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402" r:id="rId2"/>
    <p:sldId id="342" r:id="rId3"/>
    <p:sldId id="339" r:id="rId4"/>
    <p:sldId id="406" r:id="rId5"/>
    <p:sldId id="389" r:id="rId6"/>
    <p:sldId id="421" r:id="rId7"/>
    <p:sldId id="407" r:id="rId8"/>
    <p:sldId id="386" r:id="rId9"/>
    <p:sldId id="415" r:id="rId10"/>
    <p:sldId id="416" r:id="rId11"/>
    <p:sldId id="422" r:id="rId12"/>
    <p:sldId id="403" r:id="rId13"/>
    <p:sldId id="417" r:id="rId14"/>
    <p:sldId id="419" r:id="rId15"/>
    <p:sldId id="409" r:id="rId16"/>
    <p:sldId id="410" r:id="rId17"/>
    <p:sldId id="411" r:id="rId18"/>
    <p:sldId id="412" r:id="rId19"/>
    <p:sldId id="420" r:id="rId20"/>
    <p:sldId id="423" r:id="rId21"/>
    <p:sldId id="424" r:id="rId22"/>
    <p:sldId id="425" r:id="rId23"/>
    <p:sldId id="426" r:id="rId24"/>
    <p:sldId id="408" r:id="rId25"/>
    <p:sldId id="3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7D1F4-5185-4BC6-8697-688C9EC3BA1E}" type="datetimeFigureOut">
              <a:rPr lang="en-US" smtClean="0"/>
              <a:t>10/10/2021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C6F54-A938-49D8-8253-927E845C3B2F}" type="slidenum">
              <a:rPr lang="en-US" smtClean="0"/>
              <a:t>‹#›</a:t>
            </a:fld>
            <a:endParaRPr lang="en-US"/>
          </a:p>
        </p:txBody>
      </p:sp>
    </p:spTree>
    <p:extLst>
      <p:ext uri="{BB962C8B-B14F-4D97-AF65-F5344CB8AC3E}">
        <p14:creationId xmlns:p14="http://schemas.microsoft.com/office/powerpoint/2010/main" val="374268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0E0D5-767C-4E77-82C7-FD1AE5E9E7B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76457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C148F-9A36-414E-A051-93CFF099168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66745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C148F-9A36-414E-A051-93CFF099168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66745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17025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17025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420688" y="1241425"/>
            <a:ext cx="595630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08FE9FD-BBE0-4B03-BAF0-5C3B72AD9552}"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31924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51298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59804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725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C148F-9A36-414E-A051-93CFF099168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6674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94634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C148F-9A36-414E-A051-93CFF099168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66745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C148F-9A36-414E-A051-93CFF099168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66745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C148F-9A36-414E-A051-93CFF099168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66745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C148F-9A36-414E-A051-93CFF099168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66745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5973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1450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4983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2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My First Template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7292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My First Template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729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84815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C148F-9A36-414E-A051-93CFF099168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66745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C148F-9A36-414E-A051-93CFF099168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66745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矩形 4"/>
          <p:cNvSpPr/>
          <p:nvPr userDrawn="1"/>
        </p:nvSpPr>
        <p:spPr>
          <a:xfrm rot="16200000">
            <a:off x="8749326" y="3298696"/>
            <a:ext cx="6741371" cy="143978"/>
          </a:xfrm>
          <a:prstGeom prst="rect">
            <a:avLst/>
          </a:prstGeom>
          <a:solidFill>
            <a:srgbClr val="64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 name="矩形 3"/>
          <p:cNvSpPr/>
          <p:nvPr userDrawn="1"/>
        </p:nvSpPr>
        <p:spPr>
          <a:xfrm rot="16200000" flipV="1">
            <a:off x="-3287744" y="3287743"/>
            <a:ext cx="6741371" cy="165881"/>
          </a:xfrm>
          <a:prstGeom prst="rect">
            <a:avLst/>
          </a:prstGeom>
          <a:solidFill>
            <a:srgbClr val="64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 name="矩形 1"/>
          <p:cNvSpPr/>
          <p:nvPr userDrawn="1"/>
        </p:nvSpPr>
        <p:spPr>
          <a:xfrm>
            <a:off x="0" y="0"/>
            <a:ext cx="12192000" cy="188640"/>
          </a:xfrm>
          <a:prstGeom prst="rect">
            <a:avLst/>
          </a:prstGeom>
          <a:solidFill>
            <a:srgbClr val="64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 name="矩形 2"/>
          <p:cNvSpPr/>
          <p:nvPr userDrawn="1"/>
        </p:nvSpPr>
        <p:spPr>
          <a:xfrm>
            <a:off x="0" y="6669360"/>
            <a:ext cx="12192000" cy="188640"/>
          </a:xfrm>
          <a:prstGeom prst="rect">
            <a:avLst/>
          </a:prstGeom>
          <a:solidFill>
            <a:srgbClr val="64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Tree>
    <p:extLst>
      <p:ext uri="{BB962C8B-B14F-4D97-AF65-F5344CB8AC3E}">
        <p14:creationId xmlns:p14="http://schemas.microsoft.com/office/powerpoint/2010/main" val="843647492"/>
      </p:ext>
    </p:extLst>
  </p:cSld>
  <p:clrMapOvr>
    <a:masterClrMapping/>
  </p:clrMapOvr>
  <mc:AlternateContent xmlns:mc="http://schemas.openxmlformats.org/markup-compatibility/2006" xmlns:p14="http://schemas.microsoft.com/office/powerpoint/2010/main">
    <mc:Choice Requires="p14">
      <p:transition spd="slow" p14:dur="2000" advClick="0" advTm="3000">
        <p:randomBar dir="vert"/>
      </p:transition>
    </mc:Choice>
    <mc:Fallback xmlns="">
      <p:transition spd="slow" advClick="0" advTm="300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791409"/>
      </p:ext>
    </p:extLst>
  </p:cSld>
  <p:clrMapOvr>
    <a:masterClrMapping/>
  </p:clrMapOvr>
  <mc:AlternateContent xmlns:mc="http://schemas.openxmlformats.org/markup-compatibility/2006" xmlns:p14="http://schemas.microsoft.com/office/powerpoint/2010/main">
    <mc:Choice Requires="p14">
      <p:transition spd="slow" p14:dur="2000" advClick="0" advTm="3000">
        <p:randomBar dir="vert"/>
      </p:transition>
    </mc:Choice>
    <mc:Fallback xmlns="">
      <p:transition spd="slow" advClick="0" advTm="3000">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Janice作品">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userDrawn="1"/>
        </p:nvGrpSpPr>
        <p:grpSpPr>
          <a:xfrm>
            <a:off x="0" y="0"/>
            <a:ext cx="12187170" cy="6858000"/>
            <a:chOff x="0" y="0"/>
            <a:chExt cx="12190344" cy="6858000"/>
          </a:xfrm>
        </p:grpSpPr>
        <p:pic>
          <p:nvPicPr>
            <p:cNvPr id="2" name="图片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5593532" cy="6858000"/>
            </a:xfrm>
            <a:prstGeom prst="rect">
              <a:avLst/>
            </a:prstGeom>
          </p:spPr>
        </p:pic>
        <p:pic>
          <p:nvPicPr>
            <p:cNvPr id="4" name="图片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6596812" y="0"/>
              <a:ext cx="5593532" cy="6858000"/>
            </a:xfrm>
            <a:prstGeom prst="rect">
              <a:avLst/>
            </a:prstGeom>
          </p:spPr>
        </p:pic>
        <p:pic>
          <p:nvPicPr>
            <p:cNvPr id="5" name="图片 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5593532" y="0"/>
              <a:ext cx="1008111" cy="6858000"/>
            </a:xfrm>
            <a:prstGeom prst="rect">
              <a:avLst/>
            </a:prstGeom>
          </p:spPr>
        </p:pic>
      </p:grpSp>
    </p:spTree>
    <p:extLst>
      <p:ext uri="{BB962C8B-B14F-4D97-AF65-F5344CB8AC3E}">
        <p14:creationId xmlns:p14="http://schemas.microsoft.com/office/powerpoint/2010/main" val="823401591"/>
      </p:ext>
    </p:extLst>
  </p:cSld>
  <p:clrMapOvr>
    <a:masterClrMapping/>
  </p:clrMapOvr>
  <mc:AlternateContent xmlns:mc="http://schemas.openxmlformats.org/markup-compatibility/2006" xmlns:p14="http://schemas.microsoft.com/office/powerpoint/2010/main">
    <mc:Choice Requires="p14">
      <p:transition spd="slow" p14:dur="2000" advClick="0" advTm="3000">
        <p:randomBar dir="vert"/>
      </p:transition>
    </mc:Choice>
    <mc:Fallback xmlns="">
      <p:transition spd="slow" advClick="0" advTm="3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854238"/>
      </p:ext>
    </p:extLst>
  </p:cSld>
  <p:clrMapOvr>
    <a:masterClrMapping/>
  </p:clrMapOvr>
  <mc:AlternateContent xmlns:mc="http://schemas.openxmlformats.org/markup-compatibility/2006" xmlns:p14="http://schemas.microsoft.com/office/powerpoint/2010/main">
    <mc:Choice Requires="p14">
      <p:transition spd="slow" p14:dur="2000" advClick="0" advTm="3000">
        <p:randomBar dir="vert"/>
      </p:transition>
    </mc:Choice>
    <mc:Fallback xmlns="">
      <p:transition spd="slow" advClick="0" advTm="3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214610"/>
      </p:ext>
    </p:extLst>
  </p:cSld>
  <p:clrMapOvr>
    <a:masterClrMapping/>
  </p:clrMapOvr>
  <mc:AlternateContent xmlns:mc="http://schemas.openxmlformats.org/markup-compatibility/2006" xmlns:p14="http://schemas.microsoft.com/office/powerpoint/2010/main">
    <mc:Choice Requires="p14">
      <p:transition spd="slow" p14:dur="2000" advClick="0" advTm="3000">
        <p:randomBar dir="vert"/>
      </p:transition>
    </mc:Choice>
    <mc:Fallback xmlns="">
      <p:transition spd="slow" advClick="0" advTm="300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442" y="274638"/>
            <a:ext cx="10973117"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47156393"/>
      </p:ext>
    </p:extLst>
  </p:cSld>
  <p:clrMapOvr>
    <a:masterClrMapping/>
  </p:clrMapOvr>
  <mc:AlternateContent xmlns:mc="http://schemas.openxmlformats.org/markup-compatibility/2006" xmlns:p14="http://schemas.microsoft.com/office/powerpoint/2010/main">
    <mc:Choice Requires="p14">
      <p:transition spd="slow" p14:dur="2000" advClick="0" advTm="3000">
        <p:randomBar dir="vert"/>
      </p:transition>
    </mc:Choice>
    <mc:Fallback xmlns="">
      <p:transition spd="slow" advClick="0" advTm="300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442" y="274638"/>
            <a:ext cx="10973117" cy="1143000"/>
          </a:xfrm>
          <a:prstGeom prst="rect">
            <a:avLst/>
          </a:prstGeom>
        </p:spPr>
        <p:txBody>
          <a:bodyPr/>
          <a:lstStyle/>
          <a:p>
            <a:r>
              <a:rPr lang="zh-CN" altLang="en-US"/>
              <a:t>单击此处编辑母版标题样式</a:t>
            </a:r>
          </a:p>
        </p:txBody>
      </p:sp>
      <p:sp>
        <p:nvSpPr>
          <p:cNvPr id="4" name="矩形 3"/>
          <p:cNvSpPr/>
          <p:nvPr userDrawn="1"/>
        </p:nvSpPr>
        <p:spPr>
          <a:xfrm>
            <a:off x="11417066" y="6545425"/>
            <a:ext cx="774934" cy="230832"/>
          </a:xfrm>
          <a:prstGeom prst="rect">
            <a:avLst/>
          </a:prstGeom>
        </p:spPr>
        <p:txBody>
          <a:bodyPr wrap="square">
            <a:spAutoFit/>
          </a:bodyPr>
          <a:lstStyle/>
          <a:p>
            <a:r>
              <a:rPr lang="en-US" altLang="zh-CN" sz="100" dirty="0">
                <a:solidFill>
                  <a:srgbClr val="134E30"/>
                </a:solidFill>
                <a:latin typeface="Calibri"/>
                <a:ea typeface="宋体"/>
              </a:rPr>
              <a:t>PPT</a:t>
            </a:r>
            <a:r>
              <a:rPr lang="zh-CN" altLang="en-US" sz="100" dirty="0">
                <a:solidFill>
                  <a:srgbClr val="134E30"/>
                </a:solidFill>
                <a:latin typeface="Calibri"/>
                <a:ea typeface="宋体"/>
              </a:rPr>
              <a:t>模板下载：</a:t>
            </a:r>
            <a:r>
              <a:rPr lang="en-US" altLang="zh-CN" sz="100" dirty="0">
                <a:solidFill>
                  <a:srgbClr val="134E30"/>
                </a:solidFill>
                <a:latin typeface="Calibri"/>
                <a:ea typeface="宋体"/>
              </a:rPr>
              <a:t>www.1ppt.com/moban/          </a:t>
            </a:r>
            <a:r>
              <a:rPr lang="zh-CN" altLang="en-US" sz="100" dirty="0">
                <a:solidFill>
                  <a:srgbClr val="134E30"/>
                </a:solidFill>
                <a:latin typeface="Calibri"/>
                <a:ea typeface="宋体"/>
              </a:rPr>
              <a:t>行业</a:t>
            </a:r>
            <a:r>
              <a:rPr lang="en-US" altLang="zh-CN" sz="100" dirty="0">
                <a:solidFill>
                  <a:srgbClr val="134E30"/>
                </a:solidFill>
                <a:latin typeface="Calibri"/>
                <a:ea typeface="宋体"/>
              </a:rPr>
              <a:t>PPT</a:t>
            </a:r>
            <a:r>
              <a:rPr lang="zh-CN" altLang="en-US" sz="100" dirty="0">
                <a:solidFill>
                  <a:srgbClr val="134E30"/>
                </a:solidFill>
                <a:latin typeface="Calibri"/>
                <a:ea typeface="宋体"/>
              </a:rPr>
              <a:t>模板：</a:t>
            </a:r>
            <a:r>
              <a:rPr lang="en-US" altLang="zh-CN" sz="100" dirty="0">
                <a:solidFill>
                  <a:srgbClr val="134E30"/>
                </a:solidFill>
                <a:latin typeface="Calibri"/>
                <a:ea typeface="宋体"/>
              </a:rPr>
              <a:t>www.1ppt.com/hangye/ </a:t>
            </a:r>
          </a:p>
          <a:p>
            <a:r>
              <a:rPr lang="zh-CN" altLang="en-US" sz="100" dirty="0">
                <a:solidFill>
                  <a:srgbClr val="134E30"/>
                </a:solidFill>
                <a:latin typeface="Calibri"/>
                <a:ea typeface="宋体"/>
              </a:rPr>
              <a:t>节日</a:t>
            </a:r>
            <a:r>
              <a:rPr lang="en-US" altLang="zh-CN" sz="100" dirty="0">
                <a:solidFill>
                  <a:srgbClr val="134E30"/>
                </a:solidFill>
                <a:latin typeface="Calibri"/>
                <a:ea typeface="宋体"/>
              </a:rPr>
              <a:t>PPT</a:t>
            </a:r>
            <a:r>
              <a:rPr lang="zh-CN" altLang="en-US" sz="100" dirty="0">
                <a:solidFill>
                  <a:srgbClr val="134E30"/>
                </a:solidFill>
                <a:latin typeface="Calibri"/>
                <a:ea typeface="宋体"/>
              </a:rPr>
              <a:t>模板：</a:t>
            </a:r>
            <a:r>
              <a:rPr lang="en-US" altLang="zh-CN" sz="100" dirty="0">
                <a:solidFill>
                  <a:srgbClr val="134E30"/>
                </a:solidFill>
                <a:latin typeface="Calibri"/>
                <a:ea typeface="宋体"/>
              </a:rPr>
              <a:t>www.1ppt.com/jieri/          PPT</a:t>
            </a:r>
            <a:r>
              <a:rPr lang="zh-CN" altLang="en-US" sz="100" dirty="0">
                <a:solidFill>
                  <a:srgbClr val="134E30"/>
                </a:solidFill>
                <a:latin typeface="Calibri"/>
                <a:ea typeface="宋体"/>
              </a:rPr>
              <a:t>素材：</a:t>
            </a:r>
            <a:r>
              <a:rPr lang="en-US" altLang="zh-CN" sz="100" dirty="0">
                <a:solidFill>
                  <a:srgbClr val="134E30"/>
                </a:solidFill>
                <a:latin typeface="Calibri"/>
                <a:ea typeface="宋体"/>
              </a:rPr>
              <a:t>www.1ppt.com/sucai/</a:t>
            </a:r>
          </a:p>
          <a:p>
            <a:r>
              <a:rPr lang="en-US" altLang="zh-CN" sz="100" dirty="0">
                <a:solidFill>
                  <a:srgbClr val="134E30"/>
                </a:solidFill>
                <a:latin typeface="Calibri"/>
                <a:ea typeface="宋体"/>
              </a:rPr>
              <a:t>PPT</a:t>
            </a:r>
            <a:r>
              <a:rPr lang="zh-CN" altLang="en-US" sz="100" dirty="0">
                <a:solidFill>
                  <a:srgbClr val="134E30"/>
                </a:solidFill>
                <a:latin typeface="Calibri"/>
                <a:ea typeface="宋体"/>
              </a:rPr>
              <a:t>背景图片：</a:t>
            </a:r>
            <a:r>
              <a:rPr lang="en-US" altLang="zh-CN" sz="100" dirty="0">
                <a:solidFill>
                  <a:srgbClr val="134E30"/>
                </a:solidFill>
                <a:latin typeface="Calibri"/>
                <a:ea typeface="宋体"/>
              </a:rPr>
              <a:t>www.1ppt.com/beijing/        PPT</a:t>
            </a:r>
            <a:r>
              <a:rPr lang="zh-CN" altLang="en-US" sz="100" dirty="0">
                <a:solidFill>
                  <a:srgbClr val="134E30"/>
                </a:solidFill>
                <a:latin typeface="Calibri"/>
                <a:ea typeface="宋体"/>
              </a:rPr>
              <a:t>图表：</a:t>
            </a:r>
            <a:r>
              <a:rPr lang="en-US" altLang="zh-CN" sz="100" dirty="0">
                <a:solidFill>
                  <a:srgbClr val="134E30"/>
                </a:solidFill>
                <a:latin typeface="Calibri"/>
                <a:ea typeface="宋体"/>
              </a:rPr>
              <a:t>www.1ppt.com/tubiao/      </a:t>
            </a:r>
          </a:p>
          <a:p>
            <a:r>
              <a:rPr lang="zh-CN" altLang="en-US" sz="100" dirty="0">
                <a:solidFill>
                  <a:srgbClr val="134E30"/>
                </a:solidFill>
                <a:latin typeface="Calibri"/>
                <a:ea typeface="宋体"/>
              </a:rPr>
              <a:t>精美</a:t>
            </a:r>
            <a:r>
              <a:rPr lang="en-US" altLang="zh-CN" sz="100" dirty="0">
                <a:solidFill>
                  <a:srgbClr val="134E30"/>
                </a:solidFill>
                <a:latin typeface="Calibri"/>
                <a:ea typeface="宋体"/>
              </a:rPr>
              <a:t>PPT</a:t>
            </a:r>
            <a:r>
              <a:rPr lang="zh-CN" altLang="en-US" sz="100" dirty="0">
                <a:solidFill>
                  <a:srgbClr val="134E30"/>
                </a:solidFill>
                <a:latin typeface="Calibri"/>
                <a:ea typeface="宋体"/>
              </a:rPr>
              <a:t>下载：</a:t>
            </a:r>
            <a:r>
              <a:rPr lang="en-US" altLang="zh-CN" sz="100" dirty="0">
                <a:solidFill>
                  <a:srgbClr val="134E30"/>
                </a:solidFill>
                <a:latin typeface="Calibri"/>
                <a:ea typeface="宋体"/>
              </a:rPr>
              <a:t>www.1ppt.com/xiazai/         PPT</a:t>
            </a:r>
            <a:r>
              <a:rPr lang="zh-CN" altLang="en-US" sz="100" dirty="0">
                <a:solidFill>
                  <a:srgbClr val="134E30"/>
                </a:solidFill>
                <a:latin typeface="Calibri"/>
                <a:ea typeface="宋体"/>
              </a:rPr>
              <a:t>教程： </a:t>
            </a:r>
            <a:r>
              <a:rPr lang="en-US" altLang="zh-CN" sz="100" dirty="0">
                <a:solidFill>
                  <a:srgbClr val="134E30"/>
                </a:solidFill>
                <a:latin typeface="Calibri"/>
                <a:ea typeface="宋体"/>
              </a:rPr>
              <a:t>www.1ppt.com/powerpoint/      </a:t>
            </a:r>
          </a:p>
          <a:p>
            <a:r>
              <a:rPr lang="en-US" altLang="zh-CN" sz="100" dirty="0">
                <a:solidFill>
                  <a:srgbClr val="134E30"/>
                </a:solidFill>
                <a:latin typeface="Calibri"/>
                <a:ea typeface="宋体"/>
              </a:rPr>
              <a:t>PPT</a:t>
            </a:r>
            <a:r>
              <a:rPr lang="zh-CN" altLang="en-US" sz="100" dirty="0">
                <a:solidFill>
                  <a:srgbClr val="134E30"/>
                </a:solidFill>
                <a:latin typeface="Calibri"/>
                <a:ea typeface="宋体"/>
              </a:rPr>
              <a:t>课件：</a:t>
            </a:r>
            <a:r>
              <a:rPr lang="en-US" altLang="zh-CN" sz="100" dirty="0">
                <a:solidFill>
                  <a:srgbClr val="134E30"/>
                </a:solidFill>
                <a:latin typeface="Calibri"/>
                <a:ea typeface="宋体"/>
              </a:rPr>
              <a:t>www.1ppt.com/kejian/             </a:t>
            </a:r>
            <a:r>
              <a:rPr lang="zh-CN" altLang="en-US" sz="100" dirty="0">
                <a:solidFill>
                  <a:srgbClr val="134E30"/>
                </a:solidFill>
                <a:latin typeface="Calibri"/>
                <a:ea typeface="宋体"/>
              </a:rPr>
              <a:t>字体下载：</a:t>
            </a:r>
            <a:r>
              <a:rPr lang="en-US" altLang="zh-CN" sz="100" dirty="0">
                <a:solidFill>
                  <a:srgbClr val="134E30"/>
                </a:solidFill>
                <a:latin typeface="Calibri"/>
                <a:ea typeface="宋体"/>
              </a:rPr>
              <a:t>www.1ppt.com/ziti/</a:t>
            </a:r>
          </a:p>
          <a:p>
            <a:r>
              <a:rPr lang="zh-CN" altLang="en-US" sz="100" dirty="0">
                <a:solidFill>
                  <a:srgbClr val="134E30"/>
                </a:solidFill>
                <a:latin typeface="Calibri"/>
                <a:ea typeface="宋体"/>
              </a:rPr>
              <a:t>工作总结</a:t>
            </a:r>
            <a:r>
              <a:rPr lang="en-US" altLang="zh-CN" sz="100" dirty="0">
                <a:solidFill>
                  <a:srgbClr val="134E30"/>
                </a:solidFill>
                <a:latin typeface="Calibri"/>
                <a:ea typeface="宋体"/>
              </a:rPr>
              <a:t>PPT</a:t>
            </a:r>
            <a:r>
              <a:rPr lang="zh-CN" altLang="en-US" sz="100" dirty="0">
                <a:solidFill>
                  <a:srgbClr val="134E30"/>
                </a:solidFill>
                <a:latin typeface="Calibri"/>
                <a:ea typeface="宋体"/>
              </a:rPr>
              <a:t>：</a:t>
            </a:r>
            <a:r>
              <a:rPr lang="en-US" altLang="zh-CN" sz="100" dirty="0">
                <a:solidFill>
                  <a:srgbClr val="134E30"/>
                </a:solidFill>
                <a:latin typeface="Calibri"/>
                <a:ea typeface="宋体"/>
              </a:rPr>
              <a:t>www.1ppt.com/xiazai/zongjie/ </a:t>
            </a:r>
            <a:r>
              <a:rPr lang="zh-CN" altLang="en-US" sz="100" dirty="0">
                <a:solidFill>
                  <a:srgbClr val="134E30"/>
                </a:solidFill>
                <a:latin typeface="Calibri"/>
                <a:ea typeface="宋体"/>
              </a:rPr>
              <a:t>工作计划：</a:t>
            </a:r>
            <a:r>
              <a:rPr lang="en-US" altLang="zh-CN" sz="100" dirty="0">
                <a:solidFill>
                  <a:srgbClr val="134E30"/>
                </a:solidFill>
                <a:latin typeface="Calibri"/>
                <a:ea typeface="宋体"/>
              </a:rPr>
              <a:t>www.1ppt.com/xiazai/jihua/</a:t>
            </a:r>
          </a:p>
          <a:p>
            <a:r>
              <a:rPr lang="zh-CN" altLang="en-US" sz="100" dirty="0">
                <a:solidFill>
                  <a:srgbClr val="134E30"/>
                </a:solidFill>
                <a:latin typeface="Calibri"/>
                <a:ea typeface="宋体"/>
              </a:rPr>
              <a:t>商务</a:t>
            </a:r>
            <a:r>
              <a:rPr lang="en-US" altLang="zh-CN" sz="100" dirty="0">
                <a:solidFill>
                  <a:srgbClr val="134E30"/>
                </a:solidFill>
                <a:latin typeface="Calibri"/>
                <a:ea typeface="宋体"/>
              </a:rPr>
              <a:t>PPT</a:t>
            </a:r>
            <a:r>
              <a:rPr lang="zh-CN" altLang="en-US" sz="100" dirty="0">
                <a:solidFill>
                  <a:srgbClr val="134E30"/>
                </a:solidFill>
                <a:latin typeface="Calibri"/>
                <a:ea typeface="宋体"/>
              </a:rPr>
              <a:t>模板：</a:t>
            </a:r>
            <a:r>
              <a:rPr lang="en-US" altLang="zh-CN" sz="100" dirty="0">
                <a:solidFill>
                  <a:srgbClr val="134E30"/>
                </a:solidFill>
                <a:latin typeface="Calibri"/>
                <a:ea typeface="宋体"/>
              </a:rPr>
              <a:t>www.1ppt.com/moban/shangwu/  </a:t>
            </a:r>
            <a:r>
              <a:rPr lang="zh-CN" altLang="en-US" sz="100" dirty="0">
                <a:solidFill>
                  <a:srgbClr val="134E30"/>
                </a:solidFill>
                <a:latin typeface="Calibri"/>
                <a:ea typeface="宋体"/>
              </a:rPr>
              <a:t>个人简历</a:t>
            </a:r>
            <a:r>
              <a:rPr lang="en-US" altLang="zh-CN" sz="100" dirty="0">
                <a:solidFill>
                  <a:srgbClr val="134E30"/>
                </a:solidFill>
                <a:latin typeface="Calibri"/>
                <a:ea typeface="宋体"/>
              </a:rPr>
              <a:t>PPT</a:t>
            </a:r>
            <a:r>
              <a:rPr lang="zh-CN" altLang="en-US" sz="100" dirty="0">
                <a:solidFill>
                  <a:srgbClr val="134E30"/>
                </a:solidFill>
                <a:latin typeface="Calibri"/>
                <a:ea typeface="宋体"/>
              </a:rPr>
              <a:t>：</a:t>
            </a:r>
            <a:r>
              <a:rPr lang="en-US" altLang="zh-CN" sz="100" dirty="0">
                <a:solidFill>
                  <a:srgbClr val="134E30"/>
                </a:solidFill>
                <a:latin typeface="Calibri"/>
                <a:ea typeface="宋体"/>
              </a:rPr>
              <a:t>www.1ppt.com/xiazai/jianli/  </a:t>
            </a:r>
          </a:p>
          <a:p>
            <a:r>
              <a:rPr lang="zh-CN" altLang="en-US" sz="100" dirty="0">
                <a:solidFill>
                  <a:srgbClr val="134E30"/>
                </a:solidFill>
                <a:latin typeface="Calibri"/>
                <a:ea typeface="宋体"/>
              </a:rPr>
              <a:t>毕业答辩</a:t>
            </a:r>
            <a:r>
              <a:rPr lang="en-US" altLang="zh-CN" sz="100" dirty="0">
                <a:solidFill>
                  <a:srgbClr val="134E30"/>
                </a:solidFill>
                <a:latin typeface="Calibri"/>
                <a:ea typeface="宋体"/>
              </a:rPr>
              <a:t>PPT</a:t>
            </a:r>
            <a:r>
              <a:rPr lang="zh-CN" altLang="en-US" sz="100" dirty="0">
                <a:solidFill>
                  <a:srgbClr val="134E30"/>
                </a:solidFill>
                <a:latin typeface="Calibri"/>
                <a:ea typeface="宋体"/>
              </a:rPr>
              <a:t>：</a:t>
            </a:r>
            <a:r>
              <a:rPr lang="en-US" altLang="zh-CN" sz="100" dirty="0">
                <a:solidFill>
                  <a:srgbClr val="134E30"/>
                </a:solidFill>
                <a:latin typeface="Calibri"/>
                <a:ea typeface="宋体"/>
              </a:rPr>
              <a:t>www.1ppt.com/xiazai/dabian/  </a:t>
            </a:r>
            <a:r>
              <a:rPr lang="zh-CN" altLang="en-US" sz="100" dirty="0">
                <a:solidFill>
                  <a:srgbClr val="134E30"/>
                </a:solidFill>
                <a:latin typeface="Calibri"/>
                <a:ea typeface="宋体"/>
              </a:rPr>
              <a:t>工作汇报</a:t>
            </a:r>
            <a:r>
              <a:rPr lang="en-US" altLang="zh-CN" sz="100" dirty="0">
                <a:solidFill>
                  <a:srgbClr val="134E30"/>
                </a:solidFill>
                <a:latin typeface="Calibri"/>
                <a:ea typeface="宋体"/>
              </a:rPr>
              <a:t>PPT</a:t>
            </a:r>
            <a:r>
              <a:rPr lang="zh-CN" altLang="en-US" sz="100" dirty="0">
                <a:solidFill>
                  <a:srgbClr val="134E30"/>
                </a:solidFill>
                <a:latin typeface="Calibri"/>
                <a:ea typeface="宋体"/>
              </a:rPr>
              <a:t>：</a:t>
            </a:r>
            <a:r>
              <a:rPr lang="en-US" altLang="zh-CN" sz="100" dirty="0">
                <a:solidFill>
                  <a:srgbClr val="134E30"/>
                </a:solidFill>
                <a:latin typeface="Calibri"/>
                <a:ea typeface="宋体"/>
              </a:rPr>
              <a:t>www.1ppt.com/xiazai/huibao/    </a:t>
            </a:r>
          </a:p>
          <a:p>
            <a:r>
              <a:rPr lang="en-US" altLang="zh-CN" sz="100" dirty="0">
                <a:solidFill>
                  <a:srgbClr val="134E30"/>
                </a:solidFill>
                <a:latin typeface="Calibri"/>
                <a:ea typeface="宋体"/>
              </a:rPr>
              <a:t> </a:t>
            </a:r>
          </a:p>
        </p:txBody>
      </p:sp>
      <p:grpSp>
        <p:nvGrpSpPr>
          <p:cNvPr id="5" name="组合 4"/>
          <p:cNvGrpSpPr/>
          <p:nvPr userDrawn="1"/>
        </p:nvGrpSpPr>
        <p:grpSpPr>
          <a:xfrm>
            <a:off x="0" y="0"/>
            <a:ext cx="12187170" cy="6858000"/>
            <a:chOff x="0" y="0"/>
            <a:chExt cx="12190344" cy="6858000"/>
          </a:xfrm>
        </p:grpSpPr>
        <p:pic>
          <p:nvPicPr>
            <p:cNvPr id="6" name="图片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593532" cy="6858000"/>
            </a:xfrm>
            <a:prstGeom prst="rect">
              <a:avLst/>
            </a:prstGeom>
          </p:spPr>
        </p:pic>
        <p:pic>
          <p:nvPicPr>
            <p:cNvPr id="7" name="图片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596812" y="0"/>
              <a:ext cx="5593532" cy="6858000"/>
            </a:xfrm>
            <a:prstGeom prst="rect">
              <a:avLst/>
            </a:prstGeom>
          </p:spPr>
        </p:pic>
        <p:pic>
          <p:nvPicPr>
            <p:cNvPr id="8" name="图片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5593532" y="0"/>
              <a:ext cx="1008111" cy="6858000"/>
            </a:xfrm>
            <a:prstGeom prst="rect">
              <a:avLst/>
            </a:prstGeom>
          </p:spPr>
        </p:pic>
      </p:grpSp>
    </p:spTree>
    <p:extLst>
      <p:ext uri="{BB962C8B-B14F-4D97-AF65-F5344CB8AC3E}">
        <p14:creationId xmlns:p14="http://schemas.microsoft.com/office/powerpoint/2010/main" val="4056648944"/>
      </p:ext>
    </p:extLst>
  </p:cSld>
  <p:clrMapOvr>
    <a:masterClrMapping/>
  </p:clrMapOvr>
  <mc:AlternateContent xmlns:mc="http://schemas.openxmlformats.org/markup-compatibility/2006" xmlns:p14="http://schemas.microsoft.com/office/powerpoint/2010/main">
    <mc:Choice Requires="p14">
      <p:transition spd="slow" p14:dur="2000" advClick="0" advTm="3000">
        <p:randomBar dir="vert"/>
      </p:transition>
    </mc:Choice>
    <mc:Fallback xmlns="">
      <p:transition spd="slow" advClick="0" advTm="300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442" y="274638"/>
            <a:ext cx="10973117"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88263151"/>
      </p:ext>
    </p:extLst>
  </p:cSld>
  <p:clrMapOvr>
    <a:masterClrMapping/>
  </p:clrMapOvr>
  <mc:AlternateContent xmlns:mc="http://schemas.openxmlformats.org/markup-compatibility/2006" xmlns:p14="http://schemas.microsoft.com/office/powerpoint/2010/main">
    <mc:Choice Requires="p14">
      <p:transition spd="slow" p14:dur="2000" advClick="0" advTm="3000">
        <p:randomBar dir="vert"/>
      </p:transition>
    </mc:Choice>
    <mc:Fallback xmlns="">
      <p:transition spd="slow" advClick="0" advTm="300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442" y="274638"/>
            <a:ext cx="10973117"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5769081"/>
      </p:ext>
    </p:extLst>
  </p:cSld>
  <p:clrMapOvr>
    <a:masterClrMapping/>
  </p:clrMapOvr>
  <mc:AlternateContent xmlns:mc="http://schemas.openxmlformats.org/markup-compatibility/2006" xmlns:p14="http://schemas.microsoft.com/office/powerpoint/2010/main">
    <mc:Choice Requires="p14">
      <p:transition spd="slow" p14:dur="2000" advClick="0" advTm="3000">
        <p:randomBar dir="vert"/>
      </p:transition>
    </mc:Choice>
    <mc:Fallback xmlns="">
      <p:transition spd="slow" advClick="0" advTm="3000">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001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slow" p14:dur="2000" advClick="0" advTm="3000">
        <p:randomBar dir="vert"/>
      </p:transition>
    </mc:Choice>
    <mc:Fallback xmlns="">
      <p:transition spd="slow" advClick="0" advTm="3000">
        <p:randomBar dir="vert"/>
      </p:transition>
    </mc:Fallback>
  </mc:AlternateConten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1.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1.sv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www.google.com/"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7.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9.svg"/><Relationship Id="rId4" Type="http://schemas.openxmlformats.org/officeDocument/2006/relationships/image" Target="../media/image7.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hyperlink" Target="http://www.bing.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google.com/" TargetMode="External"/><Relationship Id="rId5" Type="http://schemas.openxmlformats.org/officeDocument/2006/relationships/hyperlink" Target="http://www.yahoo.com/" TargetMode="External"/><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0.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1003577" y="2449818"/>
            <a:ext cx="10419167" cy="1651241"/>
          </a:xfrm>
          <a:prstGeom prst="rect">
            <a:avLst/>
          </a:prstGeom>
          <a:noFill/>
          <a:ln>
            <a:noFill/>
          </a:ln>
        </p:spPr>
        <p:txBody>
          <a:bodyPr wrap="square" rtlCol="0">
            <a:spAutoFit/>
          </a:bodyPr>
          <a:lstStyle/>
          <a:p>
            <a:pPr algn="ctr" defTabSz="914126">
              <a:lnSpc>
                <a:spcPct val="150000"/>
              </a:lnSpc>
              <a:spcBef>
                <a:spcPct val="0"/>
              </a:spcBef>
              <a:spcAft>
                <a:spcPct val="0"/>
              </a:spcAft>
              <a:defRPr/>
            </a:pPr>
            <a:r>
              <a:rPr lang="en-US" altLang="zh-CN" sz="3599" b="1" kern="0">
                <a:solidFill>
                  <a:prstClr val="white"/>
                </a:solidFill>
                <a:latin typeface="Arial" pitchFamily="34" charset="0"/>
                <a:ea typeface="方正静蕾简体"/>
                <a:cs typeface="Arial" pitchFamily="34" charset="0"/>
                <a:sym typeface="+mn-lt"/>
              </a:rPr>
              <a:t>CHÀO MỪNG CÁC EM</a:t>
            </a:r>
          </a:p>
          <a:p>
            <a:pPr algn="ctr" defTabSz="914126">
              <a:lnSpc>
                <a:spcPct val="150000"/>
              </a:lnSpc>
              <a:spcBef>
                <a:spcPct val="0"/>
              </a:spcBef>
              <a:spcAft>
                <a:spcPct val="0"/>
              </a:spcAft>
              <a:defRPr/>
            </a:pPr>
            <a:r>
              <a:rPr lang="en-US" altLang="zh-CN" sz="3599" b="1" kern="0">
                <a:solidFill>
                  <a:prstClr val="white"/>
                </a:solidFill>
                <a:latin typeface="Arial" pitchFamily="34" charset="0"/>
                <a:ea typeface="方正静蕾简体"/>
                <a:cs typeface="Arial" pitchFamily="34" charset="0"/>
                <a:sym typeface="+mn-lt"/>
              </a:rPr>
              <a:t>ĐẾN VỚI BÀI HỌC HÔM NAY</a:t>
            </a:r>
            <a:endParaRPr lang="zh-CN" altLang="en-US" sz="3599" b="1" kern="0" dirty="0">
              <a:solidFill>
                <a:prstClr val="white"/>
              </a:solidFill>
              <a:latin typeface="Arial" pitchFamily="34" charset="0"/>
              <a:ea typeface="方正静蕾简体"/>
              <a:cs typeface="Arial" pitchFamily="34" charset="0"/>
              <a:sym typeface="+mn-lt"/>
            </a:endParaRPr>
          </a:p>
        </p:txBody>
      </p:sp>
      <p:sp>
        <p:nvSpPr>
          <p:cNvPr id="3074" name="TextBox 5" hidden="1"/>
          <p:cNvSpPr txBox="1">
            <a:spLocks noChangeArrowheads="1"/>
          </p:cNvSpPr>
          <p:nvPr/>
        </p:nvSpPr>
        <p:spPr bwMode="auto">
          <a:xfrm>
            <a:off x="3464610" y="1954599"/>
            <a:ext cx="1942594" cy="369791"/>
          </a:xfrm>
          <a:prstGeom prst="rect">
            <a:avLst/>
          </a:prstGeom>
          <a:noFill/>
          <a:ln w="9525">
            <a:noFill/>
            <a:miter lim="800000"/>
          </a:ln>
        </p:spPr>
        <p:txBody>
          <a:bodyPr>
            <a:spAutoFit/>
          </a:bodyPr>
          <a:lstStyle/>
          <a:p>
            <a:pPr defTabSz="914126"/>
            <a:r>
              <a:rPr lang="zh-CN" altLang="en-US" sz="1799" kern="0">
                <a:solidFill>
                  <a:sysClr val="windowText" lastClr="000000"/>
                </a:solidFill>
                <a:latin typeface="方正静蕾简体"/>
                <a:ea typeface="方正静蕾简体"/>
                <a:cs typeface="+mn-ea"/>
                <a:sym typeface="+mn-lt"/>
              </a:rPr>
              <a:t>点击添加文本</a:t>
            </a:r>
          </a:p>
        </p:txBody>
      </p:sp>
      <p:sp>
        <p:nvSpPr>
          <p:cNvPr id="3075" name="矩形 6" hidden="1"/>
          <p:cNvSpPr>
            <a:spLocks noChangeArrowheads="1"/>
          </p:cNvSpPr>
          <p:nvPr/>
        </p:nvSpPr>
        <p:spPr bwMode="auto">
          <a:xfrm>
            <a:off x="3464613" y="3025882"/>
            <a:ext cx="1471230" cy="645945"/>
          </a:xfrm>
          <a:prstGeom prst="rect">
            <a:avLst/>
          </a:prstGeom>
          <a:noFill/>
          <a:ln w="9525">
            <a:noFill/>
            <a:miter lim="800000"/>
          </a:ln>
        </p:spPr>
        <p:txBody>
          <a:bodyPr>
            <a:spAutoFit/>
          </a:bodyPr>
          <a:lstStyle/>
          <a:p>
            <a:pPr defTabSz="914126"/>
            <a:r>
              <a:rPr lang="zh-CN" altLang="en-US" sz="1799" kern="0">
                <a:solidFill>
                  <a:sysClr val="windowText" lastClr="000000"/>
                </a:solidFill>
                <a:latin typeface="方正静蕾简体"/>
                <a:ea typeface="方正静蕾简体"/>
                <a:cs typeface="+mn-ea"/>
                <a:sym typeface="+mn-lt"/>
              </a:rPr>
              <a:t>点击添加文本</a:t>
            </a:r>
          </a:p>
        </p:txBody>
      </p:sp>
      <p:sp>
        <p:nvSpPr>
          <p:cNvPr id="3076" name="矩形 7" hidden="1"/>
          <p:cNvSpPr>
            <a:spLocks noChangeArrowheads="1"/>
          </p:cNvSpPr>
          <p:nvPr/>
        </p:nvSpPr>
        <p:spPr bwMode="auto">
          <a:xfrm>
            <a:off x="3536030" y="4240002"/>
            <a:ext cx="1471229" cy="645944"/>
          </a:xfrm>
          <a:prstGeom prst="rect">
            <a:avLst/>
          </a:prstGeom>
          <a:noFill/>
          <a:ln w="9525">
            <a:noFill/>
            <a:miter lim="800000"/>
          </a:ln>
        </p:spPr>
        <p:txBody>
          <a:bodyPr>
            <a:spAutoFit/>
          </a:bodyPr>
          <a:lstStyle/>
          <a:p>
            <a:pPr defTabSz="914126"/>
            <a:r>
              <a:rPr lang="zh-CN" altLang="en-US" sz="1799" kern="0">
                <a:solidFill>
                  <a:sysClr val="windowText" lastClr="000000"/>
                </a:solidFill>
                <a:latin typeface="方正静蕾简体"/>
                <a:ea typeface="方正静蕾简体"/>
                <a:cs typeface="+mn-ea"/>
                <a:sym typeface="+mn-lt"/>
              </a:rPr>
              <a:t>点击添加文本</a:t>
            </a:r>
          </a:p>
        </p:txBody>
      </p:sp>
      <p:sp>
        <p:nvSpPr>
          <p:cNvPr id="3077" name="矩形 8" hidden="1"/>
          <p:cNvSpPr>
            <a:spLocks noChangeArrowheads="1"/>
          </p:cNvSpPr>
          <p:nvPr/>
        </p:nvSpPr>
        <p:spPr bwMode="auto">
          <a:xfrm>
            <a:off x="3536030" y="5525542"/>
            <a:ext cx="1471229" cy="645944"/>
          </a:xfrm>
          <a:prstGeom prst="rect">
            <a:avLst/>
          </a:prstGeom>
          <a:noFill/>
          <a:ln w="9525">
            <a:noFill/>
            <a:miter lim="800000"/>
          </a:ln>
        </p:spPr>
        <p:txBody>
          <a:bodyPr>
            <a:spAutoFit/>
          </a:bodyPr>
          <a:lstStyle/>
          <a:p>
            <a:pPr defTabSz="914126"/>
            <a:r>
              <a:rPr lang="zh-CN" altLang="en-US" sz="1799" kern="0">
                <a:solidFill>
                  <a:sysClr val="windowText" lastClr="000000"/>
                </a:solidFill>
                <a:latin typeface="方正静蕾简体"/>
                <a:ea typeface="方正静蕾简体"/>
                <a:cs typeface="+mn-ea"/>
                <a:sym typeface="+mn-lt"/>
              </a:rPr>
              <a:t>点击添加文本</a:t>
            </a:r>
          </a:p>
        </p:txBody>
      </p:sp>
      <p:sp>
        <p:nvSpPr>
          <p:cNvPr id="5" name="任意多边形 4"/>
          <p:cNvSpPr/>
          <p:nvPr/>
        </p:nvSpPr>
        <p:spPr>
          <a:xfrm>
            <a:off x="1391634" y="1402718"/>
            <a:ext cx="2591613" cy="824853"/>
          </a:xfrm>
          <a:custGeom>
            <a:avLst/>
            <a:gdLst>
              <a:gd name="connsiteX0" fmla="*/ 1006998 w 1006998"/>
              <a:gd name="connsiteY0" fmla="*/ 0 h 729206"/>
              <a:gd name="connsiteX1" fmla="*/ 821803 w 1006998"/>
              <a:gd name="connsiteY1" fmla="*/ 104173 h 729206"/>
              <a:gd name="connsiteX2" fmla="*/ 636608 w 1006998"/>
              <a:gd name="connsiteY2" fmla="*/ 254644 h 729206"/>
              <a:gd name="connsiteX3" fmla="*/ 462988 w 1006998"/>
              <a:gd name="connsiteY3" fmla="*/ 370390 h 729206"/>
              <a:gd name="connsiteX4" fmla="*/ 358816 w 1006998"/>
              <a:gd name="connsiteY4" fmla="*/ 462988 h 729206"/>
              <a:gd name="connsiteX5" fmla="*/ 266218 w 1006998"/>
              <a:gd name="connsiteY5" fmla="*/ 520861 h 729206"/>
              <a:gd name="connsiteX6" fmla="*/ 162046 w 1006998"/>
              <a:gd name="connsiteY6" fmla="*/ 601884 h 729206"/>
              <a:gd name="connsiteX7" fmla="*/ 115747 w 1006998"/>
              <a:gd name="connsiteY7" fmla="*/ 648183 h 729206"/>
              <a:gd name="connsiteX8" fmla="*/ 23150 w 1006998"/>
              <a:gd name="connsiteY8" fmla="*/ 717631 h 729206"/>
              <a:gd name="connsiteX9" fmla="*/ 0 w 1006998"/>
              <a:gd name="connsiteY9" fmla="*/ 729206 h 72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6998" h="729206">
                <a:moveTo>
                  <a:pt x="1006998" y="0"/>
                </a:moveTo>
                <a:cubicBezTo>
                  <a:pt x="929879" y="38560"/>
                  <a:pt x="886178" y="54429"/>
                  <a:pt x="821803" y="104173"/>
                </a:cubicBezTo>
                <a:cubicBezTo>
                  <a:pt x="758865" y="152807"/>
                  <a:pt x="705668" y="215182"/>
                  <a:pt x="636608" y="254644"/>
                </a:cubicBezTo>
                <a:cubicBezTo>
                  <a:pt x="549711" y="304298"/>
                  <a:pt x="546205" y="301858"/>
                  <a:pt x="462988" y="370390"/>
                </a:cubicBezTo>
                <a:cubicBezTo>
                  <a:pt x="427125" y="399925"/>
                  <a:pt x="395721" y="434766"/>
                  <a:pt x="358816" y="462988"/>
                </a:cubicBezTo>
                <a:cubicBezTo>
                  <a:pt x="329903" y="485098"/>
                  <a:pt x="295954" y="499871"/>
                  <a:pt x="266218" y="520861"/>
                </a:cubicBezTo>
                <a:cubicBezTo>
                  <a:pt x="230279" y="546230"/>
                  <a:pt x="195628" y="573469"/>
                  <a:pt x="162046" y="601884"/>
                </a:cubicBezTo>
                <a:cubicBezTo>
                  <a:pt x="145385" y="615982"/>
                  <a:pt x="132060" y="633683"/>
                  <a:pt x="115747" y="648183"/>
                </a:cubicBezTo>
                <a:cubicBezTo>
                  <a:pt x="90821" y="670339"/>
                  <a:pt x="53760" y="699265"/>
                  <a:pt x="23150" y="717631"/>
                </a:cubicBezTo>
                <a:cubicBezTo>
                  <a:pt x="15752" y="722070"/>
                  <a:pt x="7717" y="725348"/>
                  <a:pt x="0" y="72920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prstClr val="white"/>
              </a:solidFill>
              <a:latin typeface="方正静蕾简体"/>
              <a:ea typeface="方正静蕾简体"/>
              <a:cs typeface="+mn-ea"/>
              <a:sym typeface="+mn-lt"/>
            </a:endParaRPr>
          </a:p>
        </p:txBody>
      </p:sp>
      <p:sp>
        <p:nvSpPr>
          <p:cNvPr id="17" name="任意多边形 16"/>
          <p:cNvSpPr/>
          <p:nvPr/>
        </p:nvSpPr>
        <p:spPr>
          <a:xfrm>
            <a:off x="2513822" y="1811875"/>
            <a:ext cx="7846829" cy="45709"/>
          </a:xfrm>
          <a:custGeom>
            <a:avLst/>
            <a:gdLst>
              <a:gd name="connsiteX0" fmla="*/ 1006998 w 1006998"/>
              <a:gd name="connsiteY0" fmla="*/ 0 h 729206"/>
              <a:gd name="connsiteX1" fmla="*/ 821803 w 1006998"/>
              <a:gd name="connsiteY1" fmla="*/ 104173 h 729206"/>
              <a:gd name="connsiteX2" fmla="*/ 636608 w 1006998"/>
              <a:gd name="connsiteY2" fmla="*/ 254644 h 729206"/>
              <a:gd name="connsiteX3" fmla="*/ 462988 w 1006998"/>
              <a:gd name="connsiteY3" fmla="*/ 370390 h 729206"/>
              <a:gd name="connsiteX4" fmla="*/ 358816 w 1006998"/>
              <a:gd name="connsiteY4" fmla="*/ 462988 h 729206"/>
              <a:gd name="connsiteX5" fmla="*/ 266218 w 1006998"/>
              <a:gd name="connsiteY5" fmla="*/ 520861 h 729206"/>
              <a:gd name="connsiteX6" fmla="*/ 162046 w 1006998"/>
              <a:gd name="connsiteY6" fmla="*/ 601884 h 729206"/>
              <a:gd name="connsiteX7" fmla="*/ 115747 w 1006998"/>
              <a:gd name="connsiteY7" fmla="*/ 648183 h 729206"/>
              <a:gd name="connsiteX8" fmla="*/ 23150 w 1006998"/>
              <a:gd name="connsiteY8" fmla="*/ 717631 h 729206"/>
              <a:gd name="connsiteX9" fmla="*/ 0 w 1006998"/>
              <a:gd name="connsiteY9" fmla="*/ 729206 h 72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6998" h="729206">
                <a:moveTo>
                  <a:pt x="1006998" y="0"/>
                </a:moveTo>
                <a:cubicBezTo>
                  <a:pt x="929879" y="38560"/>
                  <a:pt x="886178" y="54429"/>
                  <a:pt x="821803" y="104173"/>
                </a:cubicBezTo>
                <a:cubicBezTo>
                  <a:pt x="758865" y="152807"/>
                  <a:pt x="705668" y="215182"/>
                  <a:pt x="636608" y="254644"/>
                </a:cubicBezTo>
                <a:cubicBezTo>
                  <a:pt x="549711" y="304298"/>
                  <a:pt x="546205" y="301858"/>
                  <a:pt x="462988" y="370390"/>
                </a:cubicBezTo>
                <a:cubicBezTo>
                  <a:pt x="427125" y="399925"/>
                  <a:pt x="395721" y="434766"/>
                  <a:pt x="358816" y="462988"/>
                </a:cubicBezTo>
                <a:cubicBezTo>
                  <a:pt x="329903" y="485098"/>
                  <a:pt x="295954" y="499871"/>
                  <a:pt x="266218" y="520861"/>
                </a:cubicBezTo>
                <a:cubicBezTo>
                  <a:pt x="230279" y="546230"/>
                  <a:pt x="195628" y="573469"/>
                  <a:pt x="162046" y="601884"/>
                </a:cubicBezTo>
                <a:cubicBezTo>
                  <a:pt x="145385" y="615982"/>
                  <a:pt x="132060" y="633683"/>
                  <a:pt x="115747" y="648183"/>
                </a:cubicBezTo>
                <a:cubicBezTo>
                  <a:pt x="90821" y="670339"/>
                  <a:pt x="53760" y="699265"/>
                  <a:pt x="23150" y="717631"/>
                </a:cubicBezTo>
                <a:cubicBezTo>
                  <a:pt x="15752" y="722070"/>
                  <a:pt x="7717" y="725348"/>
                  <a:pt x="0" y="72920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prstClr val="white"/>
              </a:solidFill>
              <a:latin typeface="方正静蕾简体"/>
              <a:ea typeface="方正静蕾简体"/>
              <a:cs typeface="+mn-ea"/>
              <a:sym typeface="+mn-lt"/>
            </a:endParaRPr>
          </a:p>
        </p:txBody>
      </p:sp>
      <p:sp>
        <p:nvSpPr>
          <p:cNvPr id="18" name="任意多边形 17"/>
          <p:cNvSpPr/>
          <p:nvPr/>
        </p:nvSpPr>
        <p:spPr>
          <a:xfrm>
            <a:off x="2352559" y="5012764"/>
            <a:ext cx="7486882" cy="45707"/>
          </a:xfrm>
          <a:custGeom>
            <a:avLst/>
            <a:gdLst>
              <a:gd name="connsiteX0" fmla="*/ 1006998 w 1006998"/>
              <a:gd name="connsiteY0" fmla="*/ 0 h 729206"/>
              <a:gd name="connsiteX1" fmla="*/ 821803 w 1006998"/>
              <a:gd name="connsiteY1" fmla="*/ 104173 h 729206"/>
              <a:gd name="connsiteX2" fmla="*/ 636608 w 1006998"/>
              <a:gd name="connsiteY2" fmla="*/ 254644 h 729206"/>
              <a:gd name="connsiteX3" fmla="*/ 462988 w 1006998"/>
              <a:gd name="connsiteY3" fmla="*/ 370390 h 729206"/>
              <a:gd name="connsiteX4" fmla="*/ 358816 w 1006998"/>
              <a:gd name="connsiteY4" fmla="*/ 462988 h 729206"/>
              <a:gd name="connsiteX5" fmla="*/ 266218 w 1006998"/>
              <a:gd name="connsiteY5" fmla="*/ 520861 h 729206"/>
              <a:gd name="connsiteX6" fmla="*/ 162046 w 1006998"/>
              <a:gd name="connsiteY6" fmla="*/ 601884 h 729206"/>
              <a:gd name="connsiteX7" fmla="*/ 115747 w 1006998"/>
              <a:gd name="connsiteY7" fmla="*/ 648183 h 729206"/>
              <a:gd name="connsiteX8" fmla="*/ 23150 w 1006998"/>
              <a:gd name="connsiteY8" fmla="*/ 717631 h 729206"/>
              <a:gd name="connsiteX9" fmla="*/ 0 w 1006998"/>
              <a:gd name="connsiteY9" fmla="*/ 729206 h 72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6998" h="729206">
                <a:moveTo>
                  <a:pt x="1006998" y="0"/>
                </a:moveTo>
                <a:cubicBezTo>
                  <a:pt x="929879" y="38560"/>
                  <a:pt x="886178" y="54429"/>
                  <a:pt x="821803" y="104173"/>
                </a:cubicBezTo>
                <a:cubicBezTo>
                  <a:pt x="758865" y="152807"/>
                  <a:pt x="705668" y="215182"/>
                  <a:pt x="636608" y="254644"/>
                </a:cubicBezTo>
                <a:cubicBezTo>
                  <a:pt x="549711" y="304298"/>
                  <a:pt x="546205" y="301858"/>
                  <a:pt x="462988" y="370390"/>
                </a:cubicBezTo>
                <a:cubicBezTo>
                  <a:pt x="427125" y="399925"/>
                  <a:pt x="395721" y="434766"/>
                  <a:pt x="358816" y="462988"/>
                </a:cubicBezTo>
                <a:cubicBezTo>
                  <a:pt x="329903" y="485098"/>
                  <a:pt x="295954" y="499871"/>
                  <a:pt x="266218" y="520861"/>
                </a:cubicBezTo>
                <a:cubicBezTo>
                  <a:pt x="230279" y="546230"/>
                  <a:pt x="195628" y="573469"/>
                  <a:pt x="162046" y="601884"/>
                </a:cubicBezTo>
                <a:cubicBezTo>
                  <a:pt x="145385" y="615982"/>
                  <a:pt x="132060" y="633683"/>
                  <a:pt x="115747" y="648183"/>
                </a:cubicBezTo>
                <a:cubicBezTo>
                  <a:pt x="90821" y="670339"/>
                  <a:pt x="53760" y="699265"/>
                  <a:pt x="23150" y="717631"/>
                </a:cubicBezTo>
                <a:cubicBezTo>
                  <a:pt x="15752" y="722070"/>
                  <a:pt x="7717" y="725348"/>
                  <a:pt x="0" y="72920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prstClr val="white"/>
              </a:solidFill>
              <a:latin typeface="方正静蕾简体"/>
              <a:ea typeface="方正静蕾简体"/>
              <a:cs typeface="+mn-ea"/>
              <a:sym typeface="+mn-lt"/>
            </a:endParaRPr>
          </a:p>
        </p:txBody>
      </p:sp>
      <p:sp>
        <p:nvSpPr>
          <p:cNvPr id="19" name="任意多边形 18"/>
          <p:cNvSpPr/>
          <p:nvPr/>
        </p:nvSpPr>
        <p:spPr>
          <a:xfrm flipV="1">
            <a:off x="2539126" y="2039802"/>
            <a:ext cx="45707" cy="3188929"/>
          </a:xfrm>
          <a:custGeom>
            <a:avLst/>
            <a:gdLst>
              <a:gd name="connsiteX0" fmla="*/ 1006998 w 1006998"/>
              <a:gd name="connsiteY0" fmla="*/ 0 h 729206"/>
              <a:gd name="connsiteX1" fmla="*/ 821803 w 1006998"/>
              <a:gd name="connsiteY1" fmla="*/ 104173 h 729206"/>
              <a:gd name="connsiteX2" fmla="*/ 636608 w 1006998"/>
              <a:gd name="connsiteY2" fmla="*/ 254644 h 729206"/>
              <a:gd name="connsiteX3" fmla="*/ 462988 w 1006998"/>
              <a:gd name="connsiteY3" fmla="*/ 370390 h 729206"/>
              <a:gd name="connsiteX4" fmla="*/ 358816 w 1006998"/>
              <a:gd name="connsiteY4" fmla="*/ 462988 h 729206"/>
              <a:gd name="connsiteX5" fmla="*/ 266218 w 1006998"/>
              <a:gd name="connsiteY5" fmla="*/ 520861 h 729206"/>
              <a:gd name="connsiteX6" fmla="*/ 162046 w 1006998"/>
              <a:gd name="connsiteY6" fmla="*/ 601884 h 729206"/>
              <a:gd name="connsiteX7" fmla="*/ 115747 w 1006998"/>
              <a:gd name="connsiteY7" fmla="*/ 648183 h 729206"/>
              <a:gd name="connsiteX8" fmla="*/ 23150 w 1006998"/>
              <a:gd name="connsiteY8" fmla="*/ 717631 h 729206"/>
              <a:gd name="connsiteX9" fmla="*/ 0 w 1006998"/>
              <a:gd name="connsiteY9" fmla="*/ 729206 h 72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6998" h="729206">
                <a:moveTo>
                  <a:pt x="1006998" y="0"/>
                </a:moveTo>
                <a:cubicBezTo>
                  <a:pt x="929879" y="38560"/>
                  <a:pt x="886178" y="54429"/>
                  <a:pt x="821803" y="104173"/>
                </a:cubicBezTo>
                <a:cubicBezTo>
                  <a:pt x="758865" y="152807"/>
                  <a:pt x="705668" y="215182"/>
                  <a:pt x="636608" y="254644"/>
                </a:cubicBezTo>
                <a:cubicBezTo>
                  <a:pt x="549711" y="304298"/>
                  <a:pt x="546205" y="301858"/>
                  <a:pt x="462988" y="370390"/>
                </a:cubicBezTo>
                <a:cubicBezTo>
                  <a:pt x="427125" y="399925"/>
                  <a:pt x="395721" y="434766"/>
                  <a:pt x="358816" y="462988"/>
                </a:cubicBezTo>
                <a:cubicBezTo>
                  <a:pt x="329903" y="485098"/>
                  <a:pt x="295954" y="499871"/>
                  <a:pt x="266218" y="520861"/>
                </a:cubicBezTo>
                <a:cubicBezTo>
                  <a:pt x="230279" y="546230"/>
                  <a:pt x="195628" y="573469"/>
                  <a:pt x="162046" y="601884"/>
                </a:cubicBezTo>
                <a:cubicBezTo>
                  <a:pt x="145385" y="615982"/>
                  <a:pt x="132060" y="633683"/>
                  <a:pt x="115747" y="648183"/>
                </a:cubicBezTo>
                <a:cubicBezTo>
                  <a:pt x="90821" y="670339"/>
                  <a:pt x="53760" y="699265"/>
                  <a:pt x="23150" y="717631"/>
                </a:cubicBezTo>
                <a:cubicBezTo>
                  <a:pt x="15752" y="722070"/>
                  <a:pt x="7717" y="725348"/>
                  <a:pt x="0" y="72920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prstClr val="white"/>
              </a:solidFill>
              <a:latin typeface="方正静蕾简体"/>
              <a:ea typeface="方正静蕾简体"/>
              <a:cs typeface="+mn-ea"/>
              <a:sym typeface="+mn-lt"/>
            </a:endParaRPr>
          </a:p>
        </p:txBody>
      </p:sp>
      <p:sp>
        <p:nvSpPr>
          <p:cNvPr id="12" name="任意多边形 11"/>
          <p:cNvSpPr/>
          <p:nvPr/>
        </p:nvSpPr>
        <p:spPr>
          <a:xfrm rot="5400000">
            <a:off x="7784726" y="3688401"/>
            <a:ext cx="3992226" cy="34715"/>
          </a:xfrm>
          <a:custGeom>
            <a:avLst/>
            <a:gdLst>
              <a:gd name="connsiteX0" fmla="*/ 0 w 3993266"/>
              <a:gd name="connsiteY0" fmla="*/ 0 h 34724"/>
              <a:gd name="connsiteX1" fmla="*/ 2835798 w 3993266"/>
              <a:gd name="connsiteY1" fmla="*/ 11574 h 34724"/>
              <a:gd name="connsiteX2" fmla="*/ 2870522 w 3993266"/>
              <a:gd name="connsiteY2" fmla="*/ 23149 h 34724"/>
              <a:gd name="connsiteX3" fmla="*/ 2916820 w 3993266"/>
              <a:gd name="connsiteY3" fmla="*/ 34724 h 34724"/>
              <a:gd name="connsiteX4" fmla="*/ 3993266 w 3993266"/>
              <a:gd name="connsiteY4" fmla="*/ 23149 h 34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3266" h="34724">
                <a:moveTo>
                  <a:pt x="0" y="0"/>
                </a:moveTo>
                <a:lnTo>
                  <a:pt x="2835798" y="11574"/>
                </a:lnTo>
                <a:cubicBezTo>
                  <a:pt x="2847998" y="11672"/>
                  <a:pt x="2858791" y="19797"/>
                  <a:pt x="2870522" y="23149"/>
                </a:cubicBezTo>
                <a:cubicBezTo>
                  <a:pt x="2885818" y="27519"/>
                  <a:pt x="2901387" y="30866"/>
                  <a:pt x="2916820" y="34724"/>
                </a:cubicBezTo>
                <a:lnTo>
                  <a:pt x="3993266" y="23149"/>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prstClr val="white"/>
              </a:solidFill>
              <a:latin typeface="方正静蕾简体"/>
              <a:ea typeface="方正静蕾简体"/>
              <a:cs typeface="+mn-ea"/>
              <a:sym typeface="+mn-lt"/>
            </a:endParaRPr>
          </a:p>
        </p:txBody>
      </p:sp>
      <p:grpSp>
        <p:nvGrpSpPr>
          <p:cNvPr id="15" name="组合 14"/>
          <p:cNvGrpSpPr/>
          <p:nvPr/>
        </p:nvGrpSpPr>
        <p:grpSpPr>
          <a:xfrm>
            <a:off x="598142" y="5131811"/>
            <a:ext cx="1907338" cy="1230001"/>
            <a:chOff x="1879193" y="3693481"/>
            <a:chExt cx="2036165" cy="1313078"/>
          </a:xfrm>
        </p:grpSpPr>
        <p:grpSp>
          <p:nvGrpSpPr>
            <p:cNvPr id="21" name="组合 20"/>
            <p:cNvGrpSpPr/>
            <p:nvPr/>
          </p:nvGrpSpPr>
          <p:grpSpPr>
            <a:xfrm>
              <a:off x="1879193" y="3693481"/>
              <a:ext cx="369487" cy="1313078"/>
              <a:chOff x="6232267" y="1600338"/>
              <a:chExt cx="172034" cy="611372"/>
            </a:xfrm>
          </p:grpSpPr>
          <p:grpSp>
            <p:nvGrpSpPr>
              <p:cNvPr id="24" name="组合 23"/>
              <p:cNvGrpSpPr/>
              <p:nvPr/>
            </p:nvGrpSpPr>
            <p:grpSpPr>
              <a:xfrm rot="13239352">
                <a:off x="6232830" y="1656637"/>
                <a:ext cx="171471" cy="555073"/>
                <a:chOff x="2230038" y="5629352"/>
                <a:chExt cx="460578" cy="243835"/>
              </a:xfrm>
              <a:solidFill>
                <a:srgbClr val="FFFFFF"/>
              </a:solidFill>
            </p:grpSpPr>
            <p:sp>
              <p:nvSpPr>
                <p:cNvPr id="30" name="Freeform 809"/>
                <p:cNvSpPr>
                  <a:spLocks/>
                </p:cNvSpPr>
                <p:nvPr/>
              </p:nvSpPr>
              <p:spPr bwMode="auto">
                <a:xfrm>
                  <a:off x="2230038" y="5629352"/>
                  <a:ext cx="90309" cy="185136"/>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31" name="Freeform 810"/>
                <p:cNvSpPr>
                  <a:spLocks/>
                </p:cNvSpPr>
                <p:nvPr/>
              </p:nvSpPr>
              <p:spPr bwMode="auto">
                <a:xfrm>
                  <a:off x="2342926" y="5665475"/>
                  <a:ext cx="81278" cy="185136"/>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32" name="Freeform 811"/>
                <p:cNvSpPr>
                  <a:spLocks/>
                </p:cNvSpPr>
                <p:nvPr/>
              </p:nvSpPr>
              <p:spPr bwMode="auto">
                <a:xfrm>
                  <a:off x="2469360" y="5688051"/>
                  <a:ext cx="72248" cy="176105"/>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33" name="Freeform 812"/>
                <p:cNvSpPr>
                  <a:spLocks/>
                </p:cNvSpPr>
                <p:nvPr/>
              </p:nvSpPr>
              <p:spPr bwMode="auto">
                <a:xfrm>
                  <a:off x="2609338" y="5697082"/>
                  <a:ext cx="81278" cy="176105"/>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grpSp>
          <p:grpSp>
            <p:nvGrpSpPr>
              <p:cNvPr id="25" name="组合 24"/>
              <p:cNvGrpSpPr/>
              <p:nvPr/>
            </p:nvGrpSpPr>
            <p:grpSpPr>
              <a:xfrm rot="19551582">
                <a:off x="6232267" y="1600338"/>
                <a:ext cx="171471" cy="555073"/>
                <a:chOff x="2230038" y="5629352"/>
                <a:chExt cx="460578" cy="243835"/>
              </a:xfrm>
              <a:solidFill>
                <a:srgbClr val="FFFFFF"/>
              </a:solidFill>
            </p:grpSpPr>
            <p:sp>
              <p:nvSpPr>
                <p:cNvPr id="26" name="Freeform 809"/>
                <p:cNvSpPr>
                  <a:spLocks/>
                </p:cNvSpPr>
                <p:nvPr/>
              </p:nvSpPr>
              <p:spPr bwMode="auto">
                <a:xfrm>
                  <a:off x="2230038" y="5629352"/>
                  <a:ext cx="90309" cy="185136"/>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27" name="Freeform 810"/>
                <p:cNvSpPr>
                  <a:spLocks/>
                </p:cNvSpPr>
                <p:nvPr/>
              </p:nvSpPr>
              <p:spPr bwMode="auto">
                <a:xfrm>
                  <a:off x="2342926" y="5665475"/>
                  <a:ext cx="81278" cy="185136"/>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28" name="Freeform 811"/>
                <p:cNvSpPr>
                  <a:spLocks/>
                </p:cNvSpPr>
                <p:nvPr/>
              </p:nvSpPr>
              <p:spPr bwMode="auto">
                <a:xfrm>
                  <a:off x="2469360" y="5688051"/>
                  <a:ext cx="72248" cy="176105"/>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29" name="Freeform 812"/>
                <p:cNvSpPr>
                  <a:spLocks/>
                </p:cNvSpPr>
                <p:nvPr/>
              </p:nvSpPr>
              <p:spPr bwMode="auto">
                <a:xfrm>
                  <a:off x="2609338" y="5697082"/>
                  <a:ext cx="81278" cy="176105"/>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grpSp>
        </p:grpSp>
        <p:sp>
          <p:nvSpPr>
            <p:cNvPr id="22" name="Freeform 46"/>
            <p:cNvSpPr>
              <a:spLocks noEditPoints="1"/>
            </p:cNvSpPr>
            <p:nvPr/>
          </p:nvSpPr>
          <p:spPr bwMode="auto">
            <a:xfrm rot="3956175" flipH="1">
              <a:off x="2415675" y="3436496"/>
              <a:ext cx="1081418" cy="1917949"/>
            </a:xfrm>
            <a:custGeom>
              <a:avLst/>
              <a:gdLst>
                <a:gd name="T0" fmla="*/ 332 w 337"/>
                <a:gd name="T1" fmla="*/ 82 h 372"/>
                <a:gd name="T2" fmla="*/ 165 w 337"/>
                <a:gd name="T3" fmla="*/ 275 h 372"/>
                <a:gd name="T4" fmla="*/ 3 w 337"/>
                <a:gd name="T5" fmla="*/ 356 h 372"/>
                <a:gd name="T6" fmla="*/ 150 w 337"/>
                <a:gd name="T7" fmla="*/ 202 h 372"/>
                <a:gd name="T8" fmla="*/ 54 w 337"/>
                <a:gd name="T9" fmla="*/ 366 h 372"/>
                <a:gd name="T10" fmla="*/ 95 w 337"/>
                <a:gd name="T11" fmla="*/ 211 h 372"/>
                <a:gd name="T12" fmla="*/ 5 w 337"/>
                <a:gd name="T13" fmla="*/ 346 h 372"/>
                <a:gd name="T14" fmla="*/ 261 w 337"/>
                <a:gd name="T15" fmla="*/ 94 h 372"/>
                <a:gd name="T16" fmla="*/ 8 w 337"/>
                <a:gd name="T17" fmla="*/ 352 h 372"/>
                <a:gd name="T18" fmla="*/ 214 w 337"/>
                <a:gd name="T19" fmla="*/ 72 h 372"/>
                <a:gd name="T20" fmla="*/ 140 w 337"/>
                <a:gd name="T21" fmla="*/ 257 h 372"/>
                <a:gd name="T22" fmla="*/ 229 w 337"/>
                <a:gd name="T23" fmla="*/ 72 h 372"/>
                <a:gd name="T24" fmla="*/ 82 w 337"/>
                <a:gd name="T25" fmla="*/ 328 h 372"/>
                <a:gd name="T26" fmla="*/ 49 w 337"/>
                <a:gd name="T27" fmla="*/ 322 h 372"/>
                <a:gd name="T28" fmla="*/ 273 w 337"/>
                <a:gd name="T29" fmla="*/ 109 h 372"/>
                <a:gd name="T30" fmla="*/ 31 w 337"/>
                <a:gd name="T31" fmla="*/ 327 h 372"/>
                <a:gd name="T32" fmla="*/ 115 w 337"/>
                <a:gd name="T33" fmla="*/ 241 h 372"/>
                <a:gd name="T34" fmla="*/ 123 w 337"/>
                <a:gd name="T35" fmla="*/ 254 h 372"/>
                <a:gd name="T36" fmla="*/ 246 w 337"/>
                <a:gd name="T37" fmla="*/ 190 h 372"/>
                <a:gd name="T38" fmla="*/ 85 w 337"/>
                <a:gd name="T39" fmla="*/ 278 h 372"/>
                <a:gd name="T40" fmla="*/ 108 w 337"/>
                <a:gd name="T41" fmla="*/ 224 h 372"/>
                <a:gd name="T42" fmla="*/ 270 w 337"/>
                <a:gd name="T43" fmla="*/ 89 h 372"/>
                <a:gd name="T44" fmla="*/ 148 w 337"/>
                <a:gd name="T45" fmla="*/ 233 h 372"/>
                <a:gd name="T46" fmla="*/ 91 w 337"/>
                <a:gd name="T47" fmla="*/ 290 h 372"/>
                <a:gd name="T48" fmla="*/ 329 w 337"/>
                <a:gd name="T49" fmla="*/ 82 h 372"/>
                <a:gd name="T50" fmla="*/ 317 w 337"/>
                <a:gd name="T51" fmla="*/ 52 h 372"/>
                <a:gd name="T52" fmla="*/ 302 w 337"/>
                <a:gd name="T53" fmla="*/ 18 h 372"/>
                <a:gd name="T54" fmla="*/ 109 w 337"/>
                <a:gd name="T55" fmla="*/ 268 h 372"/>
                <a:gd name="T56" fmla="*/ 48 w 337"/>
                <a:gd name="T57" fmla="*/ 311 h 372"/>
                <a:gd name="T58" fmla="*/ 59 w 337"/>
                <a:gd name="T59" fmla="*/ 253 h 372"/>
                <a:gd name="T60" fmla="*/ 76 w 337"/>
                <a:gd name="T61" fmla="*/ 260 h 372"/>
                <a:gd name="T62" fmla="*/ 55 w 337"/>
                <a:gd name="T63" fmla="*/ 280 h 372"/>
                <a:gd name="T64" fmla="*/ 292 w 337"/>
                <a:gd name="T65" fmla="*/ 49 h 372"/>
                <a:gd name="T66" fmla="*/ 319 w 337"/>
                <a:gd name="T67" fmla="*/ 84 h 372"/>
                <a:gd name="T68" fmla="*/ 260 w 337"/>
                <a:gd name="T69" fmla="*/ 122 h 372"/>
                <a:gd name="T70" fmla="*/ 257 w 337"/>
                <a:gd name="T71" fmla="*/ 129 h 372"/>
                <a:gd name="T72" fmla="*/ 214 w 337"/>
                <a:gd name="T73" fmla="*/ 219 h 372"/>
                <a:gd name="T74" fmla="*/ 180 w 337"/>
                <a:gd name="T75" fmla="*/ 251 h 372"/>
                <a:gd name="T76" fmla="*/ 128 w 337"/>
                <a:gd name="T77" fmla="*/ 210 h 372"/>
                <a:gd name="T78" fmla="*/ 102 w 337"/>
                <a:gd name="T79" fmla="*/ 230 h 372"/>
                <a:gd name="T80" fmla="*/ 76 w 337"/>
                <a:gd name="T81" fmla="*/ 334 h 372"/>
                <a:gd name="T82" fmla="*/ 285 w 337"/>
                <a:gd name="T83" fmla="*/ 31 h 372"/>
                <a:gd name="T84" fmla="*/ 132 w 337"/>
                <a:gd name="T85" fmla="*/ 177 h 372"/>
                <a:gd name="T86" fmla="*/ 34 w 337"/>
                <a:gd name="T87" fmla="*/ 318 h 372"/>
                <a:gd name="T88" fmla="*/ 68 w 337"/>
                <a:gd name="T89" fmla="*/ 265 h 372"/>
                <a:gd name="T90" fmla="*/ 57 w 337"/>
                <a:gd name="T91" fmla="*/ 292 h 372"/>
                <a:gd name="T92" fmla="*/ 88 w 337"/>
                <a:gd name="T93" fmla="*/ 295 h 372"/>
                <a:gd name="T94" fmla="*/ 267 w 337"/>
                <a:gd name="T95" fmla="*/ 67 h 372"/>
                <a:gd name="T96" fmla="*/ 84 w 337"/>
                <a:gd name="T97" fmla="*/ 337 h 372"/>
                <a:gd name="T98" fmla="*/ 209 w 337"/>
                <a:gd name="T99" fmla="*/ 236 h 372"/>
                <a:gd name="T100" fmla="*/ 133 w 337"/>
                <a:gd name="T101" fmla="*/ 257 h 372"/>
                <a:gd name="T102" fmla="*/ 261 w 337"/>
                <a:gd name="T103" fmla="*/ 116 h 372"/>
                <a:gd name="T104" fmla="*/ 214 w 337"/>
                <a:gd name="T105" fmla="*/ 234 h 372"/>
                <a:gd name="T106" fmla="*/ 247 w 337"/>
                <a:gd name="T107" fmla="*/ 149 h 372"/>
                <a:gd name="T108" fmla="*/ 48 w 337"/>
                <a:gd name="T109" fmla="*/ 281 h 372"/>
                <a:gd name="T110" fmla="*/ 71 w 337"/>
                <a:gd name="T111" fmla="*/ 295 h 372"/>
                <a:gd name="T112" fmla="*/ 268 w 337"/>
                <a:gd name="T113" fmla="*/ 132 h 372"/>
                <a:gd name="T114" fmla="*/ 261 w 337"/>
                <a:gd name="T115" fmla="*/ 143 h 372"/>
                <a:gd name="T116" fmla="*/ 274 w 337"/>
                <a:gd name="T117" fmla="*/ 146 h 372"/>
                <a:gd name="T118" fmla="*/ 260 w 337"/>
                <a:gd name="T119" fmla="*/ 58 h 372"/>
                <a:gd name="T120" fmla="*/ 285 w 337"/>
                <a:gd name="T121" fmla="*/ 82 h 372"/>
                <a:gd name="T122" fmla="*/ 256 w 337"/>
                <a:gd name="T123" fmla="*/ 173 h 372"/>
                <a:gd name="T124" fmla="*/ 230 w 337"/>
                <a:gd name="T125" fmla="*/ 17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7" h="372">
                  <a:moveTo>
                    <a:pt x="246" y="92"/>
                  </a:moveTo>
                  <a:lnTo>
                    <a:pt x="246" y="92"/>
                  </a:lnTo>
                  <a:lnTo>
                    <a:pt x="244" y="92"/>
                  </a:lnTo>
                  <a:lnTo>
                    <a:pt x="244" y="92"/>
                  </a:lnTo>
                  <a:lnTo>
                    <a:pt x="234" y="88"/>
                  </a:lnTo>
                  <a:lnTo>
                    <a:pt x="234" y="88"/>
                  </a:lnTo>
                  <a:lnTo>
                    <a:pt x="220" y="82"/>
                  </a:lnTo>
                  <a:lnTo>
                    <a:pt x="220" y="82"/>
                  </a:lnTo>
                  <a:lnTo>
                    <a:pt x="210" y="79"/>
                  </a:lnTo>
                  <a:lnTo>
                    <a:pt x="210" y="79"/>
                  </a:lnTo>
                  <a:lnTo>
                    <a:pt x="209" y="78"/>
                  </a:lnTo>
                  <a:lnTo>
                    <a:pt x="207" y="76"/>
                  </a:lnTo>
                  <a:lnTo>
                    <a:pt x="207" y="76"/>
                  </a:lnTo>
                  <a:lnTo>
                    <a:pt x="206" y="76"/>
                  </a:lnTo>
                  <a:lnTo>
                    <a:pt x="206" y="76"/>
                  </a:lnTo>
                  <a:lnTo>
                    <a:pt x="204" y="75"/>
                  </a:lnTo>
                  <a:lnTo>
                    <a:pt x="204" y="74"/>
                  </a:lnTo>
                  <a:lnTo>
                    <a:pt x="204" y="74"/>
                  </a:lnTo>
                  <a:lnTo>
                    <a:pt x="206" y="72"/>
                  </a:lnTo>
                  <a:lnTo>
                    <a:pt x="206" y="72"/>
                  </a:lnTo>
                  <a:lnTo>
                    <a:pt x="207" y="69"/>
                  </a:lnTo>
                  <a:lnTo>
                    <a:pt x="207" y="69"/>
                  </a:lnTo>
                  <a:lnTo>
                    <a:pt x="210" y="67"/>
                  </a:lnTo>
                  <a:lnTo>
                    <a:pt x="210" y="67"/>
                  </a:lnTo>
                  <a:lnTo>
                    <a:pt x="217" y="59"/>
                  </a:lnTo>
                  <a:lnTo>
                    <a:pt x="217" y="59"/>
                  </a:lnTo>
                  <a:lnTo>
                    <a:pt x="233" y="45"/>
                  </a:lnTo>
                  <a:lnTo>
                    <a:pt x="233" y="45"/>
                  </a:lnTo>
                  <a:lnTo>
                    <a:pt x="248" y="30"/>
                  </a:lnTo>
                  <a:lnTo>
                    <a:pt x="248" y="30"/>
                  </a:lnTo>
                  <a:lnTo>
                    <a:pt x="257" y="22"/>
                  </a:lnTo>
                  <a:lnTo>
                    <a:pt x="257" y="22"/>
                  </a:lnTo>
                  <a:lnTo>
                    <a:pt x="265" y="14"/>
                  </a:lnTo>
                  <a:lnTo>
                    <a:pt x="265" y="14"/>
                  </a:lnTo>
                  <a:lnTo>
                    <a:pt x="274" y="7"/>
                  </a:lnTo>
                  <a:lnTo>
                    <a:pt x="274" y="7"/>
                  </a:lnTo>
                  <a:lnTo>
                    <a:pt x="278" y="5"/>
                  </a:lnTo>
                  <a:lnTo>
                    <a:pt x="278" y="5"/>
                  </a:lnTo>
                  <a:lnTo>
                    <a:pt x="285" y="4"/>
                  </a:lnTo>
                  <a:lnTo>
                    <a:pt x="285" y="4"/>
                  </a:lnTo>
                  <a:lnTo>
                    <a:pt x="301" y="0"/>
                  </a:lnTo>
                  <a:lnTo>
                    <a:pt x="301" y="0"/>
                  </a:lnTo>
                  <a:lnTo>
                    <a:pt x="305" y="0"/>
                  </a:lnTo>
                  <a:lnTo>
                    <a:pt x="305" y="0"/>
                  </a:lnTo>
                  <a:lnTo>
                    <a:pt x="307" y="0"/>
                  </a:lnTo>
                  <a:lnTo>
                    <a:pt x="308" y="3"/>
                  </a:lnTo>
                  <a:lnTo>
                    <a:pt x="308" y="3"/>
                  </a:lnTo>
                  <a:lnTo>
                    <a:pt x="311" y="10"/>
                  </a:lnTo>
                  <a:lnTo>
                    <a:pt x="311" y="10"/>
                  </a:lnTo>
                  <a:lnTo>
                    <a:pt x="315" y="24"/>
                  </a:lnTo>
                  <a:lnTo>
                    <a:pt x="315" y="24"/>
                  </a:lnTo>
                  <a:lnTo>
                    <a:pt x="321" y="45"/>
                  </a:lnTo>
                  <a:lnTo>
                    <a:pt x="321" y="45"/>
                  </a:lnTo>
                  <a:lnTo>
                    <a:pt x="324" y="54"/>
                  </a:lnTo>
                  <a:lnTo>
                    <a:pt x="324" y="54"/>
                  </a:lnTo>
                  <a:lnTo>
                    <a:pt x="328" y="67"/>
                  </a:lnTo>
                  <a:lnTo>
                    <a:pt x="328" y="67"/>
                  </a:lnTo>
                  <a:lnTo>
                    <a:pt x="332" y="82"/>
                  </a:lnTo>
                  <a:lnTo>
                    <a:pt x="332" y="82"/>
                  </a:lnTo>
                  <a:lnTo>
                    <a:pt x="337" y="96"/>
                  </a:lnTo>
                  <a:lnTo>
                    <a:pt x="337" y="96"/>
                  </a:lnTo>
                  <a:lnTo>
                    <a:pt x="337" y="102"/>
                  </a:lnTo>
                  <a:lnTo>
                    <a:pt x="337" y="102"/>
                  </a:lnTo>
                  <a:lnTo>
                    <a:pt x="335" y="103"/>
                  </a:lnTo>
                  <a:lnTo>
                    <a:pt x="334" y="103"/>
                  </a:lnTo>
                  <a:lnTo>
                    <a:pt x="334" y="103"/>
                  </a:lnTo>
                  <a:lnTo>
                    <a:pt x="331" y="105"/>
                  </a:lnTo>
                  <a:lnTo>
                    <a:pt x="331" y="105"/>
                  </a:lnTo>
                  <a:lnTo>
                    <a:pt x="321" y="112"/>
                  </a:lnTo>
                  <a:lnTo>
                    <a:pt x="321" y="112"/>
                  </a:lnTo>
                  <a:lnTo>
                    <a:pt x="319" y="113"/>
                  </a:lnTo>
                  <a:lnTo>
                    <a:pt x="318" y="113"/>
                  </a:lnTo>
                  <a:lnTo>
                    <a:pt x="318" y="113"/>
                  </a:lnTo>
                  <a:lnTo>
                    <a:pt x="317" y="113"/>
                  </a:lnTo>
                  <a:lnTo>
                    <a:pt x="317" y="113"/>
                  </a:lnTo>
                  <a:lnTo>
                    <a:pt x="312" y="116"/>
                  </a:lnTo>
                  <a:lnTo>
                    <a:pt x="312" y="116"/>
                  </a:lnTo>
                  <a:lnTo>
                    <a:pt x="311" y="116"/>
                  </a:lnTo>
                  <a:lnTo>
                    <a:pt x="310" y="116"/>
                  </a:lnTo>
                  <a:lnTo>
                    <a:pt x="310" y="116"/>
                  </a:lnTo>
                  <a:lnTo>
                    <a:pt x="308" y="115"/>
                  </a:lnTo>
                  <a:lnTo>
                    <a:pt x="308" y="115"/>
                  </a:lnTo>
                  <a:lnTo>
                    <a:pt x="307" y="115"/>
                  </a:lnTo>
                  <a:lnTo>
                    <a:pt x="307" y="115"/>
                  </a:lnTo>
                  <a:lnTo>
                    <a:pt x="300" y="113"/>
                  </a:lnTo>
                  <a:lnTo>
                    <a:pt x="300" y="113"/>
                  </a:lnTo>
                  <a:lnTo>
                    <a:pt x="292" y="113"/>
                  </a:lnTo>
                  <a:lnTo>
                    <a:pt x="292" y="113"/>
                  </a:lnTo>
                  <a:lnTo>
                    <a:pt x="292" y="115"/>
                  </a:lnTo>
                  <a:lnTo>
                    <a:pt x="292" y="115"/>
                  </a:lnTo>
                  <a:lnTo>
                    <a:pt x="291" y="119"/>
                  </a:lnTo>
                  <a:lnTo>
                    <a:pt x="291" y="119"/>
                  </a:lnTo>
                  <a:lnTo>
                    <a:pt x="287" y="128"/>
                  </a:lnTo>
                  <a:lnTo>
                    <a:pt x="283" y="138"/>
                  </a:lnTo>
                  <a:lnTo>
                    <a:pt x="283" y="138"/>
                  </a:lnTo>
                  <a:lnTo>
                    <a:pt x="275" y="152"/>
                  </a:lnTo>
                  <a:lnTo>
                    <a:pt x="275" y="152"/>
                  </a:lnTo>
                  <a:lnTo>
                    <a:pt x="265" y="170"/>
                  </a:lnTo>
                  <a:lnTo>
                    <a:pt x="265" y="170"/>
                  </a:lnTo>
                  <a:lnTo>
                    <a:pt x="248" y="199"/>
                  </a:lnTo>
                  <a:lnTo>
                    <a:pt x="248" y="199"/>
                  </a:lnTo>
                  <a:lnTo>
                    <a:pt x="237" y="217"/>
                  </a:lnTo>
                  <a:lnTo>
                    <a:pt x="237" y="217"/>
                  </a:lnTo>
                  <a:lnTo>
                    <a:pt x="227" y="233"/>
                  </a:lnTo>
                  <a:lnTo>
                    <a:pt x="227" y="233"/>
                  </a:lnTo>
                  <a:lnTo>
                    <a:pt x="221" y="238"/>
                  </a:lnTo>
                  <a:lnTo>
                    <a:pt x="221" y="238"/>
                  </a:lnTo>
                  <a:lnTo>
                    <a:pt x="213" y="247"/>
                  </a:lnTo>
                  <a:lnTo>
                    <a:pt x="213" y="247"/>
                  </a:lnTo>
                  <a:lnTo>
                    <a:pt x="203" y="254"/>
                  </a:lnTo>
                  <a:lnTo>
                    <a:pt x="203" y="254"/>
                  </a:lnTo>
                  <a:lnTo>
                    <a:pt x="194" y="261"/>
                  </a:lnTo>
                  <a:lnTo>
                    <a:pt x="194" y="261"/>
                  </a:lnTo>
                  <a:lnTo>
                    <a:pt x="184" y="268"/>
                  </a:lnTo>
                  <a:lnTo>
                    <a:pt x="184" y="268"/>
                  </a:lnTo>
                  <a:lnTo>
                    <a:pt x="175" y="273"/>
                  </a:lnTo>
                  <a:lnTo>
                    <a:pt x="165" y="275"/>
                  </a:lnTo>
                  <a:lnTo>
                    <a:pt x="165" y="275"/>
                  </a:lnTo>
                  <a:lnTo>
                    <a:pt x="156" y="275"/>
                  </a:lnTo>
                  <a:lnTo>
                    <a:pt x="148" y="274"/>
                  </a:lnTo>
                  <a:lnTo>
                    <a:pt x="148" y="274"/>
                  </a:lnTo>
                  <a:lnTo>
                    <a:pt x="140" y="270"/>
                  </a:lnTo>
                  <a:lnTo>
                    <a:pt x="140" y="270"/>
                  </a:lnTo>
                  <a:lnTo>
                    <a:pt x="139" y="267"/>
                  </a:lnTo>
                  <a:lnTo>
                    <a:pt x="136" y="264"/>
                  </a:lnTo>
                  <a:lnTo>
                    <a:pt x="136" y="264"/>
                  </a:lnTo>
                  <a:lnTo>
                    <a:pt x="133" y="261"/>
                  </a:lnTo>
                  <a:lnTo>
                    <a:pt x="133" y="261"/>
                  </a:lnTo>
                  <a:lnTo>
                    <a:pt x="132" y="260"/>
                  </a:lnTo>
                  <a:lnTo>
                    <a:pt x="132" y="260"/>
                  </a:lnTo>
                  <a:lnTo>
                    <a:pt x="128" y="261"/>
                  </a:lnTo>
                  <a:lnTo>
                    <a:pt x="128" y="261"/>
                  </a:lnTo>
                  <a:lnTo>
                    <a:pt x="126" y="261"/>
                  </a:lnTo>
                  <a:lnTo>
                    <a:pt x="126" y="261"/>
                  </a:lnTo>
                  <a:lnTo>
                    <a:pt x="121" y="273"/>
                  </a:lnTo>
                  <a:lnTo>
                    <a:pt x="121" y="273"/>
                  </a:lnTo>
                  <a:lnTo>
                    <a:pt x="112" y="292"/>
                  </a:lnTo>
                  <a:lnTo>
                    <a:pt x="112" y="292"/>
                  </a:lnTo>
                  <a:lnTo>
                    <a:pt x="111" y="302"/>
                  </a:lnTo>
                  <a:lnTo>
                    <a:pt x="111" y="302"/>
                  </a:lnTo>
                  <a:lnTo>
                    <a:pt x="103" y="328"/>
                  </a:lnTo>
                  <a:lnTo>
                    <a:pt x="103" y="328"/>
                  </a:lnTo>
                  <a:lnTo>
                    <a:pt x="101" y="338"/>
                  </a:lnTo>
                  <a:lnTo>
                    <a:pt x="101" y="338"/>
                  </a:lnTo>
                  <a:lnTo>
                    <a:pt x="95" y="348"/>
                  </a:lnTo>
                  <a:lnTo>
                    <a:pt x="95" y="348"/>
                  </a:lnTo>
                  <a:lnTo>
                    <a:pt x="95" y="348"/>
                  </a:lnTo>
                  <a:lnTo>
                    <a:pt x="95" y="348"/>
                  </a:lnTo>
                  <a:lnTo>
                    <a:pt x="94" y="349"/>
                  </a:lnTo>
                  <a:lnTo>
                    <a:pt x="92" y="351"/>
                  </a:lnTo>
                  <a:lnTo>
                    <a:pt x="92" y="351"/>
                  </a:lnTo>
                  <a:lnTo>
                    <a:pt x="91" y="355"/>
                  </a:lnTo>
                  <a:lnTo>
                    <a:pt x="91" y="355"/>
                  </a:lnTo>
                  <a:lnTo>
                    <a:pt x="85" y="361"/>
                  </a:lnTo>
                  <a:lnTo>
                    <a:pt x="79" y="366"/>
                  </a:lnTo>
                  <a:lnTo>
                    <a:pt x="79" y="366"/>
                  </a:lnTo>
                  <a:lnTo>
                    <a:pt x="74" y="371"/>
                  </a:lnTo>
                  <a:lnTo>
                    <a:pt x="74" y="371"/>
                  </a:lnTo>
                  <a:lnTo>
                    <a:pt x="71" y="372"/>
                  </a:lnTo>
                  <a:lnTo>
                    <a:pt x="68" y="372"/>
                  </a:lnTo>
                  <a:lnTo>
                    <a:pt x="68" y="372"/>
                  </a:lnTo>
                  <a:lnTo>
                    <a:pt x="55" y="369"/>
                  </a:lnTo>
                  <a:lnTo>
                    <a:pt x="55" y="369"/>
                  </a:lnTo>
                  <a:lnTo>
                    <a:pt x="40" y="365"/>
                  </a:lnTo>
                  <a:lnTo>
                    <a:pt x="40" y="365"/>
                  </a:lnTo>
                  <a:lnTo>
                    <a:pt x="27" y="362"/>
                  </a:lnTo>
                  <a:lnTo>
                    <a:pt x="27" y="362"/>
                  </a:lnTo>
                  <a:lnTo>
                    <a:pt x="17" y="361"/>
                  </a:lnTo>
                  <a:lnTo>
                    <a:pt x="17" y="361"/>
                  </a:lnTo>
                  <a:lnTo>
                    <a:pt x="8" y="359"/>
                  </a:lnTo>
                  <a:lnTo>
                    <a:pt x="8" y="359"/>
                  </a:lnTo>
                  <a:lnTo>
                    <a:pt x="5" y="359"/>
                  </a:lnTo>
                  <a:lnTo>
                    <a:pt x="5" y="359"/>
                  </a:lnTo>
                  <a:lnTo>
                    <a:pt x="4" y="358"/>
                  </a:lnTo>
                  <a:lnTo>
                    <a:pt x="4" y="358"/>
                  </a:lnTo>
                  <a:lnTo>
                    <a:pt x="3" y="356"/>
                  </a:lnTo>
                  <a:lnTo>
                    <a:pt x="3" y="356"/>
                  </a:lnTo>
                  <a:lnTo>
                    <a:pt x="1" y="354"/>
                  </a:lnTo>
                  <a:lnTo>
                    <a:pt x="1" y="354"/>
                  </a:lnTo>
                  <a:lnTo>
                    <a:pt x="1" y="352"/>
                  </a:lnTo>
                  <a:lnTo>
                    <a:pt x="1" y="352"/>
                  </a:lnTo>
                  <a:lnTo>
                    <a:pt x="0" y="349"/>
                  </a:lnTo>
                  <a:lnTo>
                    <a:pt x="0" y="349"/>
                  </a:lnTo>
                  <a:lnTo>
                    <a:pt x="1" y="341"/>
                  </a:lnTo>
                  <a:lnTo>
                    <a:pt x="1" y="341"/>
                  </a:lnTo>
                  <a:lnTo>
                    <a:pt x="4" y="328"/>
                  </a:lnTo>
                  <a:lnTo>
                    <a:pt x="4" y="328"/>
                  </a:lnTo>
                  <a:lnTo>
                    <a:pt x="7" y="311"/>
                  </a:lnTo>
                  <a:lnTo>
                    <a:pt x="7" y="311"/>
                  </a:lnTo>
                  <a:lnTo>
                    <a:pt x="8" y="307"/>
                  </a:lnTo>
                  <a:lnTo>
                    <a:pt x="8" y="307"/>
                  </a:lnTo>
                  <a:lnTo>
                    <a:pt x="11" y="295"/>
                  </a:lnTo>
                  <a:lnTo>
                    <a:pt x="11" y="295"/>
                  </a:lnTo>
                  <a:lnTo>
                    <a:pt x="20" y="267"/>
                  </a:lnTo>
                  <a:lnTo>
                    <a:pt x="20" y="267"/>
                  </a:lnTo>
                  <a:lnTo>
                    <a:pt x="27" y="251"/>
                  </a:lnTo>
                  <a:lnTo>
                    <a:pt x="34" y="236"/>
                  </a:lnTo>
                  <a:lnTo>
                    <a:pt x="34" y="236"/>
                  </a:lnTo>
                  <a:lnTo>
                    <a:pt x="38" y="230"/>
                  </a:lnTo>
                  <a:lnTo>
                    <a:pt x="38" y="230"/>
                  </a:lnTo>
                  <a:lnTo>
                    <a:pt x="47" y="214"/>
                  </a:lnTo>
                  <a:lnTo>
                    <a:pt x="47" y="214"/>
                  </a:lnTo>
                  <a:lnTo>
                    <a:pt x="49" y="209"/>
                  </a:lnTo>
                  <a:lnTo>
                    <a:pt x="49" y="209"/>
                  </a:lnTo>
                  <a:lnTo>
                    <a:pt x="54" y="202"/>
                  </a:lnTo>
                  <a:lnTo>
                    <a:pt x="59" y="194"/>
                  </a:lnTo>
                  <a:lnTo>
                    <a:pt x="59" y="194"/>
                  </a:lnTo>
                  <a:lnTo>
                    <a:pt x="71" y="183"/>
                  </a:lnTo>
                  <a:lnTo>
                    <a:pt x="71" y="183"/>
                  </a:lnTo>
                  <a:lnTo>
                    <a:pt x="76" y="179"/>
                  </a:lnTo>
                  <a:lnTo>
                    <a:pt x="82" y="175"/>
                  </a:lnTo>
                  <a:lnTo>
                    <a:pt x="82" y="175"/>
                  </a:lnTo>
                  <a:lnTo>
                    <a:pt x="92" y="170"/>
                  </a:lnTo>
                  <a:lnTo>
                    <a:pt x="92" y="170"/>
                  </a:lnTo>
                  <a:lnTo>
                    <a:pt x="101" y="167"/>
                  </a:lnTo>
                  <a:lnTo>
                    <a:pt x="101" y="167"/>
                  </a:lnTo>
                  <a:lnTo>
                    <a:pt x="105" y="166"/>
                  </a:lnTo>
                  <a:lnTo>
                    <a:pt x="105" y="166"/>
                  </a:lnTo>
                  <a:lnTo>
                    <a:pt x="116" y="165"/>
                  </a:lnTo>
                  <a:lnTo>
                    <a:pt x="116" y="165"/>
                  </a:lnTo>
                  <a:lnTo>
                    <a:pt x="121" y="165"/>
                  </a:lnTo>
                  <a:lnTo>
                    <a:pt x="121" y="165"/>
                  </a:lnTo>
                  <a:lnTo>
                    <a:pt x="125" y="165"/>
                  </a:lnTo>
                  <a:lnTo>
                    <a:pt x="125" y="165"/>
                  </a:lnTo>
                  <a:lnTo>
                    <a:pt x="130" y="166"/>
                  </a:lnTo>
                  <a:lnTo>
                    <a:pt x="130" y="166"/>
                  </a:lnTo>
                  <a:lnTo>
                    <a:pt x="136" y="166"/>
                  </a:lnTo>
                  <a:lnTo>
                    <a:pt x="136" y="166"/>
                  </a:lnTo>
                  <a:lnTo>
                    <a:pt x="140" y="167"/>
                  </a:lnTo>
                  <a:lnTo>
                    <a:pt x="143" y="170"/>
                  </a:lnTo>
                  <a:lnTo>
                    <a:pt x="143" y="170"/>
                  </a:lnTo>
                  <a:lnTo>
                    <a:pt x="146" y="177"/>
                  </a:lnTo>
                  <a:lnTo>
                    <a:pt x="149" y="184"/>
                  </a:lnTo>
                  <a:lnTo>
                    <a:pt x="149" y="184"/>
                  </a:lnTo>
                  <a:lnTo>
                    <a:pt x="150" y="202"/>
                  </a:lnTo>
                  <a:lnTo>
                    <a:pt x="150" y="202"/>
                  </a:lnTo>
                  <a:lnTo>
                    <a:pt x="152" y="207"/>
                  </a:lnTo>
                  <a:lnTo>
                    <a:pt x="152" y="207"/>
                  </a:lnTo>
                  <a:lnTo>
                    <a:pt x="152" y="211"/>
                  </a:lnTo>
                  <a:lnTo>
                    <a:pt x="152" y="211"/>
                  </a:lnTo>
                  <a:lnTo>
                    <a:pt x="153" y="217"/>
                  </a:lnTo>
                  <a:lnTo>
                    <a:pt x="153" y="217"/>
                  </a:lnTo>
                  <a:lnTo>
                    <a:pt x="155" y="219"/>
                  </a:lnTo>
                  <a:lnTo>
                    <a:pt x="155" y="219"/>
                  </a:lnTo>
                  <a:lnTo>
                    <a:pt x="157" y="221"/>
                  </a:lnTo>
                  <a:lnTo>
                    <a:pt x="162" y="224"/>
                  </a:lnTo>
                  <a:lnTo>
                    <a:pt x="162" y="224"/>
                  </a:lnTo>
                  <a:lnTo>
                    <a:pt x="166" y="227"/>
                  </a:lnTo>
                  <a:lnTo>
                    <a:pt x="166" y="227"/>
                  </a:lnTo>
                  <a:lnTo>
                    <a:pt x="167" y="226"/>
                  </a:lnTo>
                  <a:lnTo>
                    <a:pt x="167" y="226"/>
                  </a:lnTo>
                  <a:lnTo>
                    <a:pt x="175" y="221"/>
                  </a:lnTo>
                  <a:lnTo>
                    <a:pt x="180" y="214"/>
                  </a:lnTo>
                  <a:lnTo>
                    <a:pt x="180" y="214"/>
                  </a:lnTo>
                  <a:lnTo>
                    <a:pt x="190" y="199"/>
                  </a:lnTo>
                  <a:lnTo>
                    <a:pt x="190" y="199"/>
                  </a:lnTo>
                  <a:lnTo>
                    <a:pt x="199" y="184"/>
                  </a:lnTo>
                  <a:lnTo>
                    <a:pt x="199" y="184"/>
                  </a:lnTo>
                  <a:lnTo>
                    <a:pt x="207" y="173"/>
                  </a:lnTo>
                  <a:lnTo>
                    <a:pt x="207" y="173"/>
                  </a:lnTo>
                  <a:lnTo>
                    <a:pt x="213" y="160"/>
                  </a:lnTo>
                  <a:lnTo>
                    <a:pt x="213" y="160"/>
                  </a:lnTo>
                  <a:lnTo>
                    <a:pt x="226" y="133"/>
                  </a:lnTo>
                  <a:lnTo>
                    <a:pt x="226" y="133"/>
                  </a:lnTo>
                  <a:lnTo>
                    <a:pt x="237" y="113"/>
                  </a:lnTo>
                  <a:lnTo>
                    <a:pt x="237" y="113"/>
                  </a:lnTo>
                  <a:lnTo>
                    <a:pt x="243" y="101"/>
                  </a:lnTo>
                  <a:lnTo>
                    <a:pt x="243" y="101"/>
                  </a:lnTo>
                  <a:lnTo>
                    <a:pt x="244" y="98"/>
                  </a:lnTo>
                  <a:lnTo>
                    <a:pt x="246" y="95"/>
                  </a:lnTo>
                  <a:lnTo>
                    <a:pt x="246" y="95"/>
                  </a:lnTo>
                  <a:lnTo>
                    <a:pt x="246" y="92"/>
                  </a:lnTo>
                  <a:lnTo>
                    <a:pt x="246" y="92"/>
                  </a:lnTo>
                  <a:close/>
                  <a:moveTo>
                    <a:pt x="54" y="254"/>
                  </a:moveTo>
                  <a:lnTo>
                    <a:pt x="54" y="254"/>
                  </a:lnTo>
                  <a:lnTo>
                    <a:pt x="55" y="251"/>
                  </a:lnTo>
                  <a:lnTo>
                    <a:pt x="55" y="251"/>
                  </a:lnTo>
                  <a:lnTo>
                    <a:pt x="54" y="254"/>
                  </a:lnTo>
                  <a:lnTo>
                    <a:pt x="54" y="254"/>
                  </a:lnTo>
                  <a:lnTo>
                    <a:pt x="54" y="256"/>
                  </a:lnTo>
                  <a:lnTo>
                    <a:pt x="54" y="256"/>
                  </a:lnTo>
                  <a:lnTo>
                    <a:pt x="54" y="256"/>
                  </a:lnTo>
                  <a:lnTo>
                    <a:pt x="54" y="256"/>
                  </a:lnTo>
                  <a:lnTo>
                    <a:pt x="54" y="254"/>
                  </a:lnTo>
                  <a:lnTo>
                    <a:pt x="54" y="254"/>
                  </a:lnTo>
                  <a:close/>
                  <a:moveTo>
                    <a:pt x="67" y="369"/>
                  </a:moveTo>
                  <a:lnTo>
                    <a:pt x="67" y="369"/>
                  </a:lnTo>
                  <a:lnTo>
                    <a:pt x="65" y="369"/>
                  </a:lnTo>
                  <a:lnTo>
                    <a:pt x="65" y="369"/>
                  </a:lnTo>
                  <a:lnTo>
                    <a:pt x="55" y="366"/>
                  </a:lnTo>
                  <a:lnTo>
                    <a:pt x="55" y="366"/>
                  </a:lnTo>
                  <a:lnTo>
                    <a:pt x="52" y="366"/>
                  </a:lnTo>
                  <a:lnTo>
                    <a:pt x="52" y="366"/>
                  </a:lnTo>
                  <a:lnTo>
                    <a:pt x="54" y="366"/>
                  </a:lnTo>
                  <a:lnTo>
                    <a:pt x="54" y="366"/>
                  </a:lnTo>
                  <a:lnTo>
                    <a:pt x="65" y="369"/>
                  </a:lnTo>
                  <a:lnTo>
                    <a:pt x="65" y="369"/>
                  </a:lnTo>
                  <a:lnTo>
                    <a:pt x="67" y="369"/>
                  </a:lnTo>
                  <a:lnTo>
                    <a:pt x="67" y="369"/>
                  </a:lnTo>
                  <a:lnTo>
                    <a:pt x="67" y="369"/>
                  </a:lnTo>
                  <a:lnTo>
                    <a:pt x="67" y="369"/>
                  </a:lnTo>
                  <a:lnTo>
                    <a:pt x="68" y="371"/>
                  </a:lnTo>
                  <a:lnTo>
                    <a:pt x="68" y="371"/>
                  </a:lnTo>
                  <a:lnTo>
                    <a:pt x="71" y="371"/>
                  </a:lnTo>
                  <a:lnTo>
                    <a:pt x="72" y="369"/>
                  </a:lnTo>
                  <a:lnTo>
                    <a:pt x="72" y="369"/>
                  </a:lnTo>
                  <a:lnTo>
                    <a:pt x="78" y="364"/>
                  </a:lnTo>
                  <a:lnTo>
                    <a:pt x="78" y="364"/>
                  </a:lnTo>
                  <a:lnTo>
                    <a:pt x="86" y="356"/>
                  </a:lnTo>
                  <a:lnTo>
                    <a:pt x="86" y="356"/>
                  </a:lnTo>
                  <a:lnTo>
                    <a:pt x="86" y="355"/>
                  </a:lnTo>
                  <a:lnTo>
                    <a:pt x="86" y="355"/>
                  </a:lnTo>
                  <a:lnTo>
                    <a:pt x="85" y="356"/>
                  </a:lnTo>
                  <a:lnTo>
                    <a:pt x="85" y="356"/>
                  </a:lnTo>
                  <a:lnTo>
                    <a:pt x="82" y="358"/>
                  </a:lnTo>
                  <a:lnTo>
                    <a:pt x="82" y="358"/>
                  </a:lnTo>
                  <a:lnTo>
                    <a:pt x="72" y="368"/>
                  </a:lnTo>
                  <a:lnTo>
                    <a:pt x="72" y="368"/>
                  </a:lnTo>
                  <a:lnTo>
                    <a:pt x="69" y="369"/>
                  </a:lnTo>
                  <a:lnTo>
                    <a:pt x="67" y="369"/>
                  </a:lnTo>
                  <a:lnTo>
                    <a:pt x="67" y="369"/>
                  </a:lnTo>
                  <a:close/>
                  <a:moveTo>
                    <a:pt x="94" y="211"/>
                  </a:moveTo>
                  <a:lnTo>
                    <a:pt x="94" y="211"/>
                  </a:lnTo>
                  <a:lnTo>
                    <a:pt x="91" y="209"/>
                  </a:lnTo>
                  <a:lnTo>
                    <a:pt x="91" y="209"/>
                  </a:lnTo>
                  <a:lnTo>
                    <a:pt x="89" y="210"/>
                  </a:lnTo>
                  <a:lnTo>
                    <a:pt x="89" y="210"/>
                  </a:lnTo>
                  <a:lnTo>
                    <a:pt x="91" y="211"/>
                  </a:lnTo>
                  <a:lnTo>
                    <a:pt x="91" y="211"/>
                  </a:lnTo>
                  <a:lnTo>
                    <a:pt x="91" y="213"/>
                  </a:lnTo>
                  <a:lnTo>
                    <a:pt x="91" y="213"/>
                  </a:lnTo>
                  <a:lnTo>
                    <a:pt x="92" y="211"/>
                  </a:lnTo>
                  <a:lnTo>
                    <a:pt x="94" y="211"/>
                  </a:lnTo>
                  <a:lnTo>
                    <a:pt x="94" y="211"/>
                  </a:lnTo>
                  <a:lnTo>
                    <a:pt x="94" y="213"/>
                  </a:lnTo>
                  <a:lnTo>
                    <a:pt x="94" y="214"/>
                  </a:lnTo>
                  <a:lnTo>
                    <a:pt x="94" y="214"/>
                  </a:lnTo>
                  <a:lnTo>
                    <a:pt x="94" y="216"/>
                  </a:lnTo>
                  <a:lnTo>
                    <a:pt x="94" y="216"/>
                  </a:lnTo>
                  <a:lnTo>
                    <a:pt x="94" y="217"/>
                  </a:lnTo>
                  <a:lnTo>
                    <a:pt x="94" y="217"/>
                  </a:lnTo>
                  <a:lnTo>
                    <a:pt x="95" y="220"/>
                  </a:lnTo>
                  <a:lnTo>
                    <a:pt x="95" y="220"/>
                  </a:lnTo>
                  <a:lnTo>
                    <a:pt x="96" y="219"/>
                  </a:lnTo>
                  <a:lnTo>
                    <a:pt x="96" y="219"/>
                  </a:lnTo>
                  <a:lnTo>
                    <a:pt x="95" y="217"/>
                  </a:lnTo>
                  <a:lnTo>
                    <a:pt x="96" y="216"/>
                  </a:lnTo>
                  <a:lnTo>
                    <a:pt x="96" y="216"/>
                  </a:lnTo>
                  <a:lnTo>
                    <a:pt x="98" y="214"/>
                  </a:lnTo>
                  <a:lnTo>
                    <a:pt x="98" y="214"/>
                  </a:lnTo>
                  <a:lnTo>
                    <a:pt x="98" y="213"/>
                  </a:lnTo>
                  <a:lnTo>
                    <a:pt x="98" y="210"/>
                  </a:lnTo>
                  <a:lnTo>
                    <a:pt x="98" y="210"/>
                  </a:lnTo>
                  <a:lnTo>
                    <a:pt x="95" y="211"/>
                  </a:lnTo>
                  <a:lnTo>
                    <a:pt x="94" y="211"/>
                  </a:lnTo>
                  <a:lnTo>
                    <a:pt x="94" y="211"/>
                  </a:lnTo>
                  <a:close/>
                  <a:moveTo>
                    <a:pt x="27" y="317"/>
                  </a:moveTo>
                  <a:lnTo>
                    <a:pt x="27" y="317"/>
                  </a:lnTo>
                  <a:lnTo>
                    <a:pt x="25" y="315"/>
                  </a:lnTo>
                  <a:lnTo>
                    <a:pt x="27" y="314"/>
                  </a:lnTo>
                  <a:lnTo>
                    <a:pt x="27" y="314"/>
                  </a:lnTo>
                  <a:lnTo>
                    <a:pt x="28" y="311"/>
                  </a:lnTo>
                  <a:lnTo>
                    <a:pt x="28" y="311"/>
                  </a:lnTo>
                  <a:lnTo>
                    <a:pt x="31" y="302"/>
                  </a:lnTo>
                  <a:lnTo>
                    <a:pt x="31" y="302"/>
                  </a:lnTo>
                  <a:lnTo>
                    <a:pt x="32" y="291"/>
                  </a:lnTo>
                  <a:lnTo>
                    <a:pt x="32" y="291"/>
                  </a:lnTo>
                  <a:lnTo>
                    <a:pt x="38" y="273"/>
                  </a:lnTo>
                  <a:lnTo>
                    <a:pt x="47" y="254"/>
                  </a:lnTo>
                  <a:lnTo>
                    <a:pt x="47" y="254"/>
                  </a:lnTo>
                  <a:lnTo>
                    <a:pt x="59" y="230"/>
                  </a:lnTo>
                  <a:lnTo>
                    <a:pt x="59" y="230"/>
                  </a:lnTo>
                  <a:lnTo>
                    <a:pt x="75" y="204"/>
                  </a:lnTo>
                  <a:lnTo>
                    <a:pt x="75" y="204"/>
                  </a:lnTo>
                  <a:lnTo>
                    <a:pt x="81" y="196"/>
                  </a:lnTo>
                  <a:lnTo>
                    <a:pt x="81" y="196"/>
                  </a:lnTo>
                  <a:lnTo>
                    <a:pt x="89" y="186"/>
                  </a:lnTo>
                  <a:lnTo>
                    <a:pt x="89" y="186"/>
                  </a:lnTo>
                  <a:lnTo>
                    <a:pt x="95" y="180"/>
                  </a:lnTo>
                  <a:lnTo>
                    <a:pt x="102" y="175"/>
                  </a:lnTo>
                  <a:lnTo>
                    <a:pt x="102" y="175"/>
                  </a:lnTo>
                  <a:lnTo>
                    <a:pt x="102" y="173"/>
                  </a:lnTo>
                  <a:lnTo>
                    <a:pt x="102" y="173"/>
                  </a:lnTo>
                  <a:lnTo>
                    <a:pt x="102" y="173"/>
                  </a:lnTo>
                  <a:lnTo>
                    <a:pt x="102" y="173"/>
                  </a:lnTo>
                  <a:lnTo>
                    <a:pt x="101" y="175"/>
                  </a:lnTo>
                  <a:lnTo>
                    <a:pt x="101" y="175"/>
                  </a:lnTo>
                  <a:lnTo>
                    <a:pt x="92" y="177"/>
                  </a:lnTo>
                  <a:lnTo>
                    <a:pt x="85" y="182"/>
                  </a:lnTo>
                  <a:lnTo>
                    <a:pt x="85" y="182"/>
                  </a:lnTo>
                  <a:lnTo>
                    <a:pt x="71" y="193"/>
                  </a:lnTo>
                  <a:lnTo>
                    <a:pt x="71" y="193"/>
                  </a:lnTo>
                  <a:lnTo>
                    <a:pt x="67" y="196"/>
                  </a:lnTo>
                  <a:lnTo>
                    <a:pt x="62" y="200"/>
                  </a:lnTo>
                  <a:lnTo>
                    <a:pt x="62" y="200"/>
                  </a:lnTo>
                  <a:lnTo>
                    <a:pt x="49" y="217"/>
                  </a:lnTo>
                  <a:lnTo>
                    <a:pt x="49" y="217"/>
                  </a:lnTo>
                  <a:lnTo>
                    <a:pt x="44" y="229"/>
                  </a:lnTo>
                  <a:lnTo>
                    <a:pt x="44" y="229"/>
                  </a:lnTo>
                  <a:lnTo>
                    <a:pt x="38" y="241"/>
                  </a:lnTo>
                  <a:lnTo>
                    <a:pt x="38" y="241"/>
                  </a:lnTo>
                  <a:lnTo>
                    <a:pt x="31" y="260"/>
                  </a:lnTo>
                  <a:lnTo>
                    <a:pt x="31" y="260"/>
                  </a:lnTo>
                  <a:lnTo>
                    <a:pt x="22" y="280"/>
                  </a:lnTo>
                  <a:lnTo>
                    <a:pt x="15" y="301"/>
                  </a:lnTo>
                  <a:lnTo>
                    <a:pt x="15" y="301"/>
                  </a:lnTo>
                  <a:lnTo>
                    <a:pt x="8" y="327"/>
                  </a:lnTo>
                  <a:lnTo>
                    <a:pt x="8" y="327"/>
                  </a:lnTo>
                  <a:lnTo>
                    <a:pt x="5" y="341"/>
                  </a:lnTo>
                  <a:lnTo>
                    <a:pt x="5" y="341"/>
                  </a:lnTo>
                  <a:lnTo>
                    <a:pt x="5" y="346"/>
                  </a:lnTo>
                  <a:lnTo>
                    <a:pt x="5" y="346"/>
                  </a:lnTo>
                  <a:lnTo>
                    <a:pt x="5" y="346"/>
                  </a:lnTo>
                  <a:lnTo>
                    <a:pt x="5" y="346"/>
                  </a:lnTo>
                  <a:lnTo>
                    <a:pt x="5" y="345"/>
                  </a:lnTo>
                  <a:lnTo>
                    <a:pt x="5" y="345"/>
                  </a:lnTo>
                  <a:lnTo>
                    <a:pt x="8" y="341"/>
                  </a:lnTo>
                  <a:lnTo>
                    <a:pt x="13" y="338"/>
                  </a:lnTo>
                  <a:lnTo>
                    <a:pt x="13" y="338"/>
                  </a:lnTo>
                  <a:lnTo>
                    <a:pt x="21" y="334"/>
                  </a:lnTo>
                  <a:lnTo>
                    <a:pt x="21" y="334"/>
                  </a:lnTo>
                  <a:lnTo>
                    <a:pt x="22" y="332"/>
                  </a:lnTo>
                  <a:lnTo>
                    <a:pt x="24" y="331"/>
                  </a:lnTo>
                  <a:lnTo>
                    <a:pt x="24" y="331"/>
                  </a:lnTo>
                  <a:lnTo>
                    <a:pt x="27" y="317"/>
                  </a:lnTo>
                  <a:lnTo>
                    <a:pt x="27" y="317"/>
                  </a:lnTo>
                  <a:close/>
                  <a:moveTo>
                    <a:pt x="219" y="180"/>
                  </a:moveTo>
                  <a:lnTo>
                    <a:pt x="219" y="180"/>
                  </a:lnTo>
                  <a:lnTo>
                    <a:pt x="217" y="179"/>
                  </a:lnTo>
                  <a:lnTo>
                    <a:pt x="219" y="177"/>
                  </a:lnTo>
                  <a:lnTo>
                    <a:pt x="219" y="177"/>
                  </a:lnTo>
                  <a:lnTo>
                    <a:pt x="220" y="176"/>
                  </a:lnTo>
                  <a:lnTo>
                    <a:pt x="220" y="176"/>
                  </a:lnTo>
                  <a:lnTo>
                    <a:pt x="221" y="175"/>
                  </a:lnTo>
                  <a:lnTo>
                    <a:pt x="221" y="175"/>
                  </a:lnTo>
                  <a:lnTo>
                    <a:pt x="223" y="173"/>
                  </a:lnTo>
                  <a:lnTo>
                    <a:pt x="223" y="173"/>
                  </a:lnTo>
                  <a:lnTo>
                    <a:pt x="226" y="165"/>
                  </a:lnTo>
                  <a:lnTo>
                    <a:pt x="226" y="165"/>
                  </a:lnTo>
                  <a:lnTo>
                    <a:pt x="233" y="148"/>
                  </a:lnTo>
                  <a:lnTo>
                    <a:pt x="233" y="148"/>
                  </a:lnTo>
                  <a:lnTo>
                    <a:pt x="238" y="135"/>
                  </a:lnTo>
                  <a:lnTo>
                    <a:pt x="238" y="135"/>
                  </a:lnTo>
                  <a:lnTo>
                    <a:pt x="247" y="116"/>
                  </a:lnTo>
                  <a:lnTo>
                    <a:pt x="247" y="116"/>
                  </a:lnTo>
                  <a:lnTo>
                    <a:pt x="251" y="106"/>
                  </a:lnTo>
                  <a:lnTo>
                    <a:pt x="251" y="106"/>
                  </a:lnTo>
                  <a:lnTo>
                    <a:pt x="254" y="101"/>
                  </a:lnTo>
                  <a:lnTo>
                    <a:pt x="254" y="101"/>
                  </a:lnTo>
                  <a:lnTo>
                    <a:pt x="256" y="98"/>
                  </a:lnTo>
                  <a:lnTo>
                    <a:pt x="257" y="98"/>
                  </a:lnTo>
                  <a:lnTo>
                    <a:pt x="257" y="98"/>
                  </a:lnTo>
                  <a:lnTo>
                    <a:pt x="258" y="98"/>
                  </a:lnTo>
                  <a:lnTo>
                    <a:pt x="258" y="98"/>
                  </a:lnTo>
                  <a:lnTo>
                    <a:pt x="254" y="106"/>
                  </a:lnTo>
                  <a:lnTo>
                    <a:pt x="250" y="115"/>
                  </a:lnTo>
                  <a:lnTo>
                    <a:pt x="250" y="115"/>
                  </a:lnTo>
                  <a:lnTo>
                    <a:pt x="254" y="112"/>
                  </a:lnTo>
                  <a:lnTo>
                    <a:pt x="254" y="112"/>
                  </a:lnTo>
                  <a:lnTo>
                    <a:pt x="254" y="112"/>
                  </a:lnTo>
                  <a:lnTo>
                    <a:pt x="254" y="112"/>
                  </a:lnTo>
                  <a:lnTo>
                    <a:pt x="257" y="106"/>
                  </a:lnTo>
                  <a:lnTo>
                    <a:pt x="257" y="106"/>
                  </a:lnTo>
                  <a:lnTo>
                    <a:pt x="257" y="105"/>
                  </a:lnTo>
                  <a:lnTo>
                    <a:pt x="257" y="105"/>
                  </a:lnTo>
                  <a:lnTo>
                    <a:pt x="258" y="102"/>
                  </a:lnTo>
                  <a:lnTo>
                    <a:pt x="258" y="102"/>
                  </a:lnTo>
                  <a:lnTo>
                    <a:pt x="260" y="99"/>
                  </a:lnTo>
                  <a:lnTo>
                    <a:pt x="260" y="99"/>
                  </a:lnTo>
                  <a:lnTo>
                    <a:pt x="261" y="95"/>
                  </a:lnTo>
                  <a:lnTo>
                    <a:pt x="261" y="95"/>
                  </a:lnTo>
                  <a:lnTo>
                    <a:pt x="261" y="94"/>
                  </a:lnTo>
                  <a:lnTo>
                    <a:pt x="261" y="94"/>
                  </a:lnTo>
                  <a:lnTo>
                    <a:pt x="261" y="92"/>
                  </a:lnTo>
                  <a:lnTo>
                    <a:pt x="258" y="92"/>
                  </a:lnTo>
                  <a:lnTo>
                    <a:pt x="258" y="92"/>
                  </a:lnTo>
                  <a:lnTo>
                    <a:pt x="250" y="95"/>
                  </a:lnTo>
                  <a:lnTo>
                    <a:pt x="250" y="95"/>
                  </a:lnTo>
                  <a:lnTo>
                    <a:pt x="250" y="96"/>
                  </a:lnTo>
                  <a:lnTo>
                    <a:pt x="250" y="96"/>
                  </a:lnTo>
                  <a:lnTo>
                    <a:pt x="246" y="106"/>
                  </a:lnTo>
                  <a:lnTo>
                    <a:pt x="246" y="106"/>
                  </a:lnTo>
                  <a:lnTo>
                    <a:pt x="238" y="121"/>
                  </a:lnTo>
                  <a:lnTo>
                    <a:pt x="238" y="121"/>
                  </a:lnTo>
                  <a:lnTo>
                    <a:pt x="233" y="132"/>
                  </a:lnTo>
                  <a:lnTo>
                    <a:pt x="233" y="132"/>
                  </a:lnTo>
                  <a:lnTo>
                    <a:pt x="226" y="145"/>
                  </a:lnTo>
                  <a:lnTo>
                    <a:pt x="226" y="145"/>
                  </a:lnTo>
                  <a:lnTo>
                    <a:pt x="223" y="150"/>
                  </a:lnTo>
                  <a:lnTo>
                    <a:pt x="223" y="150"/>
                  </a:lnTo>
                  <a:lnTo>
                    <a:pt x="214" y="165"/>
                  </a:lnTo>
                  <a:lnTo>
                    <a:pt x="214" y="165"/>
                  </a:lnTo>
                  <a:lnTo>
                    <a:pt x="202" y="187"/>
                  </a:lnTo>
                  <a:lnTo>
                    <a:pt x="202" y="187"/>
                  </a:lnTo>
                  <a:lnTo>
                    <a:pt x="192" y="203"/>
                  </a:lnTo>
                  <a:lnTo>
                    <a:pt x="182" y="217"/>
                  </a:lnTo>
                  <a:lnTo>
                    <a:pt x="182" y="217"/>
                  </a:lnTo>
                  <a:lnTo>
                    <a:pt x="177" y="223"/>
                  </a:lnTo>
                  <a:lnTo>
                    <a:pt x="172" y="227"/>
                  </a:lnTo>
                  <a:lnTo>
                    <a:pt x="172" y="227"/>
                  </a:lnTo>
                  <a:lnTo>
                    <a:pt x="170" y="227"/>
                  </a:lnTo>
                  <a:lnTo>
                    <a:pt x="170" y="227"/>
                  </a:lnTo>
                  <a:lnTo>
                    <a:pt x="175" y="229"/>
                  </a:lnTo>
                  <a:lnTo>
                    <a:pt x="177" y="227"/>
                  </a:lnTo>
                  <a:lnTo>
                    <a:pt x="177" y="227"/>
                  </a:lnTo>
                  <a:lnTo>
                    <a:pt x="180" y="226"/>
                  </a:lnTo>
                  <a:lnTo>
                    <a:pt x="180" y="226"/>
                  </a:lnTo>
                  <a:lnTo>
                    <a:pt x="192" y="217"/>
                  </a:lnTo>
                  <a:lnTo>
                    <a:pt x="192" y="217"/>
                  </a:lnTo>
                  <a:lnTo>
                    <a:pt x="193" y="214"/>
                  </a:lnTo>
                  <a:lnTo>
                    <a:pt x="193" y="214"/>
                  </a:lnTo>
                  <a:lnTo>
                    <a:pt x="202" y="206"/>
                  </a:lnTo>
                  <a:lnTo>
                    <a:pt x="202" y="206"/>
                  </a:lnTo>
                  <a:lnTo>
                    <a:pt x="207" y="199"/>
                  </a:lnTo>
                  <a:lnTo>
                    <a:pt x="207" y="199"/>
                  </a:lnTo>
                  <a:lnTo>
                    <a:pt x="211" y="193"/>
                  </a:lnTo>
                  <a:lnTo>
                    <a:pt x="211" y="193"/>
                  </a:lnTo>
                  <a:lnTo>
                    <a:pt x="211" y="192"/>
                  </a:lnTo>
                  <a:lnTo>
                    <a:pt x="211" y="192"/>
                  </a:lnTo>
                  <a:lnTo>
                    <a:pt x="210" y="190"/>
                  </a:lnTo>
                  <a:lnTo>
                    <a:pt x="211" y="189"/>
                  </a:lnTo>
                  <a:lnTo>
                    <a:pt x="211" y="189"/>
                  </a:lnTo>
                  <a:lnTo>
                    <a:pt x="211" y="187"/>
                  </a:lnTo>
                  <a:lnTo>
                    <a:pt x="211" y="187"/>
                  </a:lnTo>
                  <a:lnTo>
                    <a:pt x="214" y="186"/>
                  </a:lnTo>
                  <a:lnTo>
                    <a:pt x="214" y="186"/>
                  </a:lnTo>
                  <a:lnTo>
                    <a:pt x="216" y="184"/>
                  </a:lnTo>
                  <a:lnTo>
                    <a:pt x="216" y="184"/>
                  </a:lnTo>
                  <a:lnTo>
                    <a:pt x="219" y="180"/>
                  </a:lnTo>
                  <a:lnTo>
                    <a:pt x="219" y="180"/>
                  </a:lnTo>
                  <a:close/>
                  <a:moveTo>
                    <a:pt x="8" y="352"/>
                  </a:moveTo>
                  <a:lnTo>
                    <a:pt x="8" y="352"/>
                  </a:lnTo>
                  <a:lnTo>
                    <a:pt x="8" y="352"/>
                  </a:lnTo>
                  <a:lnTo>
                    <a:pt x="8" y="352"/>
                  </a:lnTo>
                  <a:lnTo>
                    <a:pt x="22" y="355"/>
                  </a:lnTo>
                  <a:lnTo>
                    <a:pt x="22" y="355"/>
                  </a:lnTo>
                  <a:lnTo>
                    <a:pt x="34" y="358"/>
                  </a:lnTo>
                  <a:lnTo>
                    <a:pt x="34" y="358"/>
                  </a:lnTo>
                  <a:lnTo>
                    <a:pt x="45" y="359"/>
                  </a:lnTo>
                  <a:lnTo>
                    <a:pt x="45" y="359"/>
                  </a:lnTo>
                  <a:lnTo>
                    <a:pt x="64" y="364"/>
                  </a:lnTo>
                  <a:lnTo>
                    <a:pt x="64" y="364"/>
                  </a:lnTo>
                  <a:lnTo>
                    <a:pt x="71" y="365"/>
                  </a:lnTo>
                  <a:lnTo>
                    <a:pt x="71" y="365"/>
                  </a:lnTo>
                  <a:lnTo>
                    <a:pt x="72" y="365"/>
                  </a:lnTo>
                  <a:lnTo>
                    <a:pt x="72" y="365"/>
                  </a:lnTo>
                  <a:lnTo>
                    <a:pt x="79" y="356"/>
                  </a:lnTo>
                  <a:lnTo>
                    <a:pt x="79" y="356"/>
                  </a:lnTo>
                  <a:lnTo>
                    <a:pt x="85" y="351"/>
                  </a:lnTo>
                  <a:lnTo>
                    <a:pt x="85" y="351"/>
                  </a:lnTo>
                  <a:lnTo>
                    <a:pt x="86" y="351"/>
                  </a:lnTo>
                  <a:lnTo>
                    <a:pt x="86" y="351"/>
                  </a:lnTo>
                  <a:lnTo>
                    <a:pt x="82" y="351"/>
                  </a:lnTo>
                  <a:lnTo>
                    <a:pt x="82" y="351"/>
                  </a:lnTo>
                  <a:lnTo>
                    <a:pt x="75" y="351"/>
                  </a:lnTo>
                  <a:lnTo>
                    <a:pt x="68" y="351"/>
                  </a:lnTo>
                  <a:lnTo>
                    <a:pt x="68" y="351"/>
                  </a:lnTo>
                  <a:lnTo>
                    <a:pt x="67" y="349"/>
                  </a:lnTo>
                  <a:lnTo>
                    <a:pt x="67" y="348"/>
                  </a:lnTo>
                  <a:lnTo>
                    <a:pt x="67" y="348"/>
                  </a:lnTo>
                  <a:lnTo>
                    <a:pt x="67" y="348"/>
                  </a:lnTo>
                  <a:lnTo>
                    <a:pt x="67" y="348"/>
                  </a:lnTo>
                  <a:lnTo>
                    <a:pt x="62" y="346"/>
                  </a:lnTo>
                  <a:lnTo>
                    <a:pt x="62" y="346"/>
                  </a:lnTo>
                  <a:lnTo>
                    <a:pt x="42" y="341"/>
                  </a:lnTo>
                  <a:lnTo>
                    <a:pt x="42" y="341"/>
                  </a:lnTo>
                  <a:lnTo>
                    <a:pt x="38" y="341"/>
                  </a:lnTo>
                  <a:lnTo>
                    <a:pt x="32" y="339"/>
                  </a:lnTo>
                  <a:lnTo>
                    <a:pt x="32" y="339"/>
                  </a:lnTo>
                  <a:lnTo>
                    <a:pt x="30" y="339"/>
                  </a:lnTo>
                  <a:lnTo>
                    <a:pt x="30" y="339"/>
                  </a:lnTo>
                  <a:lnTo>
                    <a:pt x="28" y="339"/>
                  </a:lnTo>
                  <a:lnTo>
                    <a:pt x="28" y="339"/>
                  </a:lnTo>
                  <a:lnTo>
                    <a:pt x="24" y="341"/>
                  </a:lnTo>
                  <a:lnTo>
                    <a:pt x="24" y="341"/>
                  </a:lnTo>
                  <a:lnTo>
                    <a:pt x="21" y="342"/>
                  </a:lnTo>
                  <a:lnTo>
                    <a:pt x="21" y="342"/>
                  </a:lnTo>
                  <a:lnTo>
                    <a:pt x="17" y="345"/>
                  </a:lnTo>
                  <a:lnTo>
                    <a:pt x="17" y="345"/>
                  </a:lnTo>
                  <a:lnTo>
                    <a:pt x="10" y="351"/>
                  </a:lnTo>
                  <a:lnTo>
                    <a:pt x="10" y="351"/>
                  </a:lnTo>
                  <a:lnTo>
                    <a:pt x="8" y="352"/>
                  </a:lnTo>
                  <a:lnTo>
                    <a:pt x="8" y="352"/>
                  </a:lnTo>
                  <a:close/>
                  <a:moveTo>
                    <a:pt x="210" y="71"/>
                  </a:moveTo>
                  <a:lnTo>
                    <a:pt x="210" y="71"/>
                  </a:lnTo>
                  <a:lnTo>
                    <a:pt x="211" y="72"/>
                  </a:lnTo>
                  <a:lnTo>
                    <a:pt x="211" y="72"/>
                  </a:lnTo>
                  <a:lnTo>
                    <a:pt x="213" y="72"/>
                  </a:lnTo>
                  <a:lnTo>
                    <a:pt x="214" y="72"/>
                  </a:lnTo>
                  <a:lnTo>
                    <a:pt x="214" y="72"/>
                  </a:lnTo>
                  <a:lnTo>
                    <a:pt x="221" y="69"/>
                  </a:lnTo>
                  <a:lnTo>
                    <a:pt x="221" y="69"/>
                  </a:lnTo>
                  <a:lnTo>
                    <a:pt x="223" y="69"/>
                  </a:lnTo>
                  <a:lnTo>
                    <a:pt x="223" y="69"/>
                  </a:lnTo>
                  <a:lnTo>
                    <a:pt x="226" y="68"/>
                  </a:lnTo>
                  <a:lnTo>
                    <a:pt x="226" y="68"/>
                  </a:lnTo>
                  <a:lnTo>
                    <a:pt x="227" y="67"/>
                  </a:lnTo>
                  <a:lnTo>
                    <a:pt x="227" y="67"/>
                  </a:lnTo>
                  <a:lnTo>
                    <a:pt x="230" y="67"/>
                  </a:lnTo>
                  <a:lnTo>
                    <a:pt x="230" y="65"/>
                  </a:lnTo>
                  <a:lnTo>
                    <a:pt x="230" y="65"/>
                  </a:lnTo>
                  <a:lnTo>
                    <a:pt x="231" y="64"/>
                  </a:lnTo>
                  <a:lnTo>
                    <a:pt x="231" y="64"/>
                  </a:lnTo>
                  <a:lnTo>
                    <a:pt x="236" y="61"/>
                  </a:lnTo>
                  <a:lnTo>
                    <a:pt x="236" y="61"/>
                  </a:lnTo>
                  <a:lnTo>
                    <a:pt x="244" y="55"/>
                  </a:lnTo>
                  <a:lnTo>
                    <a:pt x="244" y="55"/>
                  </a:lnTo>
                  <a:lnTo>
                    <a:pt x="257" y="44"/>
                  </a:lnTo>
                  <a:lnTo>
                    <a:pt x="257" y="44"/>
                  </a:lnTo>
                  <a:lnTo>
                    <a:pt x="263" y="37"/>
                  </a:lnTo>
                  <a:lnTo>
                    <a:pt x="263" y="37"/>
                  </a:lnTo>
                  <a:lnTo>
                    <a:pt x="278" y="24"/>
                  </a:lnTo>
                  <a:lnTo>
                    <a:pt x="278" y="24"/>
                  </a:lnTo>
                  <a:lnTo>
                    <a:pt x="287" y="15"/>
                  </a:lnTo>
                  <a:lnTo>
                    <a:pt x="287" y="15"/>
                  </a:lnTo>
                  <a:lnTo>
                    <a:pt x="294" y="8"/>
                  </a:lnTo>
                  <a:lnTo>
                    <a:pt x="294" y="8"/>
                  </a:lnTo>
                  <a:lnTo>
                    <a:pt x="294" y="8"/>
                  </a:lnTo>
                  <a:lnTo>
                    <a:pt x="294" y="8"/>
                  </a:lnTo>
                  <a:lnTo>
                    <a:pt x="288" y="8"/>
                  </a:lnTo>
                  <a:lnTo>
                    <a:pt x="288" y="8"/>
                  </a:lnTo>
                  <a:lnTo>
                    <a:pt x="278" y="10"/>
                  </a:lnTo>
                  <a:lnTo>
                    <a:pt x="278" y="10"/>
                  </a:lnTo>
                  <a:lnTo>
                    <a:pt x="275" y="13"/>
                  </a:lnTo>
                  <a:lnTo>
                    <a:pt x="275" y="13"/>
                  </a:lnTo>
                  <a:lnTo>
                    <a:pt x="271" y="15"/>
                  </a:lnTo>
                  <a:lnTo>
                    <a:pt x="271" y="15"/>
                  </a:lnTo>
                  <a:lnTo>
                    <a:pt x="263" y="22"/>
                  </a:lnTo>
                  <a:lnTo>
                    <a:pt x="263" y="22"/>
                  </a:lnTo>
                  <a:lnTo>
                    <a:pt x="257" y="28"/>
                  </a:lnTo>
                  <a:lnTo>
                    <a:pt x="257" y="28"/>
                  </a:lnTo>
                  <a:lnTo>
                    <a:pt x="251" y="32"/>
                  </a:lnTo>
                  <a:lnTo>
                    <a:pt x="251" y="32"/>
                  </a:lnTo>
                  <a:lnTo>
                    <a:pt x="246" y="40"/>
                  </a:lnTo>
                  <a:lnTo>
                    <a:pt x="246" y="40"/>
                  </a:lnTo>
                  <a:lnTo>
                    <a:pt x="230" y="52"/>
                  </a:lnTo>
                  <a:lnTo>
                    <a:pt x="230" y="52"/>
                  </a:lnTo>
                  <a:lnTo>
                    <a:pt x="211" y="69"/>
                  </a:lnTo>
                  <a:lnTo>
                    <a:pt x="211" y="69"/>
                  </a:lnTo>
                  <a:lnTo>
                    <a:pt x="210" y="71"/>
                  </a:lnTo>
                  <a:lnTo>
                    <a:pt x="210" y="71"/>
                  </a:lnTo>
                  <a:close/>
                  <a:moveTo>
                    <a:pt x="132" y="254"/>
                  </a:moveTo>
                  <a:lnTo>
                    <a:pt x="132" y="254"/>
                  </a:lnTo>
                  <a:lnTo>
                    <a:pt x="135" y="254"/>
                  </a:lnTo>
                  <a:lnTo>
                    <a:pt x="135" y="254"/>
                  </a:lnTo>
                  <a:lnTo>
                    <a:pt x="136" y="254"/>
                  </a:lnTo>
                  <a:lnTo>
                    <a:pt x="139" y="256"/>
                  </a:lnTo>
                  <a:lnTo>
                    <a:pt x="139" y="256"/>
                  </a:lnTo>
                  <a:lnTo>
                    <a:pt x="140" y="257"/>
                  </a:lnTo>
                  <a:lnTo>
                    <a:pt x="140" y="257"/>
                  </a:lnTo>
                  <a:lnTo>
                    <a:pt x="142" y="258"/>
                  </a:lnTo>
                  <a:lnTo>
                    <a:pt x="142" y="258"/>
                  </a:lnTo>
                  <a:lnTo>
                    <a:pt x="146" y="263"/>
                  </a:lnTo>
                  <a:lnTo>
                    <a:pt x="146" y="263"/>
                  </a:lnTo>
                  <a:lnTo>
                    <a:pt x="149" y="267"/>
                  </a:lnTo>
                  <a:lnTo>
                    <a:pt x="149" y="267"/>
                  </a:lnTo>
                  <a:lnTo>
                    <a:pt x="152" y="268"/>
                  </a:lnTo>
                  <a:lnTo>
                    <a:pt x="152" y="268"/>
                  </a:lnTo>
                  <a:lnTo>
                    <a:pt x="157" y="270"/>
                  </a:lnTo>
                  <a:lnTo>
                    <a:pt x="165" y="270"/>
                  </a:lnTo>
                  <a:lnTo>
                    <a:pt x="165" y="270"/>
                  </a:lnTo>
                  <a:lnTo>
                    <a:pt x="170" y="268"/>
                  </a:lnTo>
                  <a:lnTo>
                    <a:pt x="176" y="267"/>
                  </a:lnTo>
                  <a:lnTo>
                    <a:pt x="176" y="267"/>
                  </a:lnTo>
                  <a:lnTo>
                    <a:pt x="184" y="261"/>
                  </a:lnTo>
                  <a:lnTo>
                    <a:pt x="184" y="261"/>
                  </a:lnTo>
                  <a:lnTo>
                    <a:pt x="186" y="260"/>
                  </a:lnTo>
                  <a:lnTo>
                    <a:pt x="186" y="260"/>
                  </a:lnTo>
                  <a:lnTo>
                    <a:pt x="175" y="261"/>
                  </a:lnTo>
                  <a:lnTo>
                    <a:pt x="175" y="261"/>
                  </a:lnTo>
                  <a:lnTo>
                    <a:pt x="169" y="261"/>
                  </a:lnTo>
                  <a:lnTo>
                    <a:pt x="163" y="261"/>
                  </a:lnTo>
                  <a:lnTo>
                    <a:pt x="163" y="261"/>
                  </a:lnTo>
                  <a:lnTo>
                    <a:pt x="159" y="260"/>
                  </a:lnTo>
                  <a:lnTo>
                    <a:pt x="156" y="257"/>
                  </a:lnTo>
                  <a:lnTo>
                    <a:pt x="156" y="257"/>
                  </a:lnTo>
                  <a:lnTo>
                    <a:pt x="152" y="253"/>
                  </a:lnTo>
                  <a:lnTo>
                    <a:pt x="152" y="253"/>
                  </a:lnTo>
                  <a:lnTo>
                    <a:pt x="146" y="250"/>
                  </a:lnTo>
                  <a:lnTo>
                    <a:pt x="140" y="248"/>
                  </a:lnTo>
                  <a:lnTo>
                    <a:pt x="140" y="248"/>
                  </a:lnTo>
                  <a:lnTo>
                    <a:pt x="138" y="250"/>
                  </a:lnTo>
                  <a:lnTo>
                    <a:pt x="138" y="250"/>
                  </a:lnTo>
                  <a:lnTo>
                    <a:pt x="132" y="254"/>
                  </a:lnTo>
                  <a:lnTo>
                    <a:pt x="132" y="254"/>
                  </a:lnTo>
                  <a:lnTo>
                    <a:pt x="132" y="254"/>
                  </a:lnTo>
                  <a:lnTo>
                    <a:pt x="132" y="254"/>
                  </a:lnTo>
                  <a:close/>
                  <a:moveTo>
                    <a:pt x="254" y="89"/>
                  </a:moveTo>
                  <a:lnTo>
                    <a:pt x="254" y="89"/>
                  </a:lnTo>
                  <a:lnTo>
                    <a:pt x="257" y="88"/>
                  </a:lnTo>
                  <a:lnTo>
                    <a:pt x="257" y="88"/>
                  </a:lnTo>
                  <a:lnTo>
                    <a:pt x="258" y="86"/>
                  </a:lnTo>
                  <a:lnTo>
                    <a:pt x="258" y="86"/>
                  </a:lnTo>
                  <a:lnTo>
                    <a:pt x="260" y="86"/>
                  </a:lnTo>
                  <a:lnTo>
                    <a:pt x="260" y="86"/>
                  </a:lnTo>
                  <a:lnTo>
                    <a:pt x="260" y="86"/>
                  </a:lnTo>
                  <a:lnTo>
                    <a:pt x="260" y="85"/>
                  </a:lnTo>
                  <a:lnTo>
                    <a:pt x="258" y="85"/>
                  </a:lnTo>
                  <a:lnTo>
                    <a:pt x="258" y="85"/>
                  </a:lnTo>
                  <a:lnTo>
                    <a:pt x="250" y="81"/>
                  </a:lnTo>
                  <a:lnTo>
                    <a:pt x="250" y="81"/>
                  </a:lnTo>
                  <a:lnTo>
                    <a:pt x="241" y="76"/>
                  </a:lnTo>
                  <a:lnTo>
                    <a:pt x="241" y="76"/>
                  </a:lnTo>
                  <a:lnTo>
                    <a:pt x="236" y="74"/>
                  </a:lnTo>
                  <a:lnTo>
                    <a:pt x="236" y="74"/>
                  </a:lnTo>
                  <a:lnTo>
                    <a:pt x="230" y="72"/>
                  </a:lnTo>
                  <a:lnTo>
                    <a:pt x="230" y="72"/>
                  </a:lnTo>
                  <a:lnTo>
                    <a:pt x="229" y="72"/>
                  </a:lnTo>
                  <a:lnTo>
                    <a:pt x="229" y="72"/>
                  </a:lnTo>
                  <a:lnTo>
                    <a:pt x="220" y="75"/>
                  </a:lnTo>
                  <a:lnTo>
                    <a:pt x="220" y="75"/>
                  </a:lnTo>
                  <a:lnTo>
                    <a:pt x="219" y="75"/>
                  </a:lnTo>
                  <a:lnTo>
                    <a:pt x="219" y="75"/>
                  </a:lnTo>
                  <a:lnTo>
                    <a:pt x="219" y="75"/>
                  </a:lnTo>
                  <a:lnTo>
                    <a:pt x="219" y="75"/>
                  </a:lnTo>
                  <a:lnTo>
                    <a:pt x="224" y="78"/>
                  </a:lnTo>
                  <a:lnTo>
                    <a:pt x="224" y="78"/>
                  </a:lnTo>
                  <a:lnTo>
                    <a:pt x="231" y="81"/>
                  </a:lnTo>
                  <a:lnTo>
                    <a:pt x="231" y="81"/>
                  </a:lnTo>
                  <a:lnTo>
                    <a:pt x="244" y="85"/>
                  </a:lnTo>
                  <a:lnTo>
                    <a:pt x="244" y="85"/>
                  </a:lnTo>
                  <a:lnTo>
                    <a:pt x="250" y="88"/>
                  </a:lnTo>
                  <a:lnTo>
                    <a:pt x="250" y="88"/>
                  </a:lnTo>
                  <a:lnTo>
                    <a:pt x="253" y="89"/>
                  </a:lnTo>
                  <a:lnTo>
                    <a:pt x="253" y="89"/>
                  </a:lnTo>
                  <a:lnTo>
                    <a:pt x="254" y="89"/>
                  </a:lnTo>
                  <a:lnTo>
                    <a:pt x="254" y="89"/>
                  </a:lnTo>
                  <a:lnTo>
                    <a:pt x="254" y="89"/>
                  </a:lnTo>
                  <a:lnTo>
                    <a:pt x="254" y="89"/>
                  </a:lnTo>
                  <a:close/>
                  <a:moveTo>
                    <a:pt x="294" y="106"/>
                  </a:moveTo>
                  <a:lnTo>
                    <a:pt x="294" y="106"/>
                  </a:lnTo>
                  <a:lnTo>
                    <a:pt x="297" y="108"/>
                  </a:lnTo>
                  <a:lnTo>
                    <a:pt x="297" y="108"/>
                  </a:lnTo>
                  <a:lnTo>
                    <a:pt x="301" y="108"/>
                  </a:lnTo>
                  <a:lnTo>
                    <a:pt x="301" y="108"/>
                  </a:lnTo>
                  <a:lnTo>
                    <a:pt x="310" y="111"/>
                  </a:lnTo>
                  <a:lnTo>
                    <a:pt x="310" y="111"/>
                  </a:lnTo>
                  <a:lnTo>
                    <a:pt x="312" y="111"/>
                  </a:lnTo>
                  <a:lnTo>
                    <a:pt x="314" y="109"/>
                  </a:lnTo>
                  <a:lnTo>
                    <a:pt x="314" y="109"/>
                  </a:lnTo>
                  <a:lnTo>
                    <a:pt x="322" y="103"/>
                  </a:lnTo>
                  <a:lnTo>
                    <a:pt x="322" y="103"/>
                  </a:lnTo>
                  <a:lnTo>
                    <a:pt x="324" y="103"/>
                  </a:lnTo>
                  <a:lnTo>
                    <a:pt x="324" y="103"/>
                  </a:lnTo>
                  <a:lnTo>
                    <a:pt x="324" y="103"/>
                  </a:lnTo>
                  <a:lnTo>
                    <a:pt x="324" y="103"/>
                  </a:lnTo>
                  <a:lnTo>
                    <a:pt x="315" y="101"/>
                  </a:lnTo>
                  <a:lnTo>
                    <a:pt x="315" y="101"/>
                  </a:lnTo>
                  <a:lnTo>
                    <a:pt x="307" y="99"/>
                  </a:lnTo>
                  <a:lnTo>
                    <a:pt x="298" y="96"/>
                  </a:lnTo>
                  <a:lnTo>
                    <a:pt x="298" y="96"/>
                  </a:lnTo>
                  <a:lnTo>
                    <a:pt x="298" y="96"/>
                  </a:lnTo>
                  <a:lnTo>
                    <a:pt x="298" y="96"/>
                  </a:lnTo>
                  <a:lnTo>
                    <a:pt x="294" y="106"/>
                  </a:lnTo>
                  <a:lnTo>
                    <a:pt x="294" y="106"/>
                  </a:lnTo>
                  <a:close/>
                  <a:moveTo>
                    <a:pt x="84" y="314"/>
                  </a:moveTo>
                  <a:lnTo>
                    <a:pt x="84" y="314"/>
                  </a:lnTo>
                  <a:lnTo>
                    <a:pt x="82" y="314"/>
                  </a:lnTo>
                  <a:lnTo>
                    <a:pt x="82" y="314"/>
                  </a:lnTo>
                  <a:lnTo>
                    <a:pt x="81" y="325"/>
                  </a:lnTo>
                  <a:lnTo>
                    <a:pt x="81" y="325"/>
                  </a:lnTo>
                  <a:lnTo>
                    <a:pt x="81" y="325"/>
                  </a:lnTo>
                  <a:lnTo>
                    <a:pt x="81" y="325"/>
                  </a:lnTo>
                  <a:lnTo>
                    <a:pt x="82" y="329"/>
                  </a:lnTo>
                  <a:lnTo>
                    <a:pt x="82" y="329"/>
                  </a:lnTo>
                  <a:lnTo>
                    <a:pt x="82" y="328"/>
                  </a:lnTo>
                  <a:lnTo>
                    <a:pt x="82" y="328"/>
                  </a:lnTo>
                  <a:lnTo>
                    <a:pt x="85" y="318"/>
                  </a:lnTo>
                  <a:lnTo>
                    <a:pt x="85" y="318"/>
                  </a:lnTo>
                  <a:lnTo>
                    <a:pt x="85" y="317"/>
                  </a:lnTo>
                  <a:lnTo>
                    <a:pt x="85" y="317"/>
                  </a:lnTo>
                  <a:lnTo>
                    <a:pt x="84" y="314"/>
                  </a:lnTo>
                  <a:lnTo>
                    <a:pt x="84" y="314"/>
                  </a:lnTo>
                  <a:close/>
                  <a:moveTo>
                    <a:pt x="250" y="116"/>
                  </a:moveTo>
                  <a:lnTo>
                    <a:pt x="250" y="116"/>
                  </a:lnTo>
                  <a:lnTo>
                    <a:pt x="248" y="118"/>
                  </a:lnTo>
                  <a:lnTo>
                    <a:pt x="248" y="118"/>
                  </a:lnTo>
                  <a:lnTo>
                    <a:pt x="244" y="129"/>
                  </a:lnTo>
                  <a:lnTo>
                    <a:pt x="244" y="129"/>
                  </a:lnTo>
                  <a:lnTo>
                    <a:pt x="237" y="143"/>
                  </a:lnTo>
                  <a:lnTo>
                    <a:pt x="237" y="143"/>
                  </a:lnTo>
                  <a:lnTo>
                    <a:pt x="237" y="145"/>
                  </a:lnTo>
                  <a:lnTo>
                    <a:pt x="237" y="145"/>
                  </a:lnTo>
                  <a:lnTo>
                    <a:pt x="237" y="145"/>
                  </a:lnTo>
                  <a:lnTo>
                    <a:pt x="237" y="145"/>
                  </a:lnTo>
                  <a:lnTo>
                    <a:pt x="251" y="118"/>
                  </a:lnTo>
                  <a:lnTo>
                    <a:pt x="251" y="118"/>
                  </a:lnTo>
                  <a:lnTo>
                    <a:pt x="250" y="116"/>
                  </a:lnTo>
                  <a:lnTo>
                    <a:pt x="250" y="116"/>
                  </a:lnTo>
                  <a:close/>
                  <a:moveTo>
                    <a:pt x="136" y="260"/>
                  </a:moveTo>
                  <a:lnTo>
                    <a:pt x="136" y="260"/>
                  </a:lnTo>
                  <a:lnTo>
                    <a:pt x="138" y="263"/>
                  </a:lnTo>
                  <a:lnTo>
                    <a:pt x="138" y="263"/>
                  </a:lnTo>
                  <a:lnTo>
                    <a:pt x="140" y="267"/>
                  </a:lnTo>
                  <a:lnTo>
                    <a:pt x="140" y="267"/>
                  </a:lnTo>
                  <a:lnTo>
                    <a:pt x="145" y="270"/>
                  </a:lnTo>
                  <a:lnTo>
                    <a:pt x="150" y="273"/>
                  </a:lnTo>
                  <a:lnTo>
                    <a:pt x="150" y="273"/>
                  </a:lnTo>
                  <a:lnTo>
                    <a:pt x="150" y="273"/>
                  </a:lnTo>
                  <a:lnTo>
                    <a:pt x="150" y="273"/>
                  </a:lnTo>
                  <a:lnTo>
                    <a:pt x="149" y="270"/>
                  </a:lnTo>
                  <a:lnTo>
                    <a:pt x="149" y="270"/>
                  </a:lnTo>
                  <a:lnTo>
                    <a:pt x="145" y="268"/>
                  </a:lnTo>
                  <a:lnTo>
                    <a:pt x="142" y="265"/>
                  </a:lnTo>
                  <a:lnTo>
                    <a:pt x="142" y="265"/>
                  </a:lnTo>
                  <a:lnTo>
                    <a:pt x="140" y="261"/>
                  </a:lnTo>
                  <a:lnTo>
                    <a:pt x="140" y="261"/>
                  </a:lnTo>
                  <a:lnTo>
                    <a:pt x="139" y="260"/>
                  </a:lnTo>
                  <a:lnTo>
                    <a:pt x="139" y="260"/>
                  </a:lnTo>
                  <a:lnTo>
                    <a:pt x="136" y="260"/>
                  </a:lnTo>
                  <a:lnTo>
                    <a:pt x="136" y="260"/>
                  </a:lnTo>
                  <a:close/>
                  <a:moveTo>
                    <a:pt x="51" y="324"/>
                  </a:moveTo>
                  <a:lnTo>
                    <a:pt x="51" y="324"/>
                  </a:lnTo>
                  <a:lnTo>
                    <a:pt x="51" y="321"/>
                  </a:lnTo>
                  <a:lnTo>
                    <a:pt x="51" y="321"/>
                  </a:lnTo>
                  <a:lnTo>
                    <a:pt x="51" y="319"/>
                  </a:lnTo>
                  <a:lnTo>
                    <a:pt x="51" y="319"/>
                  </a:lnTo>
                  <a:lnTo>
                    <a:pt x="48" y="315"/>
                  </a:lnTo>
                  <a:lnTo>
                    <a:pt x="48" y="315"/>
                  </a:lnTo>
                  <a:lnTo>
                    <a:pt x="48" y="314"/>
                  </a:lnTo>
                  <a:lnTo>
                    <a:pt x="48" y="314"/>
                  </a:lnTo>
                  <a:lnTo>
                    <a:pt x="47" y="315"/>
                  </a:lnTo>
                  <a:lnTo>
                    <a:pt x="47" y="315"/>
                  </a:lnTo>
                  <a:lnTo>
                    <a:pt x="47" y="318"/>
                  </a:lnTo>
                  <a:lnTo>
                    <a:pt x="47" y="318"/>
                  </a:lnTo>
                  <a:lnTo>
                    <a:pt x="49" y="322"/>
                  </a:lnTo>
                  <a:lnTo>
                    <a:pt x="49" y="322"/>
                  </a:lnTo>
                  <a:lnTo>
                    <a:pt x="51" y="324"/>
                  </a:lnTo>
                  <a:lnTo>
                    <a:pt x="51" y="324"/>
                  </a:lnTo>
                  <a:close/>
                  <a:moveTo>
                    <a:pt x="74" y="271"/>
                  </a:moveTo>
                  <a:lnTo>
                    <a:pt x="74" y="271"/>
                  </a:lnTo>
                  <a:lnTo>
                    <a:pt x="76" y="268"/>
                  </a:lnTo>
                  <a:lnTo>
                    <a:pt x="76" y="268"/>
                  </a:lnTo>
                  <a:lnTo>
                    <a:pt x="78" y="267"/>
                  </a:lnTo>
                  <a:lnTo>
                    <a:pt x="78" y="267"/>
                  </a:lnTo>
                  <a:lnTo>
                    <a:pt x="78" y="265"/>
                  </a:lnTo>
                  <a:lnTo>
                    <a:pt x="78" y="265"/>
                  </a:lnTo>
                  <a:lnTo>
                    <a:pt x="75" y="263"/>
                  </a:lnTo>
                  <a:lnTo>
                    <a:pt x="75" y="263"/>
                  </a:lnTo>
                  <a:lnTo>
                    <a:pt x="74" y="267"/>
                  </a:lnTo>
                  <a:lnTo>
                    <a:pt x="74" y="267"/>
                  </a:lnTo>
                  <a:lnTo>
                    <a:pt x="74" y="271"/>
                  </a:lnTo>
                  <a:lnTo>
                    <a:pt x="74" y="271"/>
                  </a:lnTo>
                  <a:close/>
                  <a:moveTo>
                    <a:pt x="271" y="123"/>
                  </a:moveTo>
                  <a:lnTo>
                    <a:pt x="271" y="123"/>
                  </a:lnTo>
                  <a:lnTo>
                    <a:pt x="265" y="125"/>
                  </a:lnTo>
                  <a:lnTo>
                    <a:pt x="265" y="125"/>
                  </a:lnTo>
                  <a:lnTo>
                    <a:pt x="265" y="126"/>
                  </a:lnTo>
                  <a:lnTo>
                    <a:pt x="265" y="126"/>
                  </a:lnTo>
                  <a:lnTo>
                    <a:pt x="267" y="129"/>
                  </a:lnTo>
                  <a:lnTo>
                    <a:pt x="267" y="129"/>
                  </a:lnTo>
                  <a:lnTo>
                    <a:pt x="270" y="128"/>
                  </a:lnTo>
                  <a:lnTo>
                    <a:pt x="270" y="128"/>
                  </a:lnTo>
                  <a:lnTo>
                    <a:pt x="271" y="128"/>
                  </a:lnTo>
                  <a:lnTo>
                    <a:pt x="271" y="128"/>
                  </a:lnTo>
                  <a:lnTo>
                    <a:pt x="271" y="123"/>
                  </a:lnTo>
                  <a:lnTo>
                    <a:pt x="271" y="123"/>
                  </a:lnTo>
                  <a:close/>
                  <a:moveTo>
                    <a:pt x="292" y="35"/>
                  </a:moveTo>
                  <a:lnTo>
                    <a:pt x="292" y="35"/>
                  </a:lnTo>
                  <a:lnTo>
                    <a:pt x="294" y="35"/>
                  </a:lnTo>
                  <a:lnTo>
                    <a:pt x="294" y="35"/>
                  </a:lnTo>
                  <a:lnTo>
                    <a:pt x="298" y="30"/>
                  </a:lnTo>
                  <a:lnTo>
                    <a:pt x="298" y="30"/>
                  </a:lnTo>
                  <a:lnTo>
                    <a:pt x="300" y="28"/>
                  </a:lnTo>
                  <a:lnTo>
                    <a:pt x="300" y="28"/>
                  </a:lnTo>
                  <a:lnTo>
                    <a:pt x="294" y="31"/>
                  </a:lnTo>
                  <a:lnTo>
                    <a:pt x="294" y="31"/>
                  </a:lnTo>
                  <a:lnTo>
                    <a:pt x="294" y="31"/>
                  </a:lnTo>
                  <a:lnTo>
                    <a:pt x="294" y="31"/>
                  </a:lnTo>
                  <a:lnTo>
                    <a:pt x="291" y="34"/>
                  </a:lnTo>
                  <a:lnTo>
                    <a:pt x="291" y="34"/>
                  </a:lnTo>
                  <a:lnTo>
                    <a:pt x="292" y="35"/>
                  </a:lnTo>
                  <a:lnTo>
                    <a:pt x="292" y="35"/>
                  </a:lnTo>
                  <a:close/>
                  <a:moveTo>
                    <a:pt x="281" y="103"/>
                  </a:moveTo>
                  <a:lnTo>
                    <a:pt x="281" y="103"/>
                  </a:lnTo>
                  <a:lnTo>
                    <a:pt x="281" y="103"/>
                  </a:lnTo>
                  <a:lnTo>
                    <a:pt x="281" y="103"/>
                  </a:lnTo>
                  <a:lnTo>
                    <a:pt x="277" y="105"/>
                  </a:lnTo>
                  <a:lnTo>
                    <a:pt x="277" y="105"/>
                  </a:lnTo>
                  <a:lnTo>
                    <a:pt x="275" y="106"/>
                  </a:lnTo>
                  <a:lnTo>
                    <a:pt x="275" y="106"/>
                  </a:lnTo>
                  <a:lnTo>
                    <a:pt x="273" y="109"/>
                  </a:lnTo>
                  <a:lnTo>
                    <a:pt x="273" y="109"/>
                  </a:lnTo>
                  <a:lnTo>
                    <a:pt x="273" y="109"/>
                  </a:lnTo>
                  <a:lnTo>
                    <a:pt x="273" y="109"/>
                  </a:lnTo>
                  <a:lnTo>
                    <a:pt x="278" y="108"/>
                  </a:lnTo>
                  <a:lnTo>
                    <a:pt x="278" y="108"/>
                  </a:lnTo>
                  <a:lnTo>
                    <a:pt x="278" y="108"/>
                  </a:lnTo>
                  <a:lnTo>
                    <a:pt x="278" y="108"/>
                  </a:lnTo>
                  <a:lnTo>
                    <a:pt x="281" y="103"/>
                  </a:lnTo>
                  <a:lnTo>
                    <a:pt x="281" y="103"/>
                  </a:lnTo>
                  <a:close/>
                  <a:moveTo>
                    <a:pt x="96" y="322"/>
                  </a:moveTo>
                  <a:lnTo>
                    <a:pt x="96" y="322"/>
                  </a:lnTo>
                  <a:lnTo>
                    <a:pt x="94" y="329"/>
                  </a:lnTo>
                  <a:lnTo>
                    <a:pt x="94" y="329"/>
                  </a:lnTo>
                  <a:lnTo>
                    <a:pt x="91" y="338"/>
                  </a:lnTo>
                  <a:lnTo>
                    <a:pt x="91" y="338"/>
                  </a:lnTo>
                  <a:lnTo>
                    <a:pt x="89" y="341"/>
                  </a:lnTo>
                  <a:lnTo>
                    <a:pt x="89" y="341"/>
                  </a:lnTo>
                  <a:lnTo>
                    <a:pt x="92" y="337"/>
                  </a:lnTo>
                  <a:lnTo>
                    <a:pt x="92" y="337"/>
                  </a:lnTo>
                  <a:lnTo>
                    <a:pt x="94" y="332"/>
                  </a:lnTo>
                  <a:lnTo>
                    <a:pt x="94" y="332"/>
                  </a:lnTo>
                  <a:lnTo>
                    <a:pt x="98" y="324"/>
                  </a:lnTo>
                  <a:lnTo>
                    <a:pt x="98" y="324"/>
                  </a:lnTo>
                  <a:lnTo>
                    <a:pt x="96" y="322"/>
                  </a:lnTo>
                  <a:lnTo>
                    <a:pt x="96" y="322"/>
                  </a:lnTo>
                  <a:close/>
                  <a:moveTo>
                    <a:pt x="74" y="254"/>
                  </a:moveTo>
                  <a:lnTo>
                    <a:pt x="74" y="254"/>
                  </a:lnTo>
                  <a:lnTo>
                    <a:pt x="75" y="250"/>
                  </a:lnTo>
                  <a:lnTo>
                    <a:pt x="75" y="250"/>
                  </a:lnTo>
                  <a:lnTo>
                    <a:pt x="75" y="250"/>
                  </a:lnTo>
                  <a:lnTo>
                    <a:pt x="75" y="250"/>
                  </a:lnTo>
                  <a:lnTo>
                    <a:pt x="74" y="246"/>
                  </a:lnTo>
                  <a:lnTo>
                    <a:pt x="74" y="246"/>
                  </a:lnTo>
                  <a:lnTo>
                    <a:pt x="72" y="246"/>
                  </a:lnTo>
                  <a:lnTo>
                    <a:pt x="72" y="246"/>
                  </a:lnTo>
                  <a:lnTo>
                    <a:pt x="71" y="250"/>
                  </a:lnTo>
                  <a:lnTo>
                    <a:pt x="71" y="250"/>
                  </a:lnTo>
                  <a:lnTo>
                    <a:pt x="71" y="251"/>
                  </a:lnTo>
                  <a:lnTo>
                    <a:pt x="71" y="251"/>
                  </a:lnTo>
                  <a:lnTo>
                    <a:pt x="74" y="254"/>
                  </a:lnTo>
                  <a:lnTo>
                    <a:pt x="74" y="254"/>
                  </a:lnTo>
                  <a:close/>
                  <a:moveTo>
                    <a:pt x="81" y="206"/>
                  </a:moveTo>
                  <a:lnTo>
                    <a:pt x="81" y="206"/>
                  </a:lnTo>
                  <a:lnTo>
                    <a:pt x="81" y="206"/>
                  </a:lnTo>
                  <a:lnTo>
                    <a:pt x="81" y="206"/>
                  </a:lnTo>
                  <a:lnTo>
                    <a:pt x="76" y="211"/>
                  </a:lnTo>
                  <a:lnTo>
                    <a:pt x="76" y="211"/>
                  </a:lnTo>
                  <a:lnTo>
                    <a:pt x="75" y="213"/>
                  </a:lnTo>
                  <a:lnTo>
                    <a:pt x="76" y="216"/>
                  </a:lnTo>
                  <a:lnTo>
                    <a:pt x="76" y="216"/>
                  </a:lnTo>
                  <a:lnTo>
                    <a:pt x="76" y="216"/>
                  </a:lnTo>
                  <a:lnTo>
                    <a:pt x="76" y="216"/>
                  </a:lnTo>
                  <a:lnTo>
                    <a:pt x="81" y="210"/>
                  </a:lnTo>
                  <a:lnTo>
                    <a:pt x="81" y="210"/>
                  </a:lnTo>
                  <a:lnTo>
                    <a:pt x="81" y="209"/>
                  </a:lnTo>
                  <a:lnTo>
                    <a:pt x="81" y="209"/>
                  </a:lnTo>
                  <a:lnTo>
                    <a:pt x="81" y="206"/>
                  </a:lnTo>
                  <a:lnTo>
                    <a:pt x="81" y="206"/>
                  </a:lnTo>
                  <a:close/>
                  <a:moveTo>
                    <a:pt x="31" y="327"/>
                  </a:moveTo>
                  <a:lnTo>
                    <a:pt x="31" y="327"/>
                  </a:lnTo>
                  <a:lnTo>
                    <a:pt x="31" y="327"/>
                  </a:lnTo>
                  <a:lnTo>
                    <a:pt x="31" y="327"/>
                  </a:lnTo>
                  <a:lnTo>
                    <a:pt x="30" y="332"/>
                  </a:lnTo>
                  <a:lnTo>
                    <a:pt x="30" y="332"/>
                  </a:lnTo>
                  <a:lnTo>
                    <a:pt x="30" y="332"/>
                  </a:lnTo>
                  <a:lnTo>
                    <a:pt x="30" y="332"/>
                  </a:lnTo>
                  <a:lnTo>
                    <a:pt x="34" y="335"/>
                  </a:lnTo>
                  <a:lnTo>
                    <a:pt x="34" y="335"/>
                  </a:lnTo>
                  <a:lnTo>
                    <a:pt x="34" y="331"/>
                  </a:lnTo>
                  <a:lnTo>
                    <a:pt x="34" y="331"/>
                  </a:lnTo>
                  <a:lnTo>
                    <a:pt x="34" y="331"/>
                  </a:lnTo>
                  <a:lnTo>
                    <a:pt x="34" y="331"/>
                  </a:lnTo>
                  <a:lnTo>
                    <a:pt x="31" y="327"/>
                  </a:lnTo>
                  <a:lnTo>
                    <a:pt x="31" y="327"/>
                  </a:lnTo>
                  <a:close/>
                  <a:moveTo>
                    <a:pt x="307" y="10"/>
                  </a:moveTo>
                  <a:lnTo>
                    <a:pt x="307" y="10"/>
                  </a:lnTo>
                  <a:lnTo>
                    <a:pt x="307" y="10"/>
                  </a:lnTo>
                  <a:lnTo>
                    <a:pt x="308" y="11"/>
                  </a:lnTo>
                  <a:lnTo>
                    <a:pt x="308" y="11"/>
                  </a:lnTo>
                  <a:lnTo>
                    <a:pt x="311" y="20"/>
                  </a:lnTo>
                  <a:lnTo>
                    <a:pt x="311" y="20"/>
                  </a:lnTo>
                  <a:lnTo>
                    <a:pt x="311" y="22"/>
                  </a:lnTo>
                  <a:lnTo>
                    <a:pt x="311" y="22"/>
                  </a:lnTo>
                  <a:lnTo>
                    <a:pt x="310" y="13"/>
                  </a:lnTo>
                  <a:lnTo>
                    <a:pt x="307" y="5"/>
                  </a:lnTo>
                  <a:lnTo>
                    <a:pt x="307" y="5"/>
                  </a:lnTo>
                  <a:lnTo>
                    <a:pt x="305" y="7"/>
                  </a:lnTo>
                  <a:lnTo>
                    <a:pt x="304" y="7"/>
                  </a:lnTo>
                  <a:lnTo>
                    <a:pt x="304" y="7"/>
                  </a:lnTo>
                  <a:lnTo>
                    <a:pt x="307" y="10"/>
                  </a:lnTo>
                  <a:lnTo>
                    <a:pt x="307" y="10"/>
                  </a:lnTo>
                  <a:close/>
                  <a:moveTo>
                    <a:pt x="106" y="250"/>
                  </a:moveTo>
                  <a:lnTo>
                    <a:pt x="106" y="250"/>
                  </a:lnTo>
                  <a:lnTo>
                    <a:pt x="105" y="251"/>
                  </a:lnTo>
                  <a:lnTo>
                    <a:pt x="105" y="251"/>
                  </a:lnTo>
                  <a:lnTo>
                    <a:pt x="103" y="258"/>
                  </a:lnTo>
                  <a:lnTo>
                    <a:pt x="103" y="258"/>
                  </a:lnTo>
                  <a:lnTo>
                    <a:pt x="103" y="260"/>
                  </a:lnTo>
                  <a:lnTo>
                    <a:pt x="103" y="260"/>
                  </a:lnTo>
                  <a:lnTo>
                    <a:pt x="106" y="257"/>
                  </a:lnTo>
                  <a:lnTo>
                    <a:pt x="106" y="257"/>
                  </a:lnTo>
                  <a:lnTo>
                    <a:pt x="108" y="254"/>
                  </a:lnTo>
                  <a:lnTo>
                    <a:pt x="108" y="254"/>
                  </a:lnTo>
                  <a:lnTo>
                    <a:pt x="108" y="253"/>
                  </a:lnTo>
                  <a:lnTo>
                    <a:pt x="108" y="253"/>
                  </a:lnTo>
                  <a:lnTo>
                    <a:pt x="106" y="250"/>
                  </a:lnTo>
                  <a:lnTo>
                    <a:pt x="106" y="250"/>
                  </a:lnTo>
                  <a:close/>
                  <a:moveTo>
                    <a:pt x="112" y="251"/>
                  </a:moveTo>
                  <a:lnTo>
                    <a:pt x="112" y="251"/>
                  </a:lnTo>
                  <a:lnTo>
                    <a:pt x="112" y="251"/>
                  </a:lnTo>
                  <a:lnTo>
                    <a:pt x="112" y="251"/>
                  </a:lnTo>
                  <a:lnTo>
                    <a:pt x="115" y="248"/>
                  </a:lnTo>
                  <a:lnTo>
                    <a:pt x="115" y="248"/>
                  </a:lnTo>
                  <a:lnTo>
                    <a:pt x="116" y="247"/>
                  </a:lnTo>
                  <a:lnTo>
                    <a:pt x="116" y="246"/>
                  </a:lnTo>
                  <a:lnTo>
                    <a:pt x="116" y="246"/>
                  </a:lnTo>
                  <a:lnTo>
                    <a:pt x="116" y="246"/>
                  </a:lnTo>
                  <a:lnTo>
                    <a:pt x="116" y="246"/>
                  </a:lnTo>
                  <a:lnTo>
                    <a:pt x="116" y="243"/>
                  </a:lnTo>
                  <a:lnTo>
                    <a:pt x="115" y="241"/>
                  </a:lnTo>
                  <a:lnTo>
                    <a:pt x="115" y="241"/>
                  </a:lnTo>
                  <a:lnTo>
                    <a:pt x="112" y="251"/>
                  </a:lnTo>
                  <a:lnTo>
                    <a:pt x="112" y="251"/>
                  </a:lnTo>
                  <a:close/>
                  <a:moveTo>
                    <a:pt x="300" y="3"/>
                  </a:moveTo>
                  <a:lnTo>
                    <a:pt x="300" y="3"/>
                  </a:lnTo>
                  <a:lnTo>
                    <a:pt x="281" y="7"/>
                  </a:lnTo>
                  <a:lnTo>
                    <a:pt x="281" y="7"/>
                  </a:lnTo>
                  <a:lnTo>
                    <a:pt x="283" y="7"/>
                  </a:lnTo>
                  <a:lnTo>
                    <a:pt x="283" y="7"/>
                  </a:lnTo>
                  <a:lnTo>
                    <a:pt x="295" y="5"/>
                  </a:lnTo>
                  <a:lnTo>
                    <a:pt x="295" y="5"/>
                  </a:lnTo>
                  <a:lnTo>
                    <a:pt x="297" y="4"/>
                  </a:lnTo>
                  <a:lnTo>
                    <a:pt x="300" y="3"/>
                  </a:lnTo>
                  <a:lnTo>
                    <a:pt x="300" y="3"/>
                  </a:lnTo>
                  <a:close/>
                  <a:moveTo>
                    <a:pt x="122" y="248"/>
                  </a:moveTo>
                  <a:lnTo>
                    <a:pt x="122" y="248"/>
                  </a:lnTo>
                  <a:lnTo>
                    <a:pt x="128" y="246"/>
                  </a:lnTo>
                  <a:lnTo>
                    <a:pt x="128" y="246"/>
                  </a:lnTo>
                  <a:lnTo>
                    <a:pt x="126" y="243"/>
                  </a:lnTo>
                  <a:lnTo>
                    <a:pt x="126" y="243"/>
                  </a:lnTo>
                  <a:lnTo>
                    <a:pt x="122" y="246"/>
                  </a:lnTo>
                  <a:lnTo>
                    <a:pt x="122" y="246"/>
                  </a:lnTo>
                  <a:lnTo>
                    <a:pt x="122" y="248"/>
                  </a:lnTo>
                  <a:lnTo>
                    <a:pt x="122" y="248"/>
                  </a:lnTo>
                  <a:close/>
                  <a:moveTo>
                    <a:pt x="274" y="113"/>
                  </a:moveTo>
                  <a:lnTo>
                    <a:pt x="274" y="113"/>
                  </a:lnTo>
                  <a:lnTo>
                    <a:pt x="271" y="115"/>
                  </a:lnTo>
                  <a:lnTo>
                    <a:pt x="271" y="115"/>
                  </a:lnTo>
                  <a:lnTo>
                    <a:pt x="270" y="116"/>
                  </a:lnTo>
                  <a:lnTo>
                    <a:pt x="270" y="116"/>
                  </a:lnTo>
                  <a:lnTo>
                    <a:pt x="268" y="119"/>
                  </a:lnTo>
                  <a:lnTo>
                    <a:pt x="268" y="119"/>
                  </a:lnTo>
                  <a:lnTo>
                    <a:pt x="268" y="121"/>
                  </a:lnTo>
                  <a:lnTo>
                    <a:pt x="268" y="121"/>
                  </a:lnTo>
                  <a:lnTo>
                    <a:pt x="271" y="119"/>
                  </a:lnTo>
                  <a:lnTo>
                    <a:pt x="271" y="119"/>
                  </a:lnTo>
                  <a:lnTo>
                    <a:pt x="271" y="118"/>
                  </a:lnTo>
                  <a:lnTo>
                    <a:pt x="271" y="118"/>
                  </a:lnTo>
                  <a:lnTo>
                    <a:pt x="271" y="116"/>
                  </a:lnTo>
                  <a:lnTo>
                    <a:pt x="271" y="116"/>
                  </a:lnTo>
                  <a:lnTo>
                    <a:pt x="273" y="116"/>
                  </a:lnTo>
                  <a:lnTo>
                    <a:pt x="274" y="116"/>
                  </a:lnTo>
                  <a:lnTo>
                    <a:pt x="274" y="116"/>
                  </a:lnTo>
                  <a:lnTo>
                    <a:pt x="274" y="116"/>
                  </a:lnTo>
                  <a:lnTo>
                    <a:pt x="274" y="116"/>
                  </a:lnTo>
                  <a:lnTo>
                    <a:pt x="274" y="113"/>
                  </a:lnTo>
                  <a:lnTo>
                    <a:pt x="274" y="113"/>
                  </a:lnTo>
                  <a:close/>
                  <a:moveTo>
                    <a:pt x="129" y="248"/>
                  </a:moveTo>
                  <a:lnTo>
                    <a:pt x="129" y="248"/>
                  </a:lnTo>
                  <a:lnTo>
                    <a:pt x="128" y="250"/>
                  </a:lnTo>
                  <a:lnTo>
                    <a:pt x="128" y="250"/>
                  </a:lnTo>
                  <a:lnTo>
                    <a:pt x="123" y="253"/>
                  </a:lnTo>
                  <a:lnTo>
                    <a:pt x="123" y="253"/>
                  </a:lnTo>
                  <a:lnTo>
                    <a:pt x="121" y="256"/>
                  </a:lnTo>
                  <a:lnTo>
                    <a:pt x="121" y="257"/>
                  </a:lnTo>
                  <a:lnTo>
                    <a:pt x="121" y="257"/>
                  </a:lnTo>
                  <a:lnTo>
                    <a:pt x="119" y="260"/>
                  </a:lnTo>
                  <a:lnTo>
                    <a:pt x="119" y="260"/>
                  </a:lnTo>
                  <a:lnTo>
                    <a:pt x="123" y="254"/>
                  </a:lnTo>
                  <a:lnTo>
                    <a:pt x="123" y="254"/>
                  </a:lnTo>
                  <a:lnTo>
                    <a:pt x="123" y="254"/>
                  </a:lnTo>
                  <a:lnTo>
                    <a:pt x="123" y="254"/>
                  </a:lnTo>
                  <a:lnTo>
                    <a:pt x="125" y="253"/>
                  </a:lnTo>
                  <a:lnTo>
                    <a:pt x="125" y="253"/>
                  </a:lnTo>
                  <a:lnTo>
                    <a:pt x="128" y="251"/>
                  </a:lnTo>
                  <a:lnTo>
                    <a:pt x="129" y="248"/>
                  </a:lnTo>
                  <a:lnTo>
                    <a:pt x="129" y="248"/>
                  </a:lnTo>
                  <a:close/>
                  <a:moveTo>
                    <a:pt x="59" y="291"/>
                  </a:moveTo>
                  <a:lnTo>
                    <a:pt x="59" y="291"/>
                  </a:lnTo>
                  <a:lnTo>
                    <a:pt x="59" y="291"/>
                  </a:lnTo>
                  <a:lnTo>
                    <a:pt x="59" y="291"/>
                  </a:lnTo>
                  <a:lnTo>
                    <a:pt x="59" y="297"/>
                  </a:lnTo>
                  <a:lnTo>
                    <a:pt x="59" y="297"/>
                  </a:lnTo>
                  <a:lnTo>
                    <a:pt x="59" y="297"/>
                  </a:lnTo>
                  <a:lnTo>
                    <a:pt x="59" y="297"/>
                  </a:lnTo>
                  <a:lnTo>
                    <a:pt x="61" y="300"/>
                  </a:lnTo>
                  <a:lnTo>
                    <a:pt x="61" y="300"/>
                  </a:lnTo>
                  <a:lnTo>
                    <a:pt x="62" y="295"/>
                  </a:lnTo>
                  <a:lnTo>
                    <a:pt x="62" y="295"/>
                  </a:lnTo>
                  <a:lnTo>
                    <a:pt x="62" y="295"/>
                  </a:lnTo>
                  <a:lnTo>
                    <a:pt x="62" y="295"/>
                  </a:lnTo>
                  <a:lnTo>
                    <a:pt x="59" y="291"/>
                  </a:lnTo>
                  <a:lnTo>
                    <a:pt x="59" y="291"/>
                  </a:lnTo>
                  <a:close/>
                  <a:moveTo>
                    <a:pt x="88" y="261"/>
                  </a:moveTo>
                  <a:lnTo>
                    <a:pt x="88" y="261"/>
                  </a:lnTo>
                  <a:lnTo>
                    <a:pt x="85" y="265"/>
                  </a:lnTo>
                  <a:lnTo>
                    <a:pt x="85" y="265"/>
                  </a:lnTo>
                  <a:lnTo>
                    <a:pt x="88" y="271"/>
                  </a:lnTo>
                  <a:lnTo>
                    <a:pt x="88" y="271"/>
                  </a:lnTo>
                  <a:lnTo>
                    <a:pt x="88" y="270"/>
                  </a:lnTo>
                  <a:lnTo>
                    <a:pt x="88" y="270"/>
                  </a:lnTo>
                  <a:lnTo>
                    <a:pt x="88" y="264"/>
                  </a:lnTo>
                  <a:lnTo>
                    <a:pt x="88" y="264"/>
                  </a:lnTo>
                  <a:lnTo>
                    <a:pt x="88" y="261"/>
                  </a:lnTo>
                  <a:lnTo>
                    <a:pt x="88" y="261"/>
                  </a:lnTo>
                  <a:close/>
                  <a:moveTo>
                    <a:pt x="92" y="175"/>
                  </a:moveTo>
                  <a:lnTo>
                    <a:pt x="92" y="175"/>
                  </a:lnTo>
                  <a:lnTo>
                    <a:pt x="92" y="175"/>
                  </a:lnTo>
                  <a:lnTo>
                    <a:pt x="92" y="175"/>
                  </a:lnTo>
                  <a:lnTo>
                    <a:pt x="108" y="169"/>
                  </a:lnTo>
                  <a:lnTo>
                    <a:pt x="108" y="169"/>
                  </a:lnTo>
                  <a:lnTo>
                    <a:pt x="103" y="169"/>
                  </a:lnTo>
                  <a:lnTo>
                    <a:pt x="99" y="170"/>
                  </a:lnTo>
                  <a:lnTo>
                    <a:pt x="92" y="175"/>
                  </a:lnTo>
                  <a:lnTo>
                    <a:pt x="92" y="175"/>
                  </a:lnTo>
                  <a:close/>
                  <a:moveTo>
                    <a:pt x="92" y="220"/>
                  </a:moveTo>
                  <a:lnTo>
                    <a:pt x="92" y="220"/>
                  </a:lnTo>
                  <a:lnTo>
                    <a:pt x="89" y="226"/>
                  </a:lnTo>
                  <a:lnTo>
                    <a:pt x="89" y="226"/>
                  </a:lnTo>
                  <a:lnTo>
                    <a:pt x="89" y="227"/>
                  </a:lnTo>
                  <a:lnTo>
                    <a:pt x="89" y="229"/>
                  </a:lnTo>
                  <a:lnTo>
                    <a:pt x="89" y="229"/>
                  </a:lnTo>
                  <a:lnTo>
                    <a:pt x="94" y="223"/>
                  </a:lnTo>
                  <a:lnTo>
                    <a:pt x="94" y="223"/>
                  </a:lnTo>
                  <a:lnTo>
                    <a:pt x="92" y="220"/>
                  </a:lnTo>
                  <a:lnTo>
                    <a:pt x="92" y="220"/>
                  </a:lnTo>
                  <a:close/>
                  <a:moveTo>
                    <a:pt x="247" y="187"/>
                  </a:moveTo>
                  <a:lnTo>
                    <a:pt x="247" y="187"/>
                  </a:lnTo>
                  <a:lnTo>
                    <a:pt x="246" y="190"/>
                  </a:lnTo>
                  <a:lnTo>
                    <a:pt x="246" y="190"/>
                  </a:lnTo>
                  <a:lnTo>
                    <a:pt x="244" y="194"/>
                  </a:lnTo>
                  <a:lnTo>
                    <a:pt x="244" y="194"/>
                  </a:lnTo>
                  <a:lnTo>
                    <a:pt x="243" y="196"/>
                  </a:lnTo>
                  <a:lnTo>
                    <a:pt x="244" y="197"/>
                  </a:lnTo>
                  <a:lnTo>
                    <a:pt x="244" y="197"/>
                  </a:lnTo>
                  <a:lnTo>
                    <a:pt x="248" y="189"/>
                  </a:lnTo>
                  <a:lnTo>
                    <a:pt x="248" y="189"/>
                  </a:lnTo>
                  <a:lnTo>
                    <a:pt x="247" y="187"/>
                  </a:lnTo>
                  <a:lnTo>
                    <a:pt x="247" y="187"/>
                  </a:lnTo>
                  <a:close/>
                  <a:moveTo>
                    <a:pt x="115" y="209"/>
                  </a:moveTo>
                  <a:lnTo>
                    <a:pt x="115" y="209"/>
                  </a:lnTo>
                  <a:lnTo>
                    <a:pt x="119" y="204"/>
                  </a:lnTo>
                  <a:lnTo>
                    <a:pt x="119" y="204"/>
                  </a:lnTo>
                  <a:lnTo>
                    <a:pt x="119" y="204"/>
                  </a:lnTo>
                  <a:lnTo>
                    <a:pt x="119" y="204"/>
                  </a:lnTo>
                  <a:lnTo>
                    <a:pt x="119" y="202"/>
                  </a:lnTo>
                  <a:lnTo>
                    <a:pt x="119" y="202"/>
                  </a:lnTo>
                  <a:lnTo>
                    <a:pt x="115" y="206"/>
                  </a:lnTo>
                  <a:lnTo>
                    <a:pt x="115" y="206"/>
                  </a:lnTo>
                  <a:lnTo>
                    <a:pt x="115" y="209"/>
                  </a:lnTo>
                  <a:lnTo>
                    <a:pt x="115" y="209"/>
                  </a:lnTo>
                  <a:close/>
                  <a:moveTo>
                    <a:pt x="103" y="187"/>
                  </a:moveTo>
                  <a:lnTo>
                    <a:pt x="103" y="187"/>
                  </a:lnTo>
                  <a:lnTo>
                    <a:pt x="103" y="187"/>
                  </a:lnTo>
                  <a:lnTo>
                    <a:pt x="103" y="187"/>
                  </a:lnTo>
                  <a:lnTo>
                    <a:pt x="102" y="187"/>
                  </a:lnTo>
                  <a:lnTo>
                    <a:pt x="102" y="187"/>
                  </a:lnTo>
                  <a:lnTo>
                    <a:pt x="99" y="192"/>
                  </a:lnTo>
                  <a:lnTo>
                    <a:pt x="99" y="192"/>
                  </a:lnTo>
                  <a:lnTo>
                    <a:pt x="92" y="199"/>
                  </a:lnTo>
                  <a:lnTo>
                    <a:pt x="92" y="199"/>
                  </a:lnTo>
                  <a:lnTo>
                    <a:pt x="92" y="200"/>
                  </a:lnTo>
                  <a:lnTo>
                    <a:pt x="92" y="200"/>
                  </a:lnTo>
                  <a:lnTo>
                    <a:pt x="92" y="200"/>
                  </a:lnTo>
                  <a:lnTo>
                    <a:pt x="92" y="200"/>
                  </a:lnTo>
                  <a:lnTo>
                    <a:pt x="103" y="187"/>
                  </a:lnTo>
                  <a:lnTo>
                    <a:pt x="103" y="187"/>
                  </a:lnTo>
                  <a:close/>
                  <a:moveTo>
                    <a:pt x="271" y="143"/>
                  </a:moveTo>
                  <a:lnTo>
                    <a:pt x="271" y="143"/>
                  </a:lnTo>
                  <a:lnTo>
                    <a:pt x="270" y="143"/>
                  </a:lnTo>
                  <a:lnTo>
                    <a:pt x="270" y="143"/>
                  </a:lnTo>
                  <a:lnTo>
                    <a:pt x="268" y="145"/>
                  </a:lnTo>
                  <a:lnTo>
                    <a:pt x="268" y="145"/>
                  </a:lnTo>
                  <a:lnTo>
                    <a:pt x="268" y="146"/>
                  </a:lnTo>
                  <a:lnTo>
                    <a:pt x="268" y="146"/>
                  </a:lnTo>
                  <a:lnTo>
                    <a:pt x="265" y="150"/>
                  </a:lnTo>
                  <a:lnTo>
                    <a:pt x="265" y="150"/>
                  </a:lnTo>
                  <a:lnTo>
                    <a:pt x="265" y="152"/>
                  </a:lnTo>
                  <a:lnTo>
                    <a:pt x="265" y="152"/>
                  </a:lnTo>
                  <a:lnTo>
                    <a:pt x="271" y="145"/>
                  </a:lnTo>
                  <a:lnTo>
                    <a:pt x="271" y="145"/>
                  </a:lnTo>
                  <a:lnTo>
                    <a:pt x="271" y="143"/>
                  </a:lnTo>
                  <a:lnTo>
                    <a:pt x="271" y="143"/>
                  </a:lnTo>
                  <a:close/>
                  <a:moveTo>
                    <a:pt x="85" y="281"/>
                  </a:moveTo>
                  <a:lnTo>
                    <a:pt x="85" y="281"/>
                  </a:lnTo>
                  <a:lnTo>
                    <a:pt x="85" y="280"/>
                  </a:lnTo>
                  <a:lnTo>
                    <a:pt x="85" y="278"/>
                  </a:lnTo>
                  <a:lnTo>
                    <a:pt x="85" y="278"/>
                  </a:lnTo>
                  <a:lnTo>
                    <a:pt x="85" y="275"/>
                  </a:lnTo>
                  <a:lnTo>
                    <a:pt x="85" y="275"/>
                  </a:lnTo>
                  <a:lnTo>
                    <a:pt x="82" y="273"/>
                  </a:lnTo>
                  <a:lnTo>
                    <a:pt x="82" y="273"/>
                  </a:lnTo>
                  <a:lnTo>
                    <a:pt x="82" y="277"/>
                  </a:lnTo>
                  <a:lnTo>
                    <a:pt x="82" y="277"/>
                  </a:lnTo>
                  <a:lnTo>
                    <a:pt x="82" y="278"/>
                  </a:lnTo>
                  <a:lnTo>
                    <a:pt x="82" y="278"/>
                  </a:lnTo>
                  <a:lnTo>
                    <a:pt x="85" y="281"/>
                  </a:lnTo>
                  <a:lnTo>
                    <a:pt x="85" y="281"/>
                  </a:lnTo>
                  <a:close/>
                  <a:moveTo>
                    <a:pt x="85" y="204"/>
                  </a:moveTo>
                  <a:lnTo>
                    <a:pt x="85" y="204"/>
                  </a:lnTo>
                  <a:lnTo>
                    <a:pt x="86" y="202"/>
                  </a:lnTo>
                  <a:lnTo>
                    <a:pt x="86" y="202"/>
                  </a:lnTo>
                  <a:lnTo>
                    <a:pt x="88" y="199"/>
                  </a:lnTo>
                  <a:lnTo>
                    <a:pt x="88" y="199"/>
                  </a:lnTo>
                  <a:lnTo>
                    <a:pt x="89" y="196"/>
                  </a:lnTo>
                  <a:lnTo>
                    <a:pt x="89" y="196"/>
                  </a:lnTo>
                  <a:lnTo>
                    <a:pt x="89" y="196"/>
                  </a:lnTo>
                  <a:lnTo>
                    <a:pt x="89" y="196"/>
                  </a:lnTo>
                  <a:lnTo>
                    <a:pt x="84" y="203"/>
                  </a:lnTo>
                  <a:lnTo>
                    <a:pt x="84" y="203"/>
                  </a:lnTo>
                  <a:lnTo>
                    <a:pt x="85" y="204"/>
                  </a:lnTo>
                  <a:lnTo>
                    <a:pt x="85" y="204"/>
                  </a:lnTo>
                  <a:close/>
                  <a:moveTo>
                    <a:pt x="170" y="256"/>
                  </a:moveTo>
                  <a:lnTo>
                    <a:pt x="170" y="256"/>
                  </a:lnTo>
                  <a:lnTo>
                    <a:pt x="165" y="254"/>
                  </a:lnTo>
                  <a:lnTo>
                    <a:pt x="165" y="254"/>
                  </a:lnTo>
                  <a:lnTo>
                    <a:pt x="157" y="251"/>
                  </a:lnTo>
                  <a:lnTo>
                    <a:pt x="157" y="251"/>
                  </a:lnTo>
                  <a:lnTo>
                    <a:pt x="157" y="253"/>
                  </a:lnTo>
                  <a:lnTo>
                    <a:pt x="157" y="253"/>
                  </a:lnTo>
                  <a:lnTo>
                    <a:pt x="163" y="256"/>
                  </a:lnTo>
                  <a:lnTo>
                    <a:pt x="163" y="256"/>
                  </a:lnTo>
                  <a:lnTo>
                    <a:pt x="167" y="256"/>
                  </a:lnTo>
                  <a:lnTo>
                    <a:pt x="170" y="256"/>
                  </a:lnTo>
                  <a:lnTo>
                    <a:pt x="170" y="256"/>
                  </a:lnTo>
                  <a:close/>
                  <a:moveTo>
                    <a:pt x="89" y="216"/>
                  </a:moveTo>
                  <a:lnTo>
                    <a:pt x="89" y="216"/>
                  </a:lnTo>
                  <a:lnTo>
                    <a:pt x="88" y="213"/>
                  </a:lnTo>
                  <a:lnTo>
                    <a:pt x="88" y="213"/>
                  </a:lnTo>
                  <a:lnTo>
                    <a:pt x="86" y="214"/>
                  </a:lnTo>
                  <a:lnTo>
                    <a:pt x="86" y="214"/>
                  </a:lnTo>
                  <a:lnTo>
                    <a:pt x="85" y="216"/>
                  </a:lnTo>
                  <a:lnTo>
                    <a:pt x="85" y="216"/>
                  </a:lnTo>
                  <a:lnTo>
                    <a:pt x="86" y="219"/>
                  </a:lnTo>
                  <a:lnTo>
                    <a:pt x="86" y="219"/>
                  </a:lnTo>
                  <a:lnTo>
                    <a:pt x="86" y="219"/>
                  </a:lnTo>
                  <a:lnTo>
                    <a:pt x="86" y="219"/>
                  </a:lnTo>
                  <a:lnTo>
                    <a:pt x="89" y="216"/>
                  </a:lnTo>
                  <a:lnTo>
                    <a:pt x="89" y="216"/>
                  </a:lnTo>
                  <a:close/>
                  <a:moveTo>
                    <a:pt x="108" y="224"/>
                  </a:moveTo>
                  <a:lnTo>
                    <a:pt x="108" y="224"/>
                  </a:lnTo>
                  <a:lnTo>
                    <a:pt x="106" y="221"/>
                  </a:lnTo>
                  <a:lnTo>
                    <a:pt x="106" y="221"/>
                  </a:lnTo>
                  <a:lnTo>
                    <a:pt x="103" y="224"/>
                  </a:lnTo>
                  <a:lnTo>
                    <a:pt x="103" y="229"/>
                  </a:lnTo>
                  <a:lnTo>
                    <a:pt x="103" y="229"/>
                  </a:lnTo>
                  <a:lnTo>
                    <a:pt x="108" y="224"/>
                  </a:lnTo>
                  <a:lnTo>
                    <a:pt x="108" y="224"/>
                  </a:lnTo>
                  <a:close/>
                  <a:moveTo>
                    <a:pt x="265" y="157"/>
                  </a:moveTo>
                  <a:lnTo>
                    <a:pt x="265" y="157"/>
                  </a:lnTo>
                  <a:lnTo>
                    <a:pt x="264" y="157"/>
                  </a:lnTo>
                  <a:lnTo>
                    <a:pt x="263" y="159"/>
                  </a:lnTo>
                  <a:lnTo>
                    <a:pt x="263" y="159"/>
                  </a:lnTo>
                  <a:lnTo>
                    <a:pt x="263" y="159"/>
                  </a:lnTo>
                  <a:lnTo>
                    <a:pt x="261" y="160"/>
                  </a:lnTo>
                  <a:lnTo>
                    <a:pt x="261" y="160"/>
                  </a:lnTo>
                  <a:lnTo>
                    <a:pt x="261" y="160"/>
                  </a:lnTo>
                  <a:lnTo>
                    <a:pt x="261" y="160"/>
                  </a:lnTo>
                  <a:lnTo>
                    <a:pt x="260" y="163"/>
                  </a:lnTo>
                  <a:lnTo>
                    <a:pt x="260" y="166"/>
                  </a:lnTo>
                  <a:lnTo>
                    <a:pt x="260" y="166"/>
                  </a:lnTo>
                  <a:lnTo>
                    <a:pt x="265" y="157"/>
                  </a:lnTo>
                  <a:lnTo>
                    <a:pt x="265" y="157"/>
                  </a:lnTo>
                  <a:close/>
                  <a:moveTo>
                    <a:pt x="86" y="298"/>
                  </a:moveTo>
                  <a:lnTo>
                    <a:pt x="86" y="298"/>
                  </a:lnTo>
                  <a:lnTo>
                    <a:pt x="85" y="305"/>
                  </a:lnTo>
                  <a:lnTo>
                    <a:pt x="85" y="305"/>
                  </a:lnTo>
                  <a:lnTo>
                    <a:pt x="85" y="305"/>
                  </a:lnTo>
                  <a:lnTo>
                    <a:pt x="85" y="305"/>
                  </a:lnTo>
                  <a:lnTo>
                    <a:pt x="86" y="307"/>
                  </a:lnTo>
                  <a:lnTo>
                    <a:pt x="86" y="307"/>
                  </a:lnTo>
                  <a:lnTo>
                    <a:pt x="88" y="301"/>
                  </a:lnTo>
                  <a:lnTo>
                    <a:pt x="88" y="301"/>
                  </a:lnTo>
                  <a:lnTo>
                    <a:pt x="86" y="300"/>
                  </a:lnTo>
                  <a:lnTo>
                    <a:pt x="86" y="298"/>
                  </a:lnTo>
                  <a:lnTo>
                    <a:pt x="86" y="298"/>
                  </a:lnTo>
                  <a:close/>
                  <a:moveTo>
                    <a:pt x="109" y="231"/>
                  </a:moveTo>
                  <a:lnTo>
                    <a:pt x="109" y="231"/>
                  </a:lnTo>
                  <a:lnTo>
                    <a:pt x="109" y="231"/>
                  </a:lnTo>
                  <a:lnTo>
                    <a:pt x="109" y="231"/>
                  </a:lnTo>
                  <a:lnTo>
                    <a:pt x="106" y="236"/>
                  </a:lnTo>
                  <a:lnTo>
                    <a:pt x="106" y="236"/>
                  </a:lnTo>
                  <a:lnTo>
                    <a:pt x="106" y="237"/>
                  </a:lnTo>
                  <a:lnTo>
                    <a:pt x="108" y="240"/>
                  </a:lnTo>
                  <a:lnTo>
                    <a:pt x="108" y="240"/>
                  </a:lnTo>
                  <a:lnTo>
                    <a:pt x="109" y="237"/>
                  </a:lnTo>
                  <a:lnTo>
                    <a:pt x="109" y="237"/>
                  </a:lnTo>
                  <a:lnTo>
                    <a:pt x="109" y="236"/>
                  </a:lnTo>
                  <a:lnTo>
                    <a:pt x="109" y="236"/>
                  </a:lnTo>
                  <a:lnTo>
                    <a:pt x="109" y="231"/>
                  </a:lnTo>
                  <a:lnTo>
                    <a:pt x="109" y="231"/>
                  </a:lnTo>
                  <a:close/>
                  <a:moveTo>
                    <a:pt x="268" y="91"/>
                  </a:moveTo>
                  <a:lnTo>
                    <a:pt x="268" y="91"/>
                  </a:lnTo>
                  <a:lnTo>
                    <a:pt x="270" y="91"/>
                  </a:lnTo>
                  <a:lnTo>
                    <a:pt x="270" y="91"/>
                  </a:lnTo>
                  <a:lnTo>
                    <a:pt x="277" y="86"/>
                  </a:lnTo>
                  <a:lnTo>
                    <a:pt x="277" y="86"/>
                  </a:lnTo>
                  <a:lnTo>
                    <a:pt x="277" y="86"/>
                  </a:lnTo>
                  <a:lnTo>
                    <a:pt x="277" y="86"/>
                  </a:lnTo>
                  <a:lnTo>
                    <a:pt x="275" y="86"/>
                  </a:lnTo>
                  <a:lnTo>
                    <a:pt x="275" y="86"/>
                  </a:lnTo>
                  <a:lnTo>
                    <a:pt x="271" y="88"/>
                  </a:lnTo>
                  <a:lnTo>
                    <a:pt x="271" y="88"/>
                  </a:lnTo>
                  <a:lnTo>
                    <a:pt x="271" y="88"/>
                  </a:lnTo>
                  <a:lnTo>
                    <a:pt x="271" y="88"/>
                  </a:lnTo>
                  <a:lnTo>
                    <a:pt x="270" y="89"/>
                  </a:lnTo>
                  <a:lnTo>
                    <a:pt x="268" y="89"/>
                  </a:lnTo>
                  <a:lnTo>
                    <a:pt x="268" y="89"/>
                  </a:lnTo>
                  <a:lnTo>
                    <a:pt x="268" y="91"/>
                  </a:lnTo>
                  <a:lnTo>
                    <a:pt x="268" y="91"/>
                  </a:lnTo>
                  <a:close/>
                  <a:moveTo>
                    <a:pt x="71" y="261"/>
                  </a:moveTo>
                  <a:lnTo>
                    <a:pt x="71" y="261"/>
                  </a:lnTo>
                  <a:lnTo>
                    <a:pt x="72" y="257"/>
                  </a:lnTo>
                  <a:lnTo>
                    <a:pt x="72" y="257"/>
                  </a:lnTo>
                  <a:lnTo>
                    <a:pt x="72" y="257"/>
                  </a:lnTo>
                  <a:lnTo>
                    <a:pt x="72" y="257"/>
                  </a:lnTo>
                  <a:lnTo>
                    <a:pt x="71" y="254"/>
                  </a:lnTo>
                  <a:lnTo>
                    <a:pt x="71" y="254"/>
                  </a:lnTo>
                  <a:lnTo>
                    <a:pt x="69" y="257"/>
                  </a:lnTo>
                  <a:lnTo>
                    <a:pt x="69" y="260"/>
                  </a:lnTo>
                  <a:lnTo>
                    <a:pt x="71" y="261"/>
                  </a:lnTo>
                  <a:lnTo>
                    <a:pt x="71" y="261"/>
                  </a:lnTo>
                  <a:close/>
                  <a:moveTo>
                    <a:pt x="176" y="258"/>
                  </a:moveTo>
                  <a:lnTo>
                    <a:pt x="176" y="258"/>
                  </a:lnTo>
                  <a:lnTo>
                    <a:pt x="184" y="257"/>
                  </a:lnTo>
                  <a:lnTo>
                    <a:pt x="190" y="256"/>
                  </a:lnTo>
                  <a:lnTo>
                    <a:pt x="193" y="254"/>
                  </a:lnTo>
                  <a:lnTo>
                    <a:pt x="193" y="254"/>
                  </a:lnTo>
                  <a:lnTo>
                    <a:pt x="176" y="258"/>
                  </a:lnTo>
                  <a:lnTo>
                    <a:pt x="176" y="258"/>
                  </a:lnTo>
                  <a:close/>
                  <a:moveTo>
                    <a:pt x="116" y="211"/>
                  </a:moveTo>
                  <a:lnTo>
                    <a:pt x="116" y="211"/>
                  </a:lnTo>
                  <a:lnTo>
                    <a:pt x="118" y="214"/>
                  </a:lnTo>
                  <a:lnTo>
                    <a:pt x="118" y="214"/>
                  </a:lnTo>
                  <a:lnTo>
                    <a:pt x="119" y="211"/>
                  </a:lnTo>
                  <a:lnTo>
                    <a:pt x="121" y="207"/>
                  </a:lnTo>
                  <a:lnTo>
                    <a:pt x="121" y="207"/>
                  </a:lnTo>
                  <a:lnTo>
                    <a:pt x="121" y="207"/>
                  </a:lnTo>
                  <a:lnTo>
                    <a:pt x="121" y="207"/>
                  </a:lnTo>
                  <a:lnTo>
                    <a:pt x="116" y="211"/>
                  </a:lnTo>
                  <a:lnTo>
                    <a:pt x="116" y="211"/>
                  </a:lnTo>
                  <a:close/>
                  <a:moveTo>
                    <a:pt x="125" y="194"/>
                  </a:moveTo>
                  <a:lnTo>
                    <a:pt x="125" y="194"/>
                  </a:lnTo>
                  <a:lnTo>
                    <a:pt x="123" y="196"/>
                  </a:lnTo>
                  <a:lnTo>
                    <a:pt x="123" y="196"/>
                  </a:lnTo>
                  <a:lnTo>
                    <a:pt x="123" y="197"/>
                  </a:lnTo>
                  <a:lnTo>
                    <a:pt x="123" y="197"/>
                  </a:lnTo>
                  <a:lnTo>
                    <a:pt x="125" y="202"/>
                  </a:lnTo>
                  <a:lnTo>
                    <a:pt x="125" y="202"/>
                  </a:lnTo>
                  <a:lnTo>
                    <a:pt x="126" y="199"/>
                  </a:lnTo>
                  <a:lnTo>
                    <a:pt x="125" y="194"/>
                  </a:lnTo>
                  <a:lnTo>
                    <a:pt x="125" y="194"/>
                  </a:lnTo>
                  <a:close/>
                  <a:moveTo>
                    <a:pt x="148" y="233"/>
                  </a:moveTo>
                  <a:lnTo>
                    <a:pt x="148" y="233"/>
                  </a:lnTo>
                  <a:lnTo>
                    <a:pt x="146" y="229"/>
                  </a:lnTo>
                  <a:lnTo>
                    <a:pt x="146" y="229"/>
                  </a:lnTo>
                  <a:lnTo>
                    <a:pt x="143" y="224"/>
                  </a:lnTo>
                  <a:lnTo>
                    <a:pt x="143" y="224"/>
                  </a:lnTo>
                  <a:lnTo>
                    <a:pt x="145" y="230"/>
                  </a:lnTo>
                  <a:lnTo>
                    <a:pt x="145" y="230"/>
                  </a:lnTo>
                  <a:lnTo>
                    <a:pt x="145" y="230"/>
                  </a:lnTo>
                  <a:lnTo>
                    <a:pt x="145" y="230"/>
                  </a:lnTo>
                  <a:lnTo>
                    <a:pt x="146" y="233"/>
                  </a:lnTo>
                  <a:lnTo>
                    <a:pt x="146" y="233"/>
                  </a:lnTo>
                  <a:lnTo>
                    <a:pt x="148" y="233"/>
                  </a:lnTo>
                  <a:lnTo>
                    <a:pt x="148" y="233"/>
                  </a:lnTo>
                  <a:close/>
                  <a:moveTo>
                    <a:pt x="101" y="202"/>
                  </a:moveTo>
                  <a:lnTo>
                    <a:pt x="101" y="202"/>
                  </a:lnTo>
                  <a:lnTo>
                    <a:pt x="102" y="203"/>
                  </a:lnTo>
                  <a:lnTo>
                    <a:pt x="102" y="203"/>
                  </a:lnTo>
                  <a:lnTo>
                    <a:pt x="106" y="199"/>
                  </a:lnTo>
                  <a:lnTo>
                    <a:pt x="106" y="199"/>
                  </a:lnTo>
                  <a:lnTo>
                    <a:pt x="106" y="197"/>
                  </a:lnTo>
                  <a:lnTo>
                    <a:pt x="106" y="197"/>
                  </a:lnTo>
                  <a:lnTo>
                    <a:pt x="101" y="202"/>
                  </a:lnTo>
                  <a:lnTo>
                    <a:pt x="101" y="202"/>
                  </a:lnTo>
                  <a:close/>
                  <a:moveTo>
                    <a:pt x="49" y="297"/>
                  </a:moveTo>
                  <a:lnTo>
                    <a:pt x="49" y="297"/>
                  </a:lnTo>
                  <a:lnTo>
                    <a:pt x="49" y="297"/>
                  </a:lnTo>
                  <a:lnTo>
                    <a:pt x="49" y="297"/>
                  </a:lnTo>
                  <a:lnTo>
                    <a:pt x="51" y="295"/>
                  </a:lnTo>
                  <a:lnTo>
                    <a:pt x="51" y="295"/>
                  </a:lnTo>
                  <a:lnTo>
                    <a:pt x="51" y="292"/>
                  </a:lnTo>
                  <a:lnTo>
                    <a:pt x="51" y="292"/>
                  </a:lnTo>
                  <a:lnTo>
                    <a:pt x="51" y="291"/>
                  </a:lnTo>
                  <a:lnTo>
                    <a:pt x="51" y="291"/>
                  </a:lnTo>
                  <a:lnTo>
                    <a:pt x="48" y="292"/>
                  </a:lnTo>
                  <a:lnTo>
                    <a:pt x="48" y="292"/>
                  </a:lnTo>
                  <a:lnTo>
                    <a:pt x="48" y="295"/>
                  </a:lnTo>
                  <a:lnTo>
                    <a:pt x="48" y="295"/>
                  </a:lnTo>
                  <a:lnTo>
                    <a:pt x="49" y="297"/>
                  </a:lnTo>
                  <a:lnTo>
                    <a:pt x="49" y="297"/>
                  </a:lnTo>
                  <a:close/>
                  <a:moveTo>
                    <a:pt x="136" y="238"/>
                  </a:moveTo>
                  <a:lnTo>
                    <a:pt x="136" y="238"/>
                  </a:lnTo>
                  <a:lnTo>
                    <a:pt x="136" y="238"/>
                  </a:lnTo>
                  <a:lnTo>
                    <a:pt x="136" y="238"/>
                  </a:lnTo>
                  <a:lnTo>
                    <a:pt x="139" y="238"/>
                  </a:lnTo>
                  <a:lnTo>
                    <a:pt x="139" y="238"/>
                  </a:lnTo>
                  <a:lnTo>
                    <a:pt x="142" y="237"/>
                  </a:lnTo>
                  <a:lnTo>
                    <a:pt x="142" y="237"/>
                  </a:lnTo>
                  <a:lnTo>
                    <a:pt x="142" y="236"/>
                  </a:lnTo>
                  <a:lnTo>
                    <a:pt x="142" y="236"/>
                  </a:lnTo>
                  <a:lnTo>
                    <a:pt x="140" y="234"/>
                  </a:lnTo>
                  <a:lnTo>
                    <a:pt x="139" y="234"/>
                  </a:lnTo>
                  <a:lnTo>
                    <a:pt x="139" y="234"/>
                  </a:lnTo>
                  <a:lnTo>
                    <a:pt x="139" y="236"/>
                  </a:lnTo>
                  <a:lnTo>
                    <a:pt x="139" y="236"/>
                  </a:lnTo>
                  <a:lnTo>
                    <a:pt x="138" y="238"/>
                  </a:lnTo>
                  <a:lnTo>
                    <a:pt x="138" y="238"/>
                  </a:lnTo>
                  <a:lnTo>
                    <a:pt x="136" y="238"/>
                  </a:lnTo>
                  <a:lnTo>
                    <a:pt x="136" y="238"/>
                  </a:lnTo>
                  <a:close/>
                  <a:moveTo>
                    <a:pt x="44" y="291"/>
                  </a:moveTo>
                  <a:lnTo>
                    <a:pt x="44" y="291"/>
                  </a:lnTo>
                  <a:lnTo>
                    <a:pt x="47" y="291"/>
                  </a:lnTo>
                  <a:lnTo>
                    <a:pt x="47" y="290"/>
                  </a:lnTo>
                  <a:lnTo>
                    <a:pt x="47" y="290"/>
                  </a:lnTo>
                  <a:lnTo>
                    <a:pt x="48" y="284"/>
                  </a:lnTo>
                  <a:lnTo>
                    <a:pt x="48" y="284"/>
                  </a:lnTo>
                  <a:lnTo>
                    <a:pt x="47" y="283"/>
                  </a:lnTo>
                  <a:lnTo>
                    <a:pt x="47" y="283"/>
                  </a:lnTo>
                  <a:lnTo>
                    <a:pt x="44" y="291"/>
                  </a:lnTo>
                  <a:lnTo>
                    <a:pt x="44" y="291"/>
                  </a:lnTo>
                  <a:close/>
                  <a:moveTo>
                    <a:pt x="91" y="290"/>
                  </a:moveTo>
                  <a:lnTo>
                    <a:pt x="91" y="290"/>
                  </a:lnTo>
                  <a:lnTo>
                    <a:pt x="91" y="290"/>
                  </a:lnTo>
                  <a:lnTo>
                    <a:pt x="91" y="290"/>
                  </a:lnTo>
                  <a:lnTo>
                    <a:pt x="91" y="297"/>
                  </a:lnTo>
                  <a:lnTo>
                    <a:pt x="91" y="297"/>
                  </a:lnTo>
                  <a:lnTo>
                    <a:pt x="92" y="297"/>
                  </a:lnTo>
                  <a:lnTo>
                    <a:pt x="92" y="297"/>
                  </a:lnTo>
                  <a:lnTo>
                    <a:pt x="92" y="292"/>
                  </a:lnTo>
                  <a:lnTo>
                    <a:pt x="92" y="292"/>
                  </a:lnTo>
                  <a:lnTo>
                    <a:pt x="92" y="292"/>
                  </a:lnTo>
                  <a:lnTo>
                    <a:pt x="92" y="292"/>
                  </a:lnTo>
                  <a:lnTo>
                    <a:pt x="91" y="290"/>
                  </a:lnTo>
                  <a:lnTo>
                    <a:pt x="91" y="290"/>
                  </a:lnTo>
                  <a:close/>
                  <a:moveTo>
                    <a:pt x="64" y="292"/>
                  </a:moveTo>
                  <a:lnTo>
                    <a:pt x="64" y="292"/>
                  </a:lnTo>
                  <a:lnTo>
                    <a:pt x="64" y="292"/>
                  </a:lnTo>
                  <a:lnTo>
                    <a:pt x="64" y="292"/>
                  </a:lnTo>
                  <a:lnTo>
                    <a:pt x="64" y="290"/>
                  </a:lnTo>
                  <a:lnTo>
                    <a:pt x="64" y="290"/>
                  </a:lnTo>
                  <a:lnTo>
                    <a:pt x="64" y="290"/>
                  </a:lnTo>
                  <a:lnTo>
                    <a:pt x="64" y="290"/>
                  </a:lnTo>
                  <a:lnTo>
                    <a:pt x="64" y="288"/>
                  </a:lnTo>
                  <a:lnTo>
                    <a:pt x="64" y="287"/>
                  </a:lnTo>
                  <a:lnTo>
                    <a:pt x="64" y="287"/>
                  </a:lnTo>
                  <a:lnTo>
                    <a:pt x="62" y="285"/>
                  </a:lnTo>
                  <a:lnTo>
                    <a:pt x="62" y="285"/>
                  </a:lnTo>
                  <a:lnTo>
                    <a:pt x="62" y="287"/>
                  </a:lnTo>
                  <a:lnTo>
                    <a:pt x="62" y="287"/>
                  </a:lnTo>
                  <a:lnTo>
                    <a:pt x="62" y="288"/>
                  </a:lnTo>
                  <a:lnTo>
                    <a:pt x="62" y="288"/>
                  </a:lnTo>
                  <a:lnTo>
                    <a:pt x="64" y="292"/>
                  </a:lnTo>
                  <a:lnTo>
                    <a:pt x="64" y="292"/>
                  </a:lnTo>
                  <a:close/>
                  <a:moveTo>
                    <a:pt x="280" y="40"/>
                  </a:moveTo>
                  <a:lnTo>
                    <a:pt x="280" y="40"/>
                  </a:lnTo>
                  <a:lnTo>
                    <a:pt x="283" y="38"/>
                  </a:lnTo>
                  <a:lnTo>
                    <a:pt x="283" y="38"/>
                  </a:lnTo>
                  <a:lnTo>
                    <a:pt x="285" y="34"/>
                  </a:lnTo>
                  <a:lnTo>
                    <a:pt x="285" y="34"/>
                  </a:lnTo>
                  <a:lnTo>
                    <a:pt x="287" y="34"/>
                  </a:lnTo>
                  <a:lnTo>
                    <a:pt x="287" y="34"/>
                  </a:lnTo>
                  <a:lnTo>
                    <a:pt x="283" y="35"/>
                  </a:lnTo>
                  <a:lnTo>
                    <a:pt x="280" y="40"/>
                  </a:lnTo>
                  <a:lnTo>
                    <a:pt x="280" y="40"/>
                  </a:lnTo>
                  <a:close/>
                  <a:moveTo>
                    <a:pt x="82" y="258"/>
                  </a:moveTo>
                  <a:lnTo>
                    <a:pt x="82" y="258"/>
                  </a:lnTo>
                  <a:lnTo>
                    <a:pt x="82" y="258"/>
                  </a:lnTo>
                  <a:lnTo>
                    <a:pt x="82" y="258"/>
                  </a:lnTo>
                  <a:lnTo>
                    <a:pt x="84" y="256"/>
                  </a:lnTo>
                  <a:lnTo>
                    <a:pt x="84" y="256"/>
                  </a:lnTo>
                  <a:lnTo>
                    <a:pt x="84" y="254"/>
                  </a:lnTo>
                  <a:lnTo>
                    <a:pt x="84" y="254"/>
                  </a:lnTo>
                  <a:lnTo>
                    <a:pt x="82" y="253"/>
                  </a:lnTo>
                  <a:lnTo>
                    <a:pt x="82" y="253"/>
                  </a:lnTo>
                  <a:lnTo>
                    <a:pt x="81" y="256"/>
                  </a:lnTo>
                  <a:lnTo>
                    <a:pt x="81" y="256"/>
                  </a:lnTo>
                  <a:lnTo>
                    <a:pt x="81" y="256"/>
                  </a:lnTo>
                  <a:lnTo>
                    <a:pt x="81" y="256"/>
                  </a:lnTo>
                  <a:lnTo>
                    <a:pt x="82" y="258"/>
                  </a:lnTo>
                  <a:lnTo>
                    <a:pt x="82" y="258"/>
                  </a:lnTo>
                  <a:close/>
                  <a:moveTo>
                    <a:pt x="329" y="82"/>
                  </a:moveTo>
                  <a:lnTo>
                    <a:pt x="329" y="82"/>
                  </a:lnTo>
                  <a:lnTo>
                    <a:pt x="329" y="84"/>
                  </a:lnTo>
                  <a:lnTo>
                    <a:pt x="329" y="84"/>
                  </a:lnTo>
                  <a:lnTo>
                    <a:pt x="332" y="96"/>
                  </a:lnTo>
                  <a:lnTo>
                    <a:pt x="332" y="96"/>
                  </a:lnTo>
                  <a:lnTo>
                    <a:pt x="334" y="96"/>
                  </a:lnTo>
                  <a:lnTo>
                    <a:pt x="334" y="96"/>
                  </a:lnTo>
                  <a:lnTo>
                    <a:pt x="332" y="89"/>
                  </a:lnTo>
                  <a:lnTo>
                    <a:pt x="329" y="82"/>
                  </a:lnTo>
                  <a:lnTo>
                    <a:pt x="329" y="82"/>
                  </a:lnTo>
                  <a:close/>
                  <a:moveTo>
                    <a:pt x="95" y="210"/>
                  </a:moveTo>
                  <a:lnTo>
                    <a:pt x="95" y="210"/>
                  </a:lnTo>
                  <a:lnTo>
                    <a:pt x="96" y="207"/>
                  </a:lnTo>
                  <a:lnTo>
                    <a:pt x="96" y="204"/>
                  </a:lnTo>
                  <a:lnTo>
                    <a:pt x="96" y="204"/>
                  </a:lnTo>
                  <a:lnTo>
                    <a:pt x="94" y="207"/>
                  </a:lnTo>
                  <a:lnTo>
                    <a:pt x="94" y="209"/>
                  </a:lnTo>
                  <a:lnTo>
                    <a:pt x="94" y="209"/>
                  </a:lnTo>
                  <a:lnTo>
                    <a:pt x="95" y="210"/>
                  </a:lnTo>
                  <a:lnTo>
                    <a:pt x="95" y="210"/>
                  </a:lnTo>
                  <a:close/>
                  <a:moveTo>
                    <a:pt x="41" y="308"/>
                  </a:moveTo>
                  <a:lnTo>
                    <a:pt x="41" y="308"/>
                  </a:lnTo>
                  <a:lnTo>
                    <a:pt x="40" y="314"/>
                  </a:lnTo>
                  <a:lnTo>
                    <a:pt x="40" y="314"/>
                  </a:lnTo>
                  <a:lnTo>
                    <a:pt x="40" y="315"/>
                  </a:lnTo>
                  <a:lnTo>
                    <a:pt x="40" y="317"/>
                  </a:lnTo>
                  <a:lnTo>
                    <a:pt x="40" y="317"/>
                  </a:lnTo>
                  <a:lnTo>
                    <a:pt x="41" y="312"/>
                  </a:lnTo>
                  <a:lnTo>
                    <a:pt x="41" y="312"/>
                  </a:lnTo>
                  <a:lnTo>
                    <a:pt x="41" y="311"/>
                  </a:lnTo>
                  <a:lnTo>
                    <a:pt x="41" y="308"/>
                  </a:lnTo>
                  <a:lnTo>
                    <a:pt x="41" y="308"/>
                  </a:lnTo>
                  <a:close/>
                  <a:moveTo>
                    <a:pt x="79" y="241"/>
                  </a:moveTo>
                  <a:lnTo>
                    <a:pt x="79" y="241"/>
                  </a:lnTo>
                  <a:lnTo>
                    <a:pt x="79" y="240"/>
                  </a:lnTo>
                  <a:lnTo>
                    <a:pt x="79" y="240"/>
                  </a:lnTo>
                  <a:lnTo>
                    <a:pt x="79" y="238"/>
                  </a:lnTo>
                  <a:lnTo>
                    <a:pt x="79" y="238"/>
                  </a:lnTo>
                  <a:lnTo>
                    <a:pt x="78" y="236"/>
                  </a:lnTo>
                  <a:lnTo>
                    <a:pt x="78" y="236"/>
                  </a:lnTo>
                  <a:lnTo>
                    <a:pt x="76" y="237"/>
                  </a:lnTo>
                  <a:lnTo>
                    <a:pt x="76" y="237"/>
                  </a:lnTo>
                  <a:lnTo>
                    <a:pt x="76" y="238"/>
                  </a:lnTo>
                  <a:lnTo>
                    <a:pt x="76" y="238"/>
                  </a:lnTo>
                  <a:lnTo>
                    <a:pt x="79" y="241"/>
                  </a:lnTo>
                  <a:lnTo>
                    <a:pt x="79" y="241"/>
                  </a:lnTo>
                  <a:close/>
                  <a:moveTo>
                    <a:pt x="101" y="275"/>
                  </a:moveTo>
                  <a:lnTo>
                    <a:pt x="101" y="275"/>
                  </a:lnTo>
                  <a:lnTo>
                    <a:pt x="103" y="270"/>
                  </a:lnTo>
                  <a:lnTo>
                    <a:pt x="103" y="270"/>
                  </a:lnTo>
                  <a:lnTo>
                    <a:pt x="102" y="270"/>
                  </a:lnTo>
                  <a:lnTo>
                    <a:pt x="102" y="270"/>
                  </a:lnTo>
                  <a:lnTo>
                    <a:pt x="99" y="273"/>
                  </a:lnTo>
                  <a:lnTo>
                    <a:pt x="99" y="273"/>
                  </a:lnTo>
                  <a:lnTo>
                    <a:pt x="101" y="275"/>
                  </a:lnTo>
                  <a:lnTo>
                    <a:pt x="101" y="275"/>
                  </a:lnTo>
                  <a:close/>
                  <a:moveTo>
                    <a:pt x="319" y="59"/>
                  </a:moveTo>
                  <a:lnTo>
                    <a:pt x="319" y="59"/>
                  </a:lnTo>
                  <a:lnTo>
                    <a:pt x="317" y="52"/>
                  </a:lnTo>
                  <a:lnTo>
                    <a:pt x="317" y="52"/>
                  </a:lnTo>
                  <a:lnTo>
                    <a:pt x="317" y="52"/>
                  </a:lnTo>
                  <a:lnTo>
                    <a:pt x="317" y="52"/>
                  </a:lnTo>
                  <a:lnTo>
                    <a:pt x="318" y="61"/>
                  </a:lnTo>
                  <a:lnTo>
                    <a:pt x="318" y="61"/>
                  </a:lnTo>
                  <a:lnTo>
                    <a:pt x="319" y="59"/>
                  </a:lnTo>
                  <a:lnTo>
                    <a:pt x="319" y="59"/>
                  </a:lnTo>
                  <a:close/>
                  <a:moveTo>
                    <a:pt x="297" y="22"/>
                  </a:moveTo>
                  <a:lnTo>
                    <a:pt x="297" y="22"/>
                  </a:lnTo>
                  <a:lnTo>
                    <a:pt x="295" y="22"/>
                  </a:lnTo>
                  <a:lnTo>
                    <a:pt x="295" y="22"/>
                  </a:lnTo>
                  <a:lnTo>
                    <a:pt x="292" y="24"/>
                  </a:lnTo>
                  <a:lnTo>
                    <a:pt x="292" y="24"/>
                  </a:lnTo>
                  <a:lnTo>
                    <a:pt x="290" y="27"/>
                  </a:lnTo>
                  <a:lnTo>
                    <a:pt x="290" y="27"/>
                  </a:lnTo>
                  <a:lnTo>
                    <a:pt x="294" y="25"/>
                  </a:lnTo>
                  <a:lnTo>
                    <a:pt x="294" y="25"/>
                  </a:lnTo>
                  <a:lnTo>
                    <a:pt x="294" y="25"/>
                  </a:lnTo>
                  <a:lnTo>
                    <a:pt x="294" y="25"/>
                  </a:lnTo>
                  <a:lnTo>
                    <a:pt x="297" y="22"/>
                  </a:lnTo>
                  <a:lnTo>
                    <a:pt x="297" y="22"/>
                  </a:lnTo>
                  <a:close/>
                  <a:moveTo>
                    <a:pt x="69" y="226"/>
                  </a:moveTo>
                  <a:lnTo>
                    <a:pt x="69" y="226"/>
                  </a:lnTo>
                  <a:lnTo>
                    <a:pt x="72" y="221"/>
                  </a:lnTo>
                  <a:lnTo>
                    <a:pt x="72" y="221"/>
                  </a:lnTo>
                  <a:lnTo>
                    <a:pt x="74" y="220"/>
                  </a:lnTo>
                  <a:lnTo>
                    <a:pt x="72" y="219"/>
                  </a:lnTo>
                  <a:lnTo>
                    <a:pt x="72" y="219"/>
                  </a:lnTo>
                  <a:lnTo>
                    <a:pt x="71" y="221"/>
                  </a:lnTo>
                  <a:lnTo>
                    <a:pt x="69" y="226"/>
                  </a:lnTo>
                  <a:lnTo>
                    <a:pt x="69" y="226"/>
                  </a:lnTo>
                  <a:close/>
                  <a:moveTo>
                    <a:pt x="297" y="47"/>
                  </a:moveTo>
                  <a:lnTo>
                    <a:pt x="297" y="47"/>
                  </a:lnTo>
                  <a:lnTo>
                    <a:pt x="298" y="48"/>
                  </a:lnTo>
                  <a:lnTo>
                    <a:pt x="298" y="48"/>
                  </a:lnTo>
                  <a:lnTo>
                    <a:pt x="300" y="47"/>
                  </a:lnTo>
                  <a:lnTo>
                    <a:pt x="300" y="47"/>
                  </a:lnTo>
                  <a:lnTo>
                    <a:pt x="301" y="45"/>
                  </a:lnTo>
                  <a:lnTo>
                    <a:pt x="300" y="44"/>
                  </a:lnTo>
                  <a:lnTo>
                    <a:pt x="300" y="44"/>
                  </a:lnTo>
                  <a:lnTo>
                    <a:pt x="298" y="45"/>
                  </a:lnTo>
                  <a:lnTo>
                    <a:pt x="297" y="47"/>
                  </a:lnTo>
                  <a:lnTo>
                    <a:pt x="297" y="47"/>
                  </a:lnTo>
                  <a:close/>
                  <a:moveTo>
                    <a:pt x="76" y="247"/>
                  </a:moveTo>
                  <a:lnTo>
                    <a:pt x="76" y="247"/>
                  </a:lnTo>
                  <a:lnTo>
                    <a:pt x="78" y="246"/>
                  </a:lnTo>
                  <a:lnTo>
                    <a:pt x="78" y="246"/>
                  </a:lnTo>
                  <a:lnTo>
                    <a:pt x="78" y="244"/>
                  </a:lnTo>
                  <a:lnTo>
                    <a:pt x="78" y="244"/>
                  </a:lnTo>
                  <a:lnTo>
                    <a:pt x="75" y="240"/>
                  </a:lnTo>
                  <a:lnTo>
                    <a:pt x="75" y="240"/>
                  </a:lnTo>
                  <a:lnTo>
                    <a:pt x="75" y="240"/>
                  </a:lnTo>
                  <a:lnTo>
                    <a:pt x="75" y="240"/>
                  </a:lnTo>
                  <a:lnTo>
                    <a:pt x="75" y="241"/>
                  </a:lnTo>
                  <a:lnTo>
                    <a:pt x="75" y="241"/>
                  </a:lnTo>
                  <a:lnTo>
                    <a:pt x="76" y="247"/>
                  </a:lnTo>
                  <a:lnTo>
                    <a:pt x="76" y="247"/>
                  </a:lnTo>
                  <a:close/>
                  <a:moveTo>
                    <a:pt x="302" y="18"/>
                  </a:moveTo>
                  <a:lnTo>
                    <a:pt x="302" y="18"/>
                  </a:lnTo>
                  <a:lnTo>
                    <a:pt x="301" y="20"/>
                  </a:lnTo>
                  <a:lnTo>
                    <a:pt x="301" y="21"/>
                  </a:lnTo>
                  <a:lnTo>
                    <a:pt x="301" y="21"/>
                  </a:lnTo>
                  <a:lnTo>
                    <a:pt x="301" y="24"/>
                  </a:lnTo>
                  <a:lnTo>
                    <a:pt x="301" y="24"/>
                  </a:lnTo>
                  <a:lnTo>
                    <a:pt x="302" y="22"/>
                  </a:lnTo>
                  <a:lnTo>
                    <a:pt x="302" y="22"/>
                  </a:lnTo>
                  <a:lnTo>
                    <a:pt x="302" y="18"/>
                  </a:lnTo>
                  <a:lnTo>
                    <a:pt x="302" y="18"/>
                  </a:lnTo>
                  <a:close/>
                  <a:moveTo>
                    <a:pt x="277" y="84"/>
                  </a:moveTo>
                  <a:lnTo>
                    <a:pt x="277" y="84"/>
                  </a:lnTo>
                  <a:lnTo>
                    <a:pt x="274" y="79"/>
                  </a:lnTo>
                  <a:lnTo>
                    <a:pt x="274" y="79"/>
                  </a:lnTo>
                  <a:lnTo>
                    <a:pt x="273" y="82"/>
                  </a:lnTo>
                  <a:lnTo>
                    <a:pt x="273" y="82"/>
                  </a:lnTo>
                  <a:lnTo>
                    <a:pt x="274" y="84"/>
                  </a:lnTo>
                  <a:lnTo>
                    <a:pt x="274" y="84"/>
                  </a:lnTo>
                  <a:lnTo>
                    <a:pt x="277" y="84"/>
                  </a:lnTo>
                  <a:lnTo>
                    <a:pt x="277" y="84"/>
                  </a:lnTo>
                  <a:close/>
                  <a:moveTo>
                    <a:pt x="278" y="139"/>
                  </a:moveTo>
                  <a:lnTo>
                    <a:pt x="278" y="139"/>
                  </a:lnTo>
                  <a:lnTo>
                    <a:pt x="283" y="130"/>
                  </a:lnTo>
                  <a:lnTo>
                    <a:pt x="287" y="122"/>
                  </a:lnTo>
                  <a:lnTo>
                    <a:pt x="287" y="122"/>
                  </a:lnTo>
                  <a:lnTo>
                    <a:pt x="278" y="139"/>
                  </a:lnTo>
                  <a:lnTo>
                    <a:pt x="278" y="139"/>
                  </a:lnTo>
                  <a:close/>
                  <a:moveTo>
                    <a:pt x="280" y="31"/>
                  </a:moveTo>
                  <a:lnTo>
                    <a:pt x="280" y="31"/>
                  </a:lnTo>
                  <a:lnTo>
                    <a:pt x="277" y="32"/>
                  </a:lnTo>
                  <a:lnTo>
                    <a:pt x="275" y="32"/>
                  </a:lnTo>
                  <a:lnTo>
                    <a:pt x="275" y="32"/>
                  </a:lnTo>
                  <a:lnTo>
                    <a:pt x="273" y="35"/>
                  </a:lnTo>
                  <a:lnTo>
                    <a:pt x="273" y="35"/>
                  </a:lnTo>
                  <a:lnTo>
                    <a:pt x="273" y="37"/>
                  </a:lnTo>
                  <a:lnTo>
                    <a:pt x="273" y="37"/>
                  </a:lnTo>
                  <a:lnTo>
                    <a:pt x="275" y="34"/>
                  </a:lnTo>
                  <a:lnTo>
                    <a:pt x="280" y="31"/>
                  </a:lnTo>
                  <a:lnTo>
                    <a:pt x="280" y="31"/>
                  </a:lnTo>
                  <a:close/>
                  <a:moveTo>
                    <a:pt x="98" y="261"/>
                  </a:moveTo>
                  <a:lnTo>
                    <a:pt x="98" y="261"/>
                  </a:lnTo>
                  <a:lnTo>
                    <a:pt x="98" y="261"/>
                  </a:lnTo>
                  <a:lnTo>
                    <a:pt x="98" y="261"/>
                  </a:lnTo>
                  <a:lnTo>
                    <a:pt x="98" y="264"/>
                  </a:lnTo>
                  <a:lnTo>
                    <a:pt x="98" y="267"/>
                  </a:lnTo>
                  <a:lnTo>
                    <a:pt x="98" y="267"/>
                  </a:lnTo>
                  <a:lnTo>
                    <a:pt x="99" y="265"/>
                  </a:lnTo>
                  <a:lnTo>
                    <a:pt x="99" y="265"/>
                  </a:lnTo>
                  <a:lnTo>
                    <a:pt x="99" y="264"/>
                  </a:lnTo>
                  <a:lnTo>
                    <a:pt x="99" y="264"/>
                  </a:lnTo>
                  <a:lnTo>
                    <a:pt x="98" y="261"/>
                  </a:lnTo>
                  <a:lnTo>
                    <a:pt x="98" y="261"/>
                  </a:lnTo>
                  <a:close/>
                  <a:moveTo>
                    <a:pt x="108" y="275"/>
                  </a:moveTo>
                  <a:lnTo>
                    <a:pt x="108" y="275"/>
                  </a:lnTo>
                  <a:lnTo>
                    <a:pt x="109" y="275"/>
                  </a:lnTo>
                  <a:lnTo>
                    <a:pt x="109" y="275"/>
                  </a:lnTo>
                  <a:lnTo>
                    <a:pt x="112" y="268"/>
                  </a:lnTo>
                  <a:lnTo>
                    <a:pt x="112" y="268"/>
                  </a:lnTo>
                  <a:lnTo>
                    <a:pt x="109" y="268"/>
                  </a:lnTo>
                  <a:lnTo>
                    <a:pt x="109" y="268"/>
                  </a:lnTo>
                  <a:lnTo>
                    <a:pt x="109" y="270"/>
                  </a:lnTo>
                  <a:lnTo>
                    <a:pt x="109" y="271"/>
                  </a:lnTo>
                  <a:lnTo>
                    <a:pt x="109" y="271"/>
                  </a:lnTo>
                  <a:lnTo>
                    <a:pt x="108" y="274"/>
                  </a:lnTo>
                  <a:lnTo>
                    <a:pt x="108" y="274"/>
                  </a:lnTo>
                  <a:lnTo>
                    <a:pt x="108" y="275"/>
                  </a:lnTo>
                  <a:lnTo>
                    <a:pt x="108" y="275"/>
                  </a:lnTo>
                  <a:close/>
                  <a:moveTo>
                    <a:pt x="135" y="169"/>
                  </a:moveTo>
                  <a:lnTo>
                    <a:pt x="135" y="169"/>
                  </a:lnTo>
                  <a:lnTo>
                    <a:pt x="138" y="170"/>
                  </a:lnTo>
                  <a:lnTo>
                    <a:pt x="138" y="170"/>
                  </a:lnTo>
                  <a:lnTo>
                    <a:pt x="139" y="172"/>
                  </a:lnTo>
                  <a:lnTo>
                    <a:pt x="139" y="172"/>
                  </a:lnTo>
                  <a:lnTo>
                    <a:pt x="140" y="173"/>
                  </a:lnTo>
                  <a:lnTo>
                    <a:pt x="140" y="173"/>
                  </a:lnTo>
                  <a:lnTo>
                    <a:pt x="142" y="176"/>
                  </a:lnTo>
                  <a:lnTo>
                    <a:pt x="142" y="176"/>
                  </a:lnTo>
                  <a:lnTo>
                    <a:pt x="140" y="173"/>
                  </a:lnTo>
                  <a:lnTo>
                    <a:pt x="139" y="170"/>
                  </a:lnTo>
                  <a:lnTo>
                    <a:pt x="138" y="169"/>
                  </a:lnTo>
                  <a:lnTo>
                    <a:pt x="135" y="169"/>
                  </a:lnTo>
                  <a:lnTo>
                    <a:pt x="135" y="169"/>
                  </a:lnTo>
                  <a:close/>
                  <a:moveTo>
                    <a:pt x="52" y="300"/>
                  </a:moveTo>
                  <a:lnTo>
                    <a:pt x="52" y="300"/>
                  </a:lnTo>
                  <a:lnTo>
                    <a:pt x="52" y="300"/>
                  </a:lnTo>
                  <a:lnTo>
                    <a:pt x="52" y="300"/>
                  </a:lnTo>
                  <a:lnTo>
                    <a:pt x="52" y="301"/>
                  </a:lnTo>
                  <a:lnTo>
                    <a:pt x="52" y="301"/>
                  </a:lnTo>
                  <a:lnTo>
                    <a:pt x="54" y="305"/>
                  </a:lnTo>
                  <a:lnTo>
                    <a:pt x="54" y="305"/>
                  </a:lnTo>
                  <a:lnTo>
                    <a:pt x="55" y="302"/>
                  </a:lnTo>
                  <a:lnTo>
                    <a:pt x="55" y="302"/>
                  </a:lnTo>
                  <a:lnTo>
                    <a:pt x="54" y="301"/>
                  </a:lnTo>
                  <a:lnTo>
                    <a:pt x="54" y="301"/>
                  </a:lnTo>
                  <a:lnTo>
                    <a:pt x="52" y="300"/>
                  </a:lnTo>
                  <a:lnTo>
                    <a:pt x="52" y="300"/>
                  </a:lnTo>
                  <a:close/>
                  <a:moveTo>
                    <a:pt x="138" y="224"/>
                  </a:moveTo>
                  <a:lnTo>
                    <a:pt x="138" y="224"/>
                  </a:lnTo>
                  <a:lnTo>
                    <a:pt x="135" y="227"/>
                  </a:lnTo>
                  <a:lnTo>
                    <a:pt x="136" y="231"/>
                  </a:lnTo>
                  <a:lnTo>
                    <a:pt x="136" y="231"/>
                  </a:lnTo>
                  <a:lnTo>
                    <a:pt x="136" y="230"/>
                  </a:lnTo>
                  <a:lnTo>
                    <a:pt x="136" y="230"/>
                  </a:lnTo>
                  <a:lnTo>
                    <a:pt x="138" y="224"/>
                  </a:lnTo>
                  <a:lnTo>
                    <a:pt x="138" y="224"/>
                  </a:lnTo>
                  <a:close/>
                  <a:moveTo>
                    <a:pt x="52" y="317"/>
                  </a:moveTo>
                  <a:lnTo>
                    <a:pt x="52" y="317"/>
                  </a:lnTo>
                  <a:lnTo>
                    <a:pt x="52" y="315"/>
                  </a:lnTo>
                  <a:lnTo>
                    <a:pt x="52" y="315"/>
                  </a:lnTo>
                  <a:lnTo>
                    <a:pt x="51" y="314"/>
                  </a:lnTo>
                  <a:lnTo>
                    <a:pt x="51" y="314"/>
                  </a:lnTo>
                  <a:lnTo>
                    <a:pt x="51" y="312"/>
                  </a:lnTo>
                  <a:lnTo>
                    <a:pt x="51" y="312"/>
                  </a:lnTo>
                  <a:lnTo>
                    <a:pt x="51" y="311"/>
                  </a:lnTo>
                  <a:lnTo>
                    <a:pt x="49" y="308"/>
                  </a:lnTo>
                  <a:lnTo>
                    <a:pt x="49" y="308"/>
                  </a:lnTo>
                  <a:lnTo>
                    <a:pt x="48" y="310"/>
                  </a:lnTo>
                  <a:lnTo>
                    <a:pt x="48" y="311"/>
                  </a:lnTo>
                  <a:lnTo>
                    <a:pt x="48" y="311"/>
                  </a:lnTo>
                  <a:lnTo>
                    <a:pt x="52" y="317"/>
                  </a:lnTo>
                  <a:lnTo>
                    <a:pt x="52" y="317"/>
                  </a:lnTo>
                  <a:close/>
                  <a:moveTo>
                    <a:pt x="52" y="332"/>
                  </a:moveTo>
                  <a:lnTo>
                    <a:pt x="52" y="332"/>
                  </a:lnTo>
                  <a:lnTo>
                    <a:pt x="55" y="334"/>
                  </a:lnTo>
                  <a:lnTo>
                    <a:pt x="55" y="334"/>
                  </a:lnTo>
                  <a:lnTo>
                    <a:pt x="55" y="331"/>
                  </a:lnTo>
                  <a:lnTo>
                    <a:pt x="55" y="331"/>
                  </a:lnTo>
                  <a:lnTo>
                    <a:pt x="54" y="331"/>
                  </a:lnTo>
                  <a:lnTo>
                    <a:pt x="54" y="331"/>
                  </a:lnTo>
                  <a:lnTo>
                    <a:pt x="51" y="329"/>
                  </a:lnTo>
                  <a:lnTo>
                    <a:pt x="51" y="329"/>
                  </a:lnTo>
                  <a:lnTo>
                    <a:pt x="52" y="332"/>
                  </a:lnTo>
                  <a:lnTo>
                    <a:pt x="52" y="332"/>
                  </a:lnTo>
                  <a:close/>
                  <a:moveTo>
                    <a:pt x="58" y="322"/>
                  </a:moveTo>
                  <a:lnTo>
                    <a:pt x="58" y="322"/>
                  </a:lnTo>
                  <a:lnTo>
                    <a:pt x="59" y="322"/>
                  </a:lnTo>
                  <a:lnTo>
                    <a:pt x="61" y="322"/>
                  </a:lnTo>
                  <a:lnTo>
                    <a:pt x="61" y="322"/>
                  </a:lnTo>
                  <a:lnTo>
                    <a:pt x="62" y="324"/>
                  </a:lnTo>
                  <a:lnTo>
                    <a:pt x="62" y="324"/>
                  </a:lnTo>
                  <a:lnTo>
                    <a:pt x="64" y="325"/>
                  </a:lnTo>
                  <a:lnTo>
                    <a:pt x="64" y="325"/>
                  </a:lnTo>
                  <a:lnTo>
                    <a:pt x="61" y="321"/>
                  </a:lnTo>
                  <a:lnTo>
                    <a:pt x="57" y="319"/>
                  </a:lnTo>
                  <a:lnTo>
                    <a:pt x="57" y="319"/>
                  </a:lnTo>
                  <a:lnTo>
                    <a:pt x="58" y="322"/>
                  </a:lnTo>
                  <a:lnTo>
                    <a:pt x="58" y="322"/>
                  </a:lnTo>
                  <a:close/>
                  <a:moveTo>
                    <a:pt x="69" y="318"/>
                  </a:moveTo>
                  <a:lnTo>
                    <a:pt x="69" y="318"/>
                  </a:lnTo>
                  <a:lnTo>
                    <a:pt x="68" y="321"/>
                  </a:lnTo>
                  <a:lnTo>
                    <a:pt x="68" y="321"/>
                  </a:lnTo>
                  <a:lnTo>
                    <a:pt x="71" y="322"/>
                  </a:lnTo>
                  <a:lnTo>
                    <a:pt x="71" y="322"/>
                  </a:lnTo>
                  <a:lnTo>
                    <a:pt x="71" y="319"/>
                  </a:lnTo>
                  <a:lnTo>
                    <a:pt x="69" y="318"/>
                  </a:lnTo>
                  <a:lnTo>
                    <a:pt x="69" y="318"/>
                  </a:lnTo>
                  <a:close/>
                  <a:moveTo>
                    <a:pt x="307" y="52"/>
                  </a:moveTo>
                  <a:lnTo>
                    <a:pt x="307" y="52"/>
                  </a:lnTo>
                  <a:lnTo>
                    <a:pt x="305" y="54"/>
                  </a:lnTo>
                  <a:lnTo>
                    <a:pt x="305" y="54"/>
                  </a:lnTo>
                  <a:lnTo>
                    <a:pt x="307" y="57"/>
                  </a:lnTo>
                  <a:lnTo>
                    <a:pt x="307" y="57"/>
                  </a:lnTo>
                  <a:lnTo>
                    <a:pt x="308" y="55"/>
                  </a:lnTo>
                  <a:lnTo>
                    <a:pt x="308" y="55"/>
                  </a:lnTo>
                  <a:lnTo>
                    <a:pt x="307" y="52"/>
                  </a:lnTo>
                  <a:lnTo>
                    <a:pt x="307" y="52"/>
                  </a:lnTo>
                  <a:close/>
                  <a:moveTo>
                    <a:pt x="59" y="253"/>
                  </a:moveTo>
                  <a:lnTo>
                    <a:pt x="59" y="253"/>
                  </a:lnTo>
                  <a:lnTo>
                    <a:pt x="59" y="254"/>
                  </a:lnTo>
                  <a:lnTo>
                    <a:pt x="59" y="254"/>
                  </a:lnTo>
                  <a:lnTo>
                    <a:pt x="59" y="253"/>
                  </a:lnTo>
                  <a:lnTo>
                    <a:pt x="59" y="253"/>
                  </a:lnTo>
                  <a:lnTo>
                    <a:pt x="62" y="248"/>
                  </a:lnTo>
                  <a:lnTo>
                    <a:pt x="62" y="248"/>
                  </a:lnTo>
                  <a:lnTo>
                    <a:pt x="62" y="247"/>
                  </a:lnTo>
                  <a:lnTo>
                    <a:pt x="61" y="246"/>
                  </a:lnTo>
                  <a:lnTo>
                    <a:pt x="61" y="246"/>
                  </a:lnTo>
                  <a:lnTo>
                    <a:pt x="59" y="253"/>
                  </a:lnTo>
                  <a:lnTo>
                    <a:pt x="59" y="253"/>
                  </a:lnTo>
                  <a:close/>
                  <a:moveTo>
                    <a:pt x="81" y="236"/>
                  </a:moveTo>
                  <a:lnTo>
                    <a:pt x="81" y="236"/>
                  </a:lnTo>
                  <a:lnTo>
                    <a:pt x="82" y="233"/>
                  </a:lnTo>
                  <a:lnTo>
                    <a:pt x="82" y="231"/>
                  </a:lnTo>
                  <a:lnTo>
                    <a:pt x="82" y="231"/>
                  </a:lnTo>
                  <a:lnTo>
                    <a:pt x="81" y="233"/>
                  </a:lnTo>
                  <a:lnTo>
                    <a:pt x="81" y="233"/>
                  </a:lnTo>
                  <a:lnTo>
                    <a:pt x="81" y="233"/>
                  </a:lnTo>
                  <a:lnTo>
                    <a:pt x="81" y="233"/>
                  </a:lnTo>
                  <a:lnTo>
                    <a:pt x="81" y="236"/>
                  </a:lnTo>
                  <a:lnTo>
                    <a:pt x="81" y="236"/>
                  </a:lnTo>
                  <a:close/>
                  <a:moveTo>
                    <a:pt x="121" y="183"/>
                  </a:moveTo>
                  <a:lnTo>
                    <a:pt x="121" y="183"/>
                  </a:lnTo>
                  <a:lnTo>
                    <a:pt x="122" y="183"/>
                  </a:lnTo>
                  <a:lnTo>
                    <a:pt x="123" y="182"/>
                  </a:lnTo>
                  <a:lnTo>
                    <a:pt x="123" y="182"/>
                  </a:lnTo>
                  <a:lnTo>
                    <a:pt x="123" y="180"/>
                  </a:lnTo>
                  <a:lnTo>
                    <a:pt x="123" y="180"/>
                  </a:lnTo>
                  <a:lnTo>
                    <a:pt x="121" y="180"/>
                  </a:lnTo>
                  <a:lnTo>
                    <a:pt x="121" y="180"/>
                  </a:lnTo>
                  <a:lnTo>
                    <a:pt x="119" y="180"/>
                  </a:lnTo>
                  <a:lnTo>
                    <a:pt x="119" y="180"/>
                  </a:lnTo>
                  <a:lnTo>
                    <a:pt x="121" y="182"/>
                  </a:lnTo>
                  <a:lnTo>
                    <a:pt x="121" y="183"/>
                  </a:lnTo>
                  <a:lnTo>
                    <a:pt x="121" y="183"/>
                  </a:lnTo>
                  <a:close/>
                  <a:moveTo>
                    <a:pt x="291" y="21"/>
                  </a:moveTo>
                  <a:lnTo>
                    <a:pt x="291" y="21"/>
                  </a:lnTo>
                  <a:lnTo>
                    <a:pt x="287" y="22"/>
                  </a:lnTo>
                  <a:lnTo>
                    <a:pt x="284" y="24"/>
                  </a:lnTo>
                  <a:lnTo>
                    <a:pt x="284" y="24"/>
                  </a:lnTo>
                  <a:lnTo>
                    <a:pt x="288" y="22"/>
                  </a:lnTo>
                  <a:lnTo>
                    <a:pt x="291" y="21"/>
                  </a:lnTo>
                  <a:lnTo>
                    <a:pt x="291" y="21"/>
                  </a:lnTo>
                  <a:close/>
                  <a:moveTo>
                    <a:pt x="135" y="179"/>
                  </a:moveTo>
                  <a:lnTo>
                    <a:pt x="135" y="179"/>
                  </a:lnTo>
                  <a:lnTo>
                    <a:pt x="133" y="180"/>
                  </a:lnTo>
                  <a:lnTo>
                    <a:pt x="133" y="180"/>
                  </a:lnTo>
                  <a:lnTo>
                    <a:pt x="136" y="184"/>
                  </a:lnTo>
                  <a:lnTo>
                    <a:pt x="136" y="184"/>
                  </a:lnTo>
                  <a:lnTo>
                    <a:pt x="136" y="182"/>
                  </a:lnTo>
                  <a:lnTo>
                    <a:pt x="135" y="179"/>
                  </a:lnTo>
                  <a:lnTo>
                    <a:pt x="135" y="179"/>
                  </a:lnTo>
                  <a:close/>
                  <a:moveTo>
                    <a:pt x="79" y="230"/>
                  </a:moveTo>
                  <a:lnTo>
                    <a:pt x="79" y="230"/>
                  </a:lnTo>
                  <a:lnTo>
                    <a:pt x="81" y="229"/>
                  </a:lnTo>
                  <a:lnTo>
                    <a:pt x="79" y="227"/>
                  </a:lnTo>
                  <a:lnTo>
                    <a:pt x="79" y="227"/>
                  </a:lnTo>
                  <a:lnTo>
                    <a:pt x="79" y="224"/>
                  </a:lnTo>
                  <a:lnTo>
                    <a:pt x="79" y="224"/>
                  </a:lnTo>
                  <a:lnTo>
                    <a:pt x="78" y="224"/>
                  </a:lnTo>
                  <a:lnTo>
                    <a:pt x="78" y="224"/>
                  </a:lnTo>
                  <a:lnTo>
                    <a:pt x="78" y="224"/>
                  </a:lnTo>
                  <a:lnTo>
                    <a:pt x="78" y="224"/>
                  </a:lnTo>
                  <a:lnTo>
                    <a:pt x="78" y="224"/>
                  </a:lnTo>
                  <a:lnTo>
                    <a:pt x="78" y="224"/>
                  </a:lnTo>
                  <a:lnTo>
                    <a:pt x="79" y="230"/>
                  </a:lnTo>
                  <a:lnTo>
                    <a:pt x="79" y="230"/>
                  </a:lnTo>
                  <a:close/>
                  <a:moveTo>
                    <a:pt x="76" y="260"/>
                  </a:moveTo>
                  <a:lnTo>
                    <a:pt x="76" y="260"/>
                  </a:lnTo>
                  <a:lnTo>
                    <a:pt x="79" y="264"/>
                  </a:lnTo>
                  <a:lnTo>
                    <a:pt x="79" y="264"/>
                  </a:lnTo>
                  <a:lnTo>
                    <a:pt x="79" y="263"/>
                  </a:lnTo>
                  <a:lnTo>
                    <a:pt x="79" y="263"/>
                  </a:lnTo>
                  <a:lnTo>
                    <a:pt x="79" y="260"/>
                  </a:lnTo>
                  <a:lnTo>
                    <a:pt x="79" y="260"/>
                  </a:lnTo>
                  <a:lnTo>
                    <a:pt x="79" y="258"/>
                  </a:lnTo>
                  <a:lnTo>
                    <a:pt x="79" y="258"/>
                  </a:lnTo>
                  <a:lnTo>
                    <a:pt x="76" y="260"/>
                  </a:lnTo>
                  <a:lnTo>
                    <a:pt x="76" y="260"/>
                  </a:lnTo>
                  <a:close/>
                  <a:moveTo>
                    <a:pt x="84" y="219"/>
                  </a:moveTo>
                  <a:lnTo>
                    <a:pt x="84" y="219"/>
                  </a:lnTo>
                  <a:lnTo>
                    <a:pt x="82" y="220"/>
                  </a:lnTo>
                  <a:lnTo>
                    <a:pt x="84" y="224"/>
                  </a:lnTo>
                  <a:lnTo>
                    <a:pt x="84" y="224"/>
                  </a:lnTo>
                  <a:lnTo>
                    <a:pt x="85" y="221"/>
                  </a:lnTo>
                  <a:lnTo>
                    <a:pt x="85" y="220"/>
                  </a:lnTo>
                  <a:lnTo>
                    <a:pt x="85" y="220"/>
                  </a:lnTo>
                  <a:lnTo>
                    <a:pt x="84" y="219"/>
                  </a:lnTo>
                  <a:lnTo>
                    <a:pt x="84" y="219"/>
                  </a:lnTo>
                  <a:close/>
                  <a:moveTo>
                    <a:pt x="96" y="335"/>
                  </a:moveTo>
                  <a:lnTo>
                    <a:pt x="96" y="335"/>
                  </a:lnTo>
                  <a:lnTo>
                    <a:pt x="94" y="344"/>
                  </a:lnTo>
                  <a:lnTo>
                    <a:pt x="94" y="344"/>
                  </a:lnTo>
                  <a:lnTo>
                    <a:pt x="95" y="339"/>
                  </a:lnTo>
                  <a:lnTo>
                    <a:pt x="96" y="335"/>
                  </a:lnTo>
                  <a:lnTo>
                    <a:pt x="96" y="335"/>
                  </a:lnTo>
                  <a:close/>
                  <a:moveTo>
                    <a:pt x="81" y="270"/>
                  </a:moveTo>
                  <a:lnTo>
                    <a:pt x="81" y="270"/>
                  </a:lnTo>
                  <a:lnTo>
                    <a:pt x="79" y="273"/>
                  </a:lnTo>
                  <a:lnTo>
                    <a:pt x="79" y="273"/>
                  </a:lnTo>
                  <a:lnTo>
                    <a:pt x="78" y="274"/>
                  </a:lnTo>
                  <a:lnTo>
                    <a:pt x="79" y="274"/>
                  </a:lnTo>
                  <a:lnTo>
                    <a:pt x="79" y="274"/>
                  </a:lnTo>
                  <a:lnTo>
                    <a:pt x="81" y="273"/>
                  </a:lnTo>
                  <a:lnTo>
                    <a:pt x="81" y="273"/>
                  </a:lnTo>
                  <a:lnTo>
                    <a:pt x="82" y="271"/>
                  </a:lnTo>
                  <a:lnTo>
                    <a:pt x="82" y="271"/>
                  </a:lnTo>
                  <a:lnTo>
                    <a:pt x="81" y="270"/>
                  </a:lnTo>
                  <a:lnTo>
                    <a:pt x="81" y="270"/>
                  </a:lnTo>
                  <a:close/>
                  <a:moveTo>
                    <a:pt x="69" y="335"/>
                  </a:moveTo>
                  <a:lnTo>
                    <a:pt x="69" y="335"/>
                  </a:lnTo>
                  <a:lnTo>
                    <a:pt x="68" y="332"/>
                  </a:lnTo>
                  <a:lnTo>
                    <a:pt x="65" y="331"/>
                  </a:lnTo>
                  <a:lnTo>
                    <a:pt x="65" y="331"/>
                  </a:lnTo>
                  <a:lnTo>
                    <a:pt x="67" y="334"/>
                  </a:lnTo>
                  <a:lnTo>
                    <a:pt x="67" y="334"/>
                  </a:lnTo>
                  <a:lnTo>
                    <a:pt x="69" y="335"/>
                  </a:lnTo>
                  <a:lnTo>
                    <a:pt x="69" y="335"/>
                  </a:lnTo>
                  <a:close/>
                  <a:moveTo>
                    <a:pt x="54" y="287"/>
                  </a:moveTo>
                  <a:lnTo>
                    <a:pt x="54" y="287"/>
                  </a:lnTo>
                  <a:lnTo>
                    <a:pt x="54" y="287"/>
                  </a:lnTo>
                  <a:lnTo>
                    <a:pt x="54" y="287"/>
                  </a:lnTo>
                  <a:lnTo>
                    <a:pt x="55" y="281"/>
                  </a:lnTo>
                  <a:lnTo>
                    <a:pt x="55" y="281"/>
                  </a:lnTo>
                  <a:lnTo>
                    <a:pt x="55" y="280"/>
                  </a:lnTo>
                  <a:lnTo>
                    <a:pt x="55" y="280"/>
                  </a:lnTo>
                  <a:lnTo>
                    <a:pt x="55" y="280"/>
                  </a:lnTo>
                  <a:lnTo>
                    <a:pt x="55" y="280"/>
                  </a:lnTo>
                  <a:lnTo>
                    <a:pt x="52" y="285"/>
                  </a:lnTo>
                  <a:lnTo>
                    <a:pt x="52" y="285"/>
                  </a:lnTo>
                  <a:lnTo>
                    <a:pt x="54" y="287"/>
                  </a:lnTo>
                  <a:lnTo>
                    <a:pt x="54" y="287"/>
                  </a:lnTo>
                  <a:close/>
                  <a:moveTo>
                    <a:pt x="78" y="317"/>
                  </a:moveTo>
                  <a:lnTo>
                    <a:pt x="78" y="317"/>
                  </a:lnTo>
                  <a:lnTo>
                    <a:pt x="79" y="318"/>
                  </a:lnTo>
                  <a:lnTo>
                    <a:pt x="79" y="318"/>
                  </a:lnTo>
                  <a:lnTo>
                    <a:pt x="81" y="314"/>
                  </a:lnTo>
                  <a:lnTo>
                    <a:pt x="81" y="314"/>
                  </a:lnTo>
                  <a:lnTo>
                    <a:pt x="79" y="314"/>
                  </a:lnTo>
                  <a:lnTo>
                    <a:pt x="79" y="314"/>
                  </a:lnTo>
                  <a:lnTo>
                    <a:pt x="78" y="317"/>
                  </a:lnTo>
                  <a:lnTo>
                    <a:pt x="78" y="317"/>
                  </a:lnTo>
                  <a:close/>
                  <a:moveTo>
                    <a:pt x="256" y="72"/>
                  </a:moveTo>
                  <a:lnTo>
                    <a:pt x="256" y="72"/>
                  </a:lnTo>
                  <a:lnTo>
                    <a:pt x="254" y="69"/>
                  </a:lnTo>
                  <a:lnTo>
                    <a:pt x="254" y="69"/>
                  </a:lnTo>
                  <a:lnTo>
                    <a:pt x="250" y="69"/>
                  </a:lnTo>
                  <a:lnTo>
                    <a:pt x="250" y="69"/>
                  </a:lnTo>
                  <a:lnTo>
                    <a:pt x="250" y="71"/>
                  </a:lnTo>
                  <a:lnTo>
                    <a:pt x="250" y="71"/>
                  </a:lnTo>
                  <a:lnTo>
                    <a:pt x="256" y="72"/>
                  </a:lnTo>
                  <a:lnTo>
                    <a:pt x="256" y="72"/>
                  </a:lnTo>
                  <a:close/>
                  <a:moveTo>
                    <a:pt x="301" y="61"/>
                  </a:moveTo>
                  <a:lnTo>
                    <a:pt x="301" y="61"/>
                  </a:lnTo>
                  <a:lnTo>
                    <a:pt x="304" y="61"/>
                  </a:lnTo>
                  <a:lnTo>
                    <a:pt x="304" y="61"/>
                  </a:lnTo>
                  <a:lnTo>
                    <a:pt x="304" y="59"/>
                  </a:lnTo>
                  <a:lnTo>
                    <a:pt x="304" y="59"/>
                  </a:lnTo>
                  <a:lnTo>
                    <a:pt x="304" y="57"/>
                  </a:lnTo>
                  <a:lnTo>
                    <a:pt x="304" y="57"/>
                  </a:lnTo>
                  <a:lnTo>
                    <a:pt x="302" y="58"/>
                  </a:lnTo>
                  <a:lnTo>
                    <a:pt x="301" y="61"/>
                  </a:lnTo>
                  <a:lnTo>
                    <a:pt x="301" y="61"/>
                  </a:lnTo>
                  <a:close/>
                  <a:moveTo>
                    <a:pt x="169" y="247"/>
                  </a:moveTo>
                  <a:lnTo>
                    <a:pt x="169" y="247"/>
                  </a:lnTo>
                  <a:lnTo>
                    <a:pt x="167" y="244"/>
                  </a:lnTo>
                  <a:lnTo>
                    <a:pt x="167" y="244"/>
                  </a:lnTo>
                  <a:lnTo>
                    <a:pt x="166" y="243"/>
                  </a:lnTo>
                  <a:lnTo>
                    <a:pt x="166" y="243"/>
                  </a:lnTo>
                  <a:lnTo>
                    <a:pt x="166" y="244"/>
                  </a:lnTo>
                  <a:lnTo>
                    <a:pt x="166" y="244"/>
                  </a:lnTo>
                  <a:lnTo>
                    <a:pt x="166" y="246"/>
                  </a:lnTo>
                  <a:lnTo>
                    <a:pt x="166" y="246"/>
                  </a:lnTo>
                  <a:lnTo>
                    <a:pt x="166" y="247"/>
                  </a:lnTo>
                  <a:lnTo>
                    <a:pt x="169" y="247"/>
                  </a:lnTo>
                  <a:lnTo>
                    <a:pt x="169" y="247"/>
                  </a:lnTo>
                  <a:close/>
                  <a:moveTo>
                    <a:pt x="292" y="48"/>
                  </a:moveTo>
                  <a:lnTo>
                    <a:pt x="292" y="48"/>
                  </a:lnTo>
                  <a:lnTo>
                    <a:pt x="292" y="48"/>
                  </a:lnTo>
                  <a:lnTo>
                    <a:pt x="292" y="48"/>
                  </a:lnTo>
                  <a:lnTo>
                    <a:pt x="288" y="51"/>
                  </a:lnTo>
                  <a:lnTo>
                    <a:pt x="288" y="51"/>
                  </a:lnTo>
                  <a:lnTo>
                    <a:pt x="290" y="52"/>
                  </a:lnTo>
                  <a:lnTo>
                    <a:pt x="290" y="52"/>
                  </a:lnTo>
                  <a:lnTo>
                    <a:pt x="292" y="49"/>
                  </a:lnTo>
                  <a:lnTo>
                    <a:pt x="292" y="49"/>
                  </a:lnTo>
                  <a:lnTo>
                    <a:pt x="292" y="48"/>
                  </a:lnTo>
                  <a:lnTo>
                    <a:pt x="292" y="48"/>
                  </a:lnTo>
                  <a:close/>
                  <a:moveTo>
                    <a:pt x="123" y="230"/>
                  </a:moveTo>
                  <a:lnTo>
                    <a:pt x="123" y="230"/>
                  </a:lnTo>
                  <a:lnTo>
                    <a:pt x="125" y="227"/>
                  </a:lnTo>
                  <a:lnTo>
                    <a:pt x="125" y="224"/>
                  </a:lnTo>
                  <a:lnTo>
                    <a:pt x="125" y="224"/>
                  </a:lnTo>
                  <a:lnTo>
                    <a:pt x="123" y="227"/>
                  </a:lnTo>
                  <a:lnTo>
                    <a:pt x="123" y="230"/>
                  </a:lnTo>
                  <a:lnTo>
                    <a:pt x="123" y="230"/>
                  </a:lnTo>
                  <a:close/>
                  <a:moveTo>
                    <a:pt x="236" y="203"/>
                  </a:moveTo>
                  <a:lnTo>
                    <a:pt x="236" y="203"/>
                  </a:lnTo>
                  <a:lnTo>
                    <a:pt x="238" y="199"/>
                  </a:lnTo>
                  <a:lnTo>
                    <a:pt x="238" y="199"/>
                  </a:lnTo>
                  <a:lnTo>
                    <a:pt x="237" y="199"/>
                  </a:lnTo>
                  <a:lnTo>
                    <a:pt x="237" y="199"/>
                  </a:lnTo>
                  <a:lnTo>
                    <a:pt x="236" y="200"/>
                  </a:lnTo>
                  <a:lnTo>
                    <a:pt x="236" y="203"/>
                  </a:lnTo>
                  <a:lnTo>
                    <a:pt x="236" y="203"/>
                  </a:lnTo>
                  <a:close/>
                  <a:moveTo>
                    <a:pt x="129" y="236"/>
                  </a:moveTo>
                  <a:lnTo>
                    <a:pt x="129" y="236"/>
                  </a:lnTo>
                  <a:lnTo>
                    <a:pt x="132" y="234"/>
                  </a:lnTo>
                  <a:lnTo>
                    <a:pt x="130" y="231"/>
                  </a:lnTo>
                  <a:lnTo>
                    <a:pt x="130" y="231"/>
                  </a:lnTo>
                  <a:lnTo>
                    <a:pt x="129" y="234"/>
                  </a:lnTo>
                  <a:lnTo>
                    <a:pt x="129" y="236"/>
                  </a:lnTo>
                  <a:lnTo>
                    <a:pt x="129" y="236"/>
                  </a:lnTo>
                  <a:close/>
                  <a:moveTo>
                    <a:pt x="307" y="32"/>
                  </a:moveTo>
                  <a:lnTo>
                    <a:pt x="307" y="32"/>
                  </a:lnTo>
                  <a:lnTo>
                    <a:pt x="307" y="35"/>
                  </a:lnTo>
                  <a:lnTo>
                    <a:pt x="307" y="35"/>
                  </a:lnTo>
                  <a:lnTo>
                    <a:pt x="308" y="41"/>
                  </a:lnTo>
                  <a:lnTo>
                    <a:pt x="308" y="41"/>
                  </a:lnTo>
                  <a:lnTo>
                    <a:pt x="307" y="32"/>
                  </a:lnTo>
                  <a:lnTo>
                    <a:pt x="307" y="32"/>
                  </a:lnTo>
                  <a:close/>
                  <a:moveTo>
                    <a:pt x="45" y="332"/>
                  </a:moveTo>
                  <a:lnTo>
                    <a:pt x="45" y="332"/>
                  </a:lnTo>
                  <a:lnTo>
                    <a:pt x="44" y="328"/>
                  </a:lnTo>
                  <a:lnTo>
                    <a:pt x="42" y="327"/>
                  </a:lnTo>
                  <a:lnTo>
                    <a:pt x="42" y="327"/>
                  </a:lnTo>
                  <a:lnTo>
                    <a:pt x="42" y="327"/>
                  </a:lnTo>
                  <a:lnTo>
                    <a:pt x="42" y="327"/>
                  </a:lnTo>
                  <a:lnTo>
                    <a:pt x="44" y="331"/>
                  </a:lnTo>
                  <a:lnTo>
                    <a:pt x="44" y="331"/>
                  </a:lnTo>
                  <a:lnTo>
                    <a:pt x="45" y="332"/>
                  </a:lnTo>
                  <a:lnTo>
                    <a:pt x="45" y="332"/>
                  </a:lnTo>
                  <a:close/>
                  <a:moveTo>
                    <a:pt x="283" y="71"/>
                  </a:moveTo>
                  <a:lnTo>
                    <a:pt x="283" y="71"/>
                  </a:lnTo>
                  <a:lnTo>
                    <a:pt x="285" y="69"/>
                  </a:lnTo>
                  <a:lnTo>
                    <a:pt x="287" y="67"/>
                  </a:lnTo>
                  <a:lnTo>
                    <a:pt x="287" y="67"/>
                  </a:lnTo>
                  <a:lnTo>
                    <a:pt x="284" y="68"/>
                  </a:lnTo>
                  <a:lnTo>
                    <a:pt x="284" y="68"/>
                  </a:lnTo>
                  <a:lnTo>
                    <a:pt x="283" y="71"/>
                  </a:lnTo>
                  <a:lnTo>
                    <a:pt x="283" y="71"/>
                  </a:lnTo>
                  <a:close/>
                  <a:moveTo>
                    <a:pt x="319" y="79"/>
                  </a:moveTo>
                  <a:lnTo>
                    <a:pt x="319" y="79"/>
                  </a:lnTo>
                  <a:lnTo>
                    <a:pt x="319" y="84"/>
                  </a:lnTo>
                  <a:lnTo>
                    <a:pt x="319" y="84"/>
                  </a:lnTo>
                  <a:lnTo>
                    <a:pt x="321" y="84"/>
                  </a:lnTo>
                  <a:lnTo>
                    <a:pt x="321" y="84"/>
                  </a:lnTo>
                  <a:lnTo>
                    <a:pt x="321" y="78"/>
                  </a:lnTo>
                  <a:lnTo>
                    <a:pt x="321" y="78"/>
                  </a:lnTo>
                  <a:lnTo>
                    <a:pt x="319" y="79"/>
                  </a:lnTo>
                  <a:lnTo>
                    <a:pt x="319" y="79"/>
                  </a:lnTo>
                  <a:close/>
                  <a:moveTo>
                    <a:pt x="54" y="310"/>
                  </a:moveTo>
                  <a:lnTo>
                    <a:pt x="54" y="310"/>
                  </a:lnTo>
                  <a:lnTo>
                    <a:pt x="52" y="307"/>
                  </a:lnTo>
                  <a:lnTo>
                    <a:pt x="52" y="307"/>
                  </a:lnTo>
                  <a:lnTo>
                    <a:pt x="51" y="304"/>
                  </a:lnTo>
                  <a:lnTo>
                    <a:pt x="51" y="304"/>
                  </a:lnTo>
                  <a:lnTo>
                    <a:pt x="54" y="311"/>
                  </a:lnTo>
                  <a:lnTo>
                    <a:pt x="54" y="311"/>
                  </a:lnTo>
                  <a:lnTo>
                    <a:pt x="54" y="310"/>
                  </a:lnTo>
                  <a:lnTo>
                    <a:pt x="54" y="310"/>
                  </a:lnTo>
                  <a:close/>
                  <a:moveTo>
                    <a:pt x="207" y="231"/>
                  </a:moveTo>
                  <a:lnTo>
                    <a:pt x="207" y="231"/>
                  </a:lnTo>
                  <a:lnTo>
                    <a:pt x="209" y="233"/>
                  </a:lnTo>
                  <a:lnTo>
                    <a:pt x="209" y="233"/>
                  </a:lnTo>
                  <a:lnTo>
                    <a:pt x="210" y="231"/>
                  </a:lnTo>
                  <a:lnTo>
                    <a:pt x="210" y="229"/>
                  </a:lnTo>
                  <a:lnTo>
                    <a:pt x="210" y="229"/>
                  </a:lnTo>
                  <a:lnTo>
                    <a:pt x="207" y="231"/>
                  </a:lnTo>
                  <a:lnTo>
                    <a:pt x="207" y="231"/>
                  </a:lnTo>
                  <a:close/>
                  <a:moveTo>
                    <a:pt x="246" y="157"/>
                  </a:moveTo>
                  <a:lnTo>
                    <a:pt x="246" y="157"/>
                  </a:lnTo>
                  <a:lnTo>
                    <a:pt x="243" y="159"/>
                  </a:lnTo>
                  <a:lnTo>
                    <a:pt x="241" y="162"/>
                  </a:lnTo>
                  <a:lnTo>
                    <a:pt x="241" y="162"/>
                  </a:lnTo>
                  <a:lnTo>
                    <a:pt x="243" y="162"/>
                  </a:lnTo>
                  <a:lnTo>
                    <a:pt x="243" y="162"/>
                  </a:lnTo>
                  <a:lnTo>
                    <a:pt x="246" y="157"/>
                  </a:lnTo>
                  <a:lnTo>
                    <a:pt x="246" y="157"/>
                  </a:lnTo>
                  <a:close/>
                  <a:moveTo>
                    <a:pt x="298" y="13"/>
                  </a:moveTo>
                  <a:lnTo>
                    <a:pt x="298" y="13"/>
                  </a:lnTo>
                  <a:lnTo>
                    <a:pt x="298" y="13"/>
                  </a:lnTo>
                  <a:lnTo>
                    <a:pt x="298" y="13"/>
                  </a:lnTo>
                  <a:lnTo>
                    <a:pt x="302" y="10"/>
                  </a:lnTo>
                  <a:lnTo>
                    <a:pt x="302" y="10"/>
                  </a:lnTo>
                  <a:lnTo>
                    <a:pt x="302" y="8"/>
                  </a:lnTo>
                  <a:lnTo>
                    <a:pt x="302" y="8"/>
                  </a:lnTo>
                  <a:lnTo>
                    <a:pt x="298" y="13"/>
                  </a:lnTo>
                  <a:lnTo>
                    <a:pt x="298" y="13"/>
                  </a:lnTo>
                  <a:close/>
                  <a:moveTo>
                    <a:pt x="184" y="238"/>
                  </a:moveTo>
                  <a:lnTo>
                    <a:pt x="184" y="238"/>
                  </a:lnTo>
                  <a:lnTo>
                    <a:pt x="187" y="236"/>
                  </a:lnTo>
                  <a:lnTo>
                    <a:pt x="190" y="234"/>
                  </a:lnTo>
                  <a:lnTo>
                    <a:pt x="190" y="234"/>
                  </a:lnTo>
                  <a:lnTo>
                    <a:pt x="187" y="236"/>
                  </a:lnTo>
                  <a:lnTo>
                    <a:pt x="183" y="237"/>
                  </a:lnTo>
                  <a:lnTo>
                    <a:pt x="183" y="237"/>
                  </a:lnTo>
                  <a:lnTo>
                    <a:pt x="184" y="238"/>
                  </a:lnTo>
                  <a:lnTo>
                    <a:pt x="184" y="238"/>
                  </a:lnTo>
                  <a:close/>
                  <a:moveTo>
                    <a:pt x="258" y="123"/>
                  </a:moveTo>
                  <a:lnTo>
                    <a:pt x="258" y="123"/>
                  </a:lnTo>
                  <a:lnTo>
                    <a:pt x="260" y="123"/>
                  </a:lnTo>
                  <a:lnTo>
                    <a:pt x="260" y="122"/>
                  </a:lnTo>
                  <a:lnTo>
                    <a:pt x="260" y="122"/>
                  </a:lnTo>
                  <a:lnTo>
                    <a:pt x="261" y="121"/>
                  </a:lnTo>
                  <a:lnTo>
                    <a:pt x="261" y="121"/>
                  </a:lnTo>
                  <a:lnTo>
                    <a:pt x="260" y="121"/>
                  </a:lnTo>
                  <a:lnTo>
                    <a:pt x="258" y="123"/>
                  </a:lnTo>
                  <a:lnTo>
                    <a:pt x="258" y="123"/>
                  </a:lnTo>
                  <a:close/>
                  <a:moveTo>
                    <a:pt x="145" y="200"/>
                  </a:moveTo>
                  <a:lnTo>
                    <a:pt x="145" y="200"/>
                  </a:lnTo>
                  <a:lnTo>
                    <a:pt x="143" y="200"/>
                  </a:lnTo>
                  <a:lnTo>
                    <a:pt x="143" y="200"/>
                  </a:lnTo>
                  <a:lnTo>
                    <a:pt x="145" y="204"/>
                  </a:lnTo>
                  <a:lnTo>
                    <a:pt x="145" y="204"/>
                  </a:lnTo>
                  <a:lnTo>
                    <a:pt x="145" y="204"/>
                  </a:lnTo>
                  <a:lnTo>
                    <a:pt x="145" y="204"/>
                  </a:lnTo>
                  <a:lnTo>
                    <a:pt x="145" y="200"/>
                  </a:lnTo>
                  <a:lnTo>
                    <a:pt x="145" y="200"/>
                  </a:lnTo>
                  <a:close/>
                  <a:moveTo>
                    <a:pt x="278" y="78"/>
                  </a:moveTo>
                  <a:lnTo>
                    <a:pt x="278" y="78"/>
                  </a:lnTo>
                  <a:lnTo>
                    <a:pt x="275" y="79"/>
                  </a:lnTo>
                  <a:lnTo>
                    <a:pt x="275" y="79"/>
                  </a:lnTo>
                  <a:lnTo>
                    <a:pt x="278" y="81"/>
                  </a:lnTo>
                  <a:lnTo>
                    <a:pt x="278" y="81"/>
                  </a:lnTo>
                  <a:lnTo>
                    <a:pt x="278" y="78"/>
                  </a:lnTo>
                  <a:lnTo>
                    <a:pt x="278" y="78"/>
                  </a:lnTo>
                  <a:close/>
                  <a:moveTo>
                    <a:pt x="207" y="213"/>
                  </a:moveTo>
                  <a:lnTo>
                    <a:pt x="207" y="213"/>
                  </a:lnTo>
                  <a:lnTo>
                    <a:pt x="204" y="214"/>
                  </a:lnTo>
                  <a:lnTo>
                    <a:pt x="204" y="214"/>
                  </a:lnTo>
                  <a:lnTo>
                    <a:pt x="206" y="216"/>
                  </a:lnTo>
                  <a:lnTo>
                    <a:pt x="206" y="216"/>
                  </a:lnTo>
                  <a:lnTo>
                    <a:pt x="207" y="216"/>
                  </a:lnTo>
                  <a:lnTo>
                    <a:pt x="207" y="216"/>
                  </a:lnTo>
                  <a:lnTo>
                    <a:pt x="207" y="213"/>
                  </a:lnTo>
                  <a:lnTo>
                    <a:pt x="207" y="213"/>
                  </a:lnTo>
                  <a:close/>
                  <a:moveTo>
                    <a:pt x="105" y="213"/>
                  </a:moveTo>
                  <a:lnTo>
                    <a:pt x="105" y="213"/>
                  </a:lnTo>
                  <a:lnTo>
                    <a:pt x="109" y="210"/>
                  </a:lnTo>
                  <a:lnTo>
                    <a:pt x="109" y="210"/>
                  </a:lnTo>
                  <a:lnTo>
                    <a:pt x="109" y="209"/>
                  </a:lnTo>
                  <a:lnTo>
                    <a:pt x="109" y="209"/>
                  </a:lnTo>
                  <a:lnTo>
                    <a:pt x="109" y="209"/>
                  </a:lnTo>
                  <a:lnTo>
                    <a:pt x="109" y="209"/>
                  </a:lnTo>
                  <a:lnTo>
                    <a:pt x="105" y="211"/>
                  </a:lnTo>
                  <a:lnTo>
                    <a:pt x="105" y="211"/>
                  </a:lnTo>
                  <a:lnTo>
                    <a:pt x="105" y="213"/>
                  </a:lnTo>
                  <a:lnTo>
                    <a:pt x="105" y="213"/>
                  </a:lnTo>
                  <a:lnTo>
                    <a:pt x="105" y="213"/>
                  </a:lnTo>
                  <a:close/>
                  <a:moveTo>
                    <a:pt x="237" y="159"/>
                  </a:moveTo>
                  <a:lnTo>
                    <a:pt x="237" y="159"/>
                  </a:lnTo>
                  <a:lnTo>
                    <a:pt x="240" y="157"/>
                  </a:lnTo>
                  <a:lnTo>
                    <a:pt x="241" y="156"/>
                  </a:lnTo>
                  <a:lnTo>
                    <a:pt x="241" y="156"/>
                  </a:lnTo>
                  <a:lnTo>
                    <a:pt x="238" y="156"/>
                  </a:lnTo>
                  <a:lnTo>
                    <a:pt x="237" y="159"/>
                  </a:lnTo>
                  <a:lnTo>
                    <a:pt x="237" y="159"/>
                  </a:lnTo>
                  <a:close/>
                  <a:moveTo>
                    <a:pt x="254" y="132"/>
                  </a:moveTo>
                  <a:lnTo>
                    <a:pt x="254" y="132"/>
                  </a:lnTo>
                  <a:lnTo>
                    <a:pt x="257" y="132"/>
                  </a:lnTo>
                  <a:lnTo>
                    <a:pt x="257" y="129"/>
                  </a:lnTo>
                  <a:lnTo>
                    <a:pt x="257" y="129"/>
                  </a:lnTo>
                  <a:lnTo>
                    <a:pt x="256" y="130"/>
                  </a:lnTo>
                  <a:lnTo>
                    <a:pt x="254" y="132"/>
                  </a:lnTo>
                  <a:lnTo>
                    <a:pt x="254" y="132"/>
                  </a:lnTo>
                  <a:close/>
                  <a:moveTo>
                    <a:pt x="254" y="51"/>
                  </a:moveTo>
                  <a:lnTo>
                    <a:pt x="254" y="51"/>
                  </a:lnTo>
                  <a:lnTo>
                    <a:pt x="257" y="49"/>
                  </a:lnTo>
                  <a:lnTo>
                    <a:pt x="260" y="48"/>
                  </a:lnTo>
                  <a:lnTo>
                    <a:pt x="260" y="48"/>
                  </a:lnTo>
                  <a:lnTo>
                    <a:pt x="258" y="48"/>
                  </a:lnTo>
                  <a:lnTo>
                    <a:pt x="258" y="48"/>
                  </a:lnTo>
                  <a:lnTo>
                    <a:pt x="254" y="51"/>
                  </a:lnTo>
                  <a:lnTo>
                    <a:pt x="254" y="51"/>
                  </a:lnTo>
                  <a:close/>
                  <a:moveTo>
                    <a:pt x="219" y="79"/>
                  </a:moveTo>
                  <a:lnTo>
                    <a:pt x="219" y="79"/>
                  </a:lnTo>
                  <a:lnTo>
                    <a:pt x="227" y="82"/>
                  </a:lnTo>
                  <a:lnTo>
                    <a:pt x="227" y="82"/>
                  </a:lnTo>
                  <a:lnTo>
                    <a:pt x="219" y="79"/>
                  </a:lnTo>
                  <a:lnTo>
                    <a:pt x="219" y="79"/>
                  </a:lnTo>
                  <a:close/>
                  <a:moveTo>
                    <a:pt x="265" y="54"/>
                  </a:moveTo>
                  <a:lnTo>
                    <a:pt x="265" y="54"/>
                  </a:lnTo>
                  <a:lnTo>
                    <a:pt x="267" y="52"/>
                  </a:lnTo>
                  <a:lnTo>
                    <a:pt x="267" y="52"/>
                  </a:lnTo>
                  <a:lnTo>
                    <a:pt x="270" y="48"/>
                  </a:lnTo>
                  <a:lnTo>
                    <a:pt x="270" y="48"/>
                  </a:lnTo>
                  <a:lnTo>
                    <a:pt x="270" y="48"/>
                  </a:lnTo>
                  <a:lnTo>
                    <a:pt x="270" y="48"/>
                  </a:lnTo>
                  <a:lnTo>
                    <a:pt x="270" y="48"/>
                  </a:lnTo>
                  <a:lnTo>
                    <a:pt x="270" y="48"/>
                  </a:lnTo>
                  <a:lnTo>
                    <a:pt x="265" y="54"/>
                  </a:lnTo>
                  <a:lnTo>
                    <a:pt x="265" y="54"/>
                  </a:lnTo>
                  <a:close/>
                  <a:moveTo>
                    <a:pt x="68" y="246"/>
                  </a:moveTo>
                  <a:lnTo>
                    <a:pt x="68" y="246"/>
                  </a:lnTo>
                  <a:lnTo>
                    <a:pt x="71" y="240"/>
                  </a:lnTo>
                  <a:lnTo>
                    <a:pt x="71" y="240"/>
                  </a:lnTo>
                  <a:lnTo>
                    <a:pt x="71" y="238"/>
                  </a:lnTo>
                  <a:lnTo>
                    <a:pt x="71" y="238"/>
                  </a:lnTo>
                  <a:lnTo>
                    <a:pt x="69" y="243"/>
                  </a:lnTo>
                  <a:lnTo>
                    <a:pt x="68" y="246"/>
                  </a:lnTo>
                  <a:lnTo>
                    <a:pt x="68" y="246"/>
                  </a:lnTo>
                  <a:close/>
                  <a:moveTo>
                    <a:pt x="122" y="234"/>
                  </a:moveTo>
                  <a:lnTo>
                    <a:pt x="122" y="234"/>
                  </a:lnTo>
                  <a:lnTo>
                    <a:pt x="122" y="236"/>
                  </a:lnTo>
                  <a:lnTo>
                    <a:pt x="121" y="238"/>
                  </a:lnTo>
                  <a:lnTo>
                    <a:pt x="121" y="238"/>
                  </a:lnTo>
                  <a:lnTo>
                    <a:pt x="122" y="236"/>
                  </a:lnTo>
                  <a:lnTo>
                    <a:pt x="122" y="234"/>
                  </a:lnTo>
                  <a:lnTo>
                    <a:pt x="122" y="234"/>
                  </a:lnTo>
                  <a:close/>
                  <a:moveTo>
                    <a:pt x="142" y="183"/>
                  </a:moveTo>
                  <a:lnTo>
                    <a:pt x="142" y="183"/>
                  </a:lnTo>
                  <a:lnTo>
                    <a:pt x="140" y="179"/>
                  </a:lnTo>
                  <a:lnTo>
                    <a:pt x="139" y="176"/>
                  </a:lnTo>
                  <a:lnTo>
                    <a:pt x="139" y="176"/>
                  </a:lnTo>
                  <a:lnTo>
                    <a:pt x="140" y="179"/>
                  </a:lnTo>
                  <a:lnTo>
                    <a:pt x="142" y="183"/>
                  </a:lnTo>
                  <a:lnTo>
                    <a:pt x="142" y="183"/>
                  </a:lnTo>
                  <a:close/>
                  <a:moveTo>
                    <a:pt x="217" y="216"/>
                  </a:moveTo>
                  <a:lnTo>
                    <a:pt x="217" y="216"/>
                  </a:lnTo>
                  <a:lnTo>
                    <a:pt x="214" y="219"/>
                  </a:lnTo>
                  <a:lnTo>
                    <a:pt x="214" y="219"/>
                  </a:lnTo>
                  <a:lnTo>
                    <a:pt x="214" y="220"/>
                  </a:lnTo>
                  <a:lnTo>
                    <a:pt x="214" y="220"/>
                  </a:lnTo>
                  <a:lnTo>
                    <a:pt x="214" y="220"/>
                  </a:lnTo>
                  <a:lnTo>
                    <a:pt x="216" y="219"/>
                  </a:lnTo>
                  <a:lnTo>
                    <a:pt x="217" y="216"/>
                  </a:lnTo>
                  <a:lnTo>
                    <a:pt x="217" y="216"/>
                  </a:lnTo>
                  <a:close/>
                  <a:moveTo>
                    <a:pt x="267" y="74"/>
                  </a:moveTo>
                  <a:lnTo>
                    <a:pt x="267" y="74"/>
                  </a:lnTo>
                  <a:lnTo>
                    <a:pt x="268" y="75"/>
                  </a:lnTo>
                  <a:lnTo>
                    <a:pt x="268" y="75"/>
                  </a:lnTo>
                  <a:lnTo>
                    <a:pt x="270" y="76"/>
                  </a:lnTo>
                  <a:lnTo>
                    <a:pt x="270" y="76"/>
                  </a:lnTo>
                  <a:lnTo>
                    <a:pt x="271" y="76"/>
                  </a:lnTo>
                  <a:lnTo>
                    <a:pt x="271" y="76"/>
                  </a:lnTo>
                  <a:lnTo>
                    <a:pt x="268" y="72"/>
                  </a:lnTo>
                  <a:lnTo>
                    <a:pt x="268" y="72"/>
                  </a:lnTo>
                  <a:lnTo>
                    <a:pt x="267" y="74"/>
                  </a:lnTo>
                  <a:lnTo>
                    <a:pt x="267" y="74"/>
                  </a:lnTo>
                  <a:close/>
                  <a:moveTo>
                    <a:pt x="281" y="98"/>
                  </a:moveTo>
                  <a:lnTo>
                    <a:pt x="281" y="98"/>
                  </a:lnTo>
                  <a:lnTo>
                    <a:pt x="278" y="99"/>
                  </a:lnTo>
                  <a:lnTo>
                    <a:pt x="278" y="99"/>
                  </a:lnTo>
                  <a:lnTo>
                    <a:pt x="277" y="101"/>
                  </a:lnTo>
                  <a:lnTo>
                    <a:pt x="277" y="101"/>
                  </a:lnTo>
                  <a:lnTo>
                    <a:pt x="280" y="99"/>
                  </a:lnTo>
                  <a:lnTo>
                    <a:pt x="280" y="99"/>
                  </a:lnTo>
                  <a:lnTo>
                    <a:pt x="281" y="99"/>
                  </a:lnTo>
                  <a:lnTo>
                    <a:pt x="281" y="98"/>
                  </a:lnTo>
                  <a:lnTo>
                    <a:pt x="281" y="98"/>
                  </a:lnTo>
                  <a:close/>
                  <a:moveTo>
                    <a:pt x="224" y="206"/>
                  </a:moveTo>
                  <a:lnTo>
                    <a:pt x="224" y="206"/>
                  </a:lnTo>
                  <a:lnTo>
                    <a:pt x="224" y="206"/>
                  </a:lnTo>
                  <a:lnTo>
                    <a:pt x="224" y="206"/>
                  </a:lnTo>
                  <a:lnTo>
                    <a:pt x="220" y="210"/>
                  </a:lnTo>
                  <a:lnTo>
                    <a:pt x="220" y="210"/>
                  </a:lnTo>
                  <a:lnTo>
                    <a:pt x="221" y="210"/>
                  </a:lnTo>
                  <a:lnTo>
                    <a:pt x="221" y="210"/>
                  </a:lnTo>
                  <a:lnTo>
                    <a:pt x="224" y="206"/>
                  </a:lnTo>
                  <a:lnTo>
                    <a:pt x="224" y="206"/>
                  </a:lnTo>
                  <a:close/>
                  <a:moveTo>
                    <a:pt x="312" y="68"/>
                  </a:moveTo>
                  <a:lnTo>
                    <a:pt x="312" y="68"/>
                  </a:lnTo>
                  <a:lnTo>
                    <a:pt x="312" y="67"/>
                  </a:lnTo>
                  <a:lnTo>
                    <a:pt x="312" y="67"/>
                  </a:lnTo>
                  <a:lnTo>
                    <a:pt x="312" y="65"/>
                  </a:lnTo>
                  <a:lnTo>
                    <a:pt x="312" y="65"/>
                  </a:lnTo>
                  <a:lnTo>
                    <a:pt x="311" y="68"/>
                  </a:lnTo>
                  <a:lnTo>
                    <a:pt x="311" y="68"/>
                  </a:lnTo>
                  <a:lnTo>
                    <a:pt x="312" y="68"/>
                  </a:lnTo>
                  <a:lnTo>
                    <a:pt x="312" y="68"/>
                  </a:lnTo>
                  <a:close/>
                  <a:moveTo>
                    <a:pt x="180" y="251"/>
                  </a:moveTo>
                  <a:lnTo>
                    <a:pt x="180" y="251"/>
                  </a:lnTo>
                  <a:lnTo>
                    <a:pt x="184" y="250"/>
                  </a:lnTo>
                  <a:lnTo>
                    <a:pt x="184" y="250"/>
                  </a:lnTo>
                  <a:lnTo>
                    <a:pt x="184" y="250"/>
                  </a:lnTo>
                  <a:lnTo>
                    <a:pt x="184" y="250"/>
                  </a:lnTo>
                  <a:lnTo>
                    <a:pt x="184" y="248"/>
                  </a:lnTo>
                  <a:lnTo>
                    <a:pt x="184" y="248"/>
                  </a:lnTo>
                  <a:lnTo>
                    <a:pt x="180" y="251"/>
                  </a:lnTo>
                  <a:lnTo>
                    <a:pt x="180" y="251"/>
                  </a:lnTo>
                  <a:close/>
                  <a:moveTo>
                    <a:pt x="268" y="41"/>
                  </a:moveTo>
                  <a:lnTo>
                    <a:pt x="268" y="41"/>
                  </a:lnTo>
                  <a:lnTo>
                    <a:pt x="265" y="42"/>
                  </a:lnTo>
                  <a:lnTo>
                    <a:pt x="264" y="44"/>
                  </a:lnTo>
                  <a:lnTo>
                    <a:pt x="264" y="44"/>
                  </a:lnTo>
                  <a:lnTo>
                    <a:pt x="267" y="42"/>
                  </a:lnTo>
                  <a:lnTo>
                    <a:pt x="268" y="41"/>
                  </a:lnTo>
                  <a:lnTo>
                    <a:pt x="268" y="41"/>
                  </a:lnTo>
                  <a:close/>
                  <a:moveTo>
                    <a:pt x="304" y="92"/>
                  </a:moveTo>
                  <a:lnTo>
                    <a:pt x="304" y="92"/>
                  </a:lnTo>
                  <a:lnTo>
                    <a:pt x="300" y="91"/>
                  </a:lnTo>
                  <a:lnTo>
                    <a:pt x="300" y="91"/>
                  </a:lnTo>
                  <a:lnTo>
                    <a:pt x="300" y="91"/>
                  </a:lnTo>
                  <a:lnTo>
                    <a:pt x="300" y="91"/>
                  </a:lnTo>
                  <a:lnTo>
                    <a:pt x="304" y="92"/>
                  </a:lnTo>
                  <a:lnTo>
                    <a:pt x="304" y="92"/>
                  </a:lnTo>
                  <a:lnTo>
                    <a:pt x="304" y="92"/>
                  </a:lnTo>
                  <a:lnTo>
                    <a:pt x="304" y="92"/>
                  </a:lnTo>
                  <a:close/>
                  <a:moveTo>
                    <a:pt x="324" y="98"/>
                  </a:moveTo>
                  <a:lnTo>
                    <a:pt x="324" y="98"/>
                  </a:lnTo>
                  <a:lnTo>
                    <a:pt x="322" y="96"/>
                  </a:lnTo>
                  <a:lnTo>
                    <a:pt x="322" y="96"/>
                  </a:lnTo>
                  <a:lnTo>
                    <a:pt x="318" y="95"/>
                  </a:lnTo>
                  <a:lnTo>
                    <a:pt x="318" y="95"/>
                  </a:lnTo>
                  <a:lnTo>
                    <a:pt x="317" y="95"/>
                  </a:lnTo>
                  <a:lnTo>
                    <a:pt x="317" y="95"/>
                  </a:lnTo>
                  <a:lnTo>
                    <a:pt x="317" y="95"/>
                  </a:lnTo>
                  <a:lnTo>
                    <a:pt x="317" y="95"/>
                  </a:lnTo>
                  <a:lnTo>
                    <a:pt x="324" y="98"/>
                  </a:lnTo>
                  <a:lnTo>
                    <a:pt x="324" y="98"/>
                  </a:lnTo>
                  <a:close/>
                  <a:moveTo>
                    <a:pt x="302" y="112"/>
                  </a:moveTo>
                  <a:lnTo>
                    <a:pt x="302" y="112"/>
                  </a:lnTo>
                  <a:lnTo>
                    <a:pt x="298" y="111"/>
                  </a:lnTo>
                  <a:lnTo>
                    <a:pt x="294" y="111"/>
                  </a:lnTo>
                  <a:lnTo>
                    <a:pt x="294" y="111"/>
                  </a:lnTo>
                  <a:lnTo>
                    <a:pt x="302" y="112"/>
                  </a:lnTo>
                  <a:lnTo>
                    <a:pt x="302" y="112"/>
                  </a:lnTo>
                  <a:close/>
                  <a:moveTo>
                    <a:pt x="76" y="227"/>
                  </a:moveTo>
                  <a:lnTo>
                    <a:pt x="76" y="227"/>
                  </a:lnTo>
                  <a:lnTo>
                    <a:pt x="75" y="227"/>
                  </a:lnTo>
                  <a:lnTo>
                    <a:pt x="75" y="227"/>
                  </a:lnTo>
                  <a:lnTo>
                    <a:pt x="74" y="231"/>
                  </a:lnTo>
                  <a:lnTo>
                    <a:pt x="74" y="231"/>
                  </a:lnTo>
                  <a:lnTo>
                    <a:pt x="74" y="231"/>
                  </a:lnTo>
                  <a:lnTo>
                    <a:pt x="74" y="231"/>
                  </a:lnTo>
                  <a:lnTo>
                    <a:pt x="75" y="230"/>
                  </a:lnTo>
                  <a:lnTo>
                    <a:pt x="76" y="229"/>
                  </a:lnTo>
                  <a:lnTo>
                    <a:pt x="76" y="229"/>
                  </a:lnTo>
                  <a:lnTo>
                    <a:pt x="76" y="227"/>
                  </a:lnTo>
                  <a:lnTo>
                    <a:pt x="76" y="227"/>
                  </a:lnTo>
                  <a:close/>
                  <a:moveTo>
                    <a:pt x="128" y="210"/>
                  </a:moveTo>
                  <a:lnTo>
                    <a:pt x="128" y="210"/>
                  </a:lnTo>
                  <a:lnTo>
                    <a:pt x="128" y="206"/>
                  </a:lnTo>
                  <a:lnTo>
                    <a:pt x="128" y="206"/>
                  </a:lnTo>
                  <a:lnTo>
                    <a:pt x="126" y="207"/>
                  </a:lnTo>
                  <a:lnTo>
                    <a:pt x="126" y="207"/>
                  </a:lnTo>
                  <a:lnTo>
                    <a:pt x="126" y="209"/>
                  </a:lnTo>
                  <a:lnTo>
                    <a:pt x="126" y="209"/>
                  </a:lnTo>
                  <a:lnTo>
                    <a:pt x="128" y="210"/>
                  </a:lnTo>
                  <a:lnTo>
                    <a:pt x="128" y="210"/>
                  </a:lnTo>
                  <a:close/>
                  <a:moveTo>
                    <a:pt x="27" y="359"/>
                  </a:moveTo>
                  <a:lnTo>
                    <a:pt x="27" y="359"/>
                  </a:lnTo>
                  <a:lnTo>
                    <a:pt x="18" y="356"/>
                  </a:lnTo>
                  <a:lnTo>
                    <a:pt x="18" y="356"/>
                  </a:lnTo>
                  <a:lnTo>
                    <a:pt x="22" y="358"/>
                  </a:lnTo>
                  <a:lnTo>
                    <a:pt x="27" y="359"/>
                  </a:lnTo>
                  <a:lnTo>
                    <a:pt x="27" y="359"/>
                  </a:lnTo>
                  <a:close/>
                  <a:moveTo>
                    <a:pt x="209" y="209"/>
                  </a:moveTo>
                  <a:lnTo>
                    <a:pt x="209" y="209"/>
                  </a:lnTo>
                  <a:lnTo>
                    <a:pt x="206" y="210"/>
                  </a:lnTo>
                  <a:lnTo>
                    <a:pt x="204" y="211"/>
                  </a:lnTo>
                  <a:lnTo>
                    <a:pt x="204" y="211"/>
                  </a:lnTo>
                  <a:lnTo>
                    <a:pt x="207" y="210"/>
                  </a:lnTo>
                  <a:lnTo>
                    <a:pt x="209" y="209"/>
                  </a:lnTo>
                  <a:lnTo>
                    <a:pt x="209" y="209"/>
                  </a:lnTo>
                  <a:close/>
                  <a:moveTo>
                    <a:pt x="103" y="214"/>
                  </a:moveTo>
                  <a:lnTo>
                    <a:pt x="103" y="214"/>
                  </a:lnTo>
                  <a:lnTo>
                    <a:pt x="102" y="216"/>
                  </a:lnTo>
                  <a:lnTo>
                    <a:pt x="102" y="216"/>
                  </a:lnTo>
                  <a:lnTo>
                    <a:pt x="102" y="217"/>
                  </a:lnTo>
                  <a:lnTo>
                    <a:pt x="102" y="217"/>
                  </a:lnTo>
                  <a:lnTo>
                    <a:pt x="103" y="216"/>
                  </a:lnTo>
                  <a:lnTo>
                    <a:pt x="103" y="216"/>
                  </a:lnTo>
                  <a:lnTo>
                    <a:pt x="103" y="216"/>
                  </a:lnTo>
                  <a:lnTo>
                    <a:pt x="103" y="214"/>
                  </a:lnTo>
                  <a:lnTo>
                    <a:pt x="103" y="214"/>
                  </a:lnTo>
                  <a:close/>
                  <a:moveTo>
                    <a:pt x="314" y="76"/>
                  </a:moveTo>
                  <a:lnTo>
                    <a:pt x="314" y="76"/>
                  </a:lnTo>
                  <a:lnTo>
                    <a:pt x="315" y="75"/>
                  </a:lnTo>
                  <a:lnTo>
                    <a:pt x="314" y="74"/>
                  </a:lnTo>
                  <a:lnTo>
                    <a:pt x="314" y="74"/>
                  </a:lnTo>
                  <a:lnTo>
                    <a:pt x="314" y="75"/>
                  </a:lnTo>
                  <a:lnTo>
                    <a:pt x="314" y="76"/>
                  </a:lnTo>
                  <a:lnTo>
                    <a:pt x="314" y="76"/>
                  </a:lnTo>
                  <a:close/>
                  <a:moveTo>
                    <a:pt x="86" y="346"/>
                  </a:moveTo>
                  <a:lnTo>
                    <a:pt x="86" y="346"/>
                  </a:lnTo>
                  <a:lnTo>
                    <a:pt x="89" y="346"/>
                  </a:lnTo>
                  <a:lnTo>
                    <a:pt x="89" y="346"/>
                  </a:lnTo>
                  <a:lnTo>
                    <a:pt x="91" y="344"/>
                  </a:lnTo>
                  <a:lnTo>
                    <a:pt x="91" y="344"/>
                  </a:lnTo>
                  <a:lnTo>
                    <a:pt x="86" y="346"/>
                  </a:lnTo>
                  <a:lnTo>
                    <a:pt x="86" y="346"/>
                  </a:lnTo>
                  <a:close/>
                  <a:moveTo>
                    <a:pt x="102" y="248"/>
                  </a:moveTo>
                  <a:lnTo>
                    <a:pt x="102" y="248"/>
                  </a:lnTo>
                  <a:lnTo>
                    <a:pt x="102" y="247"/>
                  </a:lnTo>
                  <a:lnTo>
                    <a:pt x="102" y="244"/>
                  </a:lnTo>
                  <a:lnTo>
                    <a:pt x="102" y="244"/>
                  </a:lnTo>
                  <a:lnTo>
                    <a:pt x="102" y="247"/>
                  </a:lnTo>
                  <a:lnTo>
                    <a:pt x="102" y="248"/>
                  </a:lnTo>
                  <a:lnTo>
                    <a:pt x="102" y="248"/>
                  </a:lnTo>
                  <a:close/>
                  <a:moveTo>
                    <a:pt x="102" y="230"/>
                  </a:moveTo>
                  <a:lnTo>
                    <a:pt x="102" y="230"/>
                  </a:lnTo>
                  <a:lnTo>
                    <a:pt x="101" y="231"/>
                  </a:lnTo>
                  <a:lnTo>
                    <a:pt x="101" y="233"/>
                  </a:lnTo>
                  <a:lnTo>
                    <a:pt x="101" y="233"/>
                  </a:lnTo>
                  <a:lnTo>
                    <a:pt x="102" y="231"/>
                  </a:lnTo>
                  <a:lnTo>
                    <a:pt x="102" y="230"/>
                  </a:lnTo>
                  <a:lnTo>
                    <a:pt x="102" y="230"/>
                  </a:lnTo>
                  <a:close/>
                  <a:moveTo>
                    <a:pt x="298" y="82"/>
                  </a:moveTo>
                  <a:lnTo>
                    <a:pt x="298" y="82"/>
                  </a:lnTo>
                  <a:lnTo>
                    <a:pt x="295" y="84"/>
                  </a:lnTo>
                  <a:lnTo>
                    <a:pt x="295" y="84"/>
                  </a:lnTo>
                  <a:lnTo>
                    <a:pt x="292" y="84"/>
                  </a:lnTo>
                  <a:lnTo>
                    <a:pt x="292" y="84"/>
                  </a:lnTo>
                  <a:lnTo>
                    <a:pt x="294" y="84"/>
                  </a:lnTo>
                  <a:lnTo>
                    <a:pt x="294" y="84"/>
                  </a:lnTo>
                  <a:lnTo>
                    <a:pt x="297" y="84"/>
                  </a:lnTo>
                  <a:lnTo>
                    <a:pt x="297" y="84"/>
                  </a:lnTo>
                  <a:lnTo>
                    <a:pt x="297" y="84"/>
                  </a:lnTo>
                  <a:lnTo>
                    <a:pt x="298" y="82"/>
                  </a:lnTo>
                  <a:lnTo>
                    <a:pt x="298" y="82"/>
                  </a:lnTo>
                  <a:close/>
                  <a:moveTo>
                    <a:pt x="65" y="302"/>
                  </a:moveTo>
                  <a:lnTo>
                    <a:pt x="65" y="302"/>
                  </a:lnTo>
                  <a:lnTo>
                    <a:pt x="65" y="301"/>
                  </a:lnTo>
                  <a:lnTo>
                    <a:pt x="64" y="300"/>
                  </a:lnTo>
                  <a:lnTo>
                    <a:pt x="64" y="300"/>
                  </a:lnTo>
                  <a:lnTo>
                    <a:pt x="64" y="302"/>
                  </a:lnTo>
                  <a:lnTo>
                    <a:pt x="64" y="302"/>
                  </a:lnTo>
                  <a:lnTo>
                    <a:pt x="65" y="302"/>
                  </a:lnTo>
                  <a:lnTo>
                    <a:pt x="65" y="302"/>
                  </a:lnTo>
                  <a:close/>
                  <a:moveTo>
                    <a:pt x="224" y="184"/>
                  </a:moveTo>
                  <a:lnTo>
                    <a:pt x="224" y="184"/>
                  </a:lnTo>
                  <a:lnTo>
                    <a:pt x="227" y="183"/>
                  </a:lnTo>
                  <a:lnTo>
                    <a:pt x="227" y="182"/>
                  </a:lnTo>
                  <a:lnTo>
                    <a:pt x="227" y="182"/>
                  </a:lnTo>
                  <a:lnTo>
                    <a:pt x="226" y="183"/>
                  </a:lnTo>
                  <a:lnTo>
                    <a:pt x="224" y="184"/>
                  </a:lnTo>
                  <a:lnTo>
                    <a:pt x="224" y="184"/>
                  </a:lnTo>
                  <a:close/>
                  <a:moveTo>
                    <a:pt x="47" y="327"/>
                  </a:moveTo>
                  <a:lnTo>
                    <a:pt x="47" y="327"/>
                  </a:lnTo>
                  <a:lnTo>
                    <a:pt x="48" y="329"/>
                  </a:lnTo>
                  <a:lnTo>
                    <a:pt x="48" y="331"/>
                  </a:lnTo>
                  <a:lnTo>
                    <a:pt x="48" y="331"/>
                  </a:lnTo>
                  <a:lnTo>
                    <a:pt x="48" y="328"/>
                  </a:lnTo>
                  <a:lnTo>
                    <a:pt x="47" y="327"/>
                  </a:lnTo>
                  <a:lnTo>
                    <a:pt x="47" y="327"/>
                  </a:lnTo>
                  <a:close/>
                  <a:moveTo>
                    <a:pt x="314" y="84"/>
                  </a:moveTo>
                  <a:lnTo>
                    <a:pt x="314" y="84"/>
                  </a:lnTo>
                  <a:lnTo>
                    <a:pt x="311" y="85"/>
                  </a:lnTo>
                  <a:lnTo>
                    <a:pt x="311" y="85"/>
                  </a:lnTo>
                  <a:lnTo>
                    <a:pt x="312" y="85"/>
                  </a:lnTo>
                  <a:lnTo>
                    <a:pt x="314" y="85"/>
                  </a:lnTo>
                  <a:lnTo>
                    <a:pt x="314" y="85"/>
                  </a:lnTo>
                  <a:lnTo>
                    <a:pt x="314" y="84"/>
                  </a:lnTo>
                  <a:lnTo>
                    <a:pt x="314" y="84"/>
                  </a:lnTo>
                  <a:close/>
                  <a:moveTo>
                    <a:pt x="76" y="334"/>
                  </a:moveTo>
                  <a:lnTo>
                    <a:pt x="76" y="334"/>
                  </a:lnTo>
                  <a:lnTo>
                    <a:pt x="76" y="332"/>
                  </a:lnTo>
                  <a:lnTo>
                    <a:pt x="76" y="332"/>
                  </a:lnTo>
                  <a:lnTo>
                    <a:pt x="75" y="332"/>
                  </a:lnTo>
                  <a:lnTo>
                    <a:pt x="75" y="332"/>
                  </a:lnTo>
                  <a:lnTo>
                    <a:pt x="74" y="332"/>
                  </a:lnTo>
                  <a:lnTo>
                    <a:pt x="74" y="332"/>
                  </a:lnTo>
                  <a:lnTo>
                    <a:pt x="74" y="332"/>
                  </a:lnTo>
                  <a:lnTo>
                    <a:pt x="74" y="332"/>
                  </a:lnTo>
                  <a:lnTo>
                    <a:pt x="76" y="334"/>
                  </a:lnTo>
                  <a:lnTo>
                    <a:pt x="76" y="334"/>
                  </a:lnTo>
                  <a:close/>
                  <a:moveTo>
                    <a:pt x="219" y="194"/>
                  </a:moveTo>
                  <a:lnTo>
                    <a:pt x="219" y="194"/>
                  </a:lnTo>
                  <a:lnTo>
                    <a:pt x="220" y="194"/>
                  </a:lnTo>
                  <a:lnTo>
                    <a:pt x="221" y="192"/>
                  </a:lnTo>
                  <a:lnTo>
                    <a:pt x="221" y="192"/>
                  </a:lnTo>
                  <a:lnTo>
                    <a:pt x="220" y="193"/>
                  </a:lnTo>
                  <a:lnTo>
                    <a:pt x="219" y="194"/>
                  </a:lnTo>
                  <a:lnTo>
                    <a:pt x="219" y="194"/>
                  </a:lnTo>
                  <a:close/>
                  <a:moveTo>
                    <a:pt x="81" y="283"/>
                  </a:moveTo>
                  <a:lnTo>
                    <a:pt x="81" y="283"/>
                  </a:lnTo>
                  <a:lnTo>
                    <a:pt x="82" y="287"/>
                  </a:lnTo>
                  <a:lnTo>
                    <a:pt x="82" y="287"/>
                  </a:lnTo>
                  <a:lnTo>
                    <a:pt x="84" y="285"/>
                  </a:lnTo>
                  <a:lnTo>
                    <a:pt x="82" y="285"/>
                  </a:lnTo>
                  <a:lnTo>
                    <a:pt x="82" y="285"/>
                  </a:lnTo>
                  <a:lnTo>
                    <a:pt x="81" y="283"/>
                  </a:lnTo>
                  <a:lnTo>
                    <a:pt x="81" y="283"/>
                  </a:lnTo>
                  <a:close/>
                  <a:moveTo>
                    <a:pt x="177" y="251"/>
                  </a:moveTo>
                  <a:lnTo>
                    <a:pt x="177" y="251"/>
                  </a:lnTo>
                  <a:lnTo>
                    <a:pt x="173" y="251"/>
                  </a:lnTo>
                  <a:lnTo>
                    <a:pt x="173" y="251"/>
                  </a:lnTo>
                  <a:lnTo>
                    <a:pt x="175" y="253"/>
                  </a:lnTo>
                  <a:lnTo>
                    <a:pt x="176" y="251"/>
                  </a:lnTo>
                  <a:lnTo>
                    <a:pt x="176" y="251"/>
                  </a:lnTo>
                  <a:lnTo>
                    <a:pt x="177" y="251"/>
                  </a:lnTo>
                  <a:lnTo>
                    <a:pt x="177" y="251"/>
                  </a:lnTo>
                  <a:close/>
                  <a:moveTo>
                    <a:pt x="115" y="213"/>
                  </a:moveTo>
                  <a:lnTo>
                    <a:pt x="115" y="213"/>
                  </a:lnTo>
                  <a:lnTo>
                    <a:pt x="113" y="214"/>
                  </a:lnTo>
                  <a:lnTo>
                    <a:pt x="113" y="216"/>
                  </a:lnTo>
                  <a:lnTo>
                    <a:pt x="113" y="216"/>
                  </a:lnTo>
                  <a:lnTo>
                    <a:pt x="115" y="214"/>
                  </a:lnTo>
                  <a:lnTo>
                    <a:pt x="115" y="213"/>
                  </a:lnTo>
                  <a:lnTo>
                    <a:pt x="115" y="213"/>
                  </a:lnTo>
                  <a:close/>
                  <a:moveTo>
                    <a:pt x="37" y="321"/>
                  </a:moveTo>
                  <a:lnTo>
                    <a:pt x="37" y="321"/>
                  </a:lnTo>
                  <a:lnTo>
                    <a:pt x="37" y="322"/>
                  </a:lnTo>
                  <a:lnTo>
                    <a:pt x="38" y="324"/>
                  </a:lnTo>
                  <a:lnTo>
                    <a:pt x="38" y="324"/>
                  </a:lnTo>
                  <a:lnTo>
                    <a:pt x="38" y="322"/>
                  </a:lnTo>
                  <a:lnTo>
                    <a:pt x="37" y="321"/>
                  </a:lnTo>
                  <a:lnTo>
                    <a:pt x="37" y="321"/>
                  </a:lnTo>
                  <a:close/>
                  <a:moveTo>
                    <a:pt x="85" y="226"/>
                  </a:moveTo>
                  <a:lnTo>
                    <a:pt x="85" y="226"/>
                  </a:lnTo>
                  <a:lnTo>
                    <a:pt x="85" y="227"/>
                  </a:lnTo>
                  <a:lnTo>
                    <a:pt x="85" y="229"/>
                  </a:lnTo>
                  <a:lnTo>
                    <a:pt x="85" y="229"/>
                  </a:lnTo>
                  <a:lnTo>
                    <a:pt x="86" y="227"/>
                  </a:lnTo>
                  <a:lnTo>
                    <a:pt x="85" y="226"/>
                  </a:lnTo>
                  <a:lnTo>
                    <a:pt x="85" y="226"/>
                  </a:lnTo>
                  <a:close/>
                  <a:moveTo>
                    <a:pt x="285" y="31"/>
                  </a:moveTo>
                  <a:lnTo>
                    <a:pt x="285" y="31"/>
                  </a:lnTo>
                  <a:lnTo>
                    <a:pt x="291" y="30"/>
                  </a:lnTo>
                  <a:lnTo>
                    <a:pt x="291" y="30"/>
                  </a:lnTo>
                  <a:lnTo>
                    <a:pt x="290" y="28"/>
                  </a:lnTo>
                  <a:lnTo>
                    <a:pt x="290" y="28"/>
                  </a:lnTo>
                  <a:lnTo>
                    <a:pt x="288" y="30"/>
                  </a:lnTo>
                  <a:lnTo>
                    <a:pt x="285" y="31"/>
                  </a:lnTo>
                  <a:lnTo>
                    <a:pt x="285" y="31"/>
                  </a:lnTo>
                  <a:close/>
                  <a:moveTo>
                    <a:pt x="300" y="76"/>
                  </a:moveTo>
                  <a:lnTo>
                    <a:pt x="300" y="76"/>
                  </a:lnTo>
                  <a:lnTo>
                    <a:pt x="297" y="78"/>
                  </a:lnTo>
                  <a:lnTo>
                    <a:pt x="297" y="78"/>
                  </a:lnTo>
                  <a:lnTo>
                    <a:pt x="300" y="79"/>
                  </a:lnTo>
                  <a:lnTo>
                    <a:pt x="300" y="79"/>
                  </a:lnTo>
                  <a:lnTo>
                    <a:pt x="300" y="78"/>
                  </a:lnTo>
                  <a:lnTo>
                    <a:pt x="300" y="76"/>
                  </a:lnTo>
                  <a:lnTo>
                    <a:pt x="300" y="76"/>
                  </a:lnTo>
                  <a:close/>
                  <a:moveTo>
                    <a:pt x="79" y="298"/>
                  </a:moveTo>
                  <a:lnTo>
                    <a:pt x="79" y="298"/>
                  </a:lnTo>
                  <a:lnTo>
                    <a:pt x="81" y="295"/>
                  </a:lnTo>
                  <a:lnTo>
                    <a:pt x="81" y="295"/>
                  </a:lnTo>
                  <a:lnTo>
                    <a:pt x="79" y="295"/>
                  </a:lnTo>
                  <a:lnTo>
                    <a:pt x="79" y="295"/>
                  </a:lnTo>
                  <a:lnTo>
                    <a:pt x="79" y="297"/>
                  </a:lnTo>
                  <a:lnTo>
                    <a:pt x="79" y="298"/>
                  </a:lnTo>
                  <a:lnTo>
                    <a:pt x="79" y="298"/>
                  </a:lnTo>
                  <a:close/>
                  <a:moveTo>
                    <a:pt x="101" y="284"/>
                  </a:moveTo>
                  <a:lnTo>
                    <a:pt x="101" y="284"/>
                  </a:lnTo>
                  <a:lnTo>
                    <a:pt x="101" y="285"/>
                  </a:lnTo>
                  <a:lnTo>
                    <a:pt x="101" y="285"/>
                  </a:lnTo>
                  <a:lnTo>
                    <a:pt x="102" y="285"/>
                  </a:lnTo>
                  <a:lnTo>
                    <a:pt x="102" y="285"/>
                  </a:lnTo>
                  <a:lnTo>
                    <a:pt x="102" y="284"/>
                  </a:lnTo>
                  <a:lnTo>
                    <a:pt x="102" y="284"/>
                  </a:lnTo>
                  <a:lnTo>
                    <a:pt x="102" y="284"/>
                  </a:lnTo>
                  <a:lnTo>
                    <a:pt x="102" y="284"/>
                  </a:lnTo>
                  <a:lnTo>
                    <a:pt x="101" y="284"/>
                  </a:lnTo>
                  <a:lnTo>
                    <a:pt x="101" y="284"/>
                  </a:lnTo>
                  <a:close/>
                  <a:moveTo>
                    <a:pt x="192" y="246"/>
                  </a:moveTo>
                  <a:lnTo>
                    <a:pt x="192" y="246"/>
                  </a:lnTo>
                  <a:lnTo>
                    <a:pt x="190" y="247"/>
                  </a:lnTo>
                  <a:lnTo>
                    <a:pt x="190" y="248"/>
                  </a:lnTo>
                  <a:lnTo>
                    <a:pt x="190" y="248"/>
                  </a:lnTo>
                  <a:lnTo>
                    <a:pt x="192" y="247"/>
                  </a:lnTo>
                  <a:lnTo>
                    <a:pt x="192" y="246"/>
                  </a:lnTo>
                  <a:lnTo>
                    <a:pt x="192" y="246"/>
                  </a:lnTo>
                  <a:close/>
                  <a:moveTo>
                    <a:pt x="68" y="338"/>
                  </a:moveTo>
                  <a:lnTo>
                    <a:pt x="68" y="338"/>
                  </a:lnTo>
                  <a:lnTo>
                    <a:pt x="71" y="339"/>
                  </a:lnTo>
                  <a:lnTo>
                    <a:pt x="72" y="339"/>
                  </a:lnTo>
                  <a:lnTo>
                    <a:pt x="72" y="339"/>
                  </a:lnTo>
                  <a:lnTo>
                    <a:pt x="71" y="338"/>
                  </a:lnTo>
                  <a:lnTo>
                    <a:pt x="68" y="338"/>
                  </a:lnTo>
                  <a:lnTo>
                    <a:pt x="68" y="338"/>
                  </a:lnTo>
                  <a:close/>
                  <a:moveTo>
                    <a:pt x="112" y="209"/>
                  </a:moveTo>
                  <a:lnTo>
                    <a:pt x="112" y="209"/>
                  </a:lnTo>
                  <a:lnTo>
                    <a:pt x="112" y="210"/>
                  </a:lnTo>
                  <a:lnTo>
                    <a:pt x="112" y="211"/>
                  </a:lnTo>
                  <a:lnTo>
                    <a:pt x="112" y="211"/>
                  </a:lnTo>
                  <a:lnTo>
                    <a:pt x="113" y="210"/>
                  </a:lnTo>
                  <a:lnTo>
                    <a:pt x="113" y="210"/>
                  </a:lnTo>
                  <a:lnTo>
                    <a:pt x="113" y="209"/>
                  </a:lnTo>
                  <a:lnTo>
                    <a:pt x="113" y="209"/>
                  </a:lnTo>
                  <a:lnTo>
                    <a:pt x="112" y="209"/>
                  </a:lnTo>
                  <a:lnTo>
                    <a:pt x="112" y="209"/>
                  </a:lnTo>
                  <a:close/>
                  <a:moveTo>
                    <a:pt x="132" y="177"/>
                  </a:moveTo>
                  <a:lnTo>
                    <a:pt x="132" y="177"/>
                  </a:lnTo>
                  <a:lnTo>
                    <a:pt x="133" y="176"/>
                  </a:lnTo>
                  <a:lnTo>
                    <a:pt x="133" y="175"/>
                  </a:lnTo>
                  <a:lnTo>
                    <a:pt x="133" y="175"/>
                  </a:lnTo>
                  <a:lnTo>
                    <a:pt x="132" y="177"/>
                  </a:lnTo>
                  <a:lnTo>
                    <a:pt x="132" y="177"/>
                  </a:lnTo>
                  <a:close/>
                  <a:moveTo>
                    <a:pt x="180" y="237"/>
                  </a:moveTo>
                  <a:lnTo>
                    <a:pt x="180" y="237"/>
                  </a:lnTo>
                  <a:lnTo>
                    <a:pt x="179" y="237"/>
                  </a:lnTo>
                  <a:lnTo>
                    <a:pt x="179" y="237"/>
                  </a:lnTo>
                  <a:lnTo>
                    <a:pt x="177" y="237"/>
                  </a:lnTo>
                  <a:lnTo>
                    <a:pt x="177" y="237"/>
                  </a:lnTo>
                  <a:lnTo>
                    <a:pt x="179" y="238"/>
                  </a:lnTo>
                  <a:lnTo>
                    <a:pt x="180" y="238"/>
                  </a:lnTo>
                  <a:lnTo>
                    <a:pt x="180" y="238"/>
                  </a:lnTo>
                  <a:lnTo>
                    <a:pt x="180" y="237"/>
                  </a:lnTo>
                  <a:lnTo>
                    <a:pt x="180" y="237"/>
                  </a:lnTo>
                  <a:close/>
                  <a:moveTo>
                    <a:pt x="133" y="216"/>
                  </a:moveTo>
                  <a:lnTo>
                    <a:pt x="133" y="216"/>
                  </a:lnTo>
                  <a:lnTo>
                    <a:pt x="133" y="217"/>
                  </a:lnTo>
                  <a:lnTo>
                    <a:pt x="133" y="220"/>
                  </a:lnTo>
                  <a:lnTo>
                    <a:pt x="133" y="220"/>
                  </a:lnTo>
                  <a:lnTo>
                    <a:pt x="133" y="216"/>
                  </a:lnTo>
                  <a:lnTo>
                    <a:pt x="133" y="216"/>
                  </a:lnTo>
                  <a:close/>
                  <a:moveTo>
                    <a:pt x="318" y="84"/>
                  </a:moveTo>
                  <a:lnTo>
                    <a:pt x="318" y="84"/>
                  </a:lnTo>
                  <a:lnTo>
                    <a:pt x="317" y="82"/>
                  </a:lnTo>
                  <a:lnTo>
                    <a:pt x="317" y="82"/>
                  </a:lnTo>
                  <a:lnTo>
                    <a:pt x="317" y="82"/>
                  </a:lnTo>
                  <a:lnTo>
                    <a:pt x="317" y="82"/>
                  </a:lnTo>
                  <a:lnTo>
                    <a:pt x="317" y="85"/>
                  </a:lnTo>
                  <a:lnTo>
                    <a:pt x="317" y="85"/>
                  </a:lnTo>
                  <a:lnTo>
                    <a:pt x="318" y="84"/>
                  </a:lnTo>
                  <a:lnTo>
                    <a:pt x="318" y="84"/>
                  </a:lnTo>
                  <a:close/>
                  <a:moveTo>
                    <a:pt x="202" y="244"/>
                  </a:moveTo>
                  <a:lnTo>
                    <a:pt x="202" y="244"/>
                  </a:lnTo>
                  <a:lnTo>
                    <a:pt x="203" y="243"/>
                  </a:lnTo>
                  <a:lnTo>
                    <a:pt x="203" y="243"/>
                  </a:lnTo>
                  <a:lnTo>
                    <a:pt x="203" y="241"/>
                  </a:lnTo>
                  <a:lnTo>
                    <a:pt x="203" y="241"/>
                  </a:lnTo>
                  <a:lnTo>
                    <a:pt x="202" y="243"/>
                  </a:lnTo>
                  <a:lnTo>
                    <a:pt x="202" y="244"/>
                  </a:lnTo>
                  <a:lnTo>
                    <a:pt x="202" y="244"/>
                  </a:lnTo>
                  <a:close/>
                  <a:moveTo>
                    <a:pt x="67" y="284"/>
                  </a:moveTo>
                  <a:lnTo>
                    <a:pt x="67" y="284"/>
                  </a:lnTo>
                  <a:lnTo>
                    <a:pt x="67" y="283"/>
                  </a:lnTo>
                  <a:lnTo>
                    <a:pt x="65" y="281"/>
                  </a:lnTo>
                  <a:lnTo>
                    <a:pt x="65" y="281"/>
                  </a:lnTo>
                  <a:lnTo>
                    <a:pt x="65" y="283"/>
                  </a:lnTo>
                  <a:lnTo>
                    <a:pt x="65" y="283"/>
                  </a:lnTo>
                  <a:lnTo>
                    <a:pt x="67" y="284"/>
                  </a:lnTo>
                  <a:lnTo>
                    <a:pt x="67" y="284"/>
                  </a:lnTo>
                  <a:close/>
                  <a:moveTo>
                    <a:pt x="34" y="318"/>
                  </a:moveTo>
                  <a:lnTo>
                    <a:pt x="34" y="318"/>
                  </a:lnTo>
                  <a:lnTo>
                    <a:pt x="34" y="318"/>
                  </a:lnTo>
                  <a:lnTo>
                    <a:pt x="34" y="318"/>
                  </a:lnTo>
                  <a:lnTo>
                    <a:pt x="34" y="314"/>
                  </a:lnTo>
                  <a:lnTo>
                    <a:pt x="34" y="314"/>
                  </a:lnTo>
                  <a:lnTo>
                    <a:pt x="34" y="315"/>
                  </a:lnTo>
                  <a:lnTo>
                    <a:pt x="34" y="318"/>
                  </a:lnTo>
                  <a:lnTo>
                    <a:pt x="34" y="318"/>
                  </a:lnTo>
                  <a:close/>
                  <a:moveTo>
                    <a:pt x="106" y="216"/>
                  </a:moveTo>
                  <a:lnTo>
                    <a:pt x="106" y="216"/>
                  </a:lnTo>
                  <a:lnTo>
                    <a:pt x="106" y="216"/>
                  </a:lnTo>
                  <a:lnTo>
                    <a:pt x="106" y="216"/>
                  </a:lnTo>
                  <a:lnTo>
                    <a:pt x="109" y="213"/>
                  </a:lnTo>
                  <a:lnTo>
                    <a:pt x="109" y="213"/>
                  </a:lnTo>
                  <a:lnTo>
                    <a:pt x="109" y="213"/>
                  </a:lnTo>
                  <a:lnTo>
                    <a:pt x="109" y="213"/>
                  </a:lnTo>
                  <a:lnTo>
                    <a:pt x="106" y="216"/>
                  </a:lnTo>
                  <a:lnTo>
                    <a:pt x="106" y="216"/>
                  </a:lnTo>
                  <a:close/>
                  <a:moveTo>
                    <a:pt x="129" y="170"/>
                  </a:moveTo>
                  <a:lnTo>
                    <a:pt x="129" y="170"/>
                  </a:lnTo>
                  <a:lnTo>
                    <a:pt x="126" y="170"/>
                  </a:lnTo>
                  <a:lnTo>
                    <a:pt x="123" y="170"/>
                  </a:lnTo>
                  <a:lnTo>
                    <a:pt x="123" y="170"/>
                  </a:lnTo>
                  <a:lnTo>
                    <a:pt x="129" y="170"/>
                  </a:lnTo>
                  <a:lnTo>
                    <a:pt x="129" y="170"/>
                  </a:lnTo>
                  <a:close/>
                  <a:moveTo>
                    <a:pt x="237" y="162"/>
                  </a:moveTo>
                  <a:lnTo>
                    <a:pt x="237" y="162"/>
                  </a:lnTo>
                  <a:lnTo>
                    <a:pt x="236" y="163"/>
                  </a:lnTo>
                  <a:lnTo>
                    <a:pt x="234" y="165"/>
                  </a:lnTo>
                  <a:lnTo>
                    <a:pt x="234" y="165"/>
                  </a:lnTo>
                  <a:lnTo>
                    <a:pt x="236" y="163"/>
                  </a:lnTo>
                  <a:lnTo>
                    <a:pt x="237" y="162"/>
                  </a:lnTo>
                  <a:lnTo>
                    <a:pt x="237" y="162"/>
                  </a:lnTo>
                  <a:close/>
                  <a:moveTo>
                    <a:pt x="47" y="307"/>
                  </a:moveTo>
                  <a:lnTo>
                    <a:pt x="47" y="307"/>
                  </a:lnTo>
                  <a:lnTo>
                    <a:pt x="48" y="304"/>
                  </a:lnTo>
                  <a:lnTo>
                    <a:pt x="47" y="302"/>
                  </a:lnTo>
                  <a:lnTo>
                    <a:pt x="47" y="302"/>
                  </a:lnTo>
                  <a:lnTo>
                    <a:pt x="47" y="307"/>
                  </a:lnTo>
                  <a:lnTo>
                    <a:pt x="47" y="307"/>
                  </a:lnTo>
                  <a:close/>
                  <a:moveTo>
                    <a:pt x="253" y="184"/>
                  </a:moveTo>
                  <a:lnTo>
                    <a:pt x="253" y="184"/>
                  </a:lnTo>
                  <a:lnTo>
                    <a:pt x="253" y="184"/>
                  </a:lnTo>
                  <a:lnTo>
                    <a:pt x="253" y="184"/>
                  </a:lnTo>
                  <a:lnTo>
                    <a:pt x="254" y="182"/>
                  </a:lnTo>
                  <a:lnTo>
                    <a:pt x="254" y="182"/>
                  </a:lnTo>
                  <a:lnTo>
                    <a:pt x="253" y="182"/>
                  </a:lnTo>
                  <a:lnTo>
                    <a:pt x="253" y="182"/>
                  </a:lnTo>
                  <a:lnTo>
                    <a:pt x="253" y="184"/>
                  </a:lnTo>
                  <a:lnTo>
                    <a:pt x="253" y="184"/>
                  </a:lnTo>
                  <a:close/>
                  <a:moveTo>
                    <a:pt x="118" y="172"/>
                  </a:moveTo>
                  <a:lnTo>
                    <a:pt x="118" y="172"/>
                  </a:lnTo>
                  <a:lnTo>
                    <a:pt x="121" y="172"/>
                  </a:lnTo>
                  <a:lnTo>
                    <a:pt x="122" y="170"/>
                  </a:lnTo>
                  <a:lnTo>
                    <a:pt x="122" y="170"/>
                  </a:lnTo>
                  <a:lnTo>
                    <a:pt x="118" y="172"/>
                  </a:lnTo>
                  <a:lnTo>
                    <a:pt x="118" y="172"/>
                  </a:lnTo>
                  <a:close/>
                  <a:moveTo>
                    <a:pt x="105" y="277"/>
                  </a:moveTo>
                  <a:lnTo>
                    <a:pt x="105" y="277"/>
                  </a:lnTo>
                  <a:lnTo>
                    <a:pt x="103" y="280"/>
                  </a:lnTo>
                  <a:lnTo>
                    <a:pt x="103" y="281"/>
                  </a:lnTo>
                  <a:lnTo>
                    <a:pt x="103" y="281"/>
                  </a:lnTo>
                  <a:lnTo>
                    <a:pt x="105" y="277"/>
                  </a:lnTo>
                  <a:lnTo>
                    <a:pt x="105" y="277"/>
                  </a:lnTo>
                  <a:close/>
                  <a:moveTo>
                    <a:pt x="68" y="265"/>
                  </a:moveTo>
                  <a:lnTo>
                    <a:pt x="68" y="265"/>
                  </a:lnTo>
                  <a:lnTo>
                    <a:pt x="68" y="264"/>
                  </a:lnTo>
                  <a:lnTo>
                    <a:pt x="68" y="263"/>
                  </a:lnTo>
                  <a:lnTo>
                    <a:pt x="68" y="263"/>
                  </a:lnTo>
                  <a:lnTo>
                    <a:pt x="68" y="264"/>
                  </a:lnTo>
                  <a:lnTo>
                    <a:pt x="68" y="265"/>
                  </a:lnTo>
                  <a:lnTo>
                    <a:pt x="68" y="265"/>
                  </a:lnTo>
                  <a:close/>
                  <a:moveTo>
                    <a:pt x="312" y="91"/>
                  </a:moveTo>
                  <a:lnTo>
                    <a:pt x="312" y="91"/>
                  </a:lnTo>
                  <a:lnTo>
                    <a:pt x="315" y="91"/>
                  </a:lnTo>
                  <a:lnTo>
                    <a:pt x="315" y="91"/>
                  </a:lnTo>
                  <a:lnTo>
                    <a:pt x="314" y="89"/>
                  </a:lnTo>
                  <a:lnTo>
                    <a:pt x="312" y="91"/>
                  </a:lnTo>
                  <a:lnTo>
                    <a:pt x="312" y="91"/>
                  </a:lnTo>
                  <a:close/>
                  <a:moveTo>
                    <a:pt x="261" y="82"/>
                  </a:moveTo>
                  <a:lnTo>
                    <a:pt x="261" y="82"/>
                  </a:lnTo>
                  <a:lnTo>
                    <a:pt x="263" y="84"/>
                  </a:lnTo>
                  <a:lnTo>
                    <a:pt x="265" y="84"/>
                  </a:lnTo>
                  <a:lnTo>
                    <a:pt x="265" y="84"/>
                  </a:lnTo>
                  <a:lnTo>
                    <a:pt x="261" y="82"/>
                  </a:lnTo>
                  <a:lnTo>
                    <a:pt x="261" y="82"/>
                  </a:lnTo>
                  <a:close/>
                  <a:moveTo>
                    <a:pt x="271" y="74"/>
                  </a:moveTo>
                  <a:lnTo>
                    <a:pt x="271" y="74"/>
                  </a:lnTo>
                  <a:lnTo>
                    <a:pt x="271" y="71"/>
                  </a:lnTo>
                  <a:lnTo>
                    <a:pt x="271" y="71"/>
                  </a:lnTo>
                  <a:lnTo>
                    <a:pt x="270" y="71"/>
                  </a:lnTo>
                  <a:lnTo>
                    <a:pt x="270" y="71"/>
                  </a:lnTo>
                  <a:lnTo>
                    <a:pt x="271" y="74"/>
                  </a:lnTo>
                  <a:lnTo>
                    <a:pt x="271" y="74"/>
                  </a:lnTo>
                  <a:close/>
                  <a:moveTo>
                    <a:pt x="287" y="105"/>
                  </a:moveTo>
                  <a:lnTo>
                    <a:pt x="287" y="105"/>
                  </a:lnTo>
                  <a:lnTo>
                    <a:pt x="287" y="106"/>
                  </a:lnTo>
                  <a:lnTo>
                    <a:pt x="287" y="106"/>
                  </a:lnTo>
                  <a:lnTo>
                    <a:pt x="288" y="103"/>
                  </a:lnTo>
                  <a:lnTo>
                    <a:pt x="288" y="103"/>
                  </a:lnTo>
                  <a:lnTo>
                    <a:pt x="288" y="103"/>
                  </a:lnTo>
                  <a:lnTo>
                    <a:pt x="288" y="103"/>
                  </a:lnTo>
                  <a:lnTo>
                    <a:pt x="287" y="105"/>
                  </a:lnTo>
                  <a:lnTo>
                    <a:pt x="287" y="105"/>
                  </a:lnTo>
                  <a:close/>
                  <a:moveTo>
                    <a:pt x="265" y="135"/>
                  </a:moveTo>
                  <a:lnTo>
                    <a:pt x="265" y="135"/>
                  </a:lnTo>
                  <a:lnTo>
                    <a:pt x="264" y="138"/>
                  </a:lnTo>
                  <a:lnTo>
                    <a:pt x="264" y="138"/>
                  </a:lnTo>
                  <a:lnTo>
                    <a:pt x="265" y="136"/>
                  </a:lnTo>
                  <a:lnTo>
                    <a:pt x="265" y="135"/>
                  </a:lnTo>
                  <a:lnTo>
                    <a:pt x="265" y="135"/>
                  </a:lnTo>
                  <a:close/>
                  <a:moveTo>
                    <a:pt x="103" y="236"/>
                  </a:moveTo>
                  <a:lnTo>
                    <a:pt x="103" y="236"/>
                  </a:lnTo>
                  <a:lnTo>
                    <a:pt x="102" y="236"/>
                  </a:lnTo>
                  <a:lnTo>
                    <a:pt x="103" y="237"/>
                  </a:lnTo>
                  <a:lnTo>
                    <a:pt x="103" y="237"/>
                  </a:lnTo>
                  <a:lnTo>
                    <a:pt x="103" y="237"/>
                  </a:lnTo>
                  <a:lnTo>
                    <a:pt x="103" y="236"/>
                  </a:lnTo>
                  <a:lnTo>
                    <a:pt x="103" y="236"/>
                  </a:lnTo>
                  <a:close/>
                  <a:moveTo>
                    <a:pt x="57" y="292"/>
                  </a:moveTo>
                  <a:lnTo>
                    <a:pt x="57" y="292"/>
                  </a:lnTo>
                  <a:lnTo>
                    <a:pt x="57" y="288"/>
                  </a:lnTo>
                  <a:lnTo>
                    <a:pt x="57" y="288"/>
                  </a:lnTo>
                  <a:lnTo>
                    <a:pt x="55" y="291"/>
                  </a:lnTo>
                  <a:lnTo>
                    <a:pt x="57" y="292"/>
                  </a:lnTo>
                  <a:lnTo>
                    <a:pt x="57" y="292"/>
                  </a:lnTo>
                  <a:close/>
                  <a:moveTo>
                    <a:pt x="92" y="288"/>
                  </a:moveTo>
                  <a:lnTo>
                    <a:pt x="92" y="288"/>
                  </a:lnTo>
                  <a:lnTo>
                    <a:pt x="92" y="288"/>
                  </a:lnTo>
                  <a:lnTo>
                    <a:pt x="92" y="288"/>
                  </a:lnTo>
                  <a:lnTo>
                    <a:pt x="91" y="284"/>
                  </a:lnTo>
                  <a:lnTo>
                    <a:pt x="91" y="284"/>
                  </a:lnTo>
                  <a:lnTo>
                    <a:pt x="91" y="287"/>
                  </a:lnTo>
                  <a:lnTo>
                    <a:pt x="92" y="288"/>
                  </a:lnTo>
                  <a:lnTo>
                    <a:pt x="92" y="288"/>
                  </a:lnTo>
                  <a:close/>
                  <a:moveTo>
                    <a:pt x="122" y="190"/>
                  </a:moveTo>
                  <a:lnTo>
                    <a:pt x="122" y="190"/>
                  </a:lnTo>
                  <a:lnTo>
                    <a:pt x="123" y="189"/>
                  </a:lnTo>
                  <a:lnTo>
                    <a:pt x="123" y="189"/>
                  </a:lnTo>
                  <a:lnTo>
                    <a:pt x="121" y="187"/>
                  </a:lnTo>
                  <a:lnTo>
                    <a:pt x="121" y="187"/>
                  </a:lnTo>
                  <a:lnTo>
                    <a:pt x="122" y="190"/>
                  </a:lnTo>
                  <a:lnTo>
                    <a:pt x="122" y="190"/>
                  </a:lnTo>
                  <a:close/>
                  <a:moveTo>
                    <a:pt x="101" y="241"/>
                  </a:moveTo>
                  <a:lnTo>
                    <a:pt x="101" y="241"/>
                  </a:lnTo>
                  <a:lnTo>
                    <a:pt x="102" y="240"/>
                  </a:lnTo>
                  <a:lnTo>
                    <a:pt x="101" y="240"/>
                  </a:lnTo>
                  <a:lnTo>
                    <a:pt x="101" y="240"/>
                  </a:lnTo>
                  <a:lnTo>
                    <a:pt x="101" y="241"/>
                  </a:lnTo>
                  <a:lnTo>
                    <a:pt x="101" y="241"/>
                  </a:lnTo>
                  <a:close/>
                  <a:moveTo>
                    <a:pt x="61" y="264"/>
                  </a:moveTo>
                  <a:lnTo>
                    <a:pt x="61" y="264"/>
                  </a:lnTo>
                  <a:lnTo>
                    <a:pt x="61" y="267"/>
                  </a:lnTo>
                  <a:lnTo>
                    <a:pt x="61" y="267"/>
                  </a:lnTo>
                  <a:lnTo>
                    <a:pt x="62" y="265"/>
                  </a:lnTo>
                  <a:lnTo>
                    <a:pt x="61" y="264"/>
                  </a:lnTo>
                  <a:lnTo>
                    <a:pt x="61" y="264"/>
                  </a:lnTo>
                  <a:close/>
                  <a:moveTo>
                    <a:pt x="67" y="270"/>
                  </a:moveTo>
                  <a:lnTo>
                    <a:pt x="67" y="270"/>
                  </a:lnTo>
                  <a:lnTo>
                    <a:pt x="67" y="268"/>
                  </a:lnTo>
                  <a:lnTo>
                    <a:pt x="67" y="267"/>
                  </a:lnTo>
                  <a:lnTo>
                    <a:pt x="67" y="267"/>
                  </a:lnTo>
                  <a:lnTo>
                    <a:pt x="67" y="268"/>
                  </a:lnTo>
                  <a:lnTo>
                    <a:pt x="67" y="270"/>
                  </a:lnTo>
                  <a:lnTo>
                    <a:pt x="67" y="270"/>
                  </a:lnTo>
                  <a:close/>
                  <a:moveTo>
                    <a:pt x="59" y="315"/>
                  </a:moveTo>
                  <a:lnTo>
                    <a:pt x="59" y="315"/>
                  </a:lnTo>
                  <a:lnTo>
                    <a:pt x="62" y="317"/>
                  </a:lnTo>
                  <a:lnTo>
                    <a:pt x="62" y="317"/>
                  </a:lnTo>
                  <a:lnTo>
                    <a:pt x="62" y="315"/>
                  </a:lnTo>
                  <a:lnTo>
                    <a:pt x="59" y="315"/>
                  </a:lnTo>
                  <a:lnTo>
                    <a:pt x="59" y="315"/>
                  </a:lnTo>
                  <a:close/>
                  <a:moveTo>
                    <a:pt x="274" y="136"/>
                  </a:moveTo>
                  <a:lnTo>
                    <a:pt x="274" y="136"/>
                  </a:lnTo>
                  <a:lnTo>
                    <a:pt x="273" y="138"/>
                  </a:lnTo>
                  <a:lnTo>
                    <a:pt x="273" y="139"/>
                  </a:lnTo>
                  <a:lnTo>
                    <a:pt x="273" y="139"/>
                  </a:lnTo>
                  <a:lnTo>
                    <a:pt x="274" y="136"/>
                  </a:lnTo>
                  <a:lnTo>
                    <a:pt x="274" y="136"/>
                  </a:lnTo>
                  <a:close/>
                  <a:moveTo>
                    <a:pt x="88" y="291"/>
                  </a:moveTo>
                  <a:lnTo>
                    <a:pt x="88" y="291"/>
                  </a:lnTo>
                  <a:lnTo>
                    <a:pt x="88" y="294"/>
                  </a:lnTo>
                  <a:lnTo>
                    <a:pt x="88" y="295"/>
                  </a:lnTo>
                  <a:lnTo>
                    <a:pt x="88" y="295"/>
                  </a:lnTo>
                  <a:lnTo>
                    <a:pt x="88" y="291"/>
                  </a:lnTo>
                  <a:lnTo>
                    <a:pt x="88" y="291"/>
                  </a:lnTo>
                  <a:close/>
                  <a:moveTo>
                    <a:pt x="304" y="49"/>
                  </a:moveTo>
                  <a:lnTo>
                    <a:pt x="304" y="49"/>
                  </a:lnTo>
                  <a:lnTo>
                    <a:pt x="305" y="48"/>
                  </a:lnTo>
                  <a:lnTo>
                    <a:pt x="304" y="47"/>
                  </a:lnTo>
                  <a:lnTo>
                    <a:pt x="304" y="47"/>
                  </a:lnTo>
                  <a:lnTo>
                    <a:pt x="304" y="49"/>
                  </a:lnTo>
                  <a:lnTo>
                    <a:pt x="304" y="49"/>
                  </a:lnTo>
                  <a:close/>
                  <a:moveTo>
                    <a:pt x="273" y="94"/>
                  </a:moveTo>
                  <a:lnTo>
                    <a:pt x="273" y="94"/>
                  </a:lnTo>
                  <a:lnTo>
                    <a:pt x="274" y="91"/>
                  </a:lnTo>
                  <a:lnTo>
                    <a:pt x="274" y="91"/>
                  </a:lnTo>
                  <a:lnTo>
                    <a:pt x="273" y="92"/>
                  </a:lnTo>
                  <a:lnTo>
                    <a:pt x="273" y="94"/>
                  </a:lnTo>
                  <a:lnTo>
                    <a:pt x="273" y="94"/>
                  </a:lnTo>
                  <a:close/>
                  <a:moveTo>
                    <a:pt x="88" y="230"/>
                  </a:moveTo>
                  <a:lnTo>
                    <a:pt x="88" y="230"/>
                  </a:lnTo>
                  <a:lnTo>
                    <a:pt x="86" y="231"/>
                  </a:lnTo>
                  <a:lnTo>
                    <a:pt x="86" y="233"/>
                  </a:lnTo>
                  <a:lnTo>
                    <a:pt x="86" y="233"/>
                  </a:lnTo>
                  <a:lnTo>
                    <a:pt x="88" y="231"/>
                  </a:lnTo>
                  <a:lnTo>
                    <a:pt x="88" y="230"/>
                  </a:lnTo>
                  <a:lnTo>
                    <a:pt x="88" y="230"/>
                  </a:lnTo>
                  <a:close/>
                  <a:moveTo>
                    <a:pt x="76" y="234"/>
                  </a:moveTo>
                  <a:lnTo>
                    <a:pt x="76" y="234"/>
                  </a:lnTo>
                  <a:lnTo>
                    <a:pt x="78" y="233"/>
                  </a:lnTo>
                  <a:lnTo>
                    <a:pt x="76" y="231"/>
                  </a:lnTo>
                  <a:lnTo>
                    <a:pt x="76" y="231"/>
                  </a:lnTo>
                  <a:lnTo>
                    <a:pt x="76" y="234"/>
                  </a:lnTo>
                  <a:lnTo>
                    <a:pt x="76" y="234"/>
                  </a:lnTo>
                  <a:close/>
                  <a:moveTo>
                    <a:pt x="231" y="170"/>
                  </a:moveTo>
                  <a:lnTo>
                    <a:pt x="231" y="170"/>
                  </a:lnTo>
                  <a:lnTo>
                    <a:pt x="233" y="167"/>
                  </a:lnTo>
                  <a:lnTo>
                    <a:pt x="233" y="167"/>
                  </a:lnTo>
                  <a:lnTo>
                    <a:pt x="231" y="169"/>
                  </a:lnTo>
                  <a:lnTo>
                    <a:pt x="231" y="170"/>
                  </a:lnTo>
                  <a:lnTo>
                    <a:pt x="231" y="170"/>
                  </a:lnTo>
                  <a:close/>
                  <a:moveTo>
                    <a:pt x="111" y="219"/>
                  </a:moveTo>
                  <a:lnTo>
                    <a:pt x="111" y="219"/>
                  </a:lnTo>
                  <a:lnTo>
                    <a:pt x="111" y="219"/>
                  </a:lnTo>
                  <a:lnTo>
                    <a:pt x="111" y="219"/>
                  </a:lnTo>
                  <a:lnTo>
                    <a:pt x="108" y="220"/>
                  </a:lnTo>
                  <a:lnTo>
                    <a:pt x="108" y="220"/>
                  </a:lnTo>
                  <a:lnTo>
                    <a:pt x="109" y="221"/>
                  </a:lnTo>
                  <a:lnTo>
                    <a:pt x="109" y="221"/>
                  </a:lnTo>
                  <a:lnTo>
                    <a:pt x="111" y="219"/>
                  </a:lnTo>
                  <a:lnTo>
                    <a:pt x="111" y="219"/>
                  </a:lnTo>
                  <a:close/>
                  <a:moveTo>
                    <a:pt x="295" y="58"/>
                  </a:moveTo>
                  <a:lnTo>
                    <a:pt x="295" y="58"/>
                  </a:lnTo>
                  <a:lnTo>
                    <a:pt x="294" y="61"/>
                  </a:lnTo>
                  <a:lnTo>
                    <a:pt x="294" y="61"/>
                  </a:lnTo>
                  <a:lnTo>
                    <a:pt x="294" y="61"/>
                  </a:lnTo>
                  <a:lnTo>
                    <a:pt x="294" y="61"/>
                  </a:lnTo>
                  <a:lnTo>
                    <a:pt x="295" y="59"/>
                  </a:lnTo>
                  <a:lnTo>
                    <a:pt x="295" y="59"/>
                  </a:lnTo>
                  <a:lnTo>
                    <a:pt x="295" y="58"/>
                  </a:lnTo>
                  <a:lnTo>
                    <a:pt x="295" y="58"/>
                  </a:lnTo>
                  <a:close/>
                  <a:moveTo>
                    <a:pt x="267" y="67"/>
                  </a:moveTo>
                  <a:lnTo>
                    <a:pt x="267" y="67"/>
                  </a:lnTo>
                  <a:lnTo>
                    <a:pt x="267" y="64"/>
                  </a:lnTo>
                  <a:lnTo>
                    <a:pt x="267" y="64"/>
                  </a:lnTo>
                  <a:lnTo>
                    <a:pt x="265" y="67"/>
                  </a:lnTo>
                  <a:lnTo>
                    <a:pt x="265" y="67"/>
                  </a:lnTo>
                  <a:lnTo>
                    <a:pt x="267" y="67"/>
                  </a:lnTo>
                  <a:lnTo>
                    <a:pt x="267" y="67"/>
                  </a:lnTo>
                  <a:close/>
                  <a:moveTo>
                    <a:pt x="91" y="300"/>
                  </a:moveTo>
                  <a:lnTo>
                    <a:pt x="91" y="300"/>
                  </a:lnTo>
                  <a:lnTo>
                    <a:pt x="89" y="298"/>
                  </a:lnTo>
                  <a:lnTo>
                    <a:pt x="89" y="298"/>
                  </a:lnTo>
                  <a:lnTo>
                    <a:pt x="91" y="301"/>
                  </a:lnTo>
                  <a:lnTo>
                    <a:pt x="91" y="301"/>
                  </a:lnTo>
                  <a:lnTo>
                    <a:pt x="91" y="300"/>
                  </a:lnTo>
                  <a:lnTo>
                    <a:pt x="91" y="300"/>
                  </a:lnTo>
                  <a:close/>
                  <a:moveTo>
                    <a:pt x="111" y="183"/>
                  </a:moveTo>
                  <a:lnTo>
                    <a:pt x="111" y="183"/>
                  </a:lnTo>
                  <a:lnTo>
                    <a:pt x="111" y="183"/>
                  </a:lnTo>
                  <a:lnTo>
                    <a:pt x="111" y="183"/>
                  </a:lnTo>
                  <a:lnTo>
                    <a:pt x="113" y="182"/>
                  </a:lnTo>
                  <a:lnTo>
                    <a:pt x="113" y="182"/>
                  </a:lnTo>
                  <a:lnTo>
                    <a:pt x="113" y="182"/>
                  </a:lnTo>
                  <a:lnTo>
                    <a:pt x="113" y="182"/>
                  </a:lnTo>
                  <a:lnTo>
                    <a:pt x="111" y="183"/>
                  </a:lnTo>
                  <a:lnTo>
                    <a:pt x="111" y="183"/>
                  </a:lnTo>
                  <a:close/>
                  <a:moveTo>
                    <a:pt x="155" y="237"/>
                  </a:moveTo>
                  <a:lnTo>
                    <a:pt x="155" y="237"/>
                  </a:lnTo>
                  <a:lnTo>
                    <a:pt x="153" y="237"/>
                  </a:lnTo>
                  <a:lnTo>
                    <a:pt x="153" y="237"/>
                  </a:lnTo>
                  <a:lnTo>
                    <a:pt x="155" y="238"/>
                  </a:lnTo>
                  <a:lnTo>
                    <a:pt x="155" y="238"/>
                  </a:lnTo>
                  <a:lnTo>
                    <a:pt x="155" y="237"/>
                  </a:lnTo>
                  <a:lnTo>
                    <a:pt x="155" y="237"/>
                  </a:lnTo>
                  <a:close/>
                  <a:moveTo>
                    <a:pt x="95" y="236"/>
                  </a:moveTo>
                  <a:lnTo>
                    <a:pt x="95" y="236"/>
                  </a:lnTo>
                  <a:lnTo>
                    <a:pt x="94" y="237"/>
                  </a:lnTo>
                  <a:lnTo>
                    <a:pt x="94" y="238"/>
                  </a:lnTo>
                  <a:lnTo>
                    <a:pt x="94" y="238"/>
                  </a:lnTo>
                  <a:lnTo>
                    <a:pt x="95" y="236"/>
                  </a:lnTo>
                  <a:lnTo>
                    <a:pt x="95" y="236"/>
                  </a:lnTo>
                  <a:close/>
                  <a:moveTo>
                    <a:pt x="75" y="283"/>
                  </a:moveTo>
                  <a:lnTo>
                    <a:pt x="75" y="283"/>
                  </a:lnTo>
                  <a:lnTo>
                    <a:pt x="74" y="284"/>
                  </a:lnTo>
                  <a:lnTo>
                    <a:pt x="75" y="284"/>
                  </a:lnTo>
                  <a:lnTo>
                    <a:pt x="75" y="284"/>
                  </a:lnTo>
                  <a:lnTo>
                    <a:pt x="75" y="283"/>
                  </a:lnTo>
                  <a:lnTo>
                    <a:pt x="75" y="283"/>
                  </a:lnTo>
                  <a:lnTo>
                    <a:pt x="75" y="283"/>
                  </a:lnTo>
                  <a:close/>
                  <a:moveTo>
                    <a:pt x="61" y="308"/>
                  </a:moveTo>
                  <a:lnTo>
                    <a:pt x="61" y="308"/>
                  </a:lnTo>
                  <a:lnTo>
                    <a:pt x="64" y="308"/>
                  </a:lnTo>
                  <a:lnTo>
                    <a:pt x="64" y="308"/>
                  </a:lnTo>
                  <a:lnTo>
                    <a:pt x="64" y="308"/>
                  </a:lnTo>
                  <a:lnTo>
                    <a:pt x="64" y="308"/>
                  </a:lnTo>
                  <a:lnTo>
                    <a:pt x="62" y="307"/>
                  </a:lnTo>
                  <a:lnTo>
                    <a:pt x="62" y="307"/>
                  </a:lnTo>
                  <a:lnTo>
                    <a:pt x="61" y="308"/>
                  </a:lnTo>
                  <a:lnTo>
                    <a:pt x="61" y="308"/>
                  </a:lnTo>
                  <a:close/>
                  <a:moveTo>
                    <a:pt x="84" y="337"/>
                  </a:moveTo>
                  <a:lnTo>
                    <a:pt x="84" y="337"/>
                  </a:lnTo>
                  <a:lnTo>
                    <a:pt x="84" y="334"/>
                  </a:lnTo>
                  <a:lnTo>
                    <a:pt x="84" y="334"/>
                  </a:lnTo>
                  <a:lnTo>
                    <a:pt x="84" y="335"/>
                  </a:lnTo>
                  <a:lnTo>
                    <a:pt x="84" y="335"/>
                  </a:lnTo>
                  <a:lnTo>
                    <a:pt x="84" y="337"/>
                  </a:lnTo>
                  <a:lnTo>
                    <a:pt x="84" y="337"/>
                  </a:lnTo>
                  <a:close/>
                  <a:moveTo>
                    <a:pt x="307" y="81"/>
                  </a:moveTo>
                  <a:lnTo>
                    <a:pt x="307" y="81"/>
                  </a:lnTo>
                  <a:lnTo>
                    <a:pt x="305" y="81"/>
                  </a:lnTo>
                  <a:lnTo>
                    <a:pt x="304" y="82"/>
                  </a:lnTo>
                  <a:lnTo>
                    <a:pt x="304" y="82"/>
                  </a:lnTo>
                  <a:lnTo>
                    <a:pt x="307" y="81"/>
                  </a:lnTo>
                  <a:lnTo>
                    <a:pt x="307" y="81"/>
                  </a:lnTo>
                  <a:close/>
                  <a:moveTo>
                    <a:pt x="318" y="42"/>
                  </a:moveTo>
                  <a:lnTo>
                    <a:pt x="318" y="42"/>
                  </a:lnTo>
                  <a:lnTo>
                    <a:pt x="318" y="42"/>
                  </a:lnTo>
                  <a:lnTo>
                    <a:pt x="318" y="42"/>
                  </a:lnTo>
                  <a:lnTo>
                    <a:pt x="319" y="47"/>
                  </a:lnTo>
                  <a:lnTo>
                    <a:pt x="319" y="47"/>
                  </a:lnTo>
                  <a:lnTo>
                    <a:pt x="319" y="47"/>
                  </a:lnTo>
                  <a:lnTo>
                    <a:pt x="319" y="47"/>
                  </a:lnTo>
                  <a:lnTo>
                    <a:pt x="318" y="42"/>
                  </a:lnTo>
                  <a:lnTo>
                    <a:pt x="318" y="42"/>
                  </a:lnTo>
                  <a:close/>
                  <a:moveTo>
                    <a:pt x="240" y="184"/>
                  </a:moveTo>
                  <a:lnTo>
                    <a:pt x="240" y="184"/>
                  </a:lnTo>
                  <a:lnTo>
                    <a:pt x="238" y="186"/>
                  </a:lnTo>
                  <a:lnTo>
                    <a:pt x="238" y="187"/>
                  </a:lnTo>
                  <a:lnTo>
                    <a:pt x="238" y="187"/>
                  </a:lnTo>
                  <a:lnTo>
                    <a:pt x="240" y="184"/>
                  </a:lnTo>
                  <a:lnTo>
                    <a:pt x="240" y="184"/>
                  </a:lnTo>
                  <a:close/>
                  <a:moveTo>
                    <a:pt x="79" y="291"/>
                  </a:moveTo>
                  <a:lnTo>
                    <a:pt x="79" y="291"/>
                  </a:lnTo>
                  <a:lnTo>
                    <a:pt x="79" y="292"/>
                  </a:lnTo>
                  <a:lnTo>
                    <a:pt x="81" y="292"/>
                  </a:lnTo>
                  <a:lnTo>
                    <a:pt x="81" y="292"/>
                  </a:lnTo>
                  <a:lnTo>
                    <a:pt x="81" y="292"/>
                  </a:lnTo>
                  <a:lnTo>
                    <a:pt x="79" y="291"/>
                  </a:lnTo>
                  <a:lnTo>
                    <a:pt x="79" y="291"/>
                  </a:lnTo>
                  <a:close/>
                  <a:moveTo>
                    <a:pt x="57" y="307"/>
                  </a:moveTo>
                  <a:lnTo>
                    <a:pt x="57" y="307"/>
                  </a:lnTo>
                  <a:lnTo>
                    <a:pt x="57" y="308"/>
                  </a:lnTo>
                  <a:lnTo>
                    <a:pt x="57" y="308"/>
                  </a:lnTo>
                  <a:lnTo>
                    <a:pt x="58" y="308"/>
                  </a:lnTo>
                  <a:lnTo>
                    <a:pt x="57" y="307"/>
                  </a:lnTo>
                  <a:lnTo>
                    <a:pt x="57" y="307"/>
                  </a:lnTo>
                  <a:close/>
                  <a:moveTo>
                    <a:pt x="98" y="244"/>
                  </a:moveTo>
                  <a:lnTo>
                    <a:pt x="98" y="244"/>
                  </a:lnTo>
                  <a:lnTo>
                    <a:pt x="96" y="246"/>
                  </a:lnTo>
                  <a:lnTo>
                    <a:pt x="96" y="247"/>
                  </a:lnTo>
                  <a:lnTo>
                    <a:pt x="96" y="247"/>
                  </a:lnTo>
                  <a:lnTo>
                    <a:pt x="98" y="244"/>
                  </a:lnTo>
                  <a:lnTo>
                    <a:pt x="98" y="244"/>
                  </a:lnTo>
                  <a:close/>
                  <a:moveTo>
                    <a:pt x="210" y="236"/>
                  </a:moveTo>
                  <a:lnTo>
                    <a:pt x="210" y="236"/>
                  </a:lnTo>
                  <a:lnTo>
                    <a:pt x="210" y="236"/>
                  </a:lnTo>
                  <a:lnTo>
                    <a:pt x="210" y="236"/>
                  </a:lnTo>
                  <a:lnTo>
                    <a:pt x="209" y="236"/>
                  </a:lnTo>
                  <a:lnTo>
                    <a:pt x="209" y="236"/>
                  </a:lnTo>
                  <a:lnTo>
                    <a:pt x="210" y="237"/>
                  </a:lnTo>
                  <a:lnTo>
                    <a:pt x="210" y="237"/>
                  </a:lnTo>
                  <a:lnTo>
                    <a:pt x="210" y="237"/>
                  </a:lnTo>
                  <a:lnTo>
                    <a:pt x="210" y="237"/>
                  </a:lnTo>
                  <a:lnTo>
                    <a:pt x="210" y="236"/>
                  </a:lnTo>
                  <a:lnTo>
                    <a:pt x="210" y="236"/>
                  </a:lnTo>
                  <a:close/>
                  <a:moveTo>
                    <a:pt x="119" y="250"/>
                  </a:moveTo>
                  <a:lnTo>
                    <a:pt x="119" y="250"/>
                  </a:lnTo>
                  <a:lnTo>
                    <a:pt x="118" y="253"/>
                  </a:lnTo>
                  <a:lnTo>
                    <a:pt x="118" y="253"/>
                  </a:lnTo>
                  <a:lnTo>
                    <a:pt x="119" y="251"/>
                  </a:lnTo>
                  <a:lnTo>
                    <a:pt x="119" y="250"/>
                  </a:lnTo>
                  <a:lnTo>
                    <a:pt x="119" y="250"/>
                  </a:lnTo>
                  <a:close/>
                  <a:moveTo>
                    <a:pt x="119" y="234"/>
                  </a:moveTo>
                  <a:lnTo>
                    <a:pt x="119" y="234"/>
                  </a:lnTo>
                  <a:lnTo>
                    <a:pt x="119" y="230"/>
                  </a:lnTo>
                  <a:lnTo>
                    <a:pt x="119" y="230"/>
                  </a:lnTo>
                  <a:lnTo>
                    <a:pt x="119" y="231"/>
                  </a:lnTo>
                  <a:lnTo>
                    <a:pt x="119" y="234"/>
                  </a:lnTo>
                  <a:lnTo>
                    <a:pt x="119" y="234"/>
                  </a:lnTo>
                  <a:close/>
                  <a:moveTo>
                    <a:pt x="290" y="62"/>
                  </a:moveTo>
                  <a:lnTo>
                    <a:pt x="290" y="62"/>
                  </a:lnTo>
                  <a:lnTo>
                    <a:pt x="291" y="61"/>
                  </a:lnTo>
                  <a:lnTo>
                    <a:pt x="290" y="61"/>
                  </a:lnTo>
                  <a:lnTo>
                    <a:pt x="290" y="61"/>
                  </a:lnTo>
                  <a:lnTo>
                    <a:pt x="290" y="61"/>
                  </a:lnTo>
                  <a:lnTo>
                    <a:pt x="290" y="62"/>
                  </a:lnTo>
                  <a:lnTo>
                    <a:pt x="290" y="62"/>
                  </a:lnTo>
                  <a:close/>
                  <a:moveTo>
                    <a:pt x="256" y="57"/>
                  </a:moveTo>
                  <a:lnTo>
                    <a:pt x="256" y="57"/>
                  </a:lnTo>
                  <a:lnTo>
                    <a:pt x="257" y="55"/>
                  </a:lnTo>
                  <a:lnTo>
                    <a:pt x="258" y="55"/>
                  </a:lnTo>
                  <a:lnTo>
                    <a:pt x="258" y="55"/>
                  </a:lnTo>
                  <a:lnTo>
                    <a:pt x="258" y="54"/>
                  </a:lnTo>
                  <a:lnTo>
                    <a:pt x="258" y="54"/>
                  </a:lnTo>
                  <a:lnTo>
                    <a:pt x="256" y="57"/>
                  </a:lnTo>
                  <a:lnTo>
                    <a:pt x="256" y="57"/>
                  </a:lnTo>
                  <a:close/>
                  <a:moveTo>
                    <a:pt x="275" y="145"/>
                  </a:moveTo>
                  <a:lnTo>
                    <a:pt x="275" y="145"/>
                  </a:lnTo>
                  <a:lnTo>
                    <a:pt x="275" y="145"/>
                  </a:lnTo>
                  <a:lnTo>
                    <a:pt x="275" y="145"/>
                  </a:lnTo>
                  <a:lnTo>
                    <a:pt x="277" y="140"/>
                  </a:lnTo>
                  <a:lnTo>
                    <a:pt x="277" y="140"/>
                  </a:lnTo>
                  <a:lnTo>
                    <a:pt x="277" y="140"/>
                  </a:lnTo>
                  <a:lnTo>
                    <a:pt x="277" y="140"/>
                  </a:lnTo>
                  <a:lnTo>
                    <a:pt x="275" y="145"/>
                  </a:lnTo>
                  <a:lnTo>
                    <a:pt x="275" y="145"/>
                  </a:lnTo>
                  <a:close/>
                  <a:moveTo>
                    <a:pt x="297" y="40"/>
                  </a:moveTo>
                  <a:lnTo>
                    <a:pt x="297" y="40"/>
                  </a:lnTo>
                  <a:lnTo>
                    <a:pt x="297" y="40"/>
                  </a:lnTo>
                  <a:lnTo>
                    <a:pt x="297" y="40"/>
                  </a:lnTo>
                  <a:lnTo>
                    <a:pt x="298" y="37"/>
                  </a:lnTo>
                  <a:lnTo>
                    <a:pt x="298" y="37"/>
                  </a:lnTo>
                  <a:lnTo>
                    <a:pt x="298" y="37"/>
                  </a:lnTo>
                  <a:lnTo>
                    <a:pt x="298" y="37"/>
                  </a:lnTo>
                  <a:lnTo>
                    <a:pt x="297" y="40"/>
                  </a:lnTo>
                  <a:lnTo>
                    <a:pt x="297" y="40"/>
                  </a:lnTo>
                  <a:close/>
                  <a:moveTo>
                    <a:pt x="133" y="257"/>
                  </a:moveTo>
                  <a:lnTo>
                    <a:pt x="133" y="257"/>
                  </a:lnTo>
                  <a:lnTo>
                    <a:pt x="135" y="257"/>
                  </a:lnTo>
                  <a:lnTo>
                    <a:pt x="136" y="257"/>
                  </a:lnTo>
                  <a:lnTo>
                    <a:pt x="136" y="257"/>
                  </a:lnTo>
                  <a:lnTo>
                    <a:pt x="135" y="257"/>
                  </a:lnTo>
                  <a:lnTo>
                    <a:pt x="133" y="257"/>
                  </a:lnTo>
                  <a:lnTo>
                    <a:pt x="133" y="257"/>
                  </a:lnTo>
                  <a:close/>
                  <a:moveTo>
                    <a:pt x="65" y="297"/>
                  </a:moveTo>
                  <a:lnTo>
                    <a:pt x="65" y="297"/>
                  </a:lnTo>
                  <a:lnTo>
                    <a:pt x="65" y="297"/>
                  </a:lnTo>
                  <a:lnTo>
                    <a:pt x="65" y="297"/>
                  </a:lnTo>
                  <a:lnTo>
                    <a:pt x="67" y="294"/>
                  </a:lnTo>
                  <a:lnTo>
                    <a:pt x="67" y="294"/>
                  </a:lnTo>
                  <a:lnTo>
                    <a:pt x="65" y="297"/>
                  </a:lnTo>
                  <a:lnTo>
                    <a:pt x="65" y="297"/>
                  </a:lnTo>
                  <a:close/>
                  <a:moveTo>
                    <a:pt x="308" y="89"/>
                  </a:moveTo>
                  <a:lnTo>
                    <a:pt x="308" y="89"/>
                  </a:lnTo>
                  <a:lnTo>
                    <a:pt x="307" y="89"/>
                  </a:lnTo>
                  <a:lnTo>
                    <a:pt x="307" y="89"/>
                  </a:lnTo>
                  <a:lnTo>
                    <a:pt x="308" y="89"/>
                  </a:lnTo>
                  <a:lnTo>
                    <a:pt x="308" y="89"/>
                  </a:lnTo>
                  <a:lnTo>
                    <a:pt x="308" y="89"/>
                  </a:lnTo>
                  <a:close/>
                  <a:moveTo>
                    <a:pt x="128" y="224"/>
                  </a:moveTo>
                  <a:lnTo>
                    <a:pt x="128" y="224"/>
                  </a:lnTo>
                  <a:lnTo>
                    <a:pt x="128" y="223"/>
                  </a:lnTo>
                  <a:lnTo>
                    <a:pt x="128" y="221"/>
                  </a:lnTo>
                  <a:lnTo>
                    <a:pt x="128" y="221"/>
                  </a:lnTo>
                  <a:lnTo>
                    <a:pt x="128" y="224"/>
                  </a:lnTo>
                  <a:lnTo>
                    <a:pt x="128" y="224"/>
                  </a:lnTo>
                  <a:close/>
                  <a:moveTo>
                    <a:pt x="170" y="247"/>
                  </a:moveTo>
                  <a:lnTo>
                    <a:pt x="170" y="247"/>
                  </a:lnTo>
                  <a:lnTo>
                    <a:pt x="172" y="246"/>
                  </a:lnTo>
                  <a:lnTo>
                    <a:pt x="172" y="246"/>
                  </a:lnTo>
                  <a:lnTo>
                    <a:pt x="170" y="246"/>
                  </a:lnTo>
                  <a:lnTo>
                    <a:pt x="170" y="246"/>
                  </a:lnTo>
                  <a:lnTo>
                    <a:pt x="170" y="247"/>
                  </a:lnTo>
                  <a:lnTo>
                    <a:pt x="170" y="247"/>
                  </a:lnTo>
                  <a:close/>
                  <a:moveTo>
                    <a:pt x="247" y="68"/>
                  </a:moveTo>
                  <a:lnTo>
                    <a:pt x="247" y="68"/>
                  </a:lnTo>
                  <a:lnTo>
                    <a:pt x="248" y="68"/>
                  </a:lnTo>
                  <a:lnTo>
                    <a:pt x="248" y="68"/>
                  </a:lnTo>
                  <a:lnTo>
                    <a:pt x="250" y="68"/>
                  </a:lnTo>
                  <a:lnTo>
                    <a:pt x="250" y="68"/>
                  </a:lnTo>
                  <a:lnTo>
                    <a:pt x="250" y="67"/>
                  </a:lnTo>
                  <a:lnTo>
                    <a:pt x="250" y="67"/>
                  </a:lnTo>
                  <a:lnTo>
                    <a:pt x="247" y="68"/>
                  </a:lnTo>
                  <a:lnTo>
                    <a:pt x="247" y="68"/>
                  </a:lnTo>
                  <a:close/>
                  <a:moveTo>
                    <a:pt x="64" y="274"/>
                  </a:moveTo>
                  <a:lnTo>
                    <a:pt x="64" y="274"/>
                  </a:lnTo>
                  <a:lnTo>
                    <a:pt x="65" y="274"/>
                  </a:lnTo>
                  <a:lnTo>
                    <a:pt x="65" y="273"/>
                  </a:lnTo>
                  <a:lnTo>
                    <a:pt x="65" y="273"/>
                  </a:lnTo>
                  <a:lnTo>
                    <a:pt x="64" y="274"/>
                  </a:lnTo>
                  <a:lnTo>
                    <a:pt x="64" y="274"/>
                  </a:lnTo>
                  <a:close/>
                  <a:moveTo>
                    <a:pt x="261" y="116"/>
                  </a:moveTo>
                  <a:lnTo>
                    <a:pt x="261" y="116"/>
                  </a:lnTo>
                  <a:lnTo>
                    <a:pt x="263" y="116"/>
                  </a:lnTo>
                  <a:lnTo>
                    <a:pt x="263" y="115"/>
                  </a:lnTo>
                  <a:lnTo>
                    <a:pt x="263" y="115"/>
                  </a:lnTo>
                  <a:lnTo>
                    <a:pt x="261" y="116"/>
                  </a:lnTo>
                  <a:lnTo>
                    <a:pt x="261" y="116"/>
                  </a:lnTo>
                  <a:lnTo>
                    <a:pt x="261" y="116"/>
                  </a:lnTo>
                  <a:close/>
                  <a:moveTo>
                    <a:pt x="71" y="315"/>
                  </a:moveTo>
                  <a:lnTo>
                    <a:pt x="71" y="315"/>
                  </a:lnTo>
                  <a:lnTo>
                    <a:pt x="71" y="314"/>
                  </a:lnTo>
                  <a:lnTo>
                    <a:pt x="71" y="314"/>
                  </a:lnTo>
                  <a:lnTo>
                    <a:pt x="71" y="314"/>
                  </a:lnTo>
                  <a:lnTo>
                    <a:pt x="71" y="315"/>
                  </a:lnTo>
                  <a:lnTo>
                    <a:pt x="71" y="315"/>
                  </a:lnTo>
                  <a:close/>
                  <a:moveTo>
                    <a:pt x="54" y="335"/>
                  </a:moveTo>
                  <a:lnTo>
                    <a:pt x="54" y="335"/>
                  </a:lnTo>
                  <a:lnTo>
                    <a:pt x="54" y="337"/>
                  </a:lnTo>
                  <a:lnTo>
                    <a:pt x="54" y="337"/>
                  </a:lnTo>
                  <a:lnTo>
                    <a:pt x="55" y="337"/>
                  </a:lnTo>
                  <a:lnTo>
                    <a:pt x="55" y="337"/>
                  </a:lnTo>
                  <a:lnTo>
                    <a:pt x="55" y="337"/>
                  </a:lnTo>
                  <a:lnTo>
                    <a:pt x="55" y="337"/>
                  </a:lnTo>
                  <a:lnTo>
                    <a:pt x="54" y="335"/>
                  </a:lnTo>
                  <a:lnTo>
                    <a:pt x="54" y="335"/>
                  </a:lnTo>
                  <a:close/>
                  <a:moveTo>
                    <a:pt x="291" y="92"/>
                  </a:moveTo>
                  <a:lnTo>
                    <a:pt x="291" y="92"/>
                  </a:lnTo>
                  <a:lnTo>
                    <a:pt x="291" y="94"/>
                  </a:lnTo>
                  <a:lnTo>
                    <a:pt x="291" y="94"/>
                  </a:lnTo>
                  <a:lnTo>
                    <a:pt x="292" y="92"/>
                  </a:lnTo>
                  <a:lnTo>
                    <a:pt x="292" y="92"/>
                  </a:lnTo>
                  <a:lnTo>
                    <a:pt x="291" y="92"/>
                  </a:lnTo>
                  <a:lnTo>
                    <a:pt x="291" y="92"/>
                  </a:lnTo>
                  <a:close/>
                  <a:moveTo>
                    <a:pt x="281" y="91"/>
                  </a:moveTo>
                  <a:lnTo>
                    <a:pt x="281" y="91"/>
                  </a:lnTo>
                  <a:lnTo>
                    <a:pt x="281" y="91"/>
                  </a:lnTo>
                  <a:lnTo>
                    <a:pt x="281" y="91"/>
                  </a:lnTo>
                  <a:lnTo>
                    <a:pt x="283" y="89"/>
                  </a:lnTo>
                  <a:lnTo>
                    <a:pt x="283" y="89"/>
                  </a:lnTo>
                  <a:lnTo>
                    <a:pt x="283" y="89"/>
                  </a:lnTo>
                  <a:lnTo>
                    <a:pt x="283" y="89"/>
                  </a:lnTo>
                  <a:lnTo>
                    <a:pt x="281" y="91"/>
                  </a:lnTo>
                  <a:lnTo>
                    <a:pt x="281" y="91"/>
                  </a:lnTo>
                  <a:close/>
                  <a:moveTo>
                    <a:pt x="67" y="327"/>
                  </a:moveTo>
                  <a:lnTo>
                    <a:pt x="67" y="327"/>
                  </a:lnTo>
                  <a:lnTo>
                    <a:pt x="67" y="325"/>
                  </a:lnTo>
                  <a:lnTo>
                    <a:pt x="65" y="324"/>
                  </a:lnTo>
                  <a:lnTo>
                    <a:pt x="65" y="324"/>
                  </a:lnTo>
                  <a:lnTo>
                    <a:pt x="67" y="327"/>
                  </a:lnTo>
                  <a:lnTo>
                    <a:pt x="67" y="327"/>
                  </a:lnTo>
                  <a:close/>
                  <a:moveTo>
                    <a:pt x="85" y="342"/>
                  </a:moveTo>
                  <a:lnTo>
                    <a:pt x="85" y="342"/>
                  </a:lnTo>
                  <a:lnTo>
                    <a:pt x="85" y="344"/>
                  </a:lnTo>
                  <a:lnTo>
                    <a:pt x="85" y="344"/>
                  </a:lnTo>
                  <a:lnTo>
                    <a:pt x="86" y="344"/>
                  </a:lnTo>
                  <a:lnTo>
                    <a:pt x="86" y="344"/>
                  </a:lnTo>
                  <a:lnTo>
                    <a:pt x="85" y="342"/>
                  </a:lnTo>
                  <a:lnTo>
                    <a:pt x="85" y="342"/>
                  </a:lnTo>
                  <a:close/>
                  <a:moveTo>
                    <a:pt x="214" y="234"/>
                  </a:moveTo>
                  <a:lnTo>
                    <a:pt x="214" y="234"/>
                  </a:lnTo>
                  <a:lnTo>
                    <a:pt x="213" y="236"/>
                  </a:lnTo>
                  <a:lnTo>
                    <a:pt x="213" y="237"/>
                  </a:lnTo>
                  <a:lnTo>
                    <a:pt x="213" y="237"/>
                  </a:lnTo>
                  <a:lnTo>
                    <a:pt x="214" y="234"/>
                  </a:lnTo>
                  <a:lnTo>
                    <a:pt x="214" y="234"/>
                  </a:lnTo>
                  <a:close/>
                  <a:moveTo>
                    <a:pt x="126" y="236"/>
                  </a:moveTo>
                  <a:lnTo>
                    <a:pt x="126" y="236"/>
                  </a:lnTo>
                  <a:lnTo>
                    <a:pt x="126" y="237"/>
                  </a:lnTo>
                  <a:lnTo>
                    <a:pt x="128" y="238"/>
                  </a:lnTo>
                  <a:lnTo>
                    <a:pt x="128" y="238"/>
                  </a:lnTo>
                  <a:lnTo>
                    <a:pt x="126" y="236"/>
                  </a:lnTo>
                  <a:lnTo>
                    <a:pt x="126" y="236"/>
                  </a:lnTo>
                  <a:close/>
                  <a:moveTo>
                    <a:pt x="216" y="203"/>
                  </a:moveTo>
                  <a:lnTo>
                    <a:pt x="216" y="203"/>
                  </a:lnTo>
                  <a:lnTo>
                    <a:pt x="214" y="203"/>
                  </a:lnTo>
                  <a:lnTo>
                    <a:pt x="214" y="204"/>
                  </a:lnTo>
                  <a:lnTo>
                    <a:pt x="214" y="204"/>
                  </a:lnTo>
                  <a:lnTo>
                    <a:pt x="214" y="203"/>
                  </a:lnTo>
                  <a:lnTo>
                    <a:pt x="216" y="203"/>
                  </a:lnTo>
                  <a:lnTo>
                    <a:pt x="216" y="203"/>
                  </a:lnTo>
                  <a:close/>
                  <a:moveTo>
                    <a:pt x="59" y="337"/>
                  </a:moveTo>
                  <a:lnTo>
                    <a:pt x="59" y="337"/>
                  </a:lnTo>
                  <a:lnTo>
                    <a:pt x="58" y="337"/>
                  </a:lnTo>
                  <a:lnTo>
                    <a:pt x="58" y="337"/>
                  </a:lnTo>
                  <a:lnTo>
                    <a:pt x="61" y="337"/>
                  </a:lnTo>
                  <a:lnTo>
                    <a:pt x="61" y="337"/>
                  </a:lnTo>
                  <a:lnTo>
                    <a:pt x="59" y="337"/>
                  </a:lnTo>
                  <a:lnTo>
                    <a:pt x="59" y="337"/>
                  </a:lnTo>
                  <a:close/>
                  <a:moveTo>
                    <a:pt x="64" y="311"/>
                  </a:moveTo>
                  <a:lnTo>
                    <a:pt x="64" y="311"/>
                  </a:lnTo>
                  <a:lnTo>
                    <a:pt x="62" y="311"/>
                  </a:lnTo>
                  <a:lnTo>
                    <a:pt x="62" y="311"/>
                  </a:lnTo>
                  <a:lnTo>
                    <a:pt x="64" y="312"/>
                  </a:lnTo>
                  <a:lnTo>
                    <a:pt x="64" y="312"/>
                  </a:lnTo>
                  <a:lnTo>
                    <a:pt x="64" y="311"/>
                  </a:lnTo>
                  <a:lnTo>
                    <a:pt x="64" y="311"/>
                  </a:lnTo>
                  <a:close/>
                  <a:moveTo>
                    <a:pt x="223" y="189"/>
                  </a:moveTo>
                  <a:lnTo>
                    <a:pt x="223" y="189"/>
                  </a:lnTo>
                  <a:lnTo>
                    <a:pt x="224" y="187"/>
                  </a:lnTo>
                  <a:lnTo>
                    <a:pt x="224" y="187"/>
                  </a:lnTo>
                  <a:lnTo>
                    <a:pt x="224" y="187"/>
                  </a:lnTo>
                  <a:lnTo>
                    <a:pt x="224" y="187"/>
                  </a:lnTo>
                  <a:lnTo>
                    <a:pt x="223" y="187"/>
                  </a:lnTo>
                  <a:lnTo>
                    <a:pt x="223" y="189"/>
                  </a:lnTo>
                  <a:lnTo>
                    <a:pt x="223" y="189"/>
                  </a:lnTo>
                  <a:close/>
                  <a:moveTo>
                    <a:pt x="143" y="243"/>
                  </a:moveTo>
                  <a:lnTo>
                    <a:pt x="143" y="243"/>
                  </a:lnTo>
                  <a:lnTo>
                    <a:pt x="142" y="241"/>
                  </a:lnTo>
                  <a:lnTo>
                    <a:pt x="142" y="243"/>
                  </a:lnTo>
                  <a:lnTo>
                    <a:pt x="142" y="243"/>
                  </a:lnTo>
                  <a:lnTo>
                    <a:pt x="143" y="243"/>
                  </a:lnTo>
                  <a:lnTo>
                    <a:pt x="143" y="243"/>
                  </a:lnTo>
                  <a:close/>
                  <a:moveTo>
                    <a:pt x="236" y="71"/>
                  </a:moveTo>
                  <a:lnTo>
                    <a:pt x="236" y="71"/>
                  </a:lnTo>
                  <a:lnTo>
                    <a:pt x="236" y="69"/>
                  </a:lnTo>
                  <a:lnTo>
                    <a:pt x="234" y="69"/>
                  </a:lnTo>
                  <a:lnTo>
                    <a:pt x="234" y="69"/>
                  </a:lnTo>
                  <a:lnTo>
                    <a:pt x="236" y="71"/>
                  </a:lnTo>
                  <a:lnTo>
                    <a:pt x="236" y="71"/>
                  </a:lnTo>
                  <a:close/>
                  <a:moveTo>
                    <a:pt x="246" y="152"/>
                  </a:moveTo>
                  <a:lnTo>
                    <a:pt x="246" y="152"/>
                  </a:lnTo>
                  <a:lnTo>
                    <a:pt x="246" y="152"/>
                  </a:lnTo>
                  <a:lnTo>
                    <a:pt x="246" y="152"/>
                  </a:lnTo>
                  <a:lnTo>
                    <a:pt x="247" y="149"/>
                  </a:lnTo>
                  <a:lnTo>
                    <a:pt x="247" y="149"/>
                  </a:lnTo>
                  <a:lnTo>
                    <a:pt x="246" y="150"/>
                  </a:lnTo>
                  <a:lnTo>
                    <a:pt x="246" y="152"/>
                  </a:lnTo>
                  <a:lnTo>
                    <a:pt x="246" y="152"/>
                  </a:lnTo>
                  <a:close/>
                  <a:moveTo>
                    <a:pt x="149" y="244"/>
                  </a:moveTo>
                  <a:lnTo>
                    <a:pt x="149" y="244"/>
                  </a:lnTo>
                  <a:lnTo>
                    <a:pt x="148" y="244"/>
                  </a:lnTo>
                  <a:lnTo>
                    <a:pt x="146" y="244"/>
                  </a:lnTo>
                  <a:lnTo>
                    <a:pt x="146" y="244"/>
                  </a:lnTo>
                  <a:lnTo>
                    <a:pt x="149" y="244"/>
                  </a:lnTo>
                  <a:lnTo>
                    <a:pt x="149" y="244"/>
                  </a:lnTo>
                  <a:close/>
                  <a:moveTo>
                    <a:pt x="65" y="241"/>
                  </a:moveTo>
                  <a:lnTo>
                    <a:pt x="65" y="241"/>
                  </a:lnTo>
                  <a:lnTo>
                    <a:pt x="65" y="240"/>
                  </a:lnTo>
                  <a:lnTo>
                    <a:pt x="64" y="240"/>
                  </a:lnTo>
                  <a:lnTo>
                    <a:pt x="64" y="240"/>
                  </a:lnTo>
                  <a:lnTo>
                    <a:pt x="64" y="240"/>
                  </a:lnTo>
                  <a:lnTo>
                    <a:pt x="65" y="241"/>
                  </a:lnTo>
                  <a:lnTo>
                    <a:pt x="65" y="241"/>
                  </a:lnTo>
                  <a:close/>
                  <a:moveTo>
                    <a:pt x="99" y="206"/>
                  </a:moveTo>
                  <a:lnTo>
                    <a:pt x="99" y="206"/>
                  </a:lnTo>
                  <a:lnTo>
                    <a:pt x="99" y="206"/>
                  </a:lnTo>
                  <a:lnTo>
                    <a:pt x="99" y="206"/>
                  </a:lnTo>
                  <a:lnTo>
                    <a:pt x="98" y="203"/>
                  </a:lnTo>
                  <a:lnTo>
                    <a:pt x="98" y="203"/>
                  </a:lnTo>
                  <a:lnTo>
                    <a:pt x="99" y="206"/>
                  </a:lnTo>
                  <a:lnTo>
                    <a:pt x="99" y="206"/>
                  </a:lnTo>
                  <a:close/>
                  <a:moveTo>
                    <a:pt x="224" y="213"/>
                  </a:moveTo>
                  <a:lnTo>
                    <a:pt x="224" y="213"/>
                  </a:lnTo>
                  <a:lnTo>
                    <a:pt x="223" y="213"/>
                  </a:lnTo>
                  <a:lnTo>
                    <a:pt x="223" y="214"/>
                  </a:lnTo>
                  <a:lnTo>
                    <a:pt x="223" y="214"/>
                  </a:lnTo>
                  <a:lnTo>
                    <a:pt x="224" y="213"/>
                  </a:lnTo>
                  <a:lnTo>
                    <a:pt x="224" y="213"/>
                  </a:lnTo>
                  <a:close/>
                  <a:moveTo>
                    <a:pt x="254" y="76"/>
                  </a:moveTo>
                  <a:lnTo>
                    <a:pt x="254" y="76"/>
                  </a:lnTo>
                  <a:lnTo>
                    <a:pt x="253" y="76"/>
                  </a:lnTo>
                  <a:lnTo>
                    <a:pt x="251" y="76"/>
                  </a:lnTo>
                  <a:lnTo>
                    <a:pt x="251" y="76"/>
                  </a:lnTo>
                  <a:lnTo>
                    <a:pt x="254" y="76"/>
                  </a:lnTo>
                  <a:lnTo>
                    <a:pt x="254" y="76"/>
                  </a:lnTo>
                  <a:close/>
                  <a:moveTo>
                    <a:pt x="264" y="79"/>
                  </a:moveTo>
                  <a:lnTo>
                    <a:pt x="264" y="79"/>
                  </a:lnTo>
                  <a:lnTo>
                    <a:pt x="263" y="76"/>
                  </a:lnTo>
                  <a:lnTo>
                    <a:pt x="263" y="76"/>
                  </a:lnTo>
                  <a:lnTo>
                    <a:pt x="264" y="79"/>
                  </a:lnTo>
                  <a:lnTo>
                    <a:pt x="264" y="79"/>
                  </a:lnTo>
                  <a:close/>
                  <a:moveTo>
                    <a:pt x="290" y="81"/>
                  </a:moveTo>
                  <a:lnTo>
                    <a:pt x="290" y="81"/>
                  </a:lnTo>
                  <a:lnTo>
                    <a:pt x="288" y="81"/>
                  </a:lnTo>
                  <a:lnTo>
                    <a:pt x="288" y="81"/>
                  </a:lnTo>
                  <a:lnTo>
                    <a:pt x="288" y="82"/>
                  </a:lnTo>
                  <a:lnTo>
                    <a:pt x="288" y="82"/>
                  </a:lnTo>
                  <a:lnTo>
                    <a:pt x="290" y="81"/>
                  </a:lnTo>
                  <a:lnTo>
                    <a:pt x="290" y="81"/>
                  </a:lnTo>
                  <a:close/>
                  <a:moveTo>
                    <a:pt x="49" y="278"/>
                  </a:moveTo>
                  <a:lnTo>
                    <a:pt x="49" y="278"/>
                  </a:lnTo>
                  <a:lnTo>
                    <a:pt x="48" y="281"/>
                  </a:lnTo>
                  <a:lnTo>
                    <a:pt x="48" y="281"/>
                  </a:lnTo>
                  <a:lnTo>
                    <a:pt x="49" y="278"/>
                  </a:lnTo>
                  <a:lnTo>
                    <a:pt x="49" y="278"/>
                  </a:lnTo>
                  <a:close/>
                  <a:moveTo>
                    <a:pt x="159" y="244"/>
                  </a:moveTo>
                  <a:lnTo>
                    <a:pt x="159" y="244"/>
                  </a:lnTo>
                  <a:lnTo>
                    <a:pt x="160" y="246"/>
                  </a:lnTo>
                  <a:lnTo>
                    <a:pt x="160" y="246"/>
                  </a:lnTo>
                  <a:lnTo>
                    <a:pt x="160" y="244"/>
                  </a:lnTo>
                  <a:lnTo>
                    <a:pt x="159" y="244"/>
                  </a:lnTo>
                  <a:lnTo>
                    <a:pt x="159" y="244"/>
                  </a:lnTo>
                  <a:close/>
                  <a:moveTo>
                    <a:pt x="182" y="246"/>
                  </a:moveTo>
                  <a:lnTo>
                    <a:pt x="182" y="246"/>
                  </a:lnTo>
                  <a:lnTo>
                    <a:pt x="183" y="246"/>
                  </a:lnTo>
                  <a:lnTo>
                    <a:pt x="183" y="246"/>
                  </a:lnTo>
                  <a:lnTo>
                    <a:pt x="182" y="246"/>
                  </a:lnTo>
                  <a:lnTo>
                    <a:pt x="182" y="246"/>
                  </a:lnTo>
                  <a:close/>
                  <a:moveTo>
                    <a:pt x="219" y="197"/>
                  </a:moveTo>
                  <a:lnTo>
                    <a:pt x="219" y="197"/>
                  </a:lnTo>
                  <a:lnTo>
                    <a:pt x="219" y="197"/>
                  </a:lnTo>
                  <a:lnTo>
                    <a:pt x="219" y="197"/>
                  </a:lnTo>
                  <a:lnTo>
                    <a:pt x="217" y="197"/>
                  </a:lnTo>
                  <a:lnTo>
                    <a:pt x="217" y="199"/>
                  </a:lnTo>
                  <a:lnTo>
                    <a:pt x="217" y="199"/>
                  </a:lnTo>
                  <a:lnTo>
                    <a:pt x="219" y="197"/>
                  </a:lnTo>
                  <a:lnTo>
                    <a:pt x="219" y="197"/>
                  </a:lnTo>
                  <a:close/>
                  <a:moveTo>
                    <a:pt x="85" y="329"/>
                  </a:moveTo>
                  <a:lnTo>
                    <a:pt x="85" y="329"/>
                  </a:lnTo>
                  <a:lnTo>
                    <a:pt x="86" y="331"/>
                  </a:lnTo>
                  <a:lnTo>
                    <a:pt x="86" y="331"/>
                  </a:lnTo>
                  <a:lnTo>
                    <a:pt x="86" y="329"/>
                  </a:lnTo>
                  <a:lnTo>
                    <a:pt x="86" y="329"/>
                  </a:lnTo>
                  <a:lnTo>
                    <a:pt x="85" y="329"/>
                  </a:lnTo>
                  <a:lnTo>
                    <a:pt x="85" y="329"/>
                  </a:lnTo>
                  <a:close/>
                  <a:moveTo>
                    <a:pt x="271" y="68"/>
                  </a:moveTo>
                  <a:lnTo>
                    <a:pt x="271" y="68"/>
                  </a:lnTo>
                  <a:lnTo>
                    <a:pt x="273" y="68"/>
                  </a:lnTo>
                  <a:lnTo>
                    <a:pt x="273" y="67"/>
                  </a:lnTo>
                  <a:lnTo>
                    <a:pt x="273" y="67"/>
                  </a:lnTo>
                  <a:lnTo>
                    <a:pt x="273" y="67"/>
                  </a:lnTo>
                  <a:lnTo>
                    <a:pt x="273" y="67"/>
                  </a:lnTo>
                  <a:lnTo>
                    <a:pt x="271" y="68"/>
                  </a:lnTo>
                  <a:lnTo>
                    <a:pt x="271" y="68"/>
                  </a:lnTo>
                  <a:close/>
                  <a:moveTo>
                    <a:pt x="115" y="221"/>
                  </a:moveTo>
                  <a:lnTo>
                    <a:pt x="115" y="221"/>
                  </a:lnTo>
                  <a:lnTo>
                    <a:pt x="116" y="221"/>
                  </a:lnTo>
                  <a:lnTo>
                    <a:pt x="116" y="220"/>
                  </a:lnTo>
                  <a:lnTo>
                    <a:pt x="116" y="220"/>
                  </a:lnTo>
                  <a:lnTo>
                    <a:pt x="115" y="221"/>
                  </a:lnTo>
                  <a:lnTo>
                    <a:pt x="115" y="221"/>
                  </a:lnTo>
                  <a:close/>
                  <a:moveTo>
                    <a:pt x="58" y="254"/>
                  </a:moveTo>
                  <a:lnTo>
                    <a:pt x="58" y="254"/>
                  </a:lnTo>
                  <a:lnTo>
                    <a:pt x="58" y="257"/>
                  </a:lnTo>
                  <a:lnTo>
                    <a:pt x="58" y="257"/>
                  </a:lnTo>
                  <a:lnTo>
                    <a:pt x="58" y="257"/>
                  </a:lnTo>
                  <a:lnTo>
                    <a:pt x="58" y="257"/>
                  </a:lnTo>
                  <a:lnTo>
                    <a:pt x="58" y="254"/>
                  </a:lnTo>
                  <a:lnTo>
                    <a:pt x="58" y="254"/>
                  </a:lnTo>
                  <a:close/>
                  <a:moveTo>
                    <a:pt x="71" y="297"/>
                  </a:moveTo>
                  <a:lnTo>
                    <a:pt x="71" y="297"/>
                  </a:lnTo>
                  <a:lnTo>
                    <a:pt x="71" y="295"/>
                  </a:lnTo>
                  <a:lnTo>
                    <a:pt x="71" y="295"/>
                  </a:lnTo>
                  <a:lnTo>
                    <a:pt x="69" y="298"/>
                  </a:lnTo>
                  <a:lnTo>
                    <a:pt x="69" y="298"/>
                  </a:lnTo>
                  <a:lnTo>
                    <a:pt x="71" y="297"/>
                  </a:lnTo>
                  <a:lnTo>
                    <a:pt x="71" y="297"/>
                  </a:lnTo>
                  <a:close/>
                  <a:moveTo>
                    <a:pt x="281" y="76"/>
                  </a:moveTo>
                  <a:lnTo>
                    <a:pt x="281" y="76"/>
                  </a:lnTo>
                  <a:lnTo>
                    <a:pt x="283" y="78"/>
                  </a:lnTo>
                  <a:lnTo>
                    <a:pt x="283" y="78"/>
                  </a:lnTo>
                  <a:lnTo>
                    <a:pt x="283" y="78"/>
                  </a:lnTo>
                  <a:lnTo>
                    <a:pt x="281" y="76"/>
                  </a:lnTo>
                  <a:lnTo>
                    <a:pt x="281" y="76"/>
                  </a:lnTo>
                  <a:close/>
                  <a:moveTo>
                    <a:pt x="143" y="240"/>
                  </a:moveTo>
                  <a:lnTo>
                    <a:pt x="143" y="240"/>
                  </a:lnTo>
                  <a:lnTo>
                    <a:pt x="145" y="240"/>
                  </a:lnTo>
                  <a:lnTo>
                    <a:pt x="145" y="240"/>
                  </a:lnTo>
                  <a:lnTo>
                    <a:pt x="145" y="240"/>
                  </a:lnTo>
                  <a:lnTo>
                    <a:pt x="145" y="240"/>
                  </a:lnTo>
                  <a:lnTo>
                    <a:pt x="145" y="238"/>
                  </a:lnTo>
                  <a:lnTo>
                    <a:pt x="143" y="240"/>
                  </a:lnTo>
                  <a:lnTo>
                    <a:pt x="143" y="240"/>
                  </a:lnTo>
                  <a:close/>
                  <a:moveTo>
                    <a:pt x="99" y="236"/>
                  </a:moveTo>
                  <a:lnTo>
                    <a:pt x="99" y="236"/>
                  </a:lnTo>
                  <a:lnTo>
                    <a:pt x="99" y="236"/>
                  </a:lnTo>
                  <a:lnTo>
                    <a:pt x="99" y="236"/>
                  </a:lnTo>
                  <a:lnTo>
                    <a:pt x="99" y="236"/>
                  </a:lnTo>
                  <a:lnTo>
                    <a:pt x="99" y="236"/>
                  </a:lnTo>
                  <a:lnTo>
                    <a:pt x="99" y="236"/>
                  </a:lnTo>
                  <a:lnTo>
                    <a:pt x="99" y="236"/>
                  </a:lnTo>
                  <a:close/>
                  <a:moveTo>
                    <a:pt x="204" y="234"/>
                  </a:moveTo>
                  <a:lnTo>
                    <a:pt x="204" y="234"/>
                  </a:lnTo>
                  <a:lnTo>
                    <a:pt x="204" y="234"/>
                  </a:lnTo>
                  <a:lnTo>
                    <a:pt x="204" y="234"/>
                  </a:lnTo>
                  <a:lnTo>
                    <a:pt x="206" y="234"/>
                  </a:lnTo>
                  <a:lnTo>
                    <a:pt x="206" y="234"/>
                  </a:lnTo>
                  <a:lnTo>
                    <a:pt x="206" y="233"/>
                  </a:lnTo>
                  <a:lnTo>
                    <a:pt x="206" y="233"/>
                  </a:lnTo>
                  <a:lnTo>
                    <a:pt x="204" y="234"/>
                  </a:lnTo>
                  <a:lnTo>
                    <a:pt x="204" y="234"/>
                  </a:lnTo>
                  <a:close/>
                  <a:moveTo>
                    <a:pt x="112" y="196"/>
                  </a:moveTo>
                  <a:lnTo>
                    <a:pt x="112" y="196"/>
                  </a:lnTo>
                  <a:lnTo>
                    <a:pt x="112" y="197"/>
                  </a:lnTo>
                  <a:lnTo>
                    <a:pt x="112" y="197"/>
                  </a:lnTo>
                  <a:lnTo>
                    <a:pt x="113" y="196"/>
                  </a:lnTo>
                  <a:lnTo>
                    <a:pt x="113" y="196"/>
                  </a:lnTo>
                  <a:lnTo>
                    <a:pt x="113" y="194"/>
                  </a:lnTo>
                  <a:lnTo>
                    <a:pt x="113" y="194"/>
                  </a:lnTo>
                  <a:lnTo>
                    <a:pt x="112" y="196"/>
                  </a:lnTo>
                  <a:lnTo>
                    <a:pt x="112" y="196"/>
                  </a:lnTo>
                  <a:close/>
                  <a:moveTo>
                    <a:pt x="264" y="74"/>
                  </a:moveTo>
                  <a:lnTo>
                    <a:pt x="264" y="74"/>
                  </a:lnTo>
                  <a:lnTo>
                    <a:pt x="264" y="74"/>
                  </a:lnTo>
                  <a:lnTo>
                    <a:pt x="263" y="74"/>
                  </a:lnTo>
                  <a:lnTo>
                    <a:pt x="263" y="74"/>
                  </a:lnTo>
                  <a:lnTo>
                    <a:pt x="264" y="74"/>
                  </a:lnTo>
                  <a:lnTo>
                    <a:pt x="264" y="74"/>
                  </a:lnTo>
                  <a:close/>
                  <a:moveTo>
                    <a:pt x="268" y="132"/>
                  </a:moveTo>
                  <a:lnTo>
                    <a:pt x="268" y="132"/>
                  </a:lnTo>
                  <a:lnTo>
                    <a:pt x="268" y="132"/>
                  </a:lnTo>
                  <a:lnTo>
                    <a:pt x="268" y="132"/>
                  </a:lnTo>
                  <a:lnTo>
                    <a:pt x="267" y="133"/>
                  </a:lnTo>
                  <a:lnTo>
                    <a:pt x="267" y="133"/>
                  </a:lnTo>
                  <a:lnTo>
                    <a:pt x="267" y="133"/>
                  </a:lnTo>
                  <a:lnTo>
                    <a:pt x="267" y="133"/>
                  </a:lnTo>
                  <a:lnTo>
                    <a:pt x="268" y="132"/>
                  </a:lnTo>
                  <a:lnTo>
                    <a:pt x="268" y="132"/>
                  </a:lnTo>
                  <a:close/>
                  <a:moveTo>
                    <a:pt x="261" y="130"/>
                  </a:moveTo>
                  <a:lnTo>
                    <a:pt x="261" y="130"/>
                  </a:lnTo>
                  <a:lnTo>
                    <a:pt x="263" y="129"/>
                  </a:lnTo>
                  <a:lnTo>
                    <a:pt x="263" y="129"/>
                  </a:lnTo>
                  <a:lnTo>
                    <a:pt x="261" y="130"/>
                  </a:lnTo>
                  <a:lnTo>
                    <a:pt x="261" y="130"/>
                  </a:lnTo>
                  <a:close/>
                  <a:moveTo>
                    <a:pt x="129" y="229"/>
                  </a:moveTo>
                  <a:lnTo>
                    <a:pt x="129" y="229"/>
                  </a:lnTo>
                  <a:lnTo>
                    <a:pt x="128" y="230"/>
                  </a:lnTo>
                  <a:lnTo>
                    <a:pt x="128" y="230"/>
                  </a:lnTo>
                  <a:lnTo>
                    <a:pt x="129" y="230"/>
                  </a:lnTo>
                  <a:lnTo>
                    <a:pt x="129" y="229"/>
                  </a:lnTo>
                  <a:lnTo>
                    <a:pt x="129" y="229"/>
                  </a:lnTo>
                  <a:close/>
                  <a:moveTo>
                    <a:pt x="231" y="71"/>
                  </a:moveTo>
                  <a:lnTo>
                    <a:pt x="231" y="71"/>
                  </a:lnTo>
                  <a:lnTo>
                    <a:pt x="231" y="71"/>
                  </a:lnTo>
                  <a:lnTo>
                    <a:pt x="231" y="71"/>
                  </a:lnTo>
                  <a:lnTo>
                    <a:pt x="231" y="69"/>
                  </a:lnTo>
                  <a:lnTo>
                    <a:pt x="231" y="69"/>
                  </a:lnTo>
                  <a:lnTo>
                    <a:pt x="231" y="71"/>
                  </a:lnTo>
                  <a:lnTo>
                    <a:pt x="231" y="71"/>
                  </a:lnTo>
                  <a:lnTo>
                    <a:pt x="231" y="71"/>
                  </a:lnTo>
                  <a:close/>
                  <a:moveTo>
                    <a:pt x="79" y="335"/>
                  </a:moveTo>
                  <a:lnTo>
                    <a:pt x="79" y="335"/>
                  </a:lnTo>
                  <a:lnTo>
                    <a:pt x="81" y="335"/>
                  </a:lnTo>
                  <a:lnTo>
                    <a:pt x="81" y="335"/>
                  </a:lnTo>
                  <a:lnTo>
                    <a:pt x="81" y="334"/>
                  </a:lnTo>
                  <a:lnTo>
                    <a:pt x="81" y="334"/>
                  </a:lnTo>
                  <a:lnTo>
                    <a:pt x="79" y="335"/>
                  </a:lnTo>
                  <a:lnTo>
                    <a:pt x="79" y="335"/>
                  </a:lnTo>
                  <a:close/>
                  <a:moveTo>
                    <a:pt x="72" y="328"/>
                  </a:moveTo>
                  <a:lnTo>
                    <a:pt x="72" y="328"/>
                  </a:lnTo>
                  <a:lnTo>
                    <a:pt x="71" y="327"/>
                  </a:lnTo>
                  <a:lnTo>
                    <a:pt x="71" y="327"/>
                  </a:lnTo>
                  <a:lnTo>
                    <a:pt x="71" y="327"/>
                  </a:lnTo>
                  <a:lnTo>
                    <a:pt x="71" y="327"/>
                  </a:lnTo>
                  <a:lnTo>
                    <a:pt x="72" y="328"/>
                  </a:lnTo>
                  <a:lnTo>
                    <a:pt x="72" y="328"/>
                  </a:lnTo>
                  <a:close/>
                  <a:moveTo>
                    <a:pt x="301" y="88"/>
                  </a:moveTo>
                  <a:lnTo>
                    <a:pt x="301" y="88"/>
                  </a:lnTo>
                  <a:lnTo>
                    <a:pt x="300" y="88"/>
                  </a:lnTo>
                  <a:lnTo>
                    <a:pt x="300" y="88"/>
                  </a:lnTo>
                  <a:lnTo>
                    <a:pt x="301" y="88"/>
                  </a:lnTo>
                  <a:lnTo>
                    <a:pt x="301" y="88"/>
                  </a:lnTo>
                  <a:close/>
                  <a:moveTo>
                    <a:pt x="264" y="112"/>
                  </a:moveTo>
                  <a:lnTo>
                    <a:pt x="264" y="112"/>
                  </a:lnTo>
                  <a:lnTo>
                    <a:pt x="264" y="111"/>
                  </a:lnTo>
                  <a:lnTo>
                    <a:pt x="264" y="111"/>
                  </a:lnTo>
                  <a:lnTo>
                    <a:pt x="264" y="112"/>
                  </a:lnTo>
                  <a:lnTo>
                    <a:pt x="264" y="112"/>
                  </a:lnTo>
                  <a:close/>
                  <a:moveTo>
                    <a:pt x="261" y="143"/>
                  </a:moveTo>
                  <a:lnTo>
                    <a:pt x="261" y="143"/>
                  </a:lnTo>
                  <a:lnTo>
                    <a:pt x="263" y="143"/>
                  </a:lnTo>
                  <a:lnTo>
                    <a:pt x="263" y="143"/>
                  </a:lnTo>
                  <a:lnTo>
                    <a:pt x="261" y="143"/>
                  </a:lnTo>
                  <a:lnTo>
                    <a:pt x="261" y="143"/>
                  </a:lnTo>
                  <a:lnTo>
                    <a:pt x="261" y="143"/>
                  </a:lnTo>
                  <a:close/>
                  <a:moveTo>
                    <a:pt x="82" y="302"/>
                  </a:moveTo>
                  <a:lnTo>
                    <a:pt x="82" y="302"/>
                  </a:lnTo>
                  <a:lnTo>
                    <a:pt x="82" y="302"/>
                  </a:lnTo>
                  <a:lnTo>
                    <a:pt x="82" y="302"/>
                  </a:lnTo>
                  <a:lnTo>
                    <a:pt x="84" y="301"/>
                  </a:lnTo>
                  <a:lnTo>
                    <a:pt x="84" y="301"/>
                  </a:lnTo>
                  <a:lnTo>
                    <a:pt x="82" y="301"/>
                  </a:lnTo>
                  <a:lnTo>
                    <a:pt x="82" y="301"/>
                  </a:lnTo>
                  <a:lnTo>
                    <a:pt x="82" y="302"/>
                  </a:lnTo>
                  <a:lnTo>
                    <a:pt x="82" y="302"/>
                  </a:lnTo>
                  <a:close/>
                  <a:moveTo>
                    <a:pt x="89" y="304"/>
                  </a:moveTo>
                  <a:lnTo>
                    <a:pt x="89" y="304"/>
                  </a:lnTo>
                  <a:lnTo>
                    <a:pt x="89" y="305"/>
                  </a:lnTo>
                  <a:lnTo>
                    <a:pt x="89" y="305"/>
                  </a:lnTo>
                  <a:lnTo>
                    <a:pt x="89" y="305"/>
                  </a:lnTo>
                  <a:lnTo>
                    <a:pt x="89" y="304"/>
                  </a:lnTo>
                  <a:lnTo>
                    <a:pt x="89" y="304"/>
                  </a:lnTo>
                  <a:close/>
                  <a:moveTo>
                    <a:pt x="153" y="233"/>
                  </a:moveTo>
                  <a:lnTo>
                    <a:pt x="153" y="233"/>
                  </a:lnTo>
                  <a:lnTo>
                    <a:pt x="153" y="234"/>
                  </a:lnTo>
                  <a:lnTo>
                    <a:pt x="155" y="234"/>
                  </a:lnTo>
                  <a:lnTo>
                    <a:pt x="155" y="234"/>
                  </a:lnTo>
                  <a:lnTo>
                    <a:pt x="153" y="233"/>
                  </a:lnTo>
                  <a:lnTo>
                    <a:pt x="153" y="233"/>
                  </a:lnTo>
                  <a:close/>
                  <a:moveTo>
                    <a:pt x="298" y="57"/>
                  </a:moveTo>
                  <a:lnTo>
                    <a:pt x="298" y="57"/>
                  </a:lnTo>
                  <a:lnTo>
                    <a:pt x="300" y="55"/>
                  </a:lnTo>
                  <a:lnTo>
                    <a:pt x="300" y="55"/>
                  </a:lnTo>
                  <a:lnTo>
                    <a:pt x="300" y="55"/>
                  </a:lnTo>
                  <a:lnTo>
                    <a:pt x="298" y="57"/>
                  </a:lnTo>
                  <a:lnTo>
                    <a:pt x="298" y="57"/>
                  </a:lnTo>
                  <a:close/>
                  <a:moveTo>
                    <a:pt x="112" y="256"/>
                  </a:moveTo>
                  <a:lnTo>
                    <a:pt x="112" y="256"/>
                  </a:lnTo>
                  <a:lnTo>
                    <a:pt x="113" y="254"/>
                  </a:lnTo>
                  <a:lnTo>
                    <a:pt x="113" y="254"/>
                  </a:lnTo>
                  <a:lnTo>
                    <a:pt x="112" y="254"/>
                  </a:lnTo>
                  <a:lnTo>
                    <a:pt x="112" y="256"/>
                  </a:lnTo>
                  <a:lnTo>
                    <a:pt x="112" y="256"/>
                  </a:lnTo>
                  <a:close/>
                  <a:moveTo>
                    <a:pt x="78" y="322"/>
                  </a:moveTo>
                  <a:lnTo>
                    <a:pt x="78" y="322"/>
                  </a:lnTo>
                  <a:lnTo>
                    <a:pt x="79" y="321"/>
                  </a:lnTo>
                  <a:lnTo>
                    <a:pt x="78" y="321"/>
                  </a:lnTo>
                  <a:lnTo>
                    <a:pt x="78" y="321"/>
                  </a:lnTo>
                  <a:lnTo>
                    <a:pt x="78" y="322"/>
                  </a:lnTo>
                  <a:lnTo>
                    <a:pt x="78" y="322"/>
                  </a:lnTo>
                  <a:close/>
                  <a:moveTo>
                    <a:pt x="274" y="146"/>
                  </a:moveTo>
                  <a:lnTo>
                    <a:pt x="274" y="146"/>
                  </a:lnTo>
                  <a:lnTo>
                    <a:pt x="274" y="148"/>
                  </a:lnTo>
                  <a:lnTo>
                    <a:pt x="274" y="148"/>
                  </a:lnTo>
                  <a:lnTo>
                    <a:pt x="275" y="145"/>
                  </a:lnTo>
                  <a:lnTo>
                    <a:pt x="275" y="145"/>
                  </a:lnTo>
                  <a:lnTo>
                    <a:pt x="275" y="145"/>
                  </a:lnTo>
                  <a:lnTo>
                    <a:pt x="275" y="145"/>
                  </a:lnTo>
                  <a:lnTo>
                    <a:pt x="274" y="146"/>
                  </a:lnTo>
                  <a:lnTo>
                    <a:pt x="274" y="146"/>
                  </a:lnTo>
                  <a:close/>
                  <a:moveTo>
                    <a:pt x="271" y="64"/>
                  </a:moveTo>
                  <a:lnTo>
                    <a:pt x="271" y="64"/>
                  </a:lnTo>
                  <a:lnTo>
                    <a:pt x="271" y="64"/>
                  </a:lnTo>
                  <a:lnTo>
                    <a:pt x="271" y="64"/>
                  </a:lnTo>
                  <a:lnTo>
                    <a:pt x="270" y="65"/>
                  </a:lnTo>
                  <a:lnTo>
                    <a:pt x="270" y="65"/>
                  </a:lnTo>
                  <a:lnTo>
                    <a:pt x="271" y="64"/>
                  </a:lnTo>
                  <a:lnTo>
                    <a:pt x="271" y="64"/>
                  </a:lnTo>
                  <a:close/>
                  <a:moveTo>
                    <a:pt x="72" y="234"/>
                  </a:moveTo>
                  <a:lnTo>
                    <a:pt x="72" y="234"/>
                  </a:lnTo>
                  <a:lnTo>
                    <a:pt x="72" y="234"/>
                  </a:lnTo>
                  <a:lnTo>
                    <a:pt x="72" y="234"/>
                  </a:lnTo>
                  <a:lnTo>
                    <a:pt x="72" y="236"/>
                  </a:lnTo>
                  <a:lnTo>
                    <a:pt x="72" y="236"/>
                  </a:lnTo>
                  <a:lnTo>
                    <a:pt x="72" y="236"/>
                  </a:lnTo>
                  <a:lnTo>
                    <a:pt x="72" y="236"/>
                  </a:lnTo>
                  <a:lnTo>
                    <a:pt x="72" y="234"/>
                  </a:lnTo>
                  <a:lnTo>
                    <a:pt x="72" y="234"/>
                  </a:lnTo>
                  <a:close/>
                  <a:moveTo>
                    <a:pt x="169" y="237"/>
                  </a:moveTo>
                  <a:lnTo>
                    <a:pt x="169" y="237"/>
                  </a:lnTo>
                  <a:lnTo>
                    <a:pt x="169" y="237"/>
                  </a:lnTo>
                  <a:lnTo>
                    <a:pt x="169" y="237"/>
                  </a:lnTo>
                  <a:lnTo>
                    <a:pt x="167" y="236"/>
                  </a:lnTo>
                  <a:lnTo>
                    <a:pt x="167" y="236"/>
                  </a:lnTo>
                  <a:lnTo>
                    <a:pt x="167" y="237"/>
                  </a:lnTo>
                  <a:lnTo>
                    <a:pt x="167" y="237"/>
                  </a:lnTo>
                  <a:lnTo>
                    <a:pt x="169" y="237"/>
                  </a:lnTo>
                  <a:lnTo>
                    <a:pt x="169" y="237"/>
                  </a:lnTo>
                  <a:close/>
                  <a:moveTo>
                    <a:pt x="237" y="192"/>
                  </a:moveTo>
                  <a:lnTo>
                    <a:pt x="237" y="192"/>
                  </a:lnTo>
                  <a:lnTo>
                    <a:pt x="237" y="192"/>
                  </a:lnTo>
                  <a:lnTo>
                    <a:pt x="237" y="192"/>
                  </a:lnTo>
                  <a:lnTo>
                    <a:pt x="236" y="193"/>
                  </a:lnTo>
                  <a:lnTo>
                    <a:pt x="236" y="193"/>
                  </a:lnTo>
                  <a:lnTo>
                    <a:pt x="236" y="193"/>
                  </a:lnTo>
                  <a:lnTo>
                    <a:pt x="236" y="193"/>
                  </a:lnTo>
                  <a:lnTo>
                    <a:pt x="237" y="192"/>
                  </a:lnTo>
                  <a:lnTo>
                    <a:pt x="237" y="192"/>
                  </a:lnTo>
                  <a:close/>
                  <a:moveTo>
                    <a:pt x="40" y="295"/>
                  </a:moveTo>
                  <a:lnTo>
                    <a:pt x="40" y="295"/>
                  </a:lnTo>
                  <a:lnTo>
                    <a:pt x="40" y="297"/>
                  </a:lnTo>
                  <a:lnTo>
                    <a:pt x="40" y="297"/>
                  </a:lnTo>
                  <a:lnTo>
                    <a:pt x="40" y="297"/>
                  </a:lnTo>
                  <a:lnTo>
                    <a:pt x="40" y="295"/>
                  </a:lnTo>
                  <a:lnTo>
                    <a:pt x="40" y="295"/>
                  </a:lnTo>
                  <a:lnTo>
                    <a:pt x="40" y="295"/>
                  </a:lnTo>
                  <a:lnTo>
                    <a:pt x="40" y="295"/>
                  </a:lnTo>
                  <a:close/>
                  <a:moveTo>
                    <a:pt x="109" y="244"/>
                  </a:moveTo>
                  <a:lnTo>
                    <a:pt x="109" y="244"/>
                  </a:lnTo>
                  <a:lnTo>
                    <a:pt x="109" y="246"/>
                  </a:lnTo>
                  <a:lnTo>
                    <a:pt x="109" y="246"/>
                  </a:lnTo>
                  <a:lnTo>
                    <a:pt x="109" y="244"/>
                  </a:lnTo>
                  <a:lnTo>
                    <a:pt x="109" y="244"/>
                  </a:lnTo>
                  <a:close/>
                  <a:moveTo>
                    <a:pt x="260" y="58"/>
                  </a:moveTo>
                  <a:lnTo>
                    <a:pt x="260" y="58"/>
                  </a:lnTo>
                  <a:lnTo>
                    <a:pt x="261" y="57"/>
                  </a:lnTo>
                  <a:lnTo>
                    <a:pt x="261" y="57"/>
                  </a:lnTo>
                  <a:lnTo>
                    <a:pt x="260" y="58"/>
                  </a:lnTo>
                  <a:lnTo>
                    <a:pt x="260" y="58"/>
                  </a:lnTo>
                  <a:close/>
                  <a:moveTo>
                    <a:pt x="244" y="148"/>
                  </a:moveTo>
                  <a:lnTo>
                    <a:pt x="244" y="148"/>
                  </a:lnTo>
                  <a:lnTo>
                    <a:pt x="243" y="148"/>
                  </a:lnTo>
                  <a:lnTo>
                    <a:pt x="243" y="148"/>
                  </a:lnTo>
                  <a:lnTo>
                    <a:pt x="243" y="149"/>
                  </a:lnTo>
                  <a:lnTo>
                    <a:pt x="243" y="149"/>
                  </a:lnTo>
                  <a:lnTo>
                    <a:pt x="243" y="149"/>
                  </a:lnTo>
                  <a:lnTo>
                    <a:pt x="243" y="149"/>
                  </a:lnTo>
                  <a:lnTo>
                    <a:pt x="244" y="148"/>
                  </a:lnTo>
                  <a:lnTo>
                    <a:pt x="244" y="148"/>
                  </a:lnTo>
                  <a:close/>
                  <a:moveTo>
                    <a:pt x="85" y="236"/>
                  </a:moveTo>
                  <a:lnTo>
                    <a:pt x="85" y="236"/>
                  </a:lnTo>
                  <a:lnTo>
                    <a:pt x="84" y="237"/>
                  </a:lnTo>
                  <a:lnTo>
                    <a:pt x="84" y="237"/>
                  </a:lnTo>
                  <a:lnTo>
                    <a:pt x="85" y="237"/>
                  </a:lnTo>
                  <a:lnTo>
                    <a:pt x="85" y="236"/>
                  </a:lnTo>
                  <a:lnTo>
                    <a:pt x="85" y="236"/>
                  </a:lnTo>
                  <a:close/>
                  <a:moveTo>
                    <a:pt x="318" y="86"/>
                  </a:moveTo>
                  <a:lnTo>
                    <a:pt x="318" y="86"/>
                  </a:lnTo>
                  <a:lnTo>
                    <a:pt x="318" y="88"/>
                  </a:lnTo>
                  <a:lnTo>
                    <a:pt x="318" y="88"/>
                  </a:lnTo>
                  <a:lnTo>
                    <a:pt x="319" y="88"/>
                  </a:lnTo>
                  <a:lnTo>
                    <a:pt x="319" y="88"/>
                  </a:lnTo>
                  <a:lnTo>
                    <a:pt x="318" y="86"/>
                  </a:lnTo>
                  <a:lnTo>
                    <a:pt x="318" y="86"/>
                  </a:lnTo>
                  <a:close/>
                  <a:moveTo>
                    <a:pt x="302" y="15"/>
                  </a:moveTo>
                  <a:lnTo>
                    <a:pt x="302" y="15"/>
                  </a:lnTo>
                  <a:lnTo>
                    <a:pt x="302" y="15"/>
                  </a:lnTo>
                  <a:lnTo>
                    <a:pt x="302" y="15"/>
                  </a:lnTo>
                  <a:lnTo>
                    <a:pt x="301" y="15"/>
                  </a:lnTo>
                  <a:lnTo>
                    <a:pt x="301" y="15"/>
                  </a:lnTo>
                  <a:lnTo>
                    <a:pt x="301" y="15"/>
                  </a:lnTo>
                  <a:lnTo>
                    <a:pt x="301" y="15"/>
                  </a:lnTo>
                  <a:lnTo>
                    <a:pt x="302" y="15"/>
                  </a:lnTo>
                  <a:lnTo>
                    <a:pt x="302" y="15"/>
                  </a:lnTo>
                  <a:close/>
                  <a:moveTo>
                    <a:pt x="150" y="243"/>
                  </a:moveTo>
                  <a:lnTo>
                    <a:pt x="150" y="243"/>
                  </a:lnTo>
                  <a:lnTo>
                    <a:pt x="152" y="244"/>
                  </a:lnTo>
                  <a:lnTo>
                    <a:pt x="152" y="244"/>
                  </a:lnTo>
                  <a:lnTo>
                    <a:pt x="152" y="243"/>
                  </a:lnTo>
                  <a:lnTo>
                    <a:pt x="150" y="243"/>
                  </a:lnTo>
                  <a:lnTo>
                    <a:pt x="150" y="243"/>
                  </a:lnTo>
                  <a:close/>
                  <a:moveTo>
                    <a:pt x="109" y="258"/>
                  </a:moveTo>
                  <a:lnTo>
                    <a:pt x="109" y="258"/>
                  </a:lnTo>
                  <a:lnTo>
                    <a:pt x="109" y="260"/>
                  </a:lnTo>
                  <a:lnTo>
                    <a:pt x="109" y="260"/>
                  </a:lnTo>
                  <a:lnTo>
                    <a:pt x="109" y="260"/>
                  </a:lnTo>
                  <a:lnTo>
                    <a:pt x="109" y="258"/>
                  </a:lnTo>
                  <a:lnTo>
                    <a:pt x="109" y="258"/>
                  </a:lnTo>
                  <a:close/>
                  <a:moveTo>
                    <a:pt x="285" y="82"/>
                  </a:moveTo>
                  <a:lnTo>
                    <a:pt x="285" y="82"/>
                  </a:lnTo>
                  <a:lnTo>
                    <a:pt x="285" y="82"/>
                  </a:lnTo>
                  <a:lnTo>
                    <a:pt x="285" y="82"/>
                  </a:lnTo>
                  <a:lnTo>
                    <a:pt x="285" y="82"/>
                  </a:lnTo>
                  <a:lnTo>
                    <a:pt x="285" y="82"/>
                  </a:lnTo>
                  <a:lnTo>
                    <a:pt x="285" y="82"/>
                  </a:lnTo>
                  <a:lnTo>
                    <a:pt x="285" y="82"/>
                  </a:lnTo>
                  <a:lnTo>
                    <a:pt x="285" y="82"/>
                  </a:lnTo>
                  <a:close/>
                  <a:moveTo>
                    <a:pt x="72" y="278"/>
                  </a:moveTo>
                  <a:lnTo>
                    <a:pt x="72" y="278"/>
                  </a:lnTo>
                  <a:lnTo>
                    <a:pt x="72" y="278"/>
                  </a:lnTo>
                  <a:lnTo>
                    <a:pt x="72" y="278"/>
                  </a:lnTo>
                  <a:lnTo>
                    <a:pt x="72" y="278"/>
                  </a:lnTo>
                  <a:lnTo>
                    <a:pt x="72" y="278"/>
                  </a:lnTo>
                  <a:close/>
                  <a:moveTo>
                    <a:pt x="65" y="338"/>
                  </a:moveTo>
                  <a:lnTo>
                    <a:pt x="65" y="338"/>
                  </a:lnTo>
                  <a:lnTo>
                    <a:pt x="64" y="338"/>
                  </a:lnTo>
                  <a:lnTo>
                    <a:pt x="64" y="338"/>
                  </a:lnTo>
                  <a:lnTo>
                    <a:pt x="65" y="338"/>
                  </a:lnTo>
                  <a:lnTo>
                    <a:pt x="65" y="338"/>
                  </a:lnTo>
                  <a:close/>
                  <a:moveTo>
                    <a:pt x="238" y="72"/>
                  </a:moveTo>
                  <a:lnTo>
                    <a:pt x="238" y="72"/>
                  </a:lnTo>
                  <a:lnTo>
                    <a:pt x="238" y="72"/>
                  </a:lnTo>
                  <a:lnTo>
                    <a:pt x="238" y="72"/>
                  </a:lnTo>
                  <a:lnTo>
                    <a:pt x="237" y="71"/>
                  </a:lnTo>
                  <a:lnTo>
                    <a:pt x="237" y="71"/>
                  </a:lnTo>
                  <a:lnTo>
                    <a:pt x="237" y="72"/>
                  </a:lnTo>
                  <a:lnTo>
                    <a:pt x="237" y="72"/>
                  </a:lnTo>
                  <a:lnTo>
                    <a:pt x="238" y="72"/>
                  </a:lnTo>
                  <a:lnTo>
                    <a:pt x="238" y="72"/>
                  </a:lnTo>
                  <a:close/>
                  <a:moveTo>
                    <a:pt x="301" y="51"/>
                  </a:moveTo>
                  <a:lnTo>
                    <a:pt x="301" y="51"/>
                  </a:lnTo>
                  <a:lnTo>
                    <a:pt x="302" y="51"/>
                  </a:lnTo>
                  <a:lnTo>
                    <a:pt x="302" y="49"/>
                  </a:lnTo>
                  <a:lnTo>
                    <a:pt x="302" y="49"/>
                  </a:lnTo>
                  <a:lnTo>
                    <a:pt x="301" y="51"/>
                  </a:lnTo>
                  <a:lnTo>
                    <a:pt x="301" y="51"/>
                  </a:lnTo>
                  <a:close/>
                  <a:moveTo>
                    <a:pt x="45" y="334"/>
                  </a:moveTo>
                  <a:lnTo>
                    <a:pt x="45" y="334"/>
                  </a:lnTo>
                  <a:lnTo>
                    <a:pt x="45" y="334"/>
                  </a:lnTo>
                  <a:lnTo>
                    <a:pt x="45" y="334"/>
                  </a:lnTo>
                  <a:lnTo>
                    <a:pt x="45" y="335"/>
                  </a:lnTo>
                  <a:lnTo>
                    <a:pt x="45" y="335"/>
                  </a:lnTo>
                  <a:lnTo>
                    <a:pt x="45" y="334"/>
                  </a:lnTo>
                  <a:lnTo>
                    <a:pt x="45" y="334"/>
                  </a:lnTo>
                  <a:close/>
                  <a:moveTo>
                    <a:pt x="308" y="76"/>
                  </a:moveTo>
                  <a:lnTo>
                    <a:pt x="308" y="76"/>
                  </a:lnTo>
                  <a:lnTo>
                    <a:pt x="308" y="76"/>
                  </a:lnTo>
                  <a:lnTo>
                    <a:pt x="308" y="76"/>
                  </a:lnTo>
                  <a:lnTo>
                    <a:pt x="308" y="76"/>
                  </a:lnTo>
                  <a:lnTo>
                    <a:pt x="308" y="76"/>
                  </a:lnTo>
                  <a:lnTo>
                    <a:pt x="308" y="76"/>
                  </a:lnTo>
                  <a:lnTo>
                    <a:pt x="308" y="76"/>
                  </a:lnTo>
                  <a:lnTo>
                    <a:pt x="308" y="76"/>
                  </a:lnTo>
                  <a:lnTo>
                    <a:pt x="308" y="76"/>
                  </a:lnTo>
                  <a:lnTo>
                    <a:pt x="308" y="76"/>
                  </a:lnTo>
                  <a:lnTo>
                    <a:pt x="308" y="76"/>
                  </a:lnTo>
                  <a:close/>
                  <a:moveTo>
                    <a:pt x="256" y="173"/>
                  </a:moveTo>
                  <a:lnTo>
                    <a:pt x="256" y="173"/>
                  </a:lnTo>
                  <a:lnTo>
                    <a:pt x="256" y="173"/>
                  </a:lnTo>
                  <a:lnTo>
                    <a:pt x="256" y="173"/>
                  </a:lnTo>
                  <a:lnTo>
                    <a:pt x="256" y="175"/>
                  </a:lnTo>
                  <a:lnTo>
                    <a:pt x="256" y="175"/>
                  </a:lnTo>
                  <a:lnTo>
                    <a:pt x="256" y="175"/>
                  </a:lnTo>
                  <a:lnTo>
                    <a:pt x="256" y="175"/>
                  </a:lnTo>
                  <a:lnTo>
                    <a:pt x="256" y="173"/>
                  </a:lnTo>
                  <a:lnTo>
                    <a:pt x="256" y="173"/>
                  </a:lnTo>
                  <a:close/>
                  <a:moveTo>
                    <a:pt x="40" y="328"/>
                  </a:moveTo>
                  <a:lnTo>
                    <a:pt x="40" y="328"/>
                  </a:lnTo>
                  <a:lnTo>
                    <a:pt x="41" y="328"/>
                  </a:lnTo>
                  <a:lnTo>
                    <a:pt x="41" y="328"/>
                  </a:lnTo>
                  <a:lnTo>
                    <a:pt x="40" y="328"/>
                  </a:lnTo>
                  <a:lnTo>
                    <a:pt x="40" y="328"/>
                  </a:lnTo>
                  <a:lnTo>
                    <a:pt x="40" y="328"/>
                  </a:lnTo>
                  <a:lnTo>
                    <a:pt x="40" y="328"/>
                  </a:lnTo>
                  <a:lnTo>
                    <a:pt x="40" y="328"/>
                  </a:lnTo>
                  <a:lnTo>
                    <a:pt x="40" y="328"/>
                  </a:lnTo>
                  <a:close/>
                  <a:moveTo>
                    <a:pt x="85" y="250"/>
                  </a:moveTo>
                  <a:lnTo>
                    <a:pt x="85" y="250"/>
                  </a:lnTo>
                  <a:lnTo>
                    <a:pt x="84" y="250"/>
                  </a:lnTo>
                  <a:lnTo>
                    <a:pt x="85" y="251"/>
                  </a:lnTo>
                  <a:lnTo>
                    <a:pt x="85" y="251"/>
                  </a:lnTo>
                  <a:lnTo>
                    <a:pt x="85" y="250"/>
                  </a:lnTo>
                  <a:lnTo>
                    <a:pt x="85" y="250"/>
                  </a:lnTo>
                  <a:close/>
                  <a:moveTo>
                    <a:pt x="116" y="226"/>
                  </a:moveTo>
                  <a:lnTo>
                    <a:pt x="116" y="226"/>
                  </a:lnTo>
                  <a:lnTo>
                    <a:pt x="116" y="226"/>
                  </a:lnTo>
                  <a:lnTo>
                    <a:pt x="116" y="226"/>
                  </a:lnTo>
                  <a:lnTo>
                    <a:pt x="116" y="226"/>
                  </a:lnTo>
                  <a:lnTo>
                    <a:pt x="116" y="226"/>
                  </a:lnTo>
                  <a:lnTo>
                    <a:pt x="116" y="226"/>
                  </a:lnTo>
                  <a:close/>
                  <a:moveTo>
                    <a:pt x="79" y="221"/>
                  </a:moveTo>
                  <a:lnTo>
                    <a:pt x="79" y="221"/>
                  </a:lnTo>
                  <a:lnTo>
                    <a:pt x="81" y="221"/>
                  </a:lnTo>
                  <a:lnTo>
                    <a:pt x="81" y="221"/>
                  </a:lnTo>
                  <a:lnTo>
                    <a:pt x="81" y="221"/>
                  </a:lnTo>
                  <a:lnTo>
                    <a:pt x="81" y="221"/>
                  </a:lnTo>
                  <a:lnTo>
                    <a:pt x="79" y="221"/>
                  </a:lnTo>
                  <a:lnTo>
                    <a:pt x="79" y="221"/>
                  </a:lnTo>
                  <a:lnTo>
                    <a:pt x="79" y="221"/>
                  </a:lnTo>
                  <a:lnTo>
                    <a:pt x="79" y="221"/>
                  </a:lnTo>
                  <a:close/>
                  <a:moveTo>
                    <a:pt x="61" y="283"/>
                  </a:moveTo>
                  <a:lnTo>
                    <a:pt x="61" y="283"/>
                  </a:lnTo>
                  <a:lnTo>
                    <a:pt x="61" y="283"/>
                  </a:lnTo>
                  <a:lnTo>
                    <a:pt x="61" y="283"/>
                  </a:lnTo>
                  <a:lnTo>
                    <a:pt x="61" y="284"/>
                  </a:lnTo>
                  <a:lnTo>
                    <a:pt x="61" y="284"/>
                  </a:lnTo>
                  <a:lnTo>
                    <a:pt x="61" y="284"/>
                  </a:lnTo>
                  <a:lnTo>
                    <a:pt x="61" y="284"/>
                  </a:lnTo>
                  <a:lnTo>
                    <a:pt x="61" y="283"/>
                  </a:lnTo>
                  <a:lnTo>
                    <a:pt x="61" y="283"/>
                  </a:lnTo>
                  <a:close/>
                  <a:moveTo>
                    <a:pt x="160" y="236"/>
                  </a:moveTo>
                  <a:lnTo>
                    <a:pt x="160" y="236"/>
                  </a:lnTo>
                  <a:lnTo>
                    <a:pt x="160" y="236"/>
                  </a:lnTo>
                  <a:lnTo>
                    <a:pt x="160" y="236"/>
                  </a:lnTo>
                  <a:lnTo>
                    <a:pt x="160" y="234"/>
                  </a:lnTo>
                  <a:lnTo>
                    <a:pt x="160" y="234"/>
                  </a:lnTo>
                  <a:lnTo>
                    <a:pt x="160" y="236"/>
                  </a:lnTo>
                  <a:lnTo>
                    <a:pt x="160" y="236"/>
                  </a:lnTo>
                  <a:lnTo>
                    <a:pt x="160" y="236"/>
                  </a:lnTo>
                  <a:lnTo>
                    <a:pt x="160" y="236"/>
                  </a:lnTo>
                  <a:close/>
                  <a:moveTo>
                    <a:pt x="229" y="177"/>
                  </a:moveTo>
                  <a:lnTo>
                    <a:pt x="229" y="177"/>
                  </a:lnTo>
                  <a:lnTo>
                    <a:pt x="230" y="177"/>
                  </a:lnTo>
                  <a:lnTo>
                    <a:pt x="230" y="177"/>
                  </a:lnTo>
                  <a:lnTo>
                    <a:pt x="230" y="177"/>
                  </a:lnTo>
                  <a:lnTo>
                    <a:pt x="230" y="177"/>
                  </a:lnTo>
                  <a:lnTo>
                    <a:pt x="230" y="177"/>
                  </a:lnTo>
                  <a:lnTo>
                    <a:pt x="230" y="177"/>
                  </a:lnTo>
                  <a:lnTo>
                    <a:pt x="229" y="177"/>
                  </a:lnTo>
                  <a:lnTo>
                    <a:pt x="229" y="177"/>
                  </a:lnTo>
                  <a:close/>
                  <a:moveTo>
                    <a:pt x="290" y="89"/>
                  </a:moveTo>
                  <a:lnTo>
                    <a:pt x="290" y="89"/>
                  </a:lnTo>
                  <a:lnTo>
                    <a:pt x="290" y="89"/>
                  </a:lnTo>
                  <a:lnTo>
                    <a:pt x="290" y="89"/>
                  </a:lnTo>
                  <a:lnTo>
                    <a:pt x="290" y="89"/>
                  </a:lnTo>
                  <a:lnTo>
                    <a:pt x="290" y="89"/>
                  </a:lnTo>
                  <a:lnTo>
                    <a:pt x="290" y="89"/>
                  </a:lnTo>
                  <a:lnTo>
                    <a:pt x="290" y="89"/>
                  </a:lnTo>
                  <a:lnTo>
                    <a:pt x="290" y="89"/>
                  </a:lnTo>
                  <a:lnTo>
                    <a:pt x="290" y="89"/>
                  </a:lnTo>
                  <a:close/>
                  <a:moveTo>
                    <a:pt x="112" y="206"/>
                  </a:moveTo>
                  <a:lnTo>
                    <a:pt x="112" y="206"/>
                  </a:lnTo>
                  <a:lnTo>
                    <a:pt x="112" y="206"/>
                  </a:lnTo>
                  <a:lnTo>
                    <a:pt x="112" y="206"/>
                  </a:lnTo>
                  <a:lnTo>
                    <a:pt x="111" y="206"/>
                  </a:lnTo>
                  <a:lnTo>
                    <a:pt x="111" y="206"/>
                  </a:lnTo>
                  <a:lnTo>
                    <a:pt x="111" y="207"/>
                  </a:lnTo>
                  <a:lnTo>
                    <a:pt x="111" y="207"/>
                  </a:lnTo>
                  <a:lnTo>
                    <a:pt x="112" y="206"/>
                  </a:lnTo>
                  <a:lnTo>
                    <a:pt x="112" y="206"/>
                  </a:lnTo>
                  <a:close/>
                  <a:moveTo>
                    <a:pt x="334" y="101"/>
                  </a:moveTo>
                  <a:lnTo>
                    <a:pt x="334" y="101"/>
                  </a:lnTo>
                  <a:lnTo>
                    <a:pt x="334" y="101"/>
                  </a:lnTo>
                  <a:lnTo>
                    <a:pt x="334" y="101"/>
                  </a:lnTo>
                  <a:lnTo>
                    <a:pt x="334" y="99"/>
                  </a:lnTo>
                  <a:lnTo>
                    <a:pt x="334" y="99"/>
                  </a:lnTo>
                  <a:lnTo>
                    <a:pt x="334" y="99"/>
                  </a:lnTo>
                  <a:lnTo>
                    <a:pt x="334" y="99"/>
                  </a:lnTo>
                  <a:lnTo>
                    <a:pt x="334" y="101"/>
                  </a:lnTo>
                  <a:lnTo>
                    <a:pt x="334" y="101"/>
                  </a:lnTo>
                  <a:close/>
                  <a:moveTo>
                    <a:pt x="75" y="183"/>
                  </a:moveTo>
                  <a:lnTo>
                    <a:pt x="75" y="183"/>
                  </a:lnTo>
                  <a:lnTo>
                    <a:pt x="75" y="183"/>
                  </a:lnTo>
                  <a:lnTo>
                    <a:pt x="75" y="183"/>
                  </a:lnTo>
                  <a:lnTo>
                    <a:pt x="76" y="183"/>
                  </a:lnTo>
                  <a:lnTo>
                    <a:pt x="76" y="183"/>
                  </a:lnTo>
                  <a:lnTo>
                    <a:pt x="76" y="182"/>
                  </a:lnTo>
                  <a:lnTo>
                    <a:pt x="76" y="182"/>
                  </a:lnTo>
                  <a:lnTo>
                    <a:pt x="75" y="183"/>
                  </a:lnTo>
                  <a:lnTo>
                    <a:pt x="75" y="183"/>
                  </a:lnTo>
                  <a:close/>
                  <a:moveTo>
                    <a:pt x="72" y="186"/>
                  </a:moveTo>
                  <a:lnTo>
                    <a:pt x="72" y="186"/>
                  </a:lnTo>
                  <a:lnTo>
                    <a:pt x="72" y="186"/>
                  </a:lnTo>
                  <a:lnTo>
                    <a:pt x="72" y="186"/>
                  </a:lnTo>
                  <a:lnTo>
                    <a:pt x="72" y="184"/>
                  </a:lnTo>
                  <a:lnTo>
                    <a:pt x="72" y="184"/>
                  </a:lnTo>
                  <a:lnTo>
                    <a:pt x="72" y="186"/>
                  </a:lnTo>
                  <a:lnTo>
                    <a:pt x="72" y="186"/>
                  </a:lnTo>
                  <a:close/>
                </a:path>
              </a:pathLst>
            </a:custGeom>
            <a:solidFill>
              <a:srgbClr val="FFFFFF"/>
            </a:solidFill>
            <a:ln>
              <a:noFill/>
            </a:ln>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grpSp>
      <p:grpSp>
        <p:nvGrpSpPr>
          <p:cNvPr id="34" name="组合 33"/>
          <p:cNvGrpSpPr/>
          <p:nvPr/>
        </p:nvGrpSpPr>
        <p:grpSpPr>
          <a:xfrm>
            <a:off x="10916859" y="5528273"/>
            <a:ext cx="1045361" cy="996691"/>
            <a:chOff x="4256088" y="1033463"/>
            <a:chExt cx="784225" cy="747713"/>
          </a:xfrm>
        </p:grpSpPr>
        <p:sp>
          <p:nvSpPr>
            <p:cNvPr id="35" name="Freeform 102"/>
            <p:cNvSpPr>
              <a:spLocks/>
            </p:cNvSpPr>
            <p:nvPr/>
          </p:nvSpPr>
          <p:spPr bwMode="auto">
            <a:xfrm>
              <a:off x="4311651" y="1282700"/>
              <a:ext cx="34925" cy="166688"/>
            </a:xfrm>
            <a:custGeom>
              <a:avLst/>
              <a:gdLst/>
              <a:ahLst/>
              <a:cxnLst>
                <a:cxn ang="0">
                  <a:pos x="48" y="21"/>
                </a:cxn>
                <a:cxn ang="0">
                  <a:pos x="48" y="21"/>
                </a:cxn>
                <a:cxn ang="0">
                  <a:pos x="39" y="33"/>
                </a:cxn>
                <a:cxn ang="0">
                  <a:pos x="30" y="48"/>
                </a:cxn>
                <a:cxn ang="0">
                  <a:pos x="24" y="63"/>
                </a:cxn>
                <a:cxn ang="0">
                  <a:pos x="18" y="80"/>
                </a:cxn>
                <a:cxn ang="0">
                  <a:pos x="14" y="98"/>
                </a:cxn>
                <a:cxn ang="0">
                  <a:pos x="11" y="116"/>
                </a:cxn>
                <a:cxn ang="0">
                  <a:pos x="10" y="135"/>
                </a:cxn>
                <a:cxn ang="0">
                  <a:pos x="9" y="154"/>
                </a:cxn>
                <a:cxn ang="0">
                  <a:pos x="9" y="174"/>
                </a:cxn>
                <a:cxn ang="0">
                  <a:pos x="10" y="194"/>
                </a:cxn>
                <a:cxn ang="0">
                  <a:pos x="13" y="235"/>
                </a:cxn>
                <a:cxn ang="0">
                  <a:pos x="21" y="315"/>
                </a:cxn>
                <a:cxn ang="0">
                  <a:pos x="21" y="315"/>
                </a:cxn>
                <a:cxn ang="0">
                  <a:pos x="17" y="301"/>
                </a:cxn>
                <a:cxn ang="0">
                  <a:pos x="14" y="285"/>
                </a:cxn>
                <a:cxn ang="0">
                  <a:pos x="10" y="268"/>
                </a:cxn>
                <a:cxn ang="0">
                  <a:pos x="6" y="250"/>
                </a:cxn>
                <a:cxn ang="0">
                  <a:pos x="4" y="230"/>
                </a:cxn>
                <a:cxn ang="0">
                  <a:pos x="2" y="210"/>
                </a:cxn>
                <a:cxn ang="0">
                  <a:pos x="0" y="190"/>
                </a:cxn>
                <a:cxn ang="0">
                  <a:pos x="0" y="169"/>
                </a:cxn>
                <a:cxn ang="0">
                  <a:pos x="0" y="149"/>
                </a:cxn>
                <a:cxn ang="0">
                  <a:pos x="0" y="129"/>
                </a:cxn>
                <a:cxn ang="0">
                  <a:pos x="2" y="109"/>
                </a:cxn>
                <a:cxn ang="0">
                  <a:pos x="5" y="90"/>
                </a:cxn>
                <a:cxn ang="0">
                  <a:pos x="9" y="73"/>
                </a:cxn>
                <a:cxn ang="0">
                  <a:pos x="14" y="56"/>
                </a:cxn>
                <a:cxn ang="0">
                  <a:pos x="19" y="41"/>
                </a:cxn>
                <a:cxn ang="0">
                  <a:pos x="27" y="27"/>
                </a:cxn>
                <a:cxn ang="0">
                  <a:pos x="27" y="27"/>
                </a:cxn>
                <a:cxn ang="0">
                  <a:pos x="34" y="19"/>
                </a:cxn>
                <a:cxn ang="0">
                  <a:pos x="41" y="13"/>
                </a:cxn>
                <a:cxn ang="0">
                  <a:pos x="48" y="7"/>
                </a:cxn>
                <a:cxn ang="0">
                  <a:pos x="55" y="2"/>
                </a:cxn>
                <a:cxn ang="0">
                  <a:pos x="58" y="1"/>
                </a:cxn>
                <a:cxn ang="0">
                  <a:pos x="61" y="0"/>
                </a:cxn>
                <a:cxn ang="0">
                  <a:pos x="63" y="1"/>
                </a:cxn>
                <a:cxn ang="0">
                  <a:pos x="65" y="2"/>
                </a:cxn>
                <a:cxn ang="0">
                  <a:pos x="66" y="6"/>
                </a:cxn>
                <a:cxn ang="0">
                  <a:pos x="66" y="10"/>
                </a:cxn>
                <a:cxn ang="0">
                  <a:pos x="66" y="10"/>
                </a:cxn>
                <a:cxn ang="0">
                  <a:pos x="65" y="12"/>
                </a:cxn>
                <a:cxn ang="0">
                  <a:pos x="65" y="15"/>
                </a:cxn>
                <a:cxn ang="0">
                  <a:pos x="63" y="16"/>
                </a:cxn>
                <a:cxn ang="0">
                  <a:pos x="61" y="17"/>
                </a:cxn>
                <a:cxn ang="0">
                  <a:pos x="56" y="18"/>
                </a:cxn>
                <a:cxn ang="0">
                  <a:pos x="48" y="21"/>
                </a:cxn>
                <a:cxn ang="0">
                  <a:pos x="48" y="21"/>
                </a:cxn>
              </a:cxnLst>
              <a:rect l="0" t="0" r="r" b="b"/>
              <a:pathLst>
                <a:path w="66" h="315">
                  <a:moveTo>
                    <a:pt x="48" y="21"/>
                  </a:moveTo>
                  <a:lnTo>
                    <a:pt x="48" y="21"/>
                  </a:lnTo>
                  <a:lnTo>
                    <a:pt x="39" y="33"/>
                  </a:lnTo>
                  <a:lnTo>
                    <a:pt x="30" y="48"/>
                  </a:lnTo>
                  <a:lnTo>
                    <a:pt x="24" y="63"/>
                  </a:lnTo>
                  <a:lnTo>
                    <a:pt x="18" y="80"/>
                  </a:lnTo>
                  <a:lnTo>
                    <a:pt x="14" y="98"/>
                  </a:lnTo>
                  <a:lnTo>
                    <a:pt x="11" y="116"/>
                  </a:lnTo>
                  <a:lnTo>
                    <a:pt x="10" y="135"/>
                  </a:lnTo>
                  <a:lnTo>
                    <a:pt x="9" y="154"/>
                  </a:lnTo>
                  <a:lnTo>
                    <a:pt x="9" y="174"/>
                  </a:lnTo>
                  <a:lnTo>
                    <a:pt x="10" y="194"/>
                  </a:lnTo>
                  <a:lnTo>
                    <a:pt x="13" y="235"/>
                  </a:lnTo>
                  <a:lnTo>
                    <a:pt x="21" y="315"/>
                  </a:lnTo>
                  <a:lnTo>
                    <a:pt x="21" y="315"/>
                  </a:lnTo>
                  <a:lnTo>
                    <a:pt x="17" y="301"/>
                  </a:lnTo>
                  <a:lnTo>
                    <a:pt x="14" y="285"/>
                  </a:lnTo>
                  <a:lnTo>
                    <a:pt x="10" y="268"/>
                  </a:lnTo>
                  <a:lnTo>
                    <a:pt x="6" y="250"/>
                  </a:lnTo>
                  <a:lnTo>
                    <a:pt x="4" y="230"/>
                  </a:lnTo>
                  <a:lnTo>
                    <a:pt x="2" y="210"/>
                  </a:lnTo>
                  <a:lnTo>
                    <a:pt x="0" y="190"/>
                  </a:lnTo>
                  <a:lnTo>
                    <a:pt x="0" y="169"/>
                  </a:lnTo>
                  <a:lnTo>
                    <a:pt x="0" y="149"/>
                  </a:lnTo>
                  <a:lnTo>
                    <a:pt x="0" y="129"/>
                  </a:lnTo>
                  <a:lnTo>
                    <a:pt x="2" y="109"/>
                  </a:lnTo>
                  <a:lnTo>
                    <a:pt x="5" y="90"/>
                  </a:lnTo>
                  <a:lnTo>
                    <a:pt x="9" y="73"/>
                  </a:lnTo>
                  <a:lnTo>
                    <a:pt x="14" y="56"/>
                  </a:lnTo>
                  <a:lnTo>
                    <a:pt x="19" y="41"/>
                  </a:lnTo>
                  <a:lnTo>
                    <a:pt x="27" y="27"/>
                  </a:lnTo>
                  <a:lnTo>
                    <a:pt x="27" y="27"/>
                  </a:lnTo>
                  <a:lnTo>
                    <a:pt x="34" y="19"/>
                  </a:lnTo>
                  <a:lnTo>
                    <a:pt x="41" y="13"/>
                  </a:lnTo>
                  <a:lnTo>
                    <a:pt x="48" y="7"/>
                  </a:lnTo>
                  <a:lnTo>
                    <a:pt x="55" y="2"/>
                  </a:lnTo>
                  <a:lnTo>
                    <a:pt x="58" y="1"/>
                  </a:lnTo>
                  <a:lnTo>
                    <a:pt x="61" y="0"/>
                  </a:lnTo>
                  <a:lnTo>
                    <a:pt x="63" y="1"/>
                  </a:lnTo>
                  <a:lnTo>
                    <a:pt x="65" y="2"/>
                  </a:lnTo>
                  <a:lnTo>
                    <a:pt x="66" y="6"/>
                  </a:lnTo>
                  <a:lnTo>
                    <a:pt x="66" y="10"/>
                  </a:lnTo>
                  <a:lnTo>
                    <a:pt x="66" y="10"/>
                  </a:lnTo>
                  <a:lnTo>
                    <a:pt x="65" y="12"/>
                  </a:lnTo>
                  <a:lnTo>
                    <a:pt x="65" y="15"/>
                  </a:lnTo>
                  <a:lnTo>
                    <a:pt x="63" y="16"/>
                  </a:lnTo>
                  <a:lnTo>
                    <a:pt x="61" y="17"/>
                  </a:lnTo>
                  <a:lnTo>
                    <a:pt x="56" y="18"/>
                  </a:lnTo>
                  <a:lnTo>
                    <a:pt x="48" y="21"/>
                  </a:lnTo>
                  <a:lnTo>
                    <a:pt x="48" y="2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6" name="Freeform 103"/>
            <p:cNvSpPr>
              <a:spLocks noEditPoints="1"/>
            </p:cNvSpPr>
            <p:nvPr/>
          </p:nvSpPr>
          <p:spPr bwMode="auto">
            <a:xfrm>
              <a:off x="4733926" y="1322388"/>
              <a:ext cx="74613" cy="80963"/>
            </a:xfrm>
            <a:custGeom>
              <a:avLst/>
              <a:gdLst/>
              <a:ahLst/>
              <a:cxnLst>
                <a:cxn ang="0">
                  <a:pos x="38" y="0"/>
                </a:cxn>
                <a:cxn ang="0">
                  <a:pos x="66" y="9"/>
                </a:cxn>
                <a:cxn ang="0">
                  <a:pos x="90" y="23"/>
                </a:cxn>
                <a:cxn ang="0">
                  <a:pos x="111" y="42"/>
                </a:cxn>
                <a:cxn ang="0">
                  <a:pos x="127" y="64"/>
                </a:cxn>
                <a:cxn ang="0">
                  <a:pos x="129" y="73"/>
                </a:cxn>
                <a:cxn ang="0">
                  <a:pos x="137" y="98"/>
                </a:cxn>
                <a:cxn ang="0">
                  <a:pos x="141" y="114"/>
                </a:cxn>
                <a:cxn ang="0">
                  <a:pos x="138" y="130"/>
                </a:cxn>
                <a:cxn ang="0">
                  <a:pos x="135" y="135"/>
                </a:cxn>
                <a:cxn ang="0">
                  <a:pos x="124" y="144"/>
                </a:cxn>
                <a:cxn ang="0">
                  <a:pos x="109" y="150"/>
                </a:cxn>
                <a:cxn ang="0">
                  <a:pos x="95" y="153"/>
                </a:cxn>
                <a:cxn ang="0">
                  <a:pos x="91" y="153"/>
                </a:cxn>
                <a:cxn ang="0">
                  <a:pos x="78" y="149"/>
                </a:cxn>
                <a:cxn ang="0">
                  <a:pos x="48" y="130"/>
                </a:cxn>
                <a:cxn ang="0">
                  <a:pos x="35" y="118"/>
                </a:cxn>
                <a:cxn ang="0">
                  <a:pos x="24" y="104"/>
                </a:cxn>
                <a:cxn ang="0">
                  <a:pos x="10" y="75"/>
                </a:cxn>
                <a:cxn ang="0">
                  <a:pos x="7" y="60"/>
                </a:cxn>
                <a:cxn ang="0">
                  <a:pos x="3" y="48"/>
                </a:cxn>
                <a:cxn ang="0">
                  <a:pos x="0" y="41"/>
                </a:cxn>
                <a:cxn ang="0">
                  <a:pos x="0" y="37"/>
                </a:cxn>
                <a:cxn ang="0">
                  <a:pos x="5" y="20"/>
                </a:cxn>
                <a:cxn ang="0">
                  <a:pos x="18" y="2"/>
                </a:cxn>
                <a:cxn ang="0">
                  <a:pos x="23" y="3"/>
                </a:cxn>
                <a:cxn ang="0">
                  <a:pos x="32" y="0"/>
                </a:cxn>
                <a:cxn ang="0">
                  <a:pos x="38" y="0"/>
                </a:cxn>
                <a:cxn ang="0">
                  <a:pos x="24" y="24"/>
                </a:cxn>
                <a:cxn ang="0">
                  <a:pos x="21" y="39"/>
                </a:cxn>
                <a:cxn ang="0">
                  <a:pos x="23" y="57"/>
                </a:cxn>
                <a:cxn ang="0">
                  <a:pos x="30" y="76"/>
                </a:cxn>
                <a:cxn ang="0">
                  <a:pos x="40" y="94"/>
                </a:cxn>
                <a:cxn ang="0">
                  <a:pos x="53" y="110"/>
                </a:cxn>
                <a:cxn ang="0">
                  <a:pos x="68" y="123"/>
                </a:cxn>
                <a:cxn ang="0">
                  <a:pos x="85" y="131"/>
                </a:cxn>
                <a:cxn ang="0">
                  <a:pos x="103" y="132"/>
                </a:cxn>
                <a:cxn ang="0">
                  <a:pos x="90" y="98"/>
                </a:cxn>
                <a:cxn ang="0">
                  <a:pos x="74" y="65"/>
                </a:cxn>
                <a:cxn ang="0">
                  <a:pos x="58" y="45"/>
                </a:cxn>
                <a:cxn ang="0">
                  <a:pos x="46" y="34"/>
                </a:cxn>
                <a:cxn ang="0">
                  <a:pos x="32" y="26"/>
                </a:cxn>
                <a:cxn ang="0">
                  <a:pos x="24" y="24"/>
                </a:cxn>
                <a:cxn ang="0">
                  <a:pos x="113" y="118"/>
                </a:cxn>
                <a:cxn ang="0">
                  <a:pos x="114" y="104"/>
                </a:cxn>
                <a:cxn ang="0">
                  <a:pos x="112" y="89"/>
                </a:cxn>
                <a:cxn ang="0">
                  <a:pos x="100" y="61"/>
                </a:cxn>
                <a:cxn ang="0">
                  <a:pos x="82" y="39"/>
                </a:cxn>
                <a:cxn ang="0">
                  <a:pos x="70" y="31"/>
                </a:cxn>
                <a:cxn ang="0">
                  <a:pos x="59" y="27"/>
                </a:cxn>
                <a:cxn ang="0">
                  <a:pos x="67" y="37"/>
                </a:cxn>
                <a:cxn ang="0">
                  <a:pos x="82" y="57"/>
                </a:cxn>
                <a:cxn ang="0">
                  <a:pos x="101" y="93"/>
                </a:cxn>
                <a:cxn ang="0">
                  <a:pos x="113" y="118"/>
                </a:cxn>
              </a:cxnLst>
              <a:rect l="0" t="0" r="r" b="b"/>
              <a:pathLst>
                <a:path w="141" h="153">
                  <a:moveTo>
                    <a:pt x="38" y="0"/>
                  </a:moveTo>
                  <a:lnTo>
                    <a:pt x="38" y="0"/>
                  </a:lnTo>
                  <a:lnTo>
                    <a:pt x="52" y="3"/>
                  </a:lnTo>
                  <a:lnTo>
                    <a:pt x="66" y="9"/>
                  </a:lnTo>
                  <a:lnTo>
                    <a:pt x="78" y="15"/>
                  </a:lnTo>
                  <a:lnTo>
                    <a:pt x="90" y="23"/>
                  </a:lnTo>
                  <a:lnTo>
                    <a:pt x="101" y="32"/>
                  </a:lnTo>
                  <a:lnTo>
                    <a:pt x="111" y="42"/>
                  </a:lnTo>
                  <a:lnTo>
                    <a:pt x="120" y="53"/>
                  </a:lnTo>
                  <a:lnTo>
                    <a:pt x="127" y="64"/>
                  </a:lnTo>
                  <a:lnTo>
                    <a:pt x="127" y="64"/>
                  </a:lnTo>
                  <a:lnTo>
                    <a:pt x="129" y="73"/>
                  </a:lnTo>
                  <a:lnTo>
                    <a:pt x="131" y="82"/>
                  </a:lnTo>
                  <a:lnTo>
                    <a:pt x="137" y="98"/>
                  </a:lnTo>
                  <a:lnTo>
                    <a:pt x="140" y="105"/>
                  </a:lnTo>
                  <a:lnTo>
                    <a:pt x="141" y="114"/>
                  </a:lnTo>
                  <a:lnTo>
                    <a:pt x="141" y="121"/>
                  </a:lnTo>
                  <a:lnTo>
                    <a:pt x="138" y="130"/>
                  </a:lnTo>
                  <a:lnTo>
                    <a:pt x="138" y="130"/>
                  </a:lnTo>
                  <a:lnTo>
                    <a:pt x="135" y="135"/>
                  </a:lnTo>
                  <a:lnTo>
                    <a:pt x="130" y="140"/>
                  </a:lnTo>
                  <a:lnTo>
                    <a:pt x="124" y="144"/>
                  </a:lnTo>
                  <a:lnTo>
                    <a:pt x="116" y="148"/>
                  </a:lnTo>
                  <a:lnTo>
                    <a:pt x="109" y="150"/>
                  </a:lnTo>
                  <a:lnTo>
                    <a:pt x="101" y="152"/>
                  </a:lnTo>
                  <a:lnTo>
                    <a:pt x="95" y="153"/>
                  </a:lnTo>
                  <a:lnTo>
                    <a:pt x="91" y="153"/>
                  </a:lnTo>
                  <a:lnTo>
                    <a:pt x="91" y="153"/>
                  </a:lnTo>
                  <a:lnTo>
                    <a:pt x="84" y="152"/>
                  </a:lnTo>
                  <a:lnTo>
                    <a:pt x="78" y="149"/>
                  </a:lnTo>
                  <a:lnTo>
                    <a:pt x="63" y="140"/>
                  </a:lnTo>
                  <a:lnTo>
                    <a:pt x="48" y="130"/>
                  </a:lnTo>
                  <a:lnTo>
                    <a:pt x="42" y="123"/>
                  </a:lnTo>
                  <a:lnTo>
                    <a:pt x="35" y="118"/>
                  </a:lnTo>
                  <a:lnTo>
                    <a:pt x="35" y="118"/>
                  </a:lnTo>
                  <a:lnTo>
                    <a:pt x="24" y="104"/>
                  </a:lnTo>
                  <a:lnTo>
                    <a:pt x="17" y="90"/>
                  </a:lnTo>
                  <a:lnTo>
                    <a:pt x="10" y="75"/>
                  </a:lnTo>
                  <a:lnTo>
                    <a:pt x="7" y="60"/>
                  </a:lnTo>
                  <a:lnTo>
                    <a:pt x="7" y="60"/>
                  </a:lnTo>
                  <a:lnTo>
                    <a:pt x="5" y="55"/>
                  </a:lnTo>
                  <a:lnTo>
                    <a:pt x="3" y="48"/>
                  </a:lnTo>
                  <a:lnTo>
                    <a:pt x="1" y="44"/>
                  </a:lnTo>
                  <a:lnTo>
                    <a:pt x="0" y="41"/>
                  </a:lnTo>
                  <a:lnTo>
                    <a:pt x="0" y="41"/>
                  </a:lnTo>
                  <a:lnTo>
                    <a:pt x="0" y="37"/>
                  </a:lnTo>
                  <a:lnTo>
                    <a:pt x="1" y="31"/>
                  </a:lnTo>
                  <a:lnTo>
                    <a:pt x="5" y="20"/>
                  </a:lnTo>
                  <a:lnTo>
                    <a:pt x="12" y="11"/>
                  </a:lnTo>
                  <a:lnTo>
                    <a:pt x="18" y="2"/>
                  </a:lnTo>
                  <a:lnTo>
                    <a:pt x="18" y="2"/>
                  </a:lnTo>
                  <a:lnTo>
                    <a:pt x="23" y="3"/>
                  </a:lnTo>
                  <a:lnTo>
                    <a:pt x="28" y="2"/>
                  </a:lnTo>
                  <a:lnTo>
                    <a:pt x="32" y="0"/>
                  </a:lnTo>
                  <a:lnTo>
                    <a:pt x="38" y="0"/>
                  </a:lnTo>
                  <a:lnTo>
                    <a:pt x="38" y="0"/>
                  </a:lnTo>
                  <a:close/>
                  <a:moveTo>
                    <a:pt x="24" y="24"/>
                  </a:moveTo>
                  <a:lnTo>
                    <a:pt x="24" y="24"/>
                  </a:lnTo>
                  <a:lnTo>
                    <a:pt x="22" y="31"/>
                  </a:lnTo>
                  <a:lnTo>
                    <a:pt x="21" y="39"/>
                  </a:lnTo>
                  <a:lnTo>
                    <a:pt x="22" y="47"/>
                  </a:lnTo>
                  <a:lnTo>
                    <a:pt x="23" y="57"/>
                  </a:lnTo>
                  <a:lnTo>
                    <a:pt x="27" y="67"/>
                  </a:lnTo>
                  <a:lnTo>
                    <a:pt x="30" y="76"/>
                  </a:lnTo>
                  <a:lnTo>
                    <a:pt x="35" y="85"/>
                  </a:lnTo>
                  <a:lnTo>
                    <a:pt x="40" y="94"/>
                  </a:lnTo>
                  <a:lnTo>
                    <a:pt x="46" y="103"/>
                  </a:lnTo>
                  <a:lnTo>
                    <a:pt x="53" y="110"/>
                  </a:lnTo>
                  <a:lnTo>
                    <a:pt x="61" y="117"/>
                  </a:lnTo>
                  <a:lnTo>
                    <a:pt x="68" y="123"/>
                  </a:lnTo>
                  <a:lnTo>
                    <a:pt x="77" y="128"/>
                  </a:lnTo>
                  <a:lnTo>
                    <a:pt x="85" y="131"/>
                  </a:lnTo>
                  <a:lnTo>
                    <a:pt x="94" y="132"/>
                  </a:lnTo>
                  <a:lnTo>
                    <a:pt x="103" y="132"/>
                  </a:lnTo>
                  <a:lnTo>
                    <a:pt x="103" y="132"/>
                  </a:lnTo>
                  <a:lnTo>
                    <a:pt x="90" y="98"/>
                  </a:lnTo>
                  <a:lnTo>
                    <a:pt x="82" y="82"/>
                  </a:lnTo>
                  <a:lnTo>
                    <a:pt x="74" y="65"/>
                  </a:lnTo>
                  <a:lnTo>
                    <a:pt x="63" y="52"/>
                  </a:lnTo>
                  <a:lnTo>
                    <a:pt x="58" y="45"/>
                  </a:lnTo>
                  <a:lnTo>
                    <a:pt x="52" y="40"/>
                  </a:lnTo>
                  <a:lnTo>
                    <a:pt x="46" y="34"/>
                  </a:lnTo>
                  <a:lnTo>
                    <a:pt x="39" y="30"/>
                  </a:lnTo>
                  <a:lnTo>
                    <a:pt x="32" y="26"/>
                  </a:lnTo>
                  <a:lnTo>
                    <a:pt x="24" y="24"/>
                  </a:lnTo>
                  <a:lnTo>
                    <a:pt x="24" y="24"/>
                  </a:lnTo>
                  <a:close/>
                  <a:moveTo>
                    <a:pt x="113" y="118"/>
                  </a:moveTo>
                  <a:lnTo>
                    <a:pt x="113" y="118"/>
                  </a:lnTo>
                  <a:lnTo>
                    <a:pt x="114" y="110"/>
                  </a:lnTo>
                  <a:lnTo>
                    <a:pt x="114" y="104"/>
                  </a:lnTo>
                  <a:lnTo>
                    <a:pt x="113" y="96"/>
                  </a:lnTo>
                  <a:lnTo>
                    <a:pt x="112" y="89"/>
                  </a:lnTo>
                  <a:lnTo>
                    <a:pt x="108" y="75"/>
                  </a:lnTo>
                  <a:lnTo>
                    <a:pt x="100" y="61"/>
                  </a:lnTo>
                  <a:lnTo>
                    <a:pt x="92" y="49"/>
                  </a:lnTo>
                  <a:lnTo>
                    <a:pt x="82" y="39"/>
                  </a:lnTo>
                  <a:lnTo>
                    <a:pt x="76" y="34"/>
                  </a:lnTo>
                  <a:lnTo>
                    <a:pt x="70" y="31"/>
                  </a:lnTo>
                  <a:lnTo>
                    <a:pt x="64" y="29"/>
                  </a:lnTo>
                  <a:lnTo>
                    <a:pt x="59" y="27"/>
                  </a:lnTo>
                  <a:lnTo>
                    <a:pt x="59" y="27"/>
                  </a:lnTo>
                  <a:lnTo>
                    <a:pt x="67" y="37"/>
                  </a:lnTo>
                  <a:lnTo>
                    <a:pt x="75" y="46"/>
                  </a:lnTo>
                  <a:lnTo>
                    <a:pt x="82" y="57"/>
                  </a:lnTo>
                  <a:lnTo>
                    <a:pt x="90" y="69"/>
                  </a:lnTo>
                  <a:lnTo>
                    <a:pt x="101" y="93"/>
                  </a:lnTo>
                  <a:lnTo>
                    <a:pt x="113" y="118"/>
                  </a:lnTo>
                  <a:lnTo>
                    <a:pt x="113" y="118"/>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7" name="Freeform 104"/>
            <p:cNvSpPr>
              <a:spLocks/>
            </p:cNvSpPr>
            <p:nvPr/>
          </p:nvSpPr>
          <p:spPr bwMode="auto">
            <a:xfrm>
              <a:off x="4330701" y="1335088"/>
              <a:ext cx="12700" cy="82550"/>
            </a:xfrm>
            <a:custGeom>
              <a:avLst/>
              <a:gdLst/>
              <a:ahLst/>
              <a:cxnLst>
                <a:cxn ang="0">
                  <a:pos x="17" y="0"/>
                </a:cxn>
                <a:cxn ang="0">
                  <a:pos x="17" y="0"/>
                </a:cxn>
                <a:cxn ang="0">
                  <a:pos x="19" y="0"/>
                </a:cxn>
                <a:cxn ang="0">
                  <a:pos x="21" y="2"/>
                </a:cxn>
                <a:cxn ang="0">
                  <a:pos x="21" y="2"/>
                </a:cxn>
                <a:cxn ang="0">
                  <a:pos x="18" y="20"/>
                </a:cxn>
                <a:cxn ang="0">
                  <a:pos x="14" y="39"/>
                </a:cxn>
                <a:cxn ang="0">
                  <a:pos x="11" y="58"/>
                </a:cxn>
                <a:cxn ang="0">
                  <a:pos x="10" y="69"/>
                </a:cxn>
                <a:cxn ang="0">
                  <a:pos x="10" y="80"/>
                </a:cxn>
                <a:cxn ang="0">
                  <a:pos x="10" y="80"/>
                </a:cxn>
                <a:cxn ang="0">
                  <a:pos x="10" y="89"/>
                </a:cxn>
                <a:cxn ang="0">
                  <a:pos x="11" y="100"/>
                </a:cxn>
                <a:cxn ang="0">
                  <a:pos x="15" y="118"/>
                </a:cxn>
                <a:cxn ang="0">
                  <a:pos x="19" y="137"/>
                </a:cxn>
                <a:cxn ang="0">
                  <a:pos x="22" y="156"/>
                </a:cxn>
                <a:cxn ang="0">
                  <a:pos x="22" y="156"/>
                </a:cxn>
                <a:cxn ang="0">
                  <a:pos x="18" y="151"/>
                </a:cxn>
                <a:cxn ang="0">
                  <a:pos x="12" y="143"/>
                </a:cxn>
                <a:cxn ang="0">
                  <a:pos x="9" y="136"/>
                </a:cxn>
                <a:cxn ang="0">
                  <a:pos x="6" y="126"/>
                </a:cxn>
                <a:cxn ang="0">
                  <a:pos x="4" y="116"/>
                </a:cxn>
                <a:cxn ang="0">
                  <a:pos x="2" y="106"/>
                </a:cxn>
                <a:cxn ang="0">
                  <a:pos x="0" y="95"/>
                </a:cxn>
                <a:cxn ang="0">
                  <a:pos x="0" y="83"/>
                </a:cxn>
                <a:cxn ang="0">
                  <a:pos x="0" y="61"/>
                </a:cxn>
                <a:cxn ang="0">
                  <a:pos x="4" y="38"/>
                </a:cxn>
                <a:cxn ang="0">
                  <a:pos x="6" y="27"/>
                </a:cxn>
                <a:cxn ang="0">
                  <a:pos x="9" y="18"/>
                </a:cxn>
                <a:cxn ang="0">
                  <a:pos x="12" y="8"/>
                </a:cxn>
                <a:cxn ang="0">
                  <a:pos x="17" y="0"/>
                </a:cxn>
                <a:cxn ang="0">
                  <a:pos x="17" y="0"/>
                </a:cxn>
              </a:cxnLst>
              <a:rect l="0" t="0" r="r" b="b"/>
              <a:pathLst>
                <a:path w="22" h="156">
                  <a:moveTo>
                    <a:pt x="17" y="0"/>
                  </a:moveTo>
                  <a:lnTo>
                    <a:pt x="17" y="0"/>
                  </a:lnTo>
                  <a:lnTo>
                    <a:pt x="19" y="0"/>
                  </a:lnTo>
                  <a:lnTo>
                    <a:pt x="21" y="2"/>
                  </a:lnTo>
                  <a:lnTo>
                    <a:pt x="21" y="2"/>
                  </a:lnTo>
                  <a:lnTo>
                    <a:pt x="18" y="20"/>
                  </a:lnTo>
                  <a:lnTo>
                    <a:pt x="14" y="39"/>
                  </a:lnTo>
                  <a:lnTo>
                    <a:pt x="11" y="58"/>
                  </a:lnTo>
                  <a:lnTo>
                    <a:pt x="10" y="69"/>
                  </a:lnTo>
                  <a:lnTo>
                    <a:pt x="10" y="80"/>
                  </a:lnTo>
                  <a:lnTo>
                    <a:pt x="10" y="80"/>
                  </a:lnTo>
                  <a:lnTo>
                    <a:pt x="10" y="89"/>
                  </a:lnTo>
                  <a:lnTo>
                    <a:pt x="11" y="100"/>
                  </a:lnTo>
                  <a:lnTo>
                    <a:pt x="15" y="118"/>
                  </a:lnTo>
                  <a:lnTo>
                    <a:pt x="19" y="137"/>
                  </a:lnTo>
                  <a:lnTo>
                    <a:pt x="22" y="156"/>
                  </a:lnTo>
                  <a:lnTo>
                    <a:pt x="22" y="156"/>
                  </a:lnTo>
                  <a:lnTo>
                    <a:pt x="18" y="151"/>
                  </a:lnTo>
                  <a:lnTo>
                    <a:pt x="12" y="143"/>
                  </a:lnTo>
                  <a:lnTo>
                    <a:pt x="9" y="136"/>
                  </a:lnTo>
                  <a:lnTo>
                    <a:pt x="6" y="126"/>
                  </a:lnTo>
                  <a:lnTo>
                    <a:pt x="4" y="116"/>
                  </a:lnTo>
                  <a:lnTo>
                    <a:pt x="2" y="106"/>
                  </a:lnTo>
                  <a:lnTo>
                    <a:pt x="0" y="95"/>
                  </a:lnTo>
                  <a:lnTo>
                    <a:pt x="0" y="83"/>
                  </a:lnTo>
                  <a:lnTo>
                    <a:pt x="0" y="61"/>
                  </a:lnTo>
                  <a:lnTo>
                    <a:pt x="4" y="38"/>
                  </a:lnTo>
                  <a:lnTo>
                    <a:pt x="6" y="27"/>
                  </a:lnTo>
                  <a:lnTo>
                    <a:pt x="9" y="18"/>
                  </a:lnTo>
                  <a:lnTo>
                    <a:pt x="12" y="8"/>
                  </a:lnTo>
                  <a:lnTo>
                    <a:pt x="17" y="0"/>
                  </a:lnTo>
                  <a:lnTo>
                    <a:pt x="17"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8" name="Freeform 105"/>
            <p:cNvSpPr>
              <a:spLocks/>
            </p:cNvSpPr>
            <p:nvPr/>
          </p:nvSpPr>
          <p:spPr bwMode="auto">
            <a:xfrm>
              <a:off x="4351338" y="1377950"/>
              <a:ext cx="6350" cy="39688"/>
            </a:xfrm>
            <a:custGeom>
              <a:avLst/>
              <a:gdLst/>
              <a:ahLst/>
              <a:cxnLst>
                <a:cxn ang="0">
                  <a:pos x="2" y="0"/>
                </a:cxn>
                <a:cxn ang="0">
                  <a:pos x="2" y="0"/>
                </a:cxn>
                <a:cxn ang="0">
                  <a:pos x="4" y="0"/>
                </a:cxn>
                <a:cxn ang="0">
                  <a:pos x="5" y="2"/>
                </a:cxn>
                <a:cxn ang="0">
                  <a:pos x="5" y="2"/>
                </a:cxn>
                <a:cxn ang="0">
                  <a:pos x="9" y="18"/>
                </a:cxn>
                <a:cxn ang="0">
                  <a:pos x="11" y="38"/>
                </a:cxn>
                <a:cxn ang="0">
                  <a:pos x="13" y="75"/>
                </a:cxn>
                <a:cxn ang="0">
                  <a:pos x="13" y="75"/>
                </a:cxn>
                <a:cxn ang="0">
                  <a:pos x="9" y="69"/>
                </a:cxn>
                <a:cxn ang="0">
                  <a:pos x="5" y="60"/>
                </a:cxn>
                <a:cxn ang="0">
                  <a:pos x="2" y="51"/>
                </a:cxn>
                <a:cxn ang="0">
                  <a:pos x="1" y="42"/>
                </a:cxn>
                <a:cxn ang="0">
                  <a:pos x="0" y="31"/>
                </a:cxn>
                <a:cxn ang="0">
                  <a:pos x="0" y="20"/>
                </a:cxn>
                <a:cxn ang="0">
                  <a:pos x="2" y="0"/>
                </a:cxn>
                <a:cxn ang="0">
                  <a:pos x="2" y="0"/>
                </a:cxn>
              </a:cxnLst>
              <a:rect l="0" t="0" r="r" b="b"/>
              <a:pathLst>
                <a:path w="13" h="75">
                  <a:moveTo>
                    <a:pt x="2" y="0"/>
                  </a:moveTo>
                  <a:lnTo>
                    <a:pt x="2" y="0"/>
                  </a:lnTo>
                  <a:lnTo>
                    <a:pt x="4" y="0"/>
                  </a:lnTo>
                  <a:lnTo>
                    <a:pt x="5" y="2"/>
                  </a:lnTo>
                  <a:lnTo>
                    <a:pt x="5" y="2"/>
                  </a:lnTo>
                  <a:lnTo>
                    <a:pt x="9" y="18"/>
                  </a:lnTo>
                  <a:lnTo>
                    <a:pt x="11" y="38"/>
                  </a:lnTo>
                  <a:lnTo>
                    <a:pt x="13" y="75"/>
                  </a:lnTo>
                  <a:lnTo>
                    <a:pt x="13" y="75"/>
                  </a:lnTo>
                  <a:lnTo>
                    <a:pt x="9" y="69"/>
                  </a:lnTo>
                  <a:lnTo>
                    <a:pt x="5" y="60"/>
                  </a:lnTo>
                  <a:lnTo>
                    <a:pt x="2" y="51"/>
                  </a:lnTo>
                  <a:lnTo>
                    <a:pt x="1" y="42"/>
                  </a:lnTo>
                  <a:lnTo>
                    <a:pt x="0" y="31"/>
                  </a:lnTo>
                  <a:lnTo>
                    <a:pt x="0" y="20"/>
                  </a:lnTo>
                  <a:lnTo>
                    <a:pt x="2" y="0"/>
                  </a:lnTo>
                  <a:lnTo>
                    <a:pt x="2"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9" name="Freeform 106"/>
            <p:cNvSpPr>
              <a:spLocks/>
            </p:cNvSpPr>
            <p:nvPr/>
          </p:nvSpPr>
          <p:spPr bwMode="auto">
            <a:xfrm>
              <a:off x="4402138" y="1581150"/>
              <a:ext cx="79375" cy="68263"/>
            </a:xfrm>
            <a:custGeom>
              <a:avLst/>
              <a:gdLst/>
              <a:ahLst/>
              <a:cxnLst>
                <a:cxn ang="0">
                  <a:pos x="0" y="0"/>
                </a:cxn>
                <a:cxn ang="0">
                  <a:pos x="0" y="0"/>
                </a:cxn>
                <a:cxn ang="0">
                  <a:pos x="3" y="2"/>
                </a:cxn>
                <a:cxn ang="0">
                  <a:pos x="5" y="3"/>
                </a:cxn>
                <a:cxn ang="0">
                  <a:pos x="7" y="4"/>
                </a:cxn>
                <a:cxn ang="0">
                  <a:pos x="10" y="4"/>
                </a:cxn>
                <a:cxn ang="0">
                  <a:pos x="10" y="4"/>
                </a:cxn>
                <a:cxn ang="0">
                  <a:pos x="31" y="30"/>
                </a:cxn>
                <a:cxn ang="0">
                  <a:pos x="56" y="56"/>
                </a:cxn>
                <a:cxn ang="0">
                  <a:pos x="68" y="68"/>
                </a:cxn>
                <a:cxn ang="0">
                  <a:pos x="81" y="80"/>
                </a:cxn>
                <a:cxn ang="0">
                  <a:pos x="95" y="91"/>
                </a:cxn>
                <a:cxn ang="0">
                  <a:pos x="110" y="101"/>
                </a:cxn>
                <a:cxn ang="0">
                  <a:pos x="110" y="101"/>
                </a:cxn>
                <a:cxn ang="0">
                  <a:pos x="119" y="108"/>
                </a:cxn>
                <a:cxn ang="0">
                  <a:pos x="130" y="113"/>
                </a:cxn>
                <a:cxn ang="0">
                  <a:pos x="141" y="119"/>
                </a:cxn>
                <a:cxn ang="0">
                  <a:pos x="145" y="124"/>
                </a:cxn>
                <a:cxn ang="0">
                  <a:pos x="148" y="128"/>
                </a:cxn>
                <a:cxn ang="0">
                  <a:pos x="148" y="128"/>
                </a:cxn>
                <a:cxn ang="0">
                  <a:pos x="140" y="126"/>
                </a:cxn>
                <a:cxn ang="0">
                  <a:pos x="130" y="123"/>
                </a:cxn>
                <a:cxn ang="0">
                  <a:pos x="121" y="118"/>
                </a:cxn>
                <a:cxn ang="0">
                  <a:pos x="114" y="114"/>
                </a:cxn>
                <a:cxn ang="0">
                  <a:pos x="98" y="104"/>
                </a:cxn>
                <a:cxn ang="0">
                  <a:pos x="84" y="91"/>
                </a:cxn>
                <a:cxn ang="0">
                  <a:pos x="70" y="79"/>
                </a:cxn>
                <a:cxn ang="0">
                  <a:pos x="56" y="66"/>
                </a:cxn>
                <a:cxn ang="0">
                  <a:pos x="43" y="53"/>
                </a:cxn>
                <a:cxn ang="0">
                  <a:pos x="29" y="41"/>
                </a:cxn>
                <a:cxn ang="0">
                  <a:pos x="29" y="41"/>
                </a:cxn>
                <a:cxn ang="0">
                  <a:pos x="26" y="35"/>
                </a:cxn>
                <a:cxn ang="0">
                  <a:pos x="23" y="30"/>
                </a:cxn>
                <a:cxn ang="0">
                  <a:pos x="15" y="21"/>
                </a:cxn>
                <a:cxn ang="0">
                  <a:pos x="7" y="11"/>
                </a:cxn>
                <a:cxn ang="0">
                  <a:pos x="4" y="6"/>
                </a:cxn>
                <a:cxn ang="0">
                  <a:pos x="0" y="0"/>
                </a:cxn>
                <a:cxn ang="0">
                  <a:pos x="0" y="0"/>
                </a:cxn>
              </a:cxnLst>
              <a:rect l="0" t="0" r="r" b="b"/>
              <a:pathLst>
                <a:path w="148" h="128">
                  <a:moveTo>
                    <a:pt x="0" y="0"/>
                  </a:moveTo>
                  <a:lnTo>
                    <a:pt x="0" y="0"/>
                  </a:lnTo>
                  <a:lnTo>
                    <a:pt x="3" y="2"/>
                  </a:lnTo>
                  <a:lnTo>
                    <a:pt x="5" y="3"/>
                  </a:lnTo>
                  <a:lnTo>
                    <a:pt x="7" y="4"/>
                  </a:lnTo>
                  <a:lnTo>
                    <a:pt x="10" y="4"/>
                  </a:lnTo>
                  <a:lnTo>
                    <a:pt x="10" y="4"/>
                  </a:lnTo>
                  <a:lnTo>
                    <a:pt x="31" y="30"/>
                  </a:lnTo>
                  <a:lnTo>
                    <a:pt x="56" y="56"/>
                  </a:lnTo>
                  <a:lnTo>
                    <a:pt x="68" y="68"/>
                  </a:lnTo>
                  <a:lnTo>
                    <a:pt x="81" y="80"/>
                  </a:lnTo>
                  <a:lnTo>
                    <a:pt x="95" y="91"/>
                  </a:lnTo>
                  <a:lnTo>
                    <a:pt x="110" y="101"/>
                  </a:lnTo>
                  <a:lnTo>
                    <a:pt x="110" y="101"/>
                  </a:lnTo>
                  <a:lnTo>
                    <a:pt x="119" y="108"/>
                  </a:lnTo>
                  <a:lnTo>
                    <a:pt x="130" y="113"/>
                  </a:lnTo>
                  <a:lnTo>
                    <a:pt x="141" y="119"/>
                  </a:lnTo>
                  <a:lnTo>
                    <a:pt x="145" y="124"/>
                  </a:lnTo>
                  <a:lnTo>
                    <a:pt x="148" y="128"/>
                  </a:lnTo>
                  <a:lnTo>
                    <a:pt x="148" y="128"/>
                  </a:lnTo>
                  <a:lnTo>
                    <a:pt x="140" y="126"/>
                  </a:lnTo>
                  <a:lnTo>
                    <a:pt x="130" y="123"/>
                  </a:lnTo>
                  <a:lnTo>
                    <a:pt x="121" y="118"/>
                  </a:lnTo>
                  <a:lnTo>
                    <a:pt x="114" y="114"/>
                  </a:lnTo>
                  <a:lnTo>
                    <a:pt x="98" y="104"/>
                  </a:lnTo>
                  <a:lnTo>
                    <a:pt x="84" y="91"/>
                  </a:lnTo>
                  <a:lnTo>
                    <a:pt x="70" y="79"/>
                  </a:lnTo>
                  <a:lnTo>
                    <a:pt x="56" y="66"/>
                  </a:lnTo>
                  <a:lnTo>
                    <a:pt x="43" y="53"/>
                  </a:lnTo>
                  <a:lnTo>
                    <a:pt x="29" y="41"/>
                  </a:lnTo>
                  <a:lnTo>
                    <a:pt x="29" y="41"/>
                  </a:lnTo>
                  <a:lnTo>
                    <a:pt x="26" y="35"/>
                  </a:lnTo>
                  <a:lnTo>
                    <a:pt x="23" y="30"/>
                  </a:lnTo>
                  <a:lnTo>
                    <a:pt x="15" y="21"/>
                  </a:lnTo>
                  <a:lnTo>
                    <a:pt x="7" y="11"/>
                  </a:lnTo>
                  <a:lnTo>
                    <a:pt x="4" y="6"/>
                  </a:lnTo>
                  <a:lnTo>
                    <a:pt x="0" y="0"/>
                  </a:lnTo>
                  <a:lnTo>
                    <a:pt x="0"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40" name="Freeform 107"/>
            <p:cNvSpPr>
              <a:spLocks/>
            </p:cNvSpPr>
            <p:nvPr/>
          </p:nvSpPr>
          <p:spPr bwMode="auto">
            <a:xfrm>
              <a:off x="4522788" y="1671638"/>
              <a:ext cx="219075" cy="58738"/>
            </a:xfrm>
            <a:custGeom>
              <a:avLst/>
              <a:gdLst/>
              <a:ahLst/>
              <a:cxnLst>
                <a:cxn ang="0">
                  <a:pos x="0" y="2"/>
                </a:cxn>
                <a:cxn ang="0">
                  <a:pos x="0" y="2"/>
                </a:cxn>
                <a:cxn ang="0">
                  <a:pos x="1" y="1"/>
                </a:cxn>
                <a:cxn ang="0">
                  <a:pos x="2" y="1"/>
                </a:cxn>
                <a:cxn ang="0">
                  <a:pos x="5" y="0"/>
                </a:cxn>
                <a:cxn ang="0">
                  <a:pos x="5" y="0"/>
                </a:cxn>
                <a:cxn ang="0">
                  <a:pos x="77" y="35"/>
                </a:cxn>
                <a:cxn ang="0">
                  <a:pos x="115" y="51"/>
                </a:cxn>
                <a:cxn ang="0">
                  <a:pos x="154" y="67"/>
                </a:cxn>
                <a:cxn ang="0">
                  <a:pos x="175" y="73"/>
                </a:cxn>
                <a:cxn ang="0">
                  <a:pos x="195" y="80"/>
                </a:cxn>
                <a:cxn ang="0">
                  <a:pos x="217" y="86"/>
                </a:cxn>
                <a:cxn ang="0">
                  <a:pos x="239" y="92"/>
                </a:cxn>
                <a:cxn ang="0">
                  <a:pos x="262" y="96"/>
                </a:cxn>
                <a:cxn ang="0">
                  <a:pos x="284" y="99"/>
                </a:cxn>
                <a:cxn ang="0">
                  <a:pos x="309" y="101"/>
                </a:cxn>
                <a:cxn ang="0">
                  <a:pos x="333" y="103"/>
                </a:cxn>
                <a:cxn ang="0">
                  <a:pos x="333" y="103"/>
                </a:cxn>
                <a:cxn ang="0">
                  <a:pos x="344" y="103"/>
                </a:cxn>
                <a:cxn ang="0">
                  <a:pos x="354" y="102"/>
                </a:cxn>
                <a:cxn ang="0">
                  <a:pos x="375" y="101"/>
                </a:cxn>
                <a:cxn ang="0">
                  <a:pos x="386" y="101"/>
                </a:cxn>
                <a:cxn ang="0">
                  <a:pos x="395" y="102"/>
                </a:cxn>
                <a:cxn ang="0">
                  <a:pos x="405" y="106"/>
                </a:cxn>
                <a:cxn ang="0">
                  <a:pos x="414" y="110"/>
                </a:cxn>
                <a:cxn ang="0">
                  <a:pos x="414" y="110"/>
                </a:cxn>
                <a:cxn ang="0">
                  <a:pos x="384" y="112"/>
                </a:cxn>
                <a:cxn ang="0">
                  <a:pos x="355" y="113"/>
                </a:cxn>
                <a:cxn ang="0">
                  <a:pos x="327" y="112"/>
                </a:cxn>
                <a:cxn ang="0">
                  <a:pos x="298" y="110"/>
                </a:cxn>
                <a:cxn ang="0">
                  <a:pos x="270" y="106"/>
                </a:cxn>
                <a:cxn ang="0">
                  <a:pos x="242" y="100"/>
                </a:cxn>
                <a:cxn ang="0">
                  <a:pos x="216" y="94"/>
                </a:cxn>
                <a:cxn ang="0">
                  <a:pos x="189" y="86"/>
                </a:cxn>
                <a:cxn ang="0">
                  <a:pos x="163" y="79"/>
                </a:cxn>
                <a:cxn ang="0">
                  <a:pos x="137" y="69"/>
                </a:cxn>
                <a:cxn ang="0">
                  <a:pos x="113" y="60"/>
                </a:cxn>
                <a:cxn ang="0">
                  <a:pos x="88" y="49"/>
                </a:cxn>
                <a:cxn ang="0">
                  <a:pos x="65" y="37"/>
                </a:cxn>
                <a:cxn ang="0">
                  <a:pos x="42" y="25"/>
                </a:cxn>
                <a:cxn ang="0">
                  <a:pos x="21" y="13"/>
                </a:cxn>
                <a:cxn ang="0">
                  <a:pos x="0" y="2"/>
                </a:cxn>
                <a:cxn ang="0">
                  <a:pos x="0" y="2"/>
                </a:cxn>
              </a:cxnLst>
              <a:rect l="0" t="0" r="r" b="b"/>
              <a:pathLst>
                <a:path w="414" h="113">
                  <a:moveTo>
                    <a:pt x="0" y="2"/>
                  </a:moveTo>
                  <a:lnTo>
                    <a:pt x="0" y="2"/>
                  </a:lnTo>
                  <a:lnTo>
                    <a:pt x="1" y="1"/>
                  </a:lnTo>
                  <a:lnTo>
                    <a:pt x="2" y="1"/>
                  </a:lnTo>
                  <a:lnTo>
                    <a:pt x="5" y="0"/>
                  </a:lnTo>
                  <a:lnTo>
                    <a:pt x="5" y="0"/>
                  </a:lnTo>
                  <a:lnTo>
                    <a:pt x="77" y="35"/>
                  </a:lnTo>
                  <a:lnTo>
                    <a:pt x="115" y="51"/>
                  </a:lnTo>
                  <a:lnTo>
                    <a:pt x="154" y="67"/>
                  </a:lnTo>
                  <a:lnTo>
                    <a:pt x="175" y="73"/>
                  </a:lnTo>
                  <a:lnTo>
                    <a:pt x="195" y="80"/>
                  </a:lnTo>
                  <a:lnTo>
                    <a:pt x="217" y="86"/>
                  </a:lnTo>
                  <a:lnTo>
                    <a:pt x="239" y="92"/>
                  </a:lnTo>
                  <a:lnTo>
                    <a:pt x="262" y="96"/>
                  </a:lnTo>
                  <a:lnTo>
                    <a:pt x="284" y="99"/>
                  </a:lnTo>
                  <a:lnTo>
                    <a:pt x="309" y="101"/>
                  </a:lnTo>
                  <a:lnTo>
                    <a:pt x="333" y="103"/>
                  </a:lnTo>
                  <a:lnTo>
                    <a:pt x="333" y="103"/>
                  </a:lnTo>
                  <a:lnTo>
                    <a:pt x="344" y="103"/>
                  </a:lnTo>
                  <a:lnTo>
                    <a:pt x="354" y="102"/>
                  </a:lnTo>
                  <a:lnTo>
                    <a:pt x="375" y="101"/>
                  </a:lnTo>
                  <a:lnTo>
                    <a:pt x="386" y="101"/>
                  </a:lnTo>
                  <a:lnTo>
                    <a:pt x="395" y="102"/>
                  </a:lnTo>
                  <a:lnTo>
                    <a:pt x="405" y="106"/>
                  </a:lnTo>
                  <a:lnTo>
                    <a:pt x="414" y="110"/>
                  </a:lnTo>
                  <a:lnTo>
                    <a:pt x="414" y="110"/>
                  </a:lnTo>
                  <a:lnTo>
                    <a:pt x="384" y="112"/>
                  </a:lnTo>
                  <a:lnTo>
                    <a:pt x="355" y="113"/>
                  </a:lnTo>
                  <a:lnTo>
                    <a:pt x="327" y="112"/>
                  </a:lnTo>
                  <a:lnTo>
                    <a:pt x="298" y="110"/>
                  </a:lnTo>
                  <a:lnTo>
                    <a:pt x="270" y="106"/>
                  </a:lnTo>
                  <a:lnTo>
                    <a:pt x="242" y="100"/>
                  </a:lnTo>
                  <a:lnTo>
                    <a:pt x="216" y="94"/>
                  </a:lnTo>
                  <a:lnTo>
                    <a:pt x="189" y="86"/>
                  </a:lnTo>
                  <a:lnTo>
                    <a:pt x="163" y="79"/>
                  </a:lnTo>
                  <a:lnTo>
                    <a:pt x="137" y="69"/>
                  </a:lnTo>
                  <a:lnTo>
                    <a:pt x="113" y="60"/>
                  </a:lnTo>
                  <a:lnTo>
                    <a:pt x="88" y="49"/>
                  </a:lnTo>
                  <a:lnTo>
                    <a:pt x="65" y="37"/>
                  </a:lnTo>
                  <a:lnTo>
                    <a:pt x="42" y="25"/>
                  </a:lnTo>
                  <a:lnTo>
                    <a:pt x="21" y="13"/>
                  </a:lnTo>
                  <a:lnTo>
                    <a:pt x="0" y="2"/>
                  </a:lnTo>
                  <a:lnTo>
                    <a:pt x="0" y="2"/>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41" name="Freeform 108"/>
            <p:cNvSpPr>
              <a:spLocks/>
            </p:cNvSpPr>
            <p:nvPr/>
          </p:nvSpPr>
          <p:spPr bwMode="auto">
            <a:xfrm>
              <a:off x="4573588" y="1673225"/>
              <a:ext cx="117475" cy="31750"/>
            </a:xfrm>
            <a:custGeom>
              <a:avLst/>
              <a:gdLst/>
              <a:ahLst/>
              <a:cxnLst>
                <a:cxn ang="0">
                  <a:pos x="222" y="54"/>
                </a:cxn>
                <a:cxn ang="0">
                  <a:pos x="222" y="54"/>
                </a:cxn>
                <a:cxn ang="0">
                  <a:pos x="216" y="58"/>
                </a:cxn>
                <a:cxn ang="0">
                  <a:pos x="208" y="60"/>
                </a:cxn>
                <a:cxn ang="0">
                  <a:pos x="202" y="60"/>
                </a:cxn>
                <a:cxn ang="0">
                  <a:pos x="195" y="60"/>
                </a:cxn>
                <a:cxn ang="0">
                  <a:pos x="180" y="57"/>
                </a:cxn>
                <a:cxn ang="0">
                  <a:pos x="165" y="52"/>
                </a:cxn>
                <a:cxn ang="0">
                  <a:pos x="165" y="52"/>
                </a:cxn>
                <a:cxn ang="0">
                  <a:pos x="121" y="44"/>
                </a:cxn>
                <a:cxn ang="0">
                  <a:pos x="98" y="38"/>
                </a:cxn>
                <a:cxn ang="0">
                  <a:pos x="77" y="32"/>
                </a:cxn>
                <a:cxn ang="0">
                  <a:pos x="55" y="26"/>
                </a:cxn>
                <a:cxn ang="0">
                  <a:pos x="35" y="18"/>
                </a:cxn>
                <a:cxn ang="0">
                  <a:pos x="17" y="9"/>
                </a:cxn>
                <a:cxn ang="0">
                  <a:pos x="0" y="0"/>
                </a:cxn>
                <a:cxn ang="0">
                  <a:pos x="0" y="0"/>
                </a:cxn>
                <a:cxn ang="0">
                  <a:pos x="9" y="1"/>
                </a:cxn>
                <a:cxn ang="0">
                  <a:pos x="18" y="3"/>
                </a:cxn>
                <a:cxn ang="0">
                  <a:pos x="35" y="9"/>
                </a:cxn>
                <a:cxn ang="0">
                  <a:pos x="52" y="18"/>
                </a:cxn>
                <a:cxn ang="0">
                  <a:pos x="61" y="21"/>
                </a:cxn>
                <a:cxn ang="0">
                  <a:pos x="69" y="24"/>
                </a:cxn>
                <a:cxn ang="0">
                  <a:pos x="69" y="24"/>
                </a:cxn>
                <a:cxn ang="0">
                  <a:pos x="96" y="32"/>
                </a:cxn>
                <a:cxn ang="0">
                  <a:pos x="127" y="39"/>
                </a:cxn>
                <a:cxn ang="0">
                  <a:pos x="160" y="46"/>
                </a:cxn>
                <a:cxn ang="0">
                  <a:pos x="177" y="48"/>
                </a:cxn>
                <a:cxn ang="0">
                  <a:pos x="193" y="49"/>
                </a:cxn>
                <a:cxn ang="0">
                  <a:pos x="193" y="49"/>
                </a:cxn>
                <a:cxn ang="0">
                  <a:pos x="201" y="49"/>
                </a:cxn>
                <a:cxn ang="0">
                  <a:pos x="208" y="49"/>
                </a:cxn>
                <a:cxn ang="0">
                  <a:pos x="212" y="49"/>
                </a:cxn>
                <a:cxn ang="0">
                  <a:pos x="216" y="50"/>
                </a:cxn>
                <a:cxn ang="0">
                  <a:pos x="219" y="51"/>
                </a:cxn>
                <a:cxn ang="0">
                  <a:pos x="222" y="54"/>
                </a:cxn>
                <a:cxn ang="0">
                  <a:pos x="222" y="54"/>
                </a:cxn>
              </a:cxnLst>
              <a:rect l="0" t="0" r="r" b="b"/>
              <a:pathLst>
                <a:path w="222" h="60">
                  <a:moveTo>
                    <a:pt x="222" y="54"/>
                  </a:moveTo>
                  <a:lnTo>
                    <a:pt x="222" y="54"/>
                  </a:lnTo>
                  <a:lnTo>
                    <a:pt x="216" y="58"/>
                  </a:lnTo>
                  <a:lnTo>
                    <a:pt x="208" y="60"/>
                  </a:lnTo>
                  <a:lnTo>
                    <a:pt x="202" y="60"/>
                  </a:lnTo>
                  <a:lnTo>
                    <a:pt x="195" y="60"/>
                  </a:lnTo>
                  <a:lnTo>
                    <a:pt x="180" y="57"/>
                  </a:lnTo>
                  <a:lnTo>
                    <a:pt x="165" y="52"/>
                  </a:lnTo>
                  <a:lnTo>
                    <a:pt x="165" y="52"/>
                  </a:lnTo>
                  <a:lnTo>
                    <a:pt x="121" y="44"/>
                  </a:lnTo>
                  <a:lnTo>
                    <a:pt x="98" y="38"/>
                  </a:lnTo>
                  <a:lnTo>
                    <a:pt x="77" y="32"/>
                  </a:lnTo>
                  <a:lnTo>
                    <a:pt x="55" y="26"/>
                  </a:lnTo>
                  <a:lnTo>
                    <a:pt x="35" y="18"/>
                  </a:lnTo>
                  <a:lnTo>
                    <a:pt x="17" y="9"/>
                  </a:lnTo>
                  <a:lnTo>
                    <a:pt x="0" y="0"/>
                  </a:lnTo>
                  <a:lnTo>
                    <a:pt x="0" y="0"/>
                  </a:lnTo>
                  <a:lnTo>
                    <a:pt x="9" y="1"/>
                  </a:lnTo>
                  <a:lnTo>
                    <a:pt x="18" y="3"/>
                  </a:lnTo>
                  <a:lnTo>
                    <a:pt x="35" y="9"/>
                  </a:lnTo>
                  <a:lnTo>
                    <a:pt x="52" y="18"/>
                  </a:lnTo>
                  <a:lnTo>
                    <a:pt x="61" y="21"/>
                  </a:lnTo>
                  <a:lnTo>
                    <a:pt x="69" y="24"/>
                  </a:lnTo>
                  <a:lnTo>
                    <a:pt x="69" y="24"/>
                  </a:lnTo>
                  <a:lnTo>
                    <a:pt x="96" y="32"/>
                  </a:lnTo>
                  <a:lnTo>
                    <a:pt x="127" y="39"/>
                  </a:lnTo>
                  <a:lnTo>
                    <a:pt x="160" y="46"/>
                  </a:lnTo>
                  <a:lnTo>
                    <a:pt x="177" y="48"/>
                  </a:lnTo>
                  <a:lnTo>
                    <a:pt x="193" y="49"/>
                  </a:lnTo>
                  <a:lnTo>
                    <a:pt x="193" y="49"/>
                  </a:lnTo>
                  <a:lnTo>
                    <a:pt x="201" y="49"/>
                  </a:lnTo>
                  <a:lnTo>
                    <a:pt x="208" y="49"/>
                  </a:lnTo>
                  <a:lnTo>
                    <a:pt x="212" y="49"/>
                  </a:lnTo>
                  <a:lnTo>
                    <a:pt x="216" y="50"/>
                  </a:lnTo>
                  <a:lnTo>
                    <a:pt x="219" y="51"/>
                  </a:lnTo>
                  <a:lnTo>
                    <a:pt x="222" y="54"/>
                  </a:lnTo>
                  <a:lnTo>
                    <a:pt x="222" y="54"/>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42" name="Freeform 109"/>
            <p:cNvSpPr>
              <a:spLocks noEditPoints="1"/>
            </p:cNvSpPr>
            <p:nvPr/>
          </p:nvSpPr>
          <p:spPr bwMode="auto">
            <a:xfrm>
              <a:off x="4256088" y="1033463"/>
              <a:ext cx="784225" cy="747713"/>
            </a:xfrm>
            <a:custGeom>
              <a:avLst/>
              <a:gdLst/>
              <a:ahLst/>
              <a:cxnLst>
                <a:cxn ang="0">
                  <a:pos x="402" y="183"/>
                </a:cxn>
                <a:cxn ang="0">
                  <a:pos x="558" y="21"/>
                </a:cxn>
                <a:cxn ang="0">
                  <a:pos x="749" y="17"/>
                </a:cxn>
                <a:cxn ang="0">
                  <a:pos x="1125" y="200"/>
                </a:cxn>
                <a:cxn ang="0">
                  <a:pos x="1392" y="533"/>
                </a:cxn>
                <a:cxn ang="0">
                  <a:pos x="1473" y="988"/>
                </a:cxn>
                <a:cxn ang="0">
                  <a:pos x="1356" y="1217"/>
                </a:cxn>
                <a:cxn ang="0">
                  <a:pos x="1220" y="1333"/>
                </a:cxn>
                <a:cxn ang="0">
                  <a:pos x="808" y="1411"/>
                </a:cxn>
                <a:cxn ang="0">
                  <a:pos x="450" y="1301"/>
                </a:cxn>
                <a:cxn ang="0">
                  <a:pos x="205" y="1130"/>
                </a:cxn>
                <a:cxn ang="0">
                  <a:pos x="13" y="807"/>
                </a:cxn>
                <a:cxn ang="0">
                  <a:pos x="26" y="553"/>
                </a:cxn>
                <a:cxn ang="0">
                  <a:pos x="223" y="356"/>
                </a:cxn>
                <a:cxn ang="0">
                  <a:pos x="1383" y="1177"/>
                </a:cxn>
                <a:cxn ang="0">
                  <a:pos x="1444" y="1044"/>
                </a:cxn>
                <a:cxn ang="0">
                  <a:pos x="1440" y="707"/>
                </a:cxn>
                <a:cxn ang="0">
                  <a:pos x="1228" y="323"/>
                </a:cxn>
                <a:cxn ang="0">
                  <a:pos x="990" y="126"/>
                </a:cxn>
                <a:cxn ang="0">
                  <a:pos x="756" y="33"/>
                </a:cxn>
                <a:cxn ang="0">
                  <a:pos x="576" y="35"/>
                </a:cxn>
                <a:cxn ang="0">
                  <a:pos x="407" y="207"/>
                </a:cxn>
                <a:cxn ang="0">
                  <a:pos x="397" y="580"/>
                </a:cxn>
                <a:cxn ang="0">
                  <a:pos x="580" y="950"/>
                </a:cxn>
                <a:cxn ang="0">
                  <a:pos x="747" y="1113"/>
                </a:cxn>
                <a:cxn ang="0">
                  <a:pos x="1205" y="1257"/>
                </a:cxn>
                <a:cxn ang="0">
                  <a:pos x="358" y="481"/>
                </a:cxn>
                <a:cxn ang="0">
                  <a:pos x="1079" y="1301"/>
                </a:cxn>
                <a:cxn ang="0">
                  <a:pos x="760" y="1194"/>
                </a:cxn>
                <a:cxn ang="0">
                  <a:pos x="459" y="861"/>
                </a:cxn>
                <a:cxn ang="0">
                  <a:pos x="416" y="779"/>
                </a:cxn>
                <a:cxn ang="0">
                  <a:pos x="367" y="628"/>
                </a:cxn>
                <a:cxn ang="0">
                  <a:pos x="315" y="354"/>
                </a:cxn>
                <a:cxn ang="0">
                  <a:pos x="62" y="536"/>
                </a:cxn>
                <a:cxn ang="0">
                  <a:pos x="91" y="900"/>
                </a:cxn>
                <a:cxn ang="0">
                  <a:pos x="267" y="1111"/>
                </a:cxn>
                <a:cxn ang="0">
                  <a:pos x="367" y="1192"/>
                </a:cxn>
                <a:cxn ang="0">
                  <a:pos x="565" y="1299"/>
                </a:cxn>
                <a:cxn ang="0">
                  <a:pos x="707" y="1350"/>
                </a:cxn>
                <a:cxn ang="0">
                  <a:pos x="868" y="1367"/>
                </a:cxn>
                <a:cxn ang="0">
                  <a:pos x="1161" y="1316"/>
                </a:cxn>
                <a:cxn ang="0">
                  <a:pos x="361" y="497"/>
                </a:cxn>
                <a:cxn ang="0">
                  <a:pos x="401" y="680"/>
                </a:cxn>
                <a:cxn ang="0">
                  <a:pos x="613" y="1047"/>
                </a:cxn>
                <a:cxn ang="0">
                  <a:pos x="950" y="1262"/>
                </a:cxn>
                <a:cxn ang="0">
                  <a:pos x="994" y="1255"/>
                </a:cxn>
                <a:cxn ang="0">
                  <a:pos x="614" y="1006"/>
                </a:cxn>
                <a:cxn ang="0">
                  <a:pos x="372" y="546"/>
                </a:cxn>
                <a:cxn ang="0">
                  <a:pos x="34" y="589"/>
                </a:cxn>
                <a:cxn ang="0">
                  <a:pos x="21" y="789"/>
                </a:cxn>
                <a:cxn ang="0">
                  <a:pos x="118" y="998"/>
                </a:cxn>
                <a:cxn ang="0">
                  <a:pos x="239" y="1138"/>
                </a:cxn>
                <a:cxn ang="0">
                  <a:pos x="354" y="1227"/>
                </a:cxn>
                <a:cxn ang="0">
                  <a:pos x="741" y="1384"/>
                </a:cxn>
                <a:cxn ang="0">
                  <a:pos x="1209" y="1318"/>
                </a:cxn>
                <a:cxn ang="0">
                  <a:pos x="1254" y="1276"/>
                </a:cxn>
                <a:cxn ang="0">
                  <a:pos x="1096" y="1357"/>
                </a:cxn>
                <a:cxn ang="0">
                  <a:pos x="686" y="1357"/>
                </a:cxn>
                <a:cxn ang="0">
                  <a:pos x="431" y="1247"/>
                </a:cxn>
                <a:cxn ang="0">
                  <a:pos x="66" y="886"/>
                </a:cxn>
                <a:cxn ang="0">
                  <a:pos x="27" y="689"/>
                </a:cxn>
              </a:cxnLst>
              <a:rect l="0" t="0" r="r" b="b"/>
              <a:pathLst>
                <a:path w="1482" h="1414">
                  <a:moveTo>
                    <a:pt x="338" y="333"/>
                  </a:moveTo>
                  <a:lnTo>
                    <a:pt x="338" y="333"/>
                  </a:lnTo>
                  <a:lnTo>
                    <a:pt x="343" y="321"/>
                  </a:lnTo>
                  <a:lnTo>
                    <a:pt x="346" y="309"/>
                  </a:lnTo>
                  <a:lnTo>
                    <a:pt x="353" y="286"/>
                  </a:lnTo>
                  <a:lnTo>
                    <a:pt x="360" y="263"/>
                  </a:lnTo>
                  <a:lnTo>
                    <a:pt x="364" y="252"/>
                  </a:lnTo>
                  <a:lnTo>
                    <a:pt x="368" y="241"/>
                  </a:lnTo>
                  <a:lnTo>
                    <a:pt x="368" y="241"/>
                  </a:lnTo>
                  <a:lnTo>
                    <a:pt x="375" y="230"/>
                  </a:lnTo>
                  <a:lnTo>
                    <a:pt x="382" y="220"/>
                  </a:lnTo>
                  <a:lnTo>
                    <a:pt x="389" y="211"/>
                  </a:lnTo>
                  <a:lnTo>
                    <a:pt x="395" y="201"/>
                  </a:lnTo>
                  <a:lnTo>
                    <a:pt x="395" y="201"/>
                  </a:lnTo>
                  <a:lnTo>
                    <a:pt x="397" y="195"/>
                  </a:lnTo>
                  <a:lnTo>
                    <a:pt x="399" y="189"/>
                  </a:lnTo>
                  <a:lnTo>
                    <a:pt x="402" y="183"/>
                  </a:lnTo>
                  <a:lnTo>
                    <a:pt x="404" y="177"/>
                  </a:lnTo>
                  <a:lnTo>
                    <a:pt x="404" y="177"/>
                  </a:lnTo>
                  <a:lnTo>
                    <a:pt x="417" y="154"/>
                  </a:lnTo>
                  <a:lnTo>
                    <a:pt x="431" y="133"/>
                  </a:lnTo>
                  <a:lnTo>
                    <a:pt x="445" y="112"/>
                  </a:lnTo>
                  <a:lnTo>
                    <a:pt x="453" y="103"/>
                  </a:lnTo>
                  <a:lnTo>
                    <a:pt x="462" y="95"/>
                  </a:lnTo>
                  <a:lnTo>
                    <a:pt x="462" y="95"/>
                  </a:lnTo>
                  <a:lnTo>
                    <a:pt x="468" y="89"/>
                  </a:lnTo>
                  <a:lnTo>
                    <a:pt x="475" y="83"/>
                  </a:lnTo>
                  <a:lnTo>
                    <a:pt x="484" y="78"/>
                  </a:lnTo>
                  <a:lnTo>
                    <a:pt x="492" y="72"/>
                  </a:lnTo>
                  <a:lnTo>
                    <a:pt x="492" y="72"/>
                  </a:lnTo>
                  <a:lnTo>
                    <a:pt x="509" y="57"/>
                  </a:lnTo>
                  <a:lnTo>
                    <a:pt x="527" y="42"/>
                  </a:lnTo>
                  <a:lnTo>
                    <a:pt x="547" y="28"/>
                  </a:lnTo>
                  <a:lnTo>
                    <a:pt x="558" y="21"/>
                  </a:lnTo>
                  <a:lnTo>
                    <a:pt x="570" y="17"/>
                  </a:lnTo>
                  <a:lnTo>
                    <a:pt x="570" y="17"/>
                  </a:lnTo>
                  <a:lnTo>
                    <a:pt x="578" y="13"/>
                  </a:lnTo>
                  <a:lnTo>
                    <a:pt x="589" y="11"/>
                  </a:lnTo>
                  <a:lnTo>
                    <a:pt x="611" y="5"/>
                  </a:lnTo>
                  <a:lnTo>
                    <a:pt x="636" y="2"/>
                  </a:lnTo>
                  <a:lnTo>
                    <a:pt x="656" y="1"/>
                  </a:lnTo>
                  <a:lnTo>
                    <a:pt x="656" y="1"/>
                  </a:lnTo>
                  <a:lnTo>
                    <a:pt x="683" y="0"/>
                  </a:lnTo>
                  <a:lnTo>
                    <a:pt x="697" y="1"/>
                  </a:lnTo>
                  <a:lnTo>
                    <a:pt x="710" y="2"/>
                  </a:lnTo>
                  <a:lnTo>
                    <a:pt x="710" y="2"/>
                  </a:lnTo>
                  <a:lnTo>
                    <a:pt x="720" y="5"/>
                  </a:lnTo>
                  <a:lnTo>
                    <a:pt x="729" y="10"/>
                  </a:lnTo>
                  <a:lnTo>
                    <a:pt x="739" y="14"/>
                  </a:lnTo>
                  <a:lnTo>
                    <a:pt x="749" y="17"/>
                  </a:lnTo>
                  <a:lnTo>
                    <a:pt x="749" y="17"/>
                  </a:lnTo>
                  <a:lnTo>
                    <a:pt x="792" y="26"/>
                  </a:lnTo>
                  <a:lnTo>
                    <a:pt x="814" y="31"/>
                  </a:lnTo>
                  <a:lnTo>
                    <a:pt x="834" y="37"/>
                  </a:lnTo>
                  <a:lnTo>
                    <a:pt x="834" y="37"/>
                  </a:lnTo>
                  <a:lnTo>
                    <a:pt x="861" y="48"/>
                  </a:lnTo>
                  <a:lnTo>
                    <a:pt x="887" y="60"/>
                  </a:lnTo>
                  <a:lnTo>
                    <a:pt x="937" y="85"/>
                  </a:lnTo>
                  <a:lnTo>
                    <a:pt x="937" y="85"/>
                  </a:lnTo>
                  <a:lnTo>
                    <a:pt x="962" y="97"/>
                  </a:lnTo>
                  <a:lnTo>
                    <a:pt x="975" y="103"/>
                  </a:lnTo>
                  <a:lnTo>
                    <a:pt x="990" y="107"/>
                  </a:lnTo>
                  <a:lnTo>
                    <a:pt x="990" y="107"/>
                  </a:lnTo>
                  <a:lnTo>
                    <a:pt x="1025" y="129"/>
                  </a:lnTo>
                  <a:lnTo>
                    <a:pt x="1059" y="152"/>
                  </a:lnTo>
                  <a:lnTo>
                    <a:pt x="1092" y="176"/>
                  </a:lnTo>
                  <a:lnTo>
                    <a:pt x="1125" y="200"/>
                  </a:lnTo>
                  <a:lnTo>
                    <a:pt x="1125" y="200"/>
                  </a:lnTo>
                  <a:lnTo>
                    <a:pt x="1146" y="215"/>
                  </a:lnTo>
                  <a:lnTo>
                    <a:pt x="1165" y="233"/>
                  </a:lnTo>
                  <a:lnTo>
                    <a:pt x="1184" y="252"/>
                  </a:lnTo>
                  <a:lnTo>
                    <a:pt x="1202" y="271"/>
                  </a:lnTo>
                  <a:lnTo>
                    <a:pt x="1238" y="310"/>
                  </a:lnTo>
                  <a:lnTo>
                    <a:pt x="1272" y="351"/>
                  </a:lnTo>
                  <a:lnTo>
                    <a:pt x="1272" y="351"/>
                  </a:lnTo>
                  <a:lnTo>
                    <a:pt x="1287" y="369"/>
                  </a:lnTo>
                  <a:lnTo>
                    <a:pt x="1301" y="388"/>
                  </a:lnTo>
                  <a:lnTo>
                    <a:pt x="1329" y="425"/>
                  </a:lnTo>
                  <a:lnTo>
                    <a:pt x="1329" y="425"/>
                  </a:lnTo>
                  <a:lnTo>
                    <a:pt x="1342" y="445"/>
                  </a:lnTo>
                  <a:lnTo>
                    <a:pt x="1355" y="465"/>
                  </a:lnTo>
                  <a:lnTo>
                    <a:pt x="1367" y="485"/>
                  </a:lnTo>
                  <a:lnTo>
                    <a:pt x="1382" y="504"/>
                  </a:lnTo>
                  <a:lnTo>
                    <a:pt x="1382" y="504"/>
                  </a:lnTo>
                  <a:lnTo>
                    <a:pt x="1392" y="533"/>
                  </a:lnTo>
                  <a:lnTo>
                    <a:pt x="1404" y="562"/>
                  </a:lnTo>
                  <a:lnTo>
                    <a:pt x="1427" y="622"/>
                  </a:lnTo>
                  <a:lnTo>
                    <a:pt x="1439" y="652"/>
                  </a:lnTo>
                  <a:lnTo>
                    <a:pt x="1451" y="683"/>
                  </a:lnTo>
                  <a:lnTo>
                    <a:pt x="1459" y="715"/>
                  </a:lnTo>
                  <a:lnTo>
                    <a:pt x="1464" y="731"/>
                  </a:lnTo>
                  <a:lnTo>
                    <a:pt x="1467" y="747"/>
                  </a:lnTo>
                  <a:lnTo>
                    <a:pt x="1467" y="747"/>
                  </a:lnTo>
                  <a:lnTo>
                    <a:pt x="1473" y="783"/>
                  </a:lnTo>
                  <a:lnTo>
                    <a:pt x="1479" y="818"/>
                  </a:lnTo>
                  <a:lnTo>
                    <a:pt x="1481" y="853"/>
                  </a:lnTo>
                  <a:lnTo>
                    <a:pt x="1482" y="871"/>
                  </a:lnTo>
                  <a:lnTo>
                    <a:pt x="1482" y="890"/>
                  </a:lnTo>
                  <a:lnTo>
                    <a:pt x="1482" y="890"/>
                  </a:lnTo>
                  <a:lnTo>
                    <a:pt x="1480" y="922"/>
                  </a:lnTo>
                  <a:lnTo>
                    <a:pt x="1478" y="955"/>
                  </a:lnTo>
                  <a:lnTo>
                    <a:pt x="1473" y="988"/>
                  </a:lnTo>
                  <a:lnTo>
                    <a:pt x="1467" y="1021"/>
                  </a:lnTo>
                  <a:lnTo>
                    <a:pt x="1467" y="1021"/>
                  </a:lnTo>
                  <a:lnTo>
                    <a:pt x="1461" y="1047"/>
                  </a:lnTo>
                  <a:lnTo>
                    <a:pt x="1457" y="1060"/>
                  </a:lnTo>
                  <a:lnTo>
                    <a:pt x="1456" y="1073"/>
                  </a:lnTo>
                  <a:lnTo>
                    <a:pt x="1456" y="1073"/>
                  </a:lnTo>
                  <a:lnTo>
                    <a:pt x="1449" y="1097"/>
                  </a:lnTo>
                  <a:lnTo>
                    <a:pt x="1438" y="1122"/>
                  </a:lnTo>
                  <a:lnTo>
                    <a:pt x="1426" y="1145"/>
                  </a:lnTo>
                  <a:lnTo>
                    <a:pt x="1419" y="1155"/>
                  </a:lnTo>
                  <a:lnTo>
                    <a:pt x="1411" y="1165"/>
                  </a:lnTo>
                  <a:lnTo>
                    <a:pt x="1404" y="1176"/>
                  </a:lnTo>
                  <a:lnTo>
                    <a:pt x="1395" y="1185"/>
                  </a:lnTo>
                  <a:lnTo>
                    <a:pt x="1386" y="1194"/>
                  </a:lnTo>
                  <a:lnTo>
                    <a:pt x="1376" y="1202"/>
                  </a:lnTo>
                  <a:lnTo>
                    <a:pt x="1366" y="1210"/>
                  </a:lnTo>
                  <a:lnTo>
                    <a:pt x="1356" y="1217"/>
                  </a:lnTo>
                  <a:lnTo>
                    <a:pt x="1344" y="1225"/>
                  </a:lnTo>
                  <a:lnTo>
                    <a:pt x="1332" y="1231"/>
                  </a:lnTo>
                  <a:lnTo>
                    <a:pt x="1332" y="1231"/>
                  </a:lnTo>
                  <a:lnTo>
                    <a:pt x="1328" y="1236"/>
                  </a:lnTo>
                  <a:lnTo>
                    <a:pt x="1323" y="1240"/>
                  </a:lnTo>
                  <a:lnTo>
                    <a:pt x="1318" y="1244"/>
                  </a:lnTo>
                  <a:lnTo>
                    <a:pt x="1313" y="1247"/>
                  </a:lnTo>
                  <a:lnTo>
                    <a:pt x="1300" y="1253"/>
                  </a:lnTo>
                  <a:lnTo>
                    <a:pt x="1286" y="1258"/>
                  </a:lnTo>
                  <a:lnTo>
                    <a:pt x="1286" y="1258"/>
                  </a:lnTo>
                  <a:lnTo>
                    <a:pt x="1279" y="1269"/>
                  </a:lnTo>
                  <a:lnTo>
                    <a:pt x="1271" y="1279"/>
                  </a:lnTo>
                  <a:lnTo>
                    <a:pt x="1264" y="1291"/>
                  </a:lnTo>
                  <a:lnTo>
                    <a:pt x="1257" y="1304"/>
                  </a:lnTo>
                  <a:lnTo>
                    <a:pt x="1257" y="1304"/>
                  </a:lnTo>
                  <a:lnTo>
                    <a:pt x="1239" y="1319"/>
                  </a:lnTo>
                  <a:lnTo>
                    <a:pt x="1220" y="1333"/>
                  </a:lnTo>
                  <a:lnTo>
                    <a:pt x="1198" y="1346"/>
                  </a:lnTo>
                  <a:lnTo>
                    <a:pt x="1175" y="1358"/>
                  </a:lnTo>
                  <a:lnTo>
                    <a:pt x="1151" y="1368"/>
                  </a:lnTo>
                  <a:lnTo>
                    <a:pt x="1125" y="1377"/>
                  </a:lnTo>
                  <a:lnTo>
                    <a:pt x="1100" y="1385"/>
                  </a:lnTo>
                  <a:lnTo>
                    <a:pt x="1073" y="1393"/>
                  </a:lnTo>
                  <a:lnTo>
                    <a:pt x="1045" y="1398"/>
                  </a:lnTo>
                  <a:lnTo>
                    <a:pt x="1017" y="1404"/>
                  </a:lnTo>
                  <a:lnTo>
                    <a:pt x="988" y="1408"/>
                  </a:lnTo>
                  <a:lnTo>
                    <a:pt x="961" y="1411"/>
                  </a:lnTo>
                  <a:lnTo>
                    <a:pt x="932" y="1413"/>
                  </a:lnTo>
                  <a:lnTo>
                    <a:pt x="903" y="1414"/>
                  </a:lnTo>
                  <a:lnTo>
                    <a:pt x="875" y="1414"/>
                  </a:lnTo>
                  <a:lnTo>
                    <a:pt x="847" y="1414"/>
                  </a:lnTo>
                  <a:lnTo>
                    <a:pt x="847" y="1414"/>
                  </a:lnTo>
                  <a:lnTo>
                    <a:pt x="828" y="1413"/>
                  </a:lnTo>
                  <a:lnTo>
                    <a:pt x="808" y="1411"/>
                  </a:lnTo>
                  <a:lnTo>
                    <a:pt x="770" y="1405"/>
                  </a:lnTo>
                  <a:lnTo>
                    <a:pt x="731" y="1397"/>
                  </a:lnTo>
                  <a:lnTo>
                    <a:pt x="692" y="1389"/>
                  </a:lnTo>
                  <a:lnTo>
                    <a:pt x="692" y="1389"/>
                  </a:lnTo>
                  <a:lnTo>
                    <a:pt x="655" y="1381"/>
                  </a:lnTo>
                  <a:lnTo>
                    <a:pt x="619" y="1372"/>
                  </a:lnTo>
                  <a:lnTo>
                    <a:pt x="585" y="1362"/>
                  </a:lnTo>
                  <a:lnTo>
                    <a:pt x="551" y="1350"/>
                  </a:lnTo>
                  <a:lnTo>
                    <a:pt x="551" y="1350"/>
                  </a:lnTo>
                  <a:lnTo>
                    <a:pt x="547" y="1348"/>
                  </a:lnTo>
                  <a:lnTo>
                    <a:pt x="543" y="1345"/>
                  </a:lnTo>
                  <a:lnTo>
                    <a:pt x="539" y="1342"/>
                  </a:lnTo>
                  <a:lnTo>
                    <a:pt x="534" y="1339"/>
                  </a:lnTo>
                  <a:lnTo>
                    <a:pt x="534" y="1339"/>
                  </a:lnTo>
                  <a:lnTo>
                    <a:pt x="505" y="1328"/>
                  </a:lnTo>
                  <a:lnTo>
                    <a:pt x="478" y="1314"/>
                  </a:lnTo>
                  <a:lnTo>
                    <a:pt x="450" y="1301"/>
                  </a:lnTo>
                  <a:lnTo>
                    <a:pt x="424" y="1286"/>
                  </a:lnTo>
                  <a:lnTo>
                    <a:pt x="424" y="1286"/>
                  </a:lnTo>
                  <a:lnTo>
                    <a:pt x="414" y="1281"/>
                  </a:lnTo>
                  <a:lnTo>
                    <a:pt x="406" y="1273"/>
                  </a:lnTo>
                  <a:lnTo>
                    <a:pt x="397" y="1267"/>
                  </a:lnTo>
                  <a:lnTo>
                    <a:pt x="388" y="1261"/>
                  </a:lnTo>
                  <a:lnTo>
                    <a:pt x="388" y="1261"/>
                  </a:lnTo>
                  <a:lnTo>
                    <a:pt x="379" y="1256"/>
                  </a:lnTo>
                  <a:lnTo>
                    <a:pt x="371" y="1253"/>
                  </a:lnTo>
                  <a:lnTo>
                    <a:pt x="361" y="1248"/>
                  </a:lnTo>
                  <a:lnTo>
                    <a:pt x="352" y="1243"/>
                  </a:lnTo>
                  <a:lnTo>
                    <a:pt x="352" y="1243"/>
                  </a:lnTo>
                  <a:lnTo>
                    <a:pt x="315" y="1216"/>
                  </a:lnTo>
                  <a:lnTo>
                    <a:pt x="277" y="1188"/>
                  </a:lnTo>
                  <a:lnTo>
                    <a:pt x="240" y="1160"/>
                  </a:lnTo>
                  <a:lnTo>
                    <a:pt x="205" y="1130"/>
                  </a:lnTo>
                  <a:lnTo>
                    <a:pt x="205" y="1130"/>
                  </a:lnTo>
                  <a:lnTo>
                    <a:pt x="192" y="1118"/>
                  </a:lnTo>
                  <a:lnTo>
                    <a:pt x="179" y="1105"/>
                  </a:lnTo>
                  <a:lnTo>
                    <a:pt x="179" y="1105"/>
                  </a:lnTo>
                  <a:lnTo>
                    <a:pt x="160" y="1086"/>
                  </a:lnTo>
                  <a:lnTo>
                    <a:pt x="151" y="1075"/>
                  </a:lnTo>
                  <a:lnTo>
                    <a:pt x="141" y="1064"/>
                  </a:lnTo>
                  <a:lnTo>
                    <a:pt x="141" y="1064"/>
                  </a:lnTo>
                  <a:lnTo>
                    <a:pt x="120" y="1037"/>
                  </a:lnTo>
                  <a:lnTo>
                    <a:pt x="101" y="1009"/>
                  </a:lnTo>
                  <a:lnTo>
                    <a:pt x="81" y="979"/>
                  </a:lnTo>
                  <a:lnTo>
                    <a:pt x="64" y="948"/>
                  </a:lnTo>
                  <a:lnTo>
                    <a:pt x="48" y="914"/>
                  </a:lnTo>
                  <a:lnTo>
                    <a:pt x="34" y="880"/>
                  </a:lnTo>
                  <a:lnTo>
                    <a:pt x="28" y="863"/>
                  </a:lnTo>
                  <a:lnTo>
                    <a:pt x="23" y="845"/>
                  </a:lnTo>
                  <a:lnTo>
                    <a:pt x="17" y="827"/>
                  </a:lnTo>
                  <a:lnTo>
                    <a:pt x="13" y="807"/>
                  </a:lnTo>
                  <a:lnTo>
                    <a:pt x="13" y="807"/>
                  </a:lnTo>
                  <a:lnTo>
                    <a:pt x="12" y="803"/>
                  </a:lnTo>
                  <a:lnTo>
                    <a:pt x="10" y="800"/>
                  </a:lnTo>
                  <a:lnTo>
                    <a:pt x="5" y="793"/>
                  </a:lnTo>
                  <a:lnTo>
                    <a:pt x="5" y="793"/>
                  </a:lnTo>
                  <a:lnTo>
                    <a:pt x="2" y="755"/>
                  </a:lnTo>
                  <a:lnTo>
                    <a:pt x="0" y="718"/>
                  </a:lnTo>
                  <a:lnTo>
                    <a:pt x="0" y="700"/>
                  </a:lnTo>
                  <a:lnTo>
                    <a:pt x="1" y="683"/>
                  </a:lnTo>
                  <a:lnTo>
                    <a:pt x="2" y="665"/>
                  </a:lnTo>
                  <a:lnTo>
                    <a:pt x="4" y="646"/>
                  </a:lnTo>
                  <a:lnTo>
                    <a:pt x="4" y="646"/>
                  </a:lnTo>
                  <a:lnTo>
                    <a:pt x="9" y="613"/>
                  </a:lnTo>
                  <a:lnTo>
                    <a:pt x="12" y="597"/>
                  </a:lnTo>
                  <a:lnTo>
                    <a:pt x="16" y="582"/>
                  </a:lnTo>
                  <a:lnTo>
                    <a:pt x="20" y="567"/>
                  </a:lnTo>
                  <a:lnTo>
                    <a:pt x="26" y="553"/>
                  </a:lnTo>
                  <a:lnTo>
                    <a:pt x="32" y="540"/>
                  </a:lnTo>
                  <a:lnTo>
                    <a:pt x="40" y="525"/>
                  </a:lnTo>
                  <a:lnTo>
                    <a:pt x="40" y="525"/>
                  </a:lnTo>
                  <a:lnTo>
                    <a:pt x="45" y="517"/>
                  </a:lnTo>
                  <a:lnTo>
                    <a:pt x="51" y="509"/>
                  </a:lnTo>
                  <a:lnTo>
                    <a:pt x="59" y="500"/>
                  </a:lnTo>
                  <a:lnTo>
                    <a:pt x="64" y="491"/>
                  </a:lnTo>
                  <a:lnTo>
                    <a:pt x="64" y="491"/>
                  </a:lnTo>
                  <a:lnTo>
                    <a:pt x="72" y="481"/>
                  </a:lnTo>
                  <a:lnTo>
                    <a:pt x="79" y="470"/>
                  </a:lnTo>
                  <a:lnTo>
                    <a:pt x="96" y="450"/>
                  </a:lnTo>
                  <a:lnTo>
                    <a:pt x="115" y="431"/>
                  </a:lnTo>
                  <a:lnTo>
                    <a:pt x="135" y="414"/>
                  </a:lnTo>
                  <a:lnTo>
                    <a:pt x="155" y="398"/>
                  </a:lnTo>
                  <a:lnTo>
                    <a:pt x="178" y="383"/>
                  </a:lnTo>
                  <a:lnTo>
                    <a:pt x="200" y="369"/>
                  </a:lnTo>
                  <a:lnTo>
                    <a:pt x="223" y="356"/>
                  </a:lnTo>
                  <a:lnTo>
                    <a:pt x="223" y="356"/>
                  </a:lnTo>
                  <a:lnTo>
                    <a:pt x="253" y="349"/>
                  </a:lnTo>
                  <a:lnTo>
                    <a:pt x="280" y="343"/>
                  </a:lnTo>
                  <a:lnTo>
                    <a:pt x="306" y="336"/>
                  </a:lnTo>
                  <a:lnTo>
                    <a:pt x="321" y="334"/>
                  </a:lnTo>
                  <a:lnTo>
                    <a:pt x="338" y="333"/>
                  </a:lnTo>
                  <a:lnTo>
                    <a:pt x="338" y="333"/>
                  </a:lnTo>
                  <a:close/>
                  <a:moveTo>
                    <a:pt x="1316" y="1222"/>
                  </a:moveTo>
                  <a:lnTo>
                    <a:pt x="1316" y="1222"/>
                  </a:lnTo>
                  <a:lnTo>
                    <a:pt x="1335" y="1212"/>
                  </a:lnTo>
                  <a:lnTo>
                    <a:pt x="1352" y="1203"/>
                  </a:lnTo>
                  <a:lnTo>
                    <a:pt x="1360" y="1198"/>
                  </a:lnTo>
                  <a:lnTo>
                    <a:pt x="1367" y="1193"/>
                  </a:lnTo>
                  <a:lnTo>
                    <a:pt x="1375" y="1187"/>
                  </a:lnTo>
                  <a:lnTo>
                    <a:pt x="1380" y="1181"/>
                  </a:lnTo>
                  <a:lnTo>
                    <a:pt x="1380" y="1181"/>
                  </a:lnTo>
                  <a:lnTo>
                    <a:pt x="1383" y="1177"/>
                  </a:lnTo>
                  <a:lnTo>
                    <a:pt x="1385" y="1171"/>
                  </a:lnTo>
                  <a:lnTo>
                    <a:pt x="1387" y="1166"/>
                  </a:lnTo>
                  <a:lnTo>
                    <a:pt x="1389" y="1162"/>
                  </a:lnTo>
                  <a:lnTo>
                    <a:pt x="1389" y="1162"/>
                  </a:lnTo>
                  <a:lnTo>
                    <a:pt x="1393" y="1157"/>
                  </a:lnTo>
                  <a:lnTo>
                    <a:pt x="1398" y="1153"/>
                  </a:lnTo>
                  <a:lnTo>
                    <a:pt x="1404" y="1149"/>
                  </a:lnTo>
                  <a:lnTo>
                    <a:pt x="1408" y="1143"/>
                  </a:lnTo>
                  <a:lnTo>
                    <a:pt x="1408" y="1143"/>
                  </a:lnTo>
                  <a:lnTo>
                    <a:pt x="1414" y="1135"/>
                  </a:lnTo>
                  <a:lnTo>
                    <a:pt x="1420" y="1125"/>
                  </a:lnTo>
                  <a:lnTo>
                    <a:pt x="1429" y="1105"/>
                  </a:lnTo>
                  <a:lnTo>
                    <a:pt x="1437" y="1083"/>
                  </a:lnTo>
                  <a:lnTo>
                    <a:pt x="1442" y="1064"/>
                  </a:lnTo>
                  <a:lnTo>
                    <a:pt x="1442" y="1064"/>
                  </a:lnTo>
                  <a:lnTo>
                    <a:pt x="1443" y="1054"/>
                  </a:lnTo>
                  <a:lnTo>
                    <a:pt x="1444" y="1044"/>
                  </a:lnTo>
                  <a:lnTo>
                    <a:pt x="1444" y="1034"/>
                  </a:lnTo>
                  <a:lnTo>
                    <a:pt x="1446" y="1025"/>
                  </a:lnTo>
                  <a:lnTo>
                    <a:pt x="1446" y="1025"/>
                  </a:lnTo>
                  <a:lnTo>
                    <a:pt x="1453" y="989"/>
                  </a:lnTo>
                  <a:lnTo>
                    <a:pt x="1458" y="955"/>
                  </a:lnTo>
                  <a:lnTo>
                    <a:pt x="1464" y="921"/>
                  </a:lnTo>
                  <a:lnTo>
                    <a:pt x="1465" y="904"/>
                  </a:lnTo>
                  <a:lnTo>
                    <a:pt x="1466" y="885"/>
                  </a:lnTo>
                  <a:lnTo>
                    <a:pt x="1466" y="885"/>
                  </a:lnTo>
                  <a:lnTo>
                    <a:pt x="1465" y="847"/>
                  </a:lnTo>
                  <a:lnTo>
                    <a:pt x="1463" y="809"/>
                  </a:lnTo>
                  <a:lnTo>
                    <a:pt x="1461" y="790"/>
                  </a:lnTo>
                  <a:lnTo>
                    <a:pt x="1457" y="772"/>
                  </a:lnTo>
                  <a:lnTo>
                    <a:pt x="1454" y="754"/>
                  </a:lnTo>
                  <a:lnTo>
                    <a:pt x="1450" y="734"/>
                  </a:lnTo>
                  <a:lnTo>
                    <a:pt x="1450" y="734"/>
                  </a:lnTo>
                  <a:lnTo>
                    <a:pt x="1440" y="707"/>
                  </a:lnTo>
                  <a:lnTo>
                    <a:pt x="1440" y="707"/>
                  </a:lnTo>
                  <a:lnTo>
                    <a:pt x="1436" y="691"/>
                  </a:lnTo>
                  <a:lnTo>
                    <a:pt x="1429" y="674"/>
                  </a:lnTo>
                  <a:lnTo>
                    <a:pt x="1429" y="674"/>
                  </a:lnTo>
                  <a:lnTo>
                    <a:pt x="1412" y="626"/>
                  </a:lnTo>
                  <a:lnTo>
                    <a:pt x="1393" y="577"/>
                  </a:lnTo>
                  <a:lnTo>
                    <a:pt x="1383" y="552"/>
                  </a:lnTo>
                  <a:lnTo>
                    <a:pt x="1372" y="529"/>
                  </a:lnTo>
                  <a:lnTo>
                    <a:pt x="1360" y="506"/>
                  </a:lnTo>
                  <a:lnTo>
                    <a:pt x="1348" y="486"/>
                  </a:lnTo>
                  <a:lnTo>
                    <a:pt x="1348" y="486"/>
                  </a:lnTo>
                  <a:lnTo>
                    <a:pt x="1317" y="441"/>
                  </a:lnTo>
                  <a:lnTo>
                    <a:pt x="1286" y="397"/>
                  </a:lnTo>
                  <a:lnTo>
                    <a:pt x="1286" y="397"/>
                  </a:lnTo>
                  <a:lnTo>
                    <a:pt x="1268" y="373"/>
                  </a:lnTo>
                  <a:lnTo>
                    <a:pt x="1247" y="347"/>
                  </a:lnTo>
                  <a:lnTo>
                    <a:pt x="1228" y="323"/>
                  </a:lnTo>
                  <a:lnTo>
                    <a:pt x="1208" y="301"/>
                  </a:lnTo>
                  <a:lnTo>
                    <a:pt x="1208" y="301"/>
                  </a:lnTo>
                  <a:lnTo>
                    <a:pt x="1186" y="278"/>
                  </a:lnTo>
                  <a:lnTo>
                    <a:pt x="1165" y="256"/>
                  </a:lnTo>
                  <a:lnTo>
                    <a:pt x="1143" y="235"/>
                  </a:lnTo>
                  <a:lnTo>
                    <a:pt x="1131" y="225"/>
                  </a:lnTo>
                  <a:lnTo>
                    <a:pt x="1119" y="216"/>
                  </a:lnTo>
                  <a:lnTo>
                    <a:pt x="1119" y="216"/>
                  </a:lnTo>
                  <a:lnTo>
                    <a:pt x="1080" y="188"/>
                  </a:lnTo>
                  <a:lnTo>
                    <a:pt x="1042" y="163"/>
                  </a:lnTo>
                  <a:lnTo>
                    <a:pt x="1042" y="163"/>
                  </a:lnTo>
                  <a:lnTo>
                    <a:pt x="1035" y="157"/>
                  </a:lnTo>
                  <a:lnTo>
                    <a:pt x="1030" y="153"/>
                  </a:lnTo>
                  <a:lnTo>
                    <a:pt x="1017" y="142"/>
                  </a:lnTo>
                  <a:lnTo>
                    <a:pt x="1017" y="142"/>
                  </a:lnTo>
                  <a:lnTo>
                    <a:pt x="1004" y="135"/>
                  </a:lnTo>
                  <a:lnTo>
                    <a:pt x="990" y="126"/>
                  </a:lnTo>
                  <a:lnTo>
                    <a:pt x="961" y="111"/>
                  </a:lnTo>
                  <a:lnTo>
                    <a:pt x="929" y="96"/>
                  </a:lnTo>
                  <a:lnTo>
                    <a:pt x="901" y="85"/>
                  </a:lnTo>
                  <a:lnTo>
                    <a:pt x="901" y="85"/>
                  </a:lnTo>
                  <a:lnTo>
                    <a:pt x="879" y="76"/>
                  </a:lnTo>
                  <a:lnTo>
                    <a:pt x="867" y="73"/>
                  </a:lnTo>
                  <a:lnTo>
                    <a:pt x="858" y="68"/>
                  </a:lnTo>
                  <a:lnTo>
                    <a:pt x="858" y="68"/>
                  </a:lnTo>
                  <a:lnTo>
                    <a:pt x="852" y="65"/>
                  </a:lnTo>
                  <a:lnTo>
                    <a:pt x="847" y="61"/>
                  </a:lnTo>
                  <a:lnTo>
                    <a:pt x="842" y="57"/>
                  </a:lnTo>
                  <a:lnTo>
                    <a:pt x="836" y="53"/>
                  </a:lnTo>
                  <a:lnTo>
                    <a:pt x="836" y="53"/>
                  </a:lnTo>
                  <a:lnTo>
                    <a:pt x="823" y="49"/>
                  </a:lnTo>
                  <a:lnTo>
                    <a:pt x="810" y="45"/>
                  </a:lnTo>
                  <a:lnTo>
                    <a:pt x="783" y="38"/>
                  </a:lnTo>
                  <a:lnTo>
                    <a:pt x="756" y="33"/>
                  </a:lnTo>
                  <a:lnTo>
                    <a:pt x="731" y="28"/>
                  </a:lnTo>
                  <a:lnTo>
                    <a:pt x="731" y="28"/>
                  </a:lnTo>
                  <a:lnTo>
                    <a:pt x="727" y="26"/>
                  </a:lnTo>
                  <a:lnTo>
                    <a:pt x="722" y="23"/>
                  </a:lnTo>
                  <a:lnTo>
                    <a:pt x="717" y="21"/>
                  </a:lnTo>
                  <a:lnTo>
                    <a:pt x="713" y="20"/>
                  </a:lnTo>
                  <a:lnTo>
                    <a:pt x="713" y="20"/>
                  </a:lnTo>
                  <a:lnTo>
                    <a:pt x="698" y="18"/>
                  </a:lnTo>
                  <a:lnTo>
                    <a:pt x="681" y="17"/>
                  </a:lnTo>
                  <a:lnTo>
                    <a:pt x="664" y="17"/>
                  </a:lnTo>
                  <a:lnTo>
                    <a:pt x="648" y="18"/>
                  </a:lnTo>
                  <a:lnTo>
                    <a:pt x="648" y="18"/>
                  </a:lnTo>
                  <a:lnTo>
                    <a:pt x="632" y="20"/>
                  </a:lnTo>
                  <a:lnTo>
                    <a:pt x="618" y="22"/>
                  </a:lnTo>
                  <a:lnTo>
                    <a:pt x="603" y="26"/>
                  </a:lnTo>
                  <a:lnTo>
                    <a:pt x="590" y="30"/>
                  </a:lnTo>
                  <a:lnTo>
                    <a:pt x="576" y="35"/>
                  </a:lnTo>
                  <a:lnTo>
                    <a:pt x="564" y="41"/>
                  </a:lnTo>
                  <a:lnTo>
                    <a:pt x="553" y="47"/>
                  </a:lnTo>
                  <a:lnTo>
                    <a:pt x="541" y="53"/>
                  </a:lnTo>
                  <a:lnTo>
                    <a:pt x="541" y="53"/>
                  </a:lnTo>
                  <a:lnTo>
                    <a:pt x="528" y="63"/>
                  </a:lnTo>
                  <a:lnTo>
                    <a:pt x="515" y="73"/>
                  </a:lnTo>
                  <a:lnTo>
                    <a:pt x="502" y="82"/>
                  </a:lnTo>
                  <a:lnTo>
                    <a:pt x="490" y="92"/>
                  </a:lnTo>
                  <a:lnTo>
                    <a:pt x="480" y="104"/>
                  </a:lnTo>
                  <a:lnTo>
                    <a:pt x="469" y="114"/>
                  </a:lnTo>
                  <a:lnTo>
                    <a:pt x="458" y="126"/>
                  </a:lnTo>
                  <a:lnTo>
                    <a:pt x="449" y="139"/>
                  </a:lnTo>
                  <a:lnTo>
                    <a:pt x="439" y="151"/>
                  </a:lnTo>
                  <a:lnTo>
                    <a:pt x="431" y="165"/>
                  </a:lnTo>
                  <a:lnTo>
                    <a:pt x="422" y="178"/>
                  </a:lnTo>
                  <a:lnTo>
                    <a:pt x="414" y="193"/>
                  </a:lnTo>
                  <a:lnTo>
                    <a:pt x="407" y="207"/>
                  </a:lnTo>
                  <a:lnTo>
                    <a:pt x="401" y="222"/>
                  </a:lnTo>
                  <a:lnTo>
                    <a:pt x="394" y="238"/>
                  </a:lnTo>
                  <a:lnTo>
                    <a:pt x="388" y="253"/>
                  </a:lnTo>
                  <a:lnTo>
                    <a:pt x="388" y="253"/>
                  </a:lnTo>
                  <a:lnTo>
                    <a:pt x="386" y="262"/>
                  </a:lnTo>
                  <a:lnTo>
                    <a:pt x="383" y="273"/>
                  </a:lnTo>
                  <a:lnTo>
                    <a:pt x="380" y="294"/>
                  </a:lnTo>
                  <a:lnTo>
                    <a:pt x="377" y="340"/>
                  </a:lnTo>
                  <a:lnTo>
                    <a:pt x="377" y="340"/>
                  </a:lnTo>
                  <a:lnTo>
                    <a:pt x="375" y="371"/>
                  </a:lnTo>
                  <a:lnTo>
                    <a:pt x="375" y="401"/>
                  </a:lnTo>
                  <a:lnTo>
                    <a:pt x="375" y="430"/>
                  </a:lnTo>
                  <a:lnTo>
                    <a:pt x="377" y="459"/>
                  </a:lnTo>
                  <a:lnTo>
                    <a:pt x="380" y="489"/>
                  </a:lnTo>
                  <a:lnTo>
                    <a:pt x="384" y="518"/>
                  </a:lnTo>
                  <a:lnTo>
                    <a:pt x="390" y="549"/>
                  </a:lnTo>
                  <a:lnTo>
                    <a:pt x="397" y="580"/>
                  </a:lnTo>
                  <a:lnTo>
                    <a:pt x="397" y="580"/>
                  </a:lnTo>
                  <a:lnTo>
                    <a:pt x="406" y="616"/>
                  </a:lnTo>
                  <a:lnTo>
                    <a:pt x="417" y="650"/>
                  </a:lnTo>
                  <a:lnTo>
                    <a:pt x="428" y="683"/>
                  </a:lnTo>
                  <a:lnTo>
                    <a:pt x="442" y="716"/>
                  </a:lnTo>
                  <a:lnTo>
                    <a:pt x="456" y="747"/>
                  </a:lnTo>
                  <a:lnTo>
                    <a:pt x="471" y="777"/>
                  </a:lnTo>
                  <a:lnTo>
                    <a:pt x="487" y="806"/>
                  </a:lnTo>
                  <a:lnTo>
                    <a:pt x="503" y="833"/>
                  </a:lnTo>
                  <a:lnTo>
                    <a:pt x="503" y="833"/>
                  </a:lnTo>
                  <a:lnTo>
                    <a:pt x="522" y="862"/>
                  </a:lnTo>
                  <a:lnTo>
                    <a:pt x="539" y="890"/>
                  </a:lnTo>
                  <a:lnTo>
                    <a:pt x="556" y="918"/>
                  </a:lnTo>
                  <a:lnTo>
                    <a:pt x="565" y="930"/>
                  </a:lnTo>
                  <a:lnTo>
                    <a:pt x="575" y="943"/>
                  </a:lnTo>
                  <a:lnTo>
                    <a:pt x="575" y="943"/>
                  </a:lnTo>
                  <a:lnTo>
                    <a:pt x="580" y="950"/>
                  </a:lnTo>
                  <a:lnTo>
                    <a:pt x="587" y="956"/>
                  </a:lnTo>
                  <a:lnTo>
                    <a:pt x="593" y="963"/>
                  </a:lnTo>
                  <a:lnTo>
                    <a:pt x="600" y="970"/>
                  </a:lnTo>
                  <a:lnTo>
                    <a:pt x="600" y="970"/>
                  </a:lnTo>
                  <a:lnTo>
                    <a:pt x="613" y="985"/>
                  </a:lnTo>
                  <a:lnTo>
                    <a:pt x="624" y="997"/>
                  </a:lnTo>
                  <a:lnTo>
                    <a:pt x="648" y="1019"/>
                  </a:lnTo>
                  <a:lnTo>
                    <a:pt x="648" y="1019"/>
                  </a:lnTo>
                  <a:lnTo>
                    <a:pt x="670" y="1045"/>
                  </a:lnTo>
                  <a:lnTo>
                    <a:pt x="682" y="1057"/>
                  </a:lnTo>
                  <a:lnTo>
                    <a:pt x="696" y="1067"/>
                  </a:lnTo>
                  <a:lnTo>
                    <a:pt x="696" y="1067"/>
                  </a:lnTo>
                  <a:lnTo>
                    <a:pt x="710" y="1078"/>
                  </a:lnTo>
                  <a:lnTo>
                    <a:pt x="723" y="1089"/>
                  </a:lnTo>
                  <a:lnTo>
                    <a:pt x="736" y="1101"/>
                  </a:lnTo>
                  <a:lnTo>
                    <a:pt x="747" y="1113"/>
                  </a:lnTo>
                  <a:lnTo>
                    <a:pt x="747" y="1113"/>
                  </a:lnTo>
                  <a:lnTo>
                    <a:pt x="772" y="1132"/>
                  </a:lnTo>
                  <a:lnTo>
                    <a:pt x="801" y="1149"/>
                  </a:lnTo>
                  <a:lnTo>
                    <a:pt x="831" y="1167"/>
                  </a:lnTo>
                  <a:lnTo>
                    <a:pt x="863" y="1184"/>
                  </a:lnTo>
                  <a:lnTo>
                    <a:pt x="897" y="1200"/>
                  </a:lnTo>
                  <a:lnTo>
                    <a:pt x="934" y="1215"/>
                  </a:lnTo>
                  <a:lnTo>
                    <a:pt x="971" y="1228"/>
                  </a:lnTo>
                  <a:lnTo>
                    <a:pt x="1009" y="1240"/>
                  </a:lnTo>
                  <a:lnTo>
                    <a:pt x="1048" y="1249"/>
                  </a:lnTo>
                  <a:lnTo>
                    <a:pt x="1068" y="1253"/>
                  </a:lnTo>
                  <a:lnTo>
                    <a:pt x="1087" y="1256"/>
                  </a:lnTo>
                  <a:lnTo>
                    <a:pt x="1107" y="1258"/>
                  </a:lnTo>
                  <a:lnTo>
                    <a:pt x="1126" y="1259"/>
                  </a:lnTo>
                  <a:lnTo>
                    <a:pt x="1147" y="1260"/>
                  </a:lnTo>
                  <a:lnTo>
                    <a:pt x="1166" y="1260"/>
                  </a:lnTo>
                  <a:lnTo>
                    <a:pt x="1185" y="1258"/>
                  </a:lnTo>
                  <a:lnTo>
                    <a:pt x="1205" y="1257"/>
                  </a:lnTo>
                  <a:lnTo>
                    <a:pt x="1224" y="1254"/>
                  </a:lnTo>
                  <a:lnTo>
                    <a:pt x="1243" y="1249"/>
                  </a:lnTo>
                  <a:lnTo>
                    <a:pt x="1261" y="1244"/>
                  </a:lnTo>
                  <a:lnTo>
                    <a:pt x="1281" y="1238"/>
                  </a:lnTo>
                  <a:lnTo>
                    <a:pt x="1299" y="1230"/>
                  </a:lnTo>
                  <a:lnTo>
                    <a:pt x="1316" y="1222"/>
                  </a:lnTo>
                  <a:lnTo>
                    <a:pt x="1316" y="1222"/>
                  </a:lnTo>
                  <a:close/>
                  <a:moveTo>
                    <a:pt x="352" y="356"/>
                  </a:moveTo>
                  <a:lnTo>
                    <a:pt x="352" y="356"/>
                  </a:lnTo>
                  <a:lnTo>
                    <a:pt x="351" y="371"/>
                  </a:lnTo>
                  <a:lnTo>
                    <a:pt x="350" y="388"/>
                  </a:lnTo>
                  <a:lnTo>
                    <a:pt x="350" y="404"/>
                  </a:lnTo>
                  <a:lnTo>
                    <a:pt x="350" y="420"/>
                  </a:lnTo>
                  <a:lnTo>
                    <a:pt x="351" y="436"/>
                  </a:lnTo>
                  <a:lnTo>
                    <a:pt x="352" y="452"/>
                  </a:lnTo>
                  <a:lnTo>
                    <a:pt x="356" y="467"/>
                  </a:lnTo>
                  <a:lnTo>
                    <a:pt x="358" y="481"/>
                  </a:lnTo>
                  <a:lnTo>
                    <a:pt x="358" y="481"/>
                  </a:lnTo>
                  <a:lnTo>
                    <a:pt x="356" y="446"/>
                  </a:lnTo>
                  <a:lnTo>
                    <a:pt x="356" y="409"/>
                  </a:lnTo>
                  <a:lnTo>
                    <a:pt x="358" y="371"/>
                  </a:lnTo>
                  <a:lnTo>
                    <a:pt x="362" y="335"/>
                  </a:lnTo>
                  <a:lnTo>
                    <a:pt x="362" y="335"/>
                  </a:lnTo>
                  <a:lnTo>
                    <a:pt x="359" y="336"/>
                  </a:lnTo>
                  <a:lnTo>
                    <a:pt x="357" y="338"/>
                  </a:lnTo>
                  <a:lnTo>
                    <a:pt x="354" y="345"/>
                  </a:lnTo>
                  <a:lnTo>
                    <a:pt x="353" y="350"/>
                  </a:lnTo>
                  <a:lnTo>
                    <a:pt x="352" y="356"/>
                  </a:lnTo>
                  <a:lnTo>
                    <a:pt x="352" y="356"/>
                  </a:lnTo>
                  <a:close/>
                  <a:moveTo>
                    <a:pt x="1135" y="1297"/>
                  </a:moveTo>
                  <a:lnTo>
                    <a:pt x="1135" y="1297"/>
                  </a:lnTo>
                  <a:lnTo>
                    <a:pt x="1116" y="1299"/>
                  </a:lnTo>
                  <a:lnTo>
                    <a:pt x="1098" y="1300"/>
                  </a:lnTo>
                  <a:lnTo>
                    <a:pt x="1079" y="1301"/>
                  </a:lnTo>
                  <a:lnTo>
                    <a:pt x="1061" y="1300"/>
                  </a:lnTo>
                  <a:lnTo>
                    <a:pt x="1044" y="1299"/>
                  </a:lnTo>
                  <a:lnTo>
                    <a:pt x="1027" y="1297"/>
                  </a:lnTo>
                  <a:lnTo>
                    <a:pt x="1010" y="1293"/>
                  </a:lnTo>
                  <a:lnTo>
                    <a:pt x="994" y="1290"/>
                  </a:lnTo>
                  <a:lnTo>
                    <a:pt x="962" y="1282"/>
                  </a:lnTo>
                  <a:lnTo>
                    <a:pt x="929" y="1272"/>
                  </a:lnTo>
                  <a:lnTo>
                    <a:pt x="898" y="1260"/>
                  </a:lnTo>
                  <a:lnTo>
                    <a:pt x="868" y="1248"/>
                  </a:lnTo>
                  <a:lnTo>
                    <a:pt x="868" y="1248"/>
                  </a:lnTo>
                  <a:lnTo>
                    <a:pt x="853" y="1242"/>
                  </a:lnTo>
                  <a:lnTo>
                    <a:pt x="840" y="1234"/>
                  </a:lnTo>
                  <a:lnTo>
                    <a:pt x="812" y="1218"/>
                  </a:lnTo>
                  <a:lnTo>
                    <a:pt x="812" y="1218"/>
                  </a:lnTo>
                  <a:lnTo>
                    <a:pt x="795" y="1210"/>
                  </a:lnTo>
                  <a:lnTo>
                    <a:pt x="777" y="1202"/>
                  </a:lnTo>
                  <a:lnTo>
                    <a:pt x="760" y="1194"/>
                  </a:lnTo>
                  <a:lnTo>
                    <a:pt x="745" y="1184"/>
                  </a:lnTo>
                  <a:lnTo>
                    <a:pt x="745" y="1184"/>
                  </a:lnTo>
                  <a:lnTo>
                    <a:pt x="725" y="1169"/>
                  </a:lnTo>
                  <a:lnTo>
                    <a:pt x="704" y="1152"/>
                  </a:lnTo>
                  <a:lnTo>
                    <a:pt x="664" y="1116"/>
                  </a:lnTo>
                  <a:lnTo>
                    <a:pt x="664" y="1116"/>
                  </a:lnTo>
                  <a:lnTo>
                    <a:pt x="644" y="1096"/>
                  </a:lnTo>
                  <a:lnTo>
                    <a:pt x="624" y="1078"/>
                  </a:lnTo>
                  <a:lnTo>
                    <a:pt x="605" y="1059"/>
                  </a:lnTo>
                  <a:lnTo>
                    <a:pt x="587" y="1039"/>
                  </a:lnTo>
                  <a:lnTo>
                    <a:pt x="587" y="1039"/>
                  </a:lnTo>
                  <a:lnTo>
                    <a:pt x="570" y="1018"/>
                  </a:lnTo>
                  <a:lnTo>
                    <a:pt x="553" y="997"/>
                  </a:lnTo>
                  <a:lnTo>
                    <a:pt x="535" y="974"/>
                  </a:lnTo>
                  <a:lnTo>
                    <a:pt x="519" y="952"/>
                  </a:lnTo>
                  <a:lnTo>
                    <a:pt x="489" y="907"/>
                  </a:lnTo>
                  <a:lnTo>
                    <a:pt x="459" y="861"/>
                  </a:lnTo>
                  <a:lnTo>
                    <a:pt x="459" y="861"/>
                  </a:lnTo>
                  <a:lnTo>
                    <a:pt x="454" y="854"/>
                  </a:lnTo>
                  <a:lnTo>
                    <a:pt x="448" y="849"/>
                  </a:lnTo>
                  <a:lnTo>
                    <a:pt x="442" y="843"/>
                  </a:lnTo>
                  <a:lnTo>
                    <a:pt x="438" y="836"/>
                  </a:lnTo>
                  <a:lnTo>
                    <a:pt x="438" y="836"/>
                  </a:lnTo>
                  <a:lnTo>
                    <a:pt x="437" y="832"/>
                  </a:lnTo>
                  <a:lnTo>
                    <a:pt x="437" y="828"/>
                  </a:lnTo>
                  <a:lnTo>
                    <a:pt x="437" y="824"/>
                  </a:lnTo>
                  <a:lnTo>
                    <a:pt x="436" y="820"/>
                  </a:lnTo>
                  <a:lnTo>
                    <a:pt x="436" y="820"/>
                  </a:lnTo>
                  <a:lnTo>
                    <a:pt x="434" y="816"/>
                  </a:lnTo>
                  <a:lnTo>
                    <a:pt x="431" y="812"/>
                  </a:lnTo>
                  <a:lnTo>
                    <a:pt x="428" y="808"/>
                  </a:lnTo>
                  <a:lnTo>
                    <a:pt x="425" y="804"/>
                  </a:lnTo>
                  <a:lnTo>
                    <a:pt x="425" y="804"/>
                  </a:lnTo>
                  <a:lnTo>
                    <a:pt x="416" y="779"/>
                  </a:lnTo>
                  <a:lnTo>
                    <a:pt x="406" y="753"/>
                  </a:lnTo>
                  <a:lnTo>
                    <a:pt x="397" y="727"/>
                  </a:lnTo>
                  <a:lnTo>
                    <a:pt x="390" y="701"/>
                  </a:lnTo>
                  <a:lnTo>
                    <a:pt x="390" y="701"/>
                  </a:lnTo>
                  <a:lnTo>
                    <a:pt x="387" y="692"/>
                  </a:lnTo>
                  <a:lnTo>
                    <a:pt x="382" y="683"/>
                  </a:lnTo>
                  <a:lnTo>
                    <a:pt x="378" y="674"/>
                  </a:lnTo>
                  <a:lnTo>
                    <a:pt x="376" y="666"/>
                  </a:lnTo>
                  <a:lnTo>
                    <a:pt x="376" y="666"/>
                  </a:lnTo>
                  <a:lnTo>
                    <a:pt x="375" y="661"/>
                  </a:lnTo>
                  <a:lnTo>
                    <a:pt x="376" y="655"/>
                  </a:lnTo>
                  <a:lnTo>
                    <a:pt x="376" y="650"/>
                  </a:lnTo>
                  <a:lnTo>
                    <a:pt x="376" y="644"/>
                  </a:lnTo>
                  <a:lnTo>
                    <a:pt x="376" y="644"/>
                  </a:lnTo>
                  <a:lnTo>
                    <a:pt x="374" y="639"/>
                  </a:lnTo>
                  <a:lnTo>
                    <a:pt x="371" y="634"/>
                  </a:lnTo>
                  <a:lnTo>
                    <a:pt x="367" y="628"/>
                  </a:lnTo>
                  <a:lnTo>
                    <a:pt x="365" y="623"/>
                  </a:lnTo>
                  <a:lnTo>
                    <a:pt x="365" y="623"/>
                  </a:lnTo>
                  <a:lnTo>
                    <a:pt x="365" y="620"/>
                  </a:lnTo>
                  <a:lnTo>
                    <a:pt x="365" y="616"/>
                  </a:lnTo>
                  <a:lnTo>
                    <a:pt x="365" y="612"/>
                  </a:lnTo>
                  <a:lnTo>
                    <a:pt x="365" y="608"/>
                  </a:lnTo>
                  <a:lnTo>
                    <a:pt x="365" y="608"/>
                  </a:lnTo>
                  <a:lnTo>
                    <a:pt x="358" y="578"/>
                  </a:lnTo>
                  <a:lnTo>
                    <a:pt x="350" y="547"/>
                  </a:lnTo>
                  <a:lnTo>
                    <a:pt x="345" y="515"/>
                  </a:lnTo>
                  <a:lnTo>
                    <a:pt x="339" y="483"/>
                  </a:lnTo>
                  <a:lnTo>
                    <a:pt x="336" y="450"/>
                  </a:lnTo>
                  <a:lnTo>
                    <a:pt x="335" y="416"/>
                  </a:lnTo>
                  <a:lnTo>
                    <a:pt x="335" y="384"/>
                  </a:lnTo>
                  <a:lnTo>
                    <a:pt x="336" y="352"/>
                  </a:lnTo>
                  <a:lnTo>
                    <a:pt x="336" y="352"/>
                  </a:lnTo>
                  <a:lnTo>
                    <a:pt x="315" y="354"/>
                  </a:lnTo>
                  <a:lnTo>
                    <a:pt x="293" y="358"/>
                  </a:lnTo>
                  <a:lnTo>
                    <a:pt x="272" y="362"/>
                  </a:lnTo>
                  <a:lnTo>
                    <a:pt x="252" y="368"/>
                  </a:lnTo>
                  <a:lnTo>
                    <a:pt x="232" y="376"/>
                  </a:lnTo>
                  <a:lnTo>
                    <a:pt x="213" y="383"/>
                  </a:lnTo>
                  <a:lnTo>
                    <a:pt x="195" y="393"/>
                  </a:lnTo>
                  <a:lnTo>
                    <a:pt x="177" y="404"/>
                  </a:lnTo>
                  <a:lnTo>
                    <a:pt x="160" y="415"/>
                  </a:lnTo>
                  <a:lnTo>
                    <a:pt x="144" y="427"/>
                  </a:lnTo>
                  <a:lnTo>
                    <a:pt x="129" y="441"/>
                  </a:lnTo>
                  <a:lnTo>
                    <a:pt x="114" y="455"/>
                  </a:lnTo>
                  <a:lnTo>
                    <a:pt x="101" y="470"/>
                  </a:lnTo>
                  <a:lnTo>
                    <a:pt x="88" y="485"/>
                  </a:lnTo>
                  <a:lnTo>
                    <a:pt x="75" y="501"/>
                  </a:lnTo>
                  <a:lnTo>
                    <a:pt x="64" y="518"/>
                  </a:lnTo>
                  <a:lnTo>
                    <a:pt x="64" y="518"/>
                  </a:lnTo>
                  <a:lnTo>
                    <a:pt x="62" y="536"/>
                  </a:lnTo>
                  <a:lnTo>
                    <a:pt x="59" y="556"/>
                  </a:lnTo>
                  <a:lnTo>
                    <a:pt x="50" y="594"/>
                  </a:lnTo>
                  <a:lnTo>
                    <a:pt x="46" y="613"/>
                  </a:lnTo>
                  <a:lnTo>
                    <a:pt x="43" y="633"/>
                  </a:lnTo>
                  <a:lnTo>
                    <a:pt x="41" y="651"/>
                  </a:lnTo>
                  <a:lnTo>
                    <a:pt x="40" y="669"/>
                  </a:lnTo>
                  <a:lnTo>
                    <a:pt x="40" y="669"/>
                  </a:lnTo>
                  <a:lnTo>
                    <a:pt x="41" y="697"/>
                  </a:lnTo>
                  <a:lnTo>
                    <a:pt x="43" y="724"/>
                  </a:lnTo>
                  <a:lnTo>
                    <a:pt x="48" y="769"/>
                  </a:lnTo>
                  <a:lnTo>
                    <a:pt x="48" y="769"/>
                  </a:lnTo>
                  <a:lnTo>
                    <a:pt x="53" y="792"/>
                  </a:lnTo>
                  <a:lnTo>
                    <a:pt x="58" y="815"/>
                  </a:lnTo>
                  <a:lnTo>
                    <a:pt x="64" y="837"/>
                  </a:lnTo>
                  <a:lnTo>
                    <a:pt x="73" y="859"/>
                  </a:lnTo>
                  <a:lnTo>
                    <a:pt x="81" y="880"/>
                  </a:lnTo>
                  <a:lnTo>
                    <a:pt x="91" y="900"/>
                  </a:lnTo>
                  <a:lnTo>
                    <a:pt x="109" y="941"/>
                  </a:lnTo>
                  <a:lnTo>
                    <a:pt x="109" y="941"/>
                  </a:lnTo>
                  <a:lnTo>
                    <a:pt x="122" y="960"/>
                  </a:lnTo>
                  <a:lnTo>
                    <a:pt x="136" y="979"/>
                  </a:lnTo>
                  <a:lnTo>
                    <a:pt x="151" y="996"/>
                  </a:lnTo>
                  <a:lnTo>
                    <a:pt x="167" y="1013"/>
                  </a:lnTo>
                  <a:lnTo>
                    <a:pt x="199" y="1044"/>
                  </a:lnTo>
                  <a:lnTo>
                    <a:pt x="231" y="1074"/>
                  </a:lnTo>
                  <a:lnTo>
                    <a:pt x="231" y="1074"/>
                  </a:lnTo>
                  <a:lnTo>
                    <a:pt x="237" y="1080"/>
                  </a:lnTo>
                  <a:lnTo>
                    <a:pt x="241" y="1086"/>
                  </a:lnTo>
                  <a:lnTo>
                    <a:pt x="245" y="1092"/>
                  </a:lnTo>
                  <a:lnTo>
                    <a:pt x="250" y="1097"/>
                  </a:lnTo>
                  <a:lnTo>
                    <a:pt x="250" y="1097"/>
                  </a:lnTo>
                  <a:lnTo>
                    <a:pt x="255" y="1103"/>
                  </a:lnTo>
                  <a:lnTo>
                    <a:pt x="261" y="1107"/>
                  </a:lnTo>
                  <a:lnTo>
                    <a:pt x="267" y="1111"/>
                  </a:lnTo>
                  <a:lnTo>
                    <a:pt x="273" y="1117"/>
                  </a:lnTo>
                  <a:lnTo>
                    <a:pt x="273" y="1117"/>
                  </a:lnTo>
                  <a:lnTo>
                    <a:pt x="283" y="1128"/>
                  </a:lnTo>
                  <a:lnTo>
                    <a:pt x="288" y="1134"/>
                  </a:lnTo>
                  <a:lnTo>
                    <a:pt x="292" y="1136"/>
                  </a:lnTo>
                  <a:lnTo>
                    <a:pt x="296" y="1137"/>
                  </a:lnTo>
                  <a:lnTo>
                    <a:pt x="296" y="1137"/>
                  </a:lnTo>
                  <a:lnTo>
                    <a:pt x="297" y="1139"/>
                  </a:lnTo>
                  <a:lnTo>
                    <a:pt x="298" y="1141"/>
                  </a:lnTo>
                  <a:lnTo>
                    <a:pt x="301" y="1145"/>
                  </a:lnTo>
                  <a:lnTo>
                    <a:pt x="304" y="1148"/>
                  </a:lnTo>
                  <a:lnTo>
                    <a:pt x="305" y="1150"/>
                  </a:lnTo>
                  <a:lnTo>
                    <a:pt x="306" y="1153"/>
                  </a:lnTo>
                  <a:lnTo>
                    <a:pt x="306" y="1153"/>
                  </a:lnTo>
                  <a:lnTo>
                    <a:pt x="321" y="1163"/>
                  </a:lnTo>
                  <a:lnTo>
                    <a:pt x="336" y="1172"/>
                  </a:lnTo>
                  <a:lnTo>
                    <a:pt x="367" y="1192"/>
                  </a:lnTo>
                  <a:lnTo>
                    <a:pt x="367" y="1192"/>
                  </a:lnTo>
                  <a:lnTo>
                    <a:pt x="383" y="1203"/>
                  </a:lnTo>
                  <a:lnTo>
                    <a:pt x="401" y="1215"/>
                  </a:lnTo>
                  <a:lnTo>
                    <a:pt x="401" y="1215"/>
                  </a:lnTo>
                  <a:lnTo>
                    <a:pt x="410" y="1219"/>
                  </a:lnTo>
                  <a:lnTo>
                    <a:pt x="420" y="1224"/>
                  </a:lnTo>
                  <a:lnTo>
                    <a:pt x="431" y="1228"/>
                  </a:lnTo>
                  <a:lnTo>
                    <a:pt x="440" y="1232"/>
                  </a:lnTo>
                  <a:lnTo>
                    <a:pt x="440" y="1232"/>
                  </a:lnTo>
                  <a:lnTo>
                    <a:pt x="457" y="1243"/>
                  </a:lnTo>
                  <a:lnTo>
                    <a:pt x="474" y="1254"/>
                  </a:lnTo>
                  <a:lnTo>
                    <a:pt x="509" y="1275"/>
                  </a:lnTo>
                  <a:lnTo>
                    <a:pt x="509" y="1275"/>
                  </a:lnTo>
                  <a:lnTo>
                    <a:pt x="518" y="1281"/>
                  </a:lnTo>
                  <a:lnTo>
                    <a:pt x="528" y="1285"/>
                  </a:lnTo>
                  <a:lnTo>
                    <a:pt x="547" y="1292"/>
                  </a:lnTo>
                  <a:lnTo>
                    <a:pt x="565" y="1299"/>
                  </a:lnTo>
                  <a:lnTo>
                    <a:pt x="586" y="1305"/>
                  </a:lnTo>
                  <a:lnTo>
                    <a:pt x="586" y="1305"/>
                  </a:lnTo>
                  <a:lnTo>
                    <a:pt x="599" y="1312"/>
                  </a:lnTo>
                  <a:lnTo>
                    <a:pt x="610" y="1318"/>
                  </a:lnTo>
                  <a:lnTo>
                    <a:pt x="623" y="1324"/>
                  </a:lnTo>
                  <a:lnTo>
                    <a:pt x="635" y="1329"/>
                  </a:lnTo>
                  <a:lnTo>
                    <a:pt x="635" y="1329"/>
                  </a:lnTo>
                  <a:lnTo>
                    <a:pt x="640" y="1330"/>
                  </a:lnTo>
                  <a:lnTo>
                    <a:pt x="646" y="1330"/>
                  </a:lnTo>
                  <a:lnTo>
                    <a:pt x="651" y="1330"/>
                  </a:lnTo>
                  <a:lnTo>
                    <a:pt x="656" y="1331"/>
                  </a:lnTo>
                  <a:lnTo>
                    <a:pt x="656" y="1331"/>
                  </a:lnTo>
                  <a:lnTo>
                    <a:pt x="669" y="1335"/>
                  </a:lnTo>
                  <a:lnTo>
                    <a:pt x="682" y="1340"/>
                  </a:lnTo>
                  <a:lnTo>
                    <a:pt x="694" y="1346"/>
                  </a:lnTo>
                  <a:lnTo>
                    <a:pt x="707" y="1350"/>
                  </a:lnTo>
                  <a:lnTo>
                    <a:pt x="707" y="1350"/>
                  </a:lnTo>
                  <a:lnTo>
                    <a:pt x="722" y="1353"/>
                  </a:lnTo>
                  <a:lnTo>
                    <a:pt x="738" y="1355"/>
                  </a:lnTo>
                  <a:lnTo>
                    <a:pt x="756" y="1358"/>
                  </a:lnTo>
                  <a:lnTo>
                    <a:pt x="772" y="1359"/>
                  </a:lnTo>
                  <a:lnTo>
                    <a:pt x="772" y="1359"/>
                  </a:lnTo>
                  <a:lnTo>
                    <a:pt x="776" y="1359"/>
                  </a:lnTo>
                  <a:lnTo>
                    <a:pt x="782" y="1358"/>
                  </a:lnTo>
                  <a:lnTo>
                    <a:pt x="786" y="1355"/>
                  </a:lnTo>
                  <a:lnTo>
                    <a:pt x="790" y="1355"/>
                  </a:lnTo>
                  <a:lnTo>
                    <a:pt x="790" y="1355"/>
                  </a:lnTo>
                  <a:lnTo>
                    <a:pt x="800" y="1357"/>
                  </a:lnTo>
                  <a:lnTo>
                    <a:pt x="810" y="1358"/>
                  </a:lnTo>
                  <a:lnTo>
                    <a:pt x="829" y="1362"/>
                  </a:lnTo>
                  <a:lnTo>
                    <a:pt x="849" y="1366"/>
                  </a:lnTo>
                  <a:lnTo>
                    <a:pt x="859" y="1367"/>
                  </a:lnTo>
                  <a:lnTo>
                    <a:pt x="868" y="1367"/>
                  </a:lnTo>
                  <a:lnTo>
                    <a:pt x="868" y="1367"/>
                  </a:lnTo>
                  <a:lnTo>
                    <a:pt x="921" y="1367"/>
                  </a:lnTo>
                  <a:lnTo>
                    <a:pt x="948" y="1366"/>
                  </a:lnTo>
                  <a:lnTo>
                    <a:pt x="973" y="1364"/>
                  </a:lnTo>
                  <a:lnTo>
                    <a:pt x="973" y="1364"/>
                  </a:lnTo>
                  <a:lnTo>
                    <a:pt x="988" y="1362"/>
                  </a:lnTo>
                  <a:lnTo>
                    <a:pt x="1004" y="1359"/>
                  </a:lnTo>
                  <a:lnTo>
                    <a:pt x="1018" y="1355"/>
                  </a:lnTo>
                  <a:lnTo>
                    <a:pt x="1030" y="1353"/>
                  </a:lnTo>
                  <a:lnTo>
                    <a:pt x="1030" y="1353"/>
                  </a:lnTo>
                  <a:lnTo>
                    <a:pt x="1042" y="1352"/>
                  </a:lnTo>
                  <a:lnTo>
                    <a:pt x="1054" y="1349"/>
                  </a:lnTo>
                  <a:lnTo>
                    <a:pt x="1075" y="1344"/>
                  </a:lnTo>
                  <a:lnTo>
                    <a:pt x="1095" y="1336"/>
                  </a:lnTo>
                  <a:lnTo>
                    <a:pt x="1116" y="1331"/>
                  </a:lnTo>
                  <a:lnTo>
                    <a:pt x="1116" y="1331"/>
                  </a:lnTo>
                  <a:lnTo>
                    <a:pt x="1147" y="1321"/>
                  </a:lnTo>
                  <a:lnTo>
                    <a:pt x="1161" y="1316"/>
                  </a:lnTo>
                  <a:lnTo>
                    <a:pt x="1175" y="1309"/>
                  </a:lnTo>
                  <a:lnTo>
                    <a:pt x="1187" y="1304"/>
                  </a:lnTo>
                  <a:lnTo>
                    <a:pt x="1200" y="1297"/>
                  </a:lnTo>
                  <a:lnTo>
                    <a:pt x="1211" y="1289"/>
                  </a:lnTo>
                  <a:lnTo>
                    <a:pt x="1222" y="1281"/>
                  </a:lnTo>
                  <a:lnTo>
                    <a:pt x="1222" y="1281"/>
                  </a:lnTo>
                  <a:lnTo>
                    <a:pt x="1213" y="1285"/>
                  </a:lnTo>
                  <a:lnTo>
                    <a:pt x="1202" y="1287"/>
                  </a:lnTo>
                  <a:lnTo>
                    <a:pt x="1193" y="1289"/>
                  </a:lnTo>
                  <a:lnTo>
                    <a:pt x="1182" y="1291"/>
                  </a:lnTo>
                  <a:lnTo>
                    <a:pt x="1159" y="1293"/>
                  </a:lnTo>
                  <a:lnTo>
                    <a:pt x="1135" y="1297"/>
                  </a:lnTo>
                  <a:lnTo>
                    <a:pt x="1135" y="1297"/>
                  </a:lnTo>
                  <a:close/>
                  <a:moveTo>
                    <a:pt x="358" y="499"/>
                  </a:moveTo>
                  <a:lnTo>
                    <a:pt x="358" y="499"/>
                  </a:lnTo>
                  <a:lnTo>
                    <a:pt x="360" y="498"/>
                  </a:lnTo>
                  <a:lnTo>
                    <a:pt x="361" y="497"/>
                  </a:lnTo>
                  <a:lnTo>
                    <a:pt x="362" y="495"/>
                  </a:lnTo>
                  <a:lnTo>
                    <a:pt x="362" y="491"/>
                  </a:lnTo>
                  <a:lnTo>
                    <a:pt x="360" y="487"/>
                  </a:lnTo>
                  <a:lnTo>
                    <a:pt x="359" y="485"/>
                  </a:lnTo>
                  <a:lnTo>
                    <a:pt x="358" y="484"/>
                  </a:lnTo>
                  <a:lnTo>
                    <a:pt x="358" y="484"/>
                  </a:lnTo>
                  <a:lnTo>
                    <a:pt x="359" y="491"/>
                  </a:lnTo>
                  <a:lnTo>
                    <a:pt x="358" y="499"/>
                  </a:lnTo>
                  <a:lnTo>
                    <a:pt x="358" y="499"/>
                  </a:lnTo>
                  <a:close/>
                  <a:moveTo>
                    <a:pt x="363" y="535"/>
                  </a:moveTo>
                  <a:lnTo>
                    <a:pt x="363" y="535"/>
                  </a:lnTo>
                  <a:lnTo>
                    <a:pt x="368" y="562"/>
                  </a:lnTo>
                  <a:lnTo>
                    <a:pt x="375" y="589"/>
                  </a:lnTo>
                  <a:lnTo>
                    <a:pt x="388" y="640"/>
                  </a:lnTo>
                  <a:lnTo>
                    <a:pt x="388" y="640"/>
                  </a:lnTo>
                  <a:lnTo>
                    <a:pt x="394" y="661"/>
                  </a:lnTo>
                  <a:lnTo>
                    <a:pt x="401" y="680"/>
                  </a:lnTo>
                  <a:lnTo>
                    <a:pt x="407" y="698"/>
                  </a:lnTo>
                  <a:lnTo>
                    <a:pt x="413" y="717"/>
                  </a:lnTo>
                  <a:lnTo>
                    <a:pt x="413" y="717"/>
                  </a:lnTo>
                  <a:lnTo>
                    <a:pt x="426" y="759"/>
                  </a:lnTo>
                  <a:lnTo>
                    <a:pt x="433" y="778"/>
                  </a:lnTo>
                  <a:lnTo>
                    <a:pt x="440" y="797"/>
                  </a:lnTo>
                  <a:lnTo>
                    <a:pt x="440" y="797"/>
                  </a:lnTo>
                  <a:lnTo>
                    <a:pt x="451" y="821"/>
                  </a:lnTo>
                  <a:lnTo>
                    <a:pt x="463" y="845"/>
                  </a:lnTo>
                  <a:lnTo>
                    <a:pt x="475" y="867"/>
                  </a:lnTo>
                  <a:lnTo>
                    <a:pt x="489" y="888"/>
                  </a:lnTo>
                  <a:lnTo>
                    <a:pt x="489" y="888"/>
                  </a:lnTo>
                  <a:lnTo>
                    <a:pt x="529" y="943"/>
                  </a:lnTo>
                  <a:lnTo>
                    <a:pt x="549" y="970"/>
                  </a:lnTo>
                  <a:lnTo>
                    <a:pt x="570" y="997"/>
                  </a:lnTo>
                  <a:lnTo>
                    <a:pt x="591" y="1022"/>
                  </a:lnTo>
                  <a:lnTo>
                    <a:pt x="613" y="1047"/>
                  </a:lnTo>
                  <a:lnTo>
                    <a:pt x="636" y="1071"/>
                  </a:lnTo>
                  <a:lnTo>
                    <a:pt x="660" y="1094"/>
                  </a:lnTo>
                  <a:lnTo>
                    <a:pt x="660" y="1094"/>
                  </a:lnTo>
                  <a:lnTo>
                    <a:pt x="680" y="1112"/>
                  </a:lnTo>
                  <a:lnTo>
                    <a:pt x="700" y="1130"/>
                  </a:lnTo>
                  <a:lnTo>
                    <a:pt x="721" y="1146"/>
                  </a:lnTo>
                  <a:lnTo>
                    <a:pt x="742" y="1162"/>
                  </a:lnTo>
                  <a:lnTo>
                    <a:pt x="763" y="1177"/>
                  </a:lnTo>
                  <a:lnTo>
                    <a:pt x="786" y="1191"/>
                  </a:lnTo>
                  <a:lnTo>
                    <a:pt x="810" y="1203"/>
                  </a:lnTo>
                  <a:lnTo>
                    <a:pt x="834" y="1216"/>
                  </a:lnTo>
                  <a:lnTo>
                    <a:pt x="834" y="1216"/>
                  </a:lnTo>
                  <a:lnTo>
                    <a:pt x="862" y="1230"/>
                  </a:lnTo>
                  <a:lnTo>
                    <a:pt x="891" y="1243"/>
                  </a:lnTo>
                  <a:lnTo>
                    <a:pt x="920" y="1254"/>
                  </a:lnTo>
                  <a:lnTo>
                    <a:pt x="935" y="1259"/>
                  </a:lnTo>
                  <a:lnTo>
                    <a:pt x="950" y="1262"/>
                  </a:lnTo>
                  <a:lnTo>
                    <a:pt x="950" y="1262"/>
                  </a:lnTo>
                  <a:lnTo>
                    <a:pt x="977" y="1270"/>
                  </a:lnTo>
                  <a:lnTo>
                    <a:pt x="1002" y="1275"/>
                  </a:lnTo>
                  <a:lnTo>
                    <a:pt x="1028" y="1279"/>
                  </a:lnTo>
                  <a:lnTo>
                    <a:pt x="1054" y="1283"/>
                  </a:lnTo>
                  <a:lnTo>
                    <a:pt x="1079" y="1285"/>
                  </a:lnTo>
                  <a:lnTo>
                    <a:pt x="1106" y="1285"/>
                  </a:lnTo>
                  <a:lnTo>
                    <a:pt x="1132" y="1282"/>
                  </a:lnTo>
                  <a:lnTo>
                    <a:pt x="1158" y="1277"/>
                  </a:lnTo>
                  <a:lnTo>
                    <a:pt x="1158" y="1277"/>
                  </a:lnTo>
                  <a:lnTo>
                    <a:pt x="1138" y="1275"/>
                  </a:lnTo>
                  <a:lnTo>
                    <a:pt x="1120" y="1273"/>
                  </a:lnTo>
                  <a:lnTo>
                    <a:pt x="1084" y="1268"/>
                  </a:lnTo>
                  <a:lnTo>
                    <a:pt x="1084" y="1268"/>
                  </a:lnTo>
                  <a:lnTo>
                    <a:pt x="1048" y="1263"/>
                  </a:lnTo>
                  <a:lnTo>
                    <a:pt x="1012" y="1258"/>
                  </a:lnTo>
                  <a:lnTo>
                    <a:pt x="994" y="1255"/>
                  </a:lnTo>
                  <a:lnTo>
                    <a:pt x="975" y="1249"/>
                  </a:lnTo>
                  <a:lnTo>
                    <a:pt x="956" y="1244"/>
                  </a:lnTo>
                  <a:lnTo>
                    <a:pt x="937" y="1238"/>
                  </a:lnTo>
                  <a:lnTo>
                    <a:pt x="937" y="1238"/>
                  </a:lnTo>
                  <a:lnTo>
                    <a:pt x="913" y="1228"/>
                  </a:lnTo>
                  <a:lnTo>
                    <a:pt x="891" y="1216"/>
                  </a:lnTo>
                  <a:lnTo>
                    <a:pt x="845" y="1192"/>
                  </a:lnTo>
                  <a:lnTo>
                    <a:pt x="845" y="1192"/>
                  </a:lnTo>
                  <a:lnTo>
                    <a:pt x="813" y="1172"/>
                  </a:lnTo>
                  <a:lnTo>
                    <a:pt x="781" y="1152"/>
                  </a:lnTo>
                  <a:lnTo>
                    <a:pt x="750" y="1131"/>
                  </a:lnTo>
                  <a:lnTo>
                    <a:pt x="721" y="1107"/>
                  </a:lnTo>
                  <a:lnTo>
                    <a:pt x="692" y="1083"/>
                  </a:lnTo>
                  <a:lnTo>
                    <a:pt x="665" y="1059"/>
                  </a:lnTo>
                  <a:lnTo>
                    <a:pt x="638" y="1033"/>
                  </a:lnTo>
                  <a:lnTo>
                    <a:pt x="614" y="1006"/>
                  </a:lnTo>
                  <a:lnTo>
                    <a:pt x="614" y="1006"/>
                  </a:lnTo>
                  <a:lnTo>
                    <a:pt x="581" y="971"/>
                  </a:lnTo>
                  <a:lnTo>
                    <a:pt x="566" y="953"/>
                  </a:lnTo>
                  <a:lnTo>
                    <a:pt x="551" y="934"/>
                  </a:lnTo>
                  <a:lnTo>
                    <a:pt x="551" y="934"/>
                  </a:lnTo>
                  <a:lnTo>
                    <a:pt x="530" y="903"/>
                  </a:lnTo>
                  <a:lnTo>
                    <a:pt x="510" y="870"/>
                  </a:lnTo>
                  <a:lnTo>
                    <a:pt x="490" y="837"/>
                  </a:lnTo>
                  <a:lnTo>
                    <a:pt x="471" y="804"/>
                  </a:lnTo>
                  <a:lnTo>
                    <a:pt x="454" y="770"/>
                  </a:lnTo>
                  <a:lnTo>
                    <a:pt x="437" y="734"/>
                  </a:lnTo>
                  <a:lnTo>
                    <a:pt x="420" y="699"/>
                  </a:lnTo>
                  <a:lnTo>
                    <a:pt x="404" y="664"/>
                  </a:lnTo>
                  <a:lnTo>
                    <a:pt x="404" y="664"/>
                  </a:lnTo>
                  <a:lnTo>
                    <a:pt x="397" y="643"/>
                  </a:lnTo>
                  <a:lnTo>
                    <a:pt x="391" y="623"/>
                  </a:lnTo>
                  <a:lnTo>
                    <a:pt x="381" y="583"/>
                  </a:lnTo>
                  <a:lnTo>
                    <a:pt x="372" y="546"/>
                  </a:lnTo>
                  <a:lnTo>
                    <a:pt x="367" y="528"/>
                  </a:lnTo>
                  <a:lnTo>
                    <a:pt x="362" y="511"/>
                  </a:lnTo>
                  <a:lnTo>
                    <a:pt x="362" y="511"/>
                  </a:lnTo>
                  <a:lnTo>
                    <a:pt x="362" y="524"/>
                  </a:lnTo>
                  <a:lnTo>
                    <a:pt x="363" y="535"/>
                  </a:lnTo>
                  <a:lnTo>
                    <a:pt x="363" y="535"/>
                  </a:lnTo>
                  <a:close/>
                  <a:moveTo>
                    <a:pt x="34" y="589"/>
                  </a:moveTo>
                  <a:lnTo>
                    <a:pt x="34" y="589"/>
                  </a:lnTo>
                  <a:lnTo>
                    <a:pt x="36" y="589"/>
                  </a:lnTo>
                  <a:lnTo>
                    <a:pt x="38" y="588"/>
                  </a:lnTo>
                  <a:lnTo>
                    <a:pt x="39" y="583"/>
                  </a:lnTo>
                  <a:lnTo>
                    <a:pt x="39" y="579"/>
                  </a:lnTo>
                  <a:lnTo>
                    <a:pt x="38" y="577"/>
                  </a:lnTo>
                  <a:lnTo>
                    <a:pt x="38" y="577"/>
                  </a:lnTo>
                  <a:lnTo>
                    <a:pt x="35" y="582"/>
                  </a:lnTo>
                  <a:lnTo>
                    <a:pt x="34" y="589"/>
                  </a:lnTo>
                  <a:lnTo>
                    <a:pt x="34" y="589"/>
                  </a:lnTo>
                  <a:close/>
                  <a:moveTo>
                    <a:pt x="20" y="713"/>
                  </a:moveTo>
                  <a:lnTo>
                    <a:pt x="20" y="713"/>
                  </a:lnTo>
                  <a:lnTo>
                    <a:pt x="19" y="717"/>
                  </a:lnTo>
                  <a:lnTo>
                    <a:pt x="17" y="719"/>
                  </a:lnTo>
                  <a:lnTo>
                    <a:pt x="16" y="723"/>
                  </a:lnTo>
                  <a:lnTo>
                    <a:pt x="15" y="726"/>
                  </a:lnTo>
                  <a:lnTo>
                    <a:pt x="15" y="726"/>
                  </a:lnTo>
                  <a:lnTo>
                    <a:pt x="14" y="734"/>
                  </a:lnTo>
                  <a:lnTo>
                    <a:pt x="15" y="742"/>
                  </a:lnTo>
                  <a:lnTo>
                    <a:pt x="17" y="758"/>
                  </a:lnTo>
                  <a:lnTo>
                    <a:pt x="21" y="773"/>
                  </a:lnTo>
                  <a:lnTo>
                    <a:pt x="26" y="788"/>
                  </a:lnTo>
                  <a:lnTo>
                    <a:pt x="26" y="788"/>
                  </a:lnTo>
                  <a:lnTo>
                    <a:pt x="26" y="789"/>
                  </a:lnTo>
                  <a:lnTo>
                    <a:pt x="25" y="790"/>
                  </a:lnTo>
                  <a:lnTo>
                    <a:pt x="24" y="789"/>
                  </a:lnTo>
                  <a:lnTo>
                    <a:pt x="21" y="789"/>
                  </a:lnTo>
                  <a:lnTo>
                    <a:pt x="21" y="791"/>
                  </a:lnTo>
                  <a:lnTo>
                    <a:pt x="21" y="791"/>
                  </a:lnTo>
                  <a:lnTo>
                    <a:pt x="30" y="820"/>
                  </a:lnTo>
                  <a:lnTo>
                    <a:pt x="38" y="847"/>
                  </a:lnTo>
                  <a:lnTo>
                    <a:pt x="46" y="871"/>
                  </a:lnTo>
                  <a:lnTo>
                    <a:pt x="56" y="895"/>
                  </a:lnTo>
                  <a:lnTo>
                    <a:pt x="65" y="918"/>
                  </a:lnTo>
                  <a:lnTo>
                    <a:pt x="77" y="940"/>
                  </a:lnTo>
                  <a:lnTo>
                    <a:pt x="90" y="961"/>
                  </a:lnTo>
                  <a:lnTo>
                    <a:pt x="104" y="984"/>
                  </a:lnTo>
                  <a:lnTo>
                    <a:pt x="104" y="984"/>
                  </a:lnTo>
                  <a:lnTo>
                    <a:pt x="106" y="985"/>
                  </a:lnTo>
                  <a:lnTo>
                    <a:pt x="109" y="986"/>
                  </a:lnTo>
                  <a:lnTo>
                    <a:pt x="113" y="987"/>
                  </a:lnTo>
                  <a:lnTo>
                    <a:pt x="115" y="989"/>
                  </a:lnTo>
                  <a:lnTo>
                    <a:pt x="115" y="989"/>
                  </a:lnTo>
                  <a:lnTo>
                    <a:pt x="118" y="998"/>
                  </a:lnTo>
                  <a:lnTo>
                    <a:pt x="123" y="1006"/>
                  </a:lnTo>
                  <a:lnTo>
                    <a:pt x="129" y="1013"/>
                  </a:lnTo>
                  <a:lnTo>
                    <a:pt x="136" y="1019"/>
                  </a:lnTo>
                  <a:lnTo>
                    <a:pt x="136" y="1019"/>
                  </a:lnTo>
                  <a:lnTo>
                    <a:pt x="136" y="1024"/>
                  </a:lnTo>
                  <a:lnTo>
                    <a:pt x="135" y="1026"/>
                  </a:lnTo>
                  <a:lnTo>
                    <a:pt x="135" y="1028"/>
                  </a:lnTo>
                  <a:lnTo>
                    <a:pt x="136" y="1030"/>
                  </a:lnTo>
                  <a:lnTo>
                    <a:pt x="136" y="1030"/>
                  </a:lnTo>
                  <a:lnTo>
                    <a:pt x="153" y="1050"/>
                  </a:lnTo>
                  <a:lnTo>
                    <a:pt x="171" y="1070"/>
                  </a:lnTo>
                  <a:lnTo>
                    <a:pt x="191" y="1089"/>
                  </a:lnTo>
                  <a:lnTo>
                    <a:pt x="210" y="1106"/>
                  </a:lnTo>
                  <a:lnTo>
                    <a:pt x="210" y="1106"/>
                  </a:lnTo>
                  <a:lnTo>
                    <a:pt x="220" y="1118"/>
                  </a:lnTo>
                  <a:lnTo>
                    <a:pt x="229" y="1128"/>
                  </a:lnTo>
                  <a:lnTo>
                    <a:pt x="239" y="1138"/>
                  </a:lnTo>
                  <a:lnTo>
                    <a:pt x="250" y="1148"/>
                  </a:lnTo>
                  <a:lnTo>
                    <a:pt x="260" y="1157"/>
                  </a:lnTo>
                  <a:lnTo>
                    <a:pt x="272" y="1166"/>
                  </a:lnTo>
                  <a:lnTo>
                    <a:pt x="285" y="1173"/>
                  </a:lnTo>
                  <a:lnTo>
                    <a:pt x="298" y="1181"/>
                  </a:lnTo>
                  <a:lnTo>
                    <a:pt x="298" y="1181"/>
                  </a:lnTo>
                  <a:lnTo>
                    <a:pt x="300" y="1185"/>
                  </a:lnTo>
                  <a:lnTo>
                    <a:pt x="302" y="1189"/>
                  </a:lnTo>
                  <a:lnTo>
                    <a:pt x="310" y="1195"/>
                  </a:lnTo>
                  <a:lnTo>
                    <a:pt x="317" y="1200"/>
                  </a:lnTo>
                  <a:lnTo>
                    <a:pt x="326" y="1204"/>
                  </a:lnTo>
                  <a:lnTo>
                    <a:pt x="334" y="1209"/>
                  </a:lnTo>
                  <a:lnTo>
                    <a:pt x="342" y="1214"/>
                  </a:lnTo>
                  <a:lnTo>
                    <a:pt x="349" y="1219"/>
                  </a:lnTo>
                  <a:lnTo>
                    <a:pt x="352" y="1224"/>
                  </a:lnTo>
                  <a:lnTo>
                    <a:pt x="354" y="1227"/>
                  </a:lnTo>
                  <a:lnTo>
                    <a:pt x="354" y="1227"/>
                  </a:lnTo>
                  <a:lnTo>
                    <a:pt x="378" y="1240"/>
                  </a:lnTo>
                  <a:lnTo>
                    <a:pt x="401" y="1253"/>
                  </a:lnTo>
                  <a:lnTo>
                    <a:pt x="422" y="1267"/>
                  </a:lnTo>
                  <a:lnTo>
                    <a:pt x="445" y="1278"/>
                  </a:lnTo>
                  <a:lnTo>
                    <a:pt x="445" y="1278"/>
                  </a:lnTo>
                  <a:lnTo>
                    <a:pt x="497" y="1304"/>
                  </a:lnTo>
                  <a:lnTo>
                    <a:pt x="550" y="1329"/>
                  </a:lnTo>
                  <a:lnTo>
                    <a:pt x="550" y="1329"/>
                  </a:lnTo>
                  <a:lnTo>
                    <a:pt x="588" y="1345"/>
                  </a:lnTo>
                  <a:lnTo>
                    <a:pt x="607" y="1352"/>
                  </a:lnTo>
                  <a:lnTo>
                    <a:pt x="626" y="1359"/>
                  </a:lnTo>
                  <a:lnTo>
                    <a:pt x="626" y="1359"/>
                  </a:lnTo>
                  <a:lnTo>
                    <a:pt x="649" y="1365"/>
                  </a:lnTo>
                  <a:lnTo>
                    <a:pt x="671" y="1372"/>
                  </a:lnTo>
                  <a:lnTo>
                    <a:pt x="695" y="1376"/>
                  </a:lnTo>
                  <a:lnTo>
                    <a:pt x="717" y="1381"/>
                  </a:lnTo>
                  <a:lnTo>
                    <a:pt x="741" y="1384"/>
                  </a:lnTo>
                  <a:lnTo>
                    <a:pt x="765" y="1388"/>
                  </a:lnTo>
                  <a:lnTo>
                    <a:pt x="813" y="1393"/>
                  </a:lnTo>
                  <a:lnTo>
                    <a:pt x="860" y="1395"/>
                  </a:lnTo>
                  <a:lnTo>
                    <a:pt x="908" y="1395"/>
                  </a:lnTo>
                  <a:lnTo>
                    <a:pt x="955" y="1392"/>
                  </a:lnTo>
                  <a:lnTo>
                    <a:pt x="1001" y="1388"/>
                  </a:lnTo>
                  <a:lnTo>
                    <a:pt x="1001" y="1388"/>
                  </a:lnTo>
                  <a:lnTo>
                    <a:pt x="1029" y="1383"/>
                  </a:lnTo>
                  <a:lnTo>
                    <a:pt x="1056" y="1378"/>
                  </a:lnTo>
                  <a:lnTo>
                    <a:pt x="1083" y="1372"/>
                  </a:lnTo>
                  <a:lnTo>
                    <a:pt x="1108" y="1364"/>
                  </a:lnTo>
                  <a:lnTo>
                    <a:pt x="1134" y="1355"/>
                  </a:lnTo>
                  <a:lnTo>
                    <a:pt x="1159" y="1346"/>
                  </a:lnTo>
                  <a:lnTo>
                    <a:pt x="1183" y="1335"/>
                  </a:lnTo>
                  <a:lnTo>
                    <a:pt x="1206" y="1323"/>
                  </a:lnTo>
                  <a:lnTo>
                    <a:pt x="1206" y="1323"/>
                  </a:lnTo>
                  <a:lnTo>
                    <a:pt x="1209" y="1318"/>
                  </a:lnTo>
                  <a:lnTo>
                    <a:pt x="1211" y="1316"/>
                  </a:lnTo>
                  <a:lnTo>
                    <a:pt x="1213" y="1315"/>
                  </a:lnTo>
                  <a:lnTo>
                    <a:pt x="1213" y="1315"/>
                  </a:lnTo>
                  <a:lnTo>
                    <a:pt x="1216" y="1313"/>
                  </a:lnTo>
                  <a:lnTo>
                    <a:pt x="1222" y="1310"/>
                  </a:lnTo>
                  <a:lnTo>
                    <a:pt x="1226" y="1309"/>
                  </a:lnTo>
                  <a:lnTo>
                    <a:pt x="1230" y="1307"/>
                  </a:lnTo>
                  <a:lnTo>
                    <a:pt x="1230" y="1307"/>
                  </a:lnTo>
                  <a:lnTo>
                    <a:pt x="1236" y="1304"/>
                  </a:lnTo>
                  <a:lnTo>
                    <a:pt x="1240" y="1299"/>
                  </a:lnTo>
                  <a:lnTo>
                    <a:pt x="1251" y="1288"/>
                  </a:lnTo>
                  <a:lnTo>
                    <a:pt x="1254" y="1282"/>
                  </a:lnTo>
                  <a:lnTo>
                    <a:pt x="1257" y="1276"/>
                  </a:lnTo>
                  <a:lnTo>
                    <a:pt x="1259" y="1272"/>
                  </a:lnTo>
                  <a:lnTo>
                    <a:pt x="1259" y="1268"/>
                  </a:lnTo>
                  <a:lnTo>
                    <a:pt x="1259" y="1268"/>
                  </a:lnTo>
                  <a:lnTo>
                    <a:pt x="1254" y="1276"/>
                  </a:lnTo>
                  <a:lnTo>
                    <a:pt x="1247" y="1283"/>
                  </a:lnTo>
                  <a:lnTo>
                    <a:pt x="1241" y="1289"/>
                  </a:lnTo>
                  <a:lnTo>
                    <a:pt x="1232" y="1294"/>
                  </a:lnTo>
                  <a:lnTo>
                    <a:pt x="1217" y="1304"/>
                  </a:lnTo>
                  <a:lnTo>
                    <a:pt x="1209" y="1310"/>
                  </a:lnTo>
                  <a:lnTo>
                    <a:pt x="1202" y="1316"/>
                  </a:lnTo>
                  <a:lnTo>
                    <a:pt x="1202" y="1316"/>
                  </a:lnTo>
                  <a:lnTo>
                    <a:pt x="1196" y="1318"/>
                  </a:lnTo>
                  <a:lnTo>
                    <a:pt x="1190" y="1319"/>
                  </a:lnTo>
                  <a:lnTo>
                    <a:pt x="1180" y="1324"/>
                  </a:lnTo>
                  <a:lnTo>
                    <a:pt x="1170" y="1330"/>
                  </a:lnTo>
                  <a:lnTo>
                    <a:pt x="1162" y="1334"/>
                  </a:lnTo>
                  <a:lnTo>
                    <a:pt x="1162" y="1334"/>
                  </a:lnTo>
                  <a:lnTo>
                    <a:pt x="1136" y="1343"/>
                  </a:lnTo>
                  <a:lnTo>
                    <a:pt x="1116" y="1350"/>
                  </a:lnTo>
                  <a:lnTo>
                    <a:pt x="1116" y="1350"/>
                  </a:lnTo>
                  <a:lnTo>
                    <a:pt x="1096" y="1357"/>
                  </a:lnTo>
                  <a:lnTo>
                    <a:pt x="1077" y="1361"/>
                  </a:lnTo>
                  <a:lnTo>
                    <a:pt x="1058" y="1365"/>
                  </a:lnTo>
                  <a:lnTo>
                    <a:pt x="1039" y="1368"/>
                  </a:lnTo>
                  <a:lnTo>
                    <a:pt x="999" y="1375"/>
                  </a:lnTo>
                  <a:lnTo>
                    <a:pt x="958" y="1382"/>
                  </a:lnTo>
                  <a:lnTo>
                    <a:pt x="958" y="1382"/>
                  </a:lnTo>
                  <a:lnTo>
                    <a:pt x="948" y="1380"/>
                  </a:lnTo>
                  <a:lnTo>
                    <a:pt x="936" y="1380"/>
                  </a:lnTo>
                  <a:lnTo>
                    <a:pt x="923" y="1381"/>
                  </a:lnTo>
                  <a:lnTo>
                    <a:pt x="911" y="1383"/>
                  </a:lnTo>
                  <a:lnTo>
                    <a:pt x="911" y="1383"/>
                  </a:lnTo>
                  <a:lnTo>
                    <a:pt x="855" y="1381"/>
                  </a:lnTo>
                  <a:lnTo>
                    <a:pt x="798" y="1377"/>
                  </a:lnTo>
                  <a:lnTo>
                    <a:pt x="770" y="1374"/>
                  </a:lnTo>
                  <a:lnTo>
                    <a:pt x="742" y="1369"/>
                  </a:lnTo>
                  <a:lnTo>
                    <a:pt x="714" y="1364"/>
                  </a:lnTo>
                  <a:lnTo>
                    <a:pt x="686" y="1357"/>
                  </a:lnTo>
                  <a:lnTo>
                    <a:pt x="686" y="1357"/>
                  </a:lnTo>
                  <a:lnTo>
                    <a:pt x="660" y="1350"/>
                  </a:lnTo>
                  <a:lnTo>
                    <a:pt x="631" y="1342"/>
                  </a:lnTo>
                  <a:lnTo>
                    <a:pt x="600" y="1331"/>
                  </a:lnTo>
                  <a:lnTo>
                    <a:pt x="584" y="1323"/>
                  </a:lnTo>
                  <a:lnTo>
                    <a:pt x="568" y="1316"/>
                  </a:lnTo>
                  <a:lnTo>
                    <a:pt x="568" y="1316"/>
                  </a:lnTo>
                  <a:lnTo>
                    <a:pt x="564" y="1315"/>
                  </a:lnTo>
                  <a:lnTo>
                    <a:pt x="562" y="1316"/>
                  </a:lnTo>
                  <a:lnTo>
                    <a:pt x="559" y="1316"/>
                  </a:lnTo>
                  <a:lnTo>
                    <a:pt x="556" y="1316"/>
                  </a:lnTo>
                  <a:lnTo>
                    <a:pt x="556" y="1316"/>
                  </a:lnTo>
                  <a:lnTo>
                    <a:pt x="524" y="1299"/>
                  </a:lnTo>
                  <a:lnTo>
                    <a:pt x="494" y="1282"/>
                  </a:lnTo>
                  <a:lnTo>
                    <a:pt x="463" y="1263"/>
                  </a:lnTo>
                  <a:lnTo>
                    <a:pt x="431" y="1247"/>
                  </a:lnTo>
                  <a:lnTo>
                    <a:pt x="431" y="1247"/>
                  </a:lnTo>
                  <a:lnTo>
                    <a:pt x="408" y="1236"/>
                  </a:lnTo>
                  <a:lnTo>
                    <a:pt x="387" y="1223"/>
                  </a:lnTo>
                  <a:lnTo>
                    <a:pt x="365" y="1210"/>
                  </a:lnTo>
                  <a:lnTo>
                    <a:pt x="345" y="1197"/>
                  </a:lnTo>
                  <a:lnTo>
                    <a:pt x="326" y="1182"/>
                  </a:lnTo>
                  <a:lnTo>
                    <a:pt x="306" y="1168"/>
                  </a:lnTo>
                  <a:lnTo>
                    <a:pt x="288" y="1152"/>
                  </a:lnTo>
                  <a:lnTo>
                    <a:pt x="270" y="1137"/>
                  </a:lnTo>
                  <a:lnTo>
                    <a:pt x="236" y="1105"/>
                  </a:lnTo>
                  <a:lnTo>
                    <a:pt x="201" y="1071"/>
                  </a:lnTo>
                  <a:lnTo>
                    <a:pt x="136" y="1003"/>
                  </a:lnTo>
                  <a:lnTo>
                    <a:pt x="136" y="1003"/>
                  </a:lnTo>
                  <a:lnTo>
                    <a:pt x="103" y="954"/>
                  </a:lnTo>
                  <a:lnTo>
                    <a:pt x="72" y="904"/>
                  </a:lnTo>
                  <a:lnTo>
                    <a:pt x="72" y="904"/>
                  </a:lnTo>
                  <a:lnTo>
                    <a:pt x="70" y="895"/>
                  </a:lnTo>
                  <a:lnTo>
                    <a:pt x="66" y="886"/>
                  </a:lnTo>
                  <a:lnTo>
                    <a:pt x="62" y="879"/>
                  </a:lnTo>
                  <a:lnTo>
                    <a:pt x="58" y="871"/>
                  </a:lnTo>
                  <a:lnTo>
                    <a:pt x="58" y="871"/>
                  </a:lnTo>
                  <a:lnTo>
                    <a:pt x="57" y="868"/>
                  </a:lnTo>
                  <a:lnTo>
                    <a:pt x="57" y="866"/>
                  </a:lnTo>
                  <a:lnTo>
                    <a:pt x="57" y="864"/>
                  </a:lnTo>
                  <a:lnTo>
                    <a:pt x="58" y="860"/>
                  </a:lnTo>
                  <a:lnTo>
                    <a:pt x="58" y="860"/>
                  </a:lnTo>
                  <a:lnTo>
                    <a:pt x="51" y="846"/>
                  </a:lnTo>
                  <a:lnTo>
                    <a:pt x="46" y="832"/>
                  </a:lnTo>
                  <a:lnTo>
                    <a:pt x="42" y="819"/>
                  </a:lnTo>
                  <a:lnTo>
                    <a:pt x="38" y="805"/>
                  </a:lnTo>
                  <a:lnTo>
                    <a:pt x="34" y="791"/>
                  </a:lnTo>
                  <a:lnTo>
                    <a:pt x="32" y="777"/>
                  </a:lnTo>
                  <a:lnTo>
                    <a:pt x="28" y="749"/>
                  </a:lnTo>
                  <a:lnTo>
                    <a:pt x="27" y="719"/>
                  </a:lnTo>
                  <a:lnTo>
                    <a:pt x="27" y="689"/>
                  </a:lnTo>
                  <a:lnTo>
                    <a:pt x="28" y="658"/>
                  </a:lnTo>
                  <a:lnTo>
                    <a:pt x="29" y="626"/>
                  </a:lnTo>
                  <a:lnTo>
                    <a:pt x="29" y="626"/>
                  </a:lnTo>
                  <a:lnTo>
                    <a:pt x="25" y="637"/>
                  </a:lnTo>
                  <a:lnTo>
                    <a:pt x="23" y="648"/>
                  </a:lnTo>
                  <a:lnTo>
                    <a:pt x="21" y="658"/>
                  </a:lnTo>
                  <a:lnTo>
                    <a:pt x="21" y="670"/>
                  </a:lnTo>
                  <a:lnTo>
                    <a:pt x="21" y="693"/>
                  </a:lnTo>
                  <a:lnTo>
                    <a:pt x="21" y="703"/>
                  </a:lnTo>
                  <a:lnTo>
                    <a:pt x="20" y="713"/>
                  </a:lnTo>
                  <a:lnTo>
                    <a:pt x="20" y="713"/>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43" name="Freeform 110"/>
            <p:cNvSpPr>
              <a:spLocks noEditPoints="1"/>
            </p:cNvSpPr>
            <p:nvPr/>
          </p:nvSpPr>
          <p:spPr bwMode="auto">
            <a:xfrm>
              <a:off x="4678363" y="1257300"/>
              <a:ext cx="179388" cy="215900"/>
            </a:xfrm>
            <a:custGeom>
              <a:avLst/>
              <a:gdLst/>
              <a:ahLst/>
              <a:cxnLst>
                <a:cxn ang="0">
                  <a:pos x="139" y="6"/>
                </a:cxn>
                <a:cxn ang="0">
                  <a:pos x="198" y="37"/>
                </a:cxn>
                <a:cxn ang="0">
                  <a:pos x="247" y="79"/>
                </a:cxn>
                <a:cxn ang="0">
                  <a:pos x="286" y="132"/>
                </a:cxn>
                <a:cxn ang="0">
                  <a:pos x="315" y="191"/>
                </a:cxn>
                <a:cxn ang="0">
                  <a:pos x="337" y="256"/>
                </a:cxn>
                <a:cxn ang="0">
                  <a:pos x="339" y="299"/>
                </a:cxn>
                <a:cxn ang="0">
                  <a:pos x="335" y="337"/>
                </a:cxn>
                <a:cxn ang="0">
                  <a:pos x="324" y="363"/>
                </a:cxn>
                <a:cxn ang="0">
                  <a:pos x="308" y="383"/>
                </a:cxn>
                <a:cxn ang="0">
                  <a:pos x="292" y="394"/>
                </a:cxn>
                <a:cxn ang="0">
                  <a:pos x="264" y="407"/>
                </a:cxn>
                <a:cxn ang="0">
                  <a:pos x="242" y="408"/>
                </a:cxn>
                <a:cxn ang="0">
                  <a:pos x="209" y="403"/>
                </a:cxn>
                <a:cxn ang="0">
                  <a:pos x="176" y="391"/>
                </a:cxn>
                <a:cxn ang="0">
                  <a:pos x="135" y="364"/>
                </a:cxn>
                <a:cxn ang="0">
                  <a:pos x="79" y="307"/>
                </a:cxn>
                <a:cxn ang="0">
                  <a:pos x="36" y="238"/>
                </a:cxn>
                <a:cxn ang="0">
                  <a:pos x="9" y="163"/>
                </a:cxn>
                <a:cxn ang="0">
                  <a:pos x="2" y="118"/>
                </a:cxn>
                <a:cxn ang="0">
                  <a:pos x="2" y="82"/>
                </a:cxn>
                <a:cxn ang="0">
                  <a:pos x="6" y="64"/>
                </a:cxn>
                <a:cxn ang="0">
                  <a:pos x="28" y="26"/>
                </a:cxn>
                <a:cxn ang="0">
                  <a:pos x="36" y="17"/>
                </a:cxn>
                <a:cxn ang="0">
                  <a:pos x="63" y="7"/>
                </a:cxn>
                <a:cxn ang="0">
                  <a:pos x="116" y="0"/>
                </a:cxn>
                <a:cxn ang="0">
                  <a:pos x="120" y="21"/>
                </a:cxn>
                <a:cxn ang="0">
                  <a:pos x="82" y="22"/>
                </a:cxn>
                <a:cxn ang="0">
                  <a:pos x="57" y="31"/>
                </a:cxn>
                <a:cxn ang="0">
                  <a:pos x="43" y="48"/>
                </a:cxn>
                <a:cxn ang="0">
                  <a:pos x="32" y="87"/>
                </a:cxn>
                <a:cxn ang="0">
                  <a:pos x="29" y="128"/>
                </a:cxn>
                <a:cxn ang="0">
                  <a:pos x="34" y="171"/>
                </a:cxn>
                <a:cxn ang="0">
                  <a:pos x="46" y="210"/>
                </a:cxn>
                <a:cxn ang="0">
                  <a:pos x="63" y="240"/>
                </a:cxn>
                <a:cxn ang="0">
                  <a:pos x="70" y="260"/>
                </a:cxn>
                <a:cxn ang="0">
                  <a:pos x="92" y="294"/>
                </a:cxn>
                <a:cxn ang="0">
                  <a:pos x="118" y="325"/>
                </a:cxn>
                <a:cxn ang="0">
                  <a:pos x="146" y="356"/>
                </a:cxn>
                <a:cxn ang="0">
                  <a:pos x="163" y="367"/>
                </a:cxn>
                <a:cxn ang="0">
                  <a:pos x="207" y="388"/>
                </a:cxn>
                <a:cxn ang="0">
                  <a:pos x="234" y="393"/>
                </a:cxn>
                <a:cxn ang="0">
                  <a:pos x="271" y="386"/>
                </a:cxn>
                <a:cxn ang="0">
                  <a:pos x="300" y="369"/>
                </a:cxn>
                <a:cxn ang="0">
                  <a:pos x="311" y="354"/>
                </a:cxn>
                <a:cxn ang="0">
                  <a:pos x="320" y="326"/>
                </a:cxn>
                <a:cxn ang="0">
                  <a:pos x="321" y="293"/>
                </a:cxn>
                <a:cxn ang="0">
                  <a:pos x="307" y="208"/>
                </a:cxn>
                <a:cxn ang="0">
                  <a:pos x="286" y="161"/>
                </a:cxn>
                <a:cxn ang="0">
                  <a:pos x="265" y="128"/>
                </a:cxn>
                <a:cxn ang="0">
                  <a:pos x="255" y="112"/>
                </a:cxn>
                <a:cxn ang="0">
                  <a:pos x="226" y="79"/>
                </a:cxn>
                <a:cxn ang="0">
                  <a:pos x="179" y="40"/>
                </a:cxn>
                <a:cxn ang="0">
                  <a:pos x="151" y="26"/>
                </a:cxn>
                <a:cxn ang="0">
                  <a:pos x="120" y="21"/>
                </a:cxn>
              </a:cxnLst>
              <a:rect l="0" t="0" r="r" b="b"/>
              <a:pathLst>
                <a:path w="339" h="408">
                  <a:moveTo>
                    <a:pt x="116" y="0"/>
                  </a:moveTo>
                  <a:lnTo>
                    <a:pt x="116" y="0"/>
                  </a:lnTo>
                  <a:lnTo>
                    <a:pt x="139" y="6"/>
                  </a:lnTo>
                  <a:lnTo>
                    <a:pt x="160" y="15"/>
                  </a:lnTo>
                  <a:lnTo>
                    <a:pt x="180" y="26"/>
                  </a:lnTo>
                  <a:lnTo>
                    <a:pt x="198" y="37"/>
                  </a:lnTo>
                  <a:lnTo>
                    <a:pt x="216" y="50"/>
                  </a:lnTo>
                  <a:lnTo>
                    <a:pt x="232" y="64"/>
                  </a:lnTo>
                  <a:lnTo>
                    <a:pt x="247" y="79"/>
                  </a:lnTo>
                  <a:lnTo>
                    <a:pt x="261" y="95"/>
                  </a:lnTo>
                  <a:lnTo>
                    <a:pt x="274" y="113"/>
                  </a:lnTo>
                  <a:lnTo>
                    <a:pt x="286" y="132"/>
                  </a:lnTo>
                  <a:lnTo>
                    <a:pt x="296" y="151"/>
                  </a:lnTo>
                  <a:lnTo>
                    <a:pt x="306" y="170"/>
                  </a:lnTo>
                  <a:lnTo>
                    <a:pt x="315" y="191"/>
                  </a:lnTo>
                  <a:lnTo>
                    <a:pt x="323" y="212"/>
                  </a:lnTo>
                  <a:lnTo>
                    <a:pt x="331" y="233"/>
                  </a:lnTo>
                  <a:lnTo>
                    <a:pt x="337" y="256"/>
                  </a:lnTo>
                  <a:lnTo>
                    <a:pt x="337" y="256"/>
                  </a:lnTo>
                  <a:lnTo>
                    <a:pt x="339" y="277"/>
                  </a:lnTo>
                  <a:lnTo>
                    <a:pt x="339" y="299"/>
                  </a:lnTo>
                  <a:lnTo>
                    <a:pt x="338" y="319"/>
                  </a:lnTo>
                  <a:lnTo>
                    <a:pt x="337" y="329"/>
                  </a:lnTo>
                  <a:lnTo>
                    <a:pt x="335" y="337"/>
                  </a:lnTo>
                  <a:lnTo>
                    <a:pt x="332" y="347"/>
                  </a:lnTo>
                  <a:lnTo>
                    <a:pt x="328" y="354"/>
                  </a:lnTo>
                  <a:lnTo>
                    <a:pt x="324" y="363"/>
                  </a:lnTo>
                  <a:lnTo>
                    <a:pt x="320" y="370"/>
                  </a:lnTo>
                  <a:lnTo>
                    <a:pt x="313" y="377"/>
                  </a:lnTo>
                  <a:lnTo>
                    <a:pt x="308" y="383"/>
                  </a:lnTo>
                  <a:lnTo>
                    <a:pt x="301" y="390"/>
                  </a:lnTo>
                  <a:lnTo>
                    <a:pt x="292" y="394"/>
                  </a:lnTo>
                  <a:lnTo>
                    <a:pt x="292" y="394"/>
                  </a:lnTo>
                  <a:lnTo>
                    <a:pt x="279" y="401"/>
                  </a:lnTo>
                  <a:lnTo>
                    <a:pt x="273" y="405"/>
                  </a:lnTo>
                  <a:lnTo>
                    <a:pt x="264" y="407"/>
                  </a:lnTo>
                  <a:lnTo>
                    <a:pt x="264" y="407"/>
                  </a:lnTo>
                  <a:lnTo>
                    <a:pt x="252" y="408"/>
                  </a:lnTo>
                  <a:lnTo>
                    <a:pt x="242" y="408"/>
                  </a:lnTo>
                  <a:lnTo>
                    <a:pt x="231" y="407"/>
                  </a:lnTo>
                  <a:lnTo>
                    <a:pt x="219" y="406"/>
                  </a:lnTo>
                  <a:lnTo>
                    <a:pt x="209" y="403"/>
                  </a:lnTo>
                  <a:lnTo>
                    <a:pt x="198" y="399"/>
                  </a:lnTo>
                  <a:lnTo>
                    <a:pt x="187" y="395"/>
                  </a:lnTo>
                  <a:lnTo>
                    <a:pt x="176" y="391"/>
                  </a:lnTo>
                  <a:lnTo>
                    <a:pt x="166" y="384"/>
                  </a:lnTo>
                  <a:lnTo>
                    <a:pt x="155" y="378"/>
                  </a:lnTo>
                  <a:lnTo>
                    <a:pt x="135" y="364"/>
                  </a:lnTo>
                  <a:lnTo>
                    <a:pt x="115" y="347"/>
                  </a:lnTo>
                  <a:lnTo>
                    <a:pt x="97" y="328"/>
                  </a:lnTo>
                  <a:lnTo>
                    <a:pt x="79" y="307"/>
                  </a:lnTo>
                  <a:lnTo>
                    <a:pt x="64" y="286"/>
                  </a:lnTo>
                  <a:lnTo>
                    <a:pt x="49" y="262"/>
                  </a:lnTo>
                  <a:lnTo>
                    <a:pt x="36" y="238"/>
                  </a:lnTo>
                  <a:lnTo>
                    <a:pt x="25" y="213"/>
                  </a:lnTo>
                  <a:lnTo>
                    <a:pt x="16" y="188"/>
                  </a:lnTo>
                  <a:lnTo>
                    <a:pt x="9" y="163"/>
                  </a:lnTo>
                  <a:lnTo>
                    <a:pt x="4" y="138"/>
                  </a:lnTo>
                  <a:lnTo>
                    <a:pt x="4" y="138"/>
                  </a:lnTo>
                  <a:lnTo>
                    <a:pt x="2" y="118"/>
                  </a:lnTo>
                  <a:lnTo>
                    <a:pt x="0" y="100"/>
                  </a:lnTo>
                  <a:lnTo>
                    <a:pt x="1" y="91"/>
                  </a:lnTo>
                  <a:lnTo>
                    <a:pt x="2" y="82"/>
                  </a:lnTo>
                  <a:lnTo>
                    <a:pt x="3" y="74"/>
                  </a:lnTo>
                  <a:lnTo>
                    <a:pt x="6" y="64"/>
                  </a:lnTo>
                  <a:lnTo>
                    <a:pt x="6" y="64"/>
                  </a:lnTo>
                  <a:lnTo>
                    <a:pt x="12" y="51"/>
                  </a:lnTo>
                  <a:lnTo>
                    <a:pt x="19" y="37"/>
                  </a:lnTo>
                  <a:lnTo>
                    <a:pt x="28" y="26"/>
                  </a:lnTo>
                  <a:lnTo>
                    <a:pt x="32" y="21"/>
                  </a:lnTo>
                  <a:lnTo>
                    <a:pt x="36" y="17"/>
                  </a:lnTo>
                  <a:lnTo>
                    <a:pt x="36" y="17"/>
                  </a:lnTo>
                  <a:lnTo>
                    <a:pt x="44" y="13"/>
                  </a:lnTo>
                  <a:lnTo>
                    <a:pt x="53" y="10"/>
                  </a:lnTo>
                  <a:lnTo>
                    <a:pt x="63" y="7"/>
                  </a:lnTo>
                  <a:lnTo>
                    <a:pt x="74" y="5"/>
                  </a:lnTo>
                  <a:lnTo>
                    <a:pt x="96" y="2"/>
                  </a:lnTo>
                  <a:lnTo>
                    <a:pt x="116" y="0"/>
                  </a:lnTo>
                  <a:lnTo>
                    <a:pt x="116" y="0"/>
                  </a:lnTo>
                  <a:close/>
                  <a:moveTo>
                    <a:pt x="120" y="21"/>
                  </a:moveTo>
                  <a:lnTo>
                    <a:pt x="120" y="21"/>
                  </a:lnTo>
                  <a:lnTo>
                    <a:pt x="100" y="21"/>
                  </a:lnTo>
                  <a:lnTo>
                    <a:pt x="91" y="21"/>
                  </a:lnTo>
                  <a:lnTo>
                    <a:pt x="82" y="22"/>
                  </a:lnTo>
                  <a:lnTo>
                    <a:pt x="73" y="23"/>
                  </a:lnTo>
                  <a:lnTo>
                    <a:pt x="64" y="27"/>
                  </a:lnTo>
                  <a:lnTo>
                    <a:pt x="57" y="31"/>
                  </a:lnTo>
                  <a:lnTo>
                    <a:pt x="49" y="37"/>
                  </a:lnTo>
                  <a:lnTo>
                    <a:pt x="49" y="37"/>
                  </a:lnTo>
                  <a:lnTo>
                    <a:pt x="43" y="48"/>
                  </a:lnTo>
                  <a:lnTo>
                    <a:pt x="38" y="60"/>
                  </a:lnTo>
                  <a:lnTo>
                    <a:pt x="34" y="73"/>
                  </a:lnTo>
                  <a:lnTo>
                    <a:pt x="32" y="87"/>
                  </a:lnTo>
                  <a:lnTo>
                    <a:pt x="30" y="101"/>
                  </a:lnTo>
                  <a:lnTo>
                    <a:pt x="29" y="114"/>
                  </a:lnTo>
                  <a:lnTo>
                    <a:pt x="29" y="128"/>
                  </a:lnTo>
                  <a:lnTo>
                    <a:pt x="30" y="143"/>
                  </a:lnTo>
                  <a:lnTo>
                    <a:pt x="32" y="157"/>
                  </a:lnTo>
                  <a:lnTo>
                    <a:pt x="34" y="171"/>
                  </a:lnTo>
                  <a:lnTo>
                    <a:pt x="37" y="185"/>
                  </a:lnTo>
                  <a:lnTo>
                    <a:pt x="42" y="198"/>
                  </a:lnTo>
                  <a:lnTo>
                    <a:pt x="46" y="210"/>
                  </a:lnTo>
                  <a:lnTo>
                    <a:pt x="51" y="220"/>
                  </a:lnTo>
                  <a:lnTo>
                    <a:pt x="57" y="231"/>
                  </a:lnTo>
                  <a:lnTo>
                    <a:pt x="63" y="240"/>
                  </a:lnTo>
                  <a:lnTo>
                    <a:pt x="63" y="240"/>
                  </a:lnTo>
                  <a:lnTo>
                    <a:pt x="66" y="250"/>
                  </a:lnTo>
                  <a:lnTo>
                    <a:pt x="70" y="260"/>
                  </a:lnTo>
                  <a:lnTo>
                    <a:pt x="75" y="269"/>
                  </a:lnTo>
                  <a:lnTo>
                    <a:pt x="80" y="277"/>
                  </a:lnTo>
                  <a:lnTo>
                    <a:pt x="92" y="294"/>
                  </a:lnTo>
                  <a:lnTo>
                    <a:pt x="106" y="310"/>
                  </a:lnTo>
                  <a:lnTo>
                    <a:pt x="106" y="310"/>
                  </a:lnTo>
                  <a:lnTo>
                    <a:pt x="118" y="325"/>
                  </a:lnTo>
                  <a:lnTo>
                    <a:pt x="128" y="339"/>
                  </a:lnTo>
                  <a:lnTo>
                    <a:pt x="140" y="351"/>
                  </a:lnTo>
                  <a:lnTo>
                    <a:pt x="146" y="356"/>
                  </a:lnTo>
                  <a:lnTo>
                    <a:pt x="152" y="361"/>
                  </a:lnTo>
                  <a:lnTo>
                    <a:pt x="152" y="361"/>
                  </a:lnTo>
                  <a:lnTo>
                    <a:pt x="163" y="367"/>
                  </a:lnTo>
                  <a:lnTo>
                    <a:pt x="176" y="375"/>
                  </a:lnTo>
                  <a:lnTo>
                    <a:pt x="192" y="381"/>
                  </a:lnTo>
                  <a:lnTo>
                    <a:pt x="207" y="388"/>
                  </a:lnTo>
                  <a:lnTo>
                    <a:pt x="207" y="388"/>
                  </a:lnTo>
                  <a:lnTo>
                    <a:pt x="220" y="391"/>
                  </a:lnTo>
                  <a:lnTo>
                    <a:pt x="234" y="393"/>
                  </a:lnTo>
                  <a:lnTo>
                    <a:pt x="247" y="392"/>
                  </a:lnTo>
                  <a:lnTo>
                    <a:pt x="259" y="390"/>
                  </a:lnTo>
                  <a:lnTo>
                    <a:pt x="271" y="386"/>
                  </a:lnTo>
                  <a:lnTo>
                    <a:pt x="281" y="382"/>
                  </a:lnTo>
                  <a:lnTo>
                    <a:pt x="291" y="376"/>
                  </a:lnTo>
                  <a:lnTo>
                    <a:pt x="300" y="369"/>
                  </a:lnTo>
                  <a:lnTo>
                    <a:pt x="300" y="369"/>
                  </a:lnTo>
                  <a:lnTo>
                    <a:pt x="306" y="363"/>
                  </a:lnTo>
                  <a:lnTo>
                    <a:pt x="311" y="354"/>
                  </a:lnTo>
                  <a:lnTo>
                    <a:pt x="316" y="346"/>
                  </a:lnTo>
                  <a:lnTo>
                    <a:pt x="319" y="336"/>
                  </a:lnTo>
                  <a:lnTo>
                    <a:pt x="320" y="326"/>
                  </a:lnTo>
                  <a:lnTo>
                    <a:pt x="321" y="316"/>
                  </a:lnTo>
                  <a:lnTo>
                    <a:pt x="322" y="305"/>
                  </a:lnTo>
                  <a:lnTo>
                    <a:pt x="321" y="293"/>
                  </a:lnTo>
                  <a:lnTo>
                    <a:pt x="319" y="271"/>
                  </a:lnTo>
                  <a:lnTo>
                    <a:pt x="315" y="248"/>
                  </a:lnTo>
                  <a:lnTo>
                    <a:pt x="307" y="208"/>
                  </a:lnTo>
                  <a:lnTo>
                    <a:pt x="307" y="208"/>
                  </a:lnTo>
                  <a:lnTo>
                    <a:pt x="296" y="184"/>
                  </a:lnTo>
                  <a:lnTo>
                    <a:pt x="286" y="161"/>
                  </a:lnTo>
                  <a:lnTo>
                    <a:pt x="279" y="150"/>
                  </a:lnTo>
                  <a:lnTo>
                    <a:pt x="273" y="139"/>
                  </a:lnTo>
                  <a:lnTo>
                    <a:pt x="265" y="128"/>
                  </a:lnTo>
                  <a:lnTo>
                    <a:pt x="257" y="119"/>
                  </a:lnTo>
                  <a:lnTo>
                    <a:pt x="257" y="119"/>
                  </a:lnTo>
                  <a:lnTo>
                    <a:pt x="255" y="112"/>
                  </a:lnTo>
                  <a:lnTo>
                    <a:pt x="254" y="106"/>
                  </a:lnTo>
                  <a:lnTo>
                    <a:pt x="254" y="106"/>
                  </a:lnTo>
                  <a:lnTo>
                    <a:pt x="226" y="79"/>
                  </a:lnTo>
                  <a:lnTo>
                    <a:pt x="211" y="65"/>
                  </a:lnTo>
                  <a:lnTo>
                    <a:pt x="196" y="51"/>
                  </a:lnTo>
                  <a:lnTo>
                    <a:pt x="179" y="40"/>
                  </a:lnTo>
                  <a:lnTo>
                    <a:pt x="169" y="34"/>
                  </a:lnTo>
                  <a:lnTo>
                    <a:pt x="160" y="30"/>
                  </a:lnTo>
                  <a:lnTo>
                    <a:pt x="151" y="26"/>
                  </a:lnTo>
                  <a:lnTo>
                    <a:pt x="141" y="23"/>
                  </a:lnTo>
                  <a:lnTo>
                    <a:pt x="130" y="21"/>
                  </a:lnTo>
                  <a:lnTo>
                    <a:pt x="120" y="21"/>
                  </a:lnTo>
                  <a:lnTo>
                    <a:pt x="120" y="2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grpSp>
      <p:sp>
        <p:nvSpPr>
          <p:cNvPr id="44" name="Freeform 123"/>
          <p:cNvSpPr>
            <a:spLocks noEditPoints="1"/>
          </p:cNvSpPr>
          <p:nvPr/>
        </p:nvSpPr>
        <p:spPr bwMode="auto">
          <a:xfrm>
            <a:off x="9286499" y="5610881"/>
            <a:ext cx="1438958" cy="1007271"/>
          </a:xfrm>
          <a:custGeom>
            <a:avLst/>
            <a:gdLst/>
            <a:ahLst/>
            <a:cxnLst>
              <a:cxn ang="0">
                <a:pos x="1179" y="92"/>
              </a:cxn>
              <a:cxn ang="0">
                <a:pos x="1259" y="275"/>
              </a:cxn>
              <a:cxn ang="0">
                <a:pos x="1607" y="202"/>
              </a:cxn>
              <a:cxn ang="0">
                <a:pos x="1753" y="130"/>
              </a:cxn>
              <a:cxn ang="0">
                <a:pos x="1857" y="304"/>
              </a:cxn>
              <a:cxn ang="0">
                <a:pos x="2021" y="567"/>
              </a:cxn>
              <a:cxn ang="0">
                <a:pos x="1753" y="1262"/>
              </a:cxn>
              <a:cxn ang="0">
                <a:pos x="877" y="1371"/>
              </a:cxn>
              <a:cxn ang="0">
                <a:pos x="11" y="1411"/>
              </a:cxn>
              <a:cxn ang="0">
                <a:pos x="24" y="1101"/>
              </a:cxn>
              <a:cxn ang="0">
                <a:pos x="182" y="802"/>
              </a:cxn>
              <a:cxn ang="0">
                <a:pos x="595" y="409"/>
              </a:cxn>
              <a:cxn ang="0">
                <a:pos x="1073" y="700"/>
              </a:cxn>
              <a:cxn ang="0">
                <a:pos x="1155" y="187"/>
              </a:cxn>
              <a:cxn ang="0">
                <a:pos x="896" y="703"/>
              </a:cxn>
              <a:cxn ang="0">
                <a:pos x="1038" y="796"/>
              </a:cxn>
              <a:cxn ang="0">
                <a:pos x="1167" y="547"/>
              </a:cxn>
              <a:cxn ang="0">
                <a:pos x="1033" y="1090"/>
              </a:cxn>
              <a:cxn ang="0">
                <a:pos x="1684" y="283"/>
              </a:cxn>
              <a:cxn ang="0">
                <a:pos x="1558" y="660"/>
              </a:cxn>
              <a:cxn ang="0">
                <a:pos x="940" y="1250"/>
              </a:cxn>
              <a:cxn ang="0">
                <a:pos x="961" y="1290"/>
              </a:cxn>
              <a:cxn ang="0">
                <a:pos x="1656" y="456"/>
              </a:cxn>
              <a:cxn ang="0">
                <a:pos x="1781" y="577"/>
              </a:cxn>
              <a:cxn ang="0">
                <a:pos x="1813" y="253"/>
              </a:cxn>
              <a:cxn ang="0">
                <a:pos x="1756" y="300"/>
              </a:cxn>
              <a:cxn ang="0">
                <a:pos x="1631" y="706"/>
              </a:cxn>
              <a:cxn ang="0">
                <a:pos x="1722" y="409"/>
              </a:cxn>
              <a:cxn ang="0">
                <a:pos x="1697" y="707"/>
              </a:cxn>
              <a:cxn ang="0">
                <a:pos x="1737" y="743"/>
              </a:cxn>
              <a:cxn ang="0">
                <a:pos x="1221" y="1099"/>
              </a:cxn>
              <a:cxn ang="0">
                <a:pos x="1797" y="683"/>
              </a:cxn>
              <a:cxn ang="0">
                <a:pos x="1788" y="561"/>
              </a:cxn>
              <a:cxn ang="0">
                <a:pos x="342" y="594"/>
              </a:cxn>
              <a:cxn ang="0">
                <a:pos x="403" y="1094"/>
              </a:cxn>
              <a:cxn ang="0">
                <a:pos x="899" y="803"/>
              </a:cxn>
              <a:cxn ang="0">
                <a:pos x="1881" y="451"/>
              </a:cxn>
              <a:cxn ang="0">
                <a:pos x="1776" y="1127"/>
              </a:cxn>
              <a:cxn ang="0">
                <a:pos x="1227" y="1221"/>
              </a:cxn>
              <a:cxn ang="0">
                <a:pos x="1396" y="1251"/>
              </a:cxn>
              <a:cxn ang="0">
                <a:pos x="1799" y="1250"/>
              </a:cxn>
              <a:cxn ang="0">
                <a:pos x="2009" y="560"/>
              </a:cxn>
              <a:cxn ang="0">
                <a:pos x="1736" y="999"/>
              </a:cxn>
              <a:cxn ang="0">
                <a:pos x="991" y="1301"/>
              </a:cxn>
              <a:cxn ang="0">
                <a:pos x="1858" y="766"/>
              </a:cxn>
              <a:cxn ang="0">
                <a:pos x="1458" y="864"/>
              </a:cxn>
              <a:cxn ang="0">
                <a:pos x="1300" y="1031"/>
              </a:cxn>
              <a:cxn ang="0">
                <a:pos x="1489" y="913"/>
              </a:cxn>
              <a:cxn ang="0">
                <a:pos x="1464" y="896"/>
              </a:cxn>
              <a:cxn ang="0">
                <a:pos x="107" y="1088"/>
              </a:cxn>
              <a:cxn ang="0">
                <a:pos x="156" y="1111"/>
              </a:cxn>
              <a:cxn ang="0">
                <a:pos x="710" y="1240"/>
              </a:cxn>
              <a:cxn ang="0">
                <a:pos x="91" y="1159"/>
              </a:cxn>
              <a:cxn ang="0">
                <a:pos x="430" y="1205"/>
              </a:cxn>
              <a:cxn ang="0">
                <a:pos x="399" y="1216"/>
              </a:cxn>
              <a:cxn ang="0">
                <a:pos x="116" y="1207"/>
              </a:cxn>
              <a:cxn ang="0">
                <a:pos x="641" y="1373"/>
              </a:cxn>
              <a:cxn ang="0">
                <a:pos x="368" y="1369"/>
              </a:cxn>
              <a:cxn ang="0">
                <a:pos x="88" y="1337"/>
              </a:cxn>
              <a:cxn ang="0">
                <a:pos x="120" y="1331"/>
              </a:cxn>
              <a:cxn ang="0">
                <a:pos x="686" y="1288"/>
              </a:cxn>
              <a:cxn ang="0">
                <a:pos x="877" y="1358"/>
              </a:cxn>
            </a:cxnLst>
            <a:rect l="0" t="0" r="r" b="b"/>
            <a:pathLst>
              <a:path w="2040" h="1427">
                <a:moveTo>
                  <a:pt x="1079" y="278"/>
                </a:moveTo>
                <a:lnTo>
                  <a:pt x="1079" y="278"/>
                </a:lnTo>
                <a:lnTo>
                  <a:pt x="1079" y="276"/>
                </a:lnTo>
                <a:lnTo>
                  <a:pt x="1077" y="275"/>
                </a:lnTo>
                <a:lnTo>
                  <a:pt x="1077" y="275"/>
                </a:lnTo>
                <a:lnTo>
                  <a:pt x="1077" y="278"/>
                </a:lnTo>
                <a:lnTo>
                  <a:pt x="1076" y="278"/>
                </a:lnTo>
                <a:lnTo>
                  <a:pt x="1076" y="275"/>
                </a:lnTo>
                <a:lnTo>
                  <a:pt x="1076" y="274"/>
                </a:lnTo>
                <a:lnTo>
                  <a:pt x="1077" y="273"/>
                </a:lnTo>
                <a:lnTo>
                  <a:pt x="1077" y="273"/>
                </a:lnTo>
                <a:lnTo>
                  <a:pt x="1078" y="271"/>
                </a:lnTo>
                <a:lnTo>
                  <a:pt x="1080" y="271"/>
                </a:lnTo>
                <a:lnTo>
                  <a:pt x="1081" y="271"/>
                </a:lnTo>
                <a:lnTo>
                  <a:pt x="1082" y="271"/>
                </a:lnTo>
                <a:lnTo>
                  <a:pt x="1082" y="270"/>
                </a:lnTo>
                <a:lnTo>
                  <a:pt x="1082" y="270"/>
                </a:lnTo>
                <a:lnTo>
                  <a:pt x="1081" y="269"/>
                </a:lnTo>
                <a:lnTo>
                  <a:pt x="1081" y="267"/>
                </a:lnTo>
                <a:lnTo>
                  <a:pt x="1084" y="263"/>
                </a:lnTo>
                <a:lnTo>
                  <a:pt x="1088" y="261"/>
                </a:lnTo>
                <a:lnTo>
                  <a:pt x="1091" y="259"/>
                </a:lnTo>
                <a:lnTo>
                  <a:pt x="1091" y="259"/>
                </a:lnTo>
                <a:lnTo>
                  <a:pt x="1093" y="253"/>
                </a:lnTo>
                <a:lnTo>
                  <a:pt x="1096" y="245"/>
                </a:lnTo>
                <a:lnTo>
                  <a:pt x="1105" y="231"/>
                </a:lnTo>
                <a:lnTo>
                  <a:pt x="1115" y="218"/>
                </a:lnTo>
                <a:lnTo>
                  <a:pt x="1125" y="206"/>
                </a:lnTo>
                <a:lnTo>
                  <a:pt x="1125" y="206"/>
                </a:lnTo>
                <a:lnTo>
                  <a:pt x="1127" y="198"/>
                </a:lnTo>
                <a:lnTo>
                  <a:pt x="1130" y="191"/>
                </a:lnTo>
                <a:lnTo>
                  <a:pt x="1133" y="183"/>
                </a:lnTo>
                <a:lnTo>
                  <a:pt x="1137" y="176"/>
                </a:lnTo>
                <a:lnTo>
                  <a:pt x="1147" y="162"/>
                </a:lnTo>
                <a:lnTo>
                  <a:pt x="1156" y="147"/>
                </a:lnTo>
                <a:lnTo>
                  <a:pt x="1166" y="133"/>
                </a:lnTo>
                <a:lnTo>
                  <a:pt x="1170" y="125"/>
                </a:lnTo>
                <a:lnTo>
                  <a:pt x="1173" y="117"/>
                </a:lnTo>
                <a:lnTo>
                  <a:pt x="1177" y="109"/>
                </a:lnTo>
                <a:lnTo>
                  <a:pt x="1178" y="101"/>
                </a:lnTo>
                <a:lnTo>
                  <a:pt x="1179" y="92"/>
                </a:lnTo>
                <a:lnTo>
                  <a:pt x="1179" y="84"/>
                </a:lnTo>
                <a:lnTo>
                  <a:pt x="1179" y="84"/>
                </a:lnTo>
                <a:lnTo>
                  <a:pt x="1181" y="82"/>
                </a:lnTo>
                <a:lnTo>
                  <a:pt x="1184" y="81"/>
                </a:lnTo>
                <a:lnTo>
                  <a:pt x="1186" y="78"/>
                </a:lnTo>
                <a:lnTo>
                  <a:pt x="1188" y="75"/>
                </a:lnTo>
                <a:lnTo>
                  <a:pt x="1190" y="71"/>
                </a:lnTo>
                <a:lnTo>
                  <a:pt x="1190" y="67"/>
                </a:lnTo>
                <a:lnTo>
                  <a:pt x="1190" y="63"/>
                </a:lnTo>
                <a:lnTo>
                  <a:pt x="1187" y="60"/>
                </a:lnTo>
                <a:lnTo>
                  <a:pt x="1187" y="60"/>
                </a:lnTo>
                <a:lnTo>
                  <a:pt x="1191" y="58"/>
                </a:lnTo>
                <a:lnTo>
                  <a:pt x="1193" y="56"/>
                </a:lnTo>
                <a:lnTo>
                  <a:pt x="1196" y="48"/>
                </a:lnTo>
                <a:lnTo>
                  <a:pt x="1199" y="39"/>
                </a:lnTo>
                <a:lnTo>
                  <a:pt x="1201" y="29"/>
                </a:lnTo>
                <a:lnTo>
                  <a:pt x="1203" y="19"/>
                </a:lnTo>
                <a:lnTo>
                  <a:pt x="1207" y="11"/>
                </a:lnTo>
                <a:lnTo>
                  <a:pt x="1210" y="3"/>
                </a:lnTo>
                <a:lnTo>
                  <a:pt x="1212" y="1"/>
                </a:lnTo>
                <a:lnTo>
                  <a:pt x="1214" y="0"/>
                </a:lnTo>
                <a:lnTo>
                  <a:pt x="1214" y="0"/>
                </a:lnTo>
                <a:lnTo>
                  <a:pt x="1221" y="5"/>
                </a:lnTo>
                <a:lnTo>
                  <a:pt x="1225" y="13"/>
                </a:lnTo>
                <a:lnTo>
                  <a:pt x="1228" y="21"/>
                </a:lnTo>
                <a:lnTo>
                  <a:pt x="1231" y="30"/>
                </a:lnTo>
                <a:lnTo>
                  <a:pt x="1235" y="50"/>
                </a:lnTo>
                <a:lnTo>
                  <a:pt x="1238" y="70"/>
                </a:lnTo>
                <a:lnTo>
                  <a:pt x="1238" y="70"/>
                </a:lnTo>
                <a:lnTo>
                  <a:pt x="1240" y="80"/>
                </a:lnTo>
                <a:lnTo>
                  <a:pt x="1244" y="91"/>
                </a:lnTo>
                <a:lnTo>
                  <a:pt x="1247" y="102"/>
                </a:lnTo>
                <a:lnTo>
                  <a:pt x="1250" y="111"/>
                </a:lnTo>
                <a:lnTo>
                  <a:pt x="1250" y="111"/>
                </a:lnTo>
                <a:lnTo>
                  <a:pt x="1252" y="128"/>
                </a:lnTo>
                <a:lnTo>
                  <a:pt x="1253" y="147"/>
                </a:lnTo>
                <a:lnTo>
                  <a:pt x="1254" y="186"/>
                </a:lnTo>
                <a:lnTo>
                  <a:pt x="1254" y="186"/>
                </a:lnTo>
                <a:lnTo>
                  <a:pt x="1255" y="236"/>
                </a:lnTo>
                <a:lnTo>
                  <a:pt x="1256" y="257"/>
                </a:lnTo>
                <a:lnTo>
                  <a:pt x="1259" y="275"/>
                </a:lnTo>
                <a:lnTo>
                  <a:pt x="1259" y="275"/>
                </a:lnTo>
                <a:lnTo>
                  <a:pt x="1252" y="320"/>
                </a:lnTo>
                <a:lnTo>
                  <a:pt x="1244" y="365"/>
                </a:lnTo>
                <a:lnTo>
                  <a:pt x="1233" y="408"/>
                </a:lnTo>
                <a:lnTo>
                  <a:pt x="1228" y="429"/>
                </a:lnTo>
                <a:lnTo>
                  <a:pt x="1222" y="450"/>
                </a:lnTo>
                <a:lnTo>
                  <a:pt x="1222" y="450"/>
                </a:lnTo>
                <a:lnTo>
                  <a:pt x="1250" y="424"/>
                </a:lnTo>
                <a:lnTo>
                  <a:pt x="1278" y="398"/>
                </a:lnTo>
                <a:lnTo>
                  <a:pt x="1308" y="373"/>
                </a:lnTo>
                <a:lnTo>
                  <a:pt x="1338" y="348"/>
                </a:lnTo>
                <a:lnTo>
                  <a:pt x="1338" y="348"/>
                </a:lnTo>
                <a:lnTo>
                  <a:pt x="1356" y="334"/>
                </a:lnTo>
                <a:lnTo>
                  <a:pt x="1364" y="327"/>
                </a:lnTo>
                <a:lnTo>
                  <a:pt x="1373" y="320"/>
                </a:lnTo>
                <a:lnTo>
                  <a:pt x="1373" y="320"/>
                </a:lnTo>
                <a:lnTo>
                  <a:pt x="1382" y="314"/>
                </a:lnTo>
                <a:lnTo>
                  <a:pt x="1393" y="309"/>
                </a:lnTo>
                <a:lnTo>
                  <a:pt x="1397" y="306"/>
                </a:lnTo>
                <a:lnTo>
                  <a:pt x="1403" y="304"/>
                </a:lnTo>
                <a:lnTo>
                  <a:pt x="1407" y="300"/>
                </a:lnTo>
                <a:lnTo>
                  <a:pt x="1410" y="294"/>
                </a:lnTo>
                <a:lnTo>
                  <a:pt x="1410" y="294"/>
                </a:lnTo>
                <a:lnTo>
                  <a:pt x="1411" y="296"/>
                </a:lnTo>
                <a:lnTo>
                  <a:pt x="1413" y="297"/>
                </a:lnTo>
                <a:lnTo>
                  <a:pt x="1415" y="296"/>
                </a:lnTo>
                <a:lnTo>
                  <a:pt x="1417" y="294"/>
                </a:lnTo>
                <a:lnTo>
                  <a:pt x="1417" y="294"/>
                </a:lnTo>
                <a:lnTo>
                  <a:pt x="1428" y="287"/>
                </a:lnTo>
                <a:lnTo>
                  <a:pt x="1439" y="281"/>
                </a:lnTo>
                <a:lnTo>
                  <a:pt x="1462" y="269"/>
                </a:lnTo>
                <a:lnTo>
                  <a:pt x="1484" y="258"/>
                </a:lnTo>
                <a:lnTo>
                  <a:pt x="1495" y="251"/>
                </a:lnTo>
                <a:lnTo>
                  <a:pt x="1505" y="243"/>
                </a:lnTo>
                <a:lnTo>
                  <a:pt x="1505" y="243"/>
                </a:lnTo>
                <a:lnTo>
                  <a:pt x="1519" y="239"/>
                </a:lnTo>
                <a:lnTo>
                  <a:pt x="1532" y="233"/>
                </a:lnTo>
                <a:lnTo>
                  <a:pt x="1557" y="223"/>
                </a:lnTo>
                <a:lnTo>
                  <a:pt x="1581" y="212"/>
                </a:lnTo>
                <a:lnTo>
                  <a:pt x="1593" y="207"/>
                </a:lnTo>
                <a:lnTo>
                  <a:pt x="1607" y="202"/>
                </a:lnTo>
                <a:lnTo>
                  <a:pt x="1607" y="202"/>
                </a:lnTo>
                <a:lnTo>
                  <a:pt x="1610" y="199"/>
                </a:lnTo>
                <a:lnTo>
                  <a:pt x="1615" y="196"/>
                </a:lnTo>
                <a:lnTo>
                  <a:pt x="1623" y="190"/>
                </a:lnTo>
                <a:lnTo>
                  <a:pt x="1623" y="190"/>
                </a:lnTo>
                <a:lnTo>
                  <a:pt x="1626" y="186"/>
                </a:lnTo>
                <a:lnTo>
                  <a:pt x="1630" y="182"/>
                </a:lnTo>
                <a:lnTo>
                  <a:pt x="1633" y="178"/>
                </a:lnTo>
                <a:lnTo>
                  <a:pt x="1636" y="173"/>
                </a:lnTo>
                <a:lnTo>
                  <a:pt x="1636" y="173"/>
                </a:lnTo>
                <a:lnTo>
                  <a:pt x="1639" y="171"/>
                </a:lnTo>
                <a:lnTo>
                  <a:pt x="1644" y="170"/>
                </a:lnTo>
                <a:lnTo>
                  <a:pt x="1647" y="169"/>
                </a:lnTo>
                <a:lnTo>
                  <a:pt x="1650" y="167"/>
                </a:lnTo>
                <a:lnTo>
                  <a:pt x="1650" y="167"/>
                </a:lnTo>
                <a:lnTo>
                  <a:pt x="1656" y="161"/>
                </a:lnTo>
                <a:lnTo>
                  <a:pt x="1662" y="154"/>
                </a:lnTo>
                <a:lnTo>
                  <a:pt x="1666" y="146"/>
                </a:lnTo>
                <a:lnTo>
                  <a:pt x="1670" y="137"/>
                </a:lnTo>
                <a:lnTo>
                  <a:pt x="1680" y="120"/>
                </a:lnTo>
                <a:lnTo>
                  <a:pt x="1688" y="103"/>
                </a:lnTo>
                <a:lnTo>
                  <a:pt x="1688" y="103"/>
                </a:lnTo>
                <a:lnTo>
                  <a:pt x="1688" y="96"/>
                </a:lnTo>
                <a:lnTo>
                  <a:pt x="1687" y="91"/>
                </a:lnTo>
                <a:lnTo>
                  <a:pt x="1687" y="86"/>
                </a:lnTo>
                <a:lnTo>
                  <a:pt x="1688" y="84"/>
                </a:lnTo>
                <a:lnTo>
                  <a:pt x="1691" y="81"/>
                </a:lnTo>
                <a:lnTo>
                  <a:pt x="1691" y="81"/>
                </a:lnTo>
                <a:lnTo>
                  <a:pt x="1696" y="82"/>
                </a:lnTo>
                <a:lnTo>
                  <a:pt x="1698" y="82"/>
                </a:lnTo>
                <a:lnTo>
                  <a:pt x="1701" y="81"/>
                </a:lnTo>
                <a:lnTo>
                  <a:pt x="1701" y="81"/>
                </a:lnTo>
                <a:lnTo>
                  <a:pt x="1705" y="97"/>
                </a:lnTo>
                <a:lnTo>
                  <a:pt x="1710" y="112"/>
                </a:lnTo>
                <a:lnTo>
                  <a:pt x="1714" y="127"/>
                </a:lnTo>
                <a:lnTo>
                  <a:pt x="1715" y="135"/>
                </a:lnTo>
                <a:lnTo>
                  <a:pt x="1715" y="142"/>
                </a:lnTo>
                <a:lnTo>
                  <a:pt x="1715" y="142"/>
                </a:lnTo>
                <a:lnTo>
                  <a:pt x="1730" y="138"/>
                </a:lnTo>
                <a:lnTo>
                  <a:pt x="1742" y="134"/>
                </a:lnTo>
                <a:lnTo>
                  <a:pt x="1753" y="130"/>
                </a:lnTo>
                <a:lnTo>
                  <a:pt x="1766" y="126"/>
                </a:lnTo>
                <a:lnTo>
                  <a:pt x="1766" y="126"/>
                </a:lnTo>
                <a:lnTo>
                  <a:pt x="1781" y="147"/>
                </a:lnTo>
                <a:lnTo>
                  <a:pt x="1787" y="157"/>
                </a:lnTo>
                <a:lnTo>
                  <a:pt x="1793" y="169"/>
                </a:lnTo>
                <a:lnTo>
                  <a:pt x="1793" y="169"/>
                </a:lnTo>
                <a:lnTo>
                  <a:pt x="1797" y="168"/>
                </a:lnTo>
                <a:lnTo>
                  <a:pt x="1800" y="167"/>
                </a:lnTo>
                <a:lnTo>
                  <a:pt x="1804" y="164"/>
                </a:lnTo>
                <a:lnTo>
                  <a:pt x="1809" y="161"/>
                </a:lnTo>
                <a:lnTo>
                  <a:pt x="1812" y="161"/>
                </a:lnTo>
                <a:lnTo>
                  <a:pt x="1814" y="162"/>
                </a:lnTo>
                <a:lnTo>
                  <a:pt x="1814" y="162"/>
                </a:lnTo>
                <a:lnTo>
                  <a:pt x="1816" y="163"/>
                </a:lnTo>
                <a:lnTo>
                  <a:pt x="1818" y="164"/>
                </a:lnTo>
                <a:lnTo>
                  <a:pt x="1820" y="167"/>
                </a:lnTo>
                <a:lnTo>
                  <a:pt x="1822" y="172"/>
                </a:lnTo>
                <a:lnTo>
                  <a:pt x="1823" y="179"/>
                </a:lnTo>
                <a:lnTo>
                  <a:pt x="1823" y="184"/>
                </a:lnTo>
                <a:lnTo>
                  <a:pt x="1824" y="190"/>
                </a:lnTo>
                <a:lnTo>
                  <a:pt x="1828" y="195"/>
                </a:lnTo>
                <a:lnTo>
                  <a:pt x="1829" y="196"/>
                </a:lnTo>
                <a:lnTo>
                  <a:pt x="1831" y="197"/>
                </a:lnTo>
                <a:lnTo>
                  <a:pt x="1831" y="197"/>
                </a:lnTo>
                <a:lnTo>
                  <a:pt x="1839" y="194"/>
                </a:lnTo>
                <a:lnTo>
                  <a:pt x="1847" y="191"/>
                </a:lnTo>
                <a:lnTo>
                  <a:pt x="1856" y="190"/>
                </a:lnTo>
                <a:lnTo>
                  <a:pt x="1860" y="191"/>
                </a:lnTo>
                <a:lnTo>
                  <a:pt x="1863" y="192"/>
                </a:lnTo>
                <a:lnTo>
                  <a:pt x="1863" y="192"/>
                </a:lnTo>
                <a:lnTo>
                  <a:pt x="1866" y="198"/>
                </a:lnTo>
                <a:lnTo>
                  <a:pt x="1867" y="206"/>
                </a:lnTo>
                <a:lnTo>
                  <a:pt x="1869" y="212"/>
                </a:lnTo>
                <a:lnTo>
                  <a:pt x="1869" y="219"/>
                </a:lnTo>
                <a:lnTo>
                  <a:pt x="1869" y="233"/>
                </a:lnTo>
                <a:lnTo>
                  <a:pt x="1867" y="248"/>
                </a:lnTo>
                <a:lnTo>
                  <a:pt x="1864" y="263"/>
                </a:lnTo>
                <a:lnTo>
                  <a:pt x="1861" y="278"/>
                </a:lnTo>
                <a:lnTo>
                  <a:pt x="1852" y="305"/>
                </a:lnTo>
                <a:lnTo>
                  <a:pt x="1852" y="305"/>
                </a:lnTo>
                <a:lnTo>
                  <a:pt x="1857" y="304"/>
                </a:lnTo>
                <a:lnTo>
                  <a:pt x="1862" y="304"/>
                </a:lnTo>
                <a:lnTo>
                  <a:pt x="1873" y="303"/>
                </a:lnTo>
                <a:lnTo>
                  <a:pt x="1884" y="303"/>
                </a:lnTo>
                <a:lnTo>
                  <a:pt x="1895" y="302"/>
                </a:lnTo>
                <a:lnTo>
                  <a:pt x="1895" y="302"/>
                </a:lnTo>
                <a:lnTo>
                  <a:pt x="1902" y="299"/>
                </a:lnTo>
                <a:lnTo>
                  <a:pt x="1908" y="296"/>
                </a:lnTo>
                <a:lnTo>
                  <a:pt x="1914" y="292"/>
                </a:lnTo>
                <a:lnTo>
                  <a:pt x="1917" y="292"/>
                </a:lnTo>
                <a:lnTo>
                  <a:pt x="1920" y="293"/>
                </a:lnTo>
                <a:lnTo>
                  <a:pt x="1920" y="293"/>
                </a:lnTo>
                <a:lnTo>
                  <a:pt x="1922" y="297"/>
                </a:lnTo>
                <a:lnTo>
                  <a:pt x="1922" y="301"/>
                </a:lnTo>
                <a:lnTo>
                  <a:pt x="1922" y="305"/>
                </a:lnTo>
                <a:lnTo>
                  <a:pt x="1921" y="309"/>
                </a:lnTo>
                <a:lnTo>
                  <a:pt x="1914" y="327"/>
                </a:lnTo>
                <a:lnTo>
                  <a:pt x="1914" y="327"/>
                </a:lnTo>
                <a:lnTo>
                  <a:pt x="1908" y="349"/>
                </a:lnTo>
                <a:lnTo>
                  <a:pt x="1902" y="372"/>
                </a:lnTo>
                <a:lnTo>
                  <a:pt x="1890" y="415"/>
                </a:lnTo>
                <a:lnTo>
                  <a:pt x="1890" y="415"/>
                </a:lnTo>
                <a:lnTo>
                  <a:pt x="1923" y="415"/>
                </a:lnTo>
                <a:lnTo>
                  <a:pt x="1954" y="413"/>
                </a:lnTo>
                <a:lnTo>
                  <a:pt x="2016" y="407"/>
                </a:lnTo>
                <a:lnTo>
                  <a:pt x="2016" y="407"/>
                </a:lnTo>
                <a:lnTo>
                  <a:pt x="2023" y="415"/>
                </a:lnTo>
                <a:lnTo>
                  <a:pt x="2029" y="423"/>
                </a:lnTo>
                <a:lnTo>
                  <a:pt x="2033" y="430"/>
                </a:lnTo>
                <a:lnTo>
                  <a:pt x="2036" y="438"/>
                </a:lnTo>
                <a:lnTo>
                  <a:pt x="2039" y="446"/>
                </a:lnTo>
                <a:lnTo>
                  <a:pt x="2040" y="456"/>
                </a:lnTo>
                <a:lnTo>
                  <a:pt x="2039" y="467"/>
                </a:lnTo>
                <a:lnTo>
                  <a:pt x="2038" y="480"/>
                </a:lnTo>
                <a:lnTo>
                  <a:pt x="2038" y="480"/>
                </a:lnTo>
                <a:lnTo>
                  <a:pt x="2034" y="494"/>
                </a:lnTo>
                <a:lnTo>
                  <a:pt x="2030" y="510"/>
                </a:lnTo>
                <a:lnTo>
                  <a:pt x="2027" y="526"/>
                </a:lnTo>
                <a:lnTo>
                  <a:pt x="2024" y="542"/>
                </a:lnTo>
                <a:lnTo>
                  <a:pt x="2024" y="542"/>
                </a:lnTo>
                <a:lnTo>
                  <a:pt x="2021" y="555"/>
                </a:lnTo>
                <a:lnTo>
                  <a:pt x="2021" y="567"/>
                </a:lnTo>
                <a:lnTo>
                  <a:pt x="2020" y="580"/>
                </a:lnTo>
                <a:lnTo>
                  <a:pt x="2019" y="593"/>
                </a:lnTo>
                <a:lnTo>
                  <a:pt x="2019" y="593"/>
                </a:lnTo>
                <a:lnTo>
                  <a:pt x="2017" y="603"/>
                </a:lnTo>
                <a:lnTo>
                  <a:pt x="2014" y="612"/>
                </a:lnTo>
                <a:lnTo>
                  <a:pt x="2011" y="622"/>
                </a:lnTo>
                <a:lnTo>
                  <a:pt x="2009" y="631"/>
                </a:lnTo>
                <a:lnTo>
                  <a:pt x="2009" y="631"/>
                </a:lnTo>
                <a:lnTo>
                  <a:pt x="2005" y="647"/>
                </a:lnTo>
                <a:lnTo>
                  <a:pt x="2002" y="661"/>
                </a:lnTo>
                <a:lnTo>
                  <a:pt x="1993" y="693"/>
                </a:lnTo>
                <a:lnTo>
                  <a:pt x="1993" y="693"/>
                </a:lnTo>
                <a:lnTo>
                  <a:pt x="1974" y="768"/>
                </a:lnTo>
                <a:lnTo>
                  <a:pt x="1956" y="844"/>
                </a:lnTo>
                <a:lnTo>
                  <a:pt x="1937" y="919"/>
                </a:lnTo>
                <a:lnTo>
                  <a:pt x="1919" y="991"/>
                </a:lnTo>
                <a:lnTo>
                  <a:pt x="1919" y="991"/>
                </a:lnTo>
                <a:lnTo>
                  <a:pt x="1911" y="1014"/>
                </a:lnTo>
                <a:lnTo>
                  <a:pt x="1905" y="1036"/>
                </a:lnTo>
                <a:lnTo>
                  <a:pt x="1898" y="1058"/>
                </a:lnTo>
                <a:lnTo>
                  <a:pt x="1895" y="1069"/>
                </a:lnTo>
                <a:lnTo>
                  <a:pt x="1893" y="1079"/>
                </a:lnTo>
                <a:lnTo>
                  <a:pt x="1893" y="1079"/>
                </a:lnTo>
                <a:lnTo>
                  <a:pt x="1886" y="1126"/>
                </a:lnTo>
                <a:lnTo>
                  <a:pt x="1881" y="1149"/>
                </a:lnTo>
                <a:lnTo>
                  <a:pt x="1877" y="1170"/>
                </a:lnTo>
                <a:lnTo>
                  <a:pt x="1872" y="1192"/>
                </a:lnTo>
                <a:lnTo>
                  <a:pt x="1865" y="1212"/>
                </a:lnTo>
                <a:lnTo>
                  <a:pt x="1859" y="1232"/>
                </a:lnTo>
                <a:lnTo>
                  <a:pt x="1850" y="1252"/>
                </a:lnTo>
                <a:lnTo>
                  <a:pt x="1850" y="1252"/>
                </a:lnTo>
                <a:lnTo>
                  <a:pt x="1846" y="1254"/>
                </a:lnTo>
                <a:lnTo>
                  <a:pt x="1841" y="1257"/>
                </a:lnTo>
                <a:lnTo>
                  <a:pt x="1834" y="1259"/>
                </a:lnTo>
                <a:lnTo>
                  <a:pt x="1830" y="1262"/>
                </a:lnTo>
                <a:lnTo>
                  <a:pt x="1830" y="1262"/>
                </a:lnTo>
                <a:lnTo>
                  <a:pt x="1812" y="1265"/>
                </a:lnTo>
                <a:lnTo>
                  <a:pt x="1792" y="1265"/>
                </a:lnTo>
                <a:lnTo>
                  <a:pt x="1773" y="1263"/>
                </a:lnTo>
                <a:lnTo>
                  <a:pt x="1753" y="1262"/>
                </a:lnTo>
                <a:lnTo>
                  <a:pt x="1753" y="1262"/>
                </a:lnTo>
                <a:lnTo>
                  <a:pt x="1733" y="1261"/>
                </a:lnTo>
                <a:lnTo>
                  <a:pt x="1715" y="1262"/>
                </a:lnTo>
                <a:lnTo>
                  <a:pt x="1697" y="1265"/>
                </a:lnTo>
                <a:lnTo>
                  <a:pt x="1679" y="1268"/>
                </a:lnTo>
                <a:lnTo>
                  <a:pt x="1642" y="1274"/>
                </a:lnTo>
                <a:lnTo>
                  <a:pt x="1624" y="1276"/>
                </a:lnTo>
                <a:lnTo>
                  <a:pt x="1607" y="1278"/>
                </a:lnTo>
                <a:lnTo>
                  <a:pt x="1607" y="1278"/>
                </a:lnTo>
                <a:lnTo>
                  <a:pt x="1593" y="1277"/>
                </a:lnTo>
                <a:lnTo>
                  <a:pt x="1579" y="1277"/>
                </a:lnTo>
                <a:lnTo>
                  <a:pt x="1573" y="1277"/>
                </a:lnTo>
                <a:lnTo>
                  <a:pt x="1568" y="1280"/>
                </a:lnTo>
                <a:lnTo>
                  <a:pt x="1561" y="1282"/>
                </a:lnTo>
                <a:lnTo>
                  <a:pt x="1556" y="1285"/>
                </a:lnTo>
                <a:lnTo>
                  <a:pt x="1556" y="1285"/>
                </a:lnTo>
                <a:lnTo>
                  <a:pt x="1428" y="1293"/>
                </a:lnTo>
                <a:lnTo>
                  <a:pt x="1294" y="1301"/>
                </a:lnTo>
                <a:lnTo>
                  <a:pt x="1294" y="1301"/>
                </a:lnTo>
                <a:lnTo>
                  <a:pt x="1224" y="1306"/>
                </a:lnTo>
                <a:lnTo>
                  <a:pt x="1188" y="1311"/>
                </a:lnTo>
                <a:lnTo>
                  <a:pt x="1153" y="1315"/>
                </a:lnTo>
                <a:lnTo>
                  <a:pt x="1118" y="1320"/>
                </a:lnTo>
                <a:lnTo>
                  <a:pt x="1084" y="1328"/>
                </a:lnTo>
                <a:lnTo>
                  <a:pt x="1050" y="1335"/>
                </a:lnTo>
                <a:lnTo>
                  <a:pt x="1018" y="1344"/>
                </a:lnTo>
                <a:lnTo>
                  <a:pt x="1018" y="1344"/>
                </a:lnTo>
                <a:lnTo>
                  <a:pt x="1012" y="1347"/>
                </a:lnTo>
                <a:lnTo>
                  <a:pt x="1012" y="1347"/>
                </a:lnTo>
                <a:lnTo>
                  <a:pt x="999" y="1354"/>
                </a:lnTo>
                <a:lnTo>
                  <a:pt x="987" y="1362"/>
                </a:lnTo>
                <a:lnTo>
                  <a:pt x="975" y="1369"/>
                </a:lnTo>
                <a:lnTo>
                  <a:pt x="969" y="1373"/>
                </a:lnTo>
                <a:lnTo>
                  <a:pt x="961" y="1374"/>
                </a:lnTo>
                <a:lnTo>
                  <a:pt x="961" y="1374"/>
                </a:lnTo>
                <a:lnTo>
                  <a:pt x="947" y="1376"/>
                </a:lnTo>
                <a:lnTo>
                  <a:pt x="929" y="1377"/>
                </a:lnTo>
                <a:lnTo>
                  <a:pt x="912" y="1377"/>
                </a:lnTo>
                <a:lnTo>
                  <a:pt x="896" y="1376"/>
                </a:lnTo>
                <a:lnTo>
                  <a:pt x="896" y="1376"/>
                </a:lnTo>
                <a:lnTo>
                  <a:pt x="887" y="1374"/>
                </a:lnTo>
                <a:lnTo>
                  <a:pt x="877" y="1371"/>
                </a:lnTo>
                <a:lnTo>
                  <a:pt x="867" y="1367"/>
                </a:lnTo>
                <a:lnTo>
                  <a:pt x="861" y="1367"/>
                </a:lnTo>
                <a:lnTo>
                  <a:pt x="861" y="1367"/>
                </a:lnTo>
                <a:lnTo>
                  <a:pt x="839" y="1368"/>
                </a:lnTo>
                <a:lnTo>
                  <a:pt x="817" y="1369"/>
                </a:lnTo>
                <a:lnTo>
                  <a:pt x="772" y="1371"/>
                </a:lnTo>
                <a:lnTo>
                  <a:pt x="772" y="1371"/>
                </a:lnTo>
                <a:lnTo>
                  <a:pt x="741" y="1372"/>
                </a:lnTo>
                <a:lnTo>
                  <a:pt x="712" y="1375"/>
                </a:lnTo>
                <a:lnTo>
                  <a:pt x="649" y="1384"/>
                </a:lnTo>
                <a:lnTo>
                  <a:pt x="649" y="1384"/>
                </a:lnTo>
                <a:lnTo>
                  <a:pt x="614" y="1389"/>
                </a:lnTo>
                <a:lnTo>
                  <a:pt x="578" y="1392"/>
                </a:lnTo>
                <a:lnTo>
                  <a:pt x="542" y="1394"/>
                </a:lnTo>
                <a:lnTo>
                  <a:pt x="506" y="1397"/>
                </a:lnTo>
                <a:lnTo>
                  <a:pt x="506" y="1397"/>
                </a:lnTo>
                <a:lnTo>
                  <a:pt x="448" y="1404"/>
                </a:lnTo>
                <a:lnTo>
                  <a:pt x="388" y="1410"/>
                </a:lnTo>
                <a:lnTo>
                  <a:pt x="328" y="1415"/>
                </a:lnTo>
                <a:lnTo>
                  <a:pt x="298" y="1418"/>
                </a:lnTo>
                <a:lnTo>
                  <a:pt x="267" y="1419"/>
                </a:lnTo>
                <a:lnTo>
                  <a:pt x="267" y="1419"/>
                </a:lnTo>
                <a:lnTo>
                  <a:pt x="252" y="1418"/>
                </a:lnTo>
                <a:lnTo>
                  <a:pt x="244" y="1417"/>
                </a:lnTo>
                <a:lnTo>
                  <a:pt x="237" y="1417"/>
                </a:lnTo>
                <a:lnTo>
                  <a:pt x="237" y="1417"/>
                </a:lnTo>
                <a:lnTo>
                  <a:pt x="216" y="1419"/>
                </a:lnTo>
                <a:lnTo>
                  <a:pt x="196" y="1422"/>
                </a:lnTo>
                <a:lnTo>
                  <a:pt x="177" y="1425"/>
                </a:lnTo>
                <a:lnTo>
                  <a:pt x="156" y="1427"/>
                </a:lnTo>
                <a:lnTo>
                  <a:pt x="156" y="1427"/>
                </a:lnTo>
                <a:lnTo>
                  <a:pt x="134" y="1427"/>
                </a:lnTo>
                <a:lnTo>
                  <a:pt x="110" y="1425"/>
                </a:lnTo>
                <a:lnTo>
                  <a:pt x="87" y="1423"/>
                </a:lnTo>
                <a:lnTo>
                  <a:pt x="64" y="1422"/>
                </a:lnTo>
                <a:lnTo>
                  <a:pt x="64" y="1422"/>
                </a:lnTo>
                <a:lnTo>
                  <a:pt x="50" y="1421"/>
                </a:lnTo>
                <a:lnTo>
                  <a:pt x="36" y="1419"/>
                </a:lnTo>
                <a:lnTo>
                  <a:pt x="24" y="1415"/>
                </a:lnTo>
                <a:lnTo>
                  <a:pt x="11" y="1411"/>
                </a:lnTo>
                <a:lnTo>
                  <a:pt x="11" y="1411"/>
                </a:lnTo>
                <a:lnTo>
                  <a:pt x="9" y="1404"/>
                </a:lnTo>
                <a:lnTo>
                  <a:pt x="6" y="1394"/>
                </a:lnTo>
                <a:lnTo>
                  <a:pt x="4" y="1386"/>
                </a:lnTo>
                <a:lnTo>
                  <a:pt x="2" y="1382"/>
                </a:lnTo>
                <a:lnTo>
                  <a:pt x="0" y="1379"/>
                </a:lnTo>
                <a:lnTo>
                  <a:pt x="0" y="1379"/>
                </a:lnTo>
                <a:lnTo>
                  <a:pt x="21" y="1335"/>
                </a:lnTo>
                <a:lnTo>
                  <a:pt x="43" y="1291"/>
                </a:lnTo>
                <a:lnTo>
                  <a:pt x="66" y="1250"/>
                </a:lnTo>
                <a:lnTo>
                  <a:pt x="89" y="1210"/>
                </a:lnTo>
                <a:lnTo>
                  <a:pt x="89" y="1210"/>
                </a:lnTo>
                <a:lnTo>
                  <a:pt x="71" y="1211"/>
                </a:lnTo>
                <a:lnTo>
                  <a:pt x="52" y="1213"/>
                </a:lnTo>
                <a:lnTo>
                  <a:pt x="35" y="1215"/>
                </a:lnTo>
                <a:lnTo>
                  <a:pt x="18" y="1215"/>
                </a:lnTo>
                <a:lnTo>
                  <a:pt x="18" y="1215"/>
                </a:lnTo>
                <a:lnTo>
                  <a:pt x="16" y="1208"/>
                </a:lnTo>
                <a:lnTo>
                  <a:pt x="17" y="1199"/>
                </a:lnTo>
                <a:lnTo>
                  <a:pt x="19" y="1192"/>
                </a:lnTo>
                <a:lnTo>
                  <a:pt x="22" y="1183"/>
                </a:lnTo>
                <a:lnTo>
                  <a:pt x="30" y="1168"/>
                </a:lnTo>
                <a:lnTo>
                  <a:pt x="37" y="1153"/>
                </a:lnTo>
                <a:lnTo>
                  <a:pt x="37" y="1153"/>
                </a:lnTo>
                <a:lnTo>
                  <a:pt x="32" y="1151"/>
                </a:lnTo>
                <a:lnTo>
                  <a:pt x="27" y="1150"/>
                </a:lnTo>
                <a:lnTo>
                  <a:pt x="21" y="1151"/>
                </a:lnTo>
                <a:lnTo>
                  <a:pt x="16" y="1151"/>
                </a:lnTo>
                <a:lnTo>
                  <a:pt x="12" y="1152"/>
                </a:lnTo>
                <a:lnTo>
                  <a:pt x="7" y="1152"/>
                </a:lnTo>
                <a:lnTo>
                  <a:pt x="4" y="1151"/>
                </a:lnTo>
                <a:lnTo>
                  <a:pt x="0" y="1148"/>
                </a:lnTo>
                <a:lnTo>
                  <a:pt x="0" y="1148"/>
                </a:lnTo>
                <a:lnTo>
                  <a:pt x="0" y="1140"/>
                </a:lnTo>
                <a:lnTo>
                  <a:pt x="2" y="1134"/>
                </a:lnTo>
                <a:lnTo>
                  <a:pt x="5" y="1129"/>
                </a:lnTo>
                <a:lnTo>
                  <a:pt x="10" y="1123"/>
                </a:lnTo>
                <a:lnTo>
                  <a:pt x="19" y="1112"/>
                </a:lnTo>
                <a:lnTo>
                  <a:pt x="24" y="1107"/>
                </a:lnTo>
                <a:lnTo>
                  <a:pt x="27" y="1101"/>
                </a:lnTo>
                <a:lnTo>
                  <a:pt x="27" y="1101"/>
                </a:lnTo>
                <a:lnTo>
                  <a:pt x="24" y="1101"/>
                </a:lnTo>
                <a:lnTo>
                  <a:pt x="19" y="1101"/>
                </a:lnTo>
                <a:lnTo>
                  <a:pt x="14" y="1099"/>
                </a:lnTo>
                <a:lnTo>
                  <a:pt x="12" y="1097"/>
                </a:lnTo>
                <a:lnTo>
                  <a:pt x="11" y="1095"/>
                </a:lnTo>
                <a:lnTo>
                  <a:pt x="11" y="1095"/>
                </a:lnTo>
                <a:lnTo>
                  <a:pt x="14" y="1086"/>
                </a:lnTo>
                <a:lnTo>
                  <a:pt x="17" y="1078"/>
                </a:lnTo>
                <a:lnTo>
                  <a:pt x="27" y="1064"/>
                </a:lnTo>
                <a:lnTo>
                  <a:pt x="36" y="1051"/>
                </a:lnTo>
                <a:lnTo>
                  <a:pt x="41" y="1044"/>
                </a:lnTo>
                <a:lnTo>
                  <a:pt x="45" y="1036"/>
                </a:lnTo>
                <a:lnTo>
                  <a:pt x="45" y="1036"/>
                </a:lnTo>
                <a:lnTo>
                  <a:pt x="36" y="1036"/>
                </a:lnTo>
                <a:lnTo>
                  <a:pt x="29" y="1036"/>
                </a:lnTo>
                <a:lnTo>
                  <a:pt x="25" y="1035"/>
                </a:lnTo>
                <a:lnTo>
                  <a:pt x="21" y="1034"/>
                </a:lnTo>
                <a:lnTo>
                  <a:pt x="18" y="1031"/>
                </a:lnTo>
                <a:lnTo>
                  <a:pt x="16" y="1027"/>
                </a:lnTo>
                <a:lnTo>
                  <a:pt x="16" y="1027"/>
                </a:lnTo>
                <a:lnTo>
                  <a:pt x="19" y="1020"/>
                </a:lnTo>
                <a:lnTo>
                  <a:pt x="22" y="1014"/>
                </a:lnTo>
                <a:lnTo>
                  <a:pt x="33" y="1004"/>
                </a:lnTo>
                <a:lnTo>
                  <a:pt x="37" y="999"/>
                </a:lnTo>
                <a:lnTo>
                  <a:pt x="42" y="994"/>
                </a:lnTo>
                <a:lnTo>
                  <a:pt x="46" y="987"/>
                </a:lnTo>
                <a:lnTo>
                  <a:pt x="48" y="980"/>
                </a:lnTo>
                <a:lnTo>
                  <a:pt x="48" y="980"/>
                </a:lnTo>
                <a:lnTo>
                  <a:pt x="51" y="980"/>
                </a:lnTo>
                <a:lnTo>
                  <a:pt x="54" y="979"/>
                </a:lnTo>
                <a:lnTo>
                  <a:pt x="55" y="976"/>
                </a:lnTo>
                <a:lnTo>
                  <a:pt x="57" y="975"/>
                </a:lnTo>
                <a:lnTo>
                  <a:pt x="57" y="975"/>
                </a:lnTo>
                <a:lnTo>
                  <a:pt x="72" y="953"/>
                </a:lnTo>
                <a:lnTo>
                  <a:pt x="87" y="932"/>
                </a:lnTo>
                <a:lnTo>
                  <a:pt x="119" y="891"/>
                </a:lnTo>
                <a:lnTo>
                  <a:pt x="135" y="869"/>
                </a:lnTo>
                <a:lnTo>
                  <a:pt x="151" y="849"/>
                </a:lnTo>
                <a:lnTo>
                  <a:pt x="166" y="827"/>
                </a:lnTo>
                <a:lnTo>
                  <a:pt x="180" y="803"/>
                </a:lnTo>
                <a:lnTo>
                  <a:pt x="180" y="803"/>
                </a:lnTo>
                <a:lnTo>
                  <a:pt x="182" y="802"/>
                </a:lnTo>
                <a:lnTo>
                  <a:pt x="184" y="800"/>
                </a:lnTo>
                <a:lnTo>
                  <a:pt x="186" y="799"/>
                </a:lnTo>
                <a:lnTo>
                  <a:pt x="191" y="798"/>
                </a:lnTo>
                <a:lnTo>
                  <a:pt x="191" y="798"/>
                </a:lnTo>
                <a:lnTo>
                  <a:pt x="210" y="766"/>
                </a:lnTo>
                <a:lnTo>
                  <a:pt x="215" y="757"/>
                </a:lnTo>
                <a:lnTo>
                  <a:pt x="221" y="751"/>
                </a:lnTo>
                <a:lnTo>
                  <a:pt x="227" y="743"/>
                </a:lnTo>
                <a:lnTo>
                  <a:pt x="234" y="738"/>
                </a:lnTo>
                <a:lnTo>
                  <a:pt x="234" y="738"/>
                </a:lnTo>
                <a:lnTo>
                  <a:pt x="252" y="708"/>
                </a:lnTo>
                <a:lnTo>
                  <a:pt x="269" y="681"/>
                </a:lnTo>
                <a:lnTo>
                  <a:pt x="304" y="630"/>
                </a:lnTo>
                <a:lnTo>
                  <a:pt x="321" y="603"/>
                </a:lnTo>
                <a:lnTo>
                  <a:pt x="337" y="576"/>
                </a:lnTo>
                <a:lnTo>
                  <a:pt x="353" y="546"/>
                </a:lnTo>
                <a:lnTo>
                  <a:pt x="368" y="514"/>
                </a:lnTo>
                <a:lnTo>
                  <a:pt x="368" y="514"/>
                </a:lnTo>
                <a:lnTo>
                  <a:pt x="372" y="512"/>
                </a:lnTo>
                <a:lnTo>
                  <a:pt x="374" y="511"/>
                </a:lnTo>
                <a:lnTo>
                  <a:pt x="380" y="512"/>
                </a:lnTo>
                <a:lnTo>
                  <a:pt x="380" y="512"/>
                </a:lnTo>
                <a:lnTo>
                  <a:pt x="398" y="484"/>
                </a:lnTo>
                <a:lnTo>
                  <a:pt x="417" y="456"/>
                </a:lnTo>
                <a:lnTo>
                  <a:pt x="436" y="429"/>
                </a:lnTo>
                <a:lnTo>
                  <a:pt x="453" y="402"/>
                </a:lnTo>
                <a:lnTo>
                  <a:pt x="453" y="402"/>
                </a:lnTo>
                <a:lnTo>
                  <a:pt x="456" y="402"/>
                </a:lnTo>
                <a:lnTo>
                  <a:pt x="458" y="403"/>
                </a:lnTo>
                <a:lnTo>
                  <a:pt x="460" y="406"/>
                </a:lnTo>
                <a:lnTo>
                  <a:pt x="464" y="409"/>
                </a:lnTo>
                <a:lnTo>
                  <a:pt x="465" y="410"/>
                </a:lnTo>
                <a:lnTo>
                  <a:pt x="468" y="410"/>
                </a:lnTo>
                <a:lnTo>
                  <a:pt x="468" y="410"/>
                </a:lnTo>
                <a:lnTo>
                  <a:pt x="482" y="408"/>
                </a:lnTo>
                <a:lnTo>
                  <a:pt x="497" y="406"/>
                </a:lnTo>
                <a:lnTo>
                  <a:pt x="513" y="405"/>
                </a:lnTo>
                <a:lnTo>
                  <a:pt x="529" y="405"/>
                </a:lnTo>
                <a:lnTo>
                  <a:pt x="562" y="406"/>
                </a:lnTo>
                <a:lnTo>
                  <a:pt x="595" y="409"/>
                </a:lnTo>
                <a:lnTo>
                  <a:pt x="595" y="409"/>
                </a:lnTo>
                <a:lnTo>
                  <a:pt x="647" y="412"/>
                </a:lnTo>
                <a:lnTo>
                  <a:pt x="698" y="413"/>
                </a:lnTo>
                <a:lnTo>
                  <a:pt x="748" y="415"/>
                </a:lnTo>
                <a:lnTo>
                  <a:pt x="797" y="420"/>
                </a:lnTo>
                <a:lnTo>
                  <a:pt x="797" y="420"/>
                </a:lnTo>
                <a:lnTo>
                  <a:pt x="815" y="424"/>
                </a:lnTo>
                <a:lnTo>
                  <a:pt x="834" y="428"/>
                </a:lnTo>
                <a:lnTo>
                  <a:pt x="878" y="436"/>
                </a:lnTo>
                <a:lnTo>
                  <a:pt x="902" y="440"/>
                </a:lnTo>
                <a:lnTo>
                  <a:pt x="924" y="444"/>
                </a:lnTo>
                <a:lnTo>
                  <a:pt x="948" y="450"/>
                </a:lnTo>
                <a:lnTo>
                  <a:pt x="969" y="456"/>
                </a:lnTo>
                <a:lnTo>
                  <a:pt x="969" y="456"/>
                </a:lnTo>
                <a:lnTo>
                  <a:pt x="985" y="429"/>
                </a:lnTo>
                <a:lnTo>
                  <a:pt x="993" y="414"/>
                </a:lnTo>
                <a:lnTo>
                  <a:pt x="999" y="399"/>
                </a:lnTo>
                <a:lnTo>
                  <a:pt x="999" y="399"/>
                </a:lnTo>
                <a:lnTo>
                  <a:pt x="1002" y="399"/>
                </a:lnTo>
                <a:lnTo>
                  <a:pt x="1004" y="399"/>
                </a:lnTo>
                <a:lnTo>
                  <a:pt x="1005" y="399"/>
                </a:lnTo>
                <a:lnTo>
                  <a:pt x="1008" y="398"/>
                </a:lnTo>
                <a:lnTo>
                  <a:pt x="1008" y="398"/>
                </a:lnTo>
                <a:lnTo>
                  <a:pt x="1026" y="368"/>
                </a:lnTo>
                <a:lnTo>
                  <a:pt x="1043" y="338"/>
                </a:lnTo>
                <a:lnTo>
                  <a:pt x="1061" y="308"/>
                </a:lnTo>
                <a:lnTo>
                  <a:pt x="1079" y="278"/>
                </a:lnTo>
                <a:lnTo>
                  <a:pt x="1079" y="278"/>
                </a:lnTo>
                <a:close/>
                <a:moveTo>
                  <a:pt x="1042" y="789"/>
                </a:moveTo>
                <a:lnTo>
                  <a:pt x="1042" y="789"/>
                </a:lnTo>
                <a:lnTo>
                  <a:pt x="1046" y="778"/>
                </a:lnTo>
                <a:lnTo>
                  <a:pt x="1049" y="769"/>
                </a:lnTo>
                <a:lnTo>
                  <a:pt x="1056" y="748"/>
                </a:lnTo>
                <a:lnTo>
                  <a:pt x="1056" y="748"/>
                </a:lnTo>
                <a:lnTo>
                  <a:pt x="1063" y="726"/>
                </a:lnTo>
                <a:lnTo>
                  <a:pt x="1066" y="714"/>
                </a:lnTo>
                <a:lnTo>
                  <a:pt x="1067" y="710"/>
                </a:lnTo>
                <a:lnTo>
                  <a:pt x="1066" y="709"/>
                </a:lnTo>
                <a:lnTo>
                  <a:pt x="1066" y="709"/>
                </a:lnTo>
                <a:lnTo>
                  <a:pt x="1069" y="708"/>
                </a:lnTo>
                <a:lnTo>
                  <a:pt x="1070" y="706"/>
                </a:lnTo>
                <a:lnTo>
                  <a:pt x="1073" y="700"/>
                </a:lnTo>
                <a:lnTo>
                  <a:pt x="1075" y="692"/>
                </a:lnTo>
                <a:lnTo>
                  <a:pt x="1076" y="684"/>
                </a:lnTo>
                <a:lnTo>
                  <a:pt x="1076" y="684"/>
                </a:lnTo>
                <a:lnTo>
                  <a:pt x="1114" y="609"/>
                </a:lnTo>
                <a:lnTo>
                  <a:pt x="1152" y="535"/>
                </a:lnTo>
                <a:lnTo>
                  <a:pt x="1152" y="535"/>
                </a:lnTo>
                <a:lnTo>
                  <a:pt x="1156" y="533"/>
                </a:lnTo>
                <a:lnTo>
                  <a:pt x="1160" y="532"/>
                </a:lnTo>
                <a:lnTo>
                  <a:pt x="1163" y="531"/>
                </a:lnTo>
                <a:lnTo>
                  <a:pt x="1166" y="528"/>
                </a:lnTo>
                <a:lnTo>
                  <a:pt x="1166" y="528"/>
                </a:lnTo>
                <a:lnTo>
                  <a:pt x="1176" y="511"/>
                </a:lnTo>
                <a:lnTo>
                  <a:pt x="1185" y="495"/>
                </a:lnTo>
                <a:lnTo>
                  <a:pt x="1207" y="464"/>
                </a:lnTo>
                <a:lnTo>
                  <a:pt x="1207" y="464"/>
                </a:lnTo>
                <a:lnTo>
                  <a:pt x="1220" y="412"/>
                </a:lnTo>
                <a:lnTo>
                  <a:pt x="1229" y="359"/>
                </a:lnTo>
                <a:lnTo>
                  <a:pt x="1233" y="332"/>
                </a:lnTo>
                <a:lnTo>
                  <a:pt x="1238" y="304"/>
                </a:lnTo>
                <a:lnTo>
                  <a:pt x="1240" y="277"/>
                </a:lnTo>
                <a:lnTo>
                  <a:pt x="1242" y="249"/>
                </a:lnTo>
                <a:lnTo>
                  <a:pt x="1243" y="223"/>
                </a:lnTo>
                <a:lnTo>
                  <a:pt x="1243" y="195"/>
                </a:lnTo>
                <a:lnTo>
                  <a:pt x="1241" y="168"/>
                </a:lnTo>
                <a:lnTo>
                  <a:pt x="1239" y="142"/>
                </a:lnTo>
                <a:lnTo>
                  <a:pt x="1236" y="116"/>
                </a:lnTo>
                <a:lnTo>
                  <a:pt x="1230" y="90"/>
                </a:lnTo>
                <a:lnTo>
                  <a:pt x="1224" y="65"/>
                </a:lnTo>
                <a:lnTo>
                  <a:pt x="1216" y="41"/>
                </a:lnTo>
                <a:lnTo>
                  <a:pt x="1216" y="41"/>
                </a:lnTo>
                <a:lnTo>
                  <a:pt x="1210" y="54"/>
                </a:lnTo>
                <a:lnTo>
                  <a:pt x="1205" y="66"/>
                </a:lnTo>
                <a:lnTo>
                  <a:pt x="1196" y="92"/>
                </a:lnTo>
                <a:lnTo>
                  <a:pt x="1188" y="119"/>
                </a:lnTo>
                <a:lnTo>
                  <a:pt x="1181" y="143"/>
                </a:lnTo>
                <a:lnTo>
                  <a:pt x="1181" y="143"/>
                </a:lnTo>
                <a:lnTo>
                  <a:pt x="1176" y="154"/>
                </a:lnTo>
                <a:lnTo>
                  <a:pt x="1169" y="164"/>
                </a:lnTo>
                <a:lnTo>
                  <a:pt x="1157" y="183"/>
                </a:lnTo>
                <a:lnTo>
                  <a:pt x="1157" y="183"/>
                </a:lnTo>
                <a:lnTo>
                  <a:pt x="1155" y="187"/>
                </a:lnTo>
                <a:lnTo>
                  <a:pt x="1154" y="192"/>
                </a:lnTo>
                <a:lnTo>
                  <a:pt x="1153" y="196"/>
                </a:lnTo>
                <a:lnTo>
                  <a:pt x="1152" y="199"/>
                </a:lnTo>
                <a:lnTo>
                  <a:pt x="1152" y="199"/>
                </a:lnTo>
                <a:lnTo>
                  <a:pt x="1147" y="206"/>
                </a:lnTo>
                <a:lnTo>
                  <a:pt x="1141" y="212"/>
                </a:lnTo>
                <a:lnTo>
                  <a:pt x="1136" y="217"/>
                </a:lnTo>
                <a:lnTo>
                  <a:pt x="1131" y="224"/>
                </a:lnTo>
                <a:lnTo>
                  <a:pt x="1131" y="224"/>
                </a:lnTo>
                <a:lnTo>
                  <a:pt x="1101" y="270"/>
                </a:lnTo>
                <a:lnTo>
                  <a:pt x="1101" y="270"/>
                </a:lnTo>
                <a:lnTo>
                  <a:pt x="1091" y="285"/>
                </a:lnTo>
                <a:lnTo>
                  <a:pt x="1082" y="301"/>
                </a:lnTo>
                <a:lnTo>
                  <a:pt x="1074" y="316"/>
                </a:lnTo>
                <a:lnTo>
                  <a:pt x="1066" y="332"/>
                </a:lnTo>
                <a:lnTo>
                  <a:pt x="1066" y="332"/>
                </a:lnTo>
                <a:lnTo>
                  <a:pt x="1053" y="349"/>
                </a:lnTo>
                <a:lnTo>
                  <a:pt x="1041" y="366"/>
                </a:lnTo>
                <a:lnTo>
                  <a:pt x="1029" y="384"/>
                </a:lnTo>
                <a:lnTo>
                  <a:pt x="1017" y="404"/>
                </a:lnTo>
                <a:lnTo>
                  <a:pt x="996" y="442"/>
                </a:lnTo>
                <a:lnTo>
                  <a:pt x="984" y="461"/>
                </a:lnTo>
                <a:lnTo>
                  <a:pt x="972" y="480"/>
                </a:lnTo>
                <a:lnTo>
                  <a:pt x="972" y="480"/>
                </a:lnTo>
                <a:lnTo>
                  <a:pt x="973" y="482"/>
                </a:lnTo>
                <a:lnTo>
                  <a:pt x="973" y="484"/>
                </a:lnTo>
                <a:lnTo>
                  <a:pt x="972" y="487"/>
                </a:lnTo>
                <a:lnTo>
                  <a:pt x="971" y="490"/>
                </a:lnTo>
                <a:lnTo>
                  <a:pt x="970" y="493"/>
                </a:lnTo>
                <a:lnTo>
                  <a:pt x="971" y="496"/>
                </a:lnTo>
                <a:lnTo>
                  <a:pt x="971" y="496"/>
                </a:lnTo>
                <a:lnTo>
                  <a:pt x="947" y="533"/>
                </a:lnTo>
                <a:lnTo>
                  <a:pt x="922" y="572"/>
                </a:lnTo>
                <a:lnTo>
                  <a:pt x="910" y="591"/>
                </a:lnTo>
                <a:lnTo>
                  <a:pt x="899" y="610"/>
                </a:lnTo>
                <a:lnTo>
                  <a:pt x="889" y="631"/>
                </a:lnTo>
                <a:lnTo>
                  <a:pt x="880" y="650"/>
                </a:lnTo>
                <a:lnTo>
                  <a:pt x="880" y="650"/>
                </a:lnTo>
                <a:lnTo>
                  <a:pt x="884" y="669"/>
                </a:lnTo>
                <a:lnTo>
                  <a:pt x="890" y="686"/>
                </a:lnTo>
                <a:lnTo>
                  <a:pt x="896" y="703"/>
                </a:lnTo>
                <a:lnTo>
                  <a:pt x="902" y="720"/>
                </a:lnTo>
                <a:lnTo>
                  <a:pt x="902" y="720"/>
                </a:lnTo>
                <a:lnTo>
                  <a:pt x="909" y="752"/>
                </a:lnTo>
                <a:lnTo>
                  <a:pt x="913" y="783"/>
                </a:lnTo>
                <a:lnTo>
                  <a:pt x="917" y="814"/>
                </a:lnTo>
                <a:lnTo>
                  <a:pt x="919" y="845"/>
                </a:lnTo>
                <a:lnTo>
                  <a:pt x="919" y="877"/>
                </a:lnTo>
                <a:lnTo>
                  <a:pt x="918" y="908"/>
                </a:lnTo>
                <a:lnTo>
                  <a:pt x="914" y="971"/>
                </a:lnTo>
                <a:lnTo>
                  <a:pt x="910" y="1036"/>
                </a:lnTo>
                <a:lnTo>
                  <a:pt x="908" y="1069"/>
                </a:lnTo>
                <a:lnTo>
                  <a:pt x="907" y="1103"/>
                </a:lnTo>
                <a:lnTo>
                  <a:pt x="907" y="1136"/>
                </a:lnTo>
                <a:lnTo>
                  <a:pt x="908" y="1171"/>
                </a:lnTo>
                <a:lnTo>
                  <a:pt x="910" y="1207"/>
                </a:lnTo>
                <a:lnTo>
                  <a:pt x="913" y="1242"/>
                </a:lnTo>
                <a:lnTo>
                  <a:pt x="913" y="1242"/>
                </a:lnTo>
                <a:lnTo>
                  <a:pt x="936" y="1140"/>
                </a:lnTo>
                <a:lnTo>
                  <a:pt x="947" y="1091"/>
                </a:lnTo>
                <a:lnTo>
                  <a:pt x="958" y="1043"/>
                </a:lnTo>
                <a:lnTo>
                  <a:pt x="971" y="996"/>
                </a:lnTo>
                <a:lnTo>
                  <a:pt x="985" y="950"/>
                </a:lnTo>
                <a:lnTo>
                  <a:pt x="999" y="903"/>
                </a:lnTo>
                <a:lnTo>
                  <a:pt x="1015" y="857"/>
                </a:lnTo>
                <a:lnTo>
                  <a:pt x="1015" y="857"/>
                </a:lnTo>
                <a:lnTo>
                  <a:pt x="1017" y="854"/>
                </a:lnTo>
                <a:lnTo>
                  <a:pt x="1016" y="852"/>
                </a:lnTo>
                <a:lnTo>
                  <a:pt x="1014" y="850"/>
                </a:lnTo>
                <a:lnTo>
                  <a:pt x="1014" y="849"/>
                </a:lnTo>
                <a:lnTo>
                  <a:pt x="1013" y="848"/>
                </a:lnTo>
                <a:lnTo>
                  <a:pt x="1013" y="848"/>
                </a:lnTo>
                <a:lnTo>
                  <a:pt x="1018" y="849"/>
                </a:lnTo>
                <a:lnTo>
                  <a:pt x="1020" y="848"/>
                </a:lnTo>
                <a:lnTo>
                  <a:pt x="1020" y="844"/>
                </a:lnTo>
                <a:lnTo>
                  <a:pt x="1020" y="844"/>
                </a:lnTo>
                <a:lnTo>
                  <a:pt x="1030" y="821"/>
                </a:lnTo>
                <a:lnTo>
                  <a:pt x="1034" y="809"/>
                </a:lnTo>
                <a:lnTo>
                  <a:pt x="1039" y="798"/>
                </a:lnTo>
                <a:lnTo>
                  <a:pt x="1039" y="798"/>
                </a:lnTo>
                <a:lnTo>
                  <a:pt x="1038" y="797"/>
                </a:lnTo>
                <a:lnTo>
                  <a:pt x="1038" y="796"/>
                </a:lnTo>
                <a:lnTo>
                  <a:pt x="1036" y="798"/>
                </a:lnTo>
                <a:lnTo>
                  <a:pt x="1035" y="800"/>
                </a:lnTo>
                <a:lnTo>
                  <a:pt x="1035" y="800"/>
                </a:lnTo>
                <a:lnTo>
                  <a:pt x="1034" y="798"/>
                </a:lnTo>
                <a:lnTo>
                  <a:pt x="1034" y="798"/>
                </a:lnTo>
                <a:lnTo>
                  <a:pt x="1034" y="796"/>
                </a:lnTo>
                <a:lnTo>
                  <a:pt x="1035" y="794"/>
                </a:lnTo>
                <a:lnTo>
                  <a:pt x="1039" y="793"/>
                </a:lnTo>
                <a:lnTo>
                  <a:pt x="1042" y="792"/>
                </a:lnTo>
                <a:lnTo>
                  <a:pt x="1042" y="791"/>
                </a:lnTo>
                <a:lnTo>
                  <a:pt x="1042" y="789"/>
                </a:lnTo>
                <a:lnTo>
                  <a:pt x="1042" y="789"/>
                </a:lnTo>
                <a:close/>
                <a:moveTo>
                  <a:pt x="1666" y="178"/>
                </a:moveTo>
                <a:lnTo>
                  <a:pt x="1666" y="178"/>
                </a:lnTo>
                <a:lnTo>
                  <a:pt x="1650" y="190"/>
                </a:lnTo>
                <a:lnTo>
                  <a:pt x="1634" y="201"/>
                </a:lnTo>
                <a:lnTo>
                  <a:pt x="1617" y="212"/>
                </a:lnTo>
                <a:lnTo>
                  <a:pt x="1599" y="222"/>
                </a:lnTo>
                <a:lnTo>
                  <a:pt x="1599" y="222"/>
                </a:lnTo>
                <a:lnTo>
                  <a:pt x="1572" y="231"/>
                </a:lnTo>
                <a:lnTo>
                  <a:pt x="1545" y="242"/>
                </a:lnTo>
                <a:lnTo>
                  <a:pt x="1520" y="254"/>
                </a:lnTo>
                <a:lnTo>
                  <a:pt x="1496" y="264"/>
                </a:lnTo>
                <a:lnTo>
                  <a:pt x="1471" y="277"/>
                </a:lnTo>
                <a:lnTo>
                  <a:pt x="1449" y="290"/>
                </a:lnTo>
                <a:lnTo>
                  <a:pt x="1426" y="303"/>
                </a:lnTo>
                <a:lnTo>
                  <a:pt x="1405" y="316"/>
                </a:lnTo>
                <a:lnTo>
                  <a:pt x="1405" y="316"/>
                </a:lnTo>
                <a:lnTo>
                  <a:pt x="1374" y="337"/>
                </a:lnTo>
                <a:lnTo>
                  <a:pt x="1344" y="360"/>
                </a:lnTo>
                <a:lnTo>
                  <a:pt x="1287" y="407"/>
                </a:lnTo>
                <a:lnTo>
                  <a:pt x="1287" y="407"/>
                </a:lnTo>
                <a:lnTo>
                  <a:pt x="1259" y="431"/>
                </a:lnTo>
                <a:lnTo>
                  <a:pt x="1245" y="443"/>
                </a:lnTo>
                <a:lnTo>
                  <a:pt x="1232" y="457"/>
                </a:lnTo>
                <a:lnTo>
                  <a:pt x="1221" y="470"/>
                </a:lnTo>
                <a:lnTo>
                  <a:pt x="1209" y="485"/>
                </a:lnTo>
                <a:lnTo>
                  <a:pt x="1198" y="500"/>
                </a:lnTo>
                <a:lnTo>
                  <a:pt x="1187" y="515"/>
                </a:lnTo>
                <a:lnTo>
                  <a:pt x="1187" y="515"/>
                </a:lnTo>
                <a:lnTo>
                  <a:pt x="1167" y="547"/>
                </a:lnTo>
                <a:lnTo>
                  <a:pt x="1147" y="577"/>
                </a:lnTo>
                <a:lnTo>
                  <a:pt x="1147" y="577"/>
                </a:lnTo>
                <a:lnTo>
                  <a:pt x="1139" y="589"/>
                </a:lnTo>
                <a:lnTo>
                  <a:pt x="1133" y="602"/>
                </a:lnTo>
                <a:lnTo>
                  <a:pt x="1120" y="629"/>
                </a:lnTo>
                <a:lnTo>
                  <a:pt x="1099" y="681"/>
                </a:lnTo>
                <a:lnTo>
                  <a:pt x="1099" y="681"/>
                </a:lnTo>
                <a:lnTo>
                  <a:pt x="1087" y="710"/>
                </a:lnTo>
                <a:lnTo>
                  <a:pt x="1075" y="740"/>
                </a:lnTo>
                <a:lnTo>
                  <a:pt x="1055" y="799"/>
                </a:lnTo>
                <a:lnTo>
                  <a:pt x="1033" y="858"/>
                </a:lnTo>
                <a:lnTo>
                  <a:pt x="1012" y="918"/>
                </a:lnTo>
                <a:lnTo>
                  <a:pt x="1012" y="918"/>
                </a:lnTo>
                <a:lnTo>
                  <a:pt x="999" y="952"/>
                </a:lnTo>
                <a:lnTo>
                  <a:pt x="988" y="986"/>
                </a:lnTo>
                <a:lnTo>
                  <a:pt x="978" y="1021"/>
                </a:lnTo>
                <a:lnTo>
                  <a:pt x="968" y="1058"/>
                </a:lnTo>
                <a:lnTo>
                  <a:pt x="950" y="1130"/>
                </a:lnTo>
                <a:lnTo>
                  <a:pt x="932" y="1203"/>
                </a:lnTo>
                <a:lnTo>
                  <a:pt x="932" y="1203"/>
                </a:lnTo>
                <a:lnTo>
                  <a:pt x="933" y="1209"/>
                </a:lnTo>
                <a:lnTo>
                  <a:pt x="933" y="1215"/>
                </a:lnTo>
                <a:lnTo>
                  <a:pt x="930" y="1227"/>
                </a:lnTo>
                <a:lnTo>
                  <a:pt x="929" y="1233"/>
                </a:lnTo>
                <a:lnTo>
                  <a:pt x="928" y="1239"/>
                </a:lnTo>
                <a:lnTo>
                  <a:pt x="928" y="1244"/>
                </a:lnTo>
                <a:lnTo>
                  <a:pt x="929" y="1250"/>
                </a:lnTo>
                <a:lnTo>
                  <a:pt x="929" y="1250"/>
                </a:lnTo>
                <a:lnTo>
                  <a:pt x="935" y="1236"/>
                </a:lnTo>
                <a:lnTo>
                  <a:pt x="939" y="1222"/>
                </a:lnTo>
                <a:lnTo>
                  <a:pt x="942" y="1215"/>
                </a:lnTo>
                <a:lnTo>
                  <a:pt x="947" y="1210"/>
                </a:lnTo>
                <a:lnTo>
                  <a:pt x="951" y="1206"/>
                </a:lnTo>
                <a:lnTo>
                  <a:pt x="956" y="1201"/>
                </a:lnTo>
                <a:lnTo>
                  <a:pt x="956" y="1201"/>
                </a:lnTo>
                <a:lnTo>
                  <a:pt x="974" y="1172"/>
                </a:lnTo>
                <a:lnTo>
                  <a:pt x="993" y="1142"/>
                </a:lnTo>
                <a:lnTo>
                  <a:pt x="1013" y="1115"/>
                </a:lnTo>
                <a:lnTo>
                  <a:pt x="1023" y="1102"/>
                </a:lnTo>
                <a:lnTo>
                  <a:pt x="1033" y="1090"/>
                </a:lnTo>
                <a:lnTo>
                  <a:pt x="1033" y="1090"/>
                </a:lnTo>
                <a:lnTo>
                  <a:pt x="1045" y="1077"/>
                </a:lnTo>
                <a:lnTo>
                  <a:pt x="1057" y="1065"/>
                </a:lnTo>
                <a:lnTo>
                  <a:pt x="1071" y="1053"/>
                </a:lnTo>
                <a:lnTo>
                  <a:pt x="1082" y="1040"/>
                </a:lnTo>
                <a:lnTo>
                  <a:pt x="1082" y="1040"/>
                </a:lnTo>
                <a:lnTo>
                  <a:pt x="1105" y="1013"/>
                </a:lnTo>
                <a:lnTo>
                  <a:pt x="1117" y="1000"/>
                </a:lnTo>
                <a:lnTo>
                  <a:pt x="1129" y="988"/>
                </a:lnTo>
                <a:lnTo>
                  <a:pt x="1129" y="988"/>
                </a:lnTo>
                <a:lnTo>
                  <a:pt x="1168" y="956"/>
                </a:lnTo>
                <a:lnTo>
                  <a:pt x="1210" y="924"/>
                </a:lnTo>
                <a:lnTo>
                  <a:pt x="1230" y="909"/>
                </a:lnTo>
                <a:lnTo>
                  <a:pt x="1253" y="895"/>
                </a:lnTo>
                <a:lnTo>
                  <a:pt x="1275" y="881"/>
                </a:lnTo>
                <a:lnTo>
                  <a:pt x="1298" y="868"/>
                </a:lnTo>
                <a:lnTo>
                  <a:pt x="1321" y="857"/>
                </a:lnTo>
                <a:lnTo>
                  <a:pt x="1347" y="846"/>
                </a:lnTo>
                <a:lnTo>
                  <a:pt x="1372" y="837"/>
                </a:lnTo>
                <a:lnTo>
                  <a:pt x="1398" y="829"/>
                </a:lnTo>
                <a:lnTo>
                  <a:pt x="1426" y="822"/>
                </a:lnTo>
                <a:lnTo>
                  <a:pt x="1454" y="818"/>
                </a:lnTo>
                <a:lnTo>
                  <a:pt x="1484" y="815"/>
                </a:lnTo>
                <a:lnTo>
                  <a:pt x="1515" y="814"/>
                </a:lnTo>
                <a:lnTo>
                  <a:pt x="1515" y="814"/>
                </a:lnTo>
                <a:lnTo>
                  <a:pt x="1518" y="783"/>
                </a:lnTo>
                <a:lnTo>
                  <a:pt x="1524" y="753"/>
                </a:lnTo>
                <a:lnTo>
                  <a:pt x="1529" y="723"/>
                </a:lnTo>
                <a:lnTo>
                  <a:pt x="1535" y="693"/>
                </a:lnTo>
                <a:lnTo>
                  <a:pt x="1542" y="664"/>
                </a:lnTo>
                <a:lnTo>
                  <a:pt x="1550" y="634"/>
                </a:lnTo>
                <a:lnTo>
                  <a:pt x="1568" y="572"/>
                </a:lnTo>
                <a:lnTo>
                  <a:pt x="1568" y="572"/>
                </a:lnTo>
                <a:lnTo>
                  <a:pt x="1579" y="536"/>
                </a:lnTo>
                <a:lnTo>
                  <a:pt x="1592" y="501"/>
                </a:lnTo>
                <a:lnTo>
                  <a:pt x="1618" y="431"/>
                </a:lnTo>
                <a:lnTo>
                  <a:pt x="1618" y="431"/>
                </a:lnTo>
                <a:lnTo>
                  <a:pt x="1625" y="413"/>
                </a:lnTo>
                <a:lnTo>
                  <a:pt x="1633" y="394"/>
                </a:lnTo>
                <a:lnTo>
                  <a:pt x="1650" y="358"/>
                </a:lnTo>
                <a:lnTo>
                  <a:pt x="1668" y="320"/>
                </a:lnTo>
                <a:lnTo>
                  <a:pt x="1684" y="283"/>
                </a:lnTo>
                <a:lnTo>
                  <a:pt x="1691" y="263"/>
                </a:lnTo>
                <a:lnTo>
                  <a:pt x="1697" y="244"/>
                </a:lnTo>
                <a:lnTo>
                  <a:pt x="1701" y="225"/>
                </a:lnTo>
                <a:lnTo>
                  <a:pt x="1705" y="206"/>
                </a:lnTo>
                <a:lnTo>
                  <a:pt x="1707" y="186"/>
                </a:lnTo>
                <a:lnTo>
                  <a:pt x="1707" y="166"/>
                </a:lnTo>
                <a:lnTo>
                  <a:pt x="1705" y="147"/>
                </a:lnTo>
                <a:lnTo>
                  <a:pt x="1699" y="126"/>
                </a:lnTo>
                <a:lnTo>
                  <a:pt x="1699" y="126"/>
                </a:lnTo>
                <a:lnTo>
                  <a:pt x="1699" y="124"/>
                </a:lnTo>
                <a:lnTo>
                  <a:pt x="1698" y="124"/>
                </a:lnTo>
                <a:lnTo>
                  <a:pt x="1698" y="124"/>
                </a:lnTo>
                <a:lnTo>
                  <a:pt x="1695" y="132"/>
                </a:lnTo>
                <a:lnTo>
                  <a:pt x="1691" y="139"/>
                </a:lnTo>
                <a:lnTo>
                  <a:pt x="1682" y="151"/>
                </a:lnTo>
                <a:lnTo>
                  <a:pt x="1674" y="164"/>
                </a:lnTo>
                <a:lnTo>
                  <a:pt x="1669" y="170"/>
                </a:lnTo>
                <a:lnTo>
                  <a:pt x="1666" y="178"/>
                </a:lnTo>
                <a:lnTo>
                  <a:pt x="1666" y="178"/>
                </a:lnTo>
                <a:close/>
                <a:moveTo>
                  <a:pt x="1717" y="151"/>
                </a:moveTo>
                <a:lnTo>
                  <a:pt x="1717" y="151"/>
                </a:lnTo>
                <a:lnTo>
                  <a:pt x="1720" y="170"/>
                </a:lnTo>
                <a:lnTo>
                  <a:pt x="1720" y="188"/>
                </a:lnTo>
                <a:lnTo>
                  <a:pt x="1718" y="206"/>
                </a:lnTo>
                <a:lnTo>
                  <a:pt x="1716" y="223"/>
                </a:lnTo>
                <a:lnTo>
                  <a:pt x="1713" y="240"/>
                </a:lnTo>
                <a:lnTo>
                  <a:pt x="1709" y="256"/>
                </a:lnTo>
                <a:lnTo>
                  <a:pt x="1703" y="272"/>
                </a:lnTo>
                <a:lnTo>
                  <a:pt x="1698" y="287"/>
                </a:lnTo>
                <a:lnTo>
                  <a:pt x="1685" y="318"/>
                </a:lnTo>
                <a:lnTo>
                  <a:pt x="1670" y="347"/>
                </a:lnTo>
                <a:lnTo>
                  <a:pt x="1655" y="377"/>
                </a:lnTo>
                <a:lnTo>
                  <a:pt x="1641" y="407"/>
                </a:lnTo>
                <a:lnTo>
                  <a:pt x="1641" y="407"/>
                </a:lnTo>
                <a:lnTo>
                  <a:pt x="1632" y="430"/>
                </a:lnTo>
                <a:lnTo>
                  <a:pt x="1623" y="454"/>
                </a:lnTo>
                <a:lnTo>
                  <a:pt x="1607" y="503"/>
                </a:lnTo>
                <a:lnTo>
                  <a:pt x="1607" y="503"/>
                </a:lnTo>
                <a:lnTo>
                  <a:pt x="1581" y="580"/>
                </a:lnTo>
                <a:lnTo>
                  <a:pt x="1570" y="620"/>
                </a:lnTo>
                <a:lnTo>
                  <a:pt x="1558" y="660"/>
                </a:lnTo>
                <a:lnTo>
                  <a:pt x="1547" y="700"/>
                </a:lnTo>
                <a:lnTo>
                  <a:pt x="1539" y="742"/>
                </a:lnTo>
                <a:lnTo>
                  <a:pt x="1531" y="785"/>
                </a:lnTo>
                <a:lnTo>
                  <a:pt x="1526" y="829"/>
                </a:lnTo>
                <a:lnTo>
                  <a:pt x="1526" y="829"/>
                </a:lnTo>
                <a:lnTo>
                  <a:pt x="1498" y="830"/>
                </a:lnTo>
                <a:lnTo>
                  <a:pt x="1470" y="831"/>
                </a:lnTo>
                <a:lnTo>
                  <a:pt x="1417" y="833"/>
                </a:lnTo>
                <a:lnTo>
                  <a:pt x="1417" y="833"/>
                </a:lnTo>
                <a:lnTo>
                  <a:pt x="1391" y="842"/>
                </a:lnTo>
                <a:lnTo>
                  <a:pt x="1365" y="851"/>
                </a:lnTo>
                <a:lnTo>
                  <a:pt x="1339" y="862"/>
                </a:lnTo>
                <a:lnTo>
                  <a:pt x="1315" y="874"/>
                </a:lnTo>
                <a:lnTo>
                  <a:pt x="1291" y="887"/>
                </a:lnTo>
                <a:lnTo>
                  <a:pt x="1268" y="899"/>
                </a:lnTo>
                <a:lnTo>
                  <a:pt x="1245" y="913"/>
                </a:lnTo>
                <a:lnTo>
                  <a:pt x="1223" y="927"/>
                </a:lnTo>
                <a:lnTo>
                  <a:pt x="1223" y="927"/>
                </a:lnTo>
                <a:lnTo>
                  <a:pt x="1207" y="940"/>
                </a:lnTo>
                <a:lnTo>
                  <a:pt x="1192" y="954"/>
                </a:lnTo>
                <a:lnTo>
                  <a:pt x="1165" y="980"/>
                </a:lnTo>
                <a:lnTo>
                  <a:pt x="1165" y="980"/>
                </a:lnTo>
                <a:lnTo>
                  <a:pt x="1154" y="987"/>
                </a:lnTo>
                <a:lnTo>
                  <a:pt x="1145" y="995"/>
                </a:lnTo>
                <a:lnTo>
                  <a:pt x="1135" y="1001"/>
                </a:lnTo>
                <a:lnTo>
                  <a:pt x="1125" y="1010"/>
                </a:lnTo>
                <a:lnTo>
                  <a:pt x="1125" y="1010"/>
                </a:lnTo>
                <a:lnTo>
                  <a:pt x="1117" y="1018"/>
                </a:lnTo>
                <a:lnTo>
                  <a:pt x="1108" y="1028"/>
                </a:lnTo>
                <a:lnTo>
                  <a:pt x="1091" y="1047"/>
                </a:lnTo>
                <a:lnTo>
                  <a:pt x="1091" y="1047"/>
                </a:lnTo>
                <a:lnTo>
                  <a:pt x="1056" y="1082"/>
                </a:lnTo>
                <a:lnTo>
                  <a:pt x="1039" y="1101"/>
                </a:lnTo>
                <a:lnTo>
                  <a:pt x="1023" y="1120"/>
                </a:lnTo>
                <a:lnTo>
                  <a:pt x="1023" y="1120"/>
                </a:lnTo>
                <a:lnTo>
                  <a:pt x="1008" y="1140"/>
                </a:lnTo>
                <a:lnTo>
                  <a:pt x="993" y="1161"/>
                </a:lnTo>
                <a:lnTo>
                  <a:pt x="979" y="1182"/>
                </a:lnTo>
                <a:lnTo>
                  <a:pt x="965" y="1205"/>
                </a:lnTo>
                <a:lnTo>
                  <a:pt x="952" y="1226"/>
                </a:lnTo>
                <a:lnTo>
                  <a:pt x="940" y="1250"/>
                </a:lnTo>
                <a:lnTo>
                  <a:pt x="928" y="1272"/>
                </a:lnTo>
                <a:lnTo>
                  <a:pt x="918" y="1296"/>
                </a:lnTo>
                <a:lnTo>
                  <a:pt x="918" y="1296"/>
                </a:lnTo>
                <a:lnTo>
                  <a:pt x="923" y="1290"/>
                </a:lnTo>
                <a:lnTo>
                  <a:pt x="928" y="1284"/>
                </a:lnTo>
                <a:lnTo>
                  <a:pt x="933" y="1275"/>
                </a:lnTo>
                <a:lnTo>
                  <a:pt x="937" y="1268"/>
                </a:lnTo>
                <a:lnTo>
                  <a:pt x="944" y="1251"/>
                </a:lnTo>
                <a:lnTo>
                  <a:pt x="953" y="1233"/>
                </a:lnTo>
                <a:lnTo>
                  <a:pt x="953" y="1233"/>
                </a:lnTo>
                <a:lnTo>
                  <a:pt x="959" y="1225"/>
                </a:lnTo>
                <a:lnTo>
                  <a:pt x="967" y="1216"/>
                </a:lnTo>
                <a:lnTo>
                  <a:pt x="975" y="1208"/>
                </a:lnTo>
                <a:lnTo>
                  <a:pt x="983" y="1200"/>
                </a:lnTo>
                <a:lnTo>
                  <a:pt x="983" y="1200"/>
                </a:lnTo>
                <a:lnTo>
                  <a:pt x="998" y="1179"/>
                </a:lnTo>
                <a:lnTo>
                  <a:pt x="1013" y="1157"/>
                </a:lnTo>
                <a:lnTo>
                  <a:pt x="1013" y="1157"/>
                </a:lnTo>
                <a:lnTo>
                  <a:pt x="1020" y="1147"/>
                </a:lnTo>
                <a:lnTo>
                  <a:pt x="1028" y="1136"/>
                </a:lnTo>
                <a:lnTo>
                  <a:pt x="1032" y="1131"/>
                </a:lnTo>
                <a:lnTo>
                  <a:pt x="1036" y="1126"/>
                </a:lnTo>
                <a:lnTo>
                  <a:pt x="1042" y="1123"/>
                </a:lnTo>
                <a:lnTo>
                  <a:pt x="1047" y="1121"/>
                </a:lnTo>
                <a:lnTo>
                  <a:pt x="1047" y="1121"/>
                </a:lnTo>
                <a:lnTo>
                  <a:pt x="1038" y="1138"/>
                </a:lnTo>
                <a:lnTo>
                  <a:pt x="1027" y="1153"/>
                </a:lnTo>
                <a:lnTo>
                  <a:pt x="1003" y="1184"/>
                </a:lnTo>
                <a:lnTo>
                  <a:pt x="980" y="1214"/>
                </a:lnTo>
                <a:lnTo>
                  <a:pt x="969" y="1230"/>
                </a:lnTo>
                <a:lnTo>
                  <a:pt x="960" y="1246"/>
                </a:lnTo>
                <a:lnTo>
                  <a:pt x="960" y="1246"/>
                </a:lnTo>
                <a:lnTo>
                  <a:pt x="954" y="1257"/>
                </a:lnTo>
                <a:lnTo>
                  <a:pt x="949" y="1270"/>
                </a:lnTo>
                <a:lnTo>
                  <a:pt x="943" y="1282"/>
                </a:lnTo>
                <a:lnTo>
                  <a:pt x="940" y="1294"/>
                </a:lnTo>
                <a:lnTo>
                  <a:pt x="940" y="1294"/>
                </a:lnTo>
                <a:lnTo>
                  <a:pt x="945" y="1293"/>
                </a:lnTo>
                <a:lnTo>
                  <a:pt x="951" y="1292"/>
                </a:lnTo>
                <a:lnTo>
                  <a:pt x="956" y="1291"/>
                </a:lnTo>
                <a:lnTo>
                  <a:pt x="961" y="1290"/>
                </a:lnTo>
                <a:lnTo>
                  <a:pt x="961" y="1290"/>
                </a:lnTo>
                <a:lnTo>
                  <a:pt x="1012" y="1221"/>
                </a:lnTo>
                <a:lnTo>
                  <a:pt x="1038" y="1186"/>
                </a:lnTo>
                <a:lnTo>
                  <a:pt x="1064" y="1152"/>
                </a:lnTo>
                <a:lnTo>
                  <a:pt x="1091" y="1118"/>
                </a:lnTo>
                <a:lnTo>
                  <a:pt x="1119" y="1086"/>
                </a:lnTo>
                <a:lnTo>
                  <a:pt x="1147" y="1055"/>
                </a:lnTo>
                <a:lnTo>
                  <a:pt x="1177" y="1024"/>
                </a:lnTo>
                <a:lnTo>
                  <a:pt x="1177" y="1024"/>
                </a:lnTo>
                <a:lnTo>
                  <a:pt x="1181" y="1024"/>
                </a:lnTo>
                <a:lnTo>
                  <a:pt x="1184" y="1023"/>
                </a:lnTo>
                <a:lnTo>
                  <a:pt x="1190" y="1020"/>
                </a:lnTo>
                <a:lnTo>
                  <a:pt x="1190" y="1020"/>
                </a:lnTo>
                <a:lnTo>
                  <a:pt x="1220" y="995"/>
                </a:lnTo>
                <a:lnTo>
                  <a:pt x="1251" y="969"/>
                </a:lnTo>
                <a:lnTo>
                  <a:pt x="1284" y="943"/>
                </a:lnTo>
                <a:lnTo>
                  <a:pt x="1317" y="919"/>
                </a:lnTo>
                <a:lnTo>
                  <a:pt x="1317" y="919"/>
                </a:lnTo>
                <a:lnTo>
                  <a:pt x="1338" y="905"/>
                </a:lnTo>
                <a:lnTo>
                  <a:pt x="1360" y="892"/>
                </a:lnTo>
                <a:lnTo>
                  <a:pt x="1381" y="880"/>
                </a:lnTo>
                <a:lnTo>
                  <a:pt x="1404" y="869"/>
                </a:lnTo>
                <a:lnTo>
                  <a:pt x="1428" y="861"/>
                </a:lnTo>
                <a:lnTo>
                  <a:pt x="1441" y="858"/>
                </a:lnTo>
                <a:lnTo>
                  <a:pt x="1454" y="854"/>
                </a:lnTo>
                <a:lnTo>
                  <a:pt x="1468" y="851"/>
                </a:lnTo>
                <a:lnTo>
                  <a:pt x="1482" y="850"/>
                </a:lnTo>
                <a:lnTo>
                  <a:pt x="1496" y="848"/>
                </a:lnTo>
                <a:lnTo>
                  <a:pt x="1511" y="848"/>
                </a:lnTo>
                <a:lnTo>
                  <a:pt x="1511" y="848"/>
                </a:lnTo>
                <a:lnTo>
                  <a:pt x="1524" y="848"/>
                </a:lnTo>
                <a:lnTo>
                  <a:pt x="1532" y="849"/>
                </a:lnTo>
                <a:lnTo>
                  <a:pt x="1541" y="849"/>
                </a:lnTo>
                <a:lnTo>
                  <a:pt x="1553" y="848"/>
                </a:lnTo>
                <a:lnTo>
                  <a:pt x="1553" y="848"/>
                </a:lnTo>
                <a:lnTo>
                  <a:pt x="1580" y="752"/>
                </a:lnTo>
                <a:lnTo>
                  <a:pt x="1609" y="656"/>
                </a:lnTo>
                <a:lnTo>
                  <a:pt x="1622" y="607"/>
                </a:lnTo>
                <a:lnTo>
                  <a:pt x="1635" y="559"/>
                </a:lnTo>
                <a:lnTo>
                  <a:pt x="1647" y="509"/>
                </a:lnTo>
                <a:lnTo>
                  <a:pt x="1656" y="456"/>
                </a:lnTo>
                <a:lnTo>
                  <a:pt x="1656" y="456"/>
                </a:lnTo>
                <a:lnTo>
                  <a:pt x="1659" y="453"/>
                </a:lnTo>
                <a:lnTo>
                  <a:pt x="1662" y="450"/>
                </a:lnTo>
                <a:lnTo>
                  <a:pt x="1664" y="446"/>
                </a:lnTo>
                <a:lnTo>
                  <a:pt x="1666" y="442"/>
                </a:lnTo>
                <a:lnTo>
                  <a:pt x="1666" y="442"/>
                </a:lnTo>
                <a:lnTo>
                  <a:pt x="1672" y="424"/>
                </a:lnTo>
                <a:lnTo>
                  <a:pt x="1678" y="406"/>
                </a:lnTo>
                <a:lnTo>
                  <a:pt x="1682" y="387"/>
                </a:lnTo>
                <a:lnTo>
                  <a:pt x="1685" y="368"/>
                </a:lnTo>
                <a:lnTo>
                  <a:pt x="1694" y="330"/>
                </a:lnTo>
                <a:lnTo>
                  <a:pt x="1699" y="313"/>
                </a:lnTo>
                <a:lnTo>
                  <a:pt x="1705" y="294"/>
                </a:lnTo>
                <a:lnTo>
                  <a:pt x="1705" y="294"/>
                </a:lnTo>
                <a:lnTo>
                  <a:pt x="1707" y="291"/>
                </a:lnTo>
                <a:lnTo>
                  <a:pt x="1710" y="289"/>
                </a:lnTo>
                <a:lnTo>
                  <a:pt x="1712" y="286"/>
                </a:lnTo>
                <a:lnTo>
                  <a:pt x="1714" y="283"/>
                </a:lnTo>
                <a:lnTo>
                  <a:pt x="1714" y="283"/>
                </a:lnTo>
                <a:lnTo>
                  <a:pt x="1723" y="256"/>
                </a:lnTo>
                <a:lnTo>
                  <a:pt x="1730" y="229"/>
                </a:lnTo>
                <a:lnTo>
                  <a:pt x="1737" y="202"/>
                </a:lnTo>
                <a:lnTo>
                  <a:pt x="1744" y="178"/>
                </a:lnTo>
                <a:lnTo>
                  <a:pt x="1744" y="178"/>
                </a:lnTo>
                <a:lnTo>
                  <a:pt x="1751" y="162"/>
                </a:lnTo>
                <a:lnTo>
                  <a:pt x="1753" y="154"/>
                </a:lnTo>
                <a:lnTo>
                  <a:pt x="1753" y="150"/>
                </a:lnTo>
                <a:lnTo>
                  <a:pt x="1751" y="146"/>
                </a:lnTo>
                <a:lnTo>
                  <a:pt x="1751" y="146"/>
                </a:lnTo>
                <a:lnTo>
                  <a:pt x="1742" y="148"/>
                </a:lnTo>
                <a:lnTo>
                  <a:pt x="1735" y="150"/>
                </a:lnTo>
                <a:lnTo>
                  <a:pt x="1727" y="152"/>
                </a:lnTo>
                <a:lnTo>
                  <a:pt x="1723" y="152"/>
                </a:lnTo>
                <a:lnTo>
                  <a:pt x="1717" y="151"/>
                </a:lnTo>
                <a:lnTo>
                  <a:pt x="1717" y="151"/>
                </a:lnTo>
                <a:close/>
                <a:moveTo>
                  <a:pt x="1785" y="576"/>
                </a:moveTo>
                <a:lnTo>
                  <a:pt x="1785" y="576"/>
                </a:lnTo>
                <a:lnTo>
                  <a:pt x="1783" y="575"/>
                </a:lnTo>
                <a:lnTo>
                  <a:pt x="1782" y="575"/>
                </a:lnTo>
                <a:lnTo>
                  <a:pt x="1781" y="576"/>
                </a:lnTo>
                <a:lnTo>
                  <a:pt x="1781" y="577"/>
                </a:lnTo>
                <a:lnTo>
                  <a:pt x="1778" y="581"/>
                </a:lnTo>
                <a:lnTo>
                  <a:pt x="1776" y="587"/>
                </a:lnTo>
                <a:lnTo>
                  <a:pt x="1776" y="587"/>
                </a:lnTo>
                <a:lnTo>
                  <a:pt x="1781" y="556"/>
                </a:lnTo>
                <a:lnTo>
                  <a:pt x="1785" y="526"/>
                </a:lnTo>
                <a:lnTo>
                  <a:pt x="1798" y="464"/>
                </a:lnTo>
                <a:lnTo>
                  <a:pt x="1811" y="399"/>
                </a:lnTo>
                <a:lnTo>
                  <a:pt x="1822" y="334"/>
                </a:lnTo>
                <a:lnTo>
                  <a:pt x="1822" y="334"/>
                </a:lnTo>
                <a:lnTo>
                  <a:pt x="1827" y="327"/>
                </a:lnTo>
                <a:lnTo>
                  <a:pt x="1831" y="320"/>
                </a:lnTo>
                <a:lnTo>
                  <a:pt x="1831" y="320"/>
                </a:lnTo>
                <a:lnTo>
                  <a:pt x="1831" y="312"/>
                </a:lnTo>
                <a:lnTo>
                  <a:pt x="1833" y="303"/>
                </a:lnTo>
                <a:lnTo>
                  <a:pt x="1838" y="282"/>
                </a:lnTo>
                <a:lnTo>
                  <a:pt x="1844" y="260"/>
                </a:lnTo>
                <a:lnTo>
                  <a:pt x="1849" y="240"/>
                </a:lnTo>
                <a:lnTo>
                  <a:pt x="1849" y="240"/>
                </a:lnTo>
                <a:lnTo>
                  <a:pt x="1852" y="237"/>
                </a:lnTo>
                <a:lnTo>
                  <a:pt x="1854" y="232"/>
                </a:lnTo>
                <a:lnTo>
                  <a:pt x="1857" y="227"/>
                </a:lnTo>
                <a:lnTo>
                  <a:pt x="1858" y="222"/>
                </a:lnTo>
                <a:lnTo>
                  <a:pt x="1858" y="222"/>
                </a:lnTo>
                <a:lnTo>
                  <a:pt x="1853" y="217"/>
                </a:lnTo>
                <a:lnTo>
                  <a:pt x="1849" y="213"/>
                </a:lnTo>
                <a:lnTo>
                  <a:pt x="1844" y="211"/>
                </a:lnTo>
                <a:lnTo>
                  <a:pt x="1838" y="210"/>
                </a:lnTo>
                <a:lnTo>
                  <a:pt x="1838" y="210"/>
                </a:lnTo>
                <a:lnTo>
                  <a:pt x="1835" y="213"/>
                </a:lnTo>
                <a:lnTo>
                  <a:pt x="1832" y="216"/>
                </a:lnTo>
                <a:lnTo>
                  <a:pt x="1828" y="225"/>
                </a:lnTo>
                <a:lnTo>
                  <a:pt x="1824" y="236"/>
                </a:lnTo>
                <a:lnTo>
                  <a:pt x="1822" y="246"/>
                </a:lnTo>
                <a:lnTo>
                  <a:pt x="1820" y="257"/>
                </a:lnTo>
                <a:lnTo>
                  <a:pt x="1818" y="268"/>
                </a:lnTo>
                <a:lnTo>
                  <a:pt x="1815" y="277"/>
                </a:lnTo>
                <a:lnTo>
                  <a:pt x="1809" y="286"/>
                </a:lnTo>
                <a:lnTo>
                  <a:pt x="1809" y="286"/>
                </a:lnTo>
                <a:lnTo>
                  <a:pt x="1809" y="278"/>
                </a:lnTo>
                <a:lnTo>
                  <a:pt x="1809" y="271"/>
                </a:lnTo>
                <a:lnTo>
                  <a:pt x="1813" y="253"/>
                </a:lnTo>
                <a:lnTo>
                  <a:pt x="1817" y="233"/>
                </a:lnTo>
                <a:lnTo>
                  <a:pt x="1820" y="215"/>
                </a:lnTo>
                <a:lnTo>
                  <a:pt x="1820" y="215"/>
                </a:lnTo>
                <a:lnTo>
                  <a:pt x="1818" y="212"/>
                </a:lnTo>
                <a:lnTo>
                  <a:pt x="1816" y="209"/>
                </a:lnTo>
                <a:lnTo>
                  <a:pt x="1814" y="201"/>
                </a:lnTo>
                <a:lnTo>
                  <a:pt x="1813" y="194"/>
                </a:lnTo>
                <a:lnTo>
                  <a:pt x="1809" y="186"/>
                </a:lnTo>
                <a:lnTo>
                  <a:pt x="1809" y="186"/>
                </a:lnTo>
                <a:lnTo>
                  <a:pt x="1804" y="204"/>
                </a:lnTo>
                <a:lnTo>
                  <a:pt x="1800" y="223"/>
                </a:lnTo>
                <a:lnTo>
                  <a:pt x="1794" y="241"/>
                </a:lnTo>
                <a:lnTo>
                  <a:pt x="1791" y="248"/>
                </a:lnTo>
                <a:lnTo>
                  <a:pt x="1787" y="256"/>
                </a:lnTo>
                <a:lnTo>
                  <a:pt x="1787" y="256"/>
                </a:lnTo>
                <a:lnTo>
                  <a:pt x="1787" y="246"/>
                </a:lnTo>
                <a:lnTo>
                  <a:pt x="1788" y="237"/>
                </a:lnTo>
                <a:lnTo>
                  <a:pt x="1792" y="219"/>
                </a:lnTo>
                <a:lnTo>
                  <a:pt x="1796" y="202"/>
                </a:lnTo>
                <a:lnTo>
                  <a:pt x="1797" y="194"/>
                </a:lnTo>
                <a:lnTo>
                  <a:pt x="1798" y="186"/>
                </a:lnTo>
                <a:lnTo>
                  <a:pt x="1798" y="186"/>
                </a:lnTo>
                <a:lnTo>
                  <a:pt x="1794" y="191"/>
                </a:lnTo>
                <a:lnTo>
                  <a:pt x="1791" y="196"/>
                </a:lnTo>
                <a:lnTo>
                  <a:pt x="1789" y="207"/>
                </a:lnTo>
                <a:lnTo>
                  <a:pt x="1787" y="217"/>
                </a:lnTo>
                <a:lnTo>
                  <a:pt x="1785" y="229"/>
                </a:lnTo>
                <a:lnTo>
                  <a:pt x="1785" y="229"/>
                </a:lnTo>
                <a:lnTo>
                  <a:pt x="1771" y="272"/>
                </a:lnTo>
                <a:lnTo>
                  <a:pt x="1765" y="293"/>
                </a:lnTo>
                <a:lnTo>
                  <a:pt x="1760" y="315"/>
                </a:lnTo>
                <a:lnTo>
                  <a:pt x="1760" y="315"/>
                </a:lnTo>
                <a:lnTo>
                  <a:pt x="1758" y="324"/>
                </a:lnTo>
                <a:lnTo>
                  <a:pt x="1757" y="333"/>
                </a:lnTo>
                <a:lnTo>
                  <a:pt x="1756" y="336"/>
                </a:lnTo>
                <a:lnTo>
                  <a:pt x="1754" y="339"/>
                </a:lnTo>
                <a:lnTo>
                  <a:pt x="1752" y="342"/>
                </a:lnTo>
                <a:lnTo>
                  <a:pt x="1750" y="343"/>
                </a:lnTo>
                <a:lnTo>
                  <a:pt x="1750" y="343"/>
                </a:lnTo>
                <a:lnTo>
                  <a:pt x="1752" y="321"/>
                </a:lnTo>
                <a:lnTo>
                  <a:pt x="1756" y="300"/>
                </a:lnTo>
                <a:lnTo>
                  <a:pt x="1765" y="259"/>
                </a:lnTo>
                <a:lnTo>
                  <a:pt x="1775" y="217"/>
                </a:lnTo>
                <a:lnTo>
                  <a:pt x="1780" y="196"/>
                </a:lnTo>
                <a:lnTo>
                  <a:pt x="1783" y="173"/>
                </a:lnTo>
                <a:lnTo>
                  <a:pt x="1783" y="173"/>
                </a:lnTo>
                <a:lnTo>
                  <a:pt x="1776" y="164"/>
                </a:lnTo>
                <a:lnTo>
                  <a:pt x="1772" y="160"/>
                </a:lnTo>
                <a:lnTo>
                  <a:pt x="1767" y="156"/>
                </a:lnTo>
                <a:lnTo>
                  <a:pt x="1767" y="156"/>
                </a:lnTo>
                <a:lnTo>
                  <a:pt x="1753" y="197"/>
                </a:lnTo>
                <a:lnTo>
                  <a:pt x="1740" y="239"/>
                </a:lnTo>
                <a:lnTo>
                  <a:pt x="1714" y="323"/>
                </a:lnTo>
                <a:lnTo>
                  <a:pt x="1690" y="410"/>
                </a:lnTo>
                <a:lnTo>
                  <a:pt x="1666" y="497"/>
                </a:lnTo>
                <a:lnTo>
                  <a:pt x="1641" y="584"/>
                </a:lnTo>
                <a:lnTo>
                  <a:pt x="1617" y="670"/>
                </a:lnTo>
                <a:lnTo>
                  <a:pt x="1592" y="756"/>
                </a:lnTo>
                <a:lnTo>
                  <a:pt x="1578" y="799"/>
                </a:lnTo>
                <a:lnTo>
                  <a:pt x="1564" y="841"/>
                </a:lnTo>
                <a:lnTo>
                  <a:pt x="1564" y="841"/>
                </a:lnTo>
                <a:lnTo>
                  <a:pt x="1569" y="847"/>
                </a:lnTo>
                <a:lnTo>
                  <a:pt x="1574" y="851"/>
                </a:lnTo>
                <a:lnTo>
                  <a:pt x="1577" y="853"/>
                </a:lnTo>
                <a:lnTo>
                  <a:pt x="1581" y="854"/>
                </a:lnTo>
                <a:lnTo>
                  <a:pt x="1586" y="855"/>
                </a:lnTo>
                <a:lnTo>
                  <a:pt x="1591" y="854"/>
                </a:lnTo>
                <a:lnTo>
                  <a:pt x="1591" y="854"/>
                </a:lnTo>
                <a:lnTo>
                  <a:pt x="1592" y="842"/>
                </a:lnTo>
                <a:lnTo>
                  <a:pt x="1595" y="830"/>
                </a:lnTo>
                <a:lnTo>
                  <a:pt x="1599" y="817"/>
                </a:lnTo>
                <a:lnTo>
                  <a:pt x="1602" y="805"/>
                </a:lnTo>
                <a:lnTo>
                  <a:pt x="1610" y="782"/>
                </a:lnTo>
                <a:lnTo>
                  <a:pt x="1615" y="769"/>
                </a:lnTo>
                <a:lnTo>
                  <a:pt x="1618" y="757"/>
                </a:lnTo>
                <a:lnTo>
                  <a:pt x="1618" y="757"/>
                </a:lnTo>
                <a:lnTo>
                  <a:pt x="1620" y="744"/>
                </a:lnTo>
                <a:lnTo>
                  <a:pt x="1621" y="730"/>
                </a:lnTo>
                <a:lnTo>
                  <a:pt x="1622" y="724"/>
                </a:lnTo>
                <a:lnTo>
                  <a:pt x="1624" y="717"/>
                </a:lnTo>
                <a:lnTo>
                  <a:pt x="1626" y="711"/>
                </a:lnTo>
                <a:lnTo>
                  <a:pt x="1631" y="706"/>
                </a:lnTo>
                <a:lnTo>
                  <a:pt x="1631" y="706"/>
                </a:lnTo>
                <a:lnTo>
                  <a:pt x="1629" y="725"/>
                </a:lnTo>
                <a:lnTo>
                  <a:pt x="1625" y="743"/>
                </a:lnTo>
                <a:lnTo>
                  <a:pt x="1618" y="779"/>
                </a:lnTo>
                <a:lnTo>
                  <a:pt x="1609" y="816"/>
                </a:lnTo>
                <a:lnTo>
                  <a:pt x="1605" y="834"/>
                </a:lnTo>
                <a:lnTo>
                  <a:pt x="1602" y="853"/>
                </a:lnTo>
                <a:lnTo>
                  <a:pt x="1602" y="853"/>
                </a:lnTo>
                <a:lnTo>
                  <a:pt x="1605" y="852"/>
                </a:lnTo>
                <a:lnTo>
                  <a:pt x="1607" y="852"/>
                </a:lnTo>
                <a:lnTo>
                  <a:pt x="1611" y="852"/>
                </a:lnTo>
                <a:lnTo>
                  <a:pt x="1616" y="853"/>
                </a:lnTo>
                <a:lnTo>
                  <a:pt x="1618" y="853"/>
                </a:lnTo>
                <a:lnTo>
                  <a:pt x="1620" y="853"/>
                </a:lnTo>
                <a:lnTo>
                  <a:pt x="1620" y="853"/>
                </a:lnTo>
                <a:lnTo>
                  <a:pt x="1626" y="823"/>
                </a:lnTo>
                <a:lnTo>
                  <a:pt x="1634" y="792"/>
                </a:lnTo>
                <a:lnTo>
                  <a:pt x="1650" y="731"/>
                </a:lnTo>
                <a:lnTo>
                  <a:pt x="1665" y="669"/>
                </a:lnTo>
                <a:lnTo>
                  <a:pt x="1672" y="637"/>
                </a:lnTo>
                <a:lnTo>
                  <a:pt x="1678" y="604"/>
                </a:lnTo>
                <a:lnTo>
                  <a:pt x="1678" y="604"/>
                </a:lnTo>
                <a:lnTo>
                  <a:pt x="1681" y="600"/>
                </a:lnTo>
                <a:lnTo>
                  <a:pt x="1684" y="595"/>
                </a:lnTo>
                <a:lnTo>
                  <a:pt x="1685" y="590"/>
                </a:lnTo>
                <a:lnTo>
                  <a:pt x="1686" y="584"/>
                </a:lnTo>
                <a:lnTo>
                  <a:pt x="1687" y="571"/>
                </a:lnTo>
                <a:lnTo>
                  <a:pt x="1688" y="558"/>
                </a:lnTo>
                <a:lnTo>
                  <a:pt x="1688" y="558"/>
                </a:lnTo>
                <a:lnTo>
                  <a:pt x="1693" y="537"/>
                </a:lnTo>
                <a:lnTo>
                  <a:pt x="1698" y="517"/>
                </a:lnTo>
                <a:lnTo>
                  <a:pt x="1702" y="497"/>
                </a:lnTo>
                <a:lnTo>
                  <a:pt x="1707" y="476"/>
                </a:lnTo>
                <a:lnTo>
                  <a:pt x="1707" y="476"/>
                </a:lnTo>
                <a:lnTo>
                  <a:pt x="1709" y="466"/>
                </a:lnTo>
                <a:lnTo>
                  <a:pt x="1712" y="456"/>
                </a:lnTo>
                <a:lnTo>
                  <a:pt x="1717" y="436"/>
                </a:lnTo>
                <a:lnTo>
                  <a:pt x="1717" y="436"/>
                </a:lnTo>
                <a:lnTo>
                  <a:pt x="1720" y="425"/>
                </a:lnTo>
                <a:lnTo>
                  <a:pt x="1721" y="414"/>
                </a:lnTo>
                <a:lnTo>
                  <a:pt x="1722" y="409"/>
                </a:lnTo>
                <a:lnTo>
                  <a:pt x="1724" y="405"/>
                </a:lnTo>
                <a:lnTo>
                  <a:pt x="1727" y="402"/>
                </a:lnTo>
                <a:lnTo>
                  <a:pt x="1731" y="398"/>
                </a:lnTo>
                <a:lnTo>
                  <a:pt x="1731" y="398"/>
                </a:lnTo>
                <a:lnTo>
                  <a:pt x="1726" y="434"/>
                </a:lnTo>
                <a:lnTo>
                  <a:pt x="1720" y="471"/>
                </a:lnTo>
                <a:lnTo>
                  <a:pt x="1712" y="509"/>
                </a:lnTo>
                <a:lnTo>
                  <a:pt x="1705" y="547"/>
                </a:lnTo>
                <a:lnTo>
                  <a:pt x="1686" y="624"/>
                </a:lnTo>
                <a:lnTo>
                  <a:pt x="1667" y="700"/>
                </a:lnTo>
                <a:lnTo>
                  <a:pt x="1667" y="700"/>
                </a:lnTo>
                <a:lnTo>
                  <a:pt x="1664" y="716"/>
                </a:lnTo>
                <a:lnTo>
                  <a:pt x="1662" y="733"/>
                </a:lnTo>
                <a:lnTo>
                  <a:pt x="1659" y="749"/>
                </a:lnTo>
                <a:lnTo>
                  <a:pt x="1655" y="766"/>
                </a:lnTo>
                <a:lnTo>
                  <a:pt x="1655" y="766"/>
                </a:lnTo>
                <a:lnTo>
                  <a:pt x="1651" y="779"/>
                </a:lnTo>
                <a:lnTo>
                  <a:pt x="1646" y="794"/>
                </a:lnTo>
                <a:lnTo>
                  <a:pt x="1635" y="824"/>
                </a:lnTo>
                <a:lnTo>
                  <a:pt x="1630" y="841"/>
                </a:lnTo>
                <a:lnTo>
                  <a:pt x="1626" y="855"/>
                </a:lnTo>
                <a:lnTo>
                  <a:pt x="1623" y="869"/>
                </a:lnTo>
                <a:lnTo>
                  <a:pt x="1623" y="883"/>
                </a:lnTo>
                <a:lnTo>
                  <a:pt x="1623" y="883"/>
                </a:lnTo>
                <a:lnTo>
                  <a:pt x="1630" y="888"/>
                </a:lnTo>
                <a:lnTo>
                  <a:pt x="1635" y="891"/>
                </a:lnTo>
                <a:lnTo>
                  <a:pt x="1650" y="894"/>
                </a:lnTo>
                <a:lnTo>
                  <a:pt x="1650" y="894"/>
                </a:lnTo>
                <a:lnTo>
                  <a:pt x="1651" y="879"/>
                </a:lnTo>
                <a:lnTo>
                  <a:pt x="1654" y="865"/>
                </a:lnTo>
                <a:lnTo>
                  <a:pt x="1657" y="852"/>
                </a:lnTo>
                <a:lnTo>
                  <a:pt x="1662" y="838"/>
                </a:lnTo>
                <a:lnTo>
                  <a:pt x="1671" y="813"/>
                </a:lnTo>
                <a:lnTo>
                  <a:pt x="1680" y="787"/>
                </a:lnTo>
                <a:lnTo>
                  <a:pt x="1680" y="787"/>
                </a:lnTo>
                <a:lnTo>
                  <a:pt x="1683" y="775"/>
                </a:lnTo>
                <a:lnTo>
                  <a:pt x="1685" y="763"/>
                </a:lnTo>
                <a:lnTo>
                  <a:pt x="1688" y="741"/>
                </a:lnTo>
                <a:lnTo>
                  <a:pt x="1691" y="729"/>
                </a:lnTo>
                <a:lnTo>
                  <a:pt x="1693" y="717"/>
                </a:lnTo>
                <a:lnTo>
                  <a:pt x="1697" y="707"/>
                </a:lnTo>
                <a:lnTo>
                  <a:pt x="1703" y="697"/>
                </a:lnTo>
                <a:lnTo>
                  <a:pt x="1703" y="697"/>
                </a:lnTo>
                <a:lnTo>
                  <a:pt x="1699" y="727"/>
                </a:lnTo>
                <a:lnTo>
                  <a:pt x="1694" y="761"/>
                </a:lnTo>
                <a:lnTo>
                  <a:pt x="1691" y="778"/>
                </a:lnTo>
                <a:lnTo>
                  <a:pt x="1686" y="794"/>
                </a:lnTo>
                <a:lnTo>
                  <a:pt x="1680" y="808"/>
                </a:lnTo>
                <a:lnTo>
                  <a:pt x="1677" y="815"/>
                </a:lnTo>
                <a:lnTo>
                  <a:pt x="1672" y="821"/>
                </a:lnTo>
                <a:lnTo>
                  <a:pt x="1672" y="821"/>
                </a:lnTo>
                <a:lnTo>
                  <a:pt x="1665" y="857"/>
                </a:lnTo>
                <a:lnTo>
                  <a:pt x="1656" y="894"/>
                </a:lnTo>
                <a:lnTo>
                  <a:pt x="1656" y="894"/>
                </a:lnTo>
                <a:lnTo>
                  <a:pt x="1660" y="893"/>
                </a:lnTo>
                <a:lnTo>
                  <a:pt x="1663" y="894"/>
                </a:lnTo>
                <a:lnTo>
                  <a:pt x="1665" y="897"/>
                </a:lnTo>
                <a:lnTo>
                  <a:pt x="1666" y="902"/>
                </a:lnTo>
                <a:lnTo>
                  <a:pt x="1670" y="911"/>
                </a:lnTo>
                <a:lnTo>
                  <a:pt x="1672" y="915"/>
                </a:lnTo>
                <a:lnTo>
                  <a:pt x="1675" y="919"/>
                </a:lnTo>
                <a:lnTo>
                  <a:pt x="1675" y="919"/>
                </a:lnTo>
                <a:lnTo>
                  <a:pt x="1681" y="888"/>
                </a:lnTo>
                <a:lnTo>
                  <a:pt x="1688" y="857"/>
                </a:lnTo>
                <a:lnTo>
                  <a:pt x="1697" y="827"/>
                </a:lnTo>
                <a:lnTo>
                  <a:pt x="1707" y="796"/>
                </a:lnTo>
                <a:lnTo>
                  <a:pt x="1726" y="735"/>
                </a:lnTo>
                <a:lnTo>
                  <a:pt x="1736" y="703"/>
                </a:lnTo>
                <a:lnTo>
                  <a:pt x="1742" y="671"/>
                </a:lnTo>
                <a:lnTo>
                  <a:pt x="1742" y="671"/>
                </a:lnTo>
                <a:lnTo>
                  <a:pt x="1742" y="665"/>
                </a:lnTo>
                <a:lnTo>
                  <a:pt x="1742" y="658"/>
                </a:lnTo>
                <a:lnTo>
                  <a:pt x="1743" y="655"/>
                </a:lnTo>
                <a:lnTo>
                  <a:pt x="1744" y="652"/>
                </a:lnTo>
                <a:lnTo>
                  <a:pt x="1746" y="650"/>
                </a:lnTo>
                <a:lnTo>
                  <a:pt x="1750" y="649"/>
                </a:lnTo>
                <a:lnTo>
                  <a:pt x="1750" y="649"/>
                </a:lnTo>
                <a:lnTo>
                  <a:pt x="1750" y="660"/>
                </a:lnTo>
                <a:lnTo>
                  <a:pt x="1750" y="671"/>
                </a:lnTo>
                <a:lnTo>
                  <a:pt x="1747" y="695"/>
                </a:lnTo>
                <a:lnTo>
                  <a:pt x="1743" y="718"/>
                </a:lnTo>
                <a:lnTo>
                  <a:pt x="1737" y="743"/>
                </a:lnTo>
                <a:lnTo>
                  <a:pt x="1737" y="743"/>
                </a:lnTo>
                <a:lnTo>
                  <a:pt x="1730" y="766"/>
                </a:lnTo>
                <a:lnTo>
                  <a:pt x="1724" y="789"/>
                </a:lnTo>
                <a:lnTo>
                  <a:pt x="1708" y="837"/>
                </a:lnTo>
                <a:lnTo>
                  <a:pt x="1693" y="887"/>
                </a:lnTo>
                <a:lnTo>
                  <a:pt x="1686" y="911"/>
                </a:lnTo>
                <a:lnTo>
                  <a:pt x="1682" y="935"/>
                </a:lnTo>
                <a:lnTo>
                  <a:pt x="1682" y="935"/>
                </a:lnTo>
                <a:lnTo>
                  <a:pt x="1678" y="937"/>
                </a:lnTo>
                <a:lnTo>
                  <a:pt x="1675" y="940"/>
                </a:lnTo>
                <a:lnTo>
                  <a:pt x="1667" y="945"/>
                </a:lnTo>
                <a:lnTo>
                  <a:pt x="1667" y="945"/>
                </a:lnTo>
                <a:lnTo>
                  <a:pt x="1660" y="945"/>
                </a:lnTo>
                <a:lnTo>
                  <a:pt x="1651" y="945"/>
                </a:lnTo>
                <a:lnTo>
                  <a:pt x="1634" y="944"/>
                </a:lnTo>
                <a:lnTo>
                  <a:pt x="1616" y="943"/>
                </a:lnTo>
                <a:lnTo>
                  <a:pt x="1606" y="944"/>
                </a:lnTo>
                <a:lnTo>
                  <a:pt x="1596" y="945"/>
                </a:lnTo>
                <a:lnTo>
                  <a:pt x="1596" y="945"/>
                </a:lnTo>
                <a:lnTo>
                  <a:pt x="1562" y="954"/>
                </a:lnTo>
                <a:lnTo>
                  <a:pt x="1527" y="963"/>
                </a:lnTo>
                <a:lnTo>
                  <a:pt x="1490" y="972"/>
                </a:lnTo>
                <a:lnTo>
                  <a:pt x="1456" y="981"/>
                </a:lnTo>
                <a:lnTo>
                  <a:pt x="1456" y="981"/>
                </a:lnTo>
                <a:lnTo>
                  <a:pt x="1438" y="986"/>
                </a:lnTo>
                <a:lnTo>
                  <a:pt x="1420" y="993"/>
                </a:lnTo>
                <a:lnTo>
                  <a:pt x="1403" y="1000"/>
                </a:lnTo>
                <a:lnTo>
                  <a:pt x="1387" y="1008"/>
                </a:lnTo>
                <a:lnTo>
                  <a:pt x="1354" y="1025"/>
                </a:lnTo>
                <a:lnTo>
                  <a:pt x="1322" y="1040"/>
                </a:lnTo>
                <a:lnTo>
                  <a:pt x="1322" y="1040"/>
                </a:lnTo>
                <a:lnTo>
                  <a:pt x="1308" y="1047"/>
                </a:lnTo>
                <a:lnTo>
                  <a:pt x="1296" y="1055"/>
                </a:lnTo>
                <a:lnTo>
                  <a:pt x="1273" y="1069"/>
                </a:lnTo>
                <a:lnTo>
                  <a:pt x="1273" y="1069"/>
                </a:lnTo>
                <a:lnTo>
                  <a:pt x="1267" y="1072"/>
                </a:lnTo>
                <a:lnTo>
                  <a:pt x="1259" y="1074"/>
                </a:lnTo>
                <a:lnTo>
                  <a:pt x="1253" y="1077"/>
                </a:lnTo>
                <a:lnTo>
                  <a:pt x="1246" y="1080"/>
                </a:lnTo>
                <a:lnTo>
                  <a:pt x="1246" y="1080"/>
                </a:lnTo>
                <a:lnTo>
                  <a:pt x="1221" y="1099"/>
                </a:lnTo>
                <a:lnTo>
                  <a:pt x="1195" y="1117"/>
                </a:lnTo>
                <a:lnTo>
                  <a:pt x="1144" y="1154"/>
                </a:lnTo>
                <a:lnTo>
                  <a:pt x="1118" y="1174"/>
                </a:lnTo>
                <a:lnTo>
                  <a:pt x="1093" y="1194"/>
                </a:lnTo>
                <a:lnTo>
                  <a:pt x="1071" y="1215"/>
                </a:lnTo>
                <a:lnTo>
                  <a:pt x="1060" y="1227"/>
                </a:lnTo>
                <a:lnTo>
                  <a:pt x="1049" y="1239"/>
                </a:lnTo>
                <a:lnTo>
                  <a:pt x="1049" y="1239"/>
                </a:lnTo>
                <a:lnTo>
                  <a:pt x="1099" y="1210"/>
                </a:lnTo>
                <a:lnTo>
                  <a:pt x="1149" y="1182"/>
                </a:lnTo>
                <a:lnTo>
                  <a:pt x="1201" y="1155"/>
                </a:lnTo>
                <a:lnTo>
                  <a:pt x="1254" y="1129"/>
                </a:lnTo>
                <a:lnTo>
                  <a:pt x="1254" y="1129"/>
                </a:lnTo>
                <a:lnTo>
                  <a:pt x="1258" y="1125"/>
                </a:lnTo>
                <a:lnTo>
                  <a:pt x="1262" y="1122"/>
                </a:lnTo>
                <a:lnTo>
                  <a:pt x="1267" y="1119"/>
                </a:lnTo>
                <a:lnTo>
                  <a:pt x="1271" y="1116"/>
                </a:lnTo>
                <a:lnTo>
                  <a:pt x="1271" y="1116"/>
                </a:lnTo>
                <a:lnTo>
                  <a:pt x="1304" y="1102"/>
                </a:lnTo>
                <a:lnTo>
                  <a:pt x="1339" y="1090"/>
                </a:lnTo>
                <a:lnTo>
                  <a:pt x="1375" y="1079"/>
                </a:lnTo>
                <a:lnTo>
                  <a:pt x="1411" y="1070"/>
                </a:lnTo>
                <a:lnTo>
                  <a:pt x="1449" y="1061"/>
                </a:lnTo>
                <a:lnTo>
                  <a:pt x="1486" y="1054"/>
                </a:lnTo>
                <a:lnTo>
                  <a:pt x="1562" y="1040"/>
                </a:lnTo>
                <a:lnTo>
                  <a:pt x="1562" y="1040"/>
                </a:lnTo>
                <a:lnTo>
                  <a:pt x="1581" y="1035"/>
                </a:lnTo>
                <a:lnTo>
                  <a:pt x="1599" y="1031"/>
                </a:lnTo>
                <a:lnTo>
                  <a:pt x="1617" y="1029"/>
                </a:lnTo>
                <a:lnTo>
                  <a:pt x="1635" y="1027"/>
                </a:lnTo>
                <a:lnTo>
                  <a:pt x="1671" y="1024"/>
                </a:lnTo>
                <a:lnTo>
                  <a:pt x="1710" y="1020"/>
                </a:lnTo>
                <a:lnTo>
                  <a:pt x="1710" y="1020"/>
                </a:lnTo>
                <a:lnTo>
                  <a:pt x="1722" y="982"/>
                </a:lnTo>
                <a:lnTo>
                  <a:pt x="1733" y="945"/>
                </a:lnTo>
                <a:lnTo>
                  <a:pt x="1743" y="908"/>
                </a:lnTo>
                <a:lnTo>
                  <a:pt x="1752" y="872"/>
                </a:lnTo>
                <a:lnTo>
                  <a:pt x="1769" y="797"/>
                </a:lnTo>
                <a:lnTo>
                  <a:pt x="1787" y="720"/>
                </a:lnTo>
                <a:lnTo>
                  <a:pt x="1787" y="720"/>
                </a:lnTo>
                <a:lnTo>
                  <a:pt x="1797" y="683"/>
                </a:lnTo>
                <a:lnTo>
                  <a:pt x="1808" y="645"/>
                </a:lnTo>
                <a:lnTo>
                  <a:pt x="1819" y="607"/>
                </a:lnTo>
                <a:lnTo>
                  <a:pt x="1830" y="571"/>
                </a:lnTo>
                <a:lnTo>
                  <a:pt x="1830" y="571"/>
                </a:lnTo>
                <a:lnTo>
                  <a:pt x="1838" y="530"/>
                </a:lnTo>
                <a:lnTo>
                  <a:pt x="1847" y="488"/>
                </a:lnTo>
                <a:lnTo>
                  <a:pt x="1847" y="488"/>
                </a:lnTo>
                <a:lnTo>
                  <a:pt x="1850" y="479"/>
                </a:lnTo>
                <a:lnTo>
                  <a:pt x="1853" y="469"/>
                </a:lnTo>
                <a:lnTo>
                  <a:pt x="1860" y="451"/>
                </a:lnTo>
                <a:lnTo>
                  <a:pt x="1866" y="431"/>
                </a:lnTo>
                <a:lnTo>
                  <a:pt x="1868" y="422"/>
                </a:lnTo>
                <a:lnTo>
                  <a:pt x="1871" y="412"/>
                </a:lnTo>
                <a:lnTo>
                  <a:pt x="1871" y="412"/>
                </a:lnTo>
                <a:lnTo>
                  <a:pt x="1876" y="403"/>
                </a:lnTo>
                <a:lnTo>
                  <a:pt x="1880" y="391"/>
                </a:lnTo>
                <a:lnTo>
                  <a:pt x="1883" y="378"/>
                </a:lnTo>
                <a:lnTo>
                  <a:pt x="1887" y="364"/>
                </a:lnTo>
                <a:lnTo>
                  <a:pt x="1893" y="337"/>
                </a:lnTo>
                <a:lnTo>
                  <a:pt x="1898" y="313"/>
                </a:lnTo>
                <a:lnTo>
                  <a:pt x="1898" y="313"/>
                </a:lnTo>
                <a:lnTo>
                  <a:pt x="1886" y="315"/>
                </a:lnTo>
                <a:lnTo>
                  <a:pt x="1873" y="317"/>
                </a:lnTo>
                <a:lnTo>
                  <a:pt x="1850" y="321"/>
                </a:lnTo>
                <a:lnTo>
                  <a:pt x="1850" y="321"/>
                </a:lnTo>
                <a:lnTo>
                  <a:pt x="1845" y="338"/>
                </a:lnTo>
                <a:lnTo>
                  <a:pt x="1839" y="357"/>
                </a:lnTo>
                <a:lnTo>
                  <a:pt x="1831" y="394"/>
                </a:lnTo>
                <a:lnTo>
                  <a:pt x="1822" y="431"/>
                </a:lnTo>
                <a:lnTo>
                  <a:pt x="1817" y="450"/>
                </a:lnTo>
                <a:lnTo>
                  <a:pt x="1812" y="467"/>
                </a:lnTo>
                <a:lnTo>
                  <a:pt x="1812" y="467"/>
                </a:lnTo>
                <a:lnTo>
                  <a:pt x="1811" y="465"/>
                </a:lnTo>
                <a:lnTo>
                  <a:pt x="1811" y="465"/>
                </a:lnTo>
                <a:lnTo>
                  <a:pt x="1809" y="466"/>
                </a:lnTo>
                <a:lnTo>
                  <a:pt x="1809" y="466"/>
                </a:lnTo>
                <a:lnTo>
                  <a:pt x="1808" y="480"/>
                </a:lnTo>
                <a:lnTo>
                  <a:pt x="1806" y="494"/>
                </a:lnTo>
                <a:lnTo>
                  <a:pt x="1799" y="520"/>
                </a:lnTo>
                <a:lnTo>
                  <a:pt x="1791" y="547"/>
                </a:lnTo>
                <a:lnTo>
                  <a:pt x="1788" y="561"/>
                </a:lnTo>
                <a:lnTo>
                  <a:pt x="1785" y="576"/>
                </a:lnTo>
                <a:lnTo>
                  <a:pt x="1785" y="576"/>
                </a:lnTo>
                <a:close/>
                <a:moveTo>
                  <a:pt x="794" y="441"/>
                </a:moveTo>
                <a:lnTo>
                  <a:pt x="794" y="441"/>
                </a:lnTo>
                <a:lnTo>
                  <a:pt x="787" y="437"/>
                </a:lnTo>
                <a:lnTo>
                  <a:pt x="779" y="435"/>
                </a:lnTo>
                <a:lnTo>
                  <a:pt x="771" y="434"/>
                </a:lnTo>
                <a:lnTo>
                  <a:pt x="763" y="434"/>
                </a:lnTo>
                <a:lnTo>
                  <a:pt x="746" y="434"/>
                </a:lnTo>
                <a:lnTo>
                  <a:pt x="729" y="434"/>
                </a:lnTo>
                <a:lnTo>
                  <a:pt x="729" y="434"/>
                </a:lnTo>
                <a:lnTo>
                  <a:pt x="717" y="433"/>
                </a:lnTo>
                <a:lnTo>
                  <a:pt x="706" y="430"/>
                </a:lnTo>
                <a:lnTo>
                  <a:pt x="683" y="426"/>
                </a:lnTo>
                <a:lnTo>
                  <a:pt x="673" y="424"/>
                </a:lnTo>
                <a:lnTo>
                  <a:pt x="664" y="423"/>
                </a:lnTo>
                <a:lnTo>
                  <a:pt x="654" y="423"/>
                </a:lnTo>
                <a:lnTo>
                  <a:pt x="646" y="425"/>
                </a:lnTo>
                <a:lnTo>
                  <a:pt x="646" y="425"/>
                </a:lnTo>
                <a:lnTo>
                  <a:pt x="647" y="425"/>
                </a:lnTo>
                <a:lnTo>
                  <a:pt x="647" y="426"/>
                </a:lnTo>
                <a:lnTo>
                  <a:pt x="646" y="426"/>
                </a:lnTo>
                <a:lnTo>
                  <a:pt x="646" y="426"/>
                </a:lnTo>
                <a:lnTo>
                  <a:pt x="624" y="424"/>
                </a:lnTo>
                <a:lnTo>
                  <a:pt x="603" y="422"/>
                </a:lnTo>
                <a:lnTo>
                  <a:pt x="581" y="419"/>
                </a:lnTo>
                <a:lnTo>
                  <a:pt x="560" y="418"/>
                </a:lnTo>
                <a:lnTo>
                  <a:pt x="560" y="418"/>
                </a:lnTo>
                <a:lnTo>
                  <a:pt x="471" y="418"/>
                </a:lnTo>
                <a:lnTo>
                  <a:pt x="471" y="418"/>
                </a:lnTo>
                <a:lnTo>
                  <a:pt x="464" y="423"/>
                </a:lnTo>
                <a:lnTo>
                  <a:pt x="457" y="429"/>
                </a:lnTo>
                <a:lnTo>
                  <a:pt x="445" y="444"/>
                </a:lnTo>
                <a:lnTo>
                  <a:pt x="435" y="459"/>
                </a:lnTo>
                <a:lnTo>
                  <a:pt x="425" y="476"/>
                </a:lnTo>
                <a:lnTo>
                  <a:pt x="425" y="476"/>
                </a:lnTo>
                <a:lnTo>
                  <a:pt x="411" y="497"/>
                </a:lnTo>
                <a:lnTo>
                  <a:pt x="398" y="516"/>
                </a:lnTo>
                <a:lnTo>
                  <a:pt x="369" y="556"/>
                </a:lnTo>
                <a:lnTo>
                  <a:pt x="355" y="575"/>
                </a:lnTo>
                <a:lnTo>
                  <a:pt x="342" y="594"/>
                </a:lnTo>
                <a:lnTo>
                  <a:pt x="330" y="615"/>
                </a:lnTo>
                <a:lnTo>
                  <a:pt x="318" y="635"/>
                </a:lnTo>
                <a:lnTo>
                  <a:pt x="318" y="635"/>
                </a:lnTo>
                <a:lnTo>
                  <a:pt x="317" y="636"/>
                </a:lnTo>
                <a:lnTo>
                  <a:pt x="316" y="636"/>
                </a:lnTo>
                <a:lnTo>
                  <a:pt x="315" y="635"/>
                </a:lnTo>
                <a:lnTo>
                  <a:pt x="314" y="633"/>
                </a:lnTo>
                <a:lnTo>
                  <a:pt x="313" y="633"/>
                </a:lnTo>
                <a:lnTo>
                  <a:pt x="312" y="635"/>
                </a:lnTo>
                <a:lnTo>
                  <a:pt x="312" y="635"/>
                </a:lnTo>
                <a:lnTo>
                  <a:pt x="306" y="647"/>
                </a:lnTo>
                <a:lnTo>
                  <a:pt x="301" y="657"/>
                </a:lnTo>
                <a:lnTo>
                  <a:pt x="288" y="680"/>
                </a:lnTo>
                <a:lnTo>
                  <a:pt x="273" y="701"/>
                </a:lnTo>
                <a:lnTo>
                  <a:pt x="258" y="723"/>
                </a:lnTo>
                <a:lnTo>
                  <a:pt x="242" y="744"/>
                </a:lnTo>
                <a:lnTo>
                  <a:pt x="227" y="766"/>
                </a:lnTo>
                <a:lnTo>
                  <a:pt x="213" y="788"/>
                </a:lnTo>
                <a:lnTo>
                  <a:pt x="207" y="800"/>
                </a:lnTo>
                <a:lnTo>
                  <a:pt x="201" y="813"/>
                </a:lnTo>
                <a:lnTo>
                  <a:pt x="201" y="813"/>
                </a:lnTo>
                <a:lnTo>
                  <a:pt x="163" y="861"/>
                </a:lnTo>
                <a:lnTo>
                  <a:pt x="124" y="911"/>
                </a:lnTo>
                <a:lnTo>
                  <a:pt x="87" y="961"/>
                </a:lnTo>
                <a:lnTo>
                  <a:pt x="70" y="987"/>
                </a:lnTo>
                <a:lnTo>
                  <a:pt x="51" y="1013"/>
                </a:lnTo>
                <a:lnTo>
                  <a:pt x="51" y="1013"/>
                </a:lnTo>
                <a:lnTo>
                  <a:pt x="78" y="1015"/>
                </a:lnTo>
                <a:lnTo>
                  <a:pt x="105" y="1018"/>
                </a:lnTo>
                <a:lnTo>
                  <a:pt x="132" y="1024"/>
                </a:lnTo>
                <a:lnTo>
                  <a:pt x="157" y="1028"/>
                </a:lnTo>
                <a:lnTo>
                  <a:pt x="210" y="1041"/>
                </a:lnTo>
                <a:lnTo>
                  <a:pt x="263" y="1054"/>
                </a:lnTo>
                <a:lnTo>
                  <a:pt x="263" y="1054"/>
                </a:lnTo>
                <a:lnTo>
                  <a:pt x="285" y="1060"/>
                </a:lnTo>
                <a:lnTo>
                  <a:pt x="306" y="1067"/>
                </a:lnTo>
                <a:lnTo>
                  <a:pt x="328" y="1074"/>
                </a:lnTo>
                <a:lnTo>
                  <a:pt x="348" y="1080"/>
                </a:lnTo>
                <a:lnTo>
                  <a:pt x="348" y="1080"/>
                </a:lnTo>
                <a:lnTo>
                  <a:pt x="376" y="1088"/>
                </a:lnTo>
                <a:lnTo>
                  <a:pt x="403" y="1094"/>
                </a:lnTo>
                <a:lnTo>
                  <a:pt x="427" y="1100"/>
                </a:lnTo>
                <a:lnTo>
                  <a:pt x="450" y="1102"/>
                </a:lnTo>
                <a:lnTo>
                  <a:pt x="450" y="1102"/>
                </a:lnTo>
                <a:lnTo>
                  <a:pt x="501" y="1118"/>
                </a:lnTo>
                <a:lnTo>
                  <a:pt x="557" y="1135"/>
                </a:lnTo>
                <a:lnTo>
                  <a:pt x="615" y="1155"/>
                </a:lnTo>
                <a:lnTo>
                  <a:pt x="670" y="1175"/>
                </a:lnTo>
                <a:lnTo>
                  <a:pt x="670" y="1175"/>
                </a:lnTo>
                <a:lnTo>
                  <a:pt x="678" y="1179"/>
                </a:lnTo>
                <a:lnTo>
                  <a:pt x="684" y="1183"/>
                </a:lnTo>
                <a:lnTo>
                  <a:pt x="692" y="1187"/>
                </a:lnTo>
                <a:lnTo>
                  <a:pt x="699" y="1191"/>
                </a:lnTo>
                <a:lnTo>
                  <a:pt x="699" y="1191"/>
                </a:lnTo>
                <a:lnTo>
                  <a:pt x="713" y="1196"/>
                </a:lnTo>
                <a:lnTo>
                  <a:pt x="727" y="1200"/>
                </a:lnTo>
                <a:lnTo>
                  <a:pt x="755" y="1208"/>
                </a:lnTo>
                <a:lnTo>
                  <a:pt x="769" y="1211"/>
                </a:lnTo>
                <a:lnTo>
                  <a:pt x="782" y="1216"/>
                </a:lnTo>
                <a:lnTo>
                  <a:pt x="793" y="1223"/>
                </a:lnTo>
                <a:lnTo>
                  <a:pt x="799" y="1227"/>
                </a:lnTo>
                <a:lnTo>
                  <a:pt x="804" y="1231"/>
                </a:lnTo>
                <a:lnTo>
                  <a:pt x="804" y="1231"/>
                </a:lnTo>
                <a:lnTo>
                  <a:pt x="819" y="1236"/>
                </a:lnTo>
                <a:lnTo>
                  <a:pt x="833" y="1241"/>
                </a:lnTo>
                <a:lnTo>
                  <a:pt x="846" y="1247"/>
                </a:lnTo>
                <a:lnTo>
                  <a:pt x="858" y="1254"/>
                </a:lnTo>
                <a:lnTo>
                  <a:pt x="881" y="1269"/>
                </a:lnTo>
                <a:lnTo>
                  <a:pt x="893" y="1276"/>
                </a:lnTo>
                <a:lnTo>
                  <a:pt x="905" y="1284"/>
                </a:lnTo>
                <a:lnTo>
                  <a:pt x="905" y="1284"/>
                </a:lnTo>
                <a:lnTo>
                  <a:pt x="900" y="1261"/>
                </a:lnTo>
                <a:lnTo>
                  <a:pt x="897" y="1239"/>
                </a:lnTo>
                <a:lnTo>
                  <a:pt x="895" y="1217"/>
                </a:lnTo>
                <a:lnTo>
                  <a:pt x="893" y="1196"/>
                </a:lnTo>
                <a:lnTo>
                  <a:pt x="889" y="1115"/>
                </a:lnTo>
                <a:lnTo>
                  <a:pt x="889" y="1115"/>
                </a:lnTo>
                <a:lnTo>
                  <a:pt x="895" y="1033"/>
                </a:lnTo>
                <a:lnTo>
                  <a:pt x="899" y="955"/>
                </a:lnTo>
                <a:lnTo>
                  <a:pt x="900" y="879"/>
                </a:lnTo>
                <a:lnTo>
                  <a:pt x="899" y="803"/>
                </a:lnTo>
                <a:lnTo>
                  <a:pt x="899" y="803"/>
                </a:lnTo>
                <a:lnTo>
                  <a:pt x="898" y="785"/>
                </a:lnTo>
                <a:lnTo>
                  <a:pt x="895" y="768"/>
                </a:lnTo>
                <a:lnTo>
                  <a:pt x="891" y="751"/>
                </a:lnTo>
                <a:lnTo>
                  <a:pt x="885" y="735"/>
                </a:lnTo>
                <a:lnTo>
                  <a:pt x="880" y="717"/>
                </a:lnTo>
                <a:lnTo>
                  <a:pt x="876" y="701"/>
                </a:lnTo>
                <a:lnTo>
                  <a:pt x="873" y="684"/>
                </a:lnTo>
                <a:lnTo>
                  <a:pt x="872" y="666"/>
                </a:lnTo>
                <a:lnTo>
                  <a:pt x="872" y="666"/>
                </a:lnTo>
                <a:lnTo>
                  <a:pt x="867" y="660"/>
                </a:lnTo>
                <a:lnTo>
                  <a:pt x="864" y="653"/>
                </a:lnTo>
                <a:lnTo>
                  <a:pt x="862" y="647"/>
                </a:lnTo>
                <a:lnTo>
                  <a:pt x="861" y="640"/>
                </a:lnTo>
                <a:lnTo>
                  <a:pt x="861" y="640"/>
                </a:lnTo>
                <a:lnTo>
                  <a:pt x="875" y="622"/>
                </a:lnTo>
                <a:lnTo>
                  <a:pt x="889" y="602"/>
                </a:lnTo>
                <a:lnTo>
                  <a:pt x="902" y="580"/>
                </a:lnTo>
                <a:lnTo>
                  <a:pt x="914" y="559"/>
                </a:lnTo>
                <a:lnTo>
                  <a:pt x="939" y="514"/>
                </a:lnTo>
                <a:lnTo>
                  <a:pt x="964" y="469"/>
                </a:lnTo>
                <a:lnTo>
                  <a:pt x="964" y="469"/>
                </a:lnTo>
                <a:lnTo>
                  <a:pt x="920" y="459"/>
                </a:lnTo>
                <a:lnTo>
                  <a:pt x="876" y="449"/>
                </a:lnTo>
                <a:lnTo>
                  <a:pt x="854" y="444"/>
                </a:lnTo>
                <a:lnTo>
                  <a:pt x="833" y="441"/>
                </a:lnTo>
                <a:lnTo>
                  <a:pt x="814" y="440"/>
                </a:lnTo>
                <a:lnTo>
                  <a:pt x="794" y="441"/>
                </a:lnTo>
                <a:lnTo>
                  <a:pt x="794" y="441"/>
                </a:lnTo>
                <a:close/>
                <a:moveTo>
                  <a:pt x="1957" y="430"/>
                </a:moveTo>
                <a:lnTo>
                  <a:pt x="1957" y="430"/>
                </a:lnTo>
                <a:lnTo>
                  <a:pt x="1927" y="430"/>
                </a:lnTo>
                <a:lnTo>
                  <a:pt x="1913" y="433"/>
                </a:lnTo>
                <a:lnTo>
                  <a:pt x="1898" y="436"/>
                </a:lnTo>
                <a:lnTo>
                  <a:pt x="1898" y="436"/>
                </a:lnTo>
                <a:lnTo>
                  <a:pt x="1892" y="437"/>
                </a:lnTo>
                <a:lnTo>
                  <a:pt x="1886" y="439"/>
                </a:lnTo>
                <a:lnTo>
                  <a:pt x="1882" y="441"/>
                </a:lnTo>
                <a:lnTo>
                  <a:pt x="1881" y="443"/>
                </a:lnTo>
                <a:lnTo>
                  <a:pt x="1880" y="446"/>
                </a:lnTo>
                <a:lnTo>
                  <a:pt x="1881" y="451"/>
                </a:lnTo>
                <a:lnTo>
                  <a:pt x="1881" y="451"/>
                </a:lnTo>
                <a:lnTo>
                  <a:pt x="1895" y="454"/>
                </a:lnTo>
                <a:lnTo>
                  <a:pt x="1911" y="455"/>
                </a:lnTo>
                <a:lnTo>
                  <a:pt x="1928" y="455"/>
                </a:lnTo>
                <a:lnTo>
                  <a:pt x="1938" y="453"/>
                </a:lnTo>
                <a:lnTo>
                  <a:pt x="1947" y="451"/>
                </a:lnTo>
                <a:lnTo>
                  <a:pt x="1947" y="451"/>
                </a:lnTo>
                <a:lnTo>
                  <a:pt x="1947" y="454"/>
                </a:lnTo>
                <a:lnTo>
                  <a:pt x="1948" y="455"/>
                </a:lnTo>
                <a:lnTo>
                  <a:pt x="1950" y="456"/>
                </a:lnTo>
                <a:lnTo>
                  <a:pt x="1952" y="456"/>
                </a:lnTo>
                <a:lnTo>
                  <a:pt x="1952" y="456"/>
                </a:lnTo>
                <a:lnTo>
                  <a:pt x="1952" y="472"/>
                </a:lnTo>
                <a:lnTo>
                  <a:pt x="1950" y="487"/>
                </a:lnTo>
                <a:lnTo>
                  <a:pt x="1948" y="502"/>
                </a:lnTo>
                <a:lnTo>
                  <a:pt x="1944" y="516"/>
                </a:lnTo>
                <a:lnTo>
                  <a:pt x="1937" y="545"/>
                </a:lnTo>
                <a:lnTo>
                  <a:pt x="1928" y="574"/>
                </a:lnTo>
                <a:lnTo>
                  <a:pt x="1908" y="629"/>
                </a:lnTo>
                <a:lnTo>
                  <a:pt x="1899" y="655"/>
                </a:lnTo>
                <a:lnTo>
                  <a:pt x="1892" y="682"/>
                </a:lnTo>
                <a:lnTo>
                  <a:pt x="1892" y="682"/>
                </a:lnTo>
                <a:lnTo>
                  <a:pt x="1879" y="736"/>
                </a:lnTo>
                <a:lnTo>
                  <a:pt x="1874" y="762"/>
                </a:lnTo>
                <a:lnTo>
                  <a:pt x="1866" y="789"/>
                </a:lnTo>
                <a:lnTo>
                  <a:pt x="1866" y="789"/>
                </a:lnTo>
                <a:lnTo>
                  <a:pt x="1859" y="818"/>
                </a:lnTo>
                <a:lnTo>
                  <a:pt x="1850" y="847"/>
                </a:lnTo>
                <a:lnTo>
                  <a:pt x="1842" y="876"/>
                </a:lnTo>
                <a:lnTo>
                  <a:pt x="1833" y="905"/>
                </a:lnTo>
                <a:lnTo>
                  <a:pt x="1833" y="905"/>
                </a:lnTo>
                <a:lnTo>
                  <a:pt x="1824" y="933"/>
                </a:lnTo>
                <a:lnTo>
                  <a:pt x="1815" y="960"/>
                </a:lnTo>
                <a:lnTo>
                  <a:pt x="1806" y="987"/>
                </a:lnTo>
                <a:lnTo>
                  <a:pt x="1802" y="1001"/>
                </a:lnTo>
                <a:lnTo>
                  <a:pt x="1799" y="1015"/>
                </a:lnTo>
                <a:lnTo>
                  <a:pt x="1799" y="1015"/>
                </a:lnTo>
                <a:lnTo>
                  <a:pt x="1790" y="1061"/>
                </a:lnTo>
                <a:lnTo>
                  <a:pt x="1786" y="1085"/>
                </a:lnTo>
                <a:lnTo>
                  <a:pt x="1782" y="1107"/>
                </a:lnTo>
                <a:lnTo>
                  <a:pt x="1782" y="1107"/>
                </a:lnTo>
                <a:lnTo>
                  <a:pt x="1776" y="1127"/>
                </a:lnTo>
                <a:lnTo>
                  <a:pt x="1770" y="1149"/>
                </a:lnTo>
                <a:lnTo>
                  <a:pt x="1767" y="1159"/>
                </a:lnTo>
                <a:lnTo>
                  <a:pt x="1761" y="1168"/>
                </a:lnTo>
                <a:lnTo>
                  <a:pt x="1756" y="1177"/>
                </a:lnTo>
                <a:lnTo>
                  <a:pt x="1750" y="1185"/>
                </a:lnTo>
                <a:lnTo>
                  <a:pt x="1750" y="1185"/>
                </a:lnTo>
                <a:lnTo>
                  <a:pt x="1739" y="1181"/>
                </a:lnTo>
                <a:lnTo>
                  <a:pt x="1735" y="1179"/>
                </a:lnTo>
                <a:lnTo>
                  <a:pt x="1730" y="1177"/>
                </a:lnTo>
                <a:lnTo>
                  <a:pt x="1730" y="1177"/>
                </a:lnTo>
                <a:lnTo>
                  <a:pt x="1710" y="1177"/>
                </a:lnTo>
                <a:lnTo>
                  <a:pt x="1690" y="1177"/>
                </a:lnTo>
                <a:lnTo>
                  <a:pt x="1647" y="1175"/>
                </a:lnTo>
                <a:lnTo>
                  <a:pt x="1626" y="1174"/>
                </a:lnTo>
                <a:lnTo>
                  <a:pt x="1606" y="1175"/>
                </a:lnTo>
                <a:lnTo>
                  <a:pt x="1586" y="1176"/>
                </a:lnTo>
                <a:lnTo>
                  <a:pt x="1568" y="1179"/>
                </a:lnTo>
                <a:lnTo>
                  <a:pt x="1568" y="1179"/>
                </a:lnTo>
                <a:lnTo>
                  <a:pt x="1562" y="1175"/>
                </a:lnTo>
                <a:lnTo>
                  <a:pt x="1558" y="1174"/>
                </a:lnTo>
                <a:lnTo>
                  <a:pt x="1553" y="1174"/>
                </a:lnTo>
                <a:lnTo>
                  <a:pt x="1549" y="1175"/>
                </a:lnTo>
                <a:lnTo>
                  <a:pt x="1541" y="1179"/>
                </a:lnTo>
                <a:lnTo>
                  <a:pt x="1536" y="1181"/>
                </a:lnTo>
                <a:lnTo>
                  <a:pt x="1532" y="1182"/>
                </a:lnTo>
                <a:lnTo>
                  <a:pt x="1532" y="1182"/>
                </a:lnTo>
                <a:lnTo>
                  <a:pt x="1515" y="1184"/>
                </a:lnTo>
                <a:lnTo>
                  <a:pt x="1497" y="1185"/>
                </a:lnTo>
                <a:lnTo>
                  <a:pt x="1478" y="1186"/>
                </a:lnTo>
                <a:lnTo>
                  <a:pt x="1459" y="1187"/>
                </a:lnTo>
                <a:lnTo>
                  <a:pt x="1459" y="1187"/>
                </a:lnTo>
                <a:lnTo>
                  <a:pt x="1399" y="1195"/>
                </a:lnTo>
                <a:lnTo>
                  <a:pt x="1399" y="1195"/>
                </a:lnTo>
                <a:lnTo>
                  <a:pt x="1326" y="1202"/>
                </a:lnTo>
                <a:lnTo>
                  <a:pt x="1288" y="1207"/>
                </a:lnTo>
                <a:lnTo>
                  <a:pt x="1252" y="1212"/>
                </a:lnTo>
                <a:lnTo>
                  <a:pt x="1252" y="1212"/>
                </a:lnTo>
                <a:lnTo>
                  <a:pt x="1245" y="1214"/>
                </a:lnTo>
                <a:lnTo>
                  <a:pt x="1239" y="1216"/>
                </a:lnTo>
                <a:lnTo>
                  <a:pt x="1233" y="1220"/>
                </a:lnTo>
                <a:lnTo>
                  <a:pt x="1227" y="1221"/>
                </a:lnTo>
                <a:lnTo>
                  <a:pt x="1227" y="1221"/>
                </a:lnTo>
                <a:lnTo>
                  <a:pt x="1184" y="1231"/>
                </a:lnTo>
                <a:lnTo>
                  <a:pt x="1164" y="1237"/>
                </a:lnTo>
                <a:lnTo>
                  <a:pt x="1144" y="1243"/>
                </a:lnTo>
                <a:lnTo>
                  <a:pt x="1123" y="1250"/>
                </a:lnTo>
                <a:lnTo>
                  <a:pt x="1105" y="1258"/>
                </a:lnTo>
                <a:lnTo>
                  <a:pt x="1086" y="1267"/>
                </a:lnTo>
                <a:lnTo>
                  <a:pt x="1069" y="1278"/>
                </a:lnTo>
                <a:lnTo>
                  <a:pt x="1069" y="1278"/>
                </a:lnTo>
                <a:lnTo>
                  <a:pt x="1141" y="1268"/>
                </a:lnTo>
                <a:lnTo>
                  <a:pt x="1214" y="1259"/>
                </a:lnTo>
                <a:lnTo>
                  <a:pt x="1362" y="1241"/>
                </a:lnTo>
                <a:lnTo>
                  <a:pt x="1362" y="1241"/>
                </a:lnTo>
                <a:lnTo>
                  <a:pt x="1394" y="1236"/>
                </a:lnTo>
                <a:lnTo>
                  <a:pt x="1426" y="1230"/>
                </a:lnTo>
                <a:lnTo>
                  <a:pt x="1458" y="1226"/>
                </a:lnTo>
                <a:lnTo>
                  <a:pt x="1475" y="1225"/>
                </a:lnTo>
                <a:lnTo>
                  <a:pt x="1491" y="1225"/>
                </a:lnTo>
                <a:lnTo>
                  <a:pt x="1491" y="1225"/>
                </a:lnTo>
                <a:lnTo>
                  <a:pt x="1531" y="1226"/>
                </a:lnTo>
                <a:lnTo>
                  <a:pt x="1550" y="1226"/>
                </a:lnTo>
                <a:lnTo>
                  <a:pt x="1568" y="1226"/>
                </a:lnTo>
                <a:lnTo>
                  <a:pt x="1568" y="1226"/>
                </a:lnTo>
                <a:lnTo>
                  <a:pt x="1578" y="1225"/>
                </a:lnTo>
                <a:lnTo>
                  <a:pt x="1589" y="1224"/>
                </a:lnTo>
                <a:lnTo>
                  <a:pt x="1593" y="1224"/>
                </a:lnTo>
                <a:lnTo>
                  <a:pt x="1597" y="1226"/>
                </a:lnTo>
                <a:lnTo>
                  <a:pt x="1601" y="1229"/>
                </a:lnTo>
                <a:lnTo>
                  <a:pt x="1602" y="1236"/>
                </a:lnTo>
                <a:lnTo>
                  <a:pt x="1602" y="1236"/>
                </a:lnTo>
                <a:lnTo>
                  <a:pt x="1594" y="1239"/>
                </a:lnTo>
                <a:lnTo>
                  <a:pt x="1586" y="1241"/>
                </a:lnTo>
                <a:lnTo>
                  <a:pt x="1577" y="1241"/>
                </a:lnTo>
                <a:lnTo>
                  <a:pt x="1569" y="1241"/>
                </a:lnTo>
                <a:lnTo>
                  <a:pt x="1551" y="1239"/>
                </a:lnTo>
                <a:lnTo>
                  <a:pt x="1534" y="1237"/>
                </a:lnTo>
                <a:lnTo>
                  <a:pt x="1534" y="1237"/>
                </a:lnTo>
                <a:lnTo>
                  <a:pt x="1511" y="1238"/>
                </a:lnTo>
                <a:lnTo>
                  <a:pt x="1487" y="1239"/>
                </a:lnTo>
                <a:lnTo>
                  <a:pt x="1440" y="1244"/>
                </a:lnTo>
                <a:lnTo>
                  <a:pt x="1396" y="1251"/>
                </a:lnTo>
                <a:lnTo>
                  <a:pt x="1357" y="1255"/>
                </a:lnTo>
                <a:lnTo>
                  <a:pt x="1357" y="1255"/>
                </a:lnTo>
                <a:lnTo>
                  <a:pt x="1290" y="1261"/>
                </a:lnTo>
                <a:lnTo>
                  <a:pt x="1232" y="1268"/>
                </a:lnTo>
                <a:lnTo>
                  <a:pt x="1232" y="1268"/>
                </a:lnTo>
                <a:lnTo>
                  <a:pt x="1211" y="1271"/>
                </a:lnTo>
                <a:lnTo>
                  <a:pt x="1190" y="1275"/>
                </a:lnTo>
                <a:lnTo>
                  <a:pt x="1169" y="1281"/>
                </a:lnTo>
                <a:lnTo>
                  <a:pt x="1149" y="1284"/>
                </a:lnTo>
                <a:lnTo>
                  <a:pt x="1149" y="1284"/>
                </a:lnTo>
                <a:lnTo>
                  <a:pt x="1106" y="1288"/>
                </a:lnTo>
                <a:lnTo>
                  <a:pt x="1087" y="1290"/>
                </a:lnTo>
                <a:lnTo>
                  <a:pt x="1067" y="1293"/>
                </a:lnTo>
                <a:lnTo>
                  <a:pt x="1049" y="1298"/>
                </a:lnTo>
                <a:lnTo>
                  <a:pt x="1032" y="1303"/>
                </a:lnTo>
                <a:lnTo>
                  <a:pt x="1015" y="1311"/>
                </a:lnTo>
                <a:lnTo>
                  <a:pt x="999" y="1320"/>
                </a:lnTo>
                <a:lnTo>
                  <a:pt x="999" y="1320"/>
                </a:lnTo>
                <a:lnTo>
                  <a:pt x="1002" y="1322"/>
                </a:lnTo>
                <a:lnTo>
                  <a:pt x="1003" y="1326"/>
                </a:lnTo>
                <a:lnTo>
                  <a:pt x="1004" y="1330"/>
                </a:lnTo>
                <a:lnTo>
                  <a:pt x="1004" y="1335"/>
                </a:lnTo>
                <a:lnTo>
                  <a:pt x="1004" y="1335"/>
                </a:lnTo>
                <a:lnTo>
                  <a:pt x="1026" y="1326"/>
                </a:lnTo>
                <a:lnTo>
                  <a:pt x="1047" y="1317"/>
                </a:lnTo>
                <a:lnTo>
                  <a:pt x="1071" y="1311"/>
                </a:lnTo>
                <a:lnTo>
                  <a:pt x="1095" y="1306"/>
                </a:lnTo>
                <a:lnTo>
                  <a:pt x="1095" y="1306"/>
                </a:lnTo>
                <a:lnTo>
                  <a:pt x="1167" y="1298"/>
                </a:lnTo>
                <a:lnTo>
                  <a:pt x="1242" y="1290"/>
                </a:lnTo>
                <a:lnTo>
                  <a:pt x="1318" y="1285"/>
                </a:lnTo>
                <a:lnTo>
                  <a:pt x="1396" y="1278"/>
                </a:lnTo>
                <a:lnTo>
                  <a:pt x="1474" y="1272"/>
                </a:lnTo>
                <a:lnTo>
                  <a:pt x="1554" y="1266"/>
                </a:lnTo>
                <a:lnTo>
                  <a:pt x="1631" y="1258"/>
                </a:lnTo>
                <a:lnTo>
                  <a:pt x="1707" y="1250"/>
                </a:lnTo>
                <a:lnTo>
                  <a:pt x="1707" y="1250"/>
                </a:lnTo>
                <a:lnTo>
                  <a:pt x="1725" y="1248"/>
                </a:lnTo>
                <a:lnTo>
                  <a:pt x="1744" y="1248"/>
                </a:lnTo>
                <a:lnTo>
                  <a:pt x="1782" y="1251"/>
                </a:lnTo>
                <a:lnTo>
                  <a:pt x="1799" y="1250"/>
                </a:lnTo>
                <a:lnTo>
                  <a:pt x="1807" y="1248"/>
                </a:lnTo>
                <a:lnTo>
                  <a:pt x="1816" y="1247"/>
                </a:lnTo>
                <a:lnTo>
                  <a:pt x="1823" y="1245"/>
                </a:lnTo>
                <a:lnTo>
                  <a:pt x="1831" y="1241"/>
                </a:lnTo>
                <a:lnTo>
                  <a:pt x="1837" y="1237"/>
                </a:lnTo>
                <a:lnTo>
                  <a:pt x="1844" y="1231"/>
                </a:lnTo>
                <a:lnTo>
                  <a:pt x="1844" y="1231"/>
                </a:lnTo>
                <a:lnTo>
                  <a:pt x="1853" y="1203"/>
                </a:lnTo>
                <a:lnTo>
                  <a:pt x="1861" y="1176"/>
                </a:lnTo>
                <a:lnTo>
                  <a:pt x="1867" y="1147"/>
                </a:lnTo>
                <a:lnTo>
                  <a:pt x="1873" y="1118"/>
                </a:lnTo>
                <a:lnTo>
                  <a:pt x="1884" y="1059"/>
                </a:lnTo>
                <a:lnTo>
                  <a:pt x="1890" y="1030"/>
                </a:lnTo>
                <a:lnTo>
                  <a:pt x="1897" y="1001"/>
                </a:lnTo>
                <a:lnTo>
                  <a:pt x="1897" y="1001"/>
                </a:lnTo>
                <a:lnTo>
                  <a:pt x="1903" y="982"/>
                </a:lnTo>
                <a:lnTo>
                  <a:pt x="1909" y="964"/>
                </a:lnTo>
                <a:lnTo>
                  <a:pt x="1915" y="944"/>
                </a:lnTo>
                <a:lnTo>
                  <a:pt x="1922" y="926"/>
                </a:lnTo>
                <a:lnTo>
                  <a:pt x="1922" y="926"/>
                </a:lnTo>
                <a:lnTo>
                  <a:pt x="1933" y="884"/>
                </a:lnTo>
                <a:lnTo>
                  <a:pt x="1938" y="863"/>
                </a:lnTo>
                <a:lnTo>
                  <a:pt x="1943" y="843"/>
                </a:lnTo>
                <a:lnTo>
                  <a:pt x="1943" y="843"/>
                </a:lnTo>
                <a:lnTo>
                  <a:pt x="1948" y="822"/>
                </a:lnTo>
                <a:lnTo>
                  <a:pt x="1953" y="802"/>
                </a:lnTo>
                <a:lnTo>
                  <a:pt x="1958" y="782"/>
                </a:lnTo>
                <a:lnTo>
                  <a:pt x="1963" y="760"/>
                </a:lnTo>
                <a:lnTo>
                  <a:pt x="1963" y="760"/>
                </a:lnTo>
                <a:lnTo>
                  <a:pt x="1972" y="717"/>
                </a:lnTo>
                <a:lnTo>
                  <a:pt x="1977" y="696"/>
                </a:lnTo>
                <a:lnTo>
                  <a:pt x="1982" y="676"/>
                </a:lnTo>
                <a:lnTo>
                  <a:pt x="1982" y="676"/>
                </a:lnTo>
                <a:lnTo>
                  <a:pt x="1985" y="667"/>
                </a:lnTo>
                <a:lnTo>
                  <a:pt x="1988" y="661"/>
                </a:lnTo>
                <a:lnTo>
                  <a:pt x="1993" y="653"/>
                </a:lnTo>
                <a:lnTo>
                  <a:pt x="1995" y="645"/>
                </a:lnTo>
                <a:lnTo>
                  <a:pt x="1995" y="645"/>
                </a:lnTo>
                <a:lnTo>
                  <a:pt x="2000" y="617"/>
                </a:lnTo>
                <a:lnTo>
                  <a:pt x="2004" y="588"/>
                </a:lnTo>
                <a:lnTo>
                  <a:pt x="2009" y="560"/>
                </a:lnTo>
                <a:lnTo>
                  <a:pt x="2011" y="546"/>
                </a:lnTo>
                <a:lnTo>
                  <a:pt x="2014" y="533"/>
                </a:lnTo>
                <a:lnTo>
                  <a:pt x="2014" y="533"/>
                </a:lnTo>
                <a:lnTo>
                  <a:pt x="2014" y="521"/>
                </a:lnTo>
                <a:lnTo>
                  <a:pt x="2016" y="510"/>
                </a:lnTo>
                <a:lnTo>
                  <a:pt x="2021" y="482"/>
                </a:lnTo>
                <a:lnTo>
                  <a:pt x="2024" y="468"/>
                </a:lnTo>
                <a:lnTo>
                  <a:pt x="2025" y="454"/>
                </a:lnTo>
                <a:lnTo>
                  <a:pt x="2024" y="449"/>
                </a:lnTo>
                <a:lnTo>
                  <a:pt x="2021" y="442"/>
                </a:lnTo>
                <a:lnTo>
                  <a:pt x="2019" y="437"/>
                </a:lnTo>
                <a:lnTo>
                  <a:pt x="2016" y="431"/>
                </a:lnTo>
                <a:lnTo>
                  <a:pt x="2016" y="431"/>
                </a:lnTo>
                <a:lnTo>
                  <a:pt x="2010" y="429"/>
                </a:lnTo>
                <a:lnTo>
                  <a:pt x="2002" y="428"/>
                </a:lnTo>
                <a:lnTo>
                  <a:pt x="1995" y="427"/>
                </a:lnTo>
                <a:lnTo>
                  <a:pt x="1987" y="427"/>
                </a:lnTo>
                <a:lnTo>
                  <a:pt x="1972" y="429"/>
                </a:lnTo>
                <a:lnTo>
                  <a:pt x="1957" y="430"/>
                </a:lnTo>
                <a:lnTo>
                  <a:pt x="1957" y="430"/>
                </a:lnTo>
                <a:close/>
                <a:moveTo>
                  <a:pt x="1876" y="466"/>
                </a:moveTo>
                <a:lnTo>
                  <a:pt x="1876" y="466"/>
                </a:lnTo>
                <a:lnTo>
                  <a:pt x="1867" y="496"/>
                </a:lnTo>
                <a:lnTo>
                  <a:pt x="1859" y="525"/>
                </a:lnTo>
                <a:lnTo>
                  <a:pt x="1845" y="585"/>
                </a:lnTo>
                <a:lnTo>
                  <a:pt x="1831" y="645"/>
                </a:lnTo>
                <a:lnTo>
                  <a:pt x="1823" y="673"/>
                </a:lnTo>
                <a:lnTo>
                  <a:pt x="1815" y="703"/>
                </a:lnTo>
                <a:lnTo>
                  <a:pt x="1815" y="703"/>
                </a:lnTo>
                <a:lnTo>
                  <a:pt x="1796" y="771"/>
                </a:lnTo>
                <a:lnTo>
                  <a:pt x="1796" y="771"/>
                </a:lnTo>
                <a:lnTo>
                  <a:pt x="1791" y="789"/>
                </a:lnTo>
                <a:lnTo>
                  <a:pt x="1787" y="807"/>
                </a:lnTo>
                <a:lnTo>
                  <a:pt x="1780" y="844"/>
                </a:lnTo>
                <a:lnTo>
                  <a:pt x="1780" y="844"/>
                </a:lnTo>
                <a:lnTo>
                  <a:pt x="1770" y="881"/>
                </a:lnTo>
                <a:lnTo>
                  <a:pt x="1759" y="919"/>
                </a:lnTo>
                <a:lnTo>
                  <a:pt x="1747" y="955"/>
                </a:lnTo>
                <a:lnTo>
                  <a:pt x="1737" y="991"/>
                </a:lnTo>
                <a:lnTo>
                  <a:pt x="1737" y="991"/>
                </a:lnTo>
                <a:lnTo>
                  <a:pt x="1736" y="999"/>
                </a:lnTo>
                <a:lnTo>
                  <a:pt x="1736" y="1008"/>
                </a:lnTo>
                <a:lnTo>
                  <a:pt x="1735" y="1011"/>
                </a:lnTo>
                <a:lnTo>
                  <a:pt x="1733" y="1015"/>
                </a:lnTo>
                <a:lnTo>
                  <a:pt x="1730" y="1017"/>
                </a:lnTo>
                <a:lnTo>
                  <a:pt x="1726" y="1020"/>
                </a:lnTo>
                <a:lnTo>
                  <a:pt x="1726" y="1020"/>
                </a:lnTo>
                <a:lnTo>
                  <a:pt x="1728" y="1025"/>
                </a:lnTo>
                <a:lnTo>
                  <a:pt x="1729" y="1029"/>
                </a:lnTo>
                <a:lnTo>
                  <a:pt x="1729" y="1032"/>
                </a:lnTo>
                <a:lnTo>
                  <a:pt x="1726" y="1036"/>
                </a:lnTo>
                <a:lnTo>
                  <a:pt x="1726" y="1036"/>
                </a:lnTo>
                <a:lnTo>
                  <a:pt x="1683" y="1038"/>
                </a:lnTo>
                <a:lnTo>
                  <a:pt x="1639" y="1042"/>
                </a:lnTo>
                <a:lnTo>
                  <a:pt x="1593" y="1046"/>
                </a:lnTo>
                <a:lnTo>
                  <a:pt x="1547" y="1054"/>
                </a:lnTo>
                <a:lnTo>
                  <a:pt x="1547" y="1054"/>
                </a:lnTo>
                <a:lnTo>
                  <a:pt x="1512" y="1061"/>
                </a:lnTo>
                <a:lnTo>
                  <a:pt x="1478" y="1069"/>
                </a:lnTo>
                <a:lnTo>
                  <a:pt x="1442" y="1076"/>
                </a:lnTo>
                <a:lnTo>
                  <a:pt x="1409" y="1085"/>
                </a:lnTo>
                <a:lnTo>
                  <a:pt x="1376" y="1095"/>
                </a:lnTo>
                <a:lnTo>
                  <a:pt x="1343" y="1106"/>
                </a:lnTo>
                <a:lnTo>
                  <a:pt x="1311" y="1118"/>
                </a:lnTo>
                <a:lnTo>
                  <a:pt x="1279" y="1131"/>
                </a:lnTo>
                <a:lnTo>
                  <a:pt x="1279" y="1131"/>
                </a:lnTo>
                <a:lnTo>
                  <a:pt x="1260" y="1139"/>
                </a:lnTo>
                <a:lnTo>
                  <a:pt x="1241" y="1149"/>
                </a:lnTo>
                <a:lnTo>
                  <a:pt x="1203" y="1170"/>
                </a:lnTo>
                <a:lnTo>
                  <a:pt x="1129" y="1212"/>
                </a:lnTo>
                <a:lnTo>
                  <a:pt x="1129" y="1212"/>
                </a:lnTo>
                <a:lnTo>
                  <a:pt x="1091" y="1233"/>
                </a:lnTo>
                <a:lnTo>
                  <a:pt x="1073" y="1244"/>
                </a:lnTo>
                <a:lnTo>
                  <a:pt x="1055" y="1255"/>
                </a:lnTo>
                <a:lnTo>
                  <a:pt x="1055" y="1255"/>
                </a:lnTo>
                <a:lnTo>
                  <a:pt x="1027" y="1271"/>
                </a:lnTo>
                <a:lnTo>
                  <a:pt x="1013" y="1280"/>
                </a:lnTo>
                <a:lnTo>
                  <a:pt x="1001" y="1289"/>
                </a:lnTo>
                <a:lnTo>
                  <a:pt x="1001" y="1289"/>
                </a:lnTo>
                <a:lnTo>
                  <a:pt x="995" y="1294"/>
                </a:lnTo>
                <a:lnTo>
                  <a:pt x="993" y="1299"/>
                </a:lnTo>
                <a:lnTo>
                  <a:pt x="991" y="1301"/>
                </a:lnTo>
                <a:lnTo>
                  <a:pt x="993" y="1303"/>
                </a:lnTo>
                <a:lnTo>
                  <a:pt x="993" y="1303"/>
                </a:lnTo>
                <a:lnTo>
                  <a:pt x="995" y="1303"/>
                </a:lnTo>
                <a:lnTo>
                  <a:pt x="998" y="1302"/>
                </a:lnTo>
                <a:lnTo>
                  <a:pt x="1003" y="1299"/>
                </a:lnTo>
                <a:lnTo>
                  <a:pt x="1009" y="1293"/>
                </a:lnTo>
                <a:lnTo>
                  <a:pt x="1013" y="1289"/>
                </a:lnTo>
                <a:lnTo>
                  <a:pt x="1013" y="1289"/>
                </a:lnTo>
                <a:lnTo>
                  <a:pt x="1025" y="1283"/>
                </a:lnTo>
                <a:lnTo>
                  <a:pt x="1036" y="1276"/>
                </a:lnTo>
                <a:lnTo>
                  <a:pt x="1061" y="1263"/>
                </a:lnTo>
                <a:lnTo>
                  <a:pt x="1061" y="1263"/>
                </a:lnTo>
                <a:lnTo>
                  <a:pt x="1087" y="1252"/>
                </a:lnTo>
                <a:lnTo>
                  <a:pt x="1111" y="1241"/>
                </a:lnTo>
                <a:lnTo>
                  <a:pt x="1111" y="1241"/>
                </a:lnTo>
                <a:lnTo>
                  <a:pt x="1131" y="1232"/>
                </a:lnTo>
                <a:lnTo>
                  <a:pt x="1150" y="1225"/>
                </a:lnTo>
                <a:lnTo>
                  <a:pt x="1170" y="1218"/>
                </a:lnTo>
                <a:lnTo>
                  <a:pt x="1191" y="1212"/>
                </a:lnTo>
                <a:lnTo>
                  <a:pt x="1211" y="1207"/>
                </a:lnTo>
                <a:lnTo>
                  <a:pt x="1232" y="1202"/>
                </a:lnTo>
                <a:lnTo>
                  <a:pt x="1275" y="1194"/>
                </a:lnTo>
                <a:lnTo>
                  <a:pt x="1320" y="1187"/>
                </a:lnTo>
                <a:lnTo>
                  <a:pt x="1365" y="1182"/>
                </a:lnTo>
                <a:lnTo>
                  <a:pt x="1456" y="1174"/>
                </a:lnTo>
                <a:lnTo>
                  <a:pt x="1456" y="1174"/>
                </a:lnTo>
                <a:lnTo>
                  <a:pt x="1529" y="1166"/>
                </a:lnTo>
                <a:lnTo>
                  <a:pt x="1565" y="1162"/>
                </a:lnTo>
                <a:lnTo>
                  <a:pt x="1603" y="1160"/>
                </a:lnTo>
                <a:lnTo>
                  <a:pt x="1639" y="1157"/>
                </a:lnTo>
                <a:lnTo>
                  <a:pt x="1677" y="1159"/>
                </a:lnTo>
                <a:lnTo>
                  <a:pt x="1714" y="1161"/>
                </a:lnTo>
                <a:lnTo>
                  <a:pt x="1732" y="1163"/>
                </a:lnTo>
                <a:lnTo>
                  <a:pt x="1751" y="1166"/>
                </a:lnTo>
                <a:lnTo>
                  <a:pt x="1751" y="1166"/>
                </a:lnTo>
                <a:lnTo>
                  <a:pt x="1775" y="1067"/>
                </a:lnTo>
                <a:lnTo>
                  <a:pt x="1801" y="967"/>
                </a:lnTo>
                <a:lnTo>
                  <a:pt x="1829" y="867"/>
                </a:lnTo>
                <a:lnTo>
                  <a:pt x="1856" y="773"/>
                </a:lnTo>
                <a:lnTo>
                  <a:pt x="1856" y="773"/>
                </a:lnTo>
                <a:lnTo>
                  <a:pt x="1858" y="766"/>
                </a:lnTo>
                <a:lnTo>
                  <a:pt x="1859" y="758"/>
                </a:lnTo>
                <a:lnTo>
                  <a:pt x="1861" y="743"/>
                </a:lnTo>
                <a:lnTo>
                  <a:pt x="1861" y="743"/>
                </a:lnTo>
                <a:lnTo>
                  <a:pt x="1865" y="733"/>
                </a:lnTo>
                <a:lnTo>
                  <a:pt x="1869" y="723"/>
                </a:lnTo>
                <a:lnTo>
                  <a:pt x="1874" y="713"/>
                </a:lnTo>
                <a:lnTo>
                  <a:pt x="1877" y="703"/>
                </a:lnTo>
                <a:lnTo>
                  <a:pt x="1877" y="703"/>
                </a:lnTo>
                <a:lnTo>
                  <a:pt x="1880" y="692"/>
                </a:lnTo>
                <a:lnTo>
                  <a:pt x="1882" y="680"/>
                </a:lnTo>
                <a:lnTo>
                  <a:pt x="1884" y="668"/>
                </a:lnTo>
                <a:lnTo>
                  <a:pt x="1888" y="655"/>
                </a:lnTo>
                <a:lnTo>
                  <a:pt x="1888" y="655"/>
                </a:lnTo>
                <a:lnTo>
                  <a:pt x="1903" y="609"/>
                </a:lnTo>
                <a:lnTo>
                  <a:pt x="1917" y="563"/>
                </a:lnTo>
                <a:lnTo>
                  <a:pt x="1923" y="541"/>
                </a:lnTo>
                <a:lnTo>
                  <a:pt x="1928" y="518"/>
                </a:lnTo>
                <a:lnTo>
                  <a:pt x="1933" y="497"/>
                </a:lnTo>
                <a:lnTo>
                  <a:pt x="1936" y="476"/>
                </a:lnTo>
                <a:lnTo>
                  <a:pt x="1936" y="476"/>
                </a:lnTo>
                <a:lnTo>
                  <a:pt x="1922" y="473"/>
                </a:lnTo>
                <a:lnTo>
                  <a:pt x="1906" y="470"/>
                </a:lnTo>
                <a:lnTo>
                  <a:pt x="1891" y="468"/>
                </a:lnTo>
                <a:lnTo>
                  <a:pt x="1876" y="466"/>
                </a:lnTo>
                <a:lnTo>
                  <a:pt x="1876" y="466"/>
                </a:lnTo>
                <a:close/>
                <a:moveTo>
                  <a:pt x="1783" y="572"/>
                </a:moveTo>
                <a:lnTo>
                  <a:pt x="1783" y="572"/>
                </a:lnTo>
                <a:lnTo>
                  <a:pt x="1785" y="566"/>
                </a:lnTo>
                <a:lnTo>
                  <a:pt x="1786" y="560"/>
                </a:lnTo>
                <a:lnTo>
                  <a:pt x="1788" y="554"/>
                </a:lnTo>
                <a:lnTo>
                  <a:pt x="1788" y="551"/>
                </a:lnTo>
                <a:lnTo>
                  <a:pt x="1787" y="549"/>
                </a:lnTo>
                <a:lnTo>
                  <a:pt x="1787" y="549"/>
                </a:lnTo>
                <a:lnTo>
                  <a:pt x="1783" y="561"/>
                </a:lnTo>
                <a:lnTo>
                  <a:pt x="1782" y="567"/>
                </a:lnTo>
                <a:lnTo>
                  <a:pt x="1782" y="570"/>
                </a:lnTo>
                <a:lnTo>
                  <a:pt x="1783" y="572"/>
                </a:lnTo>
                <a:lnTo>
                  <a:pt x="1783" y="572"/>
                </a:lnTo>
                <a:close/>
                <a:moveTo>
                  <a:pt x="1470" y="862"/>
                </a:moveTo>
                <a:lnTo>
                  <a:pt x="1470" y="862"/>
                </a:lnTo>
                <a:lnTo>
                  <a:pt x="1458" y="864"/>
                </a:lnTo>
                <a:lnTo>
                  <a:pt x="1448" y="866"/>
                </a:lnTo>
                <a:lnTo>
                  <a:pt x="1425" y="873"/>
                </a:lnTo>
                <a:lnTo>
                  <a:pt x="1405" y="881"/>
                </a:lnTo>
                <a:lnTo>
                  <a:pt x="1385" y="892"/>
                </a:lnTo>
                <a:lnTo>
                  <a:pt x="1366" y="903"/>
                </a:lnTo>
                <a:lnTo>
                  <a:pt x="1348" y="913"/>
                </a:lnTo>
                <a:lnTo>
                  <a:pt x="1311" y="937"/>
                </a:lnTo>
                <a:lnTo>
                  <a:pt x="1311" y="937"/>
                </a:lnTo>
                <a:lnTo>
                  <a:pt x="1282" y="960"/>
                </a:lnTo>
                <a:lnTo>
                  <a:pt x="1252" y="983"/>
                </a:lnTo>
                <a:lnTo>
                  <a:pt x="1222" y="1005"/>
                </a:lnTo>
                <a:lnTo>
                  <a:pt x="1193" y="1029"/>
                </a:lnTo>
                <a:lnTo>
                  <a:pt x="1193" y="1029"/>
                </a:lnTo>
                <a:lnTo>
                  <a:pt x="1164" y="1059"/>
                </a:lnTo>
                <a:lnTo>
                  <a:pt x="1136" y="1089"/>
                </a:lnTo>
                <a:lnTo>
                  <a:pt x="1108" y="1121"/>
                </a:lnTo>
                <a:lnTo>
                  <a:pt x="1080" y="1152"/>
                </a:lnTo>
                <a:lnTo>
                  <a:pt x="1054" y="1185"/>
                </a:lnTo>
                <a:lnTo>
                  <a:pt x="1028" y="1218"/>
                </a:lnTo>
                <a:lnTo>
                  <a:pt x="1004" y="1252"/>
                </a:lnTo>
                <a:lnTo>
                  <a:pt x="982" y="1285"/>
                </a:lnTo>
                <a:lnTo>
                  <a:pt x="982" y="1285"/>
                </a:lnTo>
                <a:lnTo>
                  <a:pt x="1017" y="1246"/>
                </a:lnTo>
                <a:lnTo>
                  <a:pt x="1055" y="1209"/>
                </a:lnTo>
                <a:lnTo>
                  <a:pt x="1075" y="1191"/>
                </a:lnTo>
                <a:lnTo>
                  <a:pt x="1094" y="1174"/>
                </a:lnTo>
                <a:lnTo>
                  <a:pt x="1115" y="1156"/>
                </a:lnTo>
                <a:lnTo>
                  <a:pt x="1136" y="1139"/>
                </a:lnTo>
                <a:lnTo>
                  <a:pt x="1136" y="1139"/>
                </a:lnTo>
                <a:lnTo>
                  <a:pt x="1142" y="1137"/>
                </a:lnTo>
                <a:lnTo>
                  <a:pt x="1149" y="1134"/>
                </a:lnTo>
                <a:lnTo>
                  <a:pt x="1162" y="1124"/>
                </a:lnTo>
                <a:lnTo>
                  <a:pt x="1185" y="1104"/>
                </a:lnTo>
                <a:lnTo>
                  <a:pt x="1185" y="1104"/>
                </a:lnTo>
                <a:lnTo>
                  <a:pt x="1200" y="1096"/>
                </a:lnTo>
                <a:lnTo>
                  <a:pt x="1215" y="1087"/>
                </a:lnTo>
                <a:lnTo>
                  <a:pt x="1243" y="1069"/>
                </a:lnTo>
                <a:lnTo>
                  <a:pt x="1271" y="1048"/>
                </a:lnTo>
                <a:lnTo>
                  <a:pt x="1285" y="1040"/>
                </a:lnTo>
                <a:lnTo>
                  <a:pt x="1300" y="1031"/>
                </a:lnTo>
                <a:lnTo>
                  <a:pt x="1300" y="1031"/>
                </a:lnTo>
                <a:lnTo>
                  <a:pt x="1329" y="1015"/>
                </a:lnTo>
                <a:lnTo>
                  <a:pt x="1359" y="999"/>
                </a:lnTo>
                <a:lnTo>
                  <a:pt x="1375" y="991"/>
                </a:lnTo>
                <a:lnTo>
                  <a:pt x="1391" y="984"/>
                </a:lnTo>
                <a:lnTo>
                  <a:pt x="1407" y="978"/>
                </a:lnTo>
                <a:lnTo>
                  <a:pt x="1424" y="972"/>
                </a:lnTo>
                <a:lnTo>
                  <a:pt x="1424" y="972"/>
                </a:lnTo>
                <a:lnTo>
                  <a:pt x="1426" y="969"/>
                </a:lnTo>
                <a:lnTo>
                  <a:pt x="1429" y="968"/>
                </a:lnTo>
                <a:lnTo>
                  <a:pt x="1433" y="966"/>
                </a:lnTo>
                <a:lnTo>
                  <a:pt x="1435" y="964"/>
                </a:lnTo>
                <a:lnTo>
                  <a:pt x="1435" y="964"/>
                </a:lnTo>
                <a:lnTo>
                  <a:pt x="1485" y="948"/>
                </a:lnTo>
                <a:lnTo>
                  <a:pt x="1513" y="939"/>
                </a:lnTo>
                <a:lnTo>
                  <a:pt x="1542" y="933"/>
                </a:lnTo>
                <a:lnTo>
                  <a:pt x="1572" y="927"/>
                </a:lnTo>
                <a:lnTo>
                  <a:pt x="1587" y="925"/>
                </a:lnTo>
                <a:lnTo>
                  <a:pt x="1602" y="924"/>
                </a:lnTo>
                <a:lnTo>
                  <a:pt x="1617" y="924"/>
                </a:lnTo>
                <a:lnTo>
                  <a:pt x="1632" y="925"/>
                </a:lnTo>
                <a:lnTo>
                  <a:pt x="1647" y="927"/>
                </a:lnTo>
                <a:lnTo>
                  <a:pt x="1661" y="929"/>
                </a:lnTo>
                <a:lnTo>
                  <a:pt x="1661" y="929"/>
                </a:lnTo>
                <a:lnTo>
                  <a:pt x="1661" y="926"/>
                </a:lnTo>
                <a:lnTo>
                  <a:pt x="1661" y="923"/>
                </a:lnTo>
                <a:lnTo>
                  <a:pt x="1659" y="919"/>
                </a:lnTo>
                <a:lnTo>
                  <a:pt x="1656" y="914"/>
                </a:lnTo>
                <a:lnTo>
                  <a:pt x="1655" y="910"/>
                </a:lnTo>
                <a:lnTo>
                  <a:pt x="1655" y="910"/>
                </a:lnTo>
                <a:lnTo>
                  <a:pt x="1626" y="908"/>
                </a:lnTo>
                <a:lnTo>
                  <a:pt x="1626" y="908"/>
                </a:lnTo>
                <a:lnTo>
                  <a:pt x="1617" y="904"/>
                </a:lnTo>
                <a:lnTo>
                  <a:pt x="1607" y="900"/>
                </a:lnTo>
                <a:lnTo>
                  <a:pt x="1596" y="899"/>
                </a:lnTo>
                <a:lnTo>
                  <a:pt x="1585" y="898"/>
                </a:lnTo>
                <a:lnTo>
                  <a:pt x="1573" y="899"/>
                </a:lnTo>
                <a:lnTo>
                  <a:pt x="1561" y="899"/>
                </a:lnTo>
                <a:lnTo>
                  <a:pt x="1538" y="903"/>
                </a:lnTo>
                <a:lnTo>
                  <a:pt x="1538" y="903"/>
                </a:lnTo>
                <a:lnTo>
                  <a:pt x="1505" y="909"/>
                </a:lnTo>
                <a:lnTo>
                  <a:pt x="1489" y="913"/>
                </a:lnTo>
                <a:lnTo>
                  <a:pt x="1473" y="918"/>
                </a:lnTo>
                <a:lnTo>
                  <a:pt x="1458" y="923"/>
                </a:lnTo>
                <a:lnTo>
                  <a:pt x="1443" y="928"/>
                </a:lnTo>
                <a:lnTo>
                  <a:pt x="1429" y="935"/>
                </a:lnTo>
                <a:lnTo>
                  <a:pt x="1417" y="942"/>
                </a:lnTo>
                <a:lnTo>
                  <a:pt x="1417" y="942"/>
                </a:lnTo>
                <a:lnTo>
                  <a:pt x="1407" y="950"/>
                </a:lnTo>
                <a:lnTo>
                  <a:pt x="1397" y="957"/>
                </a:lnTo>
                <a:lnTo>
                  <a:pt x="1392" y="960"/>
                </a:lnTo>
                <a:lnTo>
                  <a:pt x="1388" y="963"/>
                </a:lnTo>
                <a:lnTo>
                  <a:pt x="1382" y="965"/>
                </a:lnTo>
                <a:lnTo>
                  <a:pt x="1376" y="965"/>
                </a:lnTo>
                <a:lnTo>
                  <a:pt x="1376" y="965"/>
                </a:lnTo>
                <a:lnTo>
                  <a:pt x="1380" y="960"/>
                </a:lnTo>
                <a:lnTo>
                  <a:pt x="1387" y="957"/>
                </a:lnTo>
                <a:lnTo>
                  <a:pt x="1399" y="951"/>
                </a:lnTo>
                <a:lnTo>
                  <a:pt x="1399" y="951"/>
                </a:lnTo>
                <a:lnTo>
                  <a:pt x="1408" y="942"/>
                </a:lnTo>
                <a:lnTo>
                  <a:pt x="1418" y="934"/>
                </a:lnTo>
                <a:lnTo>
                  <a:pt x="1428" y="927"/>
                </a:lnTo>
                <a:lnTo>
                  <a:pt x="1439" y="921"/>
                </a:lnTo>
                <a:lnTo>
                  <a:pt x="1452" y="915"/>
                </a:lnTo>
                <a:lnTo>
                  <a:pt x="1465" y="910"/>
                </a:lnTo>
                <a:lnTo>
                  <a:pt x="1478" y="906"/>
                </a:lnTo>
                <a:lnTo>
                  <a:pt x="1491" y="902"/>
                </a:lnTo>
                <a:lnTo>
                  <a:pt x="1520" y="895"/>
                </a:lnTo>
                <a:lnTo>
                  <a:pt x="1551" y="891"/>
                </a:lnTo>
                <a:lnTo>
                  <a:pt x="1582" y="888"/>
                </a:lnTo>
                <a:lnTo>
                  <a:pt x="1612" y="885"/>
                </a:lnTo>
                <a:lnTo>
                  <a:pt x="1612" y="885"/>
                </a:lnTo>
                <a:lnTo>
                  <a:pt x="1612" y="880"/>
                </a:lnTo>
                <a:lnTo>
                  <a:pt x="1612" y="876"/>
                </a:lnTo>
                <a:lnTo>
                  <a:pt x="1611" y="872"/>
                </a:lnTo>
                <a:lnTo>
                  <a:pt x="1609" y="869"/>
                </a:lnTo>
                <a:lnTo>
                  <a:pt x="1609" y="869"/>
                </a:lnTo>
                <a:lnTo>
                  <a:pt x="1585" y="869"/>
                </a:lnTo>
                <a:lnTo>
                  <a:pt x="1560" y="873"/>
                </a:lnTo>
                <a:lnTo>
                  <a:pt x="1535" y="877"/>
                </a:lnTo>
                <a:lnTo>
                  <a:pt x="1511" y="882"/>
                </a:lnTo>
                <a:lnTo>
                  <a:pt x="1486" y="889"/>
                </a:lnTo>
                <a:lnTo>
                  <a:pt x="1464" y="896"/>
                </a:lnTo>
                <a:lnTo>
                  <a:pt x="1422" y="910"/>
                </a:lnTo>
                <a:lnTo>
                  <a:pt x="1422" y="910"/>
                </a:lnTo>
                <a:lnTo>
                  <a:pt x="1436" y="900"/>
                </a:lnTo>
                <a:lnTo>
                  <a:pt x="1451" y="892"/>
                </a:lnTo>
                <a:lnTo>
                  <a:pt x="1467" y="885"/>
                </a:lnTo>
                <a:lnTo>
                  <a:pt x="1484" y="879"/>
                </a:lnTo>
                <a:lnTo>
                  <a:pt x="1502" y="874"/>
                </a:lnTo>
                <a:lnTo>
                  <a:pt x="1519" y="868"/>
                </a:lnTo>
                <a:lnTo>
                  <a:pt x="1554" y="860"/>
                </a:lnTo>
                <a:lnTo>
                  <a:pt x="1554" y="860"/>
                </a:lnTo>
                <a:lnTo>
                  <a:pt x="1511" y="860"/>
                </a:lnTo>
                <a:lnTo>
                  <a:pt x="1490" y="860"/>
                </a:lnTo>
                <a:lnTo>
                  <a:pt x="1470" y="862"/>
                </a:lnTo>
                <a:lnTo>
                  <a:pt x="1470" y="862"/>
                </a:lnTo>
                <a:close/>
                <a:moveTo>
                  <a:pt x="437" y="1121"/>
                </a:moveTo>
                <a:lnTo>
                  <a:pt x="437" y="1121"/>
                </a:lnTo>
                <a:lnTo>
                  <a:pt x="430" y="1120"/>
                </a:lnTo>
                <a:lnTo>
                  <a:pt x="423" y="1118"/>
                </a:lnTo>
                <a:lnTo>
                  <a:pt x="423" y="1118"/>
                </a:lnTo>
                <a:lnTo>
                  <a:pt x="336" y="1093"/>
                </a:lnTo>
                <a:lnTo>
                  <a:pt x="294" y="1081"/>
                </a:lnTo>
                <a:lnTo>
                  <a:pt x="254" y="1072"/>
                </a:lnTo>
                <a:lnTo>
                  <a:pt x="254" y="1072"/>
                </a:lnTo>
                <a:lnTo>
                  <a:pt x="209" y="1062"/>
                </a:lnTo>
                <a:lnTo>
                  <a:pt x="163" y="1054"/>
                </a:lnTo>
                <a:lnTo>
                  <a:pt x="76" y="1038"/>
                </a:lnTo>
                <a:lnTo>
                  <a:pt x="76" y="1038"/>
                </a:lnTo>
                <a:lnTo>
                  <a:pt x="71" y="1041"/>
                </a:lnTo>
                <a:lnTo>
                  <a:pt x="65" y="1041"/>
                </a:lnTo>
                <a:lnTo>
                  <a:pt x="61" y="1041"/>
                </a:lnTo>
                <a:lnTo>
                  <a:pt x="55" y="1042"/>
                </a:lnTo>
                <a:lnTo>
                  <a:pt x="55" y="1042"/>
                </a:lnTo>
                <a:lnTo>
                  <a:pt x="49" y="1051"/>
                </a:lnTo>
                <a:lnTo>
                  <a:pt x="42" y="1061"/>
                </a:lnTo>
                <a:lnTo>
                  <a:pt x="35" y="1070"/>
                </a:lnTo>
                <a:lnTo>
                  <a:pt x="30" y="1080"/>
                </a:lnTo>
                <a:lnTo>
                  <a:pt x="30" y="1080"/>
                </a:lnTo>
                <a:lnTo>
                  <a:pt x="51" y="1081"/>
                </a:lnTo>
                <a:lnTo>
                  <a:pt x="70" y="1084"/>
                </a:lnTo>
                <a:lnTo>
                  <a:pt x="107" y="1088"/>
                </a:lnTo>
                <a:lnTo>
                  <a:pt x="107" y="1088"/>
                </a:lnTo>
                <a:lnTo>
                  <a:pt x="179" y="1099"/>
                </a:lnTo>
                <a:lnTo>
                  <a:pt x="251" y="1110"/>
                </a:lnTo>
                <a:lnTo>
                  <a:pt x="321" y="1122"/>
                </a:lnTo>
                <a:lnTo>
                  <a:pt x="391" y="1132"/>
                </a:lnTo>
                <a:lnTo>
                  <a:pt x="391" y="1132"/>
                </a:lnTo>
                <a:lnTo>
                  <a:pt x="454" y="1139"/>
                </a:lnTo>
                <a:lnTo>
                  <a:pt x="487" y="1144"/>
                </a:lnTo>
                <a:lnTo>
                  <a:pt x="523" y="1148"/>
                </a:lnTo>
                <a:lnTo>
                  <a:pt x="523" y="1148"/>
                </a:lnTo>
                <a:lnTo>
                  <a:pt x="530" y="1151"/>
                </a:lnTo>
                <a:lnTo>
                  <a:pt x="534" y="1151"/>
                </a:lnTo>
                <a:lnTo>
                  <a:pt x="535" y="1150"/>
                </a:lnTo>
                <a:lnTo>
                  <a:pt x="536" y="1148"/>
                </a:lnTo>
                <a:lnTo>
                  <a:pt x="536" y="1148"/>
                </a:lnTo>
                <a:lnTo>
                  <a:pt x="487" y="1136"/>
                </a:lnTo>
                <a:lnTo>
                  <a:pt x="461" y="1130"/>
                </a:lnTo>
                <a:lnTo>
                  <a:pt x="437" y="1121"/>
                </a:lnTo>
                <a:lnTo>
                  <a:pt x="437" y="1121"/>
                </a:lnTo>
                <a:close/>
                <a:moveTo>
                  <a:pt x="657" y="1209"/>
                </a:moveTo>
                <a:lnTo>
                  <a:pt x="657" y="1209"/>
                </a:lnTo>
                <a:lnTo>
                  <a:pt x="624" y="1195"/>
                </a:lnTo>
                <a:lnTo>
                  <a:pt x="607" y="1188"/>
                </a:lnTo>
                <a:lnTo>
                  <a:pt x="589" y="1182"/>
                </a:lnTo>
                <a:lnTo>
                  <a:pt x="589" y="1182"/>
                </a:lnTo>
                <a:lnTo>
                  <a:pt x="572" y="1176"/>
                </a:lnTo>
                <a:lnTo>
                  <a:pt x="555" y="1169"/>
                </a:lnTo>
                <a:lnTo>
                  <a:pt x="555" y="1169"/>
                </a:lnTo>
                <a:lnTo>
                  <a:pt x="546" y="1167"/>
                </a:lnTo>
                <a:lnTo>
                  <a:pt x="536" y="1166"/>
                </a:lnTo>
                <a:lnTo>
                  <a:pt x="515" y="1164"/>
                </a:lnTo>
                <a:lnTo>
                  <a:pt x="494" y="1162"/>
                </a:lnTo>
                <a:lnTo>
                  <a:pt x="473" y="1159"/>
                </a:lnTo>
                <a:lnTo>
                  <a:pt x="473" y="1159"/>
                </a:lnTo>
                <a:lnTo>
                  <a:pt x="442" y="1154"/>
                </a:lnTo>
                <a:lnTo>
                  <a:pt x="411" y="1150"/>
                </a:lnTo>
                <a:lnTo>
                  <a:pt x="347" y="1142"/>
                </a:lnTo>
                <a:lnTo>
                  <a:pt x="347" y="1142"/>
                </a:lnTo>
                <a:lnTo>
                  <a:pt x="307" y="1138"/>
                </a:lnTo>
                <a:lnTo>
                  <a:pt x="269" y="1132"/>
                </a:lnTo>
                <a:lnTo>
                  <a:pt x="194" y="1118"/>
                </a:lnTo>
                <a:lnTo>
                  <a:pt x="156" y="1111"/>
                </a:lnTo>
                <a:lnTo>
                  <a:pt x="119" y="1105"/>
                </a:lnTo>
                <a:lnTo>
                  <a:pt x="82" y="1100"/>
                </a:lnTo>
                <a:lnTo>
                  <a:pt x="46" y="1096"/>
                </a:lnTo>
                <a:lnTo>
                  <a:pt x="46" y="1096"/>
                </a:lnTo>
                <a:lnTo>
                  <a:pt x="42" y="1101"/>
                </a:lnTo>
                <a:lnTo>
                  <a:pt x="37" y="1105"/>
                </a:lnTo>
                <a:lnTo>
                  <a:pt x="30" y="1115"/>
                </a:lnTo>
                <a:lnTo>
                  <a:pt x="25" y="1126"/>
                </a:lnTo>
                <a:lnTo>
                  <a:pt x="21" y="1136"/>
                </a:lnTo>
                <a:lnTo>
                  <a:pt x="21" y="1136"/>
                </a:lnTo>
                <a:lnTo>
                  <a:pt x="57" y="1138"/>
                </a:lnTo>
                <a:lnTo>
                  <a:pt x="93" y="1142"/>
                </a:lnTo>
                <a:lnTo>
                  <a:pt x="131" y="1147"/>
                </a:lnTo>
                <a:lnTo>
                  <a:pt x="169" y="1152"/>
                </a:lnTo>
                <a:lnTo>
                  <a:pt x="169" y="1152"/>
                </a:lnTo>
                <a:lnTo>
                  <a:pt x="215" y="1155"/>
                </a:lnTo>
                <a:lnTo>
                  <a:pt x="264" y="1157"/>
                </a:lnTo>
                <a:lnTo>
                  <a:pt x="313" y="1160"/>
                </a:lnTo>
                <a:lnTo>
                  <a:pt x="335" y="1162"/>
                </a:lnTo>
                <a:lnTo>
                  <a:pt x="355" y="1164"/>
                </a:lnTo>
                <a:lnTo>
                  <a:pt x="355" y="1164"/>
                </a:lnTo>
                <a:lnTo>
                  <a:pt x="393" y="1168"/>
                </a:lnTo>
                <a:lnTo>
                  <a:pt x="410" y="1170"/>
                </a:lnTo>
                <a:lnTo>
                  <a:pt x="427" y="1174"/>
                </a:lnTo>
                <a:lnTo>
                  <a:pt x="427" y="1174"/>
                </a:lnTo>
                <a:lnTo>
                  <a:pt x="430" y="1175"/>
                </a:lnTo>
                <a:lnTo>
                  <a:pt x="435" y="1177"/>
                </a:lnTo>
                <a:lnTo>
                  <a:pt x="439" y="1179"/>
                </a:lnTo>
                <a:lnTo>
                  <a:pt x="442" y="1180"/>
                </a:lnTo>
                <a:lnTo>
                  <a:pt x="442" y="1180"/>
                </a:lnTo>
                <a:lnTo>
                  <a:pt x="455" y="1183"/>
                </a:lnTo>
                <a:lnTo>
                  <a:pt x="467" y="1184"/>
                </a:lnTo>
                <a:lnTo>
                  <a:pt x="491" y="1186"/>
                </a:lnTo>
                <a:lnTo>
                  <a:pt x="516" y="1188"/>
                </a:lnTo>
                <a:lnTo>
                  <a:pt x="529" y="1191"/>
                </a:lnTo>
                <a:lnTo>
                  <a:pt x="541" y="1193"/>
                </a:lnTo>
                <a:lnTo>
                  <a:pt x="541" y="1193"/>
                </a:lnTo>
                <a:lnTo>
                  <a:pt x="616" y="1212"/>
                </a:lnTo>
                <a:lnTo>
                  <a:pt x="684" y="1231"/>
                </a:lnTo>
                <a:lnTo>
                  <a:pt x="684" y="1231"/>
                </a:lnTo>
                <a:lnTo>
                  <a:pt x="710" y="1240"/>
                </a:lnTo>
                <a:lnTo>
                  <a:pt x="723" y="1243"/>
                </a:lnTo>
                <a:lnTo>
                  <a:pt x="729" y="1243"/>
                </a:lnTo>
                <a:lnTo>
                  <a:pt x="736" y="1242"/>
                </a:lnTo>
                <a:lnTo>
                  <a:pt x="736" y="1242"/>
                </a:lnTo>
                <a:lnTo>
                  <a:pt x="725" y="1240"/>
                </a:lnTo>
                <a:lnTo>
                  <a:pt x="714" y="1236"/>
                </a:lnTo>
                <a:lnTo>
                  <a:pt x="695" y="1226"/>
                </a:lnTo>
                <a:lnTo>
                  <a:pt x="676" y="1216"/>
                </a:lnTo>
                <a:lnTo>
                  <a:pt x="667" y="1212"/>
                </a:lnTo>
                <a:lnTo>
                  <a:pt x="657" y="1209"/>
                </a:lnTo>
                <a:lnTo>
                  <a:pt x="657" y="1209"/>
                </a:lnTo>
                <a:close/>
                <a:moveTo>
                  <a:pt x="587" y="1164"/>
                </a:moveTo>
                <a:lnTo>
                  <a:pt x="587" y="1164"/>
                </a:lnTo>
                <a:lnTo>
                  <a:pt x="564" y="1155"/>
                </a:lnTo>
                <a:lnTo>
                  <a:pt x="541" y="1148"/>
                </a:lnTo>
                <a:lnTo>
                  <a:pt x="541" y="1148"/>
                </a:lnTo>
                <a:lnTo>
                  <a:pt x="545" y="1151"/>
                </a:lnTo>
                <a:lnTo>
                  <a:pt x="550" y="1154"/>
                </a:lnTo>
                <a:lnTo>
                  <a:pt x="563" y="1159"/>
                </a:lnTo>
                <a:lnTo>
                  <a:pt x="576" y="1162"/>
                </a:lnTo>
                <a:lnTo>
                  <a:pt x="587" y="1164"/>
                </a:lnTo>
                <a:lnTo>
                  <a:pt x="587" y="1164"/>
                </a:lnTo>
                <a:close/>
                <a:moveTo>
                  <a:pt x="474" y="1198"/>
                </a:moveTo>
                <a:lnTo>
                  <a:pt x="474" y="1198"/>
                </a:lnTo>
                <a:lnTo>
                  <a:pt x="439" y="1193"/>
                </a:lnTo>
                <a:lnTo>
                  <a:pt x="421" y="1190"/>
                </a:lnTo>
                <a:lnTo>
                  <a:pt x="402" y="1187"/>
                </a:lnTo>
                <a:lnTo>
                  <a:pt x="402" y="1187"/>
                </a:lnTo>
                <a:lnTo>
                  <a:pt x="370" y="1183"/>
                </a:lnTo>
                <a:lnTo>
                  <a:pt x="340" y="1178"/>
                </a:lnTo>
                <a:lnTo>
                  <a:pt x="309" y="1172"/>
                </a:lnTo>
                <a:lnTo>
                  <a:pt x="296" y="1170"/>
                </a:lnTo>
                <a:lnTo>
                  <a:pt x="281" y="1169"/>
                </a:lnTo>
                <a:lnTo>
                  <a:pt x="281" y="1169"/>
                </a:lnTo>
                <a:lnTo>
                  <a:pt x="199" y="1167"/>
                </a:lnTo>
                <a:lnTo>
                  <a:pt x="161" y="1166"/>
                </a:lnTo>
                <a:lnTo>
                  <a:pt x="142" y="1165"/>
                </a:lnTo>
                <a:lnTo>
                  <a:pt x="124" y="1163"/>
                </a:lnTo>
                <a:lnTo>
                  <a:pt x="124" y="1163"/>
                </a:lnTo>
                <a:lnTo>
                  <a:pt x="91" y="1159"/>
                </a:lnTo>
                <a:lnTo>
                  <a:pt x="91" y="1159"/>
                </a:lnTo>
                <a:lnTo>
                  <a:pt x="81" y="1157"/>
                </a:lnTo>
                <a:lnTo>
                  <a:pt x="71" y="1155"/>
                </a:lnTo>
                <a:lnTo>
                  <a:pt x="61" y="1153"/>
                </a:lnTo>
                <a:lnTo>
                  <a:pt x="57" y="1153"/>
                </a:lnTo>
                <a:lnTo>
                  <a:pt x="54" y="1153"/>
                </a:lnTo>
                <a:lnTo>
                  <a:pt x="54" y="1153"/>
                </a:lnTo>
                <a:lnTo>
                  <a:pt x="48" y="1156"/>
                </a:lnTo>
                <a:lnTo>
                  <a:pt x="43" y="1161"/>
                </a:lnTo>
                <a:lnTo>
                  <a:pt x="40" y="1167"/>
                </a:lnTo>
                <a:lnTo>
                  <a:pt x="36" y="1174"/>
                </a:lnTo>
                <a:lnTo>
                  <a:pt x="31" y="1188"/>
                </a:lnTo>
                <a:lnTo>
                  <a:pt x="29" y="1201"/>
                </a:lnTo>
                <a:lnTo>
                  <a:pt x="29" y="1201"/>
                </a:lnTo>
                <a:lnTo>
                  <a:pt x="39" y="1199"/>
                </a:lnTo>
                <a:lnTo>
                  <a:pt x="50" y="1198"/>
                </a:lnTo>
                <a:lnTo>
                  <a:pt x="73" y="1197"/>
                </a:lnTo>
                <a:lnTo>
                  <a:pt x="82" y="1196"/>
                </a:lnTo>
                <a:lnTo>
                  <a:pt x="92" y="1195"/>
                </a:lnTo>
                <a:lnTo>
                  <a:pt x="100" y="1192"/>
                </a:lnTo>
                <a:lnTo>
                  <a:pt x="103" y="1190"/>
                </a:lnTo>
                <a:lnTo>
                  <a:pt x="105" y="1187"/>
                </a:lnTo>
                <a:lnTo>
                  <a:pt x="105" y="1187"/>
                </a:lnTo>
                <a:lnTo>
                  <a:pt x="110" y="1192"/>
                </a:lnTo>
                <a:lnTo>
                  <a:pt x="118" y="1194"/>
                </a:lnTo>
                <a:lnTo>
                  <a:pt x="126" y="1195"/>
                </a:lnTo>
                <a:lnTo>
                  <a:pt x="135" y="1194"/>
                </a:lnTo>
                <a:lnTo>
                  <a:pt x="153" y="1192"/>
                </a:lnTo>
                <a:lnTo>
                  <a:pt x="162" y="1192"/>
                </a:lnTo>
                <a:lnTo>
                  <a:pt x="170" y="1191"/>
                </a:lnTo>
                <a:lnTo>
                  <a:pt x="170" y="1191"/>
                </a:lnTo>
                <a:lnTo>
                  <a:pt x="178" y="1192"/>
                </a:lnTo>
                <a:lnTo>
                  <a:pt x="185" y="1194"/>
                </a:lnTo>
                <a:lnTo>
                  <a:pt x="193" y="1195"/>
                </a:lnTo>
                <a:lnTo>
                  <a:pt x="201" y="1196"/>
                </a:lnTo>
                <a:lnTo>
                  <a:pt x="201" y="1196"/>
                </a:lnTo>
                <a:lnTo>
                  <a:pt x="275" y="1199"/>
                </a:lnTo>
                <a:lnTo>
                  <a:pt x="352" y="1200"/>
                </a:lnTo>
                <a:lnTo>
                  <a:pt x="352" y="1200"/>
                </a:lnTo>
                <a:lnTo>
                  <a:pt x="372" y="1200"/>
                </a:lnTo>
                <a:lnTo>
                  <a:pt x="392" y="1201"/>
                </a:lnTo>
                <a:lnTo>
                  <a:pt x="430" y="1205"/>
                </a:lnTo>
                <a:lnTo>
                  <a:pt x="469" y="1211"/>
                </a:lnTo>
                <a:lnTo>
                  <a:pt x="506" y="1217"/>
                </a:lnTo>
                <a:lnTo>
                  <a:pt x="580" y="1230"/>
                </a:lnTo>
                <a:lnTo>
                  <a:pt x="616" y="1236"/>
                </a:lnTo>
                <a:lnTo>
                  <a:pt x="651" y="1239"/>
                </a:lnTo>
                <a:lnTo>
                  <a:pt x="651" y="1239"/>
                </a:lnTo>
                <a:lnTo>
                  <a:pt x="610" y="1226"/>
                </a:lnTo>
                <a:lnTo>
                  <a:pt x="567" y="1214"/>
                </a:lnTo>
                <a:lnTo>
                  <a:pt x="521" y="1205"/>
                </a:lnTo>
                <a:lnTo>
                  <a:pt x="498" y="1201"/>
                </a:lnTo>
                <a:lnTo>
                  <a:pt x="474" y="1198"/>
                </a:lnTo>
                <a:lnTo>
                  <a:pt x="474" y="1198"/>
                </a:lnTo>
                <a:close/>
                <a:moveTo>
                  <a:pt x="770" y="1237"/>
                </a:moveTo>
                <a:lnTo>
                  <a:pt x="770" y="1237"/>
                </a:lnTo>
                <a:lnTo>
                  <a:pt x="798" y="1250"/>
                </a:lnTo>
                <a:lnTo>
                  <a:pt x="827" y="1262"/>
                </a:lnTo>
                <a:lnTo>
                  <a:pt x="854" y="1275"/>
                </a:lnTo>
                <a:lnTo>
                  <a:pt x="882" y="1285"/>
                </a:lnTo>
                <a:lnTo>
                  <a:pt x="882" y="1285"/>
                </a:lnTo>
                <a:lnTo>
                  <a:pt x="853" y="1269"/>
                </a:lnTo>
                <a:lnTo>
                  <a:pt x="824" y="1255"/>
                </a:lnTo>
                <a:lnTo>
                  <a:pt x="794" y="1241"/>
                </a:lnTo>
                <a:lnTo>
                  <a:pt x="764" y="1228"/>
                </a:lnTo>
                <a:lnTo>
                  <a:pt x="733" y="1216"/>
                </a:lnTo>
                <a:lnTo>
                  <a:pt x="702" y="1205"/>
                </a:lnTo>
                <a:lnTo>
                  <a:pt x="636" y="1182"/>
                </a:lnTo>
                <a:lnTo>
                  <a:pt x="636" y="1182"/>
                </a:lnTo>
                <a:lnTo>
                  <a:pt x="669" y="1197"/>
                </a:lnTo>
                <a:lnTo>
                  <a:pt x="702" y="1212"/>
                </a:lnTo>
                <a:lnTo>
                  <a:pt x="720" y="1220"/>
                </a:lnTo>
                <a:lnTo>
                  <a:pt x="736" y="1227"/>
                </a:lnTo>
                <a:lnTo>
                  <a:pt x="753" y="1232"/>
                </a:lnTo>
                <a:lnTo>
                  <a:pt x="770" y="1237"/>
                </a:lnTo>
                <a:lnTo>
                  <a:pt x="770" y="1237"/>
                </a:lnTo>
                <a:close/>
                <a:moveTo>
                  <a:pt x="552" y="1239"/>
                </a:moveTo>
                <a:lnTo>
                  <a:pt x="552" y="1239"/>
                </a:lnTo>
                <a:lnTo>
                  <a:pt x="516" y="1233"/>
                </a:lnTo>
                <a:lnTo>
                  <a:pt x="480" y="1226"/>
                </a:lnTo>
                <a:lnTo>
                  <a:pt x="480" y="1226"/>
                </a:lnTo>
                <a:lnTo>
                  <a:pt x="441" y="1221"/>
                </a:lnTo>
                <a:lnTo>
                  <a:pt x="399" y="1216"/>
                </a:lnTo>
                <a:lnTo>
                  <a:pt x="358" y="1213"/>
                </a:lnTo>
                <a:lnTo>
                  <a:pt x="314" y="1211"/>
                </a:lnTo>
                <a:lnTo>
                  <a:pt x="230" y="1209"/>
                </a:lnTo>
                <a:lnTo>
                  <a:pt x="156" y="1207"/>
                </a:lnTo>
                <a:lnTo>
                  <a:pt x="156" y="1207"/>
                </a:lnTo>
                <a:lnTo>
                  <a:pt x="151" y="1211"/>
                </a:lnTo>
                <a:lnTo>
                  <a:pt x="146" y="1216"/>
                </a:lnTo>
                <a:lnTo>
                  <a:pt x="142" y="1222"/>
                </a:lnTo>
                <a:lnTo>
                  <a:pt x="138" y="1228"/>
                </a:lnTo>
                <a:lnTo>
                  <a:pt x="132" y="1241"/>
                </a:lnTo>
                <a:lnTo>
                  <a:pt x="127" y="1256"/>
                </a:lnTo>
                <a:lnTo>
                  <a:pt x="118" y="1286"/>
                </a:lnTo>
                <a:lnTo>
                  <a:pt x="112" y="1300"/>
                </a:lnTo>
                <a:lnTo>
                  <a:pt x="109" y="1307"/>
                </a:lnTo>
                <a:lnTo>
                  <a:pt x="105" y="1314"/>
                </a:lnTo>
                <a:lnTo>
                  <a:pt x="105" y="1314"/>
                </a:lnTo>
                <a:lnTo>
                  <a:pt x="132" y="1305"/>
                </a:lnTo>
                <a:lnTo>
                  <a:pt x="160" y="1296"/>
                </a:lnTo>
                <a:lnTo>
                  <a:pt x="190" y="1288"/>
                </a:lnTo>
                <a:lnTo>
                  <a:pt x="219" y="1281"/>
                </a:lnTo>
                <a:lnTo>
                  <a:pt x="252" y="1274"/>
                </a:lnTo>
                <a:lnTo>
                  <a:pt x="284" y="1268"/>
                </a:lnTo>
                <a:lnTo>
                  <a:pt x="317" y="1263"/>
                </a:lnTo>
                <a:lnTo>
                  <a:pt x="350" y="1260"/>
                </a:lnTo>
                <a:lnTo>
                  <a:pt x="350" y="1260"/>
                </a:lnTo>
                <a:lnTo>
                  <a:pt x="379" y="1258"/>
                </a:lnTo>
                <a:lnTo>
                  <a:pt x="407" y="1257"/>
                </a:lnTo>
                <a:lnTo>
                  <a:pt x="464" y="1257"/>
                </a:lnTo>
                <a:lnTo>
                  <a:pt x="520" y="1258"/>
                </a:lnTo>
                <a:lnTo>
                  <a:pt x="575" y="1261"/>
                </a:lnTo>
                <a:lnTo>
                  <a:pt x="630" y="1267"/>
                </a:lnTo>
                <a:lnTo>
                  <a:pt x="682" y="1272"/>
                </a:lnTo>
                <a:lnTo>
                  <a:pt x="781" y="1284"/>
                </a:lnTo>
                <a:lnTo>
                  <a:pt x="781" y="1284"/>
                </a:lnTo>
                <a:lnTo>
                  <a:pt x="752" y="1275"/>
                </a:lnTo>
                <a:lnTo>
                  <a:pt x="723" y="1269"/>
                </a:lnTo>
                <a:lnTo>
                  <a:pt x="666" y="1257"/>
                </a:lnTo>
                <a:lnTo>
                  <a:pt x="609" y="1247"/>
                </a:lnTo>
                <a:lnTo>
                  <a:pt x="552" y="1239"/>
                </a:lnTo>
                <a:lnTo>
                  <a:pt x="552" y="1239"/>
                </a:lnTo>
                <a:close/>
                <a:moveTo>
                  <a:pt x="116" y="1207"/>
                </a:moveTo>
                <a:lnTo>
                  <a:pt x="116" y="1207"/>
                </a:lnTo>
                <a:lnTo>
                  <a:pt x="110" y="1211"/>
                </a:lnTo>
                <a:lnTo>
                  <a:pt x="105" y="1216"/>
                </a:lnTo>
                <a:lnTo>
                  <a:pt x="96" y="1227"/>
                </a:lnTo>
                <a:lnTo>
                  <a:pt x="89" y="1239"/>
                </a:lnTo>
                <a:lnTo>
                  <a:pt x="80" y="1253"/>
                </a:lnTo>
                <a:lnTo>
                  <a:pt x="80" y="1253"/>
                </a:lnTo>
                <a:lnTo>
                  <a:pt x="70" y="1271"/>
                </a:lnTo>
                <a:lnTo>
                  <a:pt x="59" y="1289"/>
                </a:lnTo>
                <a:lnTo>
                  <a:pt x="59" y="1289"/>
                </a:lnTo>
                <a:lnTo>
                  <a:pt x="44" y="1316"/>
                </a:lnTo>
                <a:lnTo>
                  <a:pt x="37" y="1329"/>
                </a:lnTo>
                <a:lnTo>
                  <a:pt x="32" y="1342"/>
                </a:lnTo>
                <a:lnTo>
                  <a:pt x="27" y="1354"/>
                </a:lnTo>
                <a:lnTo>
                  <a:pt x="24" y="1368"/>
                </a:lnTo>
                <a:lnTo>
                  <a:pt x="21" y="1382"/>
                </a:lnTo>
                <a:lnTo>
                  <a:pt x="21" y="1397"/>
                </a:lnTo>
                <a:lnTo>
                  <a:pt x="21" y="1397"/>
                </a:lnTo>
                <a:lnTo>
                  <a:pt x="35" y="1403"/>
                </a:lnTo>
                <a:lnTo>
                  <a:pt x="49" y="1406"/>
                </a:lnTo>
                <a:lnTo>
                  <a:pt x="64" y="1409"/>
                </a:lnTo>
                <a:lnTo>
                  <a:pt x="79" y="1411"/>
                </a:lnTo>
                <a:lnTo>
                  <a:pt x="94" y="1412"/>
                </a:lnTo>
                <a:lnTo>
                  <a:pt x="109" y="1412"/>
                </a:lnTo>
                <a:lnTo>
                  <a:pt x="140" y="1412"/>
                </a:lnTo>
                <a:lnTo>
                  <a:pt x="171" y="1410"/>
                </a:lnTo>
                <a:lnTo>
                  <a:pt x="201" y="1407"/>
                </a:lnTo>
                <a:lnTo>
                  <a:pt x="230" y="1405"/>
                </a:lnTo>
                <a:lnTo>
                  <a:pt x="258" y="1404"/>
                </a:lnTo>
                <a:lnTo>
                  <a:pt x="258" y="1404"/>
                </a:lnTo>
                <a:lnTo>
                  <a:pt x="289" y="1404"/>
                </a:lnTo>
                <a:lnTo>
                  <a:pt x="321" y="1402"/>
                </a:lnTo>
                <a:lnTo>
                  <a:pt x="352" y="1399"/>
                </a:lnTo>
                <a:lnTo>
                  <a:pt x="384" y="1396"/>
                </a:lnTo>
                <a:lnTo>
                  <a:pt x="448" y="1389"/>
                </a:lnTo>
                <a:lnTo>
                  <a:pt x="511" y="1383"/>
                </a:lnTo>
                <a:lnTo>
                  <a:pt x="511" y="1383"/>
                </a:lnTo>
                <a:lnTo>
                  <a:pt x="577" y="1377"/>
                </a:lnTo>
                <a:lnTo>
                  <a:pt x="610" y="1374"/>
                </a:lnTo>
                <a:lnTo>
                  <a:pt x="641" y="1373"/>
                </a:lnTo>
                <a:lnTo>
                  <a:pt x="641" y="1373"/>
                </a:lnTo>
                <a:lnTo>
                  <a:pt x="667" y="1366"/>
                </a:lnTo>
                <a:lnTo>
                  <a:pt x="693" y="1362"/>
                </a:lnTo>
                <a:lnTo>
                  <a:pt x="720" y="1359"/>
                </a:lnTo>
                <a:lnTo>
                  <a:pt x="746" y="1357"/>
                </a:lnTo>
                <a:lnTo>
                  <a:pt x="801" y="1354"/>
                </a:lnTo>
                <a:lnTo>
                  <a:pt x="853" y="1352"/>
                </a:lnTo>
                <a:lnTo>
                  <a:pt x="853" y="1352"/>
                </a:lnTo>
                <a:lnTo>
                  <a:pt x="850" y="1341"/>
                </a:lnTo>
                <a:lnTo>
                  <a:pt x="846" y="1330"/>
                </a:lnTo>
                <a:lnTo>
                  <a:pt x="846" y="1330"/>
                </a:lnTo>
                <a:lnTo>
                  <a:pt x="773" y="1334"/>
                </a:lnTo>
                <a:lnTo>
                  <a:pt x="701" y="1338"/>
                </a:lnTo>
                <a:lnTo>
                  <a:pt x="666" y="1341"/>
                </a:lnTo>
                <a:lnTo>
                  <a:pt x="632" y="1344"/>
                </a:lnTo>
                <a:lnTo>
                  <a:pt x="597" y="1348"/>
                </a:lnTo>
                <a:lnTo>
                  <a:pt x="563" y="1352"/>
                </a:lnTo>
                <a:lnTo>
                  <a:pt x="563" y="1352"/>
                </a:lnTo>
                <a:lnTo>
                  <a:pt x="551" y="1356"/>
                </a:lnTo>
                <a:lnTo>
                  <a:pt x="541" y="1358"/>
                </a:lnTo>
                <a:lnTo>
                  <a:pt x="529" y="1360"/>
                </a:lnTo>
                <a:lnTo>
                  <a:pt x="517" y="1362"/>
                </a:lnTo>
                <a:lnTo>
                  <a:pt x="517" y="1362"/>
                </a:lnTo>
                <a:lnTo>
                  <a:pt x="513" y="1361"/>
                </a:lnTo>
                <a:lnTo>
                  <a:pt x="508" y="1361"/>
                </a:lnTo>
                <a:lnTo>
                  <a:pt x="502" y="1360"/>
                </a:lnTo>
                <a:lnTo>
                  <a:pt x="498" y="1360"/>
                </a:lnTo>
                <a:lnTo>
                  <a:pt x="498" y="1360"/>
                </a:lnTo>
                <a:lnTo>
                  <a:pt x="469" y="1363"/>
                </a:lnTo>
                <a:lnTo>
                  <a:pt x="439" y="1368"/>
                </a:lnTo>
                <a:lnTo>
                  <a:pt x="379" y="1378"/>
                </a:lnTo>
                <a:lnTo>
                  <a:pt x="348" y="1382"/>
                </a:lnTo>
                <a:lnTo>
                  <a:pt x="317" y="1386"/>
                </a:lnTo>
                <a:lnTo>
                  <a:pt x="287" y="1388"/>
                </a:lnTo>
                <a:lnTo>
                  <a:pt x="256" y="1389"/>
                </a:lnTo>
                <a:lnTo>
                  <a:pt x="256" y="1389"/>
                </a:lnTo>
                <a:lnTo>
                  <a:pt x="272" y="1383"/>
                </a:lnTo>
                <a:lnTo>
                  <a:pt x="287" y="1379"/>
                </a:lnTo>
                <a:lnTo>
                  <a:pt x="303" y="1377"/>
                </a:lnTo>
                <a:lnTo>
                  <a:pt x="319" y="1375"/>
                </a:lnTo>
                <a:lnTo>
                  <a:pt x="352" y="1372"/>
                </a:lnTo>
                <a:lnTo>
                  <a:pt x="368" y="1369"/>
                </a:lnTo>
                <a:lnTo>
                  <a:pt x="384" y="1367"/>
                </a:lnTo>
                <a:lnTo>
                  <a:pt x="384" y="1367"/>
                </a:lnTo>
                <a:lnTo>
                  <a:pt x="422" y="1359"/>
                </a:lnTo>
                <a:lnTo>
                  <a:pt x="459" y="1351"/>
                </a:lnTo>
                <a:lnTo>
                  <a:pt x="498" y="1345"/>
                </a:lnTo>
                <a:lnTo>
                  <a:pt x="516" y="1343"/>
                </a:lnTo>
                <a:lnTo>
                  <a:pt x="535" y="1342"/>
                </a:lnTo>
                <a:lnTo>
                  <a:pt x="535" y="1342"/>
                </a:lnTo>
                <a:lnTo>
                  <a:pt x="489" y="1342"/>
                </a:lnTo>
                <a:lnTo>
                  <a:pt x="440" y="1342"/>
                </a:lnTo>
                <a:lnTo>
                  <a:pt x="389" y="1344"/>
                </a:lnTo>
                <a:lnTo>
                  <a:pt x="362" y="1346"/>
                </a:lnTo>
                <a:lnTo>
                  <a:pt x="334" y="1349"/>
                </a:lnTo>
                <a:lnTo>
                  <a:pt x="334" y="1349"/>
                </a:lnTo>
                <a:lnTo>
                  <a:pt x="309" y="1351"/>
                </a:lnTo>
                <a:lnTo>
                  <a:pt x="285" y="1352"/>
                </a:lnTo>
                <a:lnTo>
                  <a:pt x="285" y="1352"/>
                </a:lnTo>
                <a:lnTo>
                  <a:pt x="258" y="1357"/>
                </a:lnTo>
                <a:lnTo>
                  <a:pt x="232" y="1361"/>
                </a:lnTo>
                <a:lnTo>
                  <a:pt x="208" y="1364"/>
                </a:lnTo>
                <a:lnTo>
                  <a:pt x="195" y="1365"/>
                </a:lnTo>
                <a:lnTo>
                  <a:pt x="183" y="1365"/>
                </a:lnTo>
                <a:lnTo>
                  <a:pt x="183" y="1365"/>
                </a:lnTo>
                <a:lnTo>
                  <a:pt x="165" y="1364"/>
                </a:lnTo>
                <a:lnTo>
                  <a:pt x="147" y="1363"/>
                </a:lnTo>
                <a:lnTo>
                  <a:pt x="130" y="1362"/>
                </a:lnTo>
                <a:lnTo>
                  <a:pt x="112" y="1363"/>
                </a:lnTo>
                <a:lnTo>
                  <a:pt x="112" y="1363"/>
                </a:lnTo>
                <a:lnTo>
                  <a:pt x="105" y="1365"/>
                </a:lnTo>
                <a:lnTo>
                  <a:pt x="97" y="1367"/>
                </a:lnTo>
                <a:lnTo>
                  <a:pt x="91" y="1369"/>
                </a:lnTo>
                <a:lnTo>
                  <a:pt x="87" y="1369"/>
                </a:lnTo>
                <a:lnTo>
                  <a:pt x="84" y="1368"/>
                </a:lnTo>
                <a:lnTo>
                  <a:pt x="84" y="1368"/>
                </a:lnTo>
                <a:lnTo>
                  <a:pt x="82" y="1365"/>
                </a:lnTo>
                <a:lnTo>
                  <a:pt x="82" y="1362"/>
                </a:lnTo>
                <a:lnTo>
                  <a:pt x="82" y="1356"/>
                </a:lnTo>
                <a:lnTo>
                  <a:pt x="86" y="1350"/>
                </a:lnTo>
                <a:lnTo>
                  <a:pt x="89" y="1346"/>
                </a:lnTo>
                <a:lnTo>
                  <a:pt x="89" y="1346"/>
                </a:lnTo>
                <a:lnTo>
                  <a:pt x="88" y="1337"/>
                </a:lnTo>
                <a:lnTo>
                  <a:pt x="87" y="1328"/>
                </a:lnTo>
                <a:lnTo>
                  <a:pt x="88" y="1320"/>
                </a:lnTo>
                <a:lnTo>
                  <a:pt x="89" y="1315"/>
                </a:lnTo>
                <a:lnTo>
                  <a:pt x="89" y="1315"/>
                </a:lnTo>
                <a:lnTo>
                  <a:pt x="99" y="1293"/>
                </a:lnTo>
                <a:lnTo>
                  <a:pt x="110" y="1269"/>
                </a:lnTo>
                <a:lnTo>
                  <a:pt x="121" y="1243"/>
                </a:lnTo>
                <a:lnTo>
                  <a:pt x="125" y="1230"/>
                </a:lnTo>
                <a:lnTo>
                  <a:pt x="128" y="1217"/>
                </a:lnTo>
                <a:lnTo>
                  <a:pt x="128" y="1217"/>
                </a:lnTo>
                <a:lnTo>
                  <a:pt x="132" y="1215"/>
                </a:lnTo>
                <a:lnTo>
                  <a:pt x="137" y="1212"/>
                </a:lnTo>
                <a:lnTo>
                  <a:pt x="138" y="1210"/>
                </a:lnTo>
                <a:lnTo>
                  <a:pt x="139" y="1209"/>
                </a:lnTo>
                <a:lnTo>
                  <a:pt x="139" y="1208"/>
                </a:lnTo>
                <a:lnTo>
                  <a:pt x="137" y="1207"/>
                </a:lnTo>
                <a:lnTo>
                  <a:pt x="137" y="1207"/>
                </a:lnTo>
                <a:lnTo>
                  <a:pt x="126" y="1208"/>
                </a:lnTo>
                <a:lnTo>
                  <a:pt x="116" y="1207"/>
                </a:lnTo>
                <a:lnTo>
                  <a:pt x="116" y="1207"/>
                </a:lnTo>
                <a:close/>
                <a:moveTo>
                  <a:pt x="380" y="1271"/>
                </a:moveTo>
                <a:lnTo>
                  <a:pt x="380" y="1271"/>
                </a:lnTo>
                <a:lnTo>
                  <a:pt x="379" y="1271"/>
                </a:lnTo>
                <a:lnTo>
                  <a:pt x="379" y="1273"/>
                </a:lnTo>
                <a:lnTo>
                  <a:pt x="378" y="1274"/>
                </a:lnTo>
                <a:lnTo>
                  <a:pt x="377" y="1274"/>
                </a:lnTo>
                <a:lnTo>
                  <a:pt x="377" y="1274"/>
                </a:lnTo>
                <a:lnTo>
                  <a:pt x="361" y="1275"/>
                </a:lnTo>
                <a:lnTo>
                  <a:pt x="345" y="1276"/>
                </a:lnTo>
                <a:lnTo>
                  <a:pt x="311" y="1280"/>
                </a:lnTo>
                <a:lnTo>
                  <a:pt x="275" y="1285"/>
                </a:lnTo>
                <a:lnTo>
                  <a:pt x="240" y="1290"/>
                </a:lnTo>
                <a:lnTo>
                  <a:pt x="240" y="1290"/>
                </a:lnTo>
                <a:lnTo>
                  <a:pt x="206" y="1297"/>
                </a:lnTo>
                <a:lnTo>
                  <a:pt x="171" y="1306"/>
                </a:lnTo>
                <a:lnTo>
                  <a:pt x="155" y="1312"/>
                </a:lnTo>
                <a:lnTo>
                  <a:pt x="139" y="1317"/>
                </a:lnTo>
                <a:lnTo>
                  <a:pt x="123" y="1324"/>
                </a:lnTo>
                <a:lnTo>
                  <a:pt x="108" y="1331"/>
                </a:lnTo>
                <a:lnTo>
                  <a:pt x="108" y="1331"/>
                </a:lnTo>
                <a:lnTo>
                  <a:pt x="120" y="1331"/>
                </a:lnTo>
                <a:lnTo>
                  <a:pt x="132" y="1330"/>
                </a:lnTo>
                <a:lnTo>
                  <a:pt x="142" y="1329"/>
                </a:lnTo>
                <a:lnTo>
                  <a:pt x="148" y="1330"/>
                </a:lnTo>
                <a:lnTo>
                  <a:pt x="153" y="1331"/>
                </a:lnTo>
                <a:lnTo>
                  <a:pt x="153" y="1331"/>
                </a:lnTo>
                <a:lnTo>
                  <a:pt x="146" y="1334"/>
                </a:lnTo>
                <a:lnTo>
                  <a:pt x="138" y="1336"/>
                </a:lnTo>
                <a:lnTo>
                  <a:pt x="122" y="1337"/>
                </a:lnTo>
                <a:lnTo>
                  <a:pt x="115" y="1338"/>
                </a:lnTo>
                <a:lnTo>
                  <a:pt x="109" y="1342"/>
                </a:lnTo>
                <a:lnTo>
                  <a:pt x="106" y="1343"/>
                </a:lnTo>
                <a:lnTo>
                  <a:pt x="104" y="1345"/>
                </a:lnTo>
                <a:lnTo>
                  <a:pt x="103" y="1348"/>
                </a:lnTo>
                <a:lnTo>
                  <a:pt x="102" y="1351"/>
                </a:lnTo>
                <a:lnTo>
                  <a:pt x="102" y="1351"/>
                </a:lnTo>
                <a:lnTo>
                  <a:pt x="155" y="1349"/>
                </a:lnTo>
                <a:lnTo>
                  <a:pt x="211" y="1346"/>
                </a:lnTo>
                <a:lnTo>
                  <a:pt x="322" y="1336"/>
                </a:lnTo>
                <a:lnTo>
                  <a:pt x="377" y="1332"/>
                </a:lnTo>
                <a:lnTo>
                  <a:pt x="431" y="1329"/>
                </a:lnTo>
                <a:lnTo>
                  <a:pt x="485" y="1327"/>
                </a:lnTo>
                <a:lnTo>
                  <a:pt x="536" y="1326"/>
                </a:lnTo>
                <a:lnTo>
                  <a:pt x="536" y="1326"/>
                </a:lnTo>
                <a:lnTo>
                  <a:pt x="616" y="1327"/>
                </a:lnTo>
                <a:lnTo>
                  <a:pt x="685" y="1324"/>
                </a:lnTo>
                <a:lnTo>
                  <a:pt x="754" y="1320"/>
                </a:lnTo>
                <a:lnTo>
                  <a:pt x="827" y="1314"/>
                </a:lnTo>
                <a:lnTo>
                  <a:pt x="827" y="1314"/>
                </a:lnTo>
                <a:lnTo>
                  <a:pt x="791" y="1311"/>
                </a:lnTo>
                <a:lnTo>
                  <a:pt x="754" y="1307"/>
                </a:lnTo>
                <a:lnTo>
                  <a:pt x="713" y="1303"/>
                </a:lnTo>
                <a:lnTo>
                  <a:pt x="692" y="1302"/>
                </a:lnTo>
                <a:lnTo>
                  <a:pt x="668" y="1301"/>
                </a:lnTo>
                <a:lnTo>
                  <a:pt x="668" y="1301"/>
                </a:lnTo>
                <a:lnTo>
                  <a:pt x="677" y="1298"/>
                </a:lnTo>
                <a:lnTo>
                  <a:pt x="687" y="1294"/>
                </a:lnTo>
                <a:lnTo>
                  <a:pt x="698" y="1293"/>
                </a:lnTo>
                <a:lnTo>
                  <a:pt x="702" y="1293"/>
                </a:lnTo>
                <a:lnTo>
                  <a:pt x="708" y="1294"/>
                </a:lnTo>
                <a:lnTo>
                  <a:pt x="708" y="1294"/>
                </a:lnTo>
                <a:lnTo>
                  <a:pt x="686" y="1288"/>
                </a:lnTo>
                <a:lnTo>
                  <a:pt x="665" y="1284"/>
                </a:lnTo>
                <a:lnTo>
                  <a:pt x="642" y="1281"/>
                </a:lnTo>
                <a:lnTo>
                  <a:pt x="621" y="1277"/>
                </a:lnTo>
                <a:lnTo>
                  <a:pt x="600" y="1275"/>
                </a:lnTo>
                <a:lnTo>
                  <a:pt x="578" y="1274"/>
                </a:lnTo>
                <a:lnTo>
                  <a:pt x="536" y="1273"/>
                </a:lnTo>
                <a:lnTo>
                  <a:pt x="455" y="1273"/>
                </a:lnTo>
                <a:lnTo>
                  <a:pt x="417" y="1273"/>
                </a:lnTo>
                <a:lnTo>
                  <a:pt x="380" y="1271"/>
                </a:lnTo>
                <a:lnTo>
                  <a:pt x="380" y="1271"/>
                </a:lnTo>
                <a:close/>
                <a:moveTo>
                  <a:pt x="789" y="1299"/>
                </a:moveTo>
                <a:lnTo>
                  <a:pt x="789" y="1299"/>
                </a:lnTo>
                <a:lnTo>
                  <a:pt x="766" y="1296"/>
                </a:lnTo>
                <a:lnTo>
                  <a:pt x="754" y="1294"/>
                </a:lnTo>
                <a:lnTo>
                  <a:pt x="748" y="1294"/>
                </a:lnTo>
                <a:lnTo>
                  <a:pt x="743" y="1296"/>
                </a:lnTo>
                <a:lnTo>
                  <a:pt x="743" y="1296"/>
                </a:lnTo>
                <a:lnTo>
                  <a:pt x="769" y="1299"/>
                </a:lnTo>
                <a:lnTo>
                  <a:pt x="781" y="1300"/>
                </a:lnTo>
                <a:lnTo>
                  <a:pt x="786" y="1300"/>
                </a:lnTo>
                <a:lnTo>
                  <a:pt x="789" y="1299"/>
                </a:lnTo>
                <a:lnTo>
                  <a:pt x="789" y="1299"/>
                </a:lnTo>
                <a:close/>
                <a:moveTo>
                  <a:pt x="926" y="1341"/>
                </a:moveTo>
                <a:lnTo>
                  <a:pt x="926" y="1341"/>
                </a:lnTo>
                <a:lnTo>
                  <a:pt x="922" y="1341"/>
                </a:lnTo>
                <a:lnTo>
                  <a:pt x="917" y="1341"/>
                </a:lnTo>
                <a:lnTo>
                  <a:pt x="914" y="1341"/>
                </a:lnTo>
                <a:lnTo>
                  <a:pt x="914" y="1342"/>
                </a:lnTo>
                <a:lnTo>
                  <a:pt x="915" y="1344"/>
                </a:lnTo>
                <a:lnTo>
                  <a:pt x="915" y="1344"/>
                </a:lnTo>
                <a:lnTo>
                  <a:pt x="890" y="1337"/>
                </a:lnTo>
                <a:lnTo>
                  <a:pt x="862" y="1330"/>
                </a:lnTo>
                <a:lnTo>
                  <a:pt x="862" y="1330"/>
                </a:lnTo>
                <a:lnTo>
                  <a:pt x="862" y="1335"/>
                </a:lnTo>
                <a:lnTo>
                  <a:pt x="863" y="1339"/>
                </a:lnTo>
                <a:lnTo>
                  <a:pt x="864" y="1343"/>
                </a:lnTo>
                <a:lnTo>
                  <a:pt x="867" y="1346"/>
                </a:lnTo>
                <a:lnTo>
                  <a:pt x="873" y="1351"/>
                </a:lnTo>
                <a:lnTo>
                  <a:pt x="875" y="1354"/>
                </a:lnTo>
                <a:lnTo>
                  <a:pt x="877" y="1358"/>
                </a:lnTo>
                <a:lnTo>
                  <a:pt x="877" y="1358"/>
                </a:lnTo>
                <a:lnTo>
                  <a:pt x="909" y="1362"/>
                </a:lnTo>
                <a:lnTo>
                  <a:pt x="925" y="1363"/>
                </a:lnTo>
                <a:lnTo>
                  <a:pt x="941" y="1362"/>
                </a:lnTo>
                <a:lnTo>
                  <a:pt x="955" y="1360"/>
                </a:lnTo>
                <a:lnTo>
                  <a:pt x="963" y="1358"/>
                </a:lnTo>
                <a:lnTo>
                  <a:pt x="969" y="1356"/>
                </a:lnTo>
                <a:lnTo>
                  <a:pt x="974" y="1352"/>
                </a:lnTo>
                <a:lnTo>
                  <a:pt x="981" y="1348"/>
                </a:lnTo>
                <a:lnTo>
                  <a:pt x="986" y="1344"/>
                </a:lnTo>
                <a:lnTo>
                  <a:pt x="990" y="1338"/>
                </a:lnTo>
                <a:lnTo>
                  <a:pt x="990" y="1338"/>
                </a:lnTo>
                <a:lnTo>
                  <a:pt x="989" y="1333"/>
                </a:lnTo>
                <a:lnTo>
                  <a:pt x="986" y="1329"/>
                </a:lnTo>
                <a:lnTo>
                  <a:pt x="978" y="1317"/>
                </a:lnTo>
                <a:lnTo>
                  <a:pt x="978" y="1317"/>
                </a:lnTo>
                <a:lnTo>
                  <a:pt x="971" y="1319"/>
                </a:lnTo>
                <a:lnTo>
                  <a:pt x="966" y="1322"/>
                </a:lnTo>
                <a:lnTo>
                  <a:pt x="960" y="1326"/>
                </a:lnTo>
                <a:lnTo>
                  <a:pt x="956" y="1330"/>
                </a:lnTo>
                <a:lnTo>
                  <a:pt x="956" y="1330"/>
                </a:lnTo>
                <a:lnTo>
                  <a:pt x="954" y="1328"/>
                </a:lnTo>
                <a:lnTo>
                  <a:pt x="952" y="1328"/>
                </a:lnTo>
                <a:lnTo>
                  <a:pt x="948" y="1329"/>
                </a:lnTo>
                <a:lnTo>
                  <a:pt x="944" y="1331"/>
                </a:lnTo>
                <a:lnTo>
                  <a:pt x="936" y="1336"/>
                </a:lnTo>
                <a:lnTo>
                  <a:pt x="930" y="1338"/>
                </a:lnTo>
                <a:lnTo>
                  <a:pt x="926" y="1341"/>
                </a:lnTo>
                <a:lnTo>
                  <a:pt x="926" y="134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grpSp>
        <p:nvGrpSpPr>
          <p:cNvPr id="45" name="组合 44"/>
          <p:cNvGrpSpPr/>
          <p:nvPr/>
        </p:nvGrpSpPr>
        <p:grpSpPr>
          <a:xfrm>
            <a:off x="571251" y="3586664"/>
            <a:ext cx="1047484" cy="1284481"/>
            <a:chOff x="2105026" y="2144713"/>
            <a:chExt cx="941388" cy="1106488"/>
          </a:xfrm>
        </p:grpSpPr>
        <p:sp>
          <p:nvSpPr>
            <p:cNvPr id="46" name="Freeform 167"/>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47" name="Freeform 168"/>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48" name="Freeform 170"/>
            <p:cNvSpPr>
              <a:spLocks/>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grpSp>
      <p:grpSp>
        <p:nvGrpSpPr>
          <p:cNvPr id="49" name="组合 48"/>
          <p:cNvGrpSpPr/>
          <p:nvPr/>
        </p:nvGrpSpPr>
        <p:grpSpPr>
          <a:xfrm>
            <a:off x="10407920" y="3318284"/>
            <a:ext cx="1618853" cy="1460131"/>
            <a:chOff x="6072188" y="1752600"/>
            <a:chExt cx="982663" cy="842963"/>
          </a:xfrm>
        </p:grpSpPr>
        <p:sp>
          <p:nvSpPr>
            <p:cNvPr id="50" name="Freeform 124"/>
            <p:cNvSpPr>
              <a:spLocks noEditPoints="1"/>
            </p:cNvSpPr>
            <p:nvPr/>
          </p:nvSpPr>
          <p:spPr bwMode="auto">
            <a:xfrm>
              <a:off x="6553201" y="2081213"/>
              <a:ext cx="398463" cy="185738"/>
            </a:xfrm>
            <a:custGeom>
              <a:avLst/>
              <a:gdLst/>
              <a:ahLst/>
              <a:cxnLst>
                <a:cxn ang="0">
                  <a:pos x="733" y="155"/>
                </a:cxn>
                <a:cxn ang="0">
                  <a:pos x="635" y="216"/>
                </a:cxn>
                <a:cxn ang="0">
                  <a:pos x="475" y="305"/>
                </a:cxn>
                <a:cxn ang="0">
                  <a:pos x="398" y="351"/>
                </a:cxn>
                <a:cxn ang="0">
                  <a:pos x="349" y="338"/>
                </a:cxn>
                <a:cxn ang="0">
                  <a:pos x="185" y="273"/>
                </a:cxn>
                <a:cxn ang="0">
                  <a:pos x="73" y="218"/>
                </a:cxn>
                <a:cxn ang="0">
                  <a:pos x="3" y="177"/>
                </a:cxn>
                <a:cxn ang="0">
                  <a:pos x="20" y="142"/>
                </a:cxn>
                <a:cxn ang="0">
                  <a:pos x="221" y="49"/>
                </a:cxn>
                <a:cxn ang="0">
                  <a:pos x="364" y="1"/>
                </a:cxn>
                <a:cxn ang="0">
                  <a:pos x="400" y="5"/>
                </a:cxn>
                <a:cxn ang="0">
                  <a:pos x="419" y="4"/>
                </a:cxn>
                <a:cxn ang="0">
                  <a:pos x="479" y="33"/>
                </a:cxn>
                <a:cxn ang="0">
                  <a:pos x="651" y="81"/>
                </a:cxn>
                <a:cxn ang="0">
                  <a:pos x="750" y="129"/>
                </a:cxn>
                <a:cxn ang="0">
                  <a:pos x="440" y="308"/>
                </a:cxn>
                <a:cxn ang="0">
                  <a:pos x="634" y="200"/>
                </a:cxn>
                <a:cxn ang="0">
                  <a:pos x="726" y="138"/>
                </a:cxn>
                <a:cxn ang="0">
                  <a:pos x="675" y="149"/>
                </a:cxn>
                <a:cxn ang="0">
                  <a:pos x="363" y="327"/>
                </a:cxn>
                <a:cxn ang="0">
                  <a:pos x="422" y="321"/>
                </a:cxn>
                <a:cxn ang="0">
                  <a:pos x="581" y="95"/>
                </a:cxn>
                <a:cxn ang="0">
                  <a:pos x="471" y="165"/>
                </a:cxn>
                <a:cxn ang="0">
                  <a:pos x="349" y="235"/>
                </a:cxn>
                <a:cxn ang="0">
                  <a:pos x="281" y="274"/>
                </a:cxn>
                <a:cxn ang="0">
                  <a:pos x="272" y="286"/>
                </a:cxn>
                <a:cxn ang="0">
                  <a:pos x="301" y="297"/>
                </a:cxn>
                <a:cxn ang="0">
                  <a:pos x="347" y="319"/>
                </a:cxn>
                <a:cxn ang="0">
                  <a:pos x="406" y="282"/>
                </a:cxn>
                <a:cxn ang="0">
                  <a:pos x="612" y="166"/>
                </a:cxn>
                <a:cxn ang="0">
                  <a:pos x="701" y="114"/>
                </a:cxn>
                <a:cxn ang="0">
                  <a:pos x="613" y="87"/>
                </a:cxn>
                <a:cxn ang="0">
                  <a:pos x="440" y="96"/>
                </a:cxn>
                <a:cxn ang="0">
                  <a:pos x="304" y="162"/>
                </a:cxn>
                <a:cxn ang="0">
                  <a:pos x="186" y="255"/>
                </a:cxn>
                <a:cxn ang="0">
                  <a:pos x="251" y="274"/>
                </a:cxn>
                <a:cxn ang="0">
                  <a:pos x="500" y="131"/>
                </a:cxn>
                <a:cxn ang="0">
                  <a:pos x="503" y="58"/>
                </a:cxn>
                <a:cxn ang="0">
                  <a:pos x="292" y="79"/>
                </a:cxn>
                <a:cxn ang="0">
                  <a:pos x="190" y="123"/>
                </a:cxn>
                <a:cxn ang="0">
                  <a:pos x="72" y="198"/>
                </a:cxn>
                <a:cxn ang="0">
                  <a:pos x="146" y="235"/>
                </a:cxn>
                <a:cxn ang="0">
                  <a:pos x="349" y="126"/>
                </a:cxn>
                <a:cxn ang="0">
                  <a:pos x="468" y="65"/>
                </a:cxn>
                <a:cxn ang="0">
                  <a:pos x="462" y="45"/>
                </a:cxn>
                <a:cxn ang="0">
                  <a:pos x="293" y="41"/>
                </a:cxn>
                <a:cxn ang="0">
                  <a:pos x="255" y="52"/>
                </a:cxn>
                <a:cxn ang="0">
                  <a:pos x="153" y="92"/>
                </a:cxn>
                <a:cxn ang="0">
                  <a:pos x="96" y="122"/>
                </a:cxn>
                <a:cxn ang="0">
                  <a:pos x="34" y="152"/>
                </a:cxn>
                <a:cxn ang="0">
                  <a:pos x="36" y="178"/>
                </a:cxn>
                <a:cxn ang="0">
                  <a:pos x="225" y="89"/>
                </a:cxn>
                <a:cxn ang="0">
                  <a:pos x="383" y="18"/>
                </a:cxn>
                <a:cxn ang="0">
                  <a:pos x="307" y="38"/>
                </a:cxn>
              </a:cxnLst>
              <a:rect l="0" t="0" r="r" b="b"/>
              <a:pathLst>
                <a:path w="751" h="353">
                  <a:moveTo>
                    <a:pt x="749" y="152"/>
                  </a:moveTo>
                  <a:lnTo>
                    <a:pt x="749" y="152"/>
                  </a:lnTo>
                  <a:lnTo>
                    <a:pt x="744" y="154"/>
                  </a:lnTo>
                  <a:lnTo>
                    <a:pt x="741" y="156"/>
                  </a:lnTo>
                  <a:lnTo>
                    <a:pt x="737" y="156"/>
                  </a:lnTo>
                  <a:lnTo>
                    <a:pt x="733" y="155"/>
                  </a:lnTo>
                  <a:lnTo>
                    <a:pt x="733" y="155"/>
                  </a:lnTo>
                  <a:lnTo>
                    <a:pt x="723" y="165"/>
                  </a:lnTo>
                  <a:lnTo>
                    <a:pt x="712" y="172"/>
                  </a:lnTo>
                  <a:lnTo>
                    <a:pt x="699" y="180"/>
                  </a:lnTo>
                  <a:lnTo>
                    <a:pt x="687" y="187"/>
                  </a:lnTo>
                  <a:lnTo>
                    <a:pt x="661" y="201"/>
                  </a:lnTo>
                  <a:lnTo>
                    <a:pt x="635" y="216"/>
                  </a:lnTo>
                  <a:lnTo>
                    <a:pt x="635" y="216"/>
                  </a:lnTo>
                  <a:lnTo>
                    <a:pt x="615" y="227"/>
                  </a:lnTo>
                  <a:lnTo>
                    <a:pt x="596" y="237"/>
                  </a:lnTo>
                  <a:lnTo>
                    <a:pt x="555" y="259"/>
                  </a:lnTo>
                  <a:lnTo>
                    <a:pt x="515" y="280"/>
                  </a:lnTo>
                  <a:lnTo>
                    <a:pt x="494" y="292"/>
                  </a:lnTo>
                  <a:lnTo>
                    <a:pt x="475" y="305"/>
                  </a:lnTo>
                  <a:lnTo>
                    <a:pt x="475" y="305"/>
                  </a:lnTo>
                  <a:lnTo>
                    <a:pt x="458" y="317"/>
                  </a:lnTo>
                  <a:lnTo>
                    <a:pt x="438" y="329"/>
                  </a:lnTo>
                  <a:lnTo>
                    <a:pt x="438" y="329"/>
                  </a:lnTo>
                  <a:lnTo>
                    <a:pt x="424" y="338"/>
                  </a:lnTo>
                  <a:lnTo>
                    <a:pt x="411" y="346"/>
                  </a:lnTo>
                  <a:lnTo>
                    <a:pt x="405" y="349"/>
                  </a:lnTo>
                  <a:lnTo>
                    <a:pt x="398" y="351"/>
                  </a:lnTo>
                  <a:lnTo>
                    <a:pt x="393" y="353"/>
                  </a:lnTo>
                  <a:lnTo>
                    <a:pt x="388" y="353"/>
                  </a:lnTo>
                  <a:lnTo>
                    <a:pt x="388" y="353"/>
                  </a:lnTo>
                  <a:lnTo>
                    <a:pt x="378" y="351"/>
                  </a:lnTo>
                  <a:lnTo>
                    <a:pt x="368" y="347"/>
                  </a:lnTo>
                  <a:lnTo>
                    <a:pt x="358" y="343"/>
                  </a:lnTo>
                  <a:lnTo>
                    <a:pt x="349" y="338"/>
                  </a:lnTo>
                  <a:lnTo>
                    <a:pt x="330" y="328"/>
                  </a:lnTo>
                  <a:lnTo>
                    <a:pt x="320" y="323"/>
                  </a:lnTo>
                  <a:lnTo>
                    <a:pt x="309" y="319"/>
                  </a:lnTo>
                  <a:lnTo>
                    <a:pt x="309" y="319"/>
                  </a:lnTo>
                  <a:lnTo>
                    <a:pt x="260" y="301"/>
                  </a:lnTo>
                  <a:lnTo>
                    <a:pt x="210" y="282"/>
                  </a:lnTo>
                  <a:lnTo>
                    <a:pt x="185" y="273"/>
                  </a:lnTo>
                  <a:lnTo>
                    <a:pt x="160" y="261"/>
                  </a:lnTo>
                  <a:lnTo>
                    <a:pt x="138" y="249"/>
                  </a:lnTo>
                  <a:lnTo>
                    <a:pt x="115" y="235"/>
                  </a:lnTo>
                  <a:lnTo>
                    <a:pt x="115" y="235"/>
                  </a:lnTo>
                  <a:lnTo>
                    <a:pt x="104" y="231"/>
                  </a:lnTo>
                  <a:lnTo>
                    <a:pt x="93" y="228"/>
                  </a:lnTo>
                  <a:lnTo>
                    <a:pt x="73" y="218"/>
                  </a:lnTo>
                  <a:lnTo>
                    <a:pt x="54" y="207"/>
                  </a:lnTo>
                  <a:lnTo>
                    <a:pt x="36" y="195"/>
                  </a:lnTo>
                  <a:lnTo>
                    <a:pt x="36" y="195"/>
                  </a:lnTo>
                  <a:lnTo>
                    <a:pt x="20" y="189"/>
                  </a:lnTo>
                  <a:lnTo>
                    <a:pt x="14" y="186"/>
                  </a:lnTo>
                  <a:lnTo>
                    <a:pt x="8" y="182"/>
                  </a:lnTo>
                  <a:lnTo>
                    <a:pt x="3" y="177"/>
                  </a:lnTo>
                  <a:lnTo>
                    <a:pt x="1" y="173"/>
                  </a:lnTo>
                  <a:lnTo>
                    <a:pt x="0" y="167"/>
                  </a:lnTo>
                  <a:lnTo>
                    <a:pt x="2" y="160"/>
                  </a:lnTo>
                  <a:lnTo>
                    <a:pt x="2" y="160"/>
                  </a:lnTo>
                  <a:lnTo>
                    <a:pt x="6" y="154"/>
                  </a:lnTo>
                  <a:lnTo>
                    <a:pt x="13" y="147"/>
                  </a:lnTo>
                  <a:lnTo>
                    <a:pt x="20" y="142"/>
                  </a:lnTo>
                  <a:lnTo>
                    <a:pt x="29" y="136"/>
                  </a:lnTo>
                  <a:lnTo>
                    <a:pt x="47" y="126"/>
                  </a:lnTo>
                  <a:lnTo>
                    <a:pt x="63" y="117"/>
                  </a:lnTo>
                  <a:lnTo>
                    <a:pt x="63" y="117"/>
                  </a:lnTo>
                  <a:lnTo>
                    <a:pt x="124" y="90"/>
                  </a:lnTo>
                  <a:lnTo>
                    <a:pt x="188" y="62"/>
                  </a:lnTo>
                  <a:lnTo>
                    <a:pt x="221" y="49"/>
                  </a:lnTo>
                  <a:lnTo>
                    <a:pt x="255" y="36"/>
                  </a:lnTo>
                  <a:lnTo>
                    <a:pt x="289" y="24"/>
                  </a:lnTo>
                  <a:lnTo>
                    <a:pt x="322" y="13"/>
                  </a:lnTo>
                  <a:lnTo>
                    <a:pt x="322" y="13"/>
                  </a:lnTo>
                  <a:lnTo>
                    <a:pt x="340" y="7"/>
                  </a:lnTo>
                  <a:lnTo>
                    <a:pt x="356" y="3"/>
                  </a:lnTo>
                  <a:lnTo>
                    <a:pt x="364" y="1"/>
                  </a:lnTo>
                  <a:lnTo>
                    <a:pt x="371" y="0"/>
                  </a:lnTo>
                  <a:lnTo>
                    <a:pt x="380" y="0"/>
                  </a:lnTo>
                  <a:lnTo>
                    <a:pt x="390" y="1"/>
                  </a:lnTo>
                  <a:lnTo>
                    <a:pt x="390" y="1"/>
                  </a:lnTo>
                  <a:lnTo>
                    <a:pt x="394" y="2"/>
                  </a:lnTo>
                  <a:lnTo>
                    <a:pt x="397" y="3"/>
                  </a:lnTo>
                  <a:lnTo>
                    <a:pt x="400" y="5"/>
                  </a:lnTo>
                  <a:lnTo>
                    <a:pt x="403" y="6"/>
                  </a:lnTo>
                  <a:lnTo>
                    <a:pt x="403" y="6"/>
                  </a:lnTo>
                  <a:lnTo>
                    <a:pt x="409" y="6"/>
                  </a:lnTo>
                  <a:lnTo>
                    <a:pt x="413" y="5"/>
                  </a:lnTo>
                  <a:lnTo>
                    <a:pt x="417" y="4"/>
                  </a:lnTo>
                  <a:lnTo>
                    <a:pt x="419" y="4"/>
                  </a:lnTo>
                  <a:lnTo>
                    <a:pt x="419" y="4"/>
                  </a:lnTo>
                  <a:lnTo>
                    <a:pt x="422" y="5"/>
                  </a:lnTo>
                  <a:lnTo>
                    <a:pt x="422" y="6"/>
                  </a:lnTo>
                  <a:lnTo>
                    <a:pt x="422" y="6"/>
                  </a:lnTo>
                  <a:lnTo>
                    <a:pt x="436" y="14"/>
                  </a:lnTo>
                  <a:lnTo>
                    <a:pt x="449" y="21"/>
                  </a:lnTo>
                  <a:lnTo>
                    <a:pt x="464" y="28"/>
                  </a:lnTo>
                  <a:lnTo>
                    <a:pt x="479" y="33"/>
                  </a:lnTo>
                  <a:lnTo>
                    <a:pt x="509" y="43"/>
                  </a:lnTo>
                  <a:lnTo>
                    <a:pt x="540" y="52"/>
                  </a:lnTo>
                  <a:lnTo>
                    <a:pt x="540" y="52"/>
                  </a:lnTo>
                  <a:lnTo>
                    <a:pt x="570" y="61"/>
                  </a:lnTo>
                  <a:lnTo>
                    <a:pt x="599" y="68"/>
                  </a:lnTo>
                  <a:lnTo>
                    <a:pt x="599" y="68"/>
                  </a:lnTo>
                  <a:lnTo>
                    <a:pt x="651" y="81"/>
                  </a:lnTo>
                  <a:lnTo>
                    <a:pt x="697" y="95"/>
                  </a:lnTo>
                  <a:lnTo>
                    <a:pt x="697" y="95"/>
                  </a:lnTo>
                  <a:lnTo>
                    <a:pt x="721" y="102"/>
                  </a:lnTo>
                  <a:lnTo>
                    <a:pt x="742" y="111"/>
                  </a:lnTo>
                  <a:lnTo>
                    <a:pt x="742" y="111"/>
                  </a:lnTo>
                  <a:lnTo>
                    <a:pt x="746" y="120"/>
                  </a:lnTo>
                  <a:lnTo>
                    <a:pt x="750" y="129"/>
                  </a:lnTo>
                  <a:lnTo>
                    <a:pt x="751" y="135"/>
                  </a:lnTo>
                  <a:lnTo>
                    <a:pt x="751" y="140"/>
                  </a:lnTo>
                  <a:lnTo>
                    <a:pt x="751" y="145"/>
                  </a:lnTo>
                  <a:lnTo>
                    <a:pt x="749" y="152"/>
                  </a:lnTo>
                  <a:lnTo>
                    <a:pt x="749" y="152"/>
                  </a:lnTo>
                  <a:close/>
                  <a:moveTo>
                    <a:pt x="440" y="308"/>
                  </a:moveTo>
                  <a:lnTo>
                    <a:pt x="440" y="308"/>
                  </a:lnTo>
                  <a:lnTo>
                    <a:pt x="459" y="295"/>
                  </a:lnTo>
                  <a:lnTo>
                    <a:pt x="479" y="283"/>
                  </a:lnTo>
                  <a:lnTo>
                    <a:pt x="521" y="261"/>
                  </a:lnTo>
                  <a:lnTo>
                    <a:pt x="563" y="238"/>
                  </a:lnTo>
                  <a:lnTo>
                    <a:pt x="605" y="216"/>
                  </a:lnTo>
                  <a:lnTo>
                    <a:pt x="605" y="216"/>
                  </a:lnTo>
                  <a:lnTo>
                    <a:pt x="634" y="200"/>
                  </a:lnTo>
                  <a:lnTo>
                    <a:pt x="668" y="181"/>
                  </a:lnTo>
                  <a:lnTo>
                    <a:pt x="685" y="171"/>
                  </a:lnTo>
                  <a:lnTo>
                    <a:pt x="700" y="160"/>
                  </a:lnTo>
                  <a:lnTo>
                    <a:pt x="714" y="151"/>
                  </a:lnTo>
                  <a:lnTo>
                    <a:pt x="724" y="141"/>
                  </a:lnTo>
                  <a:lnTo>
                    <a:pt x="724" y="141"/>
                  </a:lnTo>
                  <a:lnTo>
                    <a:pt x="726" y="138"/>
                  </a:lnTo>
                  <a:lnTo>
                    <a:pt x="728" y="131"/>
                  </a:lnTo>
                  <a:lnTo>
                    <a:pt x="728" y="128"/>
                  </a:lnTo>
                  <a:lnTo>
                    <a:pt x="726" y="126"/>
                  </a:lnTo>
                  <a:lnTo>
                    <a:pt x="724" y="123"/>
                  </a:lnTo>
                  <a:lnTo>
                    <a:pt x="718" y="122"/>
                  </a:lnTo>
                  <a:lnTo>
                    <a:pt x="718" y="122"/>
                  </a:lnTo>
                  <a:lnTo>
                    <a:pt x="675" y="149"/>
                  </a:lnTo>
                  <a:lnTo>
                    <a:pt x="630" y="173"/>
                  </a:lnTo>
                  <a:lnTo>
                    <a:pt x="539" y="223"/>
                  </a:lnTo>
                  <a:lnTo>
                    <a:pt x="494" y="248"/>
                  </a:lnTo>
                  <a:lnTo>
                    <a:pt x="449" y="274"/>
                  </a:lnTo>
                  <a:lnTo>
                    <a:pt x="406" y="301"/>
                  </a:lnTo>
                  <a:lnTo>
                    <a:pt x="363" y="327"/>
                  </a:lnTo>
                  <a:lnTo>
                    <a:pt x="363" y="327"/>
                  </a:lnTo>
                  <a:lnTo>
                    <a:pt x="368" y="331"/>
                  </a:lnTo>
                  <a:lnTo>
                    <a:pt x="373" y="332"/>
                  </a:lnTo>
                  <a:lnTo>
                    <a:pt x="383" y="334"/>
                  </a:lnTo>
                  <a:lnTo>
                    <a:pt x="393" y="333"/>
                  </a:lnTo>
                  <a:lnTo>
                    <a:pt x="403" y="331"/>
                  </a:lnTo>
                  <a:lnTo>
                    <a:pt x="413" y="326"/>
                  </a:lnTo>
                  <a:lnTo>
                    <a:pt x="422" y="321"/>
                  </a:lnTo>
                  <a:lnTo>
                    <a:pt x="431" y="314"/>
                  </a:lnTo>
                  <a:lnTo>
                    <a:pt x="440" y="308"/>
                  </a:lnTo>
                  <a:lnTo>
                    <a:pt x="440" y="308"/>
                  </a:lnTo>
                  <a:close/>
                  <a:moveTo>
                    <a:pt x="602" y="87"/>
                  </a:moveTo>
                  <a:lnTo>
                    <a:pt x="602" y="87"/>
                  </a:lnTo>
                  <a:lnTo>
                    <a:pt x="592" y="90"/>
                  </a:lnTo>
                  <a:lnTo>
                    <a:pt x="581" y="95"/>
                  </a:lnTo>
                  <a:lnTo>
                    <a:pt x="570" y="101"/>
                  </a:lnTo>
                  <a:lnTo>
                    <a:pt x="561" y="109"/>
                  </a:lnTo>
                  <a:lnTo>
                    <a:pt x="540" y="125"/>
                  </a:lnTo>
                  <a:lnTo>
                    <a:pt x="531" y="131"/>
                  </a:lnTo>
                  <a:lnTo>
                    <a:pt x="521" y="138"/>
                  </a:lnTo>
                  <a:lnTo>
                    <a:pt x="521" y="138"/>
                  </a:lnTo>
                  <a:lnTo>
                    <a:pt x="471" y="165"/>
                  </a:lnTo>
                  <a:lnTo>
                    <a:pt x="419" y="190"/>
                  </a:lnTo>
                  <a:lnTo>
                    <a:pt x="419" y="190"/>
                  </a:lnTo>
                  <a:lnTo>
                    <a:pt x="401" y="201"/>
                  </a:lnTo>
                  <a:lnTo>
                    <a:pt x="384" y="213"/>
                  </a:lnTo>
                  <a:lnTo>
                    <a:pt x="367" y="225"/>
                  </a:lnTo>
                  <a:lnTo>
                    <a:pt x="349" y="235"/>
                  </a:lnTo>
                  <a:lnTo>
                    <a:pt x="349" y="235"/>
                  </a:lnTo>
                  <a:lnTo>
                    <a:pt x="332" y="244"/>
                  </a:lnTo>
                  <a:lnTo>
                    <a:pt x="316" y="252"/>
                  </a:lnTo>
                  <a:lnTo>
                    <a:pt x="301" y="261"/>
                  </a:lnTo>
                  <a:lnTo>
                    <a:pt x="293" y="266"/>
                  </a:lnTo>
                  <a:lnTo>
                    <a:pt x="287" y="273"/>
                  </a:lnTo>
                  <a:lnTo>
                    <a:pt x="287" y="273"/>
                  </a:lnTo>
                  <a:lnTo>
                    <a:pt x="281" y="274"/>
                  </a:lnTo>
                  <a:lnTo>
                    <a:pt x="276" y="275"/>
                  </a:lnTo>
                  <a:lnTo>
                    <a:pt x="274" y="276"/>
                  </a:lnTo>
                  <a:lnTo>
                    <a:pt x="272" y="277"/>
                  </a:lnTo>
                  <a:lnTo>
                    <a:pt x="271" y="279"/>
                  </a:lnTo>
                  <a:lnTo>
                    <a:pt x="271" y="281"/>
                  </a:lnTo>
                  <a:lnTo>
                    <a:pt x="271" y="281"/>
                  </a:lnTo>
                  <a:lnTo>
                    <a:pt x="272" y="286"/>
                  </a:lnTo>
                  <a:lnTo>
                    <a:pt x="274" y="288"/>
                  </a:lnTo>
                  <a:lnTo>
                    <a:pt x="276" y="290"/>
                  </a:lnTo>
                  <a:lnTo>
                    <a:pt x="279" y="291"/>
                  </a:lnTo>
                  <a:lnTo>
                    <a:pt x="287" y="292"/>
                  </a:lnTo>
                  <a:lnTo>
                    <a:pt x="294" y="294"/>
                  </a:lnTo>
                  <a:lnTo>
                    <a:pt x="294" y="294"/>
                  </a:lnTo>
                  <a:lnTo>
                    <a:pt x="301" y="297"/>
                  </a:lnTo>
                  <a:lnTo>
                    <a:pt x="307" y="301"/>
                  </a:lnTo>
                  <a:lnTo>
                    <a:pt x="320" y="309"/>
                  </a:lnTo>
                  <a:lnTo>
                    <a:pt x="327" y="313"/>
                  </a:lnTo>
                  <a:lnTo>
                    <a:pt x="334" y="317"/>
                  </a:lnTo>
                  <a:lnTo>
                    <a:pt x="340" y="319"/>
                  </a:lnTo>
                  <a:lnTo>
                    <a:pt x="347" y="319"/>
                  </a:lnTo>
                  <a:lnTo>
                    <a:pt x="347" y="319"/>
                  </a:lnTo>
                  <a:lnTo>
                    <a:pt x="351" y="318"/>
                  </a:lnTo>
                  <a:lnTo>
                    <a:pt x="355" y="316"/>
                  </a:lnTo>
                  <a:lnTo>
                    <a:pt x="364" y="309"/>
                  </a:lnTo>
                  <a:lnTo>
                    <a:pt x="373" y="302"/>
                  </a:lnTo>
                  <a:lnTo>
                    <a:pt x="383" y="295"/>
                  </a:lnTo>
                  <a:lnTo>
                    <a:pt x="383" y="295"/>
                  </a:lnTo>
                  <a:lnTo>
                    <a:pt x="406" y="282"/>
                  </a:lnTo>
                  <a:lnTo>
                    <a:pt x="430" y="270"/>
                  </a:lnTo>
                  <a:lnTo>
                    <a:pt x="483" y="241"/>
                  </a:lnTo>
                  <a:lnTo>
                    <a:pt x="483" y="241"/>
                  </a:lnTo>
                  <a:lnTo>
                    <a:pt x="533" y="211"/>
                  </a:lnTo>
                  <a:lnTo>
                    <a:pt x="581" y="182"/>
                  </a:lnTo>
                  <a:lnTo>
                    <a:pt x="581" y="182"/>
                  </a:lnTo>
                  <a:lnTo>
                    <a:pt x="612" y="166"/>
                  </a:lnTo>
                  <a:lnTo>
                    <a:pt x="643" y="150"/>
                  </a:lnTo>
                  <a:lnTo>
                    <a:pt x="673" y="134"/>
                  </a:lnTo>
                  <a:lnTo>
                    <a:pt x="686" y="125"/>
                  </a:lnTo>
                  <a:lnTo>
                    <a:pt x="699" y="116"/>
                  </a:lnTo>
                  <a:lnTo>
                    <a:pt x="699" y="116"/>
                  </a:lnTo>
                  <a:lnTo>
                    <a:pt x="700" y="115"/>
                  </a:lnTo>
                  <a:lnTo>
                    <a:pt x="701" y="114"/>
                  </a:lnTo>
                  <a:lnTo>
                    <a:pt x="701" y="114"/>
                  </a:lnTo>
                  <a:lnTo>
                    <a:pt x="689" y="112"/>
                  </a:lnTo>
                  <a:lnTo>
                    <a:pt x="676" y="108"/>
                  </a:lnTo>
                  <a:lnTo>
                    <a:pt x="651" y="98"/>
                  </a:lnTo>
                  <a:lnTo>
                    <a:pt x="638" y="93"/>
                  </a:lnTo>
                  <a:lnTo>
                    <a:pt x="625" y="90"/>
                  </a:lnTo>
                  <a:lnTo>
                    <a:pt x="613" y="87"/>
                  </a:lnTo>
                  <a:lnTo>
                    <a:pt x="602" y="87"/>
                  </a:lnTo>
                  <a:lnTo>
                    <a:pt x="602" y="87"/>
                  </a:lnTo>
                  <a:close/>
                  <a:moveTo>
                    <a:pt x="503" y="58"/>
                  </a:moveTo>
                  <a:lnTo>
                    <a:pt x="503" y="58"/>
                  </a:lnTo>
                  <a:lnTo>
                    <a:pt x="483" y="71"/>
                  </a:lnTo>
                  <a:lnTo>
                    <a:pt x="461" y="84"/>
                  </a:lnTo>
                  <a:lnTo>
                    <a:pt x="440" y="96"/>
                  </a:lnTo>
                  <a:lnTo>
                    <a:pt x="417" y="109"/>
                  </a:lnTo>
                  <a:lnTo>
                    <a:pt x="395" y="120"/>
                  </a:lnTo>
                  <a:lnTo>
                    <a:pt x="371" y="130"/>
                  </a:lnTo>
                  <a:lnTo>
                    <a:pt x="347" y="141"/>
                  </a:lnTo>
                  <a:lnTo>
                    <a:pt x="322" y="150"/>
                  </a:lnTo>
                  <a:lnTo>
                    <a:pt x="322" y="150"/>
                  </a:lnTo>
                  <a:lnTo>
                    <a:pt x="304" y="162"/>
                  </a:lnTo>
                  <a:lnTo>
                    <a:pt x="284" y="174"/>
                  </a:lnTo>
                  <a:lnTo>
                    <a:pt x="244" y="198"/>
                  </a:lnTo>
                  <a:lnTo>
                    <a:pt x="203" y="220"/>
                  </a:lnTo>
                  <a:lnTo>
                    <a:pt x="183" y="232"/>
                  </a:lnTo>
                  <a:lnTo>
                    <a:pt x="164" y="244"/>
                  </a:lnTo>
                  <a:lnTo>
                    <a:pt x="164" y="244"/>
                  </a:lnTo>
                  <a:lnTo>
                    <a:pt x="186" y="255"/>
                  </a:lnTo>
                  <a:lnTo>
                    <a:pt x="207" y="265"/>
                  </a:lnTo>
                  <a:lnTo>
                    <a:pt x="231" y="275"/>
                  </a:lnTo>
                  <a:lnTo>
                    <a:pt x="255" y="283"/>
                  </a:lnTo>
                  <a:lnTo>
                    <a:pt x="255" y="283"/>
                  </a:lnTo>
                  <a:lnTo>
                    <a:pt x="254" y="279"/>
                  </a:lnTo>
                  <a:lnTo>
                    <a:pt x="252" y="277"/>
                  </a:lnTo>
                  <a:lnTo>
                    <a:pt x="251" y="274"/>
                  </a:lnTo>
                  <a:lnTo>
                    <a:pt x="252" y="271"/>
                  </a:lnTo>
                  <a:lnTo>
                    <a:pt x="252" y="271"/>
                  </a:lnTo>
                  <a:lnTo>
                    <a:pt x="294" y="247"/>
                  </a:lnTo>
                  <a:lnTo>
                    <a:pt x="335" y="225"/>
                  </a:lnTo>
                  <a:lnTo>
                    <a:pt x="418" y="178"/>
                  </a:lnTo>
                  <a:lnTo>
                    <a:pt x="460" y="156"/>
                  </a:lnTo>
                  <a:lnTo>
                    <a:pt x="500" y="131"/>
                  </a:lnTo>
                  <a:lnTo>
                    <a:pt x="539" y="107"/>
                  </a:lnTo>
                  <a:lnTo>
                    <a:pt x="578" y="81"/>
                  </a:lnTo>
                  <a:lnTo>
                    <a:pt x="578" y="81"/>
                  </a:lnTo>
                  <a:lnTo>
                    <a:pt x="560" y="77"/>
                  </a:lnTo>
                  <a:lnTo>
                    <a:pt x="540" y="70"/>
                  </a:lnTo>
                  <a:lnTo>
                    <a:pt x="503" y="58"/>
                  </a:lnTo>
                  <a:lnTo>
                    <a:pt x="503" y="58"/>
                  </a:lnTo>
                  <a:close/>
                  <a:moveTo>
                    <a:pt x="408" y="28"/>
                  </a:moveTo>
                  <a:lnTo>
                    <a:pt x="408" y="28"/>
                  </a:lnTo>
                  <a:lnTo>
                    <a:pt x="378" y="40"/>
                  </a:lnTo>
                  <a:lnTo>
                    <a:pt x="349" y="53"/>
                  </a:lnTo>
                  <a:lnTo>
                    <a:pt x="321" y="66"/>
                  </a:lnTo>
                  <a:lnTo>
                    <a:pt x="292" y="79"/>
                  </a:lnTo>
                  <a:lnTo>
                    <a:pt x="292" y="79"/>
                  </a:lnTo>
                  <a:lnTo>
                    <a:pt x="270" y="87"/>
                  </a:lnTo>
                  <a:lnTo>
                    <a:pt x="248" y="95"/>
                  </a:lnTo>
                  <a:lnTo>
                    <a:pt x="226" y="104"/>
                  </a:lnTo>
                  <a:lnTo>
                    <a:pt x="204" y="112"/>
                  </a:lnTo>
                  <a:lnTo>
                    <a:pt x="204" y="112"/>
                  </a:lnTo>
                  <a:lnTo>
                    <a:pt x="198" y="117"/>
                  </a:lnTo>
                  <a:lnTo>
                    <a:pt x="190" y="123"/>
                  </a:lnTo>
                  <a:lnTo>
                    <a:pt x="184" y="128"/>
                  </a:lnTo>
                  <a:lnTo>
                    <a:pt x="176" y="132"/>
                  </a:lnTo>
                  <a:lnTo>
                    <a:pt x="176" y="132"/>
                  </a:lnTo>
                  <a:lnTo>
                    <a:pt x="119" y="161"/>
                  </a:lnTo>
                  <a:lnTo>
                    <a:pt x="63" y="190"/>
                  </a:lnTo>
                  <a:lnTo>
                    <a:pt x="63" y="190"/>
                  </a:lnTo>
                  <a:lnTo>
                    <a:pt x="72" y="198"/>
                  </a:lnTo>
                  <a:lnTo>
                    <a:pt x="81" y="204"/>
                  </a:lnTo>
                  <a:lnTo>
                    <a:pt x="92" y="210"/>
                  </a:lnTo>
                  <a:lnTo>
                    <a:pt x="103" y="215"/>
                  </a:lnTo>
                  <a:lnTo>
                    <a:pt x="125" y="225"/>
                  </a:lnTo>
                  <a:lnTo>
                    <a:pt x="136" y="230"/>
                  </a:lnTo>
                  <a:lnTo>
                    <a:pt x="146" y="235"/>
                  </a:lnTo>
                  <a:lnTo>
                    <a:pt x="146" y="235"/>
                  </a:lnTo>
                  <a:lnTo>
                    <a:pt x="173" y="221"/>
                  </a:lnTo>
                  <a:lnTo>
                    <a:pt x="200" y="206"/>
                  </a:lnTo>
                  <a:lnTo>
                    <a:pt x="252" y="174"/>
                  </a:lnTo>
                  <a:lnTo>
                    <a:pt x="279" y="159"/>
                  </a:lnTo>
                  <a:lnTo>
                    <a:pt x="306" y="144"/>
                  </a:lnTo>
                  <a:lnTo>
                    <a:pt x="334" y="132"/>
                  </a:lnTo>
                  <a:lnTo>
                    <a:pt x="349" y="126"/>
                  </a:lnTo>
                  <a:lnTo>
                    <a:pt x="363" y="122"/>
                  </a:lnTo>
                  <a:lnTo>
                    <a:pt x="363" y="122"/>
                  </a:lnTo>
                  <a:lnTo>
                    <a:pt x="378" y="113"/>
                  </a:lnTo>
                  <a:lnTo>
                    <a:pt x="393" y="105"/>
                  </a:lnTo>
                  <a:lnTo>
                    <a:pt x="423" y="89"/>
                  </a:lnTo>
                  <a:lnTo>
                    <a:pt x="454" y="72"/>
                  </a:lnTo>
                  <a:lnTo>
                    <a:pt x="468" y="65"/>
                  </a:lnTo>
                  <a:lnTo>
                    <a:pt x="483" y="55"/>
                  </a:lnTo>
                  <a:lnTo>
                    <a:pt x="483" y="55"/>
                  </a:lnTo>
                  <a:lnTo>
                    <a:pt x="484" y="53"/>
                  </a:lnTo>
                  <a:lnTo>
                    <a:pt x="484" y="52"/>
                  </a:lnTo>
                  <a:lnTo>
                    <a:pt x="484" y="50"/>
                  </a:lnTo>
                  <a:lnTo>
                    <a:pt x="484" y="50"/>
                  </a:lnTo>
                  <a:lnTo>
                    <a:pt x="462" y="45"/>
                  </a:lnTo>
                  <a:lnTo>
                    <a:pt x="444" y="39"/>
                  </a:lnTo>
                  <a:lnTo>
                    <a:pt x="426" y="33"/>
                  </a:lnTo>
                  <a:lnTo>
                    <a:pt x="408" y="28"/>
                  </a:lnTo>
                  <a:lnTo>
                    <a:pt x="408" y="28"/>
                  </a:lnTo>
                  <a:close/>
                  <a:moveTo>
                    <a:pt x="295" y="41"/>
                  </a:moveTo>
                  <a:lnTo>
                    <a:pt x="295" y="41"/>
                  </a:lnTo>
                  <a:lnTo>
                    <a:pt x="293" y="41"/>
                  </a:lnTo>
                  <a:lnTo>
                    <a:pt x="291" y="40"/>
                  </a:lnTo>
                  <a:lnTo>
                    <a:pt x="287" y="39"/>
                  </a:lnTo>
                  <a:lnTo>
                    <a:pt x="287" y="39"/>
                  </a:lnTo>
                  <a:lnTo>
                    <a:pt x="279" y="41"/>
                  </a:lnTo>
                  <a:lnTo>
                    <a:pt x="272" y="45"/>
                  </a:lnTo>
                  <a:lnTo>
                    <a:pt x="255" y="52"/>
                  </a:lnTo>
                  <a:lnTo>
                    <a:pt x="255" y="52"/>
                  </a:lnTo>
                  <a:lnTo>
                    <a:pt x="232" y="61"/>
                  </a:lnTo>
                  <a:lnTo>
                    <a:pt x="212" y="69"/>
                  </a:lnTo>
                  <a:lnTo>
                    <a:pt x="193" y="78"/>
                  </a:lnTo>
                  <a:lnTo>
                    <a:pt x="173" y="85"/>
                  </a:lnTo>
                  <a:lnTo>
                    <a:pt x="173" y="85"/>
                  </a:lnTo>
                  <a:lnTo>
                    <a:pt x="163" y="89"/>
                  </a:lnTo>
                  <a:lnTo>
                    <a:pt x="153" y="92"/>
                  </a:lnTo>
                  <a:lnTo>
                    <a:pt x="143" y="95"/>
                  </a:lnTo>
                  <a:lnTo>
                    <a:pt x="134" y="98"/>
                  </a:lnTo>
                  <a:lnTo>
                    <a:pt x="134" y="98"/>
                  </a:lnTo>
                  <a:lnTo>
                    <a:pt x="124" y="104"/>
                  </a:lnTo>
                  <a:lnTo>
                    <a:pt x="114" y="110"/>
                  </a:lnTo>
                  <a:lnTo>
                    <a:pt x="106" y="116"/>
                  </a:lnTo>
                  <a:lnTo>
                    <a:pt x="96" y="122"/>
                  </a:lnTo>
                  <a:lnTo>
                    <a:pt x="96" y="122"/>
                  </a:lnTo>
                  <a:lnTo>
                    <a:pt x="72" y="132"/>
                  </a:lnTo>
                  <a:lnTo>
                    <a:pt x="60" y="139"/>
                  </a:lnTo>
                  <a:lnTo>
                    <a:pt x="50" y="144"/>
                  </a:lnTo>
                  <a:lnTo>
                    <a:pt x="50" y="144"/>
                  </a:lnTo>
                  <a:lnTo>
                    <a:pt x="43" y="149"/>
                  </a:lnTo>
                  <a:lnTo>
                    <a:pt x="34" y="152"/>
                  </a:lnTo>
                  <a:lnTo>
                    <a:pt x="28" y="156"/>
                  </a:lnTo>
                  <a:lnTo>
                    <a:pt x="24" y="158"/>
                  </a:lnTo>
                  <a:lnTo>
                    <a:pt x="21" y="162"/>
                  </a:lnTo>
                  <a:lnTo>
                    <a:pt x="21" y="162"/>
                  </a:lnTo>
                  <a:lnTo>
                    <a:pt x="25" y="169"/>
                  </a:lnTo>
                  <a:lnTo>
                    <a:pt x="30" y="174"/>
                  </a:lnTo>
                  <a:lnTo>
                    <a:pt x="36" y="178"/>
                  </a:lnTo>
                  <a:lnTo>
                    <a:pt x="45" y="182"/>
                  </a:lnTo>
                  <a:lnTo>
                    <a:pt x="45" y="182"/>
                  </a:lnTo>
                  <a:lnTo>
                    <a:pt x="81" y="164"/>
                  </a:lnTo>
                  <a:lnTo>
                    <a:pt x="122" y="143"/>
                  </a:lnTo>
                  <a:lnTo>
                    <a:pt x="201" y="100"/>
                  </a:lnTo>
                  <a:lnTo>
                    <a:pt x="201" y="100"/>
                  </a:lnTo>
                  <a:lnTo>
                    <a:pt x="225" y="89"/>
                  </a:lnTo>
                  <a:lnTo>
                    <a:pt x="248" y="79"/>
                  </a:lnTo>
                  <a:lnTo>
                    <a:pt x="296" y="61"/>
                  </a:lnTo>
                  <a:lnTo>
                    <a:pt x="320" y="52"/>
                  </a:lnTo>
                  <a:lnTo>
                    <a:pt x="342" y="43"/>
                  </a:lnTo>
                  <a:lnTo>
                    <a:pt x="364" y="31"/>
                  </a:lnTo>
                  <a:lnTo>
                    <a:pt x="373" y="25"/>
                  </a:lnTo>
                  <a:lnTo>
                    <a:pt x="383" y="18"/>
                  </a:lnTo>
                  <a:lnTo>
                    <a:pt x="383" y="18"/>
                  </a:lnTo>
                  <a:lnTo>
                    <a:pt x="370" y="18"/>
                  </a:lnTo>
                  <a:lnTo>
                    <a:pt x="360" y="20"/>
                  </a:lnTo>
                  <a:lnTo>
                    <a:pt x="349" y="22"/>
                  </a:lnTo>
                  <a:lnTo>
                    <a:pt x="338" y="25"/>
                  </a:lnTo>
                  <a:lnTo>
                    <a:pt x="317" y="34"/>
                  </a:lnTo>
                  <a:lnTo>
                    <a:pt x="307" y="38"/>
                  </a:lnTo>
                  <a:lnTo>
                    <a:pt x="295" y="41"/>
                  </a:lnTo>
                  <a:lnTo>
                    <a:pt x="295" y="4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51" name="Freeform 125"/>
            <p:cNvSpPr>
              <a:spLocks/>
            </p:cNvSpPr>
            <p:nvPr/>
          </p:nvSpPr>
          <p:spPr bwMode="auto">
            <a:xfrm>
              <a:off x="6373813" y="2325688"/>
              <a:ext cx="15875" cy="19050"/>
            </a:xfrm>
            <a:custGeom>
              <a:avLst/>
              <a:gdLst/>
              <a:ahLst/>
              <a:cxnLst>
                <a:cxn ang="0">
                  <a:pos x="0" y="38"/>
                </a:cxn>
                <a:cxn ang="0">
                  <a:pos x="0" y="38"/>
                </a:cxn>
                <a:cxn ang="0">
                  <a:pos x="0" y="32"/>
                </a:cxn>
                <a:cxn ang="0">
                  <a:pos x="4" y="26"/>
                </a:cxn>
                <a:cxn ang="0">
                  <a:pos x="7" y="21"/>
                </a:cxn>
                <a:cxn ang="0">
                  <a:pos x="12" y="15"/>
                </a:cxn>
                <a:cxn ang="0">
                  <a:pos x="23" y="7"/>
                </a:cxn>
                <a:cxn ang="0">
                  <a:pos x="32" y="0"/>
                </a:cxn>
                <a:cxn ang="0">
                  <a:pos x="32" y="0"/>
                </a:cxn>
                <a:cxn ang="0">
                  <a:pos x="31" y="7"/>
                </a:cxn>
                <a:cxn ang="0">
                  <a:pos x="29" y="13"/>
                </a:cxn>
                <a:cxn ang="0">
                  <a:pos x="26" y="17"/>
                </a:cxn>
                <a:cxn ang="0">
                  <a:pos x="22" y="23"/>
                </a:cxn>
                <a:cxn ang="0">
                  <a:pos x="11" y="31"/>
                </a:cxn>
                <a:cxn ang="0">
                  <a:pos x="0" y="38"/>
                </a:cxn>
                <a:cxn ang="0">
                  <a:pos x="0" y="38"/>
                </a:cxn>
              </a:cxnLst>
              <a:rect l="0" t="0" r="r" b="b"/>
              <a:pathLst>
                <a:path w="32" h="38">
                  <a:moveTo>
                    <a:pt x="0" y="38"/>
                  </a:moveTo>
                  <a:lnTo>
                    <a:pt x="0" y="38"/>
                  </a:lnTo>
                  <a:lnTo>
                    <a:pt x="0" y="32"/>
                  </a:lnTo>
                  <a:lnTo>
                    <a:pt x="4" y="26"/>
                  </a:lnTo>
                  <a:lnTo>
                    <a:pt x="7" y="21"/>
                  </a:lnTo>
                  <a:lnTo>
                    <a:pt x="12" y="15"/>
                  </a:lnTo>
                  <a:lnTo>
                    <a:pt x="23" y="7"/>
                  </a:lnTo>
                  <a:lnTo>
                    <a:pt x="32" y="0"/>
                  </a:lnTo>
                  <a:lnTo>
                    <a:pt x="32" y="0"/>
                  </a:lnTo>
                  <a:lnTo>
                    <a:pt x="31" y="7"/>
                  </a:lnTo>
                  <a:lnTo>
                    <a:pt x="29" y="13"/>
                  </a:lnTo>
                  <a:lnTo>
                    <a:pt x="26" y="17"/>
                  </a:lnTo>
                  <a:lnTo>
                    <a:pt x="22" y="23"/>
                  </a:lnTo>
                  <a:lnTo>
                    <a:pt x="11" y="31"/>
                  </a:lnTo>
                  <a:lnTo>
                    <a:pt x="0" y="38"/>
                  </a:lnTo>
                  <a:lnTo>
                    <a:pt x="0" y="38"/>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52" name="Freeform 126"/>
            <p:cNvSpPr>
              <a:spLocks noEditPoints="1"/>
            </p:cNvSpPr>
            <p:nvPr/>
          </p:nvSpPr>
          <p:spPr bwMode="auto">
            <a:xfrm>
              <a:off x="6237288" y="2035175"/>
              <a:ext cx="817563" cy="560388"/>
            </a:xfrm>
            <a:custGeom>
              <a:avLst/>
              <a:gdLst/>
              <a:ahLst/>
              <a:cxnLst>
                <a:cxn ang="0">
                  <a:pos x="91" y="444"/>
                </a:cxn>
                <a:cxn ang="0">
                  <a:pos x="627" y="160"/>
                </a:cxn>
                <a:cxn ang="0">
                  <a:pos x="1233" y="59"/>
                </a:cxn>
                <a:cxn ang="0">
                  <a:pos x="1522" y="331"/>
                </a:cxn>
                <a:cxn ang="0">
                  <a:pos x="1023" y="693"/>
                </a:cxn>
                <a:cxn ang="0">
                  <a:pos x="734" y="978"/>
                </a:cxn>
                <a:cxn ang="0">
                  <a:pos x="458" y="947"/>
                </a:cxn>
                <a:cxn ang="0">
                  <a:pos x="44" y="670"/>
                </a:cxn>
                <a:cxn ang="0">
                  <a:pos x="1404" y="260"/>
                </a:cxn>
                <a:cxn ang="0">
                  <a:pos x="1033" y="662"/>
                </a:cxn>
                <a:cxn ang="0">
                  <a:pos x="1508" y="310"/>
                </a:cxn>
                <a:cxn ang="0">
                  <a:pos x="1513" y="172"/>
                </a:cxn>
                <a:cxn ang="0">
                  <a:pos x="1082" y="33"/>
                </a:cxn>
                <a:cxn ang="0">
                  <a:pos x="798" y="417"/>
                </a:cxn>
                <a:cxn ang="0">
                  <a:pos x="1519" y="172"/>
                </a:cxn>
                <a:cxn ang="0">
                  <a:pos x="873" y="810"/>
                </a:cxn>
                <a:cxn ang="0">
                  <a:pos x="836" y="624"/>
                </a:cxn>
                <a:cxn ang="0">
                  <a:pos x="854" y="662"/>
                </a:cxn>
                <a:cxn ang="0">
                  <a:pos x="782" y="603"/>
                </a:cxn>
                <a:cxn ang="0">
                  <a:pos x="705" y="720"/>
                </a:cxn>
                <a:cxn ang="0">
                  <a:pos x="828" y="779"/>
                </a:cxn>
                <a:cxn ang="0">
                  <a:pos x="601" y="867"/>
                </a:cxn>
                <a:cxn ang="0">
                  <a:pos x="545" y="584"/>
                </a:cxn>
                <a:cxn ang="0">
                  <a:pos x="556" y="690"/>
                </a:cxn>
                <a:cxn ang="0">
                  <a:pos x="697" y="704"/>
                </a:cxn>
                <a:cxn ang="0">
                  <a:pos x="601" y="702"/>
                </a:cxn>
                <a:cxn ang="0">
                  <a:pos x="537" y="841"/>
                </a:cxn>
                <a:cxn ang="0">
                  <a:pos x="664" y="775"/>
                </a:cxn>
                <a:cxn ang="0">
                  <a:pos x="589" y="877"/>
                </a:cxn>
                <a:cxn ang="0">
                  <a:pos x="488" y="818"/>
                </a:cxn>
                <a:cxn ang="0">
                  <a:pos x="326" y="777"/>
                </a:cxn>
                <a:cxn ang="0">
                  <a:pos x="227" y="667"/>
                </a:cxn>
                <a:cxn ang="0">
                  <a:pos x="119" y="605"/>
                </a:cxn>
                <a:cxn ang="0">
                  <a:pos x="626" y="1015"/>
                </a:cxn>
                <a:cxn ang="0">
                  <a:pos x="407" y="572"/>
                </a:cxn>
                <a:cxn ang="0">
                  <a:pos x="555" y="867"/>
                </a:cxn>
                <a:cxn ang="0">
                  <a:pos x="475" y="895"/>
                </a:cxn>
                <a:cxn ang="0">
                  <a:pos x="448" y="765"/>
                </a:cxn>
                <a:cxn ang="0">
                  <a:pos x="475" y="724"/>
                </a:cxn>
                <a:cxn ang="0">
                  <a:pos x="478" y="644"/>
                </a:cxn>
                <a:cxn ang="0">
                  <a:pos x="388" y="727"/>
                </a:cxn>
                <a:cxn ang="0">
                  <a:pos x="420" y="525"/>
                </a:cxn>
                <a:cxn ang="0">
                  <a:pos x="288" y="489"/>
                </a:cxn>
                <a:cxn ang="0">
                  <a:pos x="435" y="623"/>
                </a:cxn>
                <a:cxn ang="0">
                  <a:pos x="367" y="621"/>
                </a:cxn>
                <a:cxn ang="0">
                  <a:pos x="330" y="617"/>
                </a:cxn>
                <a:cxn ang="0">
                  <a:pos x="430" y="628"/>
                </a:cxn>
                <a:cxn ang="0">
                  <a:pos x="332" y="799"/>
                </a:cxn>
                <a:cxn ang="0">
                  <a:pos x="246" y="345"/>
                </a:cxn>
                <a:cxn ang="0">
                  <a:pos x="306" y="435"/>
                </a:cxn>
                <a:cxn ang="0">
                  <a:pos x="230" y="535"/>
                </a:cxn>
                <a:cxn ang="0">
                  <a:pos x="219" y="562"/>
                </a:cxn>
                <a:cxn ang="0">
                  <a:pos x="230" y="610"/>
                </a:cxn>
                <a:cxn ang="0">
                  <a:pos x="334" y="579"/>
                </a:cxn>
                <a:cxn ang="0">
                  <a:pos x="292" y="665"/>
                </a:cxn>
                <a:cxn ang="0">
                  <a:pos x="147" y="455"/>
                </a:cxn>
                <a:cxn ang="0">
                  <a:pos x="91" y="480"/>
                </a:cxn>
                <a:cxn ang="0">
                  <a:pos x="167" y="500"/>
                </a:cxn>
                <a:cxn ang="0">
                  <a:pos x="155" y="501"/>
                </a:cxn>
                <a:cxn ang="0">
                  <a:pos x="158" y="585"/>
                </a:cxn>
                <a:cxn ang="0">
                  <a:pos x="82" y="516"/>
                </a:cxn>
              </a:cxnLst>
              <a:rect l="0" t="0" r="r" b="b"/>
              <a:pathLst>
                <a:path w="1545" h="1058">
                  <a:moveTo>
                    <a:pt x="96" y="538"/>
                  </a:moveTo>
                  <a:lnTo>
                    <a:pt x="96" y="538"/>
                  </a:lnTo>
                  <a:lnTo>
                    <a:pt x="90" y="537"/>
                  </a:lnTo>
                  <a:lnTo>
                    <a:pt x="85" y="537"/>
                  </a:lnTo>
                  <a:lnTo>
                    <a:pt x="72" y="539"/>
                  </a:lnTo>
                  <a:lnTo>
                    <a:pt x="60" y="542"/>
                  </a:lnTo>
                  <a:lnTo>
                    <a:pt x="49" y="546"/>
                  </a:lnTo>
                  <a:lnTo>
                    <a:pt x="36" y="549"/>
                  </a:lnTo>
                  <a:lnTo>
                    <a:pt x="24" y="552"/>
                  </a:lnTo>
                  <a:lnTo>
                    <a:pt x="19" y="552"/>
                  </a:lnTo>
                  <a:lnTo>
                    <a:pt x="13" y="552"/>
                  </a:lnTo>
                  <a:lnTo>
                    <a:pt x="7" y="550"/>
                  </a:lnTo>
                  <a:lnTo>
                    <a:pt x="1" y="547"/>
                  </a:lnTo>
                  <a:lnTo>
                    <a:pt x="1" y="547"/>
                  </a:lnTo>
                  <a:lnTo>
                    <a:pt x="1" y="542"/>
                  </a:lnTo>
                  <a:lnTo>
                    <a:pt x="3" y="535"/>
                  </a:lnTo>
                  <a:lnTo>
                    <a:pt x="5" y="531"/>
                  </a:lnTo>
                  <a:lnTo>
                    <a:pt x="7" y="527"/>
                  </a:lnTo>
                  <a:lnTo>
                    <a:pt x="9" y="524"/>
                  </a:lnTo>
                  <a:lnTo>
                    <a:pt x="12" y="522"/>
                  </a:lnTo>
                  <a:lnTo>
                    <a:pt x="20" y="517"/>
                  </a:lnTo>
                  <a:lnTo>
                    <a:pt x="20" y="517"/>
                  </a:lnTo>
                  <a:lnTo>
                    <a:pt x="25" y="509"/>
                  </a:lnTo>
                  <a:lnTo>
                    <a:pt x="31" y="500"/>
                  </a:lnTo>
                  <a:lnTo>
                    <a:pt x="45" y="485"/>
                  </a:lnTo>
                  <a:lnTo>
                    <a:pt x="60" y="471"/>
                  </a:lnTo>
                  <a:lnTo>
                    <a:pt x="75" y="458"/>
                  </a:lnTo>
                  <a:lnTo>
                    <a:pt x="91" y="444"/>
                  </a:lnTo>
                  <a:lnTo>
                    <a:pt x="106" y="431"/>
                  </a:lnTo>
                  <a:lnTo>
                    <a:pt x="113" y="423"/>
                  </a:lnTo>
                  <a:lnTo>
                    <a:pt x="119" y="414"/>
                  </a:lnTo>
                  <a:lnTo>
                    <a:pt x="125" y="406"/>
                  </a:lnTo>
                  <a:lnTo>
                    <a:pt x="130" y="396"/>
                  </a:lnTo>
                  <a:lnTo>
                    <a:pt x="130" y="396"/>
                  </a:lnTo>
                  <a:lnTo>
                    <a:pt x="135" y="394"/>
                  </a:lnTo>
                  <a:lnTo>
                    <a:pt x="140" y="391"/>
                  </a:lnTo>
                  <a:lnTo>
                    <a:pt x="143" y="388"/>
                  </a:lnTo>
                  <a:lnTo>
                    <a:pt x="147" y="384"/>
                  </a:lnTo>
                  <a:lnTo>
                    <a:pt x="147" y="384"/>
                  </a:lnTo>
                  <a:lnTo>
                    <a:pt x="159" y="381"/>
                  </a:lnTo>
                  <a:lnTo>
                    <a:pt x="171" y="377"/>
                  </a:lnTo>
                  <a:lnTo>
                    <a:pt x="182" y="373"/>
                  </a:lnTo>
                  <a:lnTo>
                    <a:pt x="193" y="367"/>
                  </a:lnTo>
                  <a:lnTo>
                    <a:pt x="215" y="355"/>
                  </a:lnTo>
                  <a:lnTo>
                    <a:pt x="235" y="342"/>
                  </a:lnTo>
                  <a:lnTo>
                    <a:pt x="235" y="342"/>
                  </a:lnTo>
                  <a:lnTo>
                    <a:pt x="227" y="337"/>
                  </a:lnTo>
                  <a:lnTo>
                    <a:pt x="220" y="332"/>
                  </a:lnTo>
                  <a:lnTo>
                    <a:pt x="215" y="326"/>
                  </a:lnTo>
                  <a:lnTo>
                    <a:pt x="210" y="318"/>
                  </a:lnTo>
                  <a:lnTo>
                    <a:pt x="210" y="318"/>
                  </a:lnTo>
                  <a:lnTo>
                    <a:pt x="278" y="295"/>
                  </a:lnTo>
                  <a:lnTo>
                    <a:pt x="347" y="270"/>
                  </a:lnTo>
                  <a:lnTo>
                    <a:pt x="417" y="243"/>
                  </a:lnTo>
                  <a:lnTo>
                    <a:pt x="487" y="215"/>
                  </a:lnTo>
                  <a:lnTo>
                    <a:pt x="627" y="160"/>
                  </a:lnTo>
                  <a:lnTo>
                    <a:pt x="697" y="132"/>
                  </a:lnTo>
                  <a:lnTo>
                    <a:pt x="766" y="105"/>
                  </a:lnTo>
                  <a:lnTo>
                    <a:pt x="766" y="105"/>
                  </a:lnTo>
                  <a:lnTo>
                    <a:pt x="829" y="83"/>
                  </a:lnTo>
                  <a:lnTo>
                    <a:pt x="894" y="61"/>
                  </a:lnTo>
                  <a:lnTo>
                    <a:pt x="1026" y="19"/>
                  </a:lnTo>
                  <a:lnTo>
                    <a:pt x="1026" y="19"/>
                  </a:lnTo>
                  <a:lnTo>
                    <a:pt x="1052" y="13"/>
                  </a:lnTo>
                  <a:lnTo>
                    <a:pt x="1064" y="8"/>
                  </a:lnTo>
                  <a:lnTo>
                    <a:pt x="1069" y="4"/>
                  </a:lnTo>
                  <a:lnTo>
                    <a:pt x="1074" y="0"/>
                  </a:lnTo>
                  <a:lnTo>
                    <a:pt x="1074" y="0"/>
                  </a:lnTo>
                  <a:lnTo>
                    <a:pt x="1074" y="1"/>
                  </a:lnTo>
                  <a:lnTo>
                    <a:pt x="1075" y="2"/>
                  </a:lnTo>
                  <a:lnTo>
                    <a:pt x="1079" y="3"/>
                  </a:lnTo>
                  <a:lnTo>
                    <a:pt x="1081" y="4"/>
                  </a:lnTo>
                  <a:lnTo>
                    <a:pt x="1081" y="5"/>
                  </a:lnTo>
                  <a:lnTo>
                    <a:pt x="1081" y="8"/>
                  </a:lnTo>
                  <a:lnTo>
                    <a:pt x="1081" y="8"/>
                  </a:lnTo>
                  <a:lnTo>
                    <a:pt x="1084" y="4"/>
                  </a:lnTo>
                  <a:lnTo>
                    <a:pt x="1087" y="4"/>
                  </a:lnTo>
                  <a:lnTo>
                    <a:pt x="1099" y="3"/>
                  </a:lnTo>
                  <a:lnTo>
                    <a:pt x="1099" y="3"/>
                  </a:lnTo>
                  <a:lnTo>
                    <a:pt x="1109" y="10"/>
                  </a:lnTo>
                  <a:lnTo>
                    <a:pt x="1113" y="13"/>
                  </a:lnTo>
                  <a:lnTo>
                    <a:pt x="1116" y="18"/>
                  </a:lnTo>
                  <a:lnTo>
                    <a:pt x="1116" y="18"/>
                  </a:lnTo>
                  <a:lnTo>
                    <a:pt x="1233" y="59"/>
                  </a:lnTo>
                  <a:lnTo>
                    <a:pt x="1263" y="70"/>
                  </a:lnTo>
                  <a:lnTo>
                    <a:pt x="1291" y="78"/>
                  </a:lnTo>
                  <a:lnTo>
                    <a:pt x="1320" y="86"/>
                  </a:lnTo>
                  <a:lnTo>
                    <a:pt x="1346" y="92"/>
                  </a:lnTo>
                  <a:lnTo>
                    <a:pt x="1346" y="92"/>
                  </a:lnTo>
                  <a:lnTo>
                    <a:pt x="1391" y="110"/>
                  </a:lnTo>
                  <a:lnTo>
                    <a:pt x="1436" y="128"/>
                  </a:lnTo>
                  <a:lnTo>
                    <a:pt x="1460" y="136"/>
                  </a:lnTo>
                  <a:lnTo>
                    <a:pt x="1482" y="144"/>
                  </a:lnTo>
                  <a:lnTo>
                    <a:pt x="1506" y="151"/>
                  </a:lnTo>
                  <a:lnTo>
                    <a:pt x="1530" y="156"/>
                  </a:lnTo>
                  <a:lnTo>
                    <a:pt x="1530" y="156"/>
                  </a:lnTo>
                  <a:lnTo>
                    <a:pt x="1532" y="160"/>
                  </a:lnTo>
                  <a:lnTo>
                    <a:pt x="1534" y="161"/>
                  </a:lnTo>
                  <a:lnTo>
                    <a:pt x="1538" y="164"/>
                  </a:lnTo>
                  <a:lnTo>
                    <a:pt x="1542" y="167"/>
                  </a:lnTo>
                  <a:lnTo>
                    <a:pt x="1544" y="170"/>
                  </a:lnTo>
                  <a:lnTo>
                    <a:pt x="1545" y="172"/>
                  </a:lnTo>
                  <a:lnTo>
                    <a:pt x="1545" y="172"/>
                  </a:lnTo>
                  <a:lnTo>
                    <a:pt x="1539" y="211"/>
                  </a:lnTo>
                  <a:lnTo>
                    <a:pt x="1536" y="245"/>
                  </a:lnTo>
                  <a:lnTo>
                    <a:pt x="1533" y="280"/>
                  </a:lnTo>
                  <a:lnTo>
                    <a:pt x="1530" y="317"/>
                  </a:lnTo>
                  <a:lnTo>
                    <a:pt x="1530" y="317"/>
                  </a:lnTo>
                  <a:lnTo>
                    <a:pt x="1527" y="319"/>
                  </a:lnTo>
                  <a:lnTo>
                    <a:pt x="1525" y="322"/>
                  </a:lnTo>
                  <a:lnTo>
                    <a:pt x="1522" y="331"/>
                  </a:lnTo>
                  <a:lnTo>
                    <a:pt x="1522" y="331"/>
                  </a:lnTo>
                  <a:lnTo>
                    <a:pt x="1520" y="331"/>
                  </a:lnTo>
                  <a:lnTo>
                    <a:pt x="1518" y="331"/>
                  </a:lnTo>
                  <a:lnTo>
                    <a:pt x="1518" y="332"/>
                  </a:lnTo>
                  <a:lnTo>
                    <a:pt x="1519" y="333"/>
                  </a:lnTo>
                  <a:lnTo>
                    <a:pt x="1519" y="333"/>
                  </a:lnTo>
                  <a:lnTo>
                    <a:pt x="1510" y="335"/>
                  </a:lnTo>
                  <a:lnTo>
                    <a:pt x="1504" y="338"/>
                  </a:lnTo>
                  <a:lnTo>
                    <a:pt x="1496" y="344"/>
                  </a:lnTo>
                  <a:lnTo>
                    <a:pt x="1488" y="350"/>
                  </a:lnTo>
                  <a:lnTo>
                    <a:pt x="1488" y="350"/>
                  </a:lnTo>
                  <a:lnTo>
                    <a:pt x="1473" y="358"/>
                  </a:lnTo>
                  <a:lnTo>
                    <a:pt x="1458" y="366"/>
                  </a:lnTo>
                  <a:lnTo>
                    <a:pt x="1443" y="376"/>
                  </a:lnTo>
                  <a:lnTo>
                    <a:pt x="1429" y="386"/>
                  </a:lnTo>
                  <a:lnTo>
                    <a:pt x="1372" y="427"/>
                  </a:lnTo>
                  <a:lnTo>
                    <a:pt x="1372" y="427"/>
                  </a:lnTo>
                  <a:lnTo>
                    <a:pt x="1288" y="487"/>
                  </a:lnTo>
                  <a:lnTo>
                    <a:pt x="1204" y="549"/>
                  </a:lnTo>
                  <a:lnTo>
                    <a:pt x="1121" y="613"/>
                  </a:lnTo>
                  <a:lnTo>
                    <a:pt x="1040" y="678"/>
                  </a:lnTo>
                  <a:lnTo>
                    <a:pt x="1040" y="678"/>
                  </a:lnTo>
                  <a:lnTo>
                    <a:pt x="1036" y="685"/>
                  </a:lnTo>
                  <a:lnTo>
                    <a:pt x="1034" y="689"/>
                  </a:lnTo>
                  <a:lnTo>
                    <a:pt x="1031" y="692"/>
                  </a:lnTo>
                  <a:lnTo>
                    <a:pt x="1031" y="692"/>
                  </a:lnTo>
                  <a:lnTo>
                    <a:pt x="1028" y="693"/>
                  </a:lnTo>
                  <a:lnTo>
                    <a:pt x="1026" y="693"/>
                  </a:lnTo>
                  <a:lnTo>
                    <a:pt x="1023" y="693"/>
                  </a:lnTo>
                  <a:lnTo>
                    <a:pt x="1021" y="695"/>
                  </a:lnTo>
                  <a:lnTo>
                    <a:pt x="1021" y="695"/>
                  </a:lnTo>
                  <a:lnTo>
                    <a:pt x="964" y="745"/>
                  </a:lnTo>
                  <a:lnTo>
                    <a:pt x="906" y="795"/>
                  </a:lnTo>
                  <a:lnTo>
                    <a:pt x="906" y="795"/>
                  </a:lnTo>
                  <a:lnTo>
                    <a:pt x="888" y="812"/>
                  </a:lnTo>
                  <a:lnTo>
                    <a:pt x="878" y="820"/>
                  </a:lnTo>
                  <a:lnTo>
                    <a:pt x="871" y="830"/>
                  </a:lnTo>
                  <a:lnTo>
                    <a:pt x="871" y="830"/>
                  </a:lnTo>
                  <a:lnTo>
                    <a:pt x="861" y="833"/>
                  </a:lnTo>
                  <a:lnTo>
                    <a:pt x="852" y="837"/>
                  </a:lnTo>
                  <a:lnTo>
                    <a:pt x="843" y="842"/>
                  </a:lnTo>
                  <a:lnTo>
                    <a:pt x="834" y="846"/>
                  </a:lnTo>
                  <a:lnTo>
                    <a:pt x="819" y="858"/>
                  </a:lnTo>
                  <a:lnTo>
                    <a:pt x="806" y="871"/>
                  </a:lnTo>
                  <a:lnTo>
                    <a:pt x="794" y="885"/>
                  </a:lnTo>
                  <a:lnTo>
                    <a:pt x="782" y="900"/>
                  </a:lnTo>
                  <a:lnTo>
                    <a:pt x="770" y="917"/>
                  </a:lnTo>
                  <a:lnTo>
                    <a:pt x="760" y="934"/>
                  </a:lnTo>
                  <a:lnTo>
                    <a:pt x="760" y="934"/>
                  </a:lnTo>
                  <a:lnTo>
                    <a:pt x="751" y="944"/>
                  </a:lnTo>
                  <a:lnTo>
                    <a:pt x="745" y="955"/>
                  </a:lnTo>
                  <a:lnTo>
                    <a:pt x="745" y="955"/>
                  </a:lnTo>
                  <a:lnTo>
                    <a:pt x="742" y="961"/>
                  </a:lnTo>
                  <a:lnTo>
                    <a:pt x="740" y="967"/>
                  </a:lnTo>
                  <a:lnTo>
                    <a:pt x="738" y="973"/>
                  </a:lnTo>
                  <a:lnTo>
                    <a:pt x="734" y="978"/>
                  </a:lnTo>
                  <a:lnTo>
                    <a:pt x="734" y="978"/>
                  </a:lnTo>
                  <a:lnTo>
                    <a:pt x="727" y="983"/>
                  </a:lnTo>
                  <a:lnTo>
                    <a:pt x="718" y="987"/>
                  </a:lnTo>
                  <a:lnTo>
                    <a:pt x="707" y="992"/>
                  </a:lnTo>
                  <a:lnTo>
                    <a:pt x="695" y="998"/>
                  </a:lnTo>
                  <a:lnTo>
                    <a:pt x="695" y="998"/>
                  </a:lnTo>
                  <a:lnTo>
                    <a:pt x="672" y="1010"/>
                  </a:lnTo>
                  <a:lnTo>
                    <a:pt x="649" y="1020"/>
                  </a:lnTo>
                  <a:lnTo>
                    <a:pt x="649" y="1020"/>
                  </a:lnTo>
                  <a:lnTo>
                    <a:pt x="641" y="1025"/>
                  </a:lnTo>
                  <a:lnTo>
                    <a:pt x="632" y="1030"/>
                  </a:lnTo>
                  <a:lnTo>
                    <a:pt x="618" y="1040"/>
                  </a:lnTo>
                  <a:lnTo>
                    <a:pt x="604" y="1050"/>
                  </a:lnTo>
                  <a:lnTo>
                    <a:pt x="597" y="1055"/>
                  </a:lnTo>
                  <a:lnTo>
                    <a:pt x="588" y="1058"/>
                  </a:lnTo>
                  <a:lnTo>
                    <a:pt x="588" y="1058"/>
                  </a:lnTo>
                  <a:lnTo>
                    <a:pt x="560" y="1032"/>
                  </a:lnTo>
                  <a:lnTo>
                    <a:pt x="534" y="1008"/>
                  </a:lnTo>
                  <a:lnTo>
                    <a:pt x="520" y="996"/>
                  </a:lnTo>
                  <a:lnTo>
                    <a:pt x="506" y="986"/>
                  </a:lnTo>
                  <a:lnTo>
                    <a:pt x="491" y="977"/>
                  </a:lnTo>
                  <a:lnTo>
                    <a:pt x="477" y="969"/>
                  </a:lnTo>
                  <a:lnTo>
                    <a:pt x="477" y="969"/>
                  </a:lnTo>
                  <a:lnTo>
                    <a:pt x="476" y="967"/>
                  </a:lnTo>
                  <a:lnTo>
                    <a:pt x="476" y="965"/>
                  </a:lnTo>
                  <a:lnTo>
                    <a:pt x="475" y="963"/>
                  </a:lnTo>
                  <a:lnTo>
                    <a:pt x="475" y="961"/>
                  </a:lnTo>
                  <a:lnTo>
                    <a:pt x="475" y="961"/>
                  </a:lnTo>
                  <a:lnTo>
                    <a:pt x="458" y="947"/>
                  </a:lnTo>
                  <a:lnTo>
                    <a:pt x="439" y="934"/>
                  </a:lnTo>
                  <a:lnTo>
                    <a:pt x="400" y="909"/>
                  </a:lnTo>
                  <a:lnTo>
                    <a:pt x="400" y="909"/>
                  </a:lnTo>
                  <a:lnTo>
                    <a:pt x="361" y="883"/>
                  </a:lnTo>
                  <a:lnTo>
                    <a:pt x="321" y="856"/>
                  </a:lnTo>
                  <a:lnTo>
                    <a:pt x="321" y="856"/>
                  </a:lnTo>
                  <a:lnTo>
                    <a:pt x="308" y="847"/>
                  </a:lnTo>
                  <a:lnTo>
                    <a:pt x="295" y="840"/>
                  </a:lnTo>
                  <a:lnTo>
                    <a:pt x="283" y="832"/>
                  </a:lnTo>
                  <a:lnTo>
                    <a:pt x="272" y="823"/>
                  </a:lnTo>
                  <a:lnTo>
                    <a:pt x="272" y="823"/>
                  </a:lnTo>
                  <a:lnTo>
                    <a:pt x="266" y="820"/>
                  </a:lnTo>
                  <a:lnTo>
                    <a:pt x="262" y="820"/>
                  </a:lnTo>
                  <a:lnTo>
                    <a:pt x="257" y="820"/>
                  </a:lnTo>
                  <a:lnTo>
                    <a:pt x="257" y="820"/>
                  </a:lnTo>
                  <a:lnTo>
                    <a:pt x="252" y="813"/>
                  </a:lnTo>
                  <a:lnTo>
                    <a:pt x="250" y="810"/>
                  </a:lnTo>
                  <a:lnTo>
                    <a:pt x="247" y="805"/>
                  </a:lnTo>
                  <a:lnTo>
                    <a:pt x="247" y="805"/>
                  </a:lnTo>
                  <a:lnTo>
                    <a:pt x="227" y="795"/>
                  </a:lnTo>
                  <a:lnTo>
                    <a:pt x="207" y="783"/>
                  </a:lnTo>
                  <a:lnTo>
                    <a:pt x="170" y="757"/>
                  </a:lnTo>
                  <a:lnTo>
                    <a:pt x="132" y="730"/>
                  </a:lnTo>
                  <a:lnTo>
                    <a:pt x="95" y="705"/>
                  </a:lnTo>
                  <a:lnTo>
                    <a:pt x="95" y="705"/>
                  </a:lnTo>
                  <a:lnTo>
                    <a:pt x="70" y="686"/>
                  </a:lnTo>
                  <a:lnTo>
                    <a:pt x="57" y="678"/>
                  </a:lnTo>
                  <a:lnTo>
                    <a:pt x="44" y="670"/>
                  </a:lnTo>
                  <a:lnTo>
                    <a:pt x="44" y="670"/>
                  </a:lnTo>
                  <a:lnTo>
                    <a:pt x="39" y="668"/>
                  </a:lnTo>
                  <a:lnTo>
                    <a:pt x="34" y="667"/>
                  </a:lnTo>
                  <a:lnTo>
                    <a:pt x="28" y="666"/>
                  </a:lnTo>
                  <a:lnTo>
                    <a:pt x="23" y="663"/>
                  </a:lnTo>
                  <a:lnTo>
                    <a:pt x="23" y="663"/>
                  </a:lnTo>
                  <a:lnTo>
                    <a:pt x="18" y="659"/>
                  </a:lnTo>
                  <a:lnTo>
                    <a:pt x="13" y="653"/>
                  </a:lnTo>
                  <a:lnTo>
                    <a:pt x="8" y="649"/>
                  </a:lnTo>
                  <a:lnTo>
                    <a:pt x="5" y="647"/>
                  </a:lnTo>
                  <a:lnTo>
                    <a:pt x="1" y="646"/>
                  </a:lnTo>
                  <a:lnTo>
                    <a:pt x="1" y="646"/>
                  </a:lnTo>
                  <a:lnTo>
                    <a:pt x="0" y="639"/>
                  </a:lnTo>
                  <a:lnTo>
                    <a:pt x="1" y="634"/>
                  </a:lnTo>
                  <a:lnTo>
                    <a:pt x="4" y="629"/>
                  </a:lnTo>
                  <a:lnTo>
                    <a:pt x="9" y="622"/>
                  </a:lnTo>
                  <a:lnTo>
                    <a:pt x="9" y="622"/>
                  </a:lnTo>
                  <a:lnTo>
                    <a:pt x="13" y="618"/>
                  </a:lnTo>
                  <a:lnTo>
                    <a:pt x="19" y="613"/>
                  </a:lnTo>
                  <a:lnTo>
                    <a:pt x="31" y="603"/>
                  </a:lnTo>
                  <a:lnTo>
                    <a:pt x="60" y="584"/>
                  </a:lnTo>
                  <a:lnTo>
                    <a:pt x="60" y="584"/>
                  </a:lnTo>
                  <a:lnTo>
                    <a:pt x="72" y="574"/>
                  </a:lnTo>
                  <a:lnTo>
                    <a:pt x="81" y="563"/>
                  </a:lnTo>
                  <a:lnTo>
                    <a:pt x="88" y="552"/>
                  </a:lnTo>
                  <a:lnTo>
                    <a:pt x="96" y="538"/>
                  </a:lnTo>
                  <a:lnTo>
                    <a:pt x="96" y="538"/>
                  </a:lnTo>
                  <a:close/>
                  <a:moveTo>
                    <a:pt x="1404" y="260"/>
                  </a:moveTo>
                  <a:lnTo>
                    <a:pt x="1404" y="260"/>
                  </a:lnTo>
                  <a:lnTo>
                    <a:pt x="1379" y="273"/>
                  </a:lnTo>
                  <a:lnTo>
                    <a:pt x="1355" y="287"/>
                  </a:lnTo>
                  <a:lnTo>
                    <a:pt x="1331" y="302"/>
                  </a:lnTo>
                  <a:lnTo>
                    <a:pt x="1308" y="318"/>
                  </a:lnTo>
                  <a:lnTo>
                    <a:pt x="1262" y="350"/>
                  </a:lnTo>
                  <a:lnTo>
                    <a:pt x="1216" y="382"/>
                  </a:lnTo>
                  <a:lnTo>
                    <a:pt x="1216" y="382"/>
                  </a:lnTo>
                  <a:lnTo>
                    <a:pt x="1193" y="398"/>
                  </a:lnTo>
                  <a:lnTo>
                    <a:pt x="1171" y="414"/>
                  </a:lnTo>
                  <a:lnTo>
                    <a:pt x="1126" y="449"/>
                  </a:lnTo>
                  <a:lnTo>
                    <a:pt x="1082" y="483"/>
                  </a:lnTo>
                  <a:lnTo>
                    <a:pt x="1038" y="516"/>
                  </a:lnTo>
                  <a:lnTo>
                    <a:pt x="1038" y="516"/>
                  </a:lnTo>
                  <a:lnTo>
                    <a:pt x="1039" y="519"/>
                  </a:lnTo>
                  <a:lnTo>
                    <a:pt x="1040" y="522"/>
                  </a:lnTo>
                  <a:lnTo>
                    <a:pt x="1042" y="525"/>
                  </a:lnTo>
                  <a:lnTo>
                    <a:pt x="1042" y="528"/>
                  </a:lnTo>
                  <a:lnTo>
                    <a:pt x="1042" y="528"/>
                  </a:lnTo>
                  <a:lnTo>
                    <a:pt x="1039" y="534"/>
                  </a:lnTo>
                  <a:lnTo>
                    <a:pt x="1038" y="541"/>
                  </a:lnTo>
                  <a:lnTo>
                    <a:pt x="1036" y="555"/>
                  </a:lnTo>
                  <a:lnTo>
                    <a:pt x="1035" y="571"/>
                  </a:lnTo>
                  <a:lnTo>
                    <a:pt x="1035" y="589"/>
                  </a:lnTo>
                  <a:lnTo>
                    <a:pt x="1036" y="625"/>
                  </a:lnTo>
                  <a:lnTo>
                    <a:pt x="1035" y="644"/>
                  </a:lnTo>
                  <a:lnTo>
                    <a:pt x="1033" y="662"/>
                  </a:lnTo>
                  <a:lnTo>
                    <a:pt x="1033" y="662"/>
                  </a:lnTo>
                  <a:lnTo>
                    <a:pt x="1054" y="647"/>
                  </a:lnTo>
                  <a:lnTo>
                    <a:pt x="1076" y="631"/>
                  </a:lnTo>
                  <a:lnTo>
                    <a:pt x="1120" y="595"/>
                  </a:lnTo>
                  <a:lnTo>
                    <a:pt x="1120" y="595"/>
                  </a:lnTo>
                  <a:lnTo>
                    <a:pt x="1157" y="567"/>
                  </a:lnTo>
                  <a:lnTo>
                    <a:pt x="1194" y="539"/>
                  </a:lnTo>
                  <a:lnTo>
                    <a:pt x="1269" y="484"/>
                  </a:lnTo>
                  <a:lnTo>
                    <a:pt x="1269" y="484"/>
                  </a:lnTo>
                  <a:lnTo>
                    <a:pt x="1330" y="440"/>
                  </a:lnTo>
                  <a:lnTo>
                    <a:pt x="1388" y="396"/>
                  </a:lnTo>
                  <a:lnTo>
                    <a:pt x="1388" y="396"/>
                  </a:lnTo>
                  <a:lnTo>
                    <a:pt x="1418" y="373"/>
                  </a:lnTo>
                  <a:lnTo>
                    <a:pt x="1433" y="361"/>
                  </a:lnTo>
                  <a:lnTo>
                    <a:pt x="1447" y="350"/>
                  </a:lnTo>
                  <a:lnTo>
                    <a:pt x="1447" y="350"/>
                  </a:lnTo>
                  <a:lnTo>
                    <a:pt x="1459" y="344"/>
                  </a:lnTo>
                  <a:lnTo>
                    <a:pt x="1470" y="338"/>
                  </a:lnTo>
                  <a:lnTo>
                    <a:pt x="1480" y="333"/>
                  </a:lnTo>
                  <a:lnTo>
                    <a:pt x="1490" y="328"/>
                  </a:lnTo>
                  <a:lnTo>
                    <a:pt x="1490" y="328"/>
                  </a:lnTo>
                  <a:lnTo>
                    <a:pt x="1493" y="323"/>
                  </a:lnTo>
                  <a:lnTo>
                    <a:pt x="1497" y="318"/>
                  </a:lnTo>
                  <a:lnTo>
                    <a:pt x="1504" y="307"/>
                  </a:lnTo>
                  <a:lnTo>
                    <a:pt x="1504" y="307"/>
                  </a:lnTo>
                  <a:lnTo>
                    <a:pt x="1505" y="307"/>
                  </a:lnTo>
                  <a:lnTo>
                    <a:pt x="1506" y="308"/>
                  </a:lnTo>
                  <a:lnTo>
                    <a:pt x="1508" y="310"/>
                  </a:lnTo>
                  <a:lnTo>
                    <a:pt x="1508" y="310"/>
                  </a:lnTo>
                  <a:lnTo>
                    <a:pt x="1509" y="306"/>
                  </a:lnTo>
                  <a:lnTo>
                    <a:pt x="1509" y="305"/>
                  </a:lnTo>
                  <a:lnTo>
                    <a:pt x="1509" y="303"/>
                  </a:lnTo>
                  <a:lnTo>
                    <a:pt x="1511" y="301"/>
                  </a:lnTo>
                  <a:lnTo>
                    <a:pt x="1511" y="301"/>
                  </a:lnTo>
                  <a:lnTo>
                    <a:pt x="1513" y="299"/>
                  </a:lnTo>
                  <a:lnTo>
                    <a:pt x="1514" y="296"/>
                  </a:lnTo>
                  <a:lnTo>
                    <a:pt x="1517" y="291"/>
                  </a:lnTo>
                  <a:lnTo>
                    <a:pt x="1517" y="291"/>
                  </a:lnTo>
                  <a:lnTo>
                    <a:pt x="1520" y="278"/>
                  </a:lnTo>
                  <a:lnTo>
                    <a:pt x="1522" y="266"/>
                  </a:lnTo>
                  <a:lnTo>
                    <a:pt x="1523" y="252"/>
                  </a:lnTo>
                  <a:lnTo>
                    <a:pt x="1524" y="238"/>
                  </a:lnTo>
                  <a:lnTo>
                    <a:pt x="1525" y="211"/>
                  </a:lnTo>
                  <a:lnTo>
                    <a:pt x="1526" y="198"/>
                  </a:lnTo>
                  <a:lnTo>
                    <a:pt x="1529" y="186"/>
                  </a:lnTo>
                  <a:lnTo>
                    <a:pt x="1529" y="186"/>
                  </a:lnTo>
                  <a:lnTo>
                    <a:pt x="1528" y="185"/>
                  </a:lnTo>
                  <a:lnTo>
                    <a:pt x="1527" y="185"/>
                  </a:lnTo>
                  <a:lnTo>
                    <a:pt x="1527" y="185"/>
                  </a:lnTo>
                  <a:lnTo>
                    <a:pt x="1513" y="197"/>
                  </a:lnTo>
                  <a:lnTo>
                    <a:pt x="1499" y="209"/>
                  </a:lnTo>
                  <a:lnTo>
                    <a:pt x="1484" y="219"/>
                  </a:lnTo>
                  <a:lnTo>
                    <a:pt x="1469" y="227"/>
                  </a:lnTo>
                  <a:lnTo>
                    <a:pt x="1437" y="244"/>
                  </a:lnTo>
                  <a:lnTo>
                    <a:pt x="1404" y="260"/>
                  </a:lnTo>
                  <a:lnTo>
                    <a:pt x="1404" y="260"/>
                  </a:lnTo>
                  <a:close/>
                  <a:moveTo>
                    <a:pt x="1513" y="172"/>
                  </a:moveTo>
                  <a:lnTo>
                    <a:pt x="1513" y="172"/>
                  </a:lnTo>
                  <a:lnTo>
                    <a:pt x="1483" y="162"/>
                  </a:lnTo>
                  <a:lnTo>
                    <a:pt x="1453" y="151"/>
                  </a:lnTo>
                  <a:lnTo>
                    <a:pt x="1423" y="140"/>
                  </a:lnTo>
                  <a:lnTo>
                    <a:pt x="1392" y="130"/>
                  </a:lnTo>
                  <a:lnTo>
                    <a:pt x="1392" y="130"/>
                  </a:lnTo>
                  <a:lnTo>
                    <a:pt x="1372" y="123"/>
                  </a:lnTo>
                  <a:lnTo>
                    <a:pt x="1352" y="115"/>
                  </a:lnTo>
                  <a:lnTo>
                    <a:pt x="1330" y="105"/>
                  </a:lnTo>
                  <a:lnTo>
                    <a:pt x="1309" y="98"/>
                  </a:lnTo>
                  <a:lnTo>
                    <a:pt x="1309" y="98"/>
                  </a:lnTo>
                  <a:lnTo>
                    <a:pt x="1296" y="94"/>
                  </a:lnTo>
                  <a:lnTo>
                    <a:pt x="1283" y="92"/>
                  </a:lnTo>
                  <a:lnTo>
                    <a:pt x="1270" y="89"/>
                  </a:lnTo>
                  <a:lnTo>
                    <a:pt x="1257" y="86"/>
                  </a:lnTo>
                  <a:lnTo>
                    <a:pt x="1257" y="86"/>
                  </a:lnTo>
                  <a:lnTo>
                    <a:pt x="1233" y="77"/>
                  </a:lnTo>
                  <a:lnTo>
                    <a:pt x="1209" y="68"/>
                  </a:lnTo>
                  <a:lnTo>
                    <a:pt x="1209" y="68"/>
                  </a:lnTo>
                  <a:lnTo>
                    <a:pt x="1184" y="58"/>
                  </a:lnTo>
                  <a:lnTo>
                    <a:pt x="1158" y="48"/>
                  </a:lnTo>
                  <a:lnTo>
                    <a:pt x="1134" y="40"/>
                  </a:lnTo>
                  <a:lnTo>
                    <a:pt x="1122" y="37"/>
                  </a:lnTo>
                  <a:lnTo>
                    <a:pt x="1111" y="34"/>
                  </a:lnTo>
                  <a:lnTo>
                    <a:pt x="1111" y="34"/>
                  </a:lnTo>
                  <a:lnTo>
                    <a:pt x="1103" y="33"/>
                  </a:lnTo>
                  <a:lnTo>
                    <a:pt x="1096" y="32"/>
                  </a:lnTo>
                  <a:lnTo>
                    <a:pt x="1082" y="33"/>
                  </a:lnTo>
                  <a:lnTo>
                    <a:pt x="1070" y="32"/>
                  </a:lnTo>
                  <a:lnTo>
                    <a:pt x="1065" y="31"/>
                  </a:lnTo>
                  <a:lnTo>
                    <a:pt x="1058" y="29"/>
                  </a:lnTo>
                  <a:lnTo>
                    <a:pt x="1058" y="29"/>
                  </a:lnTo>
                  <a:lnTo>
                    <a:pt x="1013" y="41"/>
                  </a:lnTo>
                  <a:lnTo>
                    <a:pt x="969" y="54"/>
                  </a:lnTo>
                  <a:lnTo>
                    <a:pt x="927" y="66"/>
                  </a:lnTo>
                  <a:lnTo>
                    <a:pt x="885" y="80"/>
                  </a:lnTo>
                  <a:lnTo>
                    <a:pt x="802" y="109"/>
                  </a:lnTo>
                  <a:lnTo>
                    <a:pt x="722" y="139"/>
                  </a:lnTo>
                  <a:lnTo>
                    <a:pt x="561" y="202"/>
                  </a:lnTo>
                  <a:lnTo>
                    <a:pt x="480" y="234"/>
                  </a:lnTo>
                  <a:lnTo>
                    <a:pt x="397" y="265"/>
                  </a:lnTo>
                  <a:lnTo>
                    <a:pt x="397" y="265"/>
                  </a:lnTo>
                  <a:lnTo>
                    <a:pt x="409" y="273"/>
                  </a:lnTo>
                  <a:lnTo>
                    <a:pt x="422" y="280"/>
                  </a:lnTo>
                  <a:lnTo>
                    <a:pt x="436" y="285"/>
                  </a:lnTo>
                  <a:lnTo>
                    <a:pt x="450" y="290"/>
                  </a:lnTo>
                  <a:lnTo>
                    <a:pt x="450" y="290"/>
                  </a:lnTo>
                  <a:lnTo>
                    <a:pt x="506" y="311"/>
                  </a:lnTo>
                  <a:lnTo>
                    <a:pt x="561" y="331"/>
                  </a:lnTo>
                  <a:lnTo>
                    <a:pt x="561" y="331"/>
                  </a:lnTo>
                  <a:lnTo>
                    <a:pt x="610" y="348"/>
                  </a:lnTo>
                  <a:lnTo>
                    <a:pt x="657" y="365"/>
                  </a:lnTo>
                  <a:lnTo>
                    <a:pt x="705" y="381"/>
                  </a:lnTo>
                  <a:lnTo>
                    <a:pt x="752" y="398"/>
                  </a:lnTo>
                  <a:lnTo>
                    <a:pt x="752" y="398"/>
                  </a:lnTo>
                  <a:lnTo>
                    <a:pt x="798" y="417"/>
                  </a:lnTo>
                  <a:lnTo>
                    <a:pt x="843" y="436"/>
                  </a:lnTo>
                  <a:lnTo>
                    <a:pt x="843" y="436"/>
                  </a:lnTo>
                  <a:lnTo>
                    <a:pt x="877" y="451"/>
                  </a:lnTo>
                  <a:lnTo>
                    <a:pt x="908" y="466"/>
                  </a:lnTo>
                  <a:lnTo>
                    <a:pt x="908" y="466"/>
                  </a:lnTo>
                  <a:lnTo>
                    <a:pt x="943" y="484"/>
                  </a:lnTo>
                  <a:lnTo>
                    <a:pt x="960" y="493"/>
                  </a:lnTo>
                  <a:lnTo>
                    <a:pt x="978" y="500"/>
                  </a:lnTo>
                  <a:lnTo>
                    <a:pt x="978" y="500"/>
                  </a:lnTo>
                  <a:lnTo>
                    <a:pt x="989" y="503"/>
                  </a:lnTo>
                  <a:lnTo>
                    <a:pt x="999" y="507"/>
                  </a:lnTo>
                  <a:lnTo>
                    <a:pt x="1010" y="510"/>
                  </a:lnTo>
                  <a:lnTo>
                    <a:pt x="1021" y="511"/>
                  </a:lnTo>
                  <a:lnTo>
                    <a:pt x="1021" y="511"/>
                  </a:lnTo>
                  <a:lnTo>
                    <a:pt x="1078" y="466"/>
                  </a:lnTo>
                  <a:lnTo>
                    <a:pt x="1135" y="423"/>
                  </a:lnTo>
                  <a:lnTo>
                    <a:pt x="1253" y="336"/>
                  </a:lnTo>
                  <a:lnTo>
                    <a:pt x="1253" y="336"/>
                  </a:lnTo>
                  <a:lnTo>
                    <a:pt x="1285" y="314"/>
                  </a:lnTo>
                  <a:lnTo>
                    <a:pt x="1318" y="293"/>
                  </a:lnTo>
                  <a:lnTo>
                    <a:pt x="1354" y="273"/>
                  </a:lnTo>
                  <a:lnTo>
                    <a:pt x="1388" y="254"/>
                  </a:lnTo>
                  <a:lnTo>
                    <a:pt x="1423" y="235"/>
                  </a:lnTo>
                  <a:lnTo>
                    <a:pt x="1457" y="214"/>
                  </a:lnTo>
                  <a:lnTo>
                    <a:pt x="1489" y="194"/>
                  </a:lnTo>
                  <a:lnTo>
                    <a:pt x="1504" y="183"/>
                  </a:lnTo>
                  <a:lnTo>
                    <a:pt x="1519" y="172"/>
                  </a:lnTo>
                  <a:lnTo>
                    <a:pt x="1519" y="172"/>
                  </a:lnTo>
                  <a:lnTo>
                    <a:pt x="1518" y="171"/>
                  </a:lnTo>
                  <a:lnTo>
                    <a:pt x="1515" y="171"/>
                  </a:lnTo>
                  <a:lnTo>
                    <a:pt x="1514" y="171"/>
                  </a:lnTo>
                  <a:lnTo>
                    <a:pt x="1513" y="172"/>
                  </a:lnTo>
                  <a:lnTo>
                    <a:pt x="1513" y="172"/>
                  </a:lnTo>
                  <a:close/>
                  <a:moveTo>
                    <a:pt x="1015" y="678"/>
                  </a:moveTo>
                  <a:lnTo>
                    <a:pt x="1015" y="678"/>
                  </a:lnTo>
                  <a:lnTo>
                    <a:pt x="1018" y="663"/>
                  </a:lnTo>
                  <a:lnTo>
                    <a:pt x="1020" y="647"/>
                  </a:lnTo>
                  <a:lnTo>
                    <a:pt x="1021" y="630"/>
                  </a:lnTo>
                  <a:lnTo>
                    <a:pt x="1021" y="613"/>
                  </a:lnTo>
                  <a:lnTo>
                    <a:pt x="1021" y="576"/>
                  </a:lnTo>
                  <a:lnTo>
                    <a:pt x="1022" y="541"/>
                  </a:lnTo>
                  <a:lnTo>
                    <a:pt x="1022" y="541"/>
                  </a:lnTo>
                  <a:lnTo>
                    <a:pt x="1023" y="540"/>
                  </a:lnTo>
                  <a:lnTo>
                    <a:pt x="1023" y="540"/>
                  </a:lnTo>
                  <a:lnTo>
                    <a:pt x="1021" y="538"/>
                  </a:lnTo>
                  <a:lnTo>
                    <a:pt x="1015" y="533"/>
                  </a:lnTo>
                  <a:lnTo>
                    <a:pt x="1015" y="533"/>
                  </a:lnTo>
                  <a:lnTo>
                    <a:pt x="946" y="588"/>
                  </a:lnTo>
                  <a:lnTo>
                    <a:pt x="908" y="616"/>
                  </a:lnTo>
                  <a:lnTo>
                    <a:pt x="890" y="630"/>
                  </a:lnTo>
                  <a:lnTo>
                    <a:pt x="871" y="641"/>
                  </a:lnTo>
                  <a:lnTo>
                    <a:pt x="871" y="641"/>
                  </a:lnTo>
                  <a:lnTo>
                    <a:pt x="868" y="685"/>
                  </a:lnTo>
                  <a:lnTo>
                    <a:pt x="867" y="724"/>
                  </a:lnTo>
                  <a:lnTo>
                    <a:pt x="869" y="764"/>
                  </a:lnTo>
                  <a:lnTo>
                    <a:pt x="873" y="810"/>
                  </a:lnTo>
                  <a:lnTo>
                    <a:pt x="873" y="810"/>
                  </a:lnTo>
                  <a:lnTo>
                    <a:pt x="891" y="794"/>
                  </a:lnTo>
                  <a:lnTo>
                    <a:pt x="909" y="777"/>
                  </a:lnTo>
                  <a:lnTo>
                    <a:pt x="945" y="744"/>
                  </a:lnTo>
                  <a:lnTo>
                    <a:pt x="980" y="710"/>
                  </a:lnTo>
                  <a:lnTo>
                    <a:pt x="1015" y="678"/>
                  </a:lnTo>
                  <a:lnTo>
                    <a:pt x="1015" y="678"/>
                  </a:lnTo>
                  <a:close/>
                  <a:moveTo>
                    <a:pt x="368" y="277"/>
                  </a:moveTo>
                  <a:lnTo>
                    <a:pt x="368" y="277"/>
                  </a:lnTo>
                  <a:lnTo>
                    <a:pt x="337" y="288"/>
                  </a:lnTo>
                  <a:lnTo>
                    <a:pt x="307" y="300"/>
                  </a:lnTo>
                  <a:lnTo>
                    <a:pt x="276" y="312"/>
                  </a:lnTo>
                  <a:lnTo>
                    <a:pt x="260" y="317"/>
                  </a:lnTo>
                  <a:lnTo>
                    <a:pt x="241" y="322"/>
                  </a:lnTo>
                  <a:lnTo>
                    <a:pt x="241" y="322"/>
                  </a:lnTo>
                  <a:lnTo>
                    <a:pt x="389" y="397"/>
                  </a:lnTo>
                  <a:lnTo>
                    <a:pt x="539" y="473"/>
                  </a:lnTo>
                  <a:lnTo>
                    <a:pt x="539" y="473"/>
                  </a:lnTo>
                  <a:lnTo>
                    <a:pt x="576" y="492"/>
                  </a:lnTo>
                  <a:lnTo>
                    <a:pt x="615" y="509"/>
                  </a:lnTo>
                  <a:lnTo>
                    <a:pt x="693" y="541"/>
                  </a:lnTo>
                  <a:lnTo>
                    <a:pt x="731" y="559"/>
                  </a:lnTo>
                  <a:lnTo>
                    <a:pt x="750" y="568"/>
                  </a:lnTo>
                  <a:lnTo>
                    <a:pt x="768" y="577"/>
                  </a:lnTo>
                  <a:lnTo>
                    <a:pt x="785" y="588"/>
                  </a:lnTo>
                  <a:lnTo>
                    <a:pt x="802" y="600"/>
                  </a:lnTo>
                  <a:lnTo>
                    <a:pt x="819" y="611"/>
                  </a:lnTo>
                  <a:lnTo>
                    <a:pt x="836" y="624"/>
                  </a:lnTo>
                  <a:lnTo>
                    <a:pt x="836" y="624"/>
                  </a:lnTo>
                  <a:lnTo>
                    <a:pt x="843" y="625"/>
                  </a:lnTo>
                  <a:lnTo>
                    <a:pt x="849" y="626"/>
                  </a:lnTo>
                  <a:lnTo>
                    <a:pt x="856" y="629"/>
                  </a:lnTo>
                  <a:lnTo>
                    <a:pt x="859" y="631"/>
                  </a:lnTo>
                  <a:lnTo>
                    <a:pt x="862" y="633"/>
                  </a:lnTo>
                  <a:lnTo>
                    <a:pt x="862" y="633"/>
                  </a:lnTo>
                  <a:lnTo>
                    <a:pt x="879" y="619"/>
                  </a:lnTo>
                  <a:lnTo>
                    <a:pt x="897" y="605"/>
                  </a:lnTo>
                  <a:lnTo>
                    <a:pt x="932" y="579"/>
                  </a:lnTo>
                  <a:lnTo>
                    <a:pt x="967" y="553"/>
                  </a:lnTo>
                  <a:lnTo>
                    <a:pt x="984" y="539"/>
                  </a:lnTo>
                  <a:lnTo>
                    <a:pt x="1000" y="525"/>
                  </a:lnTo>
                  <a:lnTo>
                    <a:pt x="1000" y="525"/>
                  </a:lnTo>
                  <a:lnTo>
                    <a:pt x="924" y="489"/>
                  </a:lnTo>
                  <a:lnTo>
                    <a:pt x="846" y="456"/>
                  </a:lnTo>
                  <a:lnTo>
                    <a:pt x="768" y="424"/>
                  </a:lnTo>
                  <a:lnTo>
                    <a:pt x="688" y="393"/>
                  </a:lnTo>
                  <a:lnTo>
                    <a:pt x="609" y="364"/>
                  </a:lnTo>
                  <a:lnTo>
                    <a:pt x="528" y="334"/>
                  </a:lnTo>
                  <a:lnTo>
                    <a:pt x="368" y="277"/>
                  </a:lnTo>
                  <a:lnTo>
                    <a:pt x="368" y="277"/>
                  </a:lnTo>
                  <a:close/>
                  <a:moveTo>
                    <a:pt x="854" y="694"/>
                  </a:moveTo>
                  <a:lnTo>
                    <a:pt x="854" y="694"/>
                  </a:lnTo>
                  <a:lnTo>
                    <a:pt x="853" y="690"/>
                  </a:lnTo>
                  <a:lnTo>
                    <a:pt x="853" y="685"/>
                  </a:lnTo>
                  <a:lnTo>
                    <a:pt x="854" y="674"/>
                  </a:lnTo>
                  <a:lnTo>
                    <a:pt x="854" y="662"/>
                  </a:lnTo>
                  <a:lnTo>
                    <a:pt x="853" y="656"/>
                  </a:lnTo>
                  <a:lnTo>
                    <a:pt x="852" y="651"/>
                  </a:lnTo>
                  <a:lnTo>
                    <a:pt x="852" y="651"/>
                  </a:lnTo>
                  <a:lnTo>
                    <a:pt x="849" y="652"/>
                  </a:lnTo>
                  <a:lnTo>
                    <a:pt x="848" y="652"/>
                  </a:lnTo>
                  <a:lnTo>
                    <a:pt x="847" y="652"/>
                  </a:lnTo>
                  <a:lnTo>
                    <a:pt x="846" y="651"/>
                  </a:lnTo>
                  <a:lnTo>
                    <a:pt x="844" y="648"/>
                  </a:lnTo>
                  <a:lnTo>
                    <a:pt x="841" y="646"/>
                  </a:lnTo>
                  <a:lnTo>
                    <a:pt x="841" y="646"/>
                  </a:lnTo>
                  <a:lnTo>
                    <a:pt x="841" y="648"/>
                  </a:lnTo>
                  <a:lnTo>
                    <a:pt x="840" y="649"/>
                  </a:lnTo>
                  <a:lnTo>
                    <a:pt x="839" y="649"/>
                  </a:lnTo>
                  <a:lnTo>
                    <a:pt x="839" y="649"/>
                  </a:lnTo>
                  <a:lnTo>
                    <a:pt x="837" y="647"/>
                  </a:lnTo>
                  <a:lnTo>
                    <a:pt x="836" y="644"/>
                  </a:lnTo>
                  <a:lnTo>
                    <a:pt x="833" y="640"/>
                  </a:lnTo>
                  <a:lnTo>
                    <a:pt x="832" y="638"/>
                  </a:lnTo>
                  <a:lnTo>
                    <a:pt x="832" y="638"/>
                  </a:lnTo>
                  <a:lnTo>
                    <a:pt x="829" y="637"/>
                  </a:lnTo>
                  <a:lnTo>
                    <a:pt x="827" y="636"/>
                  </a:lnTo>
                  <a:lnTo>
                    <a:pt x="824" y="636"/>
                  </a:lnTo>
                  <a:lnTo>
                    <a:pt x="822" y="635"/>
                  </a:lnTo>
                  <a:lnTo>
                    <a:pt x="822" y="635"/>
                  </a:lnTo>
                  <a:lnTo>
                    <a:pt x="813" y="629"/>
                  </a:lnTo>
                  <a:lnTo>
                    <a:pt x="806" y="622"/>
                  </a:lnTo>
                  <a:lnTo>
                    <a:pt x="790" y="609"/>
                  </a:lnTo>
                  <a:lnTo>
                    <a:pt x="782" y="603"/>
                  </a:lnTo>
                  <a:lnTo>
                    <a:pt x="772" y="596"/>
                  </a:lnTo>
                  <a:lnTo>
                    <a:pt x="764" y="592"/>
                  </a:lnTo>
                  <a:lnTo>
                    <a:pt x="754" y="589"/>
                  </a:lnTo>
                  <a:lnTo>
                    <a:pt x="754" y="589"/>
                  </a:lnTo>
                  <a:lnTo>
                    <a:pt x="725" y="609"/>
                  </a:lnTo>
                  <a:lnTo>
                    <a:pt x="695" y="629"/>
                  </a:lnTo>
                  <a:lnTo>
                    <a:pt x="634" y="665"/>
                  </a:lnTo>
                  <a:lnTo>
                    <a:pt x="634" y="665"/>
                  </a:lnTo>
                  <a:lnTo>
                    <a:pt x="634" y="673"/>
                  </a:lnTo>
                  <a:lnTo>
                    <a:pt x="633" y="679"/>
                  </a:lnTo>
                  <a:lnTo>
                    <a:pt x="629" y="692"/>
                  </a:lnTo>
                  <a:lnTo>
                    <a:pt x="629" y="692"/>
                  </a:lnTo>
                  <a:lnTo>
                    <a:pt x="651" y="682"/>
                  </a:lnTo>
                  <a:lnTo>
                    <a:pt x="665" y="678"/>
                  </a:lnTo>
                  <a:lnTo>
                    <a:pt x="679" y="674"/>
                  </a:lnTo>
                  <a:lnTo>
                    <a:pt x="687" y="673"/>
                  </a:lnTo>
                  <a:lnTo>
                    <a:pt x="693" y="673"/>
                  </a:lnTo>
                  <a:lnTo>
                    <a:pt x="698" y="674"/>
                  </a:lnTo>
                  <a:lnTo>
                    <a:pt x="704" y="675"/>
                  </a:lnTo>
                  <a:lnTo>
                    <a:pt x="708" y="678"/>
                  </a:lnTo>
                  <a:lnTo>
                    <a:pt x="711" y="681"/>
                  </a:lnTo>
                  <a:lnTo>
                    <a:pt x="713" y="686"/>
                  </a:lnTo>
                  <a:lnTo>
                    <a:pt x="715" y="694"/>
                  </a:lnTo>
                  <a:lnTo>
                    <a:pt x="715" y="694"/>
                  </a:lnTo>
                  <a:lnTo>
                    <a:pt x="713" y="700"/>
                  </a:lnTo>
                  <a:lnTo>
                    <a:pt x="712" y="707"/>
                  </a:lnTo>
                  <a:lnTo>
                    <a:pt x="709" y="713"/>
                  </a:lnTo>
                  <a:lnTo>
                    <a:pt x="705" y="720"/>
                  </a:lnTo>
                  <a:lnTo>
                    <a:pt x="698" y="732"/>
                  </a:lnTo>
                  <a:lnTo>
                    <a:pt x="695" y="739"/>
                  </a:lnTo>
                  <a:lnTo>
                    <a:pt x="693" y="746"/>
                  </a:lnTo>
                  <a:lnTo>
                    <a:pt x="693" y="746"/>
                  </a:lnTo>
                  <a:lnTo>
                    <a:pt x="702" y="746"/>
                  </a:lnTo>
                  <a:lnTo>
                    <a:pt x="709" y="749"/>
                  </a:lnTo>
                  <a:lnTo>
                    <a:pt x="717" y="752"/>
                  </a:lnTo>
                  <a:lnTo>
                    <a:pt x="723" y="756"/>
                  </a:lnTo>
                  <a:lnTo>
                    <a:pt x="728" y="762"/>
                  </a:lnTo>
                  <a:lnTo>
                    <a:pt x="734" y="769"/>
                  </a:lnTo>
                  <a:lnTo>
                    <a:pt x="738" y="776"/>
                  </a:lnTo>
                  <a:lnTo>
                    <a:pt x="741" y="784"/>
                  </a:lnTo>
                  <a:lnTo>
                    <a:pt x="741" y="784"/>
                  </a:lnTo>
                  <a:lnTo>
                    <a:pt x="770" y="762"/>
                  </a:lnTo>
                  <a:lnTo>
                    <a:pt x="798" y="740"/>
                  </a:lnTo>
                  <a:lnTo>
                    <a:pt x="854" y="694"/>
                  </a:lnTo>
                  <a:lnTo>
                    <a:pt x="854" y="694"/>
                  </a:lnTo>
                  <a:close/>
                  <a:moveTo>
                    <a:pt x="852" y="721"/>
                  </a:moveTo>
                  <a:lnTo>
                    <a:pt x="852" y="721"/>
                  </a:lnTo>
                  <a:lnTo>
                    <a:pt x="844" y="724"/>
                  </a:lnTo>
                  <a:lnTo>
                    <a:pt x="837" y="728"/>
                  </a:lnTo>
                  <a:lnTo>
                    <a:pt x="823" y="738"/>
                  </a:lnTo>
                  <a:lnTo>
                    <a:pt x="811" y="749"/>
                  </a:lnTo>
                  <a:lnTo>
                    <a:pt x="800" y="761"/>
                  </a:lnTo>
                  <a:lnTo>
                    <a:pt x="800" y="761"/>
                  </a:lnTo>
                  <a:lnTo>
                    <a:pt x="808" y="765"/>
                  </a:lnTo>
                  <a:lnTo>
                    <a:pt x="815" y="769"/>
                  </a:lnTo>
                  <a:lnTo>
                    <a:pt x="828" y="779"/>
                  </a:lnTo>
                  <a:lnTo>
                    <a:pt x="842" y="787"/>
                  </a:lnTo>
                  <a:lnTo>
                    <a:pt x="848" y="790"/>
                  </a:lnTo>
                  <a:lnTo>
                    <a:pt x="855" y="794"/>
                  </a:lnTo>
                  <a:lnTo>
                    <a:pt x="855" y="794"/>
                  </a:lnTo>
                  <a:lnTo>
                    <a:pt x="853" y="758"/>
                  </a:lnTo>
                  <a:lnTo>
                    <a:pt x="852" y="740"/>
                  </a:lnTo>
                  <a:lnTo>
                    <a:pt x="852" y="721"/>
                  </a:lnTo>
                  <a:lnTo>
                    <a:pt x="852" y="721"/>
                  </a:lnTo>
                  <a:close/>
                  <a:moveTo>
                    <a:pt x="792" y="784"/>
                  </a:moveTo>
                  <a:lnTo>
                    <a:pt x="792" y="784"/>
                  </a:lnTo>
                  <a:lnTo>
                    <a:pt x="787" y="777"/>
                  </a:lnTo>
                  <a:lnTo>
                    <a:pt x="784" y="770"/>
                  </a:lnTo>
                  <a:lnTo>
                    <a:pt x="784" y="770"/>
                  </a:lnTo>
                  <a:lnTo>
                    <a:pt x="760" y="794"/>
                  </a:lnTo>
                  <a:lnTo>
                    <a:pt x="753" y="800"/>
                  </a:lnTo>
                  <a:lnTo>
                    <a:pt x="746" y="804"/>
                  </a:lnTo>
                  <a:lnTo>
                    <a:pt x="738" y="810"/>
                  </a:lnTo>
                  <a:lnTo>
                    <a:pt x="731" y="813"/>
                  </a:lnTo>
                  <a:lnTo>
                    <a:pt x="731" y="813"/>
                  </a:lnTo>
                  <a:lnTo>
                    <a:pt x="722" y="815"/>
                  </a:lnTo>
                  <a:lnTo>
                    <a:pt x="713" y="817"/>
                  </a:lnTo>
                  <a:lnTo>
                    <a:pt x="705" y="819"/>
                  </a:lnTo>
                  <a:lnTo>
                    <a:pt x="697" y="821"/>
                  </a:lnTo>
                  <a:lnTo>
                    <a:pt x="697" y="821"/>
                  </a:lnTo>
                  <a:lnTo>
                    <a:pt x="672" y="832"/>
                  </a:lnTo>
                  <a:lnTo>
                    <a:pt x="647" y="844"/>
                  </a:lnTo>
                  <a:lnTo>
                    <a:pt x="601" y="867"/>
                  </a:lnTo>
                  <a:lnTo>
                    <a:pt x="601" y="867"/>
                  </a:lnTo>
                  <a:lnTo>
                    <a:pt x="616" y="877"/>
                  </a:lnTo>
                  <a:lnTo>
                    <a:pt x="632" y="886"/>
                  </a:lnTo>
                  <a:lnTo>
                    <a:pt x="665" y="903"/>
                  </a:lnTo>
                  <a:lnTo>
                    <a:pt x="701" y="919"/>
                  </a:lnTo>
                  <a:lnTo>
                    <a:pt x="718" y="928"/>
                  </a:lnTo>
                  <a:lnTo>
                    <a:pt x="734" y="937"/>
                  </a:lnTo>
                  <a:lnTo>
                    <a:pt x="734" y="937"/>
                  </a:lnTo>
                  <a:lnTo>
                    <a:pt x="757" y="904"/>
                  </a:lnTo>
                  <a:lnTo>
                    <a:pt x="769" y="888"/>
                  </a:lnTo>
                  <a:lnTo>
                    <a:pt x="782" y="872"/>
                  </a:lnTo>
                  <a:lnTo>
                    <a:pt x="796" y="858"/>
                  </a:lnTo>
                  <a:lnTo>
                    <a:pt x="811" y="844"/>
                  </a:lnTo>
                  <a:lnTo>
                    <a:pt x="827" y="832"/>
                  </a:lnTo>
                  <a:lnTo>
                    <a:pt x="844" y="821"/>
                  </a:lnTo>
                  <a:lnTo>
                    <a:pt x="844" y="821"/>
                  </a:lnTo>
                  <a:lnTo>
                    <a:pt x="844" y="816"/>
                  </a:lnTo>
                  <a:lnTo>
                    <a:pt x="844" y="816"/>
                  </a:lnTo>
                  <a:lnTo>
                    <a:pt x="832" y="806"/>
                  </a:lnTo>
                  <a:lnTo>
                    <a:pt x="819" y="798"/>
                  </a:lnTo>
                  <a:lnTo>
                    <a:pt x="806" y="790"/>
                  </a:lnTo>
                  <a:lnTo>
                    <a:pt x="792" y="784"/>
                  </a:lnTo>
                  <a:lnTo>
                    <a:pt x="792" y="784"/>
                  </a:lnTo>
                  <a:close/>
                  <a:moveTo>
                    <a:pt x="629" y="532"/>
                  </a:moveTo>
                  <a:lnTo>
                    <a:pt x="629" y="532"/>
                  </a:lnTo>
                  <a:lnTo>
                    <a:pt x="614" y="543"/>
                  </a:lnTo>
                  <a:lnTo>
                    <a:pt x="597" y="554"/>
                  </a:lnTo>
                  <a:lnTo>
                    <a:pt x="563" y="573"/>
                  </a:lnTo>
                  <a:lnTo>
                    <a:pt x="545" y="584"/>
                  </a:lnTo>
                  <a:lnTo>
                    <a:pt x="528" y="593"/>
                  </a:lnTo>
                  <a:lnTo>
                    <a:pt x="512" y="605"/>
                  </a:lnTo>
                  <a:lnTo>
                    <a:pt x="498" y="617"/>
                  </a:lnTo>
                  <a:lnTo>
                    <a:pt x="498" y="617"/>
                  </a:lnTo>
                  <a:lnTo>
                    <a:pt x="491" y="620"/>
                  </a:lnTo>
                  <a:lnTo>
                    <a:pt x="483" y="623"/>
                  </a:lnTo>
                  <a:lnTo>
                    <a:pt x="480" y="625"/>
                  </a:lnTo>
                  <a:lnTo>
                    <a:pt x="477" y="628"/>
                  </a:lnTo>
                  <a:lnTo>
                    <a:pt x="476" y="630"/>
                  </a:lnTo>
                  <a:lnTo>
                    <a:pt x="477" y="633"/>
                  </a:lnTo>
                  <a:lnTo>
                    <a:pt x="477" y="633"/>
                  </a:lnTo>
                  <a:lnTo>
                    <a:pt x="506" y="625"/>
                  </a:lnTo>
                  <a:lnTo>
                    <a:pt x="521" y="623"/>
                  </a:lnTo>
                  <a:lnTo>
                    <a:pt x="537" y="621"/>
                  </a:lnTo>
                  <a:lnTo>
                    <a:pt x="537" y="621"/>
                  </a:lnTo>
                  <a:lnTo>
                    <a:pt x="542" y="626"/>
                  </a:lnTo>
                  <a:lnTo>
                    <a:pt x="546" y="633"/>
                  </a:lnTo>
                  <a:lnTo>
                    <a:pt x="549" y="639"/>
                  </a:lnTo>
                  <a:lnTo>
                    <a:pt x="550" y="647"/>
                  </a:lnTo>
                  <a:lnTo>
                    <a:pt x="550" y="653"/>
                  </a:lnTo>
                  <a:lnTo>
                    <a:pt x="548" y="661"/>
                  </a:lnTo>
                  <a:lnTo>
                    <a:pt x="544" y="667"/>
                  </a:lnTo>
                  <a:lnTo>
                    <a:pt x="540" y="674"/>
                  </a:lnTo>
                  <a:lnTo>
                    <a:pt x="540" y="674"/>
                  </a:lnTo>
                  <a:lnTo>
                    <a:pt x="551" y="681"/>
                  </a:lnTo>
                  <a:lnTo>
                    <a:pt x="554" y="685"/>
                  </a:lnTo>
                  <a:lnTo>
                    <a:pt x="556" y="690"/>
                  </a:lnTo>
                  <a:lnTo>
                    <a:pt x="556" y="690"/>
                  </a:lnTo>
                  <a:lnTo>
                    <a:pt x="573" y="683"/>
                  </a:lnTo>
                  <a:lnTo>
                    <a:pt x="588" y="677"/>
                  </a:lnTo>
                  <a:lnTo>
                    <a:pt x="596" y="673"/>
                  </a:lnTo>
                  <a:lnTo>
                    <a:pt x="602" y="668"/>
                  </a:lnTo>
                  <a:lnTo>
                    <a:pt x="609" y="663"/>
                  </a:lnTo>
                  <a:lnTo>
                    <a:pt x="613" y="656"/>
                  </a:lnTo>
                  <a:lnTo>
                    <a:pt x="613" y="656"/>
                  </a:lnTo>
                  <a:lnTo>
                    <a:pt x="620" y="655"/>
                  </a:lnTo>
                  <a:lnTo>
                    <a:pt x="628" y="654"/>
                  </a:lnTo>
                  <a:lnTo>
                    <a:pt x="628" y="654"/>
                  </a:lnTo>
                  <a:lnTo>
                    <a:pt x="641" y="645"/>
                  </a:lnTo>
                  <a:lnTo>
                    <a:pt x="655" y="636"/>
                  </a:lnTo>
                  <a:lnTo>
                    <a:pt x="685" y="618"/>
                  </a:lnTo>
                  <a:lnTo>
                    <a:pt x="712" y="601"/>
                  </a:lnTo>
                  <a:lnTo>
                    <a:pt x="726" y="591"/>
                  </a:lnTo>
                  <a:lnTo>
                    <a:pt x="739" y="581"/>
                  </a:lnTo>
                  <a:lnTo>
                    <a:pt x="739" y="581"/>
                  </a:lnTo>
                  <a:lnTo>
                    <a:pt x="684" y="556"/>
                  </a:lnTo>
                  <a:lnTo>
                    <a:pt x="629" y="532"/>
                  </a:lnTo>
                  <a:lnTo>
                    <a:pt x="629" y="532"/>
                  </a:lnTo>
                  <a:close/>
                  <a:moveTo>
                    <a:pt x="669" y="756"/>
                  </a:moveTo>
                  <a:lnTo>
                    <a:pt x="669" y="756"/>
                  </a:lnTo>
                  <a:lnTo>
                    <a:pt x="671" y="751"/>
                  </a:lnTo>
                  <a:lnTo>
                    <a:pt x="674" y="744"/>
                  </a:lnTo>
                  <a:lnTo>
                    <a:pt x="685" y="730"/>
                  </a:lnTo>
                  <a:lnTo>
                    <a:pt x="690" y="723"/>
                  </a:lnTo>
                  <a:lnTo>
                    <a:pt x="694" y="713"/>
                  </a:lnTo>
                  <a:lnTo>
                    <a:pt x="697" y="704"/>
                  </a:lnTo>
                  <a:lnTo>
                    <a:pt x="697" y="699"/>
                  </a:lnTo>
                  <a:lnTo>
                    <a:pt x="697" y="694"/>
                  </a:lnTo>
                  <a:lnTo>
                    <a:pt x="697" y="694"/>
                  </a:lnTo>
                  <a:lnTo>
                    <a:pt x="692" y="691"/>
                  </a:lnTo>
                  <a:lnTo>
                    <a:pt x="687" y="690"/>
                  </a:lnTo>
                  <a:lnTo>
                    <a:pt x="682" y="689"/>
                  </a:lnTo>
                  <a:lnTo>
                    <a:pt x="677" y="690"/>
                  </a:lnTo>
                  <a:lnTo>
                    <a:pt x="667" y="691"/>
                  </a:lnTo>
                  <a:lnTo>
                    <a:pt x="657" y="695"/>
                  </a:lnTo>
                  <a:lnTo>
                    <a:pt x="637" y="704"/>
                  </a:lnTo>
                  <a:lnTo>
                    <a:pt x="627" y="708"/>
                  </a:lnTo>
                  <a:lnTo>
                    <a:pt x="617" y="711"/>
                  </a:lnTo>
                  <a:lnTo>
                    <a:pt x="617" y="711"/>
                  </a:lnTo>
                  <a:lnTo>
                    <a:pt x="611" y="721"/>
                  </a:lnTo>
                  <a:lnTo>
                    <a:pt x="604" y="731"/>
                  </a:lnTo>
                  <a:lnTo>
                    <a:pt x="591" y="753"/>
                  </a:lnTo>
                  <a:lnTo>
                    <a:pt x="584" y="762"/>
                  </a:lnTo>
                  <a:lnTo>
                    <a:pt x="576" y="771"/>
                  </a:lnTo>
                  <a:lnTo>
                    <a:pt x="569" y="779"/>
                  </a:lnTo>
                  <a:lnTo>
                    <a:pt x="560" y="784"/>
                  </a:lnTo>
                  <a:lnTo>
                    <a:pt x="560" y="784"/>
                  </a:lnTo>
                  <a:lnTo>
                    <a:pt x="564" y="773"/>
                  </a:lnTo>
                  <a:lnTo>
                    <a:pt x="569" y="762"/>
                  </a:lnTo>
                  <a:lnTo>
                    <a:pt x="582" y="744"/>
                  </a:lnTo>
                  <a:lnTo>
                    <a:pt x="587" y="735"/>
                  </a:lnTo>
                  <a:lnTo>
                    <a:pt x="592" y="725"/>
                  </a:lnTo>
                  <a:lnTo>
                    <a:pt x="598" y="714"/>
                  </a:lnTo>
                  <a:lnTo>
                    <a:pt x="601" y="702"/>
                  </a:lnTo>
                  <a:lnTo>
                    <a:pt x="601" y="702"/>
                  </a:lnTo>
                  <a:lnTo>
                    <a:pt x="607" y="697"/>
                  </a:lnTo>
                  <a:lnTo>
                    <a:pt x="613" y="691"/>
                  </a:lnTo>
                  <a:lnTo>
                    <a:pt x="615" y="688"/>
                  </a:lnTo>
                  <a:lnTo>
                    <a:pt x="617" y="683"/>
                  </a:lnTo>
                  <a:lnTo>
                    <a:pt x="617" y="680"/>
                  </a:lnTo>
                  <a:lnTo>
                    <a:pt x="617" y="676"/>
                  </a:lnTo>
                  <a:lnTo>
                    <a:pt x="617" y="676"/>
                  </a:lnTo>
                  <a:lnTo>
                    <a:pt x="600" y="686"/>
                  </a:lnTo>
                  <a:lnTo>
                    <a:pt x="583" y="698"/>
                  </a:lnTo>
                  <a:lnTo>
                    <a:pt x="568" y="709"/>
                  </a:lnTo>
                  <a:lnTo>
                    <a:pt x="556" y="716"/>
                  </a:lnTo>
                  <a:lnTo>
                    <a:pt x="556" y="716"/>
                  </a:lnTo>
                  <a:lnTo>
                    <a:pt x="544" y="740"/>
                  </a:lnTo>
                  <a:lnTo>
                    <a:pt x="533" y="762"/>
                  </a:lnTo>
                  <a:lnTo>
                    <a:pt x="520" y="785"/>
                  </a:lnTo>
                  <a:lnTo>
                    <a:pt x="509" y="810"/>
                  </a:lnTo>
                  <a:lnTo>
                    <a:pt x="509" y="810"/>
                  </a:lnTo>
                  <a:lnTo>
                    <a:pt x="512" y="810"/>
                  </a:lnTo>
                  <a:lnTo>
                    <a:pt x="515" y="811"/>
                  </a:lnTo>
                  <a:lnTo>
                    <a:pt x="520" y="812"/>
                  </a:lnTo>
                  <a:lnTo>
                    <a:pt x="523" y="813"/>
                  </a:lnTo>
                  <a:lnTo>
                    <a:pt x="523" y="813"/>
                  </a:lnTo>
                  <a:lnTo>
                    <a:pt x="528" y="829"/>
                  </a:lnTo>
                  <a:lnTo>
                    <a:pt x="531" y="835"/>
                  </a:lnTo>
                  <a:lnTo>
                    <a:pt x="534" y="838"/>
                  </a:lnTo>
                  <a:lnTo>
                    <a:pt x="537" y="841"/>
                  </a:lnTo>
                  <a:lnTo>
                    <a:pt x="537" y="841"/>
                  </a:lnTo>
                  <a:lnTo>
                    <a:pt x="556" y="837"/>
                  </a:lnTo>
                  <a:lnTo>
                    <a:pt x="556" y="837"/>
                  </a:lnTo>
                  <a:lnTo>
                    <a:pt x="563" y="842"/>
                  </a:lnTo>
                  <a:lnTo>
                    <a:pt x="567" y="847"/>
                  </a:lnTo>
                  <a:lnTo>
                    <a:pt x="568" y="850"/>
                  </a:lnTo>
                  <a:lnTo>
                    <a:pt x="569" y="855"/>
                  </a:lnTo>
                  <a:lnTo>
                    <a:pt x="569" y="859"/>
                  </a:lnTo>
                  <a:lnTo>
                    <a:pt x="569" y="864"/>
                  </a:lnTo>
                  <a:lnTo>
                    <a:pt x="569" y="864"/>
                  </a:lnTo>
                  <a:lnTo>
                    <a:pt x="604" y="848"/>
                  </a:lnTo>
                  <a:lnTo>
                    <a:pt x="641" y="831"/>
                  </a:lnTo>
                  <a:lnTo>
                    <a:pt x="675" y="815"/>
                  </a:lnTo>
                  <a:lnTo>
                    <a:pt x="711" y="799"/>
                  </a:lnTo>
                  <a:lnTo>
                    <a:pt x="711" y="799"/>
                  </a:lnTo>
                  <a:lnTo>
                    <a:pt x="716" y="792"/>
                  </a:lnTo>
                  <a:lnTo>
                    <a:pt x="718" y="786"/>
                  </a:lnTo>
                  <a:lnTo>
                    <a:pt x="719" y="780"/>
                  </a:lnTo>
                  <a:lnTo>
                    <a:pt x="717" y="773"/>
                  </a:lnTo>
                  <a:lnTo>
                    <a:pt x="713" y="769"/>
                  </a:lnTo>
                  <a:lnTo>
                    <a:pt x="708" y="765"/>
                  </a:lnTo>
                  <a:lnTo>
                    <a:pt x="701" y="762"/>
                  </a:lnTo>
                  <a:lnTo>
                    <a:pt x="692" y="762"/>
                  </a:lnTo>
                  <a:lnTo>
                    <a:pt x="692" y="762"/>
                  </a:lnTo>
                  <a:lnTo>
                    <a:pt x="687" y="767"/>
                  </a:lnTo>
                  <a:lnTo>
                    <a:pt x="681" y="770"/>
                  </a:lnTo>
                  <a:lnTo>
                    <a:pt x="681" y="770"/>
                  </a:lnTo>
                  <a:lnTo>
                    <a:pt x="673" y="772"/>
                  </a:lnTo>
                  <a:lnTo>
                    <a:pt x="664" y="775"/>
                  </a:lnTo>
                  <a:lnTo>
                    <a:pt x="649" y="784"/>
                  </a:lnTo>
                  <a:lnTo>
                    <a:pt x="634" y="792"/>
                  </a:lnTo>
                  <a:lnTo>
                    <a:pt x="621" y="802"/>
                  </a:lnTo>
                  <a:lnTo>
                    <a:pt x="609" y="812"/>
                  </a:lnTo>
                  <a:lnTo>
                    <a:pt x="595" y="821"/>
                  </a:lnTo>
                  <a:lnTo>
                    <a:pt x="582" y="830"/>
                  </a:lnTo>
                  <a:lnTo>
                    <a:pt x="567" y="835"/>
                  </a:lnTo>
                  <a:lnTo>
                    <a:pt x="567" y="835"/>
                  </a:lnTo>
                  <a:lnTo>
                    <a:pt x="578" y="823"/>
                  </a:lnTo>
                  <a:lnTo>
                    <a:pt x="589" y="812"/>
                  </a:lnTo>
                  <a:lnTo>
                    <a:pt x="601" y="802"/>
                  </a:lnTo>
                  <a:lnTo>
                    <a:pt x="614" y="792"/>
                  </a:lnTo>
                  <a:lnTo>
                    <a:pt x="642" y="774"/>
                  </a:lnTo>
                  <a:lnTo>
                    <a:pt x="669" y="756"/>
                  </a:lnTo>
                  <a:lnTo>
                    <a:pt x="669" y="756"/>
                  </a:lnTo>
                  <a:close/>
                  <a:moveTo>
                    <a:pt x="715" y="948"/>
                  </a:moveTo>
                  <a:lnTo>
                    <a:pt x="715" y="948"/>
                  </a:lnTo>
                  <a:lnTo>
                    <a:pt x="697" y="935"/>
                  </a:lnTo>
                  <a:lnTo>
                    <a:pt x="678" y="924"/>
                  </a:lnTo>
                  <a:lnTo>
                    <a:pt x="659" y="913"/>
                  </a:lnTo>
                  <a:lnTo>
                    <a:pt x="639" y="904"/>
                  </a:lnTo>
                  <a:lnTo>
                    <a:pt x="639" y="904"/>
                  </a:lnTo>
                  <a:lnTo>
                    <a:pt x="627" y="897"/>
                  </a:lnTo>
                  <a:lnTo>
                    <a:pt x="616" y="890"/>
                  </a:lnTo>
                  <a:lnTo>
                    <a:pt x="605" y="883"/>
                  </a:lnTo>
                  <a:lnTo>
                    <a:pt x="596" y="878"/>
                  </a:lnTo>
                  <a:lnTo>
                    <a:pt x="596" y="878"/>
                  </a:lnTo>
                  <a:lnTo>
                    <a:pt x="589" y="877"/>
                  </a:lnTo>
                  <a:lnTo>
                    <a:pt x="584" y="876"/>
                  </a:lnTo>
                  <a:lnTo>
                    <a:pt x="580" y="876"/>
                  </a:lnTo>
                  <a:lnTo>
                    <a:pt x="575" y="878"/>
                  </a:lnTo>
                  <a:lnTo>
                    <a:pt x="567" y="882"/>
                  </a:lnTo>
                  <a:lnTo>
                    <a:pt x="556" y="888"/>
                  </a:lnTo>
                  <a:lnTo>
                    <a:pt x="556" y="888"/>
                  </a:lnTo>
                  <a:lnTo>
                    <a:pt x="527" y="900"/>
                  </a:lnTo>
                  <a:lnTo>
                    <a:pt x="512" y="906"/>
                  </a:lnTo>
                  <a:lnTo>
                    <a:pt x="496" y="910"/>
                  </a:lnTo>
                  <a:lnTo>
                    <a:pt x="489" y="911"/>
                  </a:lnTo>
                  <a:lnTo>
                    <a:pt x="481" y="912"/>
                  </a:lnTo>
                  <a:lnTo>
                    <a:pt x="474" y="913"/>
                  </a:lnTo>
                  <a:lnTo>
                    <a:pt x="467" y="912"/>
                  </a:lnTo>
                  <a:lnTo>
                    <a:pt x="461" y="910"/>
                  </a:lnTo>
                  <a:lnTo>
                    <a:pt x="455" y="908"/>
                  </a:lnTo>
                  <a:lnTo>
                    <a:pt x="450" y="904"/>
                  </a:lnTo>
                  <a:lnTo>
                    <a:pt x="446" y="898"/>
                  </a:lnTo>
                  <a:lnTo>
                    <a:pt x="446" y="898"/>
                  </a:lnTo>
                  <a:lnTo>
                    <a:pt x="449" y="893"/>
                  </a:lnTo>
                  <a:lnTo>
                    <a:pt x="451" y="888"/>
                  </a:lnTo>
                  <a:lnTo>
                    <a:pt x="451" y="881"/>
                  </a:lnTo>
                  <a:lnTo>
                    <a:pt x="450" y="875"/>
                  </a:lnTo>
                  <a:lnTo>
                    <a:pt x="450" y="875"/>
                  </a:lnTo>
                  <a:lnTo>
                    <a:pt x="461" y="862"/>
                  </a:lnTo>
                  <a:lnTo>
                    <a:pt x="470" y="848"/>
                  </a:lnTo>
                  <a:lnTo>
                    <a:pt x="479" y="833"/>
                  </a:lnTo>
                  <a:lnTo>
                    <a:pt x="488" y="818"/>
                  </a:lnTo>
                  <a:lnTo>
                    <a:pt x="488" y="818"/>
                  </a:lnTo>
                  <a:lnTo>
                    <a:pt x="479" y="815"/>
                  </a:lnTo>
                  <a:lnTo>
                    <a:pt x="472" y="811"/>
                  </a:lnTo>
                  <a:lnTo>
                    <a:pt x="459" y="801"/>
                  </a:lnTo>
                  <a:lnTo>
                    <a:pt x="452" y="796"/>
                  </a:lnTo>
                  <a:lnTo>
                    <a:pt x="446" y="792"/>
                  </a:lnTo>
                  <a:lnTo>
                    <a:pt x="438" y="789"/>
                  </a:lnTo>
                  <a:lnTo>
                    <a:pt x="430" y="788"/>
                  </a:lnTo>
                  <a:lnTo>
                    <a:pt x="430" y="788"/>
                  </a:lnTo>
                  <a:lnTo>
                    <a:pt x="427" y="788"/>
                  </a:lnTo>
                  <a:lnTo>
                    <a:pt x="422" y="789"/>
                  </a:lnTo>
                  <a:lnTo>
                    <a:pt x="415" y="792"/>
                  </a:lnTo>
                  <a:lnTo>
                    <a:pt x="405" y="797"/>
                  </a:lnTo>
                  <a:lnTo>
                    <a:pt x="397" y="800"/>
                  </a:lnTo>
                  <a:lnTo>
                    <a:pt x="397" y="800"/>
                  </a:lnTo>
                  <a:lnTo>
                    <a:pt x="382" y="803"/>
                  </a:lnTo>
                  <a:lnTo>
                    <a:pt x="367" y="807"/>
                  </a:lnTo>
                  <a:lnTo>
                    <a:pt x="367" y="807"/>
                  </a:lnTo>
                  <a:lnTo>
                    <a:pt x="351" y="812"/>
                  </a:lnTo>
                  <a:lnTo>
                    <a:pt x="344" y="814"/>
                  </a:lnTo>
                  <a:lnTo>
                    <a:pt x="338" y="814"/>
                  </a:lnTo>
                  <a:lnTo>
                    <a:pt x="331" y="814"/>
                  </a:lnTo>
                  <a:lnTo>
                    <a:pt x="326" y="812"/>
                  </a:lnTo>
                  <a:lnTo>
                    <a:pt x="321" y="808"/>
                  </a:lnTo>
                  <a:lnTo>
                    <a:pt x="315" y="802"/>
                  </a:lnTo>
                  <a:lnTo>
                    <a:pt x="315" y="802"/>
                  </a:lnTo>
                  <a:lnTo>
                    <a:pt x="317" y="792"/>
                  </a:lnTo>
                  <a:lnTo>
                    <a:pt x="322" y="785"/>
                  </a:lnTo>
                  <a:lnTo>
                    <a:pt x="326" y="777"/>
                  </a:lnTo>
                  <a:lnTo>
                    <a:pt x="331" y="770"/>
                  </a:lnTo>
                  <a:lnTo>
                    <a:pt x="343" y="757"/>
                  </a:lnTo>
                  <a:lnTo>
                    <a:pt x="356" y="745"/>
                  </a:lnTo>
                  <a:lnTo>
                    <a:pt x="356" y="745"/>
                  </a:lnTo>
                  <a:lnTo>
                    <a:pt x="342" y="735"/>
                  </a:lnTo>
                  <a:lnTo>
                    <a:pt x="329" y="724"/>
                  </a:lnTo>
                  <a:lnTo>
                    <a:pt x="322" y="719"/>
                  </a:lnTo>
                  <a:lnTo>
                    <a:pt x="314" y="714"/>
                  </a:lnTo>
                  <a:lnTo>
                    <a:pt x="306" y="711"/>
                  </a:lnTo>
                  <a:lnTo>
                    <a:pt x="297" y="708"/>
                  </a:lnTo>
                  <a:lnTo>
                    <a:pt x="297" y="708"/>
                  </a:lnTo>
                  <a:lnTo>
                    <a:pt x="291" y="712"/>
                  </a:lnTo>
                  <a:lnTo>
                    <a:pt x="284" y="715"/>
                  </a:lnTo>
                  <a:lnTo>
                    <a:pt x="278" y="717"/>
                  </a:lnTo>
                  <a:lnTo>
                    <a:pt x="269" y="720"/>
                  </a:lnTo>
                  <a:lnTo>
                    <a:pt x="253" y="724"/>
                  </a:lnTo>
                  <a:lnTo>
                    <a:pt x="235" y="727"/>
                  </a:lnTo>
                  <a:lnTo>
                    <a:pt x="235" y="727"/>
                  </a:lnTo>
                  <a:lnTo>
                    <a:pt x="230" y="720"/>
                  </a:lnTo>
                  <a:lnTo>
                    <a:pt x="227" y="713"/>
                  </a:lnTo>
                  <a:lnTo>
                    <a:pt x="228" y="707"/>
                  </a:lnTo>
                  <a:lnTo>
                    <a:pt x="231" y="700"/>
                  </a:lnTo>
                  <a:lnTo>
                    <a:pt x="234" y="695"/>
                  </a:lnTo>
                  <a:lnTo>
                    <a:pt x="239" y="689"/>
                  </a:lnTo>
                  <a:lnTo>
                    <a:pt x="249" y="678"/>
                  </a:lnTo>
                  <a:lnTo>
                    <a:pt x="249" y="678"/>
                  </a:lnTo>
                  <a:lnTo>
                    <a:pt x="237" y="674"/>
                  </a:lnTo>
                  <a:lnTo>
                    <a:pt x="227" y="667"/>
                  </a:lnTo>
                  <a:lnTo>
                    <a:pt x="206" y="651"/>
                  </a:lnTo>
                  <a:lnTo>
                    <a:pt x="196" y="645"/>
                  </a:lnTo>
                  <a:lnTo>
                    <a:pt x="186" y="638"/>
                  </a:lnTo>
                  <a:lnTo>
                    <a:pt x="180" y="636"/>
                  </a:lnTo>
                  <a:lnTo>
                    <a:pt x="174" y="634"/>
                  </a:lnTo>
                  <a:lnTo>
                    <a:pt x="169" y="633"/>
                  </a:lnTo>
                  <a:lnTo>
                    <a:pt x="162" y="633"/>
                  </a:lnTo>
                  <a:lnTo>
                    <a:pt x="162" y="633"/>
                  </a:lnTo>
                  <a:lnTo>
                    <a:pt x="158" y="634"/>
                  </a:lnTo>
                  <a:lnTo>
                    <a:pt x="154" y="636"/>
                  </a:lnTo>
                  <a:lnTo>
                    <a:pt x="150" y="638"/>
                  </a:lnTo>
                  <a:lnTo>
                    <a:pt x="146" y="640"/>
                  </a:lnTo>
                  <a:lnTo>
                    <a:pt x="146" y="640"/>
                  </a:lnTo>
                  <a:lnTo>
                    <a:pt x="136" y="643"/>
                  </a:lnTo>
                  <a:lnTo>
                    <a:pt x="127" y="644"/>
                  </a:lnTo>
                  <a:lnTo>
                    <a:pt x="116" y="645"/>
                  </a:lnTo>
                  <a:lnTo>
                    <a:pt x="105" y="647"/>
                  </a:lnTo>
                  <a:lnTo>
                    <a:pt x="105" y="647"/>
                  </a:lnTo>
                  <a:lnTo>
                    <a:pt x="102" y="645"/>
                  </a:lnTo>
                  <a:lnTo>
                    <a:pt x="100" y="643"/>
                  </a:lnTo>
                  <a:lnTo>
                    <a:pt x="98" y="639"/>
                  </a:lnTo>
                  <a:lnTo>
                    <a:pt x="98" y="636"/>
                  </a:lnTo>
                  <a:lnTo>
                    <a:pt x="98" y="631"/>
                  </a:lnTo>
                  <a:lnTo>
                    <a:pt x="100" y="624"/>
                  </a:lnTo>
                  <a:lnTo>
                    <a:pt x="104" y="618"/>
                  </a:lnTo>
                  <a:lnTo>
                    <a:pt x="110" y="613"/>
                  </a:lnTo>
                  <a:lnTo>
                    <a:pt x="119" y="605"/>
                  </a:lnTo>
                  <a:lnTo>
                    <a:pt x="119" y="605"/>
                  </a:lnTo>
                  <a:lnTo>
                    <a:pt x="113" y="600"/>
                  </a:lnTo>
                  <a:lnTo>
                    <a:pt x="106" y="595"/>
                  </a:lnTo>
                  <a:lnTo>
                    <a:pt x="99" y="593"/>
                  </a:lnTo>
                  <a:lnTo>
                    <a:pt x="92" y="593"/>
                  </a:lnTo>
                  <a:lnTo>
                    <a:pt x="86" y="593"/>
                  </a:lnTo>
                  <a:lnTo>
                    <a:pt x="80" y="595"/>
                  </a:lnTo>
                  <a:lnTo>
                    <a:pt x="73" y="598"/>
                  </a:lnTo>
                  <a:lnTo>
                    <a:pt x="67" y="601"/>
                  </a:lnTo>
                  <a:lnTo>
                    <a:pt x="55" y="609"/>
                  </a:lnTo>
                  <a:lnTo>
                    <a:pt x="43" y="619"/>
                  </a:lnTo>
                  <a:lnTo>
                    <a:pt x="23" y="640"/>
                  </a:lnTo>
                  <a:lnTo>
                    <a:pt x="23" y="640"/>
                  </a:lnTo>
                  <a:lnTo>
                    <a:pt x="94" y="690"/>
                  </a:lnTo>
                  <a:lnTo>
                    <a:pt x="164" y="739"/>
                  </a:lnTo>
                  <a:lnTo>
                    <a:pt x="310" y="835"/>
                  </a:lnTo>
                  <a:lnTo>
                    <a:pt x="382" y="883"/>
                  </a:lnTo>
                  <a:lnTo>
                    <a:pt x="452" y="932"/>
                  </a:lnTo>
                  <a:lnTo>
                    <a:pt x="488" y="957"/>
                  </a:lnTo>
                  <a:lnTo>
                    <a:pt x="521" y="983"/>
                  </a:lnTo>
                  <a:lnTo>
                    <a:pt x="554" y="1009"/>
                  </a:lnTo>
                  <a:lnTo>
                    <a:pt x="587" y="1034"/>
                  </a:lnTo>
                  <a:lnTo>
                    <a:pt x="587" y="1034"/>
                  </a:lnTo>
                  <a:lnTo>
                    <a:pt x="590" y="1035"/>
                  </a:lnTo>
                  <a:lnTo>
                    <a:pt x="594" y="1035"/>
                  </a:lnTo>
                  <a:lnTo>
                    <a:pt x="601" y="1033"/>
                  </a:lnTo>
                  <a:lnTo>
                    <a:pt x="606" y="1030"/>
                  </a:lnTo>
                  <a:lnTo>
                    <a:pt x="613" y="1026"/>
                  </a:lnTo>
                  <a:lnTo>
                    <a:pt x="626" y="1015"/>
                  </a:lnTo>
                  <a:lnTo>
                    <a:pt x="632" y="1010"/>
                  </a:lnTo>
                  <a:lnTo>
                    <a:pt x="640" y="1007"/>
                  </a:lnTo>
                  <a:lnTo>
                    <a:pt x="640" y="1007"/>
                  </a:lnTo>
                  <a:lnTo>
                    <a:pt x="664" y="997"/>
                  </a:lnTo>
                  <a:lnTo>
                    <a:pt x="685" y="986"/>
                  </a:lnTo>
                  <a:lnTo>
                    <a:pt x="703" y="976"/>
                  </a:lnTo>
                  <a:lnTo>
                    <a:pt x="710" y="969"/>
                  </a:lnTo>
                  <a:lnTo>
                    <a:pt x="717" y="964"/>
                  </a:lnTo>
                  <a:lnTo>
                    <a:pt x="717" y="964"/>
                  </a:lnTo>
                  <a:lnTo>
                    <a:pt x="715" y="961"/>
                  </a:lnTo>
                  <a:lnTo>
                    <a:pt x="713" y="956"/>
                  </a:lnTo>
                  <a:lnTo>
                    <a:pt x="713" y="952"/>
                  </a:lnTo>
                  <a:lnTo>
                    <a:pt x="715" y="948"/>
                  </a:lnTo>
                  <a:lnTo>
                    <a:pt x="715" y="948"/>
                  </a:lnTo>
                  <a:close/>
                  <a:moveTo>
                    <a:pt x="510" y="477"/>
                  </a:moveTo>
                  <a:lnTo>
                    <a:pt x="510" y="477"/>
                  </a:lnTo>
                  <a:lnTo>
                    <a:pt x="495" y="488"/>
                  </a:lnTo>
                  <a:lnTo>
                    <a:pt x="480" y="499"/>
                  </a:lnTo>
                  <a:lnTo>
                    <a:pt x="449" y="520"/>
                  </a:lnTo>
                  <a:lnTo>
                    <a:pt x="417" y="542"/>
                  </a:lnTo>
                  <a:lnTo>
                    <a:pt x="402" y="554"/>
                  </a:lnTo>
                  <a:lnTo>
                    <a:pt x="388" y="565"/>
                  </a:lnTo>
                  <a:lnTo>
                    <a:pt x="388" y="565"/>
                  </a:lnTo>
                  <a:lnTo>
                    <a:pt x="394" y="564"/>
                  </a:lnTo>
                  <a:lnTo>
                    <a:pt x="398" y="564"/>
                  </a:lnTo>
                  <a:lnTo>
                    <a:pt x="402" y="563"/>
                  </a:lnTo>
                  <a:lnTo>
                    <a:pt x="402" y="563"/>
                  </a:lnTo>
                  <a:lnTo>
                    <a:pt x="407" y="572"/>
                  </a:lnTo>
                  <a:lnTo>
                    <a:pt x="412" y="581"/>
                  </a:lnTo>
                  <a:lnTo>
                    <a:pt x="413" y="587"/>
                  </a:lnTo>
                  <a:lnTo>
                    <a:pt x="414" y="592"/>
                  </a:lnTo>
                  <a:lnTo>
                    <a:pt x="414" y="598"/>
                  </a:lnTo>
                  <a:lnTo>
                    <a:pt x="413" y="603"/>
                  </a:lnTo>
                  <a:lnTo>
                    <a:pt x="413" y="603"/>
                  </a:lnTo>
                  <a:lnTo>
                    <a:pt x="420" y="602"/>
                  </a:lnTo>
                  <a:lnTo>
                    <a:pt x="427" y="603"/>
                  </a:lnTo>
                  <a:lnTo>
                    <a:pt x="433" y="604"/>
                  </a:lnTo>
                  <a:lnTo>
                    <a:pt x="439" y="606"/>
                  </a:lnTo>
                  <a:lnTo>
                    <a:pt x="445" y="610"/>
                  </a:lnTo>
                  <a:lnTo>
                    <a:pt x="448" y="616"/>
                  </a:lnTo>
                  <a:lnTo>
                    <a:pt x="451" y="622"/>
                  </a:lnTo>
                  <a:lnTo>
                    <a:pt x="451" y="630"/>
                  </a:lnTo>
                  <a:lnTo>
                    <a:pt x="451" y="630"/>
                  </a:lnTo>
                  <a:lnTo>
                    <a:pt x="455" y="625"/>
                  </a:lnTo>
                  <a:lnTo>
                    <a:pt x="459" y="621"/>
                  </a:lnTo>
                  <a:lnTo>
                    <a:pt x="459" y="621"/>
                  </a:lnTo>
                  <a:lnTo>
                    <a:pt x="537" y="575"/>
                  </a:lnTo>
                  <a:lnTo>
                    <a:pt x="576" y="550"/>
                  </a:lnTo>
                  <a:lnTo>
                    <a:pt x="615" y="525"/>
                  </a:lnTo>
                  <a:lnTo>
                    <a:pt x="615" y="525"/>
                  </a:lnTo>
                  <a:lnTo>
                    <a:pt x="561" y="500"/>
                  </a:lnTo>
                  <a:lnTo>
                    <a:pt x="510" y="477"/>
                  </a:lnTo>
                  <a:lnTo>
                    <a:pt x="510" y="477"/>
                  </a:lnTo>
                  <a:close/>
                  <a:moveTo>
                    <a:pt x="556" y="867"/>
                  </a:moveTo>
                  <a:lnTo>
                    <a:pt x="556" y="867"/>
                  </a:lnTo>
                  <a:lnTo>
                    <a:pt x="555" y="867"/>
                  </a:lnTo>
                  <a:lnTo>
                    <a:pt x="554" y="865"/>
                  </a:lnTo>
                  <a:lnTo>
                    <a:pt x="553" y="861"/>
                  </a:lnTo>
                  <a:lnTo>
                    <a:pt x="553" y="857"/>
                  </a:lnTo>
                  <a:lnTo>
                    <a:pt x="552" y="855"/>
                  </a:lnTo>
                  <a:lnTo>
                    <a:pt x="550" y="853"/>
                  </a:lnTo>
                  <a:lnTo>
                    <a:pt x="550" y="853"/>
                  </a:lnTo>
                  <a:lnTo>
                    <a:pt x="542" y="855"/>
                  </a:lnTo>
                  <a:lnTo>
                    <a:pt x="536" y="853"/>
                  </a:lnTo>
                  <a:lnTo>
                    <a:pt x="529" y="852"/>
                  </a:lnTo>
                  <a:lnTo>
                    <a:pt x="523" y="849"/>
                  </a:lnTo>
                  <a:lnTo>
                    <a:pt x="519" y="845"/>
                  </a:lnTo>
                  <a:lnTo>
                    <a:pt x="514" y="840"/>
                  </a:lnTo>
                  <a:lnTo>
                    <a:pt x="511" y="834"/>
                  </a:lnTo>
                  <a:lnTo>
                    <a:pt x="510" y="827"/>
                  </a:lnTo>
                  <a:lnTo>
                    <a:pt x="510" y="827"/>
                  </a:lnTo>
                  <a:lnTo>
                    <a:pt x="505" y="829"/>
                  </a:lnTo>
                  <a:lnTo>
                    <a:pt x="500" y="831"/>
                  </a:lnTo>
                  <a:lnTo>
                    <a:pt x="496" y="834"/>
                  </a:lnTo>
                  <a:lnTo>
                    <a:pt x="493" y="838"/>
                  </a:lnTo>
                  <a:lnTo>
                    <a:pt x="488" y="847"/>
                  </a:lnTo>
                  <a:lnTo>
                    <a:pt x="482" y="856"/>
                  </a:lnTo>
                  <a:lnTo>
                    <a:pt x="482" y="856"/>
                  </a:lnTo>
                  <a:lnTo>
                    <a:pt x="476" y="864"/>
                  </a:lnTo>
                  <a:lnTo>
                    <a:pt x="472" y="874"/>
                  </a:lnTo>
                  <a:lnTo>
                    <a:pt x="467" y="883"/>
                  </a:lnTo>
                  <a:lnTo>
                    <a:pt x="464" y="894"/>
                  </a:lnTo>
                  <a:lnTo>
                    <a:pt x="464" y="894"/>
                  </a:lnTo>
                  <a:lnTo>
                    <a:pt x="475" y="895"/>
                  </a:lnTo>
                  <a:lnTo>
                    <a:pt x="487" y="894"/>
                  </a:lnTo>
                  <a:lnTo>
                    <a:pt x="498" y="892"/>
                  </a:lnTo>
                  <a:lnTo>
                    <a:pt x="511" y="889"/>
                  </a:lnTo>
                  <a:lnTo>
                    <a:pt x="524" y="885"/>
                  </a:lnTo>
                  <a:lnTo>
                    <a:pt x="536" y="879"/>
                  </a:lnTo>
                  <a:lnTo>
                    <a:pt x="546" y="874"/>
                  </a:lnTo>
                  <a:lnTo>
                    <a:pt x="556" y="867"/>
                  </a:lnTo>
                  <a:lnTo>
                    <a:pt x="556" y="867"/>
                  </a:lnTo>
                  <a:close/>
                  <a:moveTo>
                    <a:pt x="404" y="729"/>
                  </a:moveTo>
                  <a:lnTo>
                    <a:pt x="404" y="729"/>
                  </a:lnTo>
                  <a:lnTo>
                    <a:pt x="405" y="735"/>
                  </a:lnTo>
                  <a:lnTo>
                    <a:pt x="406" y="740"/>
                  </a:lnTo>
                  <a:lnTo>
                    <a:pt x="405" y="752"/>
                  </a:lnTo>
                  <a:lnTo>
                    <a:pt x="405" y="752"/>
                  </a:lnTo>
                  <a:lnTo>
                    <a:pt x="409" y="753"/>
                  </a:lnTo>
                  <a:lnTo>
                    <a:pt x="413" y="752"/>
                  </a:lnTo>
                  <a:lnTo>
                    <a:pt x="420" y="747"/>
                  </a:lnTo>
                  <a:lnTo>
                    <a:pt x="423" y="745"/>
                  </a:lnTo>
                  <a:lnTo>
                    <a:pt x="428" y="743"/>
                  </a:lnTo>
                  <a:lnTo>
                    <a:pt x="433" y="743"/>
                  </a:lnTo>
                  <a:lnTo>
                    <a:pt x="439" y="743"/>
                  </a:lnTo>
                  <a:lnTo>
                    <a:pt x="439" y="743"/>
                  </a:lnTo>
                  <a:lnTo>
                    <a:pt x="443" y="749"/>
                  </a:lnTo>
                  <a:lnTo>
                    <a:pt x="445" y="754"/>
                  </a:lnTo>
                  <a:lnTo>
                    <a:pt x="446" y="759"/>
                  </a:lnTo>
                  <a:lnTo>
                    <a:pt x="446" y="765"/>
                  </a:lnTo>
                  <a:lnTo>
                    <a:pt x="446" y="765"/>
                  </a:lnTo>
                  <a:lnTo>
                    <a:pt x="448" y="765"/>
                  </a:lnTo>
                  <a:lnTo>
                    <a:pt x="450" y="766"/>
                  </a:lnTo>
                  <a:lnTo>
                    <a:pt x="451" y="768"/>
                  </a:lnTo>
                  <a:lnTo>
                    <a:pt x="451" y="768"/>
                  </a:lnTo>
                  <a:lnTo>
                    <a:pt x="472" y="762"/>
                  </a:lnTo>
                  <a:lnTo>
                    <a:pt x="492" y="757"/>
                  </a:lnTo>
                  <a:lnTo>
                    <a:pt x="511" y="752"/>
                  </a:lnTo>
                  <a:lnTo>
                    <a:pt x="520" y="747"/>
                  </a:lnTo>
                  <a:lnTo>
                    <a:pt x="528" y="743"/>
                  </a:lnTo>
                  <a:lnTo>
                    <a:pt x="528" y="743"/>
                  </a:lnTo>
                  <a:lnTo>
                    <a:pt x="536" y="726"/>
                  </a:lnTo>
                  <a:lnTo>
                    <a:pt x="539" y="717"/>
                  </a:lnTo>
                  <a:lnTo>
                    <a:pt x="544" y="710"/>
                  </a:lnTo>
                  <a:lnTo>
                    <a:pt x="544" y="710"/>
                  </a:lnTo>
                  <a:lnTo>
                    <a:pt x="542" y="706"/>
                  </a:lnTo>
                  <a:lnTo>
                    <a:pt x="540" y="702"/>
                  </a:lnTo>
                  <a:lnTo>
                    <a:pt x="539" y="699"/>
                  </a:lnTo>
                  <a:lnTo>
                    <a:pt x="540" y="694"/>
                  </a:lnTo>
                  <a:lnTo>
                    <a:pt x="540" y="694"/>
                  </a:lnTo>
                  <a:lnTo>
                    <a:pt x="535" y="692"/>
                  </a:lnTo>
                  <a:lnTo>
                    <a:pt x="528" y="691"/>
                  </a:lnTo>
                  <a:lnTo>
                    <a:pt x="523" y="691"/>
                  </a:lnTo>
                  <a:lnTo>
                    <a:pt x="518" y="692"/>
                  </a:lnTo>
                  <a:lnTo>
                    <a:pt x="513" y="695"/>
                  </a:lnTo>
                  <a:lnTo>
                    <a:pt x="508" y="698"/>
                  </a:lnTo>
                  <a:lnTo>
                    <a:pt x="498" y="706"/>
                  </a:lnTo>
                  <a:lnTo>
                    <a:pt x="490" y="713"/>
                  </a:lnTo>
                  <a:lnTo>
                    <a:pt x="480" y="721"/>
                  </a:lnTo>
                  <a:lnTo>
                    <a:pt x="475" y="724"/>
                  </a:lnTo>
                  <a:lnTo>
                    <a:pt x="469" y="726"/>
                  </a:lnTo>
                  <a:lnTo>
                    <a:pt x="464" y="727"/>
                  </a:lnTo>
                  <a:lnTo>
                    <a:pt x="459" y="727"/>
                  </a:lnTo>
                  <a:lnTo>
                    <a:pt x="459" y="727"/>
                  </a:lnTo>
                  <a:lnTo>
                    <a:pt x="461" y="724"/>
                  </a:lnTo>
                  <a:lnTo>
                    <a:pt x="464" y="720"/>
                  </a:lnTo>
                  <a:lnTo>
                    <a:pt x="473" y="713"/>
                  </a:lnTo>
                  <a:lnTo>
                    <a:pt x="481" y="707"/>
                  </a:lnTo>
                  <a:lnTo>
                    <a:pt x="491" y="699"/>
                  </a:lnTo>
                  <a:lnTo>
                    <a:pt x="491" y="699"/>
                  </a:lnTo>
                  <a:lnTo>
                    <a:pt x="499" y="691"/>
                  </a:lnTo>
                  <a:lnTo>
                    <a:pt x="508" y="682"/>
                  </a:lnTo>
                  <a:lnTo>
                    <a:pt x="521" y="667"/>
                  </a:lnTo>
                  <a:lnTo>
                    <a:pt x="521" y="667"/>
                  </a:lnTo>
                  <a:lnTo>
                    <a:pt x="528" y="660"/>
                  </a:lnTo>
                  <a:lnTo>
                    <a:pt x="531" y="656"/>
                  </a:lnTo>
                  <a:lnTo>
                    <a:pt x="535" y="653"/>
                  </a:lnTo>
                  <a:lnTo>
                    <a:pt x="536" y="649"/>
                  </a:lnTo>
                  <a:lnTo>
                    <a:pt x="537" y="645"/>
                  </a:lnTo>
                  <a:lnTo>
                    <a:pt x="535" y="640"/>
                  </a:lnTo>
                  <a:lnTo>
                    <a:pt x="531" y="635"/>
                  </a:lnTo>
                  <a:lnTo>
                    <a:pt x="531" y="635"/>
                  </a:lnTo>
                  <a:lnTo>
                    <a:pt x="523" y="635"/>
                  </a:lnTo>
                  <a:lnTo>
                    <a:pt x="515" y="635"/>
                  </a:lnTo>
                  <a:lnTo>
                    <a:pt x="504" y="638"/>
                  </a:lnTo>
                  <a:lnTo>
                    <a:pt x="492" y="641"/>
                  </a:lnTo>
                  <a:lnTo>
                    <a:pt x="485" y="643"/>
                  </a:lnTo>
                  <a:lnTo>
                    <a:pt x="478" y="644"/>
                  </a:lnTo>
                  <a:lnTo>
                    <a:pt x="478" y="644"/>
                  </a:lnTo>
                  <a:lnTo>
                    <a:pt x="473" y="652"/>
                  </a:lnTo>
                  <a:lnTo>
                    <a:pt x="468" y="661"/>
                  </a:lnTo>
                  <a:lnTo>
                    <a:pt x="463" y="670"/>
                  </a:lnTo>
                  <a:lnTo>
                    <a:pt x="457" y="679"/>
                  </a:lnTo>
                  <a:lnTo>
                    <a:pt x="457" y="679"/>
                  </a:lnTo>
                  <a:lnTo>
                    <a:pt x="451" y="688"/>
                  </a:lnTo>
                  <a:lnTo>
                    <a:pt x="445" y="696"/>
                  </a:lnTo>
                  <a:lnTo>
                    <a:pt x="442" y="699"/>
                  </a:lnTo>
                  <a:lnTo>
                    <a:pt x="437" y="701"/>
                  </a:lnTo>
                  <a:lnTo>
                    <a:pt x="433" y="704"/>
                  </a:lnTo>
                  <a:lnTo>
                    <a:pt x="429" y="705"/>
                  </a:lnTo>
                  <a:lnTo>
                    <a:pt x="429" y="705"/>
                  </a:lnTo>
                  <a:lnTo>
                    <a:pt x="438" y="689"/>
                  </a:lnTo>
                  <a:lnTo>
                    <a:pt x="448" y="673"/>
                  </a:lnTo>
                  <a:lnTo>
                    <a:pt x="453" y="665"/>
                  </a:lnTo>
                  <a:lnTo>
                    <a:pt x="458" y="656"/>
                  </a:lnTo>
                  <a:lnTo>
                    <a:pt x="461" y="649"/>
                  </a:lnTo>
                  <a:lnTo>
                    <a:pt x="462" y="640"/>
                  </a:lnTo>
                  <a:lnTo>
                    <a:pt x="462" y="640"/>
                  </a:lnTo>
                  <a:lnTo>
                    <a:pt x="451" y="649"/>
                  </a:lnTo>
                  <a:lnTo>
                    <a:pt x="440" y="659"/>
                  </a:lnTo>
                  <a:lnTo>
                    <a:pt x="431" y="669"/>
                  </a:lnTo>
                  <a:lnTo>
                    <a:pt x="422" y="681"/>
                  </a:lnTo>
                  <a:lnTo>
                    <a:pt x="405" y="705"/>
                  </a:lnTo>
                  <a:lnTo>
                    <a:pt x="397" y="716"/>
                  </a:lnTo>
                  <a:lnTo>
                    <a:pt x="388" y="727"/>
                  </a:lnTo>
                  <a:lnTo>
                    <a:pt x="388" y="727"/>
                  </a:lnTo>
                  <a:lnTo>
                    <a:pt x="390" y="726"/>
                  </a:lnTo>
                  <a:lnTo>
                    <a:pt x="393" y="726"/>
                  </a:lnTo>
                  <a:lnTo>
                    <a:pt x="398" y="727"/>
                  </a:lnTo>
                  <a:lnTo>
                    <a:pt x="401" y="729"/>
                  </a:lnTo>
                  <a:lnTo>
                    <a:pt x="403" y="729"/>
                  </a:lnTo>
                  <a:lnTo>
                    <a:pt x="404" y="729"/>
                  </a:lnTo>
                  <a:lnTo>
                    <a:pt x="404" y="729"/>
                  </a:lnTo>
                  <a:close/>
                  <a:moveTo>
                    <a:pt x="450" y="783"/>
                  </a:moveTo>
                  <a:lnTo>
                    <a:pt x="450" y="783"/>
                  </a:lnTo>
                  <a:lnTo>
                    <a:pt x="457" y="785"/>
                  </a:lnTo>
                  <a:lnTo>
                    <a:pt x="462" y="788"/>
                  </a:lnTo>
                  <a:lnTo>
                    <a:pt x="472" y="795"/>
                  </a:lnTo>
                  <a:lnTo>
                    <a:pt x="482" y="802"/>
                  </a:lnTo>
                  <a:lnTo>
                    <a:pt x="489" y="804"/>
                  </a:lnTo>
                  <a:lnTo>
                    <a:pt x="496" y="805"/>
                  </a:lnTo>
                  <a:lnTo>
                    <a:pt x="496" y="805"/>
                  </a:lnTo>
                  <a:lnTo>
                    <a:pt x="497" y="800"/>
                  </a:lnTo>
                  <a:lnTo>
                    <a:pt x="499" y="794"/>
                  </a:lnTo>
                  <a:lnTo>
                    <a:pt x="505" y="785"/>
                  </a:lnTo>
                  <a:lnTo>
                    <a:pt x="510" y="775"/>
                  </a:lnTo>
                  <a:lnTo>
                    <a:pt x="512" y="770"/>
                  </a:lnTo>
                  <a:lnTo>
                    <a:pt x="514" y="765"/>
                  </a:lnTo>
                  <a:lnTo>
                    <a:pt x="514" y="765"/>
                  </a:lnTo>
                  <a:lnTo>
                    <a:pt x="482" y="772"/>
                  </a:lnTo>
                  <a:lnTo>
                    <a:pt x="466" y="776"/>
                  </a:lnTo>
                  <a:lnTo>
                    <a:pt x="450" y="783"/>
                  </a:lnTo>
                  <a:lnTo>
                    <a:pt x="450" y="783"/>
                  </a:lnTo>
                  <a:close/>
                  <a:moveTo>
                    <a:pt x="420" y="525"/>
                  </a:moveTo>
                  <a:lnTo>
                    <a:pt x="420" y="525"/>
                  </a:lnTo>
                  <a:lnTo>
                    <a:pt x="439" y="512"/>
                  </a:lnTo>
                  <a:lnTo>
                    <a:pt x="460" y="499"/>
                  </a:lnTo>
                  <a:lnTo>
                    <a:pt x="469" y="493"/>
                  </a:lnTo>
                  <a:lnTo>
                    <a:pt x="478" y="485"/>
                  </a:lnTo>
                  <a:lnTo>
                    <a:pt x="485" y="478"/>
                  </a:lnTo>
                  <a:lnTo>
                    <a:pt x="493" y="469"/>
                  </a:lnTo>
                  <a:lnTo>
                    <a:pt x="493" y="469"/>
                  </a:lnTo>
                  <a:lnTo>
                    <a:pt x="493" y="466"/>
                  </a:lnTo>
                  <a:lnTo>
                    <a:pt x="493" y="466"/>
                  </a:lnTo>
                  <a:lnTo>
                    <a:pt x="461" y="452"/>
                  </a:lnTo>
                  <a:lnTo>
                    <a:pt x="430" y="436"/>
                  </a:lnTo>
                  <a:lnTo>
                    <a:pt x="400" y="421"/>
                  </a:lnTo>
                  <a:lnTo>
                    <a:pt x="368" y="406"/>
                  </a:lnTo>
                  <a:lnTo>
                    <a:pt x="368" y="406"/>
                  </a:lnTo>
                  <a:lnTo>
                    <a:pt x="342" y="424"/>
                  </a:lnTo>
                  <a:lnTo>
                    <a:pt x="314" y="442"/>
                  </a:lnTo>
                  <a:lnTo>
                    <a:pt x="285" y="459"/>
                  </a:lnTo>
                  <a:lnTo>
                    <a:pt x="256" y="474"/>
                  </a:lnTo>
                  <a:lnTo>
                    <a:pt x="256" y="474"/>
                  </a:lnTo>
                  <a:lnTo>
                    <a:pt x="258" y="480"/>
                  </a:lnTo>
                  <a:lnTo>
                    <a:pt x="262" y="483"/>
                  </a:lnTo>
                  <a:lnTo>
                    <a:pt x="266" y="484"/>
                  </a:lnTo>
                  <a:lnTo>
                    <a:pt x="270" y="485"/>
                  </a:lnTo>
                  <a:lnTo>
                    <a:pt x="280" y="486"/>
                  </a:lnTo>
                  <a:lnTo>
                    <a:pt x="284" y="487"/>
                  </a:lnTo>
                  <a:lnTo>
                    <a:pt x="288" y="489"/>
                  </a:lnTo>
                  <a:lnTo>
                    <a:pt x="288" y="489"/>
                  </a:lnTo>
                  <a:lnTo>
                    <a:pt x="292" y="493"/>
                  </a:lnTo>
                  <a:lnTo>
                    <a:pt x="295" y="497"/>
                  </a:lnTo>
                  <a:lnTo>
                    <a:pt x="297" y="502"/>
                  </a:lnTo>
                  <a:lnTo>
                    <a:pt x="298" y="508"/>
                  </a:lnTo>
                  <a:lnTo>
                    <a:pt x="300" y="519"/>
                  </a:lnTo>
                  <a:lnTo>
                    <a:pt x="304" y="533"/>
                  </a:lnTo>
                  <a:lnTo>
                    <a:pt x="304" y="533"/>
                  </a:lnTo>
                  <a:lnTo>
                    <a:pt x="315" y="531"/>
                  </a:lnTo>
                  <a:lnTo>
                    <a:pt x="326" y="531"/>
                  </a:lnTo>
                  <a:lnTo>
                    <a:pt x="334" y="532"/>
                  </a:lnTo>
                  <a:lnTo>
                    <a:pt x="341" y="535"/>
                  </a:lnTo>
                  <a:lnTo>
                    <a:pt x="346" y="540"/>
                  </a:lnTo>
                  <a:lnTo>
                    <a:pt x="351" y="546"/>
                  </a:lnTo>
                  <a:lnTo>
                    <a:pt x="353" y="554"/>
                  </a:lnTo>
                  <a:lnTo>
                    <a:pt x="354" y="563"/>
                  </a:lnTo>
                  <a:lnTo>
                    <a:pt x="354" y="563"/>
                  </a:lnTo>
                  <a:lnTo>
                    <a:pt x="363" y="561"/>
                  </a:lnTo>
                  <a:lnTo>
                    <a:pt x="372" y="557"/>
                  </a:lnTo>
                  <a:lnTo>
                    <a:pt x="379" y="553"/>
                  </a:lnTo>
                  <a:lnTo>
                    <a:pt x="388" y="547"/>
                  </a:lnTo>
                  <a:lnTo>
                    <a:pt x="404" y="535"/>
                  </a:lnTo>
                  <a:lnTo>
                    <a:pt x="420" y="525"/>
                  </a:lnTo>
                  <a:lnTo>
                    <a:pt x="420" y="525"/>
                  </a:lnTo>
                  <a:close/>
                  <a:moveTo>
                    <a:pt x="430" y="628"/>
                  </a:moveTo>
                  <a:lnTo>
                    <a:pt x="430" y="628"/>
                  </a:lnTo>
                  <a:lnTo>
                    <a:pt x="433" y="628"/>
                  </a:lnTo>
                  <a:lnTo>
                    <a:pt x="435" y="625"/>
                  </a:lnTo>
                  <a:lnTo>
                    <a:pt x="435" y="623"/>
                  </a:lnTo>
                  <a:lnTo>
                    <a:pt x="434" y="620"/>
                  </a:lnTo>
                  <a:lnTo>
                    <a:pt x="432" y="618"/>
                  </a:lnTo>
                  <a:lnTo>
                    <a:pt x="429" y="615"/>
                  </a:lnTo>
                  <a:lnTo>
                    <a:pt x="425" y="614"/>
                  </a:lnTo>
                  <a:lnTo>
                    <a:pt x="421" y="614"/>
                  </a:lnTo>
                  <a:lnTo>
                    <a:pt x="421" y="614"/>
                  </a:lnTo>
                  <a:lnTo>
                    <a:pt x="414" y="619"/>
                  </a:lnTo>
                  <a:lnTo>
                    <a:pt x="405" y="625"/>
                  </a:lnTo>
                  <a:lnTo>
                    <a:pt x="389" y="639"/>
                  </a:lnTo>
                  <a:lnTo>
                    <a:pt x="381" y="646"/>
                  </a:lnTo>
                  <a:lnTo>
                    <a:pt x="373" y="650"/>
                  </a:lnTo>
                  <a:lnTo>
                    <a:pt x="366" y="653"/>
                  </a:lnTo>
                  <a:lnTo>
                    <a:pt x="361" y="653"/>
                  </a:lnTo>
                  <a:lnTo>
                    <a:pt x="357" y="652"/>
                  </a:lnTo>
                  <a:lnTo>
                    <a:pt x="357" y="652"/>
                  </a:lnTo>
                  <a:lnTo>
                    <a:pt x="368" y="643"/>
                  </a:lnTo>
                  <a:lnTo>
                    <a:pt x="378" y="634"/>
                  </a:lnTo>
                  <a:lnTo>
                    <a:pt x="389" y="625"/>
                  </a:lnTo>
                  <a:lnTo>
                    <a:pt x="400" y="617"/>
                  </a:lnTo>
                  <a:lnTo>
                    <a:pt x="400" y="617"/>
                  </a:lnTo>
                  <a:lnTo>
                    <a:pt x="399" y="606"/>
                  </a:lnTo>
                  <a:lnTo>
                    <a:pt x="399" y="599"/>
                  </a:lnTo>
                  <a:lnTo>
                    <a:pt x="399" y="595"/>
                  </a:lnTo>
                  <a:lnTo>
                    <a:pt x="400" y="592"/>
                  </a:lnTo>
                  <a:lnTo>
                    <a:pt x="400" y="592"/>
                  </a:lnTo>
                  <a:lnTo>
                    <a:pt x="391" y="598"/>
                  </a:lnTo>
                  <a:lnTo>
                    <a:pt x="384" y="604"/>
                  </a:lnTo>
                  <a:lnTo>
                    <a:pt x="367" y="621"/>
                  </a:lnTo>
                  <a:lnTo>
                    <a:pt x="358" y="630"/>
                  </a:lnTo>
                  <a:lnTo>
                    <a:pt x="348" y="636"/>
                  </a:lnTo>
                  <a:lnTo>
                    <a:pt x="344" y="638"/>
                  </a:lnTo>
                  <a:lnTo>
                    <a:pt x="339" y="640"/>
                  </a:lnTo>
                  <a:lnTo>
                    <a:pt x="334" y="641"/>
                  </a:lnTo>
                  <a:lnTo>
                    <a:pt x="329" y="641"/>
                  </a:lnTo>
                  <a:lnTo>
                    <a:pt x="329" y="641"/>
                  </a:lnTo>
                  <a:lnTo>
                    <a:pt x="344" y="626"/>
                  </a:lnTo>
                  <a:lnTo>
                    <a:pt x="360" y="613"/>
                  </a:lnTo>
                  <a:lnTo>
                    <a:pt x="374" y="596"/>
                  </a:lnTo>
                  <a:lnTo>
                    <a:pt x="382" y="589"/>
                  </a:lnTo>
                  <a:lnTo>
                    <a:pt x="388" y="579"/>
                  </a:lnTo>
                  <a:lnTo>
                    <a:pt x="388" y="579"/>
                  </a:lnTo>
                  <a:lnTo>
                    <a:pt x="382" y="579"/>
                  </a:lnTo>
                  <a:lnTo>
                    <a:pt x="377" y="578"/>
                  </a:lnTo>
                  <a:lnTo>
                    <a:pt x="372" y="578"/>
                  </a:lnTo>
                  <a:lnTo>
                    <a:pt x="367" y="578"/>
                  </a:lnTo>
                  <a:lnTo>
                    <a:pt x="367" y="578"/>
                  </a:lnTo>
                  <a:lnTo>
                    <a:pt x="366" y="580"/>
                  </a:lnTo>
                  <a:lnTo>
                    <a:pt x="364" y="581"/>
                  </a:lnTo>
                  <a:lnTo>
                    <a:pt x="361" y="583"/>
                  </a:lnTo>
                  <a:lnTo>
                    <a:pt x="357" y="584"/>
                  </a:lnTo>
                  <a:lnTo>
                    <a:pt x="352" y="585"/>
                  </a:lnTo>
                  <a:lnTo>
                    <a:pt x="352" y="585"/>
                  </a:lnTo>
                  <a:lnTo>
                    <a:pt x="348" y="588"/>
                  </a:lnTo>
                  <a:lnTo>
                    <a:pt x="345" y="593"/>
                  </a:lnTo>
                  <a:lnTo>
                    <a:pt x="338" y="604"/>
                  </a:lnTo>
                  <a:lnTo>
                    <a:pt x="330" y="617"/>
                  </a:lnTo>
                  <a:lnTo>
                    <a:pt x="322" y="628"/>
                  </a:lnTo>
                  <a:lnTo>
                    <a:pt x="322" y="628"/>
                  </a:lnTo>
                  <a:lnTo>
                    <a:pt x="315" y="634"/>
                  </a:lnTo>
                  <a:lnTo>
                    <a:pt x="310" y="639"/>
                  </a:lnTo>
                  <a:lnTo>
                    <a:pt x="307" y="643"/>
                  </a:lnTo>
                  <a:lnTo>
                    <a:pt x="306" y="646"/>
                  </a:lnTo>
                  <a:lnTo>
                    <a:pt x="306" y="649"/>
                  </a:lnTo>
                  <a:lnTo>
                    <a:pt x="306" y="654"/>
                  </a:lnTo>
                  <a:lnTo>
                    <a:pt x="306" y="654"/>
                  </a:lnTo>
                  <a:lnTo>
                    <a:pt x="310" y="653"/>
                  </a:lnTo>
                  <a:lnTo>
                    <a:pt x="313" y="653"/>
                  </a:lnTo>
                  <a:lnTo>
                    <a:pt x="318" y="655"/>
                  </a:lnTo>
                  <a:lnTo>
                    <a:pt x="323" y="656"/>
                  </a:lnTo>
                  <a:lnTo>
                    <a:pt x="326" y="656"/>
                  </a:lnTo>
                  <a:lnTo>
                    <a:pt x="329" y="656"/>
                  </a:lnTo>
                  <a:lnTo>
                    <a:pt x="329" y="656"/>
                  </a:lnTo>
                  <a:lnTo>
                    <a:pt x="331" y="662"/>
                  </a:lnTo>
                  <a:lnTo>
                    <a:pt x="331" y="666"/>
                  </a:lnTo>
                  <a:lnTo>
                    <a:pt x="331" y="670"/>
                  </a:lnTo>
                  <a:lnTo>
                    <a:pt x="334" y="674"/>
                  </a:lnTo>
                  <a:lnTo>
                    <a:pt x="334" y="674"/>
                  </a:lnTo>
                  <a:lnTo>
                    <a:pt x="358" y="666"/>
                  </a:lnTo>
                  <a:lnTo>
                    <a:pt x="383" y="658"/>
                  </a:lnTo>
                  <a:lnTo>
                    <a:pt x="407" y="650"/>
                  </a:lnTo>
                  <a:lnTo>
                    <a:pt x="429" y="641"/>
                  </a:lnTo>
                  <a:lnTo>
                    <a:pt x="429" y="641"/>
                  </a:lnTo>
                  <a:lnTo>
                    <a:pt x="429" y="633"/>
                  </a:lnTo>
                  <a:lnTo>
                    <a:pt x="430" y="628"/>
                  </a:lnTo>
                  <a:lnTo>
                    <a:pt x="430" y="628"/>
                  </a:lnTo>
                  <a:close/>
                  <a:moveTo>
                    <a:pt x="434" y="768"/>
                  </a:moveTo>
                  <a:lnTo>
                    <a:pt x="434" y="768"/>
                  </a:lnTo>
                  <a:lnTo>
                    <a:pt x="434" y="765"/>
                  </a:lnTo>
                  <a:lnTo>
                    <a:pt x="433" y="762"/>
                  </a:lnTo>
                  <a:lnTo>
                    <a:pt x="432" y="760"/>
                  </a:lnTo>
                  <a:lnTo>
                    <a:pt x="430" y="757"/>
                  </a:lnTo>
                  <a:lnTo>
                    <a:pt x="430" y="757"/>
                  </a:lnTo>
                  <a:lnTo>
                    <a:pt x="424" y="761"/>
                  </a:lnTo>
                  <a:lnTo>
                    <a:pt x="417" y="764"/>
                  </a:lnTo>
                  <a:lnTo>
                    <a:pt x="408" y="766"/>
                  </a:lnTo>
                  <a:lnTo>
                    <a:pt x="401" y="766"/>
                  </a:lnTo>
                  <a:lnTo>
                    <a:pt x="394" y="764"/>
                  </a:lnTo>
                  <a:lnTo>
                    <a:pt x="392" y="761"/>
                  </a:lnTo>
                  <a:lnTo>
                    <a:pt x="390" y="759"/>
                  </a:lnTo>
                  <a:lnTo>
                    <a:pt x="389" y="756"/>
                  </a:lnTo>
                  <a:lnTo>
                    <a:pt x="389" y="753"/>
                  </a:lnTo>
                  <a:lnTo>
                    <a:pt x="390" y="749"/>
                  </a:lnTo>
                  <a:lnTo>
                    <a:pt x="393" y="743"/>
                  </a:lnTo>
                  <a:lnTo>
                    <a:pt x="393" y="743"/>
                  </a:lnTo>
                  <a:lnTo>
                    <a:pt x="382" y="746"/>
                  </a:lnTo>
                  <a:lnTo>
                    <a:pt x="372" y="750"/>
                  </a:lnTo>
                  <a:lnTo>
                    <a:pt x="362" y="755"/>
                  </a:lnTo>
                  <a:lnTo>
                    <a:pt x="354" y="760"/>
                  </a:lnTo>
                  <a:lnTo>
                    <a:pt x="347" y="768"/>
                  </a:lnTo>
                  <a:lnTo>
                    <a:pt x="341" y="776"/>
                  </a:lnTo>
                  <a:lnTo>
                    <a:pt x="337" y="787"/>
                  </a:lnTo>
                  <a:lnTo>
                    <a:pt x="332" y="799"/>
                  </a:lnTo>
                  <a:lnTo>
                    <a:pt x="332" y="799"/>
                  </a:lnTo>
                  <a:lnTo>
                    <a:pt x="359" y="795"/>
                  </a:lnTo>
                  <a:lnTo>
                    <a:pt x="385" y="788"/>
                  </a:lnTo>
                  <a:lnTo>
                    <a:pt x="398" y="784"/>
                  </a:lnTo>
                  <a:lnTo>
                    <a:pt x="409" y="780"/>
                  </a:lnTo>
                  <a:lnTo>
                    <a:pt x="422" y="774"/>
                  </a:lnTo>
                  <a:lnTo>
                    <a:pt x="434" y="768"/>
                  </a:lnTo>
                  <a:lnTo>
                    <a:pt x="434" y="768"/>
                  </a:lnTo>
                  <a:close/>
                  <a:moveTo>
                    <a:pt x="316" y="700"/>
                  </a:moveTo>
                  <a:lnTo>
                    <a:pt x="316" y="700"/>
                  </a:lnTo>
                  <a:lnTo>
                    <a:pt x="329" y="708"/>
                  </a:lnTo>
                  <a:lnTo>
                    <a:pt x="342" y="715"/>
                  </a:lnTo>
                  <a:lnTo>
                    <a:pt x="354" y="724"/>
                  </a:lnTo>
                  <a:lnTo>
                    <a:pt x="367" y="731"/>
                  </a:lnTo>
                  <a:lnTo>
                    <a:pt x="367" y="731"/>
                  </a:lnTo>
                  <a:lnTo>
                    <a:pt x="382" y="713"/>
                  </a:lnTo>
                  <a:lnTo>
                    <a:pt x="395" y="696"/>
                  </a:lnTo>
                  <a:lnTo>
                    <a:pt x="423" y="660"/>
                  </a:lnTo>
                  <a:lnTo>
                    <a:pt x="423" y="660"/>
                  </a:lnTo>
                  <a:lnTo>
                    <a:pt x="393" y="667"/>
                  </a:lnTo>
                  <a:lnTo>
                    <a:pt x="366" y="676"/>
                  </a:lnTo>
                  <a:lnTo>
                    <a:pt x="352" y="681"/>
                  </a:lnTo>
                  <a:lnTo>
                    <a:pt x="339" y="686"/>
                  </a:lnTo>
                  <a:lnTo>
                    <a:pt x="327" y="693"/>
                  </a:lnTo>
                  <a:lnTo>
                    <a:pt x="316" y="700"/>
                  </a:lnTo>
                  <a:lnTo>
                    <a:pt x="316" y="700"/>
                  </a:lnTo>
                  <a:close/>
                  <a:moveTo>
                    <a:pt x="246" y="345"/>
                  </a:moveTo>
                  <a:lnTo>
                    <a:pt x="246" y="345"/>
                  </a:lnTo>
                  <a:lnTo>
                    <a:pt x="239" y="353"/>
                  </a:lnTo>
                  <a:lnTo>
                    <a:pt x="231" y="360"/>
                  </a:lnTo>
                  <a:lnTo>
                    <a:pt x="222" y="365"/>
                  </a:lnTo>
                  <a:lnTo>
                    <a:pt x="212" y="371"/>
                  </a:lnTo>
                  <a:lnTo>
                    <a:pt x="193" y="380"/>
                  </a:lnTo>
                  <a:lnTo>
                    <a:pt x="183" y="386"/>
                  </a:lnTo>
                  <a:lnTo>
                    <a:pt x="174" y="391"/>
                  </a:lnTo>
                  <a:lnTo>
                    <a:pt x="174" y="391"/>
                  </a:lnTo>
                  <a:lnTo>
                    <a:pt x="195" y="416"/>
                  </a:lnTo>
                  <a:lnTo>
                    <a:pt x="204" y="429"/>
                  </a:lnTo>
                  <a:lnTo>
                    <a:pt x="208" y="437"/>
                  </a:lnTo>
                  <a:lnTo>
                    <a:pt x="211" y="444"/>
                  </a:lnTo>
                  <a:lnTo>
                    <a:pt x="211" y="444"/>
                  </a:lnTo>
                  <a:lnTo>
                    <a:pt x="213" y="446"/>
                  </a:lnTo>
                  <a:lnTo>
                    <a:pt x="216" y="446"/>
                  </a:lnTo>
                  <a:lnTo>
                    <a:pt x="219" y="443"/>
                  </a:lnTo>
                  <a:lnTo>
                    <a:pt x="223" y="441"/>
                  </a:lnTo>
                  <a:lnTo>
                    <a:pt x="225" y="441"/>
                  </a:lnTo>
                  <a:lnTo>
                    <a:pt x="227" y="443"/>
                  </a:lnTo>
                  <a:lnTo>
                    <a:pt x="227" y="443"/>
                  </a:lnTo>
                  <a:lnTo>
                    <a:pt x="236" y="453"/>
                  </a:lnTo>
                  <a:lnTo>
                    <a:pt x="240" y="457"/>
                  </a:lnTo>
                  <a:lnTo>
                    <a:pt x="246" y="461"/>
                  </a:lnTo>
                  <a:lnTo>
                    <a:pt x="246" y="461"/>
                  </a:lnTo>
                  <a:lnTo>
                    <a:pt x="262" y="455"/>
                  </a:lnTo>
                  <a:lnTo>
                    <a:pt x="277" y="450"/>
                  </a:lnTo>
                  <a:lnTo>
                    <a:pt x="292" y="442"/>
                  </a:lnTo>
                  <a:lnTo>
                    <a:pt x="306" y="435"/>
                  </a:lnTo>
                  <a:lnTo>
                    <a:pt x="318" y="426"/>
                  </a:lnTo>
                  <a:lnTo>
                    <a:pt x="331" y="417"/>
                  </a:lnTo>
                  <a:lnTo>
                    <a:pt x="343" y="407"/>
                  </a:lnTo>
                  <a:lnTo>
                    <a:pt x="354" y="396"/>
                  </a:lnTo>
                  <a:lnTo>
                    <a:pt x="354" y="396"/>
                  </a:lnTo>
                  <a:lnTo>
                    <a:pt x="246" y="345"/>
                  </a:lnTo>
                  <a:lnTo>
                    <a:pt x="246" y="345"/>
                  </a:lnTo>
                  <a:close/>
                  <a:moveTo>
                    <a:pt x="295" y="547"/>
                  </a:moveTo>
                  <a:lnTo>
                    <a:pt x="295" y="547"/>
                  </a:lnTo>
                  <a:lnTo>
                    <a:pt x="293" y="545"/>
                  </a:lnTo>
                  <a:lnTo>
                    <a:pt x="292" y="542"/>
                  </a:lnTo>
                  <a:lnTo>
                    <a:pt x="289" y="534"/>
                  </a:lnTo>
                  <a:lnTo>
                    <a:pt x="286" y="517"/>
                  </a:lnTo>
                  <a:lnTo>
                    <a:pt x="284" y="510"/>
                  </a:lnTo>
                  <a:lnTo>
                    <a:pt x="281" y="503"/>
                  </a:lnTo>
                  <a:lnTo>
                    <a:pt x="279" y="501"/>
                  </a:lnTo>
                  <a:lnTo>
                    <a:pt x="276" y="500"/>
                  </a:lnTo>
                  <a:lnTo>
                    <a:pt x="272" y="499"/>
                  </a:lnTo>
                  <a:lnTo>
                    <a:pt x="268" y="500"/>
                  </a:lnTo>
                  <a:lnTo>
                    <a:pt x="268" y="500"/>
                  </a:lnTo>
                  <a:lnTo>
                    <a:pt x="265" y="507"/>
                  </a:lnTo>
                  <a:lnTo>
                    <a:pt x="261" y="514"/>
                  </a:lnTo>
                  <a:lnTo>
                    <a:pt x="256" y="519"/>
                  </a:lnTo>
                  <a:lnTo>
                    <a:pt x="251" y="525"/>
                  </a:lnTo>
                  <a:lnTo>
                    <a:pt x="239" y="534"/>
                  </a:lnTo>
                  <a:lnTo>
                    <a:pt x="227" y="544"/>
                  </a:lnTo>
                  <a:lnTo>
                    <a:pt x="227" y="544"/>
                  </a:lnTo>
                  <a:lnTo>
                    <a:pt x="230" y="535"/>
                  </a:lnTo>
                  <a:lnTo>
                    <a:pt x="234" y="529"/>
                  </a:lnTo>
                  <a:lnTo>
                    <a:pt x="238" y="523"/>
                  </a:lnTo>
                  <a:lnTo>
                    <a:pt x="242" y="516"/>
                  </a:lnTo>
                  <a:lnTo>
                    <a:pt x="254" y="507"/>
                  </a:lnTo>
                  <a:lnTo>
                    <a:pt x="267" y="498"/>
                  </a:lnTo>
                  <a:lnTo>
                    <a:pt x="267" y="498"/>
                  </a:lnTo>
                  <a:lnTo>
                    <a:pt x="250" y="496"/>
                  </a:lnTo>
                  <a:lnTo>
                    <a:pt x="245" y="495"/>
                  </a:lnTo>
                  <a:lnTo>
                    <a:pt x="238" y="493"/>
                  </a:lnTo>
                  <a:lnTo>
                    <a:pt x="238" y="493"/>
                  </a:lnTo>
                  <a:lnTo>
                    <a:pt x="228" y="501"/>
                  </a:lnTo>
                  <a:lnTo>
                    <a:pt x="220" y="511"/>
                  </a:lnTo>
                  <a:lnTo>
                    <a:pt x="204" y="530"/>
                  </a:lnTo>
                  <a:lnTo>
                    <a:pt x="188" y="549"/>
                  </a:lnTo>
                  <a:lnTo>
                    <a:pt x="178" y="559"/>
                  </a:lnTo>
                  <a:lnTo>
                    <a:pt x="169" y="568"/>
                  </a:lnTo>
                  <a:lnTo>
                    <a:pt x="169" y="568"/>
                  </a:lnTo>
                  <a:lnTo>
                    <a:pt x="172" y="578"/>
                  </a:lnTo>
                  <a:lnTo>
                    <a:pt x="173" y="587"/>
                  </a:lnTo>
                  <a:lnTo>
                    <a:pt x="173" y="587"/>
                  </a:lnTo>
                  <a:lnTo>
                    <a:pt x="179" y="586"/>
                  </a:lnTo>
                  <a:lnTo>
                    <a:pt x="186" y="584"/>
                  </a:lnTo>
                  <a:lnTo>
                    <a:pt x="191" y="579"/>
                  </a:lnTo>
                  <a:lnTo>
                    <a:pt x="196" y="575"/>
                  </a:lnTo>
                  <a:lnTo>
                    <a:pt x="202" y="570"/>
                  </a:lnTo>
                  <a:lnTo>
                    <a:pt x="207" y="567"/>
                  </a:lnTo>
                  <a:lnTo>
                    <a:pt x="212" y="563"/>
                  </a:lnTo>
                  <a:lnTo>
                    <a:pt x="219" y="562"/>
                  </a:lnTo>
                  <a:lnTo>
                    <a:pt x="219" y="562"/>
                  </a:lnTo>
                  <a:lnTo>
                    <a:pt x="217" y="568"/>
                  </a:lnTo>
                  <a:lnTo>
                    <a:pt x="213" y="572"/>
                  </a:lnTo>
                  <a:lnTo>
                    <a:pt x="206" y="579"/>
                  </a:lnTo>
                  <a:lnTo>
                    <a:pt x="197" y="587"/>
                  </a:lnTo>
                  <a:lnTo>
                    <a:pt x="194" y="591"/>
                  </a:lnTo>
                  <a:lnTo>
                    <a:pt x="192" y="595"/>
                  </a:lnTo>
                  <a:lnTo>
                    <a:pt x="192" y="595"/>
                  </a:lnTo>
                  <a:lnTo>
                    <a:pt x="195" y="595"/>
                  </a:lnTo>
                  <a:lnTo>
                    <a:pt x="198" y="596"/>
                  </a:lnTo>
                  <a:lnTo>
                    <a:pt x="200" y="599"/>
                  </a:lnTo>
                  <a:lnTo>
                    <a:pt x="201" y="601"/>
                  </a:lnTo>
                  <a:lnTo>
                    <a:pt x="201" y="601"/>
                  </a:lnTo>
                  <a:lnTo>
                    <a:pt x="235" y="593"/>
                  </a:lnTo>
                  <a:lnTo>
                    <a:pt x="267" y="585"/>
                  </a:lnTo>
                  <a:lnTo>
                    <a:pt x="298" y="574"/>
                  </a:lnTo>
                  <a:lnTo>
                    <a:pt x="329" y="563"/>
                  </a:lnTo>
                  <a:lnTo>
                    <a:pt x="329" y="563"/>
                  </a:lnTo>
                  <a:lnTo>
                    <a:pt x="332" y="555"/>
                  </a:lnTo>
                  <a:lnTo>
                    <a:pt x="333" y="550"/>
                  </a:lnTo>
                  <a:lnTo>
                    <a:pt x="336" y="546"/>
                  </a:lnTo>
                  <a:lnTo>
                    <a:pt x="336" y="546"/>
                  </a:lnTo>
                  <a:lnTo>
                    <a:pt x="316" y="547"/>
                  </a:lnTo>
                  <a:lnTo>
                    <a:pt x="306" y="548"/>
                  </a:lnTo>
                  <a:lnTo>
                    <a:pt x="295" y="547"/>
                  </a:lnTo>
                  <a:lnTo>
                    <a:pt x="295" y="547"/>
                  </a:lnTo>
                  <a:close/>
                  <a:moveTo>
                    <a:pt x="230" y="610"/>
                  </a:moveTo>
                  <a:lnTo>
                    <a:pt x="230" y="610"/>
                  </a:lnTo>
                  <a:lnTo>
                    <a:pt x="206" y="616"/>
                  </a:lnTo>
                  <a:lnTo>
                    <a:pt x="195" y="620"/>
                  </a:lnTo>
                  <a:lnTo>
                    <a:pt x="191" y="622"/>
                  </a:lnTo>
                  <a:lnTo>
                    <a:pt x="187" y="626"/>
                  </a:lnTo>
                  <a:lnTo>
                    <a:pt x="187" y="626"/>
                  </a:lnTo>
                  <a:lnTo>
                    <a:pt x="200" y="635"/>
                  </a:lnTo>
                  <a:lnTo>
                    <a:pt x="215" y="644"/>
                  </a:lnTo>
                  <a:lnTo>
                    <a:pt x="230" y="651"/>
                  </a:lnTo>
                  <a:lnTo>
                    <a:pt x="243" y="658"/>
                  </a:lnTo>
                  <a:lnTo>
                    <a:pt x="243" y="658"/>
                  </a:lnTo>
                  <a:lnTo>
                    <a:pt x="252" y="664"/>
                  </a:lnTo>
                  <a:lnTo>
                    <a:pt x="257" y="667"/>
                  </a:lnTo>
                  <a:lnTo>
                    <a:pt x="260" y="668"/>
                  </a:lnTo>
                  <a:lnTo>
                    <a:pt x="262" y="668"/>
                  </a:lnTo>
                  <a:lnTo>
                    <a:pt x="262" y="668"/>
                  </a:lnTo>
                  <a:lnTo>
                    <a:pt x="263" y="668"/>
                  </a:lnTo>
                  <a:lnTo>
                    <a:pt x="264" y="666"/>
                  </a:lnTo>
                  <a:lnTo>
                    <a:pt x="267" y="662"/>
                  </a:lnTo>
                  <a:lnTo>
                    <a:pt x="269" y="655"/>
                  </a:lnTo>
                  <a:lnTo>
                    <a:pt x="273" y="651"/>
                  </a:lnTo>
                  <a:lnTo>
                    <a:pt x="273" y="651"/>
                  </a:lnTo>
                  <a:lnTo>
                    <a:pt x="291" y="637"/>
                  </a:lnTo>
                  <a:lnTo>
                    <a:pt x="308" y="620"/>
                  </a:lnTo>
                  <a:lnTo>
                    <a:pt x="316" y="610"/>
                  </a:lnTo>
                  <a:lnTo>
                    <a:pt x="323" y="601"/>
                  </a:lnTo>
                  <a:lnTo>
                    <a:pt x="329" y="590"/>
                  </a:lnTo>
                  <a:lnTo>
                    <a:pt x="334" y="579"/>
                  </a:lnTo>
                  <a:lnTo>
                    <a:pt x="334" y="579"/>
                  </a:lnTo>
                  <a:lnTo>
                    <a:pt x="322" y="580"/>
                  </a:lnTo>
                  <a:lnTo>
                    <a:pt x="308" y="583"/>
                  </a:lnTo>
                  <a:lnTo>
                    <a:pt x="295" y="586"/>
                  </a:lnTo>
                  <a:lnTo>
                    <a:pt x="282" y="591"/>
                  </a:lnTo>
                  <a:lnTo>
                    <a:pt x="256" y="601"/>
                  </a:lnTo>
                  <a:lnTo>
                    <a:pt x="242" y="606"/>
                  </a:lnTo>
                  <a:lnTo>
                    <a:pt x="230" y="610"/>
                  </a:lnTo>
                  <a:lnTo>
                    <a:pt x="230" y="610"/>
                  </a:lnTo>
                  <a:close/>
                  <a:moveTo>
                    <a:pt x="286" y="660"/>
                  </a:moveTo>
                  <a:lnTo>
                    <a:pt x="286" y="660"/>
                  </a:lnTo>
                  <a:lnTo>
                    <a:pt x="282" y="666"/>
                  </a:lnTo>
                  <a:lnTo>
                    <a:pt x="277" y="673"/>
                  </a:lnTo>
                  <a:lnTo>
                    <a:pt x="265" y="683"/>
                  </a:lnTo>
                  <a:lnTo>
                    <a:pt x="258" y="690"/>
                  </a:lnTo>
                  <a:lnTo>
                    <a:pt x="254" y="696"/>
                  </a:lnTo>
                  <a:lnTo>
                    <a:pt x="251" y="702"/>
                  </a:lnTo>
                  <a:lnTo>
                    <a:pt x="249" y="710"/>
                  </a:lnTo>
                  <a:lnTo>
                    <a:pt x="249" y="710"/>
                  </a:lnTo>
                  <a:lnTo>
                    <a:pt x="266" y="702"/>
                  </a:lnTo>
                  <a:lnTo>
                    <a:pt x="285" y="695"/>
                  </a:lnTo>
                  <a:lnTo>
                    <a:pt x="294" y="690"/>
                  </a:lnTo>
                  <a:lnTo>
                    <a:pt x="301" y="684"/>
                  </a:lnTo>
                  <a:lnTo>
                    <a:pt x="308" y="678"/>
                  </a:lnTo>
                  <a:lnTo>
                    <a:pt x="313" y="670"/>
                  </a:lnTo>
                  <a:lnTo>
                    <a:pt x="313" y="670"/>
                  </a:lnTo>
                  <a:lnTo>
                    <a:pt x="304" y="669"/>
                  </a:lnTo>
                  <a:lnTo>
                    <a:pt x="298" y="668"/>
                  </a:lnTo>
                  <a:lnTo>
                    <a:pt x="292" y="665"/>
                  </a:lnTo>
                  <a:lnTo>
                    <a:pt x="288" y="663"/>
                  </a:lnTo>
                  <a:lnTo>
                    <a:pt x="286" y="660"/>
                  </a:lnTo>
                  <a:lnTo>
                    <a:pt x="286" y="660"/>
                  </a:lnTo>
                  <a:close/>
                  <a:moveTo>
                    <a:pt x="142" y="501"/>
                  </a:moveTo>
                  <a:lnTo>
                    <a:pt x="142" y="501"/>
                  </a:lnTo>
                  <a:lnTo>
                    <a:pt x="145" y="498"/>
                  </a:lnTo>
                  <a:lnTo>
                    <a:pt x="148" y="495"/>
                  </a:lnTo>
                  <a:lnTo>
                    <a:pt x="157" y="489"/>
                  </a:lnTo>
                  <a:lnTo>
                    <a:pt x="165" y="485"/>
                  </a:lnTo>
                  <a:lnTo>
                    <a:pt x="174" y="480"/>
                  </a:lnTo>
                  <a:lnTo>
                    <a:pt x="174" y="480"/>
                  </a:lnTo>
                  <a:lnTo>
                    <a:pt x="182" y="474"/>
                  </a:lnTo>
                  <a:lnTo>
                    <a:pt x="190" y="468"/>
                  </a:lnTo>
                  <a:lnTo>
                    <a:pt x="196" y="462"/>
                  </a:lnTo>
                  <a:lnTo>
                    <a:pt x="201" y="455"/>
                  </a:lnTo>
                  <a:lnTo>
                    <a:pt x="201" y="455"/>
                  </a:lnTo>
                  <a:lnTo>
                    <a:pt x="198" y="455"/>
                  </a:lnTo>
                  <a:lnTo>
                    <a:pt x="197" y="453"/>
                  </a:lnTo>
                  <a:lnTo>
                    <a:pt x="194" y="447"/>
                  </a:lnTo>
                  <a:lnTo>
                    <a:pt x="189" y="433"/>
                  </a:lnTo>
                  <a:lnTo>
                    <a:pt x="189" y="433"/>
                  </a:lnTo>
                  <a:lnTo>
                    <a:pt x="182" y="435"/>
                  </a:lnTo>
                  <a:lnTo>
                    <a:pt x="177" y="438"/>
                  </a:lnTo>
                  <a:lnTo>
                    <a:pt x="167" y="446"/>
                  </a:lnTo>
                  <a:lnTo>
                    <a:pt x="158" y="452"/>
                  </a:lnTo>
                  <a:lnTo>
                    <a:pt x="152" y="454"/>
                  </a:lnTo>
                  <a:lnTo>
                    <a:pt x="147" y="455"/>
                  </a:lnTo>
                  <a:lnTo>
                    <a:pt x="147" y="455"/>
                  </a:lnTo>
                  <a:lnTo>
                    <a:pt x="149" y="449"/>
                  </a:lnTo>
                  <a:lnTo>
                    <a:pt x="152" y="443"/>
                  </a:lnTo>
                  <a:lnTo>
                    <a:pt x="157" y="440"/>
                  </a:lnTo>
                  <a:lnTo>
                    <a:pt x="161" y="436"/>
                  </a:lnTo>
                  <a:lnTo>
                    <a:pt x="171" y="429"/>
                  </a:lnTo>
                  <a:lnTo>
                    <a:pt x="175" y="425"/>
                  </a:lnTo>
                  <a:lnTo>
                    <a:pt x="178" y="420"/>
                  </a:lnTo>
                  <a:lnTo>
                    <a:pt x="178" y="420"/>
                  </a:lnTo>
                  <a:lnTo>
                    <a:pt x="175" y="413"/>
                  </a:lnTo>
                  <a:lnTo>
                    <a:pt x="172" y="407"/>
                  </a:lnTo>
                  <a:lnTo>
                    <a:pt x="166" y="402"/>
                  </a:lnTo>
                  <a:lnTo>
                    <a:pt x="163" y="399"/>
                  </a:lnTo>
                  <a:lnTo>
                    <a:pt x="160" y="398"/>
                  </a:lnTo>
                  <a:lnTo>
                    <a:pt x="160" y="398"/>
                  </a:lnTo>
                  <a:lnTo>
                    <a:pt x="147" y="407"/>
                  </a:lnTo>
                  <a:lnTo>
                    <a:pt x="135" y="417"/>
                  </a:lnTo>
                  <a:lnTo>
                    <a:pt x="125" y="427"/>
                  </a:lnTo>
                  <a:lnTo>
                    <a:pt x="114" y="438"/>
                  </a:lnTo>
                  <a:lnTo>
                    <a:pt x="92" y="461"/>
                  </a:lnTo>
                  <a:lnTo>
                    <a:pt x="81" y="470"/>
                  </a:lnTo>
                  <a:lnTo>
                    <a:pt x="69" y="480"/>
                  </a:lnTo>
                  <a:lnTo>
                    <a:pt x="69" y="480"/>
                  </a:lnTo>
                  <a:lnTo>
                    <a:pt x="73" y="483"/>
                  </a:lnTo>
                  <a:lnTo>
                    <a:pt x="77" y="484"/>
                  </a:lnTo>
                  <a:lnTo>
                    <a:pt x="81" y="484"/>
                  </a:lnTo>
                  <a:lnTo>
                    <a:pt x="84" y="484"/>
                  </a:lnTo>
                  <a:lnTo>
                    <a:pt x="88" y="482"/>
                  </a:lnTo>
                  <a:lnTo>
                    <a:pt x="91" y="480"/>
                  </a:lnTo>
                  <a:lnTo>
                    <a:pt x="97" y="474"/>
                  </a:lnTo>
                  <a:lnTo>
                    <a:pt x="103" y="468"/>
                  </a:lnTo>
                  <a:lnTo>
                    <a:pt x="110" y="463"/>
                  </a:lnTo>
                  <a:lnTo>
                    <a:pt x="114" y="461"/>
                  </a:lnTo>
                  <a:lnTo>
                    <a:pt x="117" y="459"/>
                  </a:lnTo>
                  <a:lnTo>
                    <a:pt x="120" y="458"/>
                  </a:lnTo>
                  <a:lnTo>
                    <a:pt x="125" y="458"/>
                  </a:lnTo>
                  <a:lnTo>
                    <a:pt x="125" y="458"/>
                  </a:lnTo>
                  <a:lnTo>
                    <a:pt x="116" y="468"/>
                  </a:lnTo>
                  <a:lnTo>
                    <a:pt x="106" y="478"/>
                  </a:lnTo>
                  <a:lnTo>
                    <a:pt x="98" y="486"/>
                  </a:lnTo>
                  <a:lnTo>
                    <a:pt x="89" y="496"/>
                  </a:lnTo>
                  <a:lnTo>
                    <a:pt x="89" y="496"/>
                  </a:lnTo>
                  <a:lnTo>
                    <a:pt x="92" y="500"/>
                  </a:lnTo>
                  <a:lnTo>
                    <a:pt x="96" y="504"/>
                  </a:lnTo>
                  <a:lnTo>
                    <a:pt x="98" y="511"/>
                  </a:lnTo>
                  <a:lnTo>
                    <a:pt x="98" y="517"/>
                  </a:lnTo>
                  <a:lnTo>
                    <a:pt x="98" y="517"/>
                  </a:lnTo>
                  <a:lnTo>
                    <a:pt x="105" y="517"/>
                  </a:lnTo>
                  <a:lnTo>
                    <a:pt x="111" y="516"/>
                  </a:lnTo>
                  <a:lnTo>
                    <a:pt x="115" y="514"/>
                  </a:lnTo>
                  <a:lnTo>
                    <a:pt x="119" y="511"/>
                  </a:lnTo>
                  <a:lnTo>
                    <a:pt x="119" y="511"/>
                  </a:lnTo>
                  <a:lnTo>
                    <a:pt x="126" y="511"/>
                  </a:lnTo>
                  <a:lnTo>
                    <a:pt x="131" y="510"/>
                  </a:lnTo>
                  <a:lnTo>
                    <a:pt x="144" y="507"/>
                  </a:lnTo>
                  <a:lnTo>
                    <a:pt x="156" y="502"/>
                  </a:lnTo>
                  <a:lnTo>
                    <a:pt x="167" y="500"/>
                  </a:lnTo>
                  <a:lnTo>
                    <a:pt x="167" y="500"/>
                  </a:lnTo>
                  <a:lnTo>
                    <a:pt x="183" y="498"/>
                  </a:lnTo>
                  <a:lnTo>
                    <a:pt x="198" y="497"/>
                  </a:lnTo>
                  <a:lnTo>
                    <a:pt x="212" y="495"/>
                  </a:lnTo>
                  <a:lnTo>
                    <a:pt x="219" y="494"/>
                  </a:lnTo>
                  <a:lnTo>
                    <a:pt x="224" y="490"/>
                  </a:lnTo>
                  <a:lnTo>
                    <a:pt x="224" y="490"/>
                  </a:lnTo>
                  <a:lnTo>
                    <a:pt x="223" y="489"/>
                  </a:lnTo>
                  <a:lnTo>
                    <a:pt x="223" y="488"/>
                  </a:lnTo>
                  <a:lnTo>
                    <a:pt x="220" y="487"/>
                  </a:lnTo>
                  <a:lnTo>
                    <a:pt x="218" y="485"/>
                  </a:lnTo>
                  <a:lnTo>
                    <a:pt x="217" y="483"/>
                  </a:lnTo>
                  <a:lnTo>
                    <a:pt x="217" y="480"/>
                  </a:lnTo>
                  <a:lnTo>
                    <a:pt x="217" y="480"/>
                  </a:lnTo>
                  <a:lnTo>
                    <a:pt x="220" y="475"/>
                  </a:lnTo>
                  <a:lnTo>
                    <a:pt x="223" y="472"/>
                  </a:lnTo>
                  <a:lnTo>
                    <a:pt x="223" y="470"/>
                  </a:lnTo>
                  <a:lnTo>
                    <a:pt x="224" y="467"/>
                  </a:lnTo>
                  <a:lnTo>
                    <a:pt x="223" y="464"/>
                  </a:lnTo>
                  <a:lnTo>
                    <a:pt x="222" y="461"/>
                  </a:lnTo>
                  <a:lnTo>
                    <a:pt x="222" y="461"/>
                  </a:lnTo>
                  <a:lnTo>
                    <a:pt x="211" y="465"/>
                  </a:lnTo>
                  <a:lnTo>
                    <a:pt x="202" y="471"/>
                  </a:lnTo>
                  <a:lnTo>
                    <a:pt x="185" y="485"/>
                  </a:lnTo>
                  <a:lnTo>
                    <a:pt x="175" y="492"/>
                  </a:lnTo>
                  <a:lnTo>
                    <a:pt x="165" y="497"/>
                  </a:lnTo>
                  <a:lnTo>
                    <a:pt x="160" y="499"/>
                  </a:lnTo>
                  <a:lnTo>
                    <a:pt x="155" y="501"/>
                  </a:lnTo>
                  <a:lnTo>
                    <a:pt x="148" y="501"/>
                  </a:lnTo>
                  <a:lnTo>
                    <a:pt x="142" y="501"/>
                  </a:lnTo>
                  <a:lnTo>
                    <a:pt x="142" y="501"/>
                  </a:lnTo>
                  <a:close/>
                  <a:moveTo>
                    <a:pt x="135" y="523"/>
                  </a:moveTo>
                  <a:lnTo>
                    <a:pt x="135" y="523"/>
                  </a:lnTo>
                  <a:lnTo>
                    <a:pt x="124" y="533"/>
                  </a:lnTo>
                  <a:lnTo>
                    <a:pt x="112" y="545"/>
                  </a:lnTo>
                  <a:lnTo>
                    <a:pt x="107" y="552"/>
                  </a:lnTo>
                  <a:lnTo>
                    <a:pt x="103" y="558"/>
                  </a:lnTo>
                  <a:lnTo>
                    <a:pt x="99" y="567"/>
                  </a:lnTo>
                  <a:lnTo>
                    <a:pt x="96" y="574"/>
                  </a:lnTo>
                  <a:lnTo>
                    <a:pt x="96" y="574"/>
                  </a:lnTo>
                  <a:lnTo>
                    <a:pt x="111" y="586"/>
                  </a:lnTo>
                  <a:lnTo>
                    <a:pt x="127" y="595"/>
                  </a:lnTo>
                  <a:lnTo>
                    <a:pt x="127" y="595"/>
                  </a:lnTo>
                  <a:lnTo>
                    <a:pt x="135" y="585"/>
                  </a:lnTo>
                  <a:lnTo>
                    <a:pt x="144" y="574"/>
                  </a:lnTo>
                  <a:lnTo>
                    <a:pt x="165" y="555"/>
                  </a:lnTo>
                  <a:lnTo>
                    <a:pt x="176" y="545"/>
                  </a:lnTo>
                  <a:lnTo>
                    <a:pt x="186" y="535"/>
                  </a:lnTo>
                  <a:lnTo>
                    <a:pt x="194" y="524"/>
                  </a:lnTo>
                  <a:lnTo>
                    <a:pt x="203" y="512"/>
                  </a:lnTo>
                  <a:lnTo>
                    <a:pt x="203" y="512"/>
                  </a:lnTo>
                  <a:lnTo>
                    <a:pt x="169" y="519"/>
                  </a:lnTo>
                  <a:lnTo>
                    <a:pt x="152" y="523"/>
                  </a:lnTo>
                  <a:lnTo>
                    <a:pt x="135" y="523"/>
                  </a:lnTo>
                  <a:lnTo>
                    <a:pt x="135" y="523"/>
                  </a:lnTo>
                  <a:close/>
                  <a:moveTo>
                    <a:pt x="158" y="585"/>
                  </a:moveTo>
                  <a:lnTo>
                    <a:pt x="158" y="585"/>
                  </a:lnTo>
                  <a:lnTo>
                    <a:pt x="150" y="588"/>
                  </a:lnTo>
                  <a:lnTo>
                    <a:pt x="143" y="593"/>
                  </a:lnTo>
                  <a:lnTo>
                    <a:pt x="137" y="598"/>
                  </a:lnTo>
                  <a:lnTo>
                    <a:pt x="132" y="604"/>
                  </a:lnTo>
                  <a:lnTo>
                    <a:pt x="121" y="617"/>
                  </a:lnTo>
                  <a:lnTo>
                    <a:pt x="112" y="630"/>
                  </a:lnTo>
                  <a:lnTo>
                    <a:pt x="112" y="630"/>
                  </a:lnTo>
                  <a:lnTo>
                    <a:pt x="120" y="630"/>
                  </a:lnTo>
                  <a:lnTo>
                    <a:pt x="130" y="629"/>
                  </a:lnTo>
                  <a:lnTo>
                    <a:pt x="141" y="625"/>
                  </a:lnTo>
                  <a:lnTo>
                    <a:pt x="151" y="621"/>
                  </a:lnTo>
                  <a:lnTo>
                    <a:pt x="161" y="617"/>
                  </a:lnTo>
                  <a:lnTo>
                    <a:pt x="169" y="613"/>
                  </a:lnTo>
                  <a:lnTo>
                    <a:pt x="173" y="609"/>
                  </a:lnTo>
                  <a:lnTo>
                    <a:pt x="174" y="607"/>
                  </a:lnTo>
                  <a:lnTo>
                    <a:pt x="174" y="606"/>
                  </a:lnTo>
                  <a:lnTo>
                    <a:pt x="174" y="606"/>
                  </a:lnTo>
                  <a:lnTo>
                    <a:pt x="174" y="608"/>
                  </a:lnTo>
                  <a:lnTo>
                    <a:pt x="174" y="608"/>
                  </a:lnTo>
                  <a:lnTo>
                    <a:pt x="170" y="602"/>
                  </a:lnTo>
                  <a:lnTo>
                    <a:pt x="164" y="596"/>
                  </a:lnTo>
                  <a:lnTo>
                    <a:pt x="160" y="591"/>
                  </a:lnTo>
                  <a:lnTo>
                    <a:pt x="159" y="588"/>
                  </a:lnTo>
                  <a:lnTo>
                    <a:pt x="158" y="585"/>
                  </a:lnTo>
                  <a:lnTo>
                    <a:pt x="158" y="585"/>
                  </a:lnTo>
                  <a:close/>
                  <a:moveTo>
                    <a:pt x="82" y="516"/>
                  </a:moveTo>
                  <a:lnTo>
                    <a:pt x="82" y="516"/>
                  </a:lnTo>
                  <a:lnTo>
                    <a:pt x="81" y="510"/>
                  </a:lnTo>
                  <a:lnTo>
                    <a:pt x="79" y="505"/>
                  </a:lnTo>
                  <a:lnTo>
                    <a:pt x="76" y="501"/>
                  </a:lnTo>
                  <a:lnTo>
                    <a:pt x="72" y="499"/>
                  </a:lnTo>
                  <a:lnTo>
                    <a:pt x="68" y="497"/>
                  </a:lnTo>
                  <a:lnTo>
                    <a:pt x="64" y="496"/>
                  </a:lnTo>
                  <a:lnTo>
                    <a:pt x="53" y="495"/>
                  </a:lnTo>
                  <a:lnTo>
                    <a:pt x="53" y="495"/>
                  </a:lnTo>
                  <a:lnTo>
                    <a:pt x="50" y="500"/>
                  </a:lnTo>
                  <a:lnTo>
                    <a:pt x="46" y="504"/>
                  </a:lnTo>
                  <a:lnTo>
                    <a:pt x="37" y="515"/>
                  </a:lnTo>
                  <a:lnTo>
                    <a:pt x="33" y="519"/>
                  </a:lnTo>
                  <a:lnTo>
                    <a:pt x="29" y="525"/>
                  </a:lnTo>
                  <a:lnTo>
                    <a:pt x="27" y="531"/>
                  </a:lnTo>
                  <a:lnTo>
                    <a:pt x="27" y="538"/>
                  </a:lnTo>
                  <a:lnTo>
                    <a:pt x="27" y="538"/>
                  </a:lnTo>
                  <a:lnTo>
                    <a:pt x="56" y="529"/>
                  </a:lnTo>
                  <a:lnTo>
                    <a:pt x="70" y="524"/>
                  </a:lnTo>
                  <a:lnTo>
                    <a:pt x="76" y="519"/>
                  </a:lnTo>
                  <a:lnTo>
                    <a:pt x="82" y="516"/>
                  </a:lnTo>
                  <a:lnTo>
                    <a:pt x="82" y="516"/>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53" name="Freeform 197"/>
            <p:cNvSpPr>
              <a:spLocks/>
            </p:cNvSpPr>
            <p:nvPr/>
          </p:nvSpPr>
          <p:spPr bwMode="auto">
            <a:xfrm>
              <a:off x="6103938" y="1752600"/>
              <a:ext cx="11113" cy="11113"/>
            </a:xfrm>
            <a:custGeom>
              <a:avLst/>
              <a:gdLst/>
              <a:ahLst/>
              <a:cxnLst>
                <a:cxn ang="0">
                  <a:pos x="8" y="0"/>
                </a:cxn>
                <a:cxn ang="0">
                  <a:pos x="8" y="0"/>
                </a:cxn>
                <a:cxn ang="0">
                  <a:pos x="14" y="0"/>
                </a:cxn>
                <a:cxn ang="0">
                  <a:pos x="17" y="2"/>
                </a:cxn>
                <a:cxn ang="0">
                  <a:pos x="18" y="5"/>
                </a:cxn>
                <a:cxn ang="0">
                  <a:pos x="19" y="9"/>
                </a:cxn>
                <a:cxn ang="0">
                  <a:pos x="18" y="14"/>
                </a:cxn>
                <a:cxn ang="0">
                  <a:pos x="17" y="17"/>
                </a:cxn>
                <a:cxn ang="0">
                  <a:pos x="14" y="20"/>
                </a:cxn>
                <a:cxn ang="0">
                  <a:pos x="9" y="22"/>
                </a:cxn>
                <a:cxn ang="0">
                  <a:pos x="9" y="22"/>
                </a:cxn>
                <a:cxn ang="0">
                  <a:pos x="6" y="21"/>
                </a:cxn>
                <a:cxn ang="0">
                  <a:pos x="4" y="19"/>
                </a:cxn>
                <a:cxn ang="0">
                  <a:pos x="2" y="16"/>
                </a:cxn>
                <a:cxn ang="0">
                  <a:pos x="0" y="13"/>
                </a:cxn>
                <a:cxn ang="0">
                  <a:pos x="0" y="8"/>
                </a:cxn>
                <a:cxn ang="0">
                  <a:pos x="1" y="4"/>
                </a:cxn>
                <a:cxn ang="0">
                  <a:pos x="4" y="1"/>
                </a:cxn>
                <a:cxn ang="0">
                  <a:pos x="8" y="0"/>
                </a:cxn>
                <a:cxn ang="0">
                  <a:pos x="8" y="0"/>
                </a:cxn>
              </a:cxnLst>
              <a:rect l="0" t="0" r="r" b="b"/>
              <a:pathLst>
                <a:path w="19" h="22">
                  <a:moveTo>
                    <a:pt x="8" y="0"/>
                  </a:moveTo>
                  <a:lnTo>
                    <a:pt x="8" y="0"/>
                  </a:lnTo>
                  <a:lnTo>
                    <a:pt x="14" y="0"/>
                  </a:lnTo>
                  <a:lnTo>
                    <a:pt x="17" y="2"/>
                  </a:lnTo>
                  <a:lnTo>
                    <a:pt x="18" y="5"/>
                  </a:lnTo>
                  <a:lnTo>
                    <a:pt x="19" y="9"/>
                  </a:lnTo>
                  <a:lnTo>
                    <a:pt x="18" y="14"/>
                  </a:lnTo>
                  <a:lnTo>
                    <a:pt x="17" y="17"/>
                  </a:lnTo>
                  <a:lnTo>
                    <a:pt x="14" y="20"/>
                  </a:lnTo>
                  <a:lnTo>
                    <a:pt x="9" y="22"/>
                  </a:lnTo>
                  <a:lnTo>
                    <a:pt x="9" y="22"/>
                  </a:lnTo>
                  <a:lnTo>
                    <a:pt x="6" y="21"/>
                  </a:lnTo>
                  <a:lnTo>
                    <a:pt x="4" y="19"/>
                  </a:lnTo>
                  <a:lnTo>
                    <a:pt x="2" y="16"/>
                  </a:lnTo>
                  <a:lnTo>
                    <a:pt x="0" y="13"/>
                  </a:lnTo>
                  <a:lnTo>
                    <a:pt x="0" y="8"/>
                  </a:lnTo>
                  <a:lnTo>
                    <a:pt x="1" y="4"/>
                  </a:lnTo>
                  <a:lnTo>
                    <a:pt x="4" y="1"/>
                  </a:lnTo>
                  <a:lnTo>
                    <a:pt x="8" y="0"/>
                  </a:lnTo>
                  <a:lnTo>
                    <a:pt x="8"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54" name="Freeform 198"/>
            <p:cNvSpPr>
              <a:spLocks/>
            </p:cNvSpPr>
            <p:nvPr/>
          </p:nvSpPr>
          <p:spPr bwMode="auto">
            <a:xfrm>
              <a:off x="6089651" y="1765300"/>
              <a:ext cx="34925" cy="14288"/>
            </a:xfrm>
            <a:custGeom>
              <a:avLst/>
              <a:gdLst/>
              <a:ahLst/>
              <a:cxnLst>
                <a:cxn ang="0">
                  <a:pos x="60" y="3"/>
                </a:cxn>
                <a:cxn ang="0">
                  <a:pos x="60" y="3"/>
                </a:cxn>
                <a:cxn ang="0">
                  <a:pos x="63" y="6"/>
                </a:cxn>
                <a:cxn ang="0">
                  <a:pos x="65" y="8"/>
                </a:cxn>
                <a:cxn ang="0">
                  <a:pos x="67" y="11"/>
                </a:cxn>
                <a:cxn ang="0">
                  <a:pos x="68" y="16"/>
                </a:cxn>
                <a:cxn ang="0">
                  <a:pos x="68" y="16"/>
                </a:cxn>
                <a:cxn ang="0">
                  <a:pos x="65" y="20"/>
                </a:cxn>
                <a:cxn ang="0">
                  <a:pos x="62" y="23"/>
                </a:cxn>
                <a:cxn ang="0">
                  <a:pos x="58" y="25"/>
                </a:cxn>
                <a:cxn ang="0">
                  <a:pos x="52" y="25"/>
                </a:cxn>
                <a:cxn ang="0">
                  <a:pos x="52" y="25"/>
                </a:cxn>
                <a:cxn ang="0">
                  <a:pos x="49" y="24"/>
                </a:cxn>
                <a:cxn ang="0">
                  <a:pos x="47" y="23"/>
                </a:cxn>
                <a:cxn ang="0">
                  <a:pos x="45" y="21"/>
                </a:cxn>
                <a:cxn ang="0">
                  <a:pos x="42" y="20"/>
                </a:cxn>
                <a:cxn ang="0">
                  <a:pos x="42" y="20"/>
                </a:cxn>
                <a:cxn ang="0">
                  <a:pos x="33" y="19"/>
                </a:cxn>
                <a:cxn ang="0">
                  <a:pos x="22" y="19"/>
                </a:cxn>
                <a:cxn ang="0">
                  <a:pos x="13" y="18"/>
                </a:cxn>
                <a:cxn ang="0">
                  <a:pos x="7" y="16"/>
                </a:cxn>
                <a:cxn ang="0">
                  <a:pos x="1" y="14"/>
                </a:cxn>
                <a:cxn ang="0">
                  <a:pos x="1" y="14"/>
                </a:cxn>
                <a:cxn ang="0">
                  <a:pos x="0" y="10"/>
                </a:cxn>
                <a:cxn ang="0">
                  <a:pos x="0" y="8"/>
                </a:cxn>
                <a:cxn ang="0">
                  <a:pos x="0" y="5"/>
                </a:cxn>
                <a:cxn ang="0">
                  <a:pos x="0" y="5"/>
                </a:cxn>
                <a:cxn ang="0">
                  <a:pos x="8" y="2"/>
                </a:cxn>
                <a:cxn ang="0">
                  <a:pos x="15" y="0"/>
                </a:cxn>
                <a:cxn ang="0">
                  <a:pos x="22" y="2"/>
                </a:cxn>
                <a:cxn ang="0">
                  <a:pos x="29" y="3"/>
                </a:cxn>
                <a:cxn ang="0">
                  <a:pos x="35" y="4"/>
                </a:cxn>
                <a:cxn ang="0">
                  <a:pos x="43" y="5"/>
                </a:cxn>
                <a:cxn ang="0">
                  <a:pos x="50" y="5"/>
                </a:cxn>
                <a:cxn ang="0">
                  <a:pos x="60" y="3"/>
                </a:cxn>
                <a:cxn ang="0">
                  <a:pos x="60" y="3"/>
                </a:cxn>
              </a:cxnLst>
              <a:rect l="0" t="0" r="r" b="b"/>
              <a:pathLst>
                <a:path w="68" h="25">
                  <a:moveTo>
                    <a:pt x="60" y="3"/>
                  </a:moveTo>
                  <a:lnTo>
                    <a:pt x="60" y="3"/>
                  </a:lnTo>
                  <a:lnTo>
                    <a:pt x="63" y="6"/>
                  </a:lnTo>
                  <a:lnTo>
                    <a:pt x="65" y="8"/>
                  </a:lnTo>
                  <a:lnTo>
                    <a:pt x="67" y="11"/>
                  </a:lnTo>
                  <a:lnTo>
                    <a:pt x="68" y="16"/>
                  </a:lnTo>
                  <a:lnTo>
                    <a:pt x="68" y="16"/>
                  </a:lnTo>
                  <a:lnTo>
                    <a:pt x="65" y="20"/>
                  </a:lnTo>
                  <a:lnTo>
                    <a:pt x="62" y="23"/>
                  </a:lnTo>
                  <a:lnTo>
                    <a:pt x="58" y="25"/>
                  </a:lnTo>
                  <a:lnTo>
                    <a:pt x="52" y="25"/>
                  </a:lnTo>
                  <a:lnTo>
                    <a:pt x="52" y="25"/>
                  </a:lnTo>
                  <a:lnTo>
                    <a:pt x="49" y="24"/>
                  </a:lnTo>
                  <a:lnTo>
                    <a:pt x="47" y="23"/>
                  </a:lnTo>
                  <a:lnTo>
                    <a:pt x="45" y="21"/>
                  </a:lnTo>
                  <a:lnTo>
                    <a:pt x="42" y="20"/>
                  </a:lnTo>
                  <a:lnTo>
                    <a:pt x="42" y="20"/>
                  </a:lnTo>
                  <a:lnTo>
                    <a:pt x="33" y="19"/>
                  </a:lnTo>
                  <a:lnTo>
                    <a:pt x="22" y="19"/>
                  </a:lnTo>
                  <a:lnTo>
                    <a:pt x="13" y="18"/>
                  </a:lnTo>
                  <a:lnTo>
                    <a:pt x="7" y="16"/>
                  </a:lnTo>
                  <a:lnTo>
                    <a:pt x="1" y="14"/>
                  </a:lnTo>
                  <a:lnTo>
                    <a:pt x="1" y="14"/>
                  </a:lnTo>
                  <a:lnTo>
                    <a:pt x="0" y="10"/>
                  </a:lnTo>
                  <a:lnTo>
                    <a:pt x="0" y="8"/>
                  </a:lnTo>
                  <a:lnTo>
                    <a:pt x="0" y="5"/>
                  </a:lnTo>
                  <a:lnTo>
                    <a:pt x="0" y="5"/>
                  </a:lnTo>
                  <a:lnTo>
                    <a:pt x="8" y="2"/>
                  </a:lnTo>
                  <a:lnTo>
                    <a:pt x="15" y="0"/>
                  </a:lnTo>
                  <a:lnTo>
                    <a:pt x="22" y="2"/>
                  </a:lnTo>
                  <a:lnTo>
                    <a:pt x="29" y="3"/>
                  </a:lnTo>
                  <a:lnTo>
                    <a:pt x="35" y="4"/>
                  </a:lnTo>
                  <a:lnTo>
                    <a:pt x="43" y="5"/>
                  </a:lnTo>
                  <a:lnTo>
                    <a:pt x="50" y="5"/>
                  </a:lnTo>
                  <a:lnTo>
                    <a:pt x="60" y="3"/>
                  </a:lnTo>
                  <a:lnTo>
                    <a:pt x="60" y="3"/>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55" name="Freeform 206"/>
            <p:cNvSpPr>
              <a:spLocks/>
            </p:cNvSpPr>
            <p:nvPr/>
          </p:nvSpPr>
          <p:spPr bwMode="auto">
            <a:xfrm>
              <a:off x="6072188" y="1817688"/>
              <a:ext cx="49213" cy="39688"/>
            </a:xfrm>
            <a:custGeom>
              <a:avLst/>
              <a:gdLst/>
              <a:ahLst/>
              <a:cxnLst>
                <a:cxn ang="0">
                  <a:pos x="33" y="3"/>
                </a:cxn>
                <a:cxn ang="0">
                  <a:pos x="29" y="45"/>
                </a:cxn>
                <a:cxn ang="0">
                  <a:pos x="30" y="56"/>
                </a:cxn>
                <a:cxn ang="0">
                  <a:pos x="36" y="50"/>
                </a:cxn>
                <a:cxn ang="0">
                  <a:pos x="48" y="40"/>
                </a:cxn>
                <a:cxn ang="0">
                  <a:pos x="62" y="20"/>
                </a:cxn>
                <a:cxn ang="0">
                  <a:pos x="69" y="5"/>
                </a:cxn>
                <a:cxn ang="0">
                  <a:pos x="78" y="5"/>
                </a:cxn>
                <a:cxn ang="0">
                  <a:pos x="79" y="13"/>
                </a:cxn>
                <a:cxn ang="0">
                  <a:pos x="76" y="19"/>
                </a:cxn>
                <a:cxn ang="0">
                  <a:pos x="68" y="28"/>
                </a:cxn>
                <a:cxn ang="0">
                  <a:pos x="67" y="31"/>
                </a:cxn>
                <a:cxn ang="0">
                  <a:pos x="77" y="41"/>
                </a:cxn>
                <a:cxn ang="0">
                  <a:pos x="85" y="42"/>
                </a:cxn>
                <a:cxn ang="0">
                  <a:pos x="94" y="41"/>
                </a:cxn>
                <a:cxn ang="0">
                  <a:pos x="95" y="44"/>
                </a:cxn>
                <a:cxn ang="0">
                  <a:pos x="91" y="50"/>
                </a:cxn>
                <a:cxn ang="0">
                  <a:pos x="88" y="53"/>
                </a:cxn>
                <a:cxn ang="0">
                  <a:pos x="93" y="62"/>
                </a:cxn>
                <a:cxn ang="0">
                  <a:pos x="94" y="72"/>
                </a:cxn>
                <a:cxn ang="0">
                  <a:pos x="90" y="74"/>
                </a:cxn>
                <a:cxn ang="0">
                  <a:pos x="84" y="75"/>
                </a:cxn>
                <a:cxn ang="0">
                  <a:pos x="82" y="71"/>
                </a:cxn>
                <a:cxn ang="0">
                  <a:pos x="79" y="65"/>
                </a:cxn>
                <a:cxn ang="0">
                  <a:pos x="78" y="61"/>
                </a:cxn>
                <a:cxn ang="0">
                  <a:pos x="70" y="63"/>
                </a:cxn>
                <a:cxn ang="0">
                  <a:pos x="63" y="71"/>
                </a:cxn>
                <a:cxn ang="0">
                  <a:pos x="57" y="73"/>
                </a:cxn>
                <a:cxn ang="0">
                  <a:pos x="54" y="70"/>
                </a:cxn>
                <a:cxn ang="0">
                  <a:pos x="61" y="60"/>
                </a:cxn>
                <a:cxn ang="0">
                  <a:pos x="71" y="53"/>
                </a:cxn>
                <a:cxn ang="0">
                  <a:pos x="71" y="50"/>
                </a:cxn>
                <a:cxn ang="0">
                  <a:pos x="67" y="45"/>
                </a:cxn>
                <a:cxn ang="0">
                  <a:pos x="63" y="38"/>
                </a:cxn>
                <a:cxn ang="0">
                  <a:pos x="63" y="35"/>
                </a:cxn>
                <a:cxn ang="0">
                  <a:pos x="51" y="50"/>
                </a:cxn>
                <a:cxn ang="0">
                  <a:pos x="39" y="64"/>
                </a:cxn>
                <a:cxn ang="0">
                  <a:pos x="27" y="63"/>
                </a:cxn>
                <a:cxn ang="0">
                  <a:pos x="19" y="60"/>
                </a:cxn>
                <a:cxn ang="0">
                  <a:pos x="20" y="49"/>
                </a:cxn>
                <a:cxn ang="0">
                  <a:pos x="20" y="33"/>
                </a:cxn>
                <a:cxn ang="0">
                  <a:pos x="19" y="26"/>
                </a:cxn>
                <a:cxn ang="0">
                  <a:pos x="16" y="28"/>
                </a:cxn>
                <a:cxn ang="0">
                  <a:pos x="9" y="34"/>
                </a:cxn>
                <a:cxn ang="0">
                  <a:pos x="4" y="35"/>
                </a:cxn>
                <a:cxn ang="0">
                  <a:pos x="3" y="34"/>
                </a:cxn>
                <a:cxn ang="0">
                  <a:pos x="0" y="33"/>
                </a:cxn>
                <a:cxn ang="0">
                  <a:pos x="5" y="22"/>
                </a:cxn>
                <a:cxn ang="0">
                  <a:pos x="17" y="7"/>
                </a:cxn>
                <a:cxn ang="0">
                  <a:pos x="22" y="0"/>
                </a:cxn>
                <a:cxn ang="0">
                  <a:pos x="26" y="0"/>
                </a:cxn>
                <a:cxn ang="0">
                  <a:pos x="33" y="3"/>
                </a:cxn>
              </a:cxnLst>
              <a:rect l="0" t="0" r="r" b="b"/>
              <a:pathLst>
                <a:path w="95" h="75">
                  <a:moveTo>
                    <a:pt x="33" y="3"/>
                  </a:moveTo>
                  <a:lnTo>
                    <a:pt x="33" y="3"/>
                  </a:lnTo>
                  <a:lnTo>
                    <a:pt x="30" y="32"/>
                  </a:lnTo>
                  <a:lnTo>
                    <a:pt x="29" y="45"/>
                  </a:lnTo>
                  <a:lnTo>
                    <a:pt x="29" y="50"/>
                  </a:lnTo>
                  <a:lnTo>
                    <a:pt x="30" y="56"/>
                  </a:lnTo>
                  <a:lnTo>
                    <a:pt x="30" y="56"/>
                  </a:lnTo>
                  <a:lnTo>
                    <a:pt x="36" y="50"/>
                  </a:lnTo>
                  <a:lnTo>
                    <a:pt x="42" y="46"/>
                  </a:lnTo>
                  <a:lnTo>
                    <a:pt x="48" y="40"/>
                  </a:lnTo>
                  <a:lnTo>
                    <a:pt x="52" y="33"/>
                  </a:lnTo>
                  <a:lnTo>
                    <a:pt x="62" y="20"/>
                  </a:lnTo>
                  <a:lnTo>
                    <a:pt x="69" y="5"/>
                  </a:lnTo>
                  <a:lnTo>
                    <a:pt x="69" y="5"/>
                  </a:lnTo>
                  <a:lnTo>
                    <a:pt x="78" y="5"/>
                  </a:lnTo>
                  <a:lnTo>
                    <a:pt x="78" y="5"/>
                  </a:lnTo>
                  <a:lnTo>
                    <a:pt x="79" y="10"/>
                  </a:lnTo>
                  <a:lnTo>
                    <a:pt x="79" y="13"/>
                  </a:lnTo>
                  <a:lnTo>
                    <a:pt x="77" y="16"/>
                  </a:lnTo>
                  <a:lnTo>
                    <a:pt x="76" y="19"/>
                  </a:lnTo>
                  <a:lnTo>
                    <a:pt x="70" y="25"/>
                  </a:lnTo>
                  <a:lnTo>
                    <a:pt x="68" y="28"/>
                  </a:lnTo>
                  <a:lnTo>
                    <a:pt x="67" y="31"/>
                  </a:lnTo>
                  <a:lnTo>
                    <a:pt x="67" y="31"/>
                  </a:lnTo>
                  <a:lnTo>
                    <a:pt x="73" y="38"/>
                  </a:lnTo>
                  <a:lnTo>
                    <a:pt x="77" y="41"/>
                  </a:lnTo>
                  <a:lnTo>
                    <a:pt x="79" y="42"/>
                  </a:lnTo>
                  <a:lnTo>
                    <a:pt x="85" y="42"/>
                  </a:lnTo>
                  <a:lnTo>
                    <a:pt x="94" y="41"/>
                  </a:lnTo>
                  <a:lnTo>
                    <a:pt x="94" y="41"/>
                  </a:lnTo>
                  <a:lnTo>
                    <a:pt x="95" y="42"/>
                  </a:lnTo>
                  <a:lnTo>
                    <a:pt x="95" y="44"/>
                  </a:lnTo>
                  <a:lnTo>
                    <a:pt x="93" y="47"/>
                  </a:lnTo>
                  <a:lnTo>
                    <a:pt x="91" y="50"/>
                  </a:lnTo>
                  <a:lnTo>
                    <a:pt x="88" y="53"/>
                  </a:lnTo>
                  <a:lnTo>
                    <a:pt x="88" y="53"/>
                  </a:lnTo>
                  <a:lnTo>
                    <a:pt x="90" y="58"/>
                  </a:lnTo>
                  <a:lnTo>
                    <a:pt x="93" y="62"/>
                  </a:lnTo>
                  <a:lnTo>
                    <a:pt x="94" y="65"/>
                  </a:lnTo>
                  <a:lnTo>
                    <a:pt x="94" y="72"/>
                  </a:lnTo>
                  <a:lnTo>
                    <a:pt x="94" y="72"/>
                  </a:lnTo>
                  <a:lnTo>
                    <a:pt x="90" y="74"/>
                  </a:lnTo>
                  <a:lnTo>
                    <a:pt x="87" y="75"/>
                  </a:lnTo>
                  <a:lnTo>
                    <a:pt x="84" y="75"/>
                  </a:lnTo>
                  <a:lnTo>
                    <a:pt x="84" y="75"/>
                  </a:lnTo>
                  <a:lnTo>
                    <a:pt x="82" y="71"/>
                  </a:lnTo>
                  <a:lnTo>
                    <a:pt x="81" y="68"/>
                  </a:lnTo>
                  <a:lnTo>
                    <a:pt x="79" y="65"/>
                  </a:lnTo>
                  <a:lnTo>
                    <a:pt x="78" y="61"/>
                  </a:lnTo>
                  <a:lnTo>
                    <a:pt x="78" y="61"/>
                  </a:lnTo>
                  <a:lnTo>
                    <a:pt x="73" y="61"/>
                  </a:lnTo>
                  <a:lnTo>
                    <a:pt x="70" y="63"/>
                  </a:lnTo>
                  <a:lnTo>
                    <a:pt x="65" y="68"/>
                  </a:lnTo>
                  <a:lnTo>
                    <a:pt x="63" y="71"/>
                  </a:lnTo>
                  <a:lnTo>
                    <a:pt x="61" y="73"/>
                  </a:lnTo>
                  <a:lnTo>
                    <a:pt x="57" y="73"/>
                  </a:lnTo>
                  <a:lnTo>
                    <a:pt x="54" y="70"/>
                  </a:lnTo>
                  <a:lnTo>
                    <a:pt x="54" y="70"/>
                  </a:lnTo>
                  <a:lnTo>
                    <a:pt x="57" y="64"/>
                  </a:lnTo>
                  <a:lnTo>
                    <a:pt x="61" y="60"/>
                  </a:lnTo>
                  <a:lnTo>
                    <a:pt x="66" y="57"/>
                  </a:lnTo>
                  <a:lnTo>
                    <a:pt x="71" y="53"/>
                  </a:lnTo>
                  <a:lnTo>
                    <a:pt x="71" y="53"/>
                  </a:lnTo>
                  <a:lnTo>
                    <a:pt x="71" y="50"/>
                  </a:lnTo>
                  <a:lnTo>
                    <a:pt x="70" y="48"/>
                  </a:lnTo>
                  <a:lnTo>
                    <a:pt x="67" y="45"/>
                  </a:lnTo>
                  <a:lnTo>
                    <a:pt x="64" y="41"/>
                  </a:lnTo>
                  <a:lnTo>
                    <a:pt x="63" y="38"/>
                  </a:lnTo>
                  <a:lnTo>
                    <a:pt x="63" y="35"/>
                  </a:lnTo>
                  <a:lnTo>
                    <a:pt x="63" y="35"/>
                  </a:lnTo>
                  <a:lnTo>
                    <a:pt x="56" y="43"/>
                  </a:lnTo>
                  <a:lnTo>
                    <a:pt x="51" y="50"/>
                  </a:lnTo>
                  <a:lnTo>
                    <a:pt x="46" y="58"/>
                  </a:lnTo>
                  <a:lnTo>
                    <a:pt x="39" y="64"/>
                  </a:lnTo>
                  <a:lnTo>
                    <a:pt x="39" y="64"/>
                  </a:lnTo>
                  <a:lnTo>
                    <a:pt x="27" y="63"/>
                  </a:lnTo>
                  <a:lnTo>
                    <a:pt x="23" y="62"/>
                  </a:lnTo>
                  <a:lnTo>
                    <a:pt x="19" y="60"/>
                  </a:lnTo>
                  <a:lnTo>
                    <a:pt x="19" y="60"/>
                  </a:lnTo>
                  <a:lnTo>
                    <a:pt x="20" y="49"/>
                  </a:lnTo>
                  <a:lnTo>
                    <a:pt x="20" y="41"/>
                  </a:lnTo>
                  <a:lnTo>
                    <a:pt x="20" y="33"/>
                  </a:lnTo>
                  <a:lnTo>
                    <a:pt x="19" y="26"/>
                  </a:lnTo>
                  <a:lnTo>
                    <a:pt x="19" y="26"/>
                  </a:lnTo>
                  <a:lnTo>
                    <a:pt x="17" y="26"/>
                  </a:lnTo>
                  <a:lnTo>
                    <a:pt x="16" y="28"/>
                  </a:lnTo>
                  <a:lnTo>
                    <a:pt x="12" y="31"/>
                  </a:lnTo>
                  <a:lnTo>
                    <a:pt x="9" y="34"/>
                  </a:lnTo>
                  <a:lnTo>
                    <a:pt x="7" y="35"/>
                  </a:lnTo>
                  <a:lnTo>
                    <a:pt x="4" y="35"/>
                  </a:lnTo>
                  <a:lnTo>
                    <a:pt x="4" y="35"/>
                  </a:lnTo>
                  <a:lnTo>
                    <a:pt x="3" y="34"/>
                  </a:lnTo>
                  <a:lnTo>
                    <a:pt x="0" y="33"/>
                  </a:lnTo>
                  <a:lnTo>
                    <a:pt x="0" y="33"/>
                  </a:lnTo>
                  <a:lnTo>
                    <a:pt x="2" y="27"/>
                  </a:lnTo>
                  <a:lnTo>
                    <a:pt x="5" y="22"/>
                  </a:lnTo>
                  <a:lnTo>
                    <a:pt x="11" y="14"/>
                  </a:lnTo>
                  <a:lnTo>
                    <a:pt x="17" y="7"/>
                  </a:lnTo>
                  <a:lnTo>
                    <a:pt x="20" y="4"/>
                  </a:lnTo>
                  <a:lnTo>
                    <a:pt x="22" y="0"/>
                  </a:lnTo>
                  <a:lnTo>
                    <a:pt x="22" y="0"/>
                  </a:lnTo>
                  <a:lnTo>
                    <a:pt x="26" y="0"/>
                  </a:lnTo>
                  <a:lnTo>
                    <a:pt x="29" y="0"/>
                  </a:lnTo>
                  <a:lnTo>
                    <a:pt x="33" y="3"/>
                  </a:lnTo>
                  <a:lnTo>
                    <a:pt x="33" y="3"/>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56" name="Freeform 213"/>
            <p:cNvSpPr>
              <a:spLocks/>
            </p:cNvSpPr>
            <p:nvPr/>
          </p:nvSpPr>
          <p:spPr bwMode="auto">
            <a:xfrm>
              <a:off x="6073776" y="1895475"/>
              <a:ext cx="34925" cy="11113"/>
            </a:xfrm>
            <a:custGeom>
              <a:avLst/>
              <a:gdLst/>
              <a:ahLst/>
              <a:cxnLst>
                <a:cxn ang="0">
                  <a:pos x="0" y="7"/>
                </a:cxn>
                <a:cxn ang="0">
                  <a:pos x="0" y="7"/>
                </a:cxn>
                <a:cxn ang="0">
                  <a:pos x="2" y="5"/>
                </a:cxn>
                <a:cxn ang="0">
                  <a:pos x="5" y="3"/>
                </a:cxn>
                <a:cxn ang="0">
                  <a:pos x="11" y="1"/>
                </a:cxn>
                <a:cxn ang="0">
                  <a:pos x="18" y="0"/>
                </a:cxn>
                <a:cxn ang="0">
                  <a:pos x="27" y="0"/>
                </a:cxn>
                <a:cxn ang="0">
                  <a:pos x="44" y="1"/>
                </a:cxn>
                <a:cxn ang="0">
                  <a:pos x="52" y="1"/>
                </a:cxn>
                <a:cxn ang="0">
                  <a:pos x="60" y="0"/>
                </a:cxn>
                <a:cxn ang="0">
                  <a:pos x="60" y="0"/>
                </a:cxn>
                <a:cxn ang="0">
                  <a:pos x="63" y="3"/>
                </a:cxn>
                <a:cxn ang="0">
                  <a:pos x="65" y="5"/>
                </a:cxn>
                <a:cxn ang="0">
                  <a:pos x="66" y="9"/>
                </a:cxn>
                <a:cxn ang="0">
                  <a:pos x="65" y="12"/>
                </a:cxn>
                <a:cxn ang="0">
                  <a:pos x="63" y="15"/>
                </a:cxn>
                <a:cxn ang="0">
                  <a:pos x="60" y="17"/>
                </a:cxn>
                <a:cxn ang="0">
                  <a:pos x="56" y="19"/>
                </a:cxn>
                <a:cxn ang="0">
                  <a:pos x="49" y="19"/>
                </a:cxn>
                <a:cxn ang="0">
                  <a:pos x="49" y="19"/>
                </a:cxn>
                <a:cxn ang="0">
                  <a:pos x="47" y="18"/>
                </a:cxn>
                <a:cxn ang="0">
                  <a:pos x="44" y="17"/>
                </a:cxn>
                <a:cxn ang="0">
                  <a:pos x="41" y="15"/>
                </a:cxn>
                <a:cxn ang="0">
                  <a:pos x="37" y="12"/>
                </a:cxn>
                <a:cxn ang="0">
                  <a:pos x="37" y="12"/>
                </a:cxn>
                <a:cxn ang="0">
                  <a:pos x="32" y="12"/>
                </a:cxn>
                <a:cxn ang="0">
                  <a:pos x="26" y="12"/>
                </a:cxn>
                <a:cxn ang="0">
                  <a:pos x="13" y="14"/>
                </a:cxn>
                <a:cxn ang="0">
                  <a:pos x="7" y="14"/>
                </a:cxn>
                <a:cxn ang="0">
                  <a:pos x="3" y="12"/>
                </a:cxn>
                <a:cxn ang="0">
                  <a:pos x="1" y="10"/>
                </a:cxn>
                <a:cxn ang="0">
                  <a:pos x="0" y="9"/>
                </a:cxn>
                <a:cxn ang="0">
                  <a:pos x="0" y="7"/>
                </a:cxn>
                <a:cxn ang="0">
                  <a:pos x="0" y="7"/>
                </a:cxn>
              </a:cxnLst>
              <a:rect l="0" t="0" r="r" b="b"/>
              <a:pathLst>
                <a:path w="66" h="19">
                  <a:moveTo>
                    <a:pt x="0" y="7"/>
                  </a:moveTo>
                  <a:lnTo>
                    <a:pt x="0" y="7"/>
                  </a:lnTo>
                  <a:lnTo>
                    <a:pt x="2" y="5"/>
                  </a:lnTo>
                  <a:lnTo>
                    <a:pt x="5" y="3"/>
                  </a:lnTo>
                  <a:lnTo>
                    <a:pt x="11" y="1"/>
                  </a:lnTo>
                  <a:lnTo>
                    <a:pt x="18" y="0"/>
                  </a:lnTo>
                  <a:lnTo>
                    <a:pt x="27" y="0"/>
                  </a:lnTo>
                  <a:lnTo>
                    <a:pt x="44" y="1"/>
                  </a:lnTo>
                  <a:lnTo>
                    <a:pt x="52" y="1"/>
                  </a:lnTo>
                  <a:lnTo>
                    <a:pt x="60" y="0"/>
                  </a:lnTo>
                  <a:lnTo>
                    <a:pt x="60" y="0"/>
                  </a:lnTo>
                  <a:lnTo>
                    <a:pt x="63" y="3"/>
                  </a:lnTo>
                  <a:lnTo>
                    <a:pt x="65" y="5"/>
                  </a:lnTo>
                  <a:lnTo>
                    <a:pt x="66" y="9"/>
                  </a:lnTo>
                  <a:lnTo>
                    <a:pt x="65" y="12"/>
                  </a:lnTo>
                  <a:lnTo>
                    <a:pt x="63" y="15"/>
                  </a:lnTo>
                  <a:lnTo>
                    <a:pt x="60" y="17"/>
                  </a:lnTo>
                  <a:lnTo>
                    <a:pt x="56" y="19"/>
                  </a:lnTo>
                  <a:lnTo>
                    <a:pt x="49" y="19"/>
                  </a:lnTo>
                  <a:lnTo>
                    <a:pt x="49" y="19"/>
                  </a:lnTo>
                  <a:lnTo>
                    <a:pt x="47" y="18"/>
                  </a:lnTo>
                  <a:lnTo>
                    <a:pt x="44" y="17"/>
                  </a:lnTo>
                  <a:lnTo>
                    <a:pt x="41" y="15"/>
                  </a:lnTo>
                  <a:lnTo>
                    <a:pt x="37" y="12"/>
                  </a:lnTo>
                  <a:lnTo>
                    <a:pt x="37" y="12"/>
                  </a:lnTo>
                  <a:lnTo>
                    <a:pt x="32" y="12"/>
                  </a:lnTo>
                  <a:lnTo>
                    <a:pt x="26" y="12"/>
                  </a:lnTo>
                  <a:lnTo>
                    <a:pt x="13" y="14"/>
                  </a:lnTo>
                  <a:lnTo>
                    <a:pt x="7" y="14"/>
                  </a:lnTo>
                  <a:lnTo>
                    <a:pt x="3" y="12"/>
                  </a:lnTo>
                  <a:lnTo>
                    <a:pt x="1" y="10"/>
                  </a:lnTo>
                  <a:lnTo>
                    <a:pt x="0" y="9"/>
                  </a:lnTo>
                  <a:lnTo>
                    <a:pt x="0" y="7"/>
                  </a:lnTo>
                  <a:lnTo>
                    <a:pt x="0" y="7"/>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57" name="Freeform 221"/>
            <p:cNvSpPr>
              <a:spLocks/>
            </p:cNvSpPr>
            <p:nvPr/>
          </p:nvSpPr>
          <p:spPr bwMode="auto">
            <a:xfrm>
              <a:off x="6075363" y="1908175"/>
              <a:ext cx="33338" cy="9525"/>
            </a:xfrm>
            <a:custGeom>
              <a:avLst/>
              <a:gdLst/>
              <a:ahLst/>
              <a:cxnLst>
                <a:cxn ang="0">
                  <a:pos x="60" y="2"/>
                </a:cxn>
                <a:cxn ang="0">
                  <a:pos x="60" y="2"/>
                </a:cxn>
                <a:cxn ang="0">
                  <a:pos x="61" y="6"/>
                </a:cxn>
                <a:cxn ang="0">
                  <a:pos x="62" y="8"/>
                </a:cxn>
                <a:cxn ang="0">
                  <a:pos x="63" y="11"/>
                </a:cxn>
                <a:cxn ang="0">
                  <a:pos x="63" y="11"/>
                </a:cxn>
                <a:cxn ang="0">
                  <a:pos x="61" y="13"/>
                </a:cxn>
                <a:cxn ang="0">
                  <a:pos x="58" y="15"/>
                </a:cxn>
                <a:cxn ang="0">
                  <a:pos x="53" y="16"/>
                </a:cxn>
                <a:cxn ang="0">
                  <a:pos x="47" y="17"/>
                </a:cxn>
                <a:cxn ang="0">
                  <a:pos x="40" y="16"/>
                </a:cxn>
                <a:cxn ang="0">
                  <a:pos x="24" y="14"/>
                </a:cxn>
                <a:cxn ang="0">
                  <a:pos x="15" y="14"/>
                </a:cxn>
                <a:cxn ang="0">
                  <a:pos x="5" y="15"/>
                </a:cxn>
                <a:cxn ang="0">
                  <a:pos x="5" y="15"/>
                </a:cxn>
                <a:cxn ang="0">
                  <a:pos x="3" y="13"/>
                </a:cxn>
                <a:cxn ang="0">
                  <a:pos x="1" y="11"/>
                </a:cxn>
                <a:cxn ang="0">
                  <a:pos x="0" y="8"/>
                </a:cxn>
                <a:cxn ang="0">
                  <a:pos x="0" y="3"/>
                </a:cxn>
                <a:cxn ang="0">
                  <a:pos x="0" y="3"/>
                </a:cxn>
                <a:cxn ang="0">
                  <a:pos x="9" y="1"/>
                </a:cxn>
                <a:cxn ang="0">
                  <a:pos x="17" y="0"/>
                </a:cxn>
                <a:cxn ang="0">
                  <a:pos x="25" y="0"/>
                </a:cxn>
                <a:cxn ang="0">
                  <a:pos x="32" y="0"/>
                </a:cxn>
                <a:cxn ang="0">
                  <a:pos x="46" y="1"/>
                </a:cxn>
                <a:cxn ang="0">
                  <a:pos x="60" y="2"/>
                </a:cxn>
                <a:cxn ang="0">
                  <a:pos x="60" y="2"/>
                </a:cxn>
              </a:cxnLst>
              <a:rect l="0" t="0" r="r" b="b"/>
              <a:pathLst>
                <a:path w="63" h="17">
                  <a:moveTo>
                    <a:pt x="60" y="2"/>
                  </a:moveTo>
                  <a:lnTo>
                    <a:pt x="60" y="2"/>
                  </a:lnTo>
                  <a:lnTo>
                    <a:pt x="61" y="6"/>
                  </a:lnTo>
                  <a:lnTo>
                    <a:pt x="62" y="8"/>
                  </a:lnTo>
                  <a:lnTo>
                    <a:pt x="63" y="11"/>
                  </a:lnTo>
                  <a:lnTo>
                    <a:pt x="63" y="11"/>
                  </a:lnTo>
                  <a:lnTo>
                    <a:pt x="61" y="13"/>
                  </a:lnTo>
                  <a:lnTo>
                    <a:pt x="58" y="15"/>
                  </a:lnTo>
                  <a:lnTo>
                    <a:pt x="53" y="16"/>
                  </a:lnTo>
                  <a:lnTo>
                    <a:pt x="47" y="17"/>
                  </a:lnTo>
                  <a:lnTo>
                    <a:pt x="40" y="16"/>
                  </a:lnTo>
                  <a:lnTo>
                    <a:pt x="24" y="14"/>
                  </a:lnTo>
                  <a:lnTo>
                    <a:pt x="15" y="14"/>
                  </a:lnTo>
                  <a:lnTo>
                    <a:pt x="5" y="15"/>
                  </a:lnTo>
                  <a:lnTo>
                    <a:pt x="5" y="15"/>
                  </a:lnTo>
                  <a:lnTo>
                    <a:pt x="3" y="13"/>
                  </a:lnTo>
                  <a:lnTo>
                    <a:pt x="1" y="11"/>
                  </a:lnTo>
                  <a:lnTo>
                    <a:pt x="0" y="8"/>
                  </a:lnTo>
                  <a:lnTo>
                    <a:pt x="0" y="3"/>
                  </a:lnTo>
                  <a:lnTo>
                    <a:pt x="0" y="3"/>
                  </a:lnTo>
                  <a:lnTo>
                    <a:pt x="9" y="1"/>
                  </a:lnTo>
                  <a:lnTo>
                    <a:pt x="17" y="0"/>
                  </a:lnTo>
                  <a:lnTo>
                    <a:pt x="25" y="0"/>
                  </a:lnTo>
                  <a:lnTo>
                    <a:pt x="32" y="0"/>
                  </a:lnTo>
                  <a:lnTo>
                    <a:pt x="46" y="1"/>
                  </a:lnTo>
                  <a:lnTo>
                    <a:pt x="60" y="2"/>
                  </a:lnTo>
                  <a:lnTo>
                    <a:pt x="60" y="2"/>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grpSp>
      <p:grpSp>
        <p:nvGrpSpPr>
          <p:cNvPr id="58" name="Group 189"/>
          <p:cNvGrpSpPr>
            <a:grpSpLocks noChangeAspect="1"/>
          </p:cNvGrpSpPr>
          <p:nvPr/>
        </p:nvGrpSpPr>
        <p:grpSpPr bwMode="auto">
          <a:xfrm rot="19076758">
            <a:off x="9730720" y="4764162"/>
            <a:ext cx="808230" cy="933042"/>
            <a:chOff x="387" y="1666"/>
            <a:chExt cx="531" cy="613"/>
          </a:xfrm>
          <a:solidFill>
            <a:srgbClr val="FFFFFF"/>
          </a:solidFill>
        </p:grpSpPr>
        <p:sp>
          <p:nvSpPr>
            <p:cNvPr id="59" name="Freeform 191"/>
            <p:cNvSpPr>
              <a:spLocks noEditPoints="1"/>
            </p:cNvSpPr>
            <p:nvPr/>
          </p:nvSpPr>
          <p:spPr bwMode="auto">
            <a:xfrm>
              <a:off x="387" y="1666"/>
              <a:ext cx="531" cy="613"/>
            </a:xfrm>
            <a:custGeom>
              <a:avLst/>
              <a:gdLst>
                <a:gd name="T0" fmla="*/ 27 w 251"/>
                <a:gd name="T1" fmla="*/ 274 h 290"/>
                <a:gd name="T2" fmla="*/ 34 w 251"/>
                <a:gd name="T3" fmla="*/ 269 h 290"/>
                <a:gd name="T4" fmla="*/ 16 w 251"/>
                <a:gd name="T5" fmla="*/ 137 h 290"/>
                <a:gd name="T6" fmla="*/ 20 w 251"/>
                <a:gd name="T7" fmla="*/ 166 h 290"/>
                <a:gd name="T8" fmla="*/ 35 w 251"/>
                <a:gd name="T9" fmla="*/ 199 h 290"/>
                <a:gd name="T10" fmla="*/ 40 w 251"/>
                <a:gd name="T11" fmla="*/ 221 h 290"/>
                <a:gd name="T12" fmla="*/ 57 w 251"/>
                <a:gd name="T13" fmla="*/ 229 h 290"/>
                <a:gd name="T14" fmla="*/ 211 w 251"/>
                <a:gd name="T15" fmla="*/ 215 h 290"/>
                <a:gd name="T16" fmla="*/ 230 w 251"/>
                <a:gd name="T17" fmla="*/ 270 h 290"/>
                <a:gd name="T18" fmla="*/ 171 w 251"/>
                <a:gd name="T19" fmla="*/ 242 h 290"/>
                <a:gd name="T20" fmla="*/ 116 w 251"/>
                <a:gd name="T21" fmla="*/ 247 h 290"/>
                <a:gd name="T22" fmla="*/ 59 w 251"/>
                <a:gd name="T23" fmla="*/ 283 h 290"/>
                <a:gd name="T24" fmla="*/ 78 w 251"/>
                <a:gd name="T25" fmla="*/ 283 h 290"/>
                <a:gd name="T26" fmla="*/ 115 w 251"/>
                <a:gd name="T27" fmla="*/ 255 h 290"/>
                <a:gd name="T28" fmla="*/ 156 w 251"/>
                <a:gd name="T29" fmla="*/ 277 h 290"/>
                <a:gd name="T30" fmla="*/ 175 w 251"/>
                <a:gd name="T31" fmla="*/ 253 h 290"/>
                <a:gd name="T32" fmla="*/ 205 w 251"/>
                <a:gd name="T33" fmla="*/ 277 h 290"/>
                <a:gd name="T34" fmla="*/ 222 w 251"/>
                <a:gd name="T35" fmla="*/ 275 h 290"/>
                <a:gd name="T36" fmla="*/ 241 w 251"/>
                <a:gd name="T37" fmla="*/ 64 h 290"/>
                <a:gd name="T38" fmla="*/ 4 w 251"/>
                <a:gd name="T39" fmla="*/ 11 h 290"/>
                <a:gd name="T40" fmla="*/ 85 w 251"/>
                <a:gd name="T41" fmla="*/ 115 h 290"/>
                <a:gd name="T42" fmla="*/ 180 w 251"/>
                <a:gd name="T43" fmla="*/ 112 h 290"/>
                <a:gd name="T44" fmla="*/ 132 w 251"/>
                <a:gd name="T45" fmla="*/ 158 h 290"/>
                <a:gd name="T46" fmla="*/ 93 w 251"/>
                <a:gd name="T47" fmla="*/ 121 h 290"/>
                <a:gd name="T48" fmla="*/ 135 w 251"/>
                <a:gd name="T49" fmla="*/ 119 h 290"/>
                <a:gd name="T50" fmla="*/ 135 w 251"/>
                <a:gd name="T51" fmla="*/ 119 h 290"/>
                <a:gd name="T52" fmla="*/ 134 w 251"/>
                <a:gd name="T53" fmla="*/ 194 h 290"/>
                <a:gd name="T54" fmla="*/ 139 w 251"/>
                <a:gd name="T55" fmla="*/ 162 h 290"/>
                <a:gd name="T56" fmla="*/ 139 w 251"/>
                <a:gd name="T57" fmla="*/ 162 h 290"/>
                <a:gd name="T58" fmla="*/ 183 w 251"/>
                <a:gd name="T59" fmla="*/ 189 h 290"/>
                <a:gd name="T60" fmla="*/ 210 w 251"/>
                <a:gd name="T61" fmla="*/ 116 h 290"/>
                <a:gd name="T62" fmla="*/ 175 w 251"/>
                <a:gd name="T63" fmla="*/ 112 h 290"/>
                <a:gd name="T64" fmla="*/ 175 w 251"/>
                <a:gd name="T65" fmla="*/ 112 h 290"/>
                <a:gd name="T66" fmla="*/ 125 w 251"/>
                <a:gd name="T67" fmla="*/ 81 h 290"/>
                <a:gd name="T68" fmla="*/ 88 w 251"/>
                <a:gd name="T69" fmla="*/ 143 h 290"/>
                <a:gd name="T70" fmla="*/ 55 w 251"/>
                <a:gd name="T71" fmla="*/ 170 h 290"/>
                <a:gd name="T72" fmla="*/ 55 w 251"/>
                <a:gd name="T73" fmla="*/ 170 h 290"/>
                <a:gd name="T74" fmla="*/ 91 w 251"/>
                <a:gd name="T75" fmla="*/ 222 h 290"/>
                <a:gd name="T76" fmla="*/ 95 w 251"/>
                <a:gd name="T77" fmla="*/ 203 h 290"/>
                <a:gd name="T78" fmla="*/ 131 w 251"/>
                <a:gd name="T79" fmla="*/ 222 h 290"/>
                <a:gd name="T80" fmla="*/ 179 w 251"/>
                <a:gd name="T81" fmla="*/ 194 h 290"/>
                <a:gd name="T82" fmla="*/ 208 w 251"/>
                <a:gd name="T83" fmla="*/ 215 h 290"/>
                <a:gd name="T84" fmla="*/ 209 w 251"/>
                <a:gd name="T85" fmla="*/ 188 h 290"/>
                <a:gd name="T86" fmla="*/ 215 w 251"/>
                <a:gd name="T87" fmla="*/ 153 h 290"/>
                <a:gd name="T88" fmla="*/ 215 w 251"/>
                <a:gd name="T89" fmla="*/ 141 h 290"/>
                <a:gd name="T90" fmla="*/ 118 w 251"/>
                <a:gd name="T91" fmla="*/ 13 h 290"/>
                <a:gd name="T92" fmla="*/ 230 w 251"/>
                <a:gd name="T93" fmla="*/ 41 h 290"/>
                <a:gd name="T94" fmla="*/ 214 w 251"/>
                <a:gd name="T95" fmla="*/ 64 h 290"/>
                <a:gd name="T96" fmla="*/ 173 w 251"/>
                <a:gd name="T97" fmla="*/ 51 h 290"/>
                <a:gd name="T98" fmla="*/ 131 w 251"/>
                <a:gd name="T99" fmla="*/ 75 h 290"/>
                <a:gd name="T100" fmla="*/ 124 w 251"/>
                <a:gd name="T101" fmla="*/ 61 h 290"/>
                <a:gd name="T102" fmla="*/ 81 w 251"/>
                <a:gd name="T103" fmla="*/ 60 h 290"/>
                <a:gd name="T104" fmla="*/ 45 w 251"/>
                <a:gd name="T105" fmla="*/ 60 h 290"/>
                <a:gd name="T106" fmla="*/ 45 w 251"/>
                <a:gd name="T107" fmla="*/ 87 h 290"/>
                <a:gd name="T108" fmla="*/ 118 w 251"/>
                <a:gd name="T109" fmla="*/ 1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290">
                  <a:moveTo>
                    <a:pt x="0" y="15"/>
                  </a:moveTo>
                  <a:cubicBezTo>
                    <a:pt x="3" y="69"/>
                    <a:pt x="5" y="123"/>
                    <a:pt x="8" y="176"/>
                  </a:cubicBezTo>
                  <a:cubicBezTo>
                    <a:pt x="10" y="202"/>
                    <a:pt x="9" y="229"/>
                    <a:pt x="13" y="254"/>
                  </a:cubicBezTo>
                  <a:cubicBezTo>
                    <a:pt x="15" y="264"/>
                    <a:pt x="18" y="272"/>
                    <a:pt x="27" y="274"/>
                  </a:cubicBezTo>
                  <a:cubicBezTo>
                    <a:pt x="32" y="285"/>
                    <a:pt x="49" y="290"/>
                    <a:pt x="59" y="286"/>
                  </a:cubicBezTo>
                  <a:cubicBezTo>
                    <a:pt x="60" y="285"/>
                    <a:pt x="60" y="282"/>
                    <a:pt x="58" y="282"/>
                  </a:cubicBezTo>
                  <a:cubicBezTo>
                    <a:pt x="53" y="281"/>
                    <a:pt x="48" y="281"/>
                    <a:pt x="43" y="278"/>
                  </a:cubicBezTo>
                  <a:cubicBezTo>
                    <a:pt x="39" y="276"/>
                    <a:pt x="37" y="272"/>
                    <a:pt x="34" y="269"/>
                  </a:cubicBezTo>
                  <a:cubicBezTo>
                    <a:pt x="34" y="268"/>
                    <a:pt x="33" y="267"/>
                    <a:pt x="32" y="267"/>
                  </a:cubicBezTo>
                  <a:cubicBezTo>
                    <a:pt x="31" y="266"/>
                    <a:pt x="31" y="266"/>
                    <a:pt x="30" y="266"/>
                  </a:cubicBezTo>
                  <a:cubicBezTo>
                    <a:pt x="16" y="260"/>
                    <a:pt x="19" y="206"/>
                    <a:pt x="18" y="196"/>
                  </a:cubicBezTo>
                  <a:cubicBezTo>
                    <a:pt x="18" y="176"/>
                    <a:pt x="17" y="156"/>
                    <a:pt x="16" y="137"/>
                  </a:cubicBezTo>
                  <a:cubicBezTo>
                    <a:pt x="15" y="132"/>
                    <a:pt x="15" y="127"/>
                    <a:pt x="15" y="122"/>
                  </a:cubicBezTo>
                  <a:cubicBezTo>
                    <a:pt x="25" y="122"/>
                    <a:pt x="36" y="122"/>
                    <a:pt x="46" y="122"/>
                  </a:cubicBezTo>
                  <a:cubicBezTo>
                    <a:pt x="47" y="136"/>
                    <a:pt x="48" y="150"/>
                    <a:pt x="49" y="163"/>
                  </a:cubicBezTo>
                  <a:cubicBezTo>
                    <a:pt x="39" y="164"/>
                    <a:pt x="29" y="165"/>
                    <a:pt x="20" y="166"/>
                  </a:cubicBezTo>
                  <a:cubicBezTo>
                    <a:pt x="17" y="167"/>
                    <a:pt x="17" y="170"/>
                    <a:pt x="20" y="170"/>
                  </a:cubicBezTo>
                  <a:cubicBezTo>
                    <a:pt x="29" y="171"/>
                    <a:pt x="39" y="170"/>
                    <a:pt x="49" y="170"/>
                  </a:cubicBezTo>
                  <a:cubicBezTo>
                    <a:pt x="50" y="179"/>
                    <a:pt x="50" y="189"/>
                    <a:pt x="51" y="198"/>
                  </a:cubicBezTo>
                  <a:cubicBezTo>
                    <a:pt x="46" y="198"/>
                    <a:pt x="40" y="198"/>
                    <a:pt x="35" y="199"/>
                  </a:cubicBezTo>
                  <a:cubicBezTo>
                    <a:pt x="32" y="199"/>
                    <a:pt x="33" y="202"/>
                    <a:pt x="35" y="203"/>
                  </a:cubicBezTo>
                  <a:cubicBezTo>
                    <a:pt x="40" y="203"/>
                    <a:pt x="46" y="203"/>
                    <a:pt x="51" y="204"/>
                  </a:cubicBezTo>
                  <a:cubicBezTo>
                    <a:pt x="52" y="209"/>
                    <a:pt x="52" y="215"/>
                    <a:pt x="52" y="221"/>
                  </a:cubicBezTo>
                  <a:cubicBezTo>
                    <a:pt x="48" y="221"/>
                    <a:pt x="44" y="221"/>
                    <a:pt x="40" y="221"/>
                  </a:cubicBezTo>
                  <a:cubicBezTo>
                    <a:pt x="37" y="221"/>
                    <a:pt x="37" y="225"/>
                    <a:pt x="40" y="225"/>
                  </a:cubicBezTo>
                  <a:cubicBezTo>
                    <a:pt x="44" y="226"/>
                    <a:pt x="48" y="226"/>
                    <a:pt x="53" y="227"/>
                  </a:cubicBezTo>
                  <a:cubicBezTo>
                    <a:pt x="53" y="228"/>
                    <a:pt x="53" y="228"/>
                    <a:pt x="53" y="229"/>
                  </a:cubicBezTo>
                  <a:cubicBezTo>
                    <a:pt x="53" y="231"/>
                    <a:pt x="57" y="231"/>
                    <a:pt x="57" y="229"/>
                  </a:cubicBezTo>
                  <a:cubicBezTo>
                    <a:pt x="57" y="228"/>
                    <a:pt x="57" y="228"/>
                    <a:pt x="57" y="227"/>
                  </a:cubicBezTo>
                  <a:cubicBezTo>
                    <a:pt x="111" y="233"/>
                    <a:pt x="170" y="227"/>
                    <a:pt x="222" y="217"/>
                  </a:cubicBezTo>
                  <a:cubicBezTo>
                    <a:pt x="224" y="216"/>
                    <a:pt x="224" y="213"/>
                    <a:pt x="222" y="213"/>
                  </a:cubicBezTo>
                  <a:cubicBezTo>
                    <a:pt x="218" y="214"/>
                    <a:pt x="215" y="214"/>
                    <a:pt x="211" y="215"/>
                  </a:cubicBezTo>
                  <a:cubicBezTo>
                    <a:pt x="212" y="206"/>
                    <a:pt x="212" y="197"/>
                    <a:pt x="213" y="188"/>
                  </a:cubicBezTo>
                  <a:cubicBezTo>
                    <a:pt x="221" y="186"/>
                    <a:pt x="229" y="184"/>
                    <a:pt x="237" y="183"/>
                  </a:cubicBezTo>
                  <a:cubicBezTo>
                    <a:pt x="239" y="212"/>
                    <a:pt x="240" y="241"/>
                    <a:pt x="242" y="270"/>
                  </a:cubicBezTo>
                  <a:cubicBezTo>
                    <a:pt x="238" y="271"/>
                    <a:pt x="234" y="271"/>
                    <a:pt x="230" y="270"/>
                  </a:cubicBezTo>
                  <a:cubicBezTo>
                    <a:pt x="236" y="257"/>
                    <a:pt x="227" y="240"/>
                    <a:pt x="211" y="242"/>
                  </a:cubicBezTo>
                  <a:cubicBezTo>
                    <a:pt x="196" y="244"/>
                    <a:pt x="189" y="263"/>
                    <a:pt x="199" y="273"/>
                  </a:cubicBezTo>
                  <a:cubicBezTo>
                    <a:pt x="194" y="272"/>
                    <a:pt x="190" y="272"/>
                    <a:pt x="185" y="271"/>
                  </a:cubicBezTo>
                  <a:cubicBezTo>
                    <a:pt x="192" y="261"/>
                    <a:pt x="185" y="244"/>
                    <a:pt x="171" y="242"/>
                  </a:cubicBezTo>
                  <a:cubicBezTo>
                    <a:pt x="161" y="241"/>
                    <a:pt x="149" y="247"/>
                    <a:pt x="145" y="256"/>
                  </a:cubicBezTo>
                  <a:cubicBezTo>
                    <a:pt x="143" y="262"/>
                    <a:pt x="144" y="268"/>
                    <a:pt x="147" y="272"/>
                  </a:cubicBezTo>
                  <a:cubicBezTo>
                    <a:pt x="144" y="271"/>
                    <a:pt x="141" y="271"/>
                    <a:pt x="137" y="271"/>
                  </a:cubicBezTo>
                  <a:cubicBezTo>
                    <a:pt x="140" y="259"/>
                    <a:pt x="130" y="244"/>
                    <a:pt x="116" y="247"/>
                  </a:cubicBezTo>
                  <a:cubicBezTo>
                    <a:pt x="102" y="249"/>
                    <a:pt x="94" y="266"/>
                    <a:pt x="101" y="277"/>
                  </a:cubicBezTo>
                  <a:cubicBezTo>
                    <a:pt x="96" y="277"/>
                    <a:pt x="91" y="276"/>
                    <a:pt x="86" y="276"/>
                  </a:cubicBezTo>
                  <a:cubicBezTo>
                    <a:pt x="93" y="264"/>
                    <a:pt x="87" y="247"/>
                    <a:pt x="71" y="246"/>
                  </a:cubicBezTo>
                  <a:cubicBezTo>
                    <a:pt x="50" y="245"/>
                    <a:pt x="43" y="271"/>
                    <a:pt x="59" y="283"/>
                  </a:cubicBezTo>
                  <a:cubicBezTo>
                    <a:pt x="63" y="285"/>
                    <a:pt x="67" y="279"/>
                    <a:pt x="64" y="276"/>
                  </a:cubicBezTo>
                  <a:cubicBezTo>
                    <a:pt x="55" y="269"/>
                    <a:pt x="57" y="254"/>
                    <a:pt x="71" y="255"/>
                  </a:cubicBezTo>
                  <a:cubicBezTo>
                    <a:pt x="82" y="255"/>
                    <a:pt x="84" y="269"/>
                    <a:pt x="76" y="276"/>
                  </a:cubicBezTo>
                  <a:cubicBezTo>
                    <a:pt x="73" y="278"/>
                    <a:pt x="74" y="283"/>
                    <a:pt x="78" y="283"/>
                  </a:cubicBezTo>
                  <a:cubicBezTo>
                    <a:pt x="86" y="283"/>
                    <a:pt x="95" y="283"/>
                    <a:pt x="103" y="283"/>
                  </a:cubicBezTo>
                  <a:cubicBezTo>
                    <a:pt x="105" y="282"/>
                    <a:pt x="105" y="282"/>
                    <a:pt x="106" y="281"/>
                  </a:cubicBezTo>
                  <a:cubicBezTo>
                    <a:pt x="108" y="281"/>
                    <a:pt x="110" y="278"/>
                    <a:pt x="109" y="275"/>
                  </a:cubicBezTo>
                  <a:cubicBezTo>
                    <a:pt x="105" y="268"/>
                    <a:pt x="107" y="257"/>
                    <a:pt x="115" y="255"/>
                  </a:cubicBezTo>
                  <a:cubicBezTo>
                    <a:pt x="127" y="252"/>
                    <a:pt x="133" y="267"/>
                    <a:pt x="128" y="275"/>
                  </a:cubicBezTo>
                  <a:cubicBezTo>
                    <a:pt x="126" y="277"/>
                    <a:pt x="129" y="282"/>
                    <a:pt x="132" y="280"/>
                  </a:cubicBezTo>
                  <a:cubicBezTo>
                    <a:pt x="139" y="277"/>
                    <a:pt x="146" y="277"/>
                    <a:pt x="153" y="279"/>
                  </a:cubicBezTo>
                  <a:cubicBezTo>
                    <a:pt x="155" y="280"/>
                    <a:pt x="156" y="278"/>
                    <a:pt x="156" y="277"/>
                  </a:cubicBezTo>
                  <a:cubicBezTo>
                    <a:pt x="159" y="276"/>
                    <a:pt x="159" y="272"/>
                    <a:pt x="157" y="270"/>
                  </a:cubicBezTo>
                  <a:cubicBezTo>
                    <a:pt x="157" y="265"/>
                    <a:pt x="158" y="259"/>
                    <a:pt x="158" y="253"/>
                  </a:cubicBezTo>
                  <a:cubicBezTo>
                    <a:pt x="160" y="253"/>
                    <a:pt x="161" y="252"/>
                    <a:pt x="163" y="251"/>
                  </a:cubicBezTo>
                  <a:cubicBezTo>
                    <a:pt x="167" y="250"/>
                    <a:pt x="172" y="250"/>
                    <a:pt x="175" y="253"/>
                  </a:cubicBezTo>
                  <a:cubicBezTo>
                    <a:pt x="181" y="258"/>
                    <a:pt x="182" y="266"/>
                    <a:pt x="174" y="270"/>
                  </a:cubicBezTo>
                  <a:cubicBezTo>
                    <a:pt x="170" y="272"/>
                    <a:pt x="173" y="277"/>
                    <a:pt x="176" y="277"/>
                  </a:cubicBezTo>
                  <a:cubicBezTo>
                    <a:pt x="185" y="278"/>
                    <a:pt x="194" y="279"/>
                    <a:pt x="203" y="279"/>
                  </a:cubicBezTo>
                  <a:cubicBezTo>
                    <a:pt x="204" y="279"/>
                    <a:pt x="205" y="278"/>
                    <a:pt x="205" y="277"/>
                  </a:cubicBezTo>
                  <a:cubicBezTo>
                    <a:pt x="207" y="276"/>
                    <a:pt x="208" y="273"/>
                    <a:pt x="207" y="271"/>
                  </a:cubicBezTo>
                  <a:cubicBezTo>
                    <a:pt x="201" y="264"/>
                    <a:pt x="200" y="250"/>
                    <a:pt x="212" y="249"/>
                  </a:cubicBezTo>
                  <a:cubicBezTo>
                    <a:pt x="224" y="248"/>
                    <a:pt x="228" y="262"/>
                    <a:pt x="221" y="269"/>
                  </a:cubicBezTo>
                  <a:cubicBezTo>
                    <a:pt x="220" y="271"/>
                    <a:pt x="219" y="274"/>
                    <a:pt x="222" y="275"/>
                  </a:cubicBezTo>
                  <a:cubicBezTo>
                    <a:pt x="231" y="279"/>
                    <a:pt x="244" y="279"/>
                    <a:pt x="250" y="270"/>
                  </a:cubicBezTo>
                  <a:cubicBezTo>
                    <a:pt x="251" y="269"/>
                    <a:pt x="249" y="268"/>
                    <a:pt x="248" y="268"/>
                  </a:cubicBezTo>
                  <a:cubicBezTo>
                    <a:pt x="249" y="223"/>
                    <a:pt x="247" y="177"/>
                    <a:pt x="245" y="132"/>
                  </a:cubicBezTo>
                  <a:cubicBezTo>
                    <a:pt x="244" y="109"/>
                    <a:pt x="242" y="87"/>
                    <a:pt x="241" y="64"/>
                  </a:cubicBezTo>
                  <a:cubicBezTo>
                    <a:pt x="240" y="49"/>
                    <a:pt x="242" y="29"/>
                    <a:pt x="235" y="15"/>
                  </a:cubicBezTo>
                  <a:cubicBezTo>
                    <a:pt x="230" y="5"/>
                    <a:pt x="222" y="2"/>
                    <a:pt x="212" y="2"/>
                  </a:cubicBezTo>
                  <a:cubicBezTo>
                    <a:pt x="190" y="0"/>
                    <a:pt x="167" y="2"/>
                    <a:pt x="145" y="2"/>
                  </a:cubicBezTo>
                  <a:cubicBezTo>
                    <a:pt x="98" y="3"/>
                    <a:pt x="51" y="6"/>
                    <a:pt x="4" y="11"/>
                  </a:cubicBezTo>
                  <a:cubicBezTo>
                    <a:pt x="2" y="11"/>
                    <a:pt x="0" y="13"/>
                    <a:pt x="0" y="15"/>
                  </a:cubicBezTo>
                  <a:close/>
                  <a:moveTo>
                    <a:pt x="52" y="86"/>
                  </a:moveTo>
                  <a:cubicBezTo>
                    <a:pt x="62" y="86"/>
                    <a:pt x="72" y="85"/>
                    <a:pt x="82" y="84"/>
                  </a:cubicBezTo>
                  <a:cubicBezTo>
                    <a:pt x="83" y="94"/>
                    <a:pt x="84" y="104"/>
                    <a:pt x="85" y="115"/>
                  </a:cubicBezTo>
                  <a:cubicBezTo>
                    <a:pt x="75" y="115"/>
                    <a:pt x="64" y="115"/>
                    <a:pt x="54" y="115"/>
                  </a:cubicBezTo>
                  <a:cubicBezTo>
                    <a:pt x="54" y="106"/>
                    <a:pt x="53" y="96"/>
                    <a:pt x="52" y="86"/>
                  </a:cubicBezTo>
                  <a:close/>
                  <a:moveTo>
                    <a:pt x="210" y="113"/>
                  </a:moveTo>
                  <a:cubicBezTo>
                    <a:pt x="200" y="112"/>
                    <a:pt x="190" y="112"/>
                    <a:pt x="180" y="112"/>
                  </a:cubicBezTo>
                  <a:cubicBezTo>
                    <a:pt x="180" y="101"/>
                    <a:pt x="180" y="89"/>
                    <a:pt x="179" y="78"/>
                  </a:cubicBezTo>
                  <a:cubicBezTo>
                    <a:pt x="190" y="77"/>
                    <a:pt x="201" y="77"/>
                    <a:pt x="212" y="76"/>
                  </a:cubicBezTo>
                  <a:cubicBezTo>
                    <a:pt x="211" y="88"/>
                    <a:pt x="210" y="100"/>
                    <a:pt x="210" y="113"/>
                  </a:cubicBezTo>
                  <a:close/>
                  <a:moveTo>
                    <a:pt x="132" y="158"/>
                  </a:moveTo>
                  <a:cubicBezTo>
                    <a:pt x="130" y="158"/>
                    <a:pt x="127" y="158"/>
                    <a:pt x="124" y="159"/>
                  </a:cubicBezTo>
                  <a:cubicBezTo>
                    <a:pt x="115" y="159"/>
                    <a:pt x="105" y="160"/>
                    <a:pt x="95" y="160"/>
                  </a:cubicBezTo>
                  <a:cubicBezTo>
                    <a:pt x="94" y="153"/>
                    <a:pt x="94" y="146"/>
                    <a:pt x="94" y="139"/>
                  </a:cubicBezTo>
                  <a:cubicBezTo>
                    <a:pt x="93" y="133"/>
                    <a:pt x="93" y="127"/>
                    <a:pt x="93" y="121"/>
                  </a:cubicBezTo>
                  <a:cubicBezTo>
                    <a:pt x="104" y="120"/>
                    <a:pt x="116" y="120"/>
                    <a:pt x="127" y="119"/>
                  </a:cubicBezTo>
                  <a:cubicBezTo>
                    <a:pt x="128" y="119"/>
                    <a:pt x="128" y="119"/>
                    <a:pt x="129" y="119"/>
                  </a:cubicBezTo>
                  <a:cubicBezTo>
                    <a:pt x="130" y="132"/>
                    <a:pt x="131" y="145"/>
                    <a:pt x="132" y="158"/>
                  </a:cubicBezTo>
                  <a:close/>
                  <a:moveTo>
                    <a:pt x="135" y="119"/>
                  </a:moveTo>
                  <a:cubicBezTo>
                    <a:pt x="149" y="118"/>
                    <a:pt x="162" y="118"/>
                    <a:pt x="176" y="117"/>
                  </a:cubicBezTo>
                  <a:cubicBezTo>
                    <a:pt x="176" y="129"/>
                    <a:pt x="176" y="141"/>
                    <a:pt x="177" y="154"/>
                  </a:cubicBezTo>
                  <a:cubicBezTo>
                    <a:pt x="164" y="155"/>
                    <a:pt x="151" y="156"/>
                    <a:pt x="138" y="157"/>
                  </a:cubicBezTo>
                  <a:cubicBezTo>
                    <a:pt x="137" y="144"/>
                    <a:pt x="136" y="132"/>
                    <a:pt x="135" y="119"/>
                  </a:cubicBezTo>
                  <a:close/>
                  <a:moveTo>
                    <a:pt x="128" y="163"/>
                  </a:moveTo>
                  <a:cubicBezTo>
                    <a:pt x="130" y="163"/>
                    <a:pt x="131" y="163"/>
                    <a:pt x="133" y="163"/>
                  </a:cubicBezTo>
                  <a:cubicBezTo>
                    <a:pt x="134" y="173"/>
                    <a:pt x="135" y="184"/>
                    <a:pt x="136" y="194"/>
                  </a:cubicBezTo>
                  <a:cubicBezTo>
                    <a:pt x="136" y="194"/>
                    <a:pt x="135" y="194"/>
                    <a:pt x="134" y="194"/>
                  </a:cubicBezTo>
                  <a:cubicBezTo>
                    <a:pt x="121" y="195"/>
                    <a:pt x="108" y="196"/>
                    <a:pt x="95" y="196"/>
                  </a:cubicBezTo>
                  <a:cubicBezTo>
                    <a:pt x="95" y="186"/>
                    <a:pt x="95" y="177"/>
                    <a:pt x="95" y="167"/>
                  </a:cubicBezTo>
                  <a:cubicBezTo>
                    <a:pt x="106" y="166"/>
                    <a:pt x="117" y="164"/>
                    <a:pt x="128" y="163"/>
                  </a:cubicBezTo>
                  <a:close/>
                  <a:moveTo>
                    <a:pt x="139" y="162"/>
                  </a:moveTo>
                  <a:cubicBezTo>
                    <a:pt x="151" y="161"/>
                    <a:pt x="164" y="160"/>
                    <a:pt x="177" y="158"/>
                  </a:cubicBezTo>
                  <a:cubicBezTo>
                    <a:pt x="178" y="168"/>
                    <a:pt x="178" y="179"/>
                    <a:pt x="179" y="189"/>
                  </a:cubicBezTo>
                  <a:cubicBezTo>
                    <a:pt x="166" y="191"/>
                    <a:pt x="153" y="192"/>
                    <a:pt x="141" y="193"/>
                  </a:cubicBezTo>
                  <a:cubicBezTo>
                    <a:pt x="140" y="183"/>
                    <a:pt x="139" y="173"/>
                    <a:pt x="139" y="162"/>
                  </a:cubicBezTo>
                  <a:close/>
                  <a:moveTo>
                    <a:pt x="182" y="158"/>
                  </a:moveTo>
                  <a:cubicBezTo>
                    <a:pt x="191" y="156"/>
                    <a:pt x="200" y="155"/>
                    <a:pt x="210" y="154"/>
                  </a:cubicBezTo>
                  <a:cubicBezTo>
                    <a:pt x="209" y="164"/>
                    <a:pt x="209" y="175"/>
                    <a:pt x="209" y="185"/>
                  </a:cubicBezTo>
                  <a:cubicBezTo>
                    <a:pt x="200" y="186"/>
                    <a:pt x="192" y="188"/>
                    <a:pt x="183" y="189"/>
                  </a:cubicBezTo>
                  <a:cubicBezTo>
                    <a:pt x="183" y="178"/>
                    <a:pt x="182" y="168"/>
                    <a:pt x="182" y="158"/>
                  </a:cubicBezTo>
                  <a:close/>
                  <a:moveTo>
                    <a:pt x="182" y="153"/>
                  </a:moveTo>
                  <a:cubicBezTo>
                    <a:pt x="182" y="141"/>
                    <a:pt x="181" y="129"/>
                    <a:pt x="181" y="117"/>
                  </a:cubicBezTo>
                  <a:cubicBezTo>
                    <a:pt x="191" y="116"/>
                    <a:pt x="200" y="116"/>
                    <a:pt x="210" y="116"/>
                  </a:cubicBezTo>
                  <a:cubicBezTo>
                    <a:pt x="210" y="123"/>
                    <a:pt x="210" y="130"/>
                    <a:pt x="210" y="137"/>
                  </a:cubicBezTo>
                  <a:cubicBezTo>
                    <a:pt x="210" y="141"/>
                    <a:pt x="210" y="146"/>
                    <a:pt x="210" y="150"/>
                  </a:cubicBezTo>
                  <a:cubicBezTo>
                    <a:pt x="200" y="151"/>
                    <a:pt x="191" y="152"/>
                    <a:pt x="182" y="153"/>
                  </a:cubicBezTo>
                  <a:close/>
                  <a:moveTo>
                    <a:pt x="175" y="112"/>
                  </a:moveTo>
                  <a:cubicBezTo>
                    <a:pt x="162" y="113"/>
                    <a:pt x="148" y="113"/>
                    <a:pt x="135" y="114"/>
                  </a:cubicBezTo>
                  <a:cubicBezTo>
                    <a:pt x="134" y="103"/>
                    <a:pt x="133" y="92"/>
                    <a:pt x="132" y="81"/>
                  </a:cubicBezTo>
                  <a:cubicBezTo>
                    <a:pt x="146" y="80"/>
                    <a:pt x="160" y="79"/>
                    <a:pt x="174" y="78"/>
                  </a:cubicBezTo>
                  <a:cubicBezTo>
                    <a:pt x="175" y="90"/>
                    <a:pt x="175" y="101"/>
                    <a:pt x="175" y="112"/>
                  </a:cubicBezTo>
                  <a:close/>
                  <a:moveTo>
                    <a:pt x="128" y="114"/>
                  </a:moveTo>
                  <a:cubicBezTo>
                    <a:pt x="116" y="114"/>
                    <a:pt x="104" y="114"/>
                    <a:pt x="92" y="114"/>
                  </a:cubicBezTo>
                  <a:cubicBezTo>
                    <a:pt x="92" y="104"/>
                    <a:pt x="91" y="94"/>
                    <a:pt x="90" y="84"/>
                  </a:cubicBezTo>
                  <a:cubicBezTo>
                    <a:pt x="102" y="83"/>
                    <a:pt x="114" y="82"/>
                    <a:pt x="125" y="81"/>
                  </a:cubicBezTo>
                  <a:cubicBezTo>
                    <a:pt x="126" y="92"/>
                    <a:pt x="127" y="103"/>
                    <a:pt x="128" y="114"/>
                  </a:cubicBezTo>
                  <a:close/>
                  <a:moveTo>
                    <a:pt x="54" y="122"/>
                  </a:moveTo>
                  <a:cubicBezTo>
                    <a:pt x="65" y="122"/>
                    <a:pt x="75" y="121"/>
                    <a:pt x="86" y="121"/>
                  </a:cubicBezTo>
                  <a:cubicBezTo>
                    <a:pt x="87" y="128"/>
                    <a:pt x="88" y="135"/>
                    <a:pt x="88" y="143"/>
                  </a:cubicBezTo>
                  <a:cubicBezTo>
                    <a:pt x="89" y="149"/>
                    <a:pt x="89" y="155"/>
                    <a:pt x="89" y="161"/>
                  </a:cubicBezTo>
                  <a:cubicBezTo>
                    <a:pt x="78" y="161"/>
                    <a:pt x="66" y="162"/>
                    <a:pt x="55" y="163"/>
                  </a:cubicBezTo>
                  <a:cubicBezTo>
                    <a:pt x="55" y="149"/>
                    <a:pt x="55" y="136"/>
                    <a:pt x="54" y="122"/>
                  </a:cubicBezTo>
                  <a:close/>
                  <a:moveTo>
                    <a:pt x="55" y="170"/>
                  </a:moveTo>
                  <a:cubicBezTo>
                    <a:pt x="67" y="169"/>
                    <a:pt x="78" y="168"/>
                    <a:pt x="89" y="167"/>
                  </a:cubicBezTo>
                  <a:cubicBezTo>
                    <a:pt x="90" y="177"/>
                    <a:pt x="90" y="187"/>
                    <a:pt x="90" y="196"/>
                  </a:cubicBezTo>
                  <a:cubicBezTo>
                    <a:pt x="79" y="197"/>
                    <a:pt x="67" y="197"/>
                    <a:pt x="56" y="198"/>
                  </a:cubicBezTo>
                  <a:cubicBezTo>
                    <a:pt x="56" y="188"/>
                    <a:pt x="55" y="179"/>
                    <a:pt x="55" y="170"/>
                  </a:cubicBezTo>
                  <a:close/>
                  <a:moveTo>
                    <a:pt x="56" y="221"/>
                  </a:moveTo>
                  <a:cubicBezTo>
                    <a:pt x="56" y="215"/>
                    <a:pt x="56" y="209"/>
                    <a:pt x="56" y="204"/>
                  </a:cubicBezTo>
                  <a:cubicBezTo>
                    <a:pt x="67" y="204"/>
                    <a:pt x="79" y="204"/>
                    <a:pt x="91" y="203"/>
                  </a:cubicBezTo>
                  <a:cubicBezTo>
                    <a:pt x="91" y="210"/>
                    <a:pt x="91" y="216"/>
                    <a:pt x="91" y="222"/>
                  </a:cubicBezTo>
                  <a:cubicBezTo>
                    <a:pt x="80" y="222"/>
                    <a:pt x="68" y="221"/>
                    <a:pt x="56" y="221"/>
                  </a:cubicBezTo>
                  <a:close/>
                  <a:moveTo>
                    <a:pt x="131" y="222"/>
                  </a:moveTo>
                  <a:cubicBezTo>
                    <a:pt x="119" y="223"/>
                    <a:pt x="107" y="223"/>
                    <a:pt x="94" y="222"/>
                  </a:cubicBezTo>
                  <a:cubicBezTo>
                    <a:pt x="95" y="216"/>
                    <a:pt x="95" y="210"/>
                    <a:pt x="95" y="203"/>
                  </a:cubicBezTo>
                  <a:cubicBezTo>
                    <a:pt x="109" y="202"/>
                    <a:pt x="123" y="201"/>
                    <a:pt x="137" y="200"/>
                  </a:cubicBezTo>
                  <a:cubicBezTo>
                    <a:pt x="138" y="207"/>
                    <a:pt x="139" y="214"/>
                    <a:pt x="139" y="222"/>
                  </a:cubicBezTo>
                  <a:cubicBezTo>
                    <a:pt x="139" y="222"/>
                    <a:pt x="140" y="222"/>
                    <a:pt x="140" y="222"/>
                  </a:cubicBezTo>
                  <a:cubicBezTo>
                    <a:pt x="137" y="222"/>
                    <a:pt x="134" y="222"/>
                    <a:pt x="131" y="222"/>
                  </a:cubicBezTo>
                  <a:close/>
                  <a:moveTo>
                    <a:pt x="142" y="222"/>
                  </a:moveTo>
                  <a:cubicBezTo>
                    <a:pt x="142" y="222"/>
                    <a:pt x="142" y="222"/>
                    <a:pt x="142" y="222"/>
                  </a:cubicBezTo>
                  <a:cubicBezTo>
                    <a:pt x="142" y="214"/>
                    <a:pt x="142" y="207"/>
                    <a:pt x="141" y="199"/>
                  </a:cubicBezTo>
                  <a:cubicBezTo>
                    <a:pt x="154" y="198"/>
                    <a:pt x="166" y="196"/>
                    <a:pt x="179" y="194"/>
                  </a:cubicBezTo>
                  <a:cubicBezTo>
                    <a:pt x="179" y="202"/>
                    <a:pt x="180" y="209"/>
                    <a:pt x="180" y="217"/>
                  </a:cubicBezTo>
                  <a:cubicBezTo>
                    <a:pt x="180" y="218"/>
                    <a:pt x="180" y="218"/>
                    <a:pt x="181" y="219"/>
                  </a:cubicBezTo>
                  <a:cubicBezTo>
                    <a:pt x="168" y="220"/>
                    <a:pt x="155" y="221"/>
                    <a:pt x="142" y="222"/>
                  </a:cubicBezTo>
                  <a:close/>
                  <a:moveTo>
                    <a:pt x="208" y="215"/>
                  </a:moveTo>
                  <a:cubicBezTo>
                    <a:pt x="200" y="216"/>
                    <a:pt x="192" y="217"/>
                    <a:pt x="183" y="218"/>
                  </a:cubicBezTo>
                  <a:cubicBezTo>
                    <a:pt x="183" y="218"/>
                    <a:pt x="184" y="218"/>
                    <a:pt x="184" y="217"/>
                  </a:cubicBezTo>
                  <a:cubicBezTo>
                    <a:pt x="183" y="209"/>
                    <a:pt x="183" y="201"/>
                    <a:pt x="183" y="193"/>
                  </a:cubicBezTo>
                  <a:cubicBezTo>
                    <a:pt x="192" y="192"/>
                    <a:pt x="200" y="190"/>
                    <a:pt x="209" y="188"/>
                  </a:cubicBezTo>
                  <a:cubicBezTo>
                    <a:pt x="209" y="197"/>
                    <a:pt x="209" y="206"/>
                    <a:pt x="208" y="215"/>
                  </a:cubicBezTo>
                  <a:close/>
                  <a:moveTo>
                    <a:pt x="237" y="180"/>
                  </a:moveTo>
                  <a:cubicBezTo>
                    <a:pt x="229" y="182"/>
                    <a:pt x="221" y="183"/>
                    <a:pt x="213" y="184"/>
                  </a:cubicBezTo>
                  <a:cubicBezTo>
                    <a:pt x="214" y="174"/>
                    <a:pt x="214" y="164"/>
                    <a:pt x="215" y="153"/>
                  </a:cubicBezTo>
                  <a:cubicBezTo>
                    <a:pt x="220" y="152"/>
                    <a:pt x="224" y="152"/>
                    <a:pt x="229" y="151"/>
                  </a:cubicBezTo>
                  <a:cubicBezTo>
                    <a:pt x="231" y="151"/>
                    <a:pt x="230" y="148"/>
                    <a:pt x="229" y="148"/>
                  </a:cubicBezTo>
                  <a:cubicBezTo>
                    <a:pt x="224" y="149"/>
                    <a:pt x="220" y="149"/>
                    <a:pt x="215" y="150"/>
                  </a:cubicBezTo>
                  <a:cubicBezTo>
                    <a:pt x="215" y="147"/>
                    <a:pt x="215" y="144"/>
                    <a:pt x="215" y="141"/>
                  </a:cubicBezTo>
                  <a:cubicBezTo>
                    <a:pt x="216" y="133"/>
                    <a:pt x="216" y="125"/>
                    <a:pt x="217" y="117"/>
                  </a:cubicBezTo>
                  <a:cubicBezTo>
                    <a:pt x="223" y="117"/>
                    <a:pt x="229" y="117"/>
                    <a:pt x="234" y="118"/>
                  </a:cubicBezTo>
                  <a:cubicBezTo>
                    <a:pt x="236" y="139"/>
                    <a:pt x="236" y="160"/>
                    <a:pt x="237" y="180"/>
                  </a:cubicBezTo>
                  <a:close/>
                  <a:moveTo>
                    <a:pt x="118" y="13"/>
                  </a:moveTo>
                  <a:cubicBezTo>
                    <a:pt x="139" y="12"/>
                    <a:pt x="159" y="11"/>
                    <a:pt x="179" y="11"/>
                  </a:cubicBezTo>
                  <a:cubicBezTo>
                    <a:pt x="186" y="11"/>
                    <a:pt x="194" y="10"/>
                    <a:pt x="202" y="11"/>
                  </a:cubicBezTo>
                  <a:cubicBezTo>
                    <a:pt x="212" y="10"/>
                    <a:pt x="221" y="14"/>
                    <a:pt x="228" y="24"/>
                  </a:cubicBezTo>
                  <a:cubicBezTo>
                    <a:pt x="229" y="30"/>
                    <a:pt x="229" y="35"/>
                    <a:pt x="230" y="41"/>
                  </a:cubicBezTo>
                  <a:cubicBezTo>
                    <a:pt x="232" y="66"/>
                    <a:pt x="233" y="90"/>
                    <a:pt x="234" y="115"/>
                  </a:cubicBezTo>
                  <a:cubicBezTo>
                    <a:pt x="229" y="114"/>
                    <a:pt x="223" y="113"/>
                    <a:pt x="217" y="113"/>
                  </a:cubicBezTo>
                  <a:cubicBezTo>
                    <a:pt x="218" y="97"/>
                    <a:pt x="219" y="80"/>
                    <a:pt x="217" y="64"/>
                  </a:cubicBezTo>
                  <a:cubicBezTo>
                    <a:pt x="217" y="62"/>
                    <a:pt x="214" y="62"/>
                    <a:pt x="214" y="64"/>
                  </a:cubicBezTo>
                  <a:cubicBezTo>
                    <a:pt x="213" y="67"/>
                    <a:pt x="213" y="70"/>
                    <a:pt x="212" y="73"/>
                  </a:cubicBezTo>
                  <a:cubicBezTo>
                    <a:pt x="201" y="73"/>
                    <a:pt x="190" y="73"/>
                    <a:pt x="179" y="73"/>
                  </a:cubicBezTo>
                  <a:cubicBezTo>
                    <a:pt x="179" y="66"/>
                    <a:pt x="178" y="59"/>
                    <a:pt x="178" y="52"/>
                  </a:cubicBezTo>
                  <a:cubicBezTo>
                    <a:pt x="178" y="49"/>
                    <a:pt x="175" y="49"/>
                    <a:pt x="173" y="51"/>
                  </a:cubicBezTo>
                  <a:cubicBezTo>
                    <a:pt x="170" y="55"/>
                    <a:pt x="171" y="54"/>
                    <a:pt x="172" y="59"/>
                  </a:cubicBezTo>
                  <a:cubicBezTo>
                    <a:pt x="172" y="60"/>
                    <a:pt x="173" y="61"/>
                    <a:pt x="173" y="60"/>
                  </a:cubicBezTo>
                  <a:cubicBezTo>
                    <a:pt x="174" y="65"/>
                    <a:pt x="174" y="69"/>
                    <a:pt x="174" y="74"/>
                  </a:cubicBezTo>
                  <a:cubicBezTo>
                    <a:pt x="160" y="74"/>
                    <a:pt x="145" y="74"/>
                    <a:pt x="131" y="75"/>
                  </a:cubicBezTo>
                  <a:cubicBezTo>
                    <a:pt x="130" y="67"/>
                    <a:pt x="130" y="60"/>
                    <a:pt x="129" y="52"/>
                  </a:cubicBezTo>
                  <a:cubicBezTo>
                    <a:pt x="128" y="49"/>
                    <a:pt x="124" y="49"/>
                    <a:pt x="124" y="52"/>
                  </a:cubicBezTo>
                  <a:cubicBezTo>
                    <a:pt x="123" y="54"/>
                    <a:pt x="123" y="57"/>
                    <a:pt x="122" y="59"/>
                  </a:cubicBezTo>
                  <a:cubicBezTo>
                    <a:pt x="122" y="61"/>
                    <a:pt x="123" y="61"/>
                    <a:pt x="124" y="61"/>
                  </a:cubicBezTo>
                  <a:cubicBezTo>
                    <a:pt x="124" y="66"/>
                    <a:pt x="125" y="71"/>
                    <a:pt x="125" y="75"/>
                  </a:cubicBezTo>
                  <a:cubicBezTo>
                    <a:pt x="113" y="76"/>
                    <a:pt x="101" y="77"/>
                    <a:pt x="89" y="78"/>
                  </a:cubicBezTo>
                  <a:cubicBezTo>
                    <a:pt x="88" y="71"/>
                    <a:pt x="87" y="65"/>
                    <a:pt x="86" y="59"/>
                  </a:cubicBezTo>
                  <a:cubicBezTo>
                    <a:pt x="85" y="57"/>
                    <a:pt x="81" y="57"/>
                    <a:pt x="81" y="60"/>
                  </a:cubicBezTo>
                  <a:cubicBezTo>
                    <a:pt x="81" y="66"/>
                    <a:pt x="81" y="72"/>
                    <a:pt x="82" y="78"/>
                  </a:cubicBezTo>
                  <a:cubicBezTo>
                    <a:pt x="72" y="79"/>
                    <a:pt x="62" y="80"/>
                    <a:pt x="52" y="81"/>
                  </a:cubicBezTo>
                  <a:cubicBezTo>
                    <a:pt x="52" y="74"/>
                    <a:pt x="51" y="67"/>
                    <a:pt x="50" y="60"/>
                  </a:cubicBezTo>
                  <a:cubicBezTo>
                    <a:pt x="50" y="57"/>
                    <a:pt x="45" y="57"/>
                    <a:pt x="45" y="60"/>
                  </a:cubicBezTo>
                  <a:cubicBezTo>
                    <a:pt x="45" y="67"/>
                    <a:pt x="45" y="75"/>
                    <a:pt x="45" y="82"/>
                  </a:cubicBezTo>
                  <a:cubicBezTo>
                    <a:pt x="39" y="83"/>
                    <a:pt x="33" y="83"/>
                    <a:pt x="28" y="84"/>
                  </a:cubicBezTo>
                  <a:cubicBezTo>
                    <a:pt x="25" y="85"/>
                    <a:pt x="25" y="88"/>
                    <a:pt x="28" y="88"/>
                  </a:cubicBezTo>
                  <a:cubicBezTo>
                    <a:pt x="34" y="88"/>
                    <a:pt x="39" y="87"/>
                    <a:pt x="45" y="87"/>
                  </a:cubicBezTo>
                  <a:cubicBezTo>
                    <a:pt x="45" y="97"/>
                    <a:pt x="46" y="106"/>
                    <a:pt x="46" y="116"/>
                  </a:cubicBezTo>
                  <a:cubicBezTo>
                    <a:pt x="36" y="116"/>
                    <a:pt x="25" y="117"/>
                    <a:pt x="15" y="118"/>
                  </a:cubicBezTo>
                  <a:cubicBezTo>
                    <a:pt x="13" y="85"/>
                    <a:pt x="11" y="52"/>
                    <a:pt x="9" y="20"/>
                  </a:cubicBezTo>
                  <a:cubicBezTo>
                    <a:pt x="46" y="16"/>
                    <a:pt x="82" y="14"/>
                    <a:pt x="11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60" name="Freeform 192"/>
            <p:cNvSpPr>
              <a:spLocks/>
            </p:cNvSpPr>
            <p:nvPr/>
          </p:nvSpPr>
          <p:spPr bwMode="auto">
            <a:xfrm>
              <a:off x="461" y="1734"/>
              <a:ext cx="347" cy="27"/>
            </a:xfrm>
            <a:custGeom>
              <a:avLst/>
              <a:gdLst>
                <a:gd name="T0" fmla="*/ 4 w 164"/>
                <a:gd name="T1" fmla="*/ 13 h 13"/>
                <a:gd name="T2" fmla="*/ 161 w 164"/>
                <a:gd name="T3" fmla="*/ 10 h 13"/>
                <a:gd name="T4" fmla="*/ 162 w 164"/>
                <a:gd name="T5" fmla="*/ 7 h 13"/>
                <a:gd name="T6" fmla="*/ 4 w 164"/>
                <a:gd name="T7" fmla="*/ 8 h 13"/>
                <a:gd name="T8" fmla="*/ 4 w 164"/>
                <a:gd name="T9" fmla="*/ 13 h 13"/>
              </a:gdLst>
              <a:ahLst/>
              <a:cxnLst>
                <a:cxn ang="0">
                  <a:pos x="T0" y="T1"/>
                </a:cxn>
                <a:cxn ang="0">
                  <a:pos x="T2" y="T3"/>
                </a:cxn>
                <a:cxn ang="0">
                  <a:pos x="T4" y="T5"/>
                </a:cxn>
                <a:cxn ang="0">
                  <a:pos x="T6" y="T7"/>
                </a:cxn>
                <a:cxn ang="0">
                  <a:pos x="T8" y="T9"/>
                </a:cxn>
              </a:cxnLst>
              <a:rect l="0" t="0" r="r" b="b"/>
              <a:pathLst>
                <a:path w="164" h="13">
                  <a:moveTo>
                    <a:pt x="4" y="13"/>
                  </a:moveTo>
                  <a:cubicBezTo>
                    <a:pt x="57" y="8"/>
                    <a:pt x="109" y="6"/>
                    <a:pt x="161" y="10"/>
                  </a:cubicBezTo>
                  <a:cubicBezTo>
                    <a:pt x="163" y="10"/>
                    <a:pt x="164" y="7"/>
                    <a:pt x="162" y="7"/>
                  </a:cubicBezTo>
                  <a:cubicBezTo>
                    <a:pt x="109" y="1"/>
                    <a:pt x="56" y="0"/>
                    <a:pt x="4" y="8"/>
                  </a:cubicBezTo>
                  <a:cubicBezTo>
                    <a:pt x="0" y="8"/>
                    <a:pt x="0" y="13"/>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grpSp>
      <p:grpSp>
        <p:nvGrpSpPr>
          <p:cNvPr id="61" name="Group 189"/>
          <p:cNvGrpSpPr>
            <a:grpSpLocks noChangeAspect="1"/>
          </p:cNvGrpSpPr>
          <p:nvPr/>
        </p:nvGrpSpPr>
        <p:grpSpPr bwMode="auto">
          <a:xfrm rot="583418">
            <a:off x="2340587" y="5709607"/>
            <a:ext cx="764055" cy="882046"/>
            <a:chOff x="387" y="1666"/>
            <a:chExt cx="531" cy="613"/>
          </a:xfrm>
          <a:solidFill>
            <a:srgbClr val="FFFFFF"/>
          </a:solidFill>
        </p:grpSpPr>
        <p:sp>
          <p:nvSpPr>
            <p:cNvPr id="62" name="Freeform 191"/>
            <p:cNvSpPr>
              <a:spLocks noEditPoints="1"/>
            </p:cNvSpPr>
            <p:nvPr/>
          </p:nvSpPr>
          <p:spPr bwMode="auto">
            <a:xfrm>
              <a:off x="387" y="1666"/>
              <a:ext cx="531" cy="613"/>
            </a:xfrm>
            <a:custGeom>
              <a:avLst/>
              <a:gdLst>
                <a:gd name="T0" fmla="*/ 27 w 251"/>
                <a:gd name="T1" fmla="*/ 274 h 290"/>
                <a:gd name="T2" fmla="*/ 34 w 251"/>
                <a:gd name="T3" fmla="*/ 269 h 290"/>
                <a:gd name="T4" fmla="*/ 16 w 251"/>
                <a:gd name="T5" fmla="*/ 137 h 290"/>
                <a:gd name="T6" fmla="*/ 20 w 251"/>
                <a:gd name="T7" fmla="*/ 166 h 290"/>
                <a:gd name="T8" fmla="*/ 35 w 251"/>
                <a:gd name="T9" fmla="*/ 199 h 290"/>
                <a:gd name="T10" fmla="*/ 40 w 251"/>
                <a:gd name="T11" fmla="*/ 221 h 290"/>
                <a:gd name="T12" fmla="*/ 57 w 251"/>
                <a:gd name="T13" fmla="*/ 229 h 290"/>
                <a:gd name="T14" fmla="*/ 211 w 251"/>
                <a:gd name="T15" fmla="*/ 215 h 290"/>
                <a:gd name="T16" fmla="*/ 230 w 251"/>
                <a:gd name="T17" fmla="*/ 270 h 290"/>
                <a:gd name="T18" fmla="*/ 171 w 251"/>
                <a:gd name="T19" fmla="*/ 242 h 290"/>
                <a:gd name="T20" fmla="*/ 116 w 251"/>
                <a:gd name="T21" fmla="*/ 247 h 290"/>
                <a:gd name="T22" fmla="*/ 59 w 251"/>
                <a:gd name="T23" fmla="*/ 283 h 290"/>
                <a:gd name="T24" fmla="*/ 78 w 251"/>
                <a:gd name="T25" fmla="*/ 283 h 290"/>
                <a:gd name="T26" fmla="*/ 115 w 251"/>
                <a:gd name="T27" fmla="*/ 255 h 290"/>
                <a:gd name="T28" fmla="*/ 156 w 251"/>
                <a:gd name="T29" fmla="*/ 277 h 290"/>
                <a:gd name="T30" fmla="*/ 175 w 251"/>
                <a:gd name="T31" fmla="*/ 253 h 290"/>
                <a:gd name="T32" fmla="*/ 205 w 251"/>
                <a:gd name="T33" fmla="*/ 277 h 290"/>
                <a:gd name="T34" fmla="*/ 222 w 251"/>
                <a:gd name="T35" fmla="*/ 275 h 290"/>
                <a:gd name="T36" fmla="*/ 241 w 251"/>
                <a:gd name="T37" fmla="*/ 64 h 290"/>
                <a:gd name="T38" fmla="*/ 4 w 251"/>
                <a:gd name="T39" fmla="*/ 11 h 290"/>
                <a:gd name="T40" fmla="*/ 85 w 251"/>
                <a:gd name="T41" fmla="*/ 115 h 290"/>
                <a:gd name="T42" fmla="*/ 180 w 251"/>
                <a:gd name="T43" fmla="*/ 112 h 290"/>
                <a:gd name="T44" fmla="*/ 132 w 251"/>
                <a:gd name="T45" fmla="*/ 158 h 290"/>
                <a:gd name="T46" fmla="*/ 93 w 251"/>
                <a:gd name="T47" fmla="*/ 121 h 290"/>
                <a:gd name="T48" fmla="*/ 135 w 251"/>
                <a:gd name="T49" fmla="*/ 119 h 290"/>
                <a:gd name="T50" fmla="*/ 135 w 251"/>
                <a:gd name="T51" fmla="*/ 119 h 290"/>
                <a:gd name="T52" fmla="*/ 134 w 251"/>
                <a:gd name="T53" fmla="*/ 194 h 290"/>
                <a:gd name="T54" fmla="*/ 139 w 251"/>
                <a:gd name="T55" fmla="*/ 162 h 290"/>
                <a:gd name="T56" fmla="*/ 139 w 251"/>
                <a:gd name="T57" fmla="*/ 162 h 290"/>
                <a:gd name="T58" fmla="*/ 183 w 251"/>
                <a:gd name="T59" fmla="*/ 189 h 290"/>
                <a:gd name="T60" fmla="*/ 210 w 251"/>
                <a:gd name="T61" fmla="*/ 116 h 290"/>
                <a:gd name="T62" fmla="*/ 175 w 251"/>
                <a:gd name="T63" fmla="*/ 112 h 290"/>
                <a:gd name="T64" fmla="*/ 175 w 251"/>
                <a:gd name="T65" fmla="*/ 112 h 290"/>
                <a:gd name="T66" fmla="*/ 125 w 251"/>
                <a:gd name="T67" fmla="*/ 81 h 290"/>
                <a:gd name="T68" fmla="*/ 88 w 251"/>
                <a:gd name="T69" fmla="*/ 143 h 290"/>
                <a:gd name="T70" fmla="*/ 55 w 251"/>
                <a:gd name="T71" fmla="*/ 170 h 290"/>
                <a:gd name="T72" fmla="*/ 55 w 251"/>
                <a:gd name="T73" fmla="*/ 170 h 290"/>
                <a:gd name="T74" fmla="*/ 91 w 251"/>
                <a:gd name="T75" fmla="*/ 222 h 290"/>
                <a:gd name="T76" fmla="*/ 95 w 251"/>
                <a:gd name="T77" fmla="*/ 203 h 290"/>
                <a:gd name="T78" fmla="*/ 131 w 251"/>
                <a:gd name="T79" fmla="*/ 222 h 290"/>
                <a:gd name="T80" fmla="*/ 179 w 251"/>
                <a:gd name="T81" fmla="*/ 194 h 290"/>
                <a:gd name="T82" fmla="*/ 208 w 251"/>
                <a:gd name="T83" fmla="*/ 215 h 290"/>
                <a:gd name="T84" fmla="*/ 209 w 251"/>
                <a:gd name="T85" fmla="*/ 188 h 290"/>
                <a:gd name="T86" fmla="*/ 215 w 251"/>
                <a:gd name="T87" fmla="*/ 153 h 290"/>
                <a:gd name="T88" fmla="*/ 215 w 251"/>
                <a:gd name="T89" fmla="*/ 141 h 290"/>
                <a:gd name="T90" fmla="*/ 118 w 251"/>
                <a:gd name="T91" fmla="*/ 13 h 290"/>
                <a:gd name="T92" fmla="*/ 230 w 251"/>
                <a:gd name="T93" fmla="*/ 41 h 290"/>
                <a:gd name="T94" fmla="*/ 214 w 251"/>
                <a:gd name="T95" fmla="*/ 64 h 290"/>
                <a:gd name="T96" fmla="*/ 173 w 251"/>
                <a:gd name="T97" fmla="*/ 51 h 290"/>
                <a:gd name="T98" fmla="*/ 131 w 251"/>
                <a:gd name="T99" fmla="*/ 75 h 290"/>
                <a:gd name="T100" fmla="*/ 124 w 251"/>
                <a:gd name="T101" fmla="*/ 61 h 290"/>
                <a:gd name="T102" fmla="*/ 81 w 251"/>
                <a:gd name="T103" fmla="*/ 60 h 290"/>
                <a:gd name="T104" fmla="*/ 45 w 251"/>
                <a:gd name="T105" fmla="*/ 60 h 290"/>
                <a:gd name="T106" fmla="*/ 45 w 251"/>
                <a:gd name="T107" fmla="*/ 87 h 290"/>
                <a:gd name="T108" fmla="*/ 118 w 251"/>
                <a:gd name="T109" fmla="*/ 1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290">
                  <a:moveTo>
                    <a:pt x="0" y="15"/>
                  </a:moveTo>
                  <a:cubicBezTo>
                    <a:pt x="3" y="69"/>
                    <a:pt x="5" y="123"/>
                    <a:pt x="8" y="176"/>
                  </a:cubicBezTo>
                  <a:cubicBezTo>
                    <a:pt x="10" y="202"/>
                    <a:pt x="9" y="229"/>
                    <a:pt x="13" y="254"/>
                  </a:cubicBezTo>
                  <a:cubicBezTo>
                    <a:pt x="15" y="264"/>
                    <a:pt x="18" y="272"/>
                    <a:pt x="27" y="274"/>
                  </a:cubicBezTo>
                  <a:cubicBezTo>
                    <a:pt x="32" y="285"/>
                    <a:pt x="49" y="290"/>
                    <a:pt x="59" y="286"/>
                  </a:cubicBezTo>
                  <a:cubicBezTo>
                    <a:pt x="60" y="285"/>
                    <a:pt x="60" y="282"/>
                    <a:pt x="58" y="282"/>
                  </a:cubicBezTo>
                  <a:cubicBezTo>
                    <a:pt x="53" y="281"/>
                    <a:pt x="48" y="281"/>
                    <a:pt x="43" y="278"/>
                  </a:cubicBezTo>
                  <a:cubicBezTo>
                    <a:pt x="39" y="276"/>
                    <a:pt x="37" y="272"/>
                    <a:pt x="34" y="269"/>
                  </a:cubicBezTo>
                  <a:cubicBezTo>
                    <a:pt x="34" y="268"/>
                    <a:pt x="33" y="267"/>
                    <a:pt x="32" y="267"/>
                  </a:cubicBezTo>
                  <a:cubicBezTo>
                    <a:pt x="31" y="266"/>
                    <a:pt x="31" y="266"/>
                    <a:pt x="30" y="266"/>
                  </a:cubicBezTo>
                  <a:cubicBezTo>
                    <a:pt x="16" y="260"/>
                    <a:pt x="19" y="206"/>
                    <a:pt x="18" y="196"/>
                  </a:cubicBezTo>
                  <a:cubicBezTo>
                    <a:pt x="18" y="176"/>
                    <a:pt x="17" y="156"/>
                    <a:pt x="16" y="137"/>
                  </a:cubicBezTo>
                  <a:cubicBezTo>
                    <a:pt x="15" y="132"/>
                    <a:pt x="15" y="127"/>
                    <a:pt x="15" y="122"/>
                  </a:cubicBezTo>
                  <a:cubicBezTo>
                    <a:pt x="25" y="122"/>
                    <a:pt x="36" y="122"/>
                    <a:pt x="46" y="122"/>
                  </a:cubicBezTo>
                  <a:cubicBezTo>
                    <a:pt x="47" y="136"/>
                    <a:pt x="48" y="150"/>
                    <a:pt x="49" y="163"/>
                  </a:cubicBezTo>
                  <a:cubicBezTo>
                    <a:pt x="39" y="164"/>
                    <a:pt x="29" y="165"/>
                    <a:pt x="20" y="166"/>
                  </a:cubicBezTo>
                  <a:cubicBezTo>
                    <a:pt x="17" y="167"/>
                    <a:pt x="17" y="170"/>
                    <a:pt x="20" y="170"/>
                  </a:cubicBezTo>
                  <a:cubicBezTo>
                    <a:pt x="29" y="171"/>
                    <a:pt x="39" y="170"/>
                    <a:pt x="49" y="170"/>
                  </a:cubicBezTo>
                  <a:cubicBezTo>
                    <a:pt x="50" y="179"/>
                    <a:pt x="50" y="189"/>
                    <a:pt x="51" y="198"/>
                  </a:cubicBezTo>
                  <a:cubicBezTo>
                    <a:pt x="46" y="198"/>
                    <a:pt x="40" y="198"/>
                    <a:pt x="35" y="199"/>
                  </a:cubicBezTo>
                  <a:cubicBezTo>
                    <a:pt x="32" y="199"/>
                    <a:pt x="33" y="202"/>
                    <a:pt x="35" y="203"/>
                  </a:cubicBezTo>
                  <a:cubicBezTo>
                    <a:pt x="40" y="203"/>
                    <a:pt x="46" y="203"/>
                    <a:pt x="51" y="204"/>
                  </a:cubicBezTo>
                  <a:cubicBezTo>
                    <a:pt x="52" y="209"/>
                    <a:pt x="52" y="215"/>
                    <a:pt x="52" y="221"/>
                  </a:cubicBezTo>
                  <a:cubicBezTo>
                    <a:pt x="48" y="221"/>
                    <a:pt x="44" y="221"/>
                    <a:pt x="40" y="221"/>
                  </a:cubicBezTo>
                  <a:cubicBezTo>
                    <a:pt x="37" y="221"/>
                    <a:pt x="37" y="225"/>
                    <a:pt x="40" y="225"/>
                  </a:cubicBezTo>
                  <a:cubicBezTo>
                    <a:pt x="44" y="226"/>
                    <a:pt x="48" y="226"/>
                    <a:pt x="53" y="227"/>
                  </a:cubicBezTo>
                  <a:cubicBezTo>
                    <a:pt x="53" y="228"/>
                    <a:pt x="53" y="228"/>
                    <a:pt x="53" y="229"/>
                  </a:cubicBezTo>
                  <a:cubicBezTo>
                    <a:pt x="53" y="231"/>
                    <a:pt x="57" y="231"/>
                    <a:pt x="57" y="229"/>
                  </a:cubicBezTo>
                  <a:cubicBezTo>
                    <a:pt x="57" y="228"/>
                    <a:pt x="57" y="228"/>
                    <a:pt x="57" y="227"/>
                  </a:cubicBezTo>
                  <a:cubicBezTo>
                    <a:pt x="111" y="233"/>
                    <a:pt x="170" y="227"/>
                    <a:pt x="222" y="217"/>
                  </a:cubicBezTo>
                  <a:cubicBezTo>
                    <a:pt x="224" y="216"/>
                    <a:pt x="224" y="213"/>
                    <a:pt x="222" y="213"/>
                  </a:cubicBezTo>
                  <a:cubicBezTo>
                    <a:pt x="218" y="214"/>
                    <a:pt x="215" y="214"/>
                    <a:pt x="211" y="215"/>
                  </a:cubicBezTo>
                  <a:cubicBezTo>
                    <a:pt x="212" y="206"/>
                    <a:pt x="212" y="197"/>
                    <a:pt x="213" y="188"/>
                  </a:cubicBezTo>
                  <a:cubicBezTo>
                    <a:pt x="221" y="186"/>
                    <a:pt x="229" y="184"/>
                    <a:pt x="237" y="183"/>
                  </a:cubicBezTo>
                  <a:cubicBezTo>
                    <a:pt x="239" y="212"/>
                    <a:pt x="240" y="241"/>
                    <a:pt x="242" y="270"/>
                  </a:cubicBezTo>
                  <a:cubicBezTo>
                    <a:pt x="238" y="271"/>
                    <a:pt x="234" y="271"/>
                    <a:pt x="230" y="270"/>
                  </a:cubicBezTo>
                  <a:cubicBezTo>
                    <a:pt x="236" y="257"/>
                    <a:pt x="227" y="240"/>
                    <a:pt x="211" y="242"/>
                  </a:cubicBezTo>
                  <a:cubicBezTo>
                    <a:pt x="196" y="244"/>
                    <a:pt x="189" y="263"/>
                    <a:pt x="199" y="273"/>
                  </a:cubicBezTo>
                  <a:cubicBezTo>
                    <a:pt x="194" y="272"/>
                    <a:pt x="190" y="272"/>
                    <a:pt x="185" y="271"/>
                  </a:cubicBezTo>
                  <a:cubicBezTo>
                    <a:pt x="192" y="261"/>
                    <a:pt x="185" y="244"/>
                    <a:pt x="171" y="242"/>
                  </a:cubicBezTo>
                  <a:cubicBezTo>
                    <a:pt x="161" y="241"/>
                    <a:pt x="149" y="247"/>
                    <a:pt x="145" y="256"/>
                  </a:cubicBezTo>
                  <a:cubicBezTo>
                    <a:pt x="143" y="262"/>
                    <a:pt x="144" y="268"/>
                    <a:pt x="147" y="272"/>
                  </a:cubicBezTo>
                  <a:cubicBezTo>
                    <a:pt x="144" y="271"/>
                    <a:pt x="141" y="271"/>
                    <a:pt x="137" y="271"/>
                  </a:cubicBezTo>
                  <a:cubicBezTo>
                    <a:pt x="140" y="259"/>
                    <a:pt x="130" y="244"/>
                    <a:pt x="116" y="247"/>
                  </a:cubicBezTo>
                  <a:cubicBezTo>
                    <a:pt x="102" y="249"/>
                    <a:pt x="94" y="266"/>
                    <a:pt x="101" y="277"/>
                  </a:cubicBezTo>
                  <a:cubicBezTo>
                    <a:pt x="96" y="277"/>
                    <a:pt x="91" y="276"/>
                    <a:pt x="86" y="276"/>
                  </a:cubicBezTo>
                  <a:cubicBezTo>
                    <a:pt x="93" y="264"/>
                    <a:pt x="87" y="247"/>
                    <a:pt x="71" y="246"/>
                  </a:cubicBezTo>
                  <a:cubicBezTo>
                    <a:pt x="50" y="245"/>
                    <a:pt x="43" y="271"/>
                    <a:pt x="59" y="283"/>
                  </a:cubicBezTo>
                  <a:cubicBezTo>
                    <a:pt x="63" y="285"/>
                    <a:pt x="67" y="279"/>
                    <a:pt x="64" y="276"/>
                  </a:cubicBezTo>
                  <a:cubicBezTo>
                    <a:pt x="55" y="269"/>
                    <a:pt x="57" y="254"/>
                    <a:pt x="71" y="255"/>
                  </a:cubicBezTo>
                  <a:cubicBezTo>
                    <a:pt x="82" y="255"/>
                    <a:pt x="84" y="269"/>
                    <a:pt x="76" y="276"/>
                  </a:cubicBezTo>
                  <a:cubicBezTo>
                    <a:pt x="73" y="278"/>
                    <a:pt x="74" y="283"/>
                    <a:pt x="78" y="283"/>
                  </a:cubicBezTo>
                  <a:cubicBezTo>
                    <a:pt x="86" y="283"/>
                    <a:pt x="95" y="283"/>
                    <a:pt x="103" y="283"/>
                  </a:cubicBezTo>
                  <a:cubicBezTo>
                    <a:pt x="105" y="282"/>
                    <a:pt x="105" y="282"/>
                    <a:pt x="106" y="281"/>
                  </a:cubicBezTo>
                  <a:cubicBezTo>
                    <a:pt x="108" y="281"/>
                    <a:pt x="110" y="278"/>
                    <a:pt x="109" y="275"/>
                  </a:cubicBezTo>
                  <a:cubicBezTo>
                    <a:pt x="105" y="268"/>
                    <a:pt x="107" y="257"/>
                    <a:pt x="115" y="255"/>
                  </a:cubicBezTo>
                  <a:cubicBezTo>
                    <a:pt x="127" y="252"/>
                    <a:pt x="133" y="267"/>
                    <a:pt x="128" y="275"/>
                  </a:cubicBezTo>
                  <a:cubicBezTo>
                    <a:pt x="126" y="277"/>
                    <a:pt x="129" y="282"/>
                    <a:pt x="132" y="280"/>
                  </a:cubicBezTo>
                  <a:cubicBezTo>
                    <a:pt x="139" y="277"/>
                    <a:pt x="146" y="277"/>
                    <a:pt x="153" y="279"/>
                  </a:cubicBezTo>
                  <a:cubicBezTo>
                    <a:pt x="155" y="280"/>
                    <a:pt x="156" y="278"/>
                    <a:pt x="156" y="277"/>
                  </a:cubicBezTo>
                  <a:cubicBezTo>
                    <a:pt x="159" y="276"/>
                    <a:pt x="159" y="272"/>
                    <a:pt x="157" y="270"/>
                  </a:cubicBezTo>
                  <a:cubicBezTo>
                    <a:pt x="157" y="265"/>
                    <a:pt x="158" y="259"/>
                    <a:pt x="158" y="253"/>
                  </a:cubicBezTo>
                  <a:cubicBezTo>
                    <a:pt x="160" y="253"/>
                    <a:pt x="161" y="252"/>
                    <a:pt x="163" y="251"/>
                  </a:cubicBezTo>
                  <a:cubicBezTo>
                    <a:pt x="167" y="250"/>
                    <a:pt x="172" y="250"/>
                    <a:pt x="175" y="253"/>
                  </a:cubicBezTo>
                  <a:cubicBezTo>
                    <a:pt x="181" y="258"/>
                    <a:pt x="182" y="266"/>
                    <a:pt x="174" y="270"/>
                  </a:cubicBezTo>
                  <a:cubicBezTo>
                    <a:pt x="170" y="272"/>
                    <a:pt x="173" y="277"/>
                    <a:pt x="176" y="277"/>
                  </a:cubicBezTo>
                  <a:cubicBezTo>
                    <a:pt x="185" y="278"/>
                    <a:pt x="194" y="279"/>
                    <a:pt x="203" y="279"/>
                  </a:cubicBezTo>
                  <a:cubicBezTo>
                    <a:pt x="204" y="279"/>
                    <a:pt x="205" y="278"/>
                    <a:pt x="205" y="277"/>
                  </a:cubicBezTo>
                  <a:cubicBezTo>
                    <a:pt x="207" y="276"/>
                    <a:pt x="208" y="273"/>
                    <a:pt x="207" y="271"/>
                  </a:cubicBezTo>
                  <a:cubicBezTo>
                    <a:pt x="201" y="264"/>
                    <a:pt x="200" y="250"/>
                    <a:pt x="212" y="249"/>
                  </a:cubicBezTo>
                  <a:cubicBezTo>
                    <a:pt x="224" y="248"/>
                    <a:pt x="228" y="262"/>
                    <a:pt x="221" y="269"/>
                  </a:cubicBezTo>
                  <a:cubicBezTo>
                    <a:pt x="220" y="271"/>
                    <a:pt x="219" y="274"/>
                    <a:pt x="222" y="275"/>
                  </a:cubicBezTo>
                  <a:cubicBezTo>
                    <a:pt x="231" y="279"/>
                    <a:pt x="244" y="279"/>
                    <a:pt x="250" y="270"/>
                  </a:cubicBezTo>
                  <a:cubicBezTo>
                    <a:pt x="251" y="269"/>
                    <a:pt x="249" y="268"/>
                    <a:pt x="248" y="268"/>
                  </a:cubicBezTo>
                  <a:cubicBezTo>
                    <a:pt x="249" y="223"/>
                    <a:pt x="247" y="177"/>
                    <a:pt x="245" y="132"/>
                  </a:cubicBezTo>
                  <a:cubicBezTo>
                    <a:pt x="244" y="109"/>
                    <a:pt x="242" y="87"/>
                    <a:pt x="241" y="64"/>
                  </a:cubicBezTo>
                  <a:cubicBezTo>
                    <a:pt x="240" y="49"/>
                    <a:pt x="242" y="29"/>
                    <a:pt x="235" y="15"/>
                  </a:cubicBezTo>
                  <a:cubicBezTo>
                    <a:pt x="230" y="5"/>
                    <a:pt x="222" y="2"/>
                    <a:pt x="212" y="2"/>
                  </a:cubicBezTo>
                  <a:cubicBezTo>
                    <a:pt x="190" y="0"/>
                    <a:pt x="167" y="2"/>
                    <a:pt x="145" y="2"/>
                  </a:cubicBezTo>
                  <a:cubicBezTo>
                    <a:pt x="98" y="3"/>
                    <a:pt x="51" y="6"/>
                    <a:pt x="4" y="11"/>
                  </a:cubicBezTo>
                  <a:cubicBezTo>
                    <a:pt x="2" y="11"/>
                    <a:pt x="0" y="13"/>
                    <a:pt x="0" y="15"/>
                  </a:cubicBezTo>
                  <a:close/>
                  <a:moveTo>
                    <a:pt x="52" y="86"/>
                  </a:moveTo>
                  <a:cubicBezTo>
                    <a:pt x="62" y="86"/>
                    <a:pt x="72" y="85"/>
                    <a:pt x="82" y="84"/>
                  </a:cubicBezTo>
                  <a:cubicBezTo>
                    <a:pt x="83" y="94"/>
                    <a:pt x="84" y="104"/>
                    <a:pt x="85" y="115"/>
                  </a:cubicBezTo>
                  <a:cubicBezTo>
                    <a:pt x="75" y="115"/>
                    <a:pt x="64" y="115"/>
                    <a:pt x="54" y="115"/>
                  </a:cubicBezTo>
                  <a:cubicBezTo>
                    <a:pt x="54" y="106"/>
                    <a:pt x="53" y="96"/>
                    <a:pt x="52" y="86"/>
                  </a:cubicBezTo>
                  <a:close/>
                  <a:moveTo>
                    <a:pt x="210" y="113"/>
                  </a:moveTo>
                  <a:cubicBezTo>
                    <a:pt x="200" y="112"/>
                    <a:pt x="190" y="112"/>
                    <a:pt x="180" y="112"/>
                  </a:cubicBezTo>
                  <a:cubicBezTo>
                    <a:pt x="180" y="101"/>
                    <a:pt x="180" y="89"/>
                    <a:pt x="179" y="78"/>
                  </a:cubicBezTo>
                  <a:cubicBezTo>
                    <a:pt x="190" y="77"/>
                    <a:pt x="201" y="77"/>
                    <a:pt x="212" y="76"/>
                  </a:cubicBezTo>
                  <a:cubicBezTo>
                    <a:pt x="211" y="88"/>
                    <a:pt x="210" y="100"/>
                    <a:pt x="210" y="113"/>
                  </a:cubicBezTo>
                  <a:close/>
                  <a:moveTo>
                    <a:pt x="132" y="158"/>
                  </a:moveTo>
                  <a:cubicBezTo>
                    <a:pt x="130" y="158"/>
                    <a:pt x="127" y="158"/>
                    <a:pt x="124" y="159"/>
                  </a:cubicBezTo>
                  <a:cubicBezTo>
                    <a:pt x="115" y="159"/>
                    <a:pt x="105" y="160"/>
                    <a:pt x="95" y="160"/>
                  </a:cubicBezTo>
                  <a:cubicBezTo>
                    <a:pt x="94" y="153"/>
                    <a:pt x="94" y="146"/>
                    <a:pt x="94" y="139"/>
                  </a:cubicBezTo>
                  <a:cubicBezTo>
                    <a:pt x="93" y="133"/>
                    <a:pt x="93" y="127"/>
                    <a:pt x="93" y="121"/>
                  </a:cubicBezTo>
                  <a:cubicBezTo>
                    <a:pt x="104" y="120"/>
                    <a:pt x="116" y="120"/>
                    <a:pt x="127" y="119"/>
                  </a:cubicBezTo>
                  <a:cubicBezTo>
                    <a:pt x="128" y="119"/>
                    <a:pt x="128" y="119"/>
                    <a:pt x="129" y="119"/>
                  </a:cubicBezTo>
                  <a:cubicBezTo>
                    <a:pt x="130" y="132"/>
                    <a:pt x="131" y="145"/>
                    <a:pt x="132" y="158"/>
                  </a:cubicBezTo>
                  <a:close/>
                  <a:moveTo>
                    <a:pt x="135" y="119"/>
                  </a:moveTo>
                  <a:cubicBezTo>
                    <a:pt x="149" y="118"/>
                    <a:pt x="162" y="118"/>
                    <a:pt x="176" y="117"/>
                  </a:cubicBezTo>
                  <a:cubicBezTo>
                    <a:pt x="176" y="129"/>
                    <a:pt x="176" y="141"/>
                    <a:pt x="177" y="154"/>
                  </a:cubicBezTo>
                  <a:cubicBezTo>
                    <a:pt x="164" y="155"/>
                    <a:pt x="151" y="156"/>
                    <a:pt x="138" y="157"/>
                  </a:cubicBezTo>
                  <a:cubicBezTo>
                    <a:pt x="137" y="144"/>
                    <a:pt x="136" y="132"/>
                    <a:pt x="135" y="119"/>
                  </a:cubicBezTo>
                  <a:close/>
                  <a:moveTo>
                    <a:pt x="128" y="163"/>
                  </a:moveTo>
                  <a:cubicBezTo>
                    <a:pt x="130" y="163"/>
                    <a:pt x="131" y="163"/>
                    <a:pt x="133" y="163"/>
                  </a:cubicBezTo>
                  <a:cubicBezTo>
                    <a:pt x="134" y="173"/>
                    <a:pt x="135" y="184"/>
                    <a:pt x="136" y="194"/>
                  </a:cubicBezTo>
                  <a:cubicBezTo>
                    <a:pt x="136" y="194"/>
                    <a:pt x="135" y="194"/>
                    <a:pt x="134" y="194"/>
                  </a:cubicBezTo>
                  <a:cubicBezTo>
                    <a:pt x="121" y="195"/>
                    <a:pt x="108" y="196"/>
                    <a:pt x="95" y="196"/>
                  </a:cubicBezTo>
                  <a:cubicBezTo>
                    <a:pt x="95" y="186"/>
                    <a:pt x="95" y="177"/>
                    <a:pt x="95" y="167"/>
                  </a:cubicBezTo>
                  <a:cubicBezTo>
                    <a:pt x="106" y="166"/>
                    <a:pt x="117" y="164"/>
                    <a:pt x="128" y="163"/>
                  </a:cubicBezTo>
                  <a:close/>
                  <a:moveTo>
                    <a:pt x="139" y="162"/>
                  </a:moveTo>
                  <a:cubicBezTo>
                    <a:pt x="151" y="161"/>
                    <a:pt x="164" y="160"/>
                    <a:pt x="177" y="158"/>
                  </a:cubicBezTo>
                  <a:cubicBezTo>
                    <a:pt x="178" y="168"/>
                    <a:pt x="178" y="179"/>
                    <a:pt x="179" y="189"/>
                  </a:cubicBezTo>
                  <a:cubicBezTo>
                    <a:pt x="166" y="191"/>
                    <a:pt x="153" y="192"/>
                    <a:pt x="141" y="193"/>
                  </a:cubicBezTo>
                  <a:cubicBezTo>
                    <a:pt x="140" y="183"/>
                    <a:pt x="139" y="173"/>
                    <a:pt x="139" y="162"/>
                  </a:cubicBezTo>
                  <a:close/>
                  <a:moveTo>
                    <a:pt x="182" y="158"/>
                  </a:moveTo>
                  <a:cubicBezTo>
                    <a:pt x="191" y="156"/>
                    <a:pt x="200" y="155"/>
                    <a:pt x="210" y="154"/>
                  </a:cubicBezTo>
                  <a:cubicBezTo>
                    <a:pt x="209" y="164"/>
                    <a:pt x="209" y="175"/>
                    <a:pt x="209" y="185"/>
                  </a:cubicBezTo>
                  <a:cubicBezTo>
                    <a:pt x="200" y="186"/>
                    <a:pt x="192" y="188"/>
                    <a:pt x="183" y="189"/>
                  </a:cubicBezTo>
                  <a:cubicBezTo>
                    <a:pt x="183" y="178"/>
                    <a:pt x="182" y="168"/>
                    <a:pt x="182" y="158"/>
                  </a:cubicBezTo>
                  <a:close/>
                  <a:moveTo>
                    <a:pt x="182" y="153"/>
                  </a:moveTo>
                  <a:cubicBezTo>
                    <a:pt x="182" y="141"/>
                    <a:pt x="181" y="129"/>
                    <a:pt x="181" y="117"/>
                  </a:cubicBezTo>
                  <a:cubicBezTo>
                    <a:pt x="191" y="116"/>
                    <a:pt x="200" y="116"/>
                    <a:pt x="210" y="116"/>
                  </a:cubicBezTo>
                  <a:cubicBezTo>
                    <a:pt x="210" y="123"/>
                    <a:pt x="210" y="130"/>
                    <a:pt x="210" y="137"/>
                  </a:cubicBezTo>
                  <a:cubicBezTo>
                    <a:pt x="210" y="141"/>
                    <a:pt x="210" y="146"/>
                    <a:pt x="210" y="150"/>
                  </a:cubicBezTo>
                  <a:cubicBezTo>
                    <a:pt x="200" y="151"/>
                    <a:pt x="191" y="152"/>
                    <a:pt x="182" y="153"/>
                  </a:cubicBezTo>
                  <a:close/>
                  <a:moveTo>
                    <a:pt x="175" y="112"/>
                  </a:moveTo>
                  <a:cubicBezTo>
                    <a:pt x="162" y="113"/>
                    <a:pt x="148" y="113"/>
                    <a:pt x="135" y="114"/>
                  </a:cubicBezTo>
                  <a:cubicBezTo>
                    <a:pt x="134" y="103"/>
                    <a:pt x="133" y="92"/>
                    <a:pt x="132" y="81"/>
                  </a:cubicBezTo>
                  <a:cubicBezTo>
                    <a:pt x="146" y="80"/>
                    <a:pt x="160" y="79"/>
                    <a:pt x="174" y="78"/>
                  </a:cubicBezTo>
                  <a:cubicBezTo>
                    <a:pt x="175" y="90"/>
                    <a:pt x="175" y="101"/>
                    <a:pt x="175" y="112"/>
                  </a:cubicBezTo>
                  <a:close/>
                  <a:moveTo>
                    <a:pt x="128" y="114"/>
                  </a:moveTo>
                  <a:cubicBezTo>
                    <a:pt x="116" y="114"/>
                    <a:pt x="104" y="114"/>
                    <a:pt x="92" y="114"/>
                  </a:cubicBezTo>
                  <a:cubicBezTo>
                    <a:pt x="92" y="104"/>
                    <a:pt x="91" y="94"/>
                    <a:pt x="90" y="84"/>
                  </a:cubicBezTo>
                  <a:cubicBezTo>
                    <a:pt x="102" y="83"/>
                    <a:pt x="114" y="82"/>
                    <a:pt x="125" y="81"/>
                  </a:cubicBezTo>
                  <a:cubicBezTo>
                    <a:pt x="126" y="92"/>
                    <a:pt x="127" y="103"/>
                    <a:pt x="128" y="114"/>
                  </a:cubicBezTo>
                  <a:close/>
                  <a:moveTo>
                    <a:pt x="54" y="122"/>
                  </a:moveTo>
                  <a:cubicBezTo>
                    <a:pt x="65" y="122"/>
                    <a:pt x="75" y="121"/>
                    <a:pt x="86" y="121"/>
                  </a:cubicBezTo>
                  <a:cubicBezTo>
                    <a:pt x="87" y="128"/>
                    <a:pt x="88" y="135"/>
                    <a:pt x="88" y="143"/>
                  </a:cubicBezTo>
                  <a:cubicBezTo>
                    <a:pt x="89" y="149"/>
                    <a:pt x="89" y="155"/>
                    <a:pt x="89" y="161"/>
                  </a:cubicBezTo>
                  <a:cubicBezTo>
                    <a:pt x="78" y="161"/>
                    <a:pt x="66" y="162"/>
                    <a:pt x="55" y="163"/>
                  </a:cubicBezTo>
                  <a:cubicBezTo>
                    <a:pt x="55" y="149"/>
                    <a:pt x="55" y="136"/>
                    <a:pt x="54" y="122"/>
                  </a:cubicBezTo>
                  <a:close/>
                  <a:moveTo>
                    <a:pt x="55" y="170"/>
                  </a:moveTo>
                  <a:cubicBezTo>
                    <a:pt x="67" y="169"/>
                    <a:pt x="78" y="168"/>
                    <a:pt x="89" y="167"/>
                  </a:cubicBezTo>
                  <a:cubicBezTo>
                    <a:pt x="90" y="177"/>
                    <a:pt x="90" y="187"/>
                    <a:pt x="90" y="196"/>
                  </a:cubicBezTo>
                  <a:cubicBezTo>
                    <a:pt x="79" y="197"/>
                    <a:pt x="67" y="197"/>
                    <a:pt x="56" y="198"/>
                  </a:cubicBezTo>
                  <a:cubicBezTo>
                    <a:pt x="56" y="188"/>
                    <a:pt x="55" y="179"/>
                    <a:pt x="55" y="170"/>
                  </a:cubicBezTo>
                  <a:close/>
                  <a:moveTo>
                    <a:pt x="56" y="221"/>
                  </a:moveTo>
                  <a:cubicBezTo>
                    <a:pt x="56" y="215"/>
                    <a:pt x="56" y="209"/>
                    <a:pt x="56" y="204"/>
                  </a:cubicBezTo>
                  <a:cubicBezTo>
                    <a:pt x="67" y="204"/>
                    <a:pt x="79" y="204"/>
                    <a:pt x="91" y="203"/>
                  </a:cubicBezTo>
                  <a:cubicBezTo>
                    <a:pt x="91" y="210"/>
                    <a:pt x="91" y="216"/>
                    <a:pt x="91" y="222"/>
                  </a:cubicBezTo>
                  <a:cubicBezTo>
                    <a:pt x="80" y="222"/>
                    <a:pt x="68" y="221"/>
                    <a:pt x="56" y="221"/>
                  </a:cubicBezTo>
                  <a:close/>
                  <a:moveTo>
                    <a:pt x="131" y="222"/>
                  </a:moveTo>
                  <a:cubicBezTo>
                    <a:pt x="119" y="223"/>
                    <a:pt x="107" y="223"/>
                    <a:pt x="94" y="222"/>
                  </a:cubicBezTo>
                  <a:cubicBezTo>
                    <a:pt x="95" y="216"/>
                    <a:pt x="95" y="210"/>
                    <a:pt x="95" y="203"/>
                  </a:cubicBezTo>
                  <a:cubicBezTo>
                    <a:pt x="109" y="202"/>
                    <a:pt x="123" y="201"/>
                    <a:pt x="137" y="200"/>
                  </a:cubicBezTo>
                  <a:cubicBezTo>
                    <a:pt x="138" y="207"/>
                    <a:pt x="139" y="214"/>
                    <a:pt x="139" y="222"/>
                  </a:cubicBezTo>
                  <a:cubicBezTo>
                    <a:pt x="139" y="222"/>
                    <a:pt x="140" y="222"/>
                    <a:pt x="140" y="222"/>
                  </a:cubicBezTo>
                  <a:cubicBezTo>
                    <a:pt x="137" y="222"/>
                    <a:pt x="134" y="222"/>
                    <a:pt x="131" y="222"/>
                  </a:cubicBezTo>
                  <a:close/>
                  <a:moveTo>
                    <a:pt x="142" y="222"/>
                  </a:moveTo>
                  <a:cubicBezTo>
                    <a:pt x="142" y="222"/>
                    <a:pt x="142" y="222"/>
                    <a:pt x="142" y="222"/>
                  </a:cubicBezTo>
                  <a:cubicBezTo>
                    <a:pt x="142" y="214"/>
                    <a:pt x="142" y="207"/>
                    <a:pt x="141" y="199"/>
                  </a:cubicBezTo>
                  <a:cubicBezTo>
                    <a:pt x="154" y="198"/>
                    <a:pt x="166" y="196"/>
                    <a:pt x="179" y="194"/>
                  </a:cubicBezTo>
                  <a:cubicBezTo>
                    <a:pt x="179" y="202"/>
                    <a:pt x="180" y="209"/>
                    <a:pt x="180" y="217"/>
                  </a:cubicBezTo>
                  <a:cubicBezTo>
                    <a:pt x="180" y="218"/>
                    <a:pt x="180" y="218"/>
                    <a:pt x="181" y="219"/>
                  </a:cubicBezTo>
                  <a:cubicBezTo>
                    <a:pt x="168" y="220"/>
                    <a:pt x="155" y="221"/>
                    <a:pt x="142" y="222"/>
                  </a:cubicBezTo>
                  <a:close/>
                  <a:moveTo>
                    <a:pt x="208" y="215"/>
                  </a:moveTo>
                  <a:cubicBezTo>
                    <a:pt x="200" y="216"/>
                    <a:pt x="192" y="217"/>
                    <a:pt x="183" y="218"/>
                  </a:cubicBezTo>
                  <a:cubicBezTo>
                    <a:pt x="183" y="218"/>
                    <a:pt x="184" y="218"/>
                    <a:pt x="184" y="217"/>
                  </a:cubicBezTo>
                  <a:cubicBezTo>
                    <a:pt x="183" y="209"/>
                    <a:pt x="183" y="201"/>
                    <a:pt x="183" y="193"/>
                  </a:cubicBezTo>
                  <a:cubicBezTo>
                    <a:pt x="192" y="192"/>
                    <a:pt x="200" y="190"/>
                    <a:pt x="209" y="188"/>
                  </a:cubicBezTo>
                  <a:cubicBezTo>
                    <a:pt x="209" y="197"/>
                    <a:pt x="209" y="206"/>
                    <a:pt x="208" y="215"/>
                  </a:cubicBezTo>
                  <a:close/>
                  <a:moveTo>
                    <a:pt x="237" y="180"/>
                  </a:moveTo>
                  <a:cubicBezTo>
                    <a:pt x="229" y="182"/>
                    <a:pt x="221" y="183"/>
                    <a:pt x="213" y="184"/>
                  </a:cubicBezTo>
                  <a:cubicBezTo>
                    <a:pt x="214" y="174"/>
                    <a:pt x="214" y="164"/>
                    <a:pt x="215" y="153"/>
                  </a:cubicBezTo>
                  <a:cubicBezTo>
                    <a:pt x="220" y="152"/>
                    <a:pt x="224" y="152"/>
                    <a:pt x="229" y="151"/>
                  </a:cubicBezTo>
                  <a:cubicBezTo>
                    <a:pt x="231" y="151"/>
                    <a:pt x="230" y="148"/>
                    <a:pt x="229" y="148"/>
                  </a:cubicBezTo>
                  <a:cubicBezTo>
                    <a:pt x="224" y="149"/>
                    <a:pt x="220" y="149"/>
                    <a:pt x="215" y="150"/>
                  </a:cubicBezTo>
                  <a:cubicBezTo>
                    <a:pt x="215" y="147"/>
                    <a:pt x="215" y="144"/>
                    <a:pt x="215" y="141"/>
                  </a:cubicBezTo>
                  <a:cubicBezTo>
                    <a:pt x="216" y="133"/>
                    <a:pt x="216" y="125"/>
                    <a:pt x="217" y="117"/>
                  </a:cubicBezTo>
                  <a:cubicBezTo>
                    <a:pt x="223" y="117"/>
                    <a:pt x="229" y="117"/>
                    <a:pt x="234" y="118"/>
                  </a:cubicBezTo>
                  <a:cubicBezTo>
                    <a:pt x="236" y="139"/>
                    <a:pt x="236" y="160"/>
                    <a:pt x="237" y="180"/>
                  </a:cubicBezTo>
                  <a:close/>
                  <a:moveTo>
                    <a:pt x="118" y="13"/>
                  </a:moveTo>
                  <a:cubicBezTo>
                    <a:pt x="139" y="12"/>
                    <a:pt x="159" y="11"/>
                    <a:pt x="179" y="11"/>
                  </a:cubicBezTo>
                  <a:cubicBezTo>
                    <a:pt x="186" y="11"/>
                    <a:pt x="194" y="10"/>
                    <a:pt x="202" y="11"/>
                  </a:cubicBezTo>
                  <a:cubicBezTo>
                    <a:pt x="212" y="10"/>
                    <a:pt x="221" y="14"/>
                    <a:pt x="228" y="24"/>
                  </a:cubicBezTo>
                  <a:cubicBezTo>
                    <a:pt x="229" y="30"/>
                    <a:pt x="229" y="35"/>
                    <a:pt x="230" y="41"/>
                  </a:cubicBezTo>
                  <a:cubicBezTo>
                    <a:pt x="232" y="66"/>
                    <a:pt x="233" y="90"/>
                    <a:pt x="234" y="115"/>
                  </a:cubicBezTo>
                  <a:cubicBezTo>
                    <a:pt x="229" y="114"/>
                    <a:pt x="223" y="113"/>
                    <a:pt x="217" y="113"/>
                  </a:cubicBezTo>
                  <a:cubicBezTo>
                    <a:pt x="218" y="97"/>
                    <a:pt x="219" y="80"/>
                    <a:pt x="217" y="64"/>
                  </a:cubicBezTo>
                  <a:cubicBezTo>
                    <a:pt x="217" y="62"/>
                    <a:pt x="214" y="62"/>
                    <a:pt x="214" y="64"/>
                  </a:cubicBezTo>
                  <a:cubicBezTo>
                    <a:pt x="213" y="67"/>
                    <a:pt x="213" y="70"/>
                    <a:pt x="212" y="73"/>
                  </a:cubicBezTo>
                  <a:cubicBezTo>
                    <a:pt x="201" y="73"/>
                    <a:pt x="190" y="73"/>
                    <a:pt x="179" y="73"/>
                  </a:cubicBezTo>
                  <a:cubicBezTo>
                    <a:pt x="179" y="66"/>
                    <a:pt x="178" y="59"/>
                    <a:pt x="178" y="52"/>
                  </a:cubicBezTo>
                  <a:cubicBezTo>
                    <a:pt x="178" y="49"/>
                    <a:pt x="175" y="49"/>
                    <a:pt x="173" y="51"/>
                  </a:cubicBezTo>
                  <a:cubicBezTo>
                    <a:pt x="170" y="55"/>
                    <a:pt x="171" y="54"/>
                    <a:pt x="172" y="59"/>
                  </a:cubicBezTo>
                  <a:cubicBezTo>
                    <a:pt x="172" y="60"/>
                    <a:pt x="173" y="61"/>
                    <a:pt x="173" y="60"/>
                  </a:cubicBezTo>
                  <a:cubicBezTo>
                    <a:pt x="174" y="65"/>
                    <a:pt x="174" y="69"/>
                    <a:pt x="174" y="74"/>
                  </a:cubicBezTo>
                  <a:cubicBezTo>
                    <a:pt x="160" y="74"/>
                    <a:pt x="145" y="74"/>
                    <a:pt x="131" y="75"/>
                  </a:cubicBezTo>
                  <a:cubicBezTo>
                    <a:pt x="130" y="67"/>
                    <a:pt x="130" y="60"/>
                    <a:pt x="129" y="52"/>
                  </a:cubicBezTo>
                  <a:cubicBezTo>
                    <a:pt x="128" y="49"/>
                    <a:pt x="124" y="49"/>
                    <a:pt x="124" y="52"/>
                  </a:cubicBezTo>
                  <a:cubicBezTo>
                    <a:pt x="123" y="54"/>
                    <a:pt x="123" y="57"/>
                    <a:pt x="122" y="59"/>
                  </a:cubicBezTo>
                  <a:cubicBezTo>
                    <a:pt x="122" y="61"/>
                    <a:pt x="123" y="61"/>
                    <a:pt x="124" y="61"/>
                  </a:cubicBezTo>
                  <a:cubicBezTo>
                    <a:pt x="124" y="66"/>
                    <a:pt x="125" y="71"/>
                    <a:pt x="125" y="75"/>
                  </a:cubicBezTo>
                  <a:cubicBezTo>
                    <a:pt x="113" y="76"/>
                    <a:pt x="101" y="77"/>
                    <a:pt x="89" y="78"/>
                  </a:cubicBezTo>
                  <a:cubicBezTo>
                    <a:pt x="88" y="71"/>
                    <a:pt x="87" y="65"/>
                    <a:pt x="86" y="59"/>
                  </a:cubicBezTo>
                  <a:cubicBezTo>
                    <a:pt x="85" y="57"/>
                    <a:pt x="81" y="57"/>
                    <a:pt x="81" y="60"/>
                  </a:cubicBezTo>
                  <a:cubicBezTo>
                    <a:pt x="81" y="66"/>
                    <a:pt x="81" y="72"/>
                    <a:pt x="82" y="78"/>
                  </a:cubicBezTo>
                  <a:cubicBezTo>
                    <a:pt x="72" y="79"/>
                    <a:pt x="62" y="80"/>
                    <a:pt x="52" y="81"/>
                  </a:cubicBezTo>
                  <a:cubicBezTo>
                    <a:pt x="52" y="74"/>
                    <a:pt x="51" y="67"/>
                    <a:pt x="50" y="60"/>
                  </a:cubicBezTo>
                  <a:cubicBezTo>
                    <a:pt x="50" y="57"/>
                    <a:pt x="45" y="57"/>
                    <a:pt x="45" y="60"/>
                  </a:cubicBezTo>
                  <a:cubicBezTo>
                    <a:pt x="45" y="67"/>
                    <a:pt x="45" y="75"/>
                    <a:pt x="45" y="82"/>
                  </a:cubicBezTo>
                  <a:cubicBezTo>
                    <a:pt x="39" y="83"/>
                    <a:pt x="33" y="83"/>
                    <a:pt x="28" y="84"/>
                  </a:cubicBezTo>
                  <a:cubicBezTo>
                    <a:pt x="25" y="85"/>
                    <a:pt x="25" y="88"/>
                    <a:pt x="28" y="88"/>
                  </a:cubicBezTo>
                  <a:cubicBezTo>
                    <a:pt x="34" y="88"/>
                    <a:pt x="39" y="87"/>
                    <a:pt x="45" y="87"/>
                  </a:cubicBezTo>
                  <a:cubicBezTo>
                    <a:pt x="45" y="97"/>
                    <a:pt x="46" y="106"/>
                    <a:pt x="46" y="116"/>
                  </a:cubicBezTo>
                  <a:cubicBezTo>
                    <a:pt x="36" y="116"/>
                    <a:pt x="25" y="117"/>
                    <a:pt x="15" y="118"/>
                  </a:cubicBezTo>
                  <a:cubicBezTo>
                    <a:pt x="13" y="85"/>
                    <a:pt x="11" y="52"/>
                    <a:pt x="9" y="20"/>
                  </a:cubicBezTo>
                  <a:cubicBezTo>
                    <a:pt x="46" y="16"/>
                    <a:pt x="82" y="14"/>
                    <a:pt x="11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63" name="Freeform 192"/>
            <p:cNvSpPr>
              <a:spLocks/>
            </p:cNvSpPr>
            <p:nvPr/>
          </p:nvSpPr>
          <p:spPr bwMode="auto">
            <a:xfrm>
              <a:off x="461" y="1734"/>
              <a:ext cx="347" cy="27"/>
            </a:xfrm>
            <a:custGeom>
              <a:avLst/>
              <a:gdLst>
                <a:gd name="T0" fmla="*/ 4 w 164"/>
                <a:gd name="T1" fmla="*/ 13 h 13"/>
                <a:gd name="T2" fmla="*/ 161 w 164"/>
                <a:gd name="T3" fmla="*/ 10 h 13"/>
                <a:gd name="T4" fmla="*/ 162 w 164"/>
                <a:gd name="T5" fmla="*/ 7 h 13"/>
                <a:gd name="T6" fmla="*/ 4 w 164"/>
                <a:gd name="T7" fmla="*/ 8 h 13"/>
                <a:gd name="T8" fmla="*/ 4 w 164"/>
                <a:gd name="T9" fmla="*/ 13 h 13"/>
              </a:gdLst>
              <a:ahLst/>
              <a:cxnLst>
                <a:cxn ang="0">
                  <a:pos x="T0" y="T1"/>
                </a:cxn>
                <a:cxn ang="0">
                  <a:pos x="T2" y="T3"/>
                </a:cxn>
                <a:cxn ang="0">
                  <a:pos x="T4" y="T5"/>
                </a:cxn>
                <a:cxn ang="0">
                  <a:pos x="T6" y="T7"/>
                </a:cxn>
                <a:cxn ang="0">
                  <a:pos x="T8" y="T9"/>
                </a:cxn>
              </a:cxnLst>
              <a:rect l="0" t="0" r="r" b="b"/>
              <a:pathLst>
                <a:path w="164" h="13">
                  <a:moveTo>
                    <a:pt x="4" y="13"/>
                  </a:moveTo>
                  <a:cubicBezTo>
                    <a:pt x="57" y="8"/>
                    <a:pt x="109" y="6"/>
                    <a:pt x="161" y="10"/>
                  </a:cubicBezTo>
                  <a:cubicBezTo>
                    <a:pt x="163" y="10"/>
                    <a:pt x="164" y="7"/>
                    <a:pt x="162" y="7"/>
                  </a:cubicBezTo>
                  <a:cubicBezTo>
                    <a:pt x="109" y="1"/>
                    <a:pt x="56" y="0"/>
                    <a:pt x="4" y="8"/>
                  </a:cubicBezTo>
                  <a:cubicBezTo>
                    <a:pt x="0" y="8"/>
                    <a:pt x="0" y="13"/>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grpSp>
      <p:grpSp>
        <p:nvGrpSpPr>
          <p:cNvPr id="64" name="Group 189"/>
          <p:cNvGrpSpPr>
            <a:grpSpLocks noChangeAspect="1"/>
          </p:cNvGrpSpPr>
          <p:nvPr/>
        </p:nvGrpSpPr>
        <p:grpSpPr bwMode="auto">
          <a:xfrm rot="1607822">
            <a:off x="7977968" y="6045924"/>
            <a:ext cx="477637" cy="551396"/>
            <a:chOff x="387" y="1666"/>
            <a:chExt cx="531" cy="613"/>
          </a:xfrm>
          <a:solidFill>
            <a:srgbClr val="FFFFFF"/>
          </a:solidFill>
        </p:grpSpPr>
        <p:sp>
          <p:nvSpPr>
            <p:cNvPr id="65" name="Freeform 191"/>
            <p:cNvSpPr>
              <a:spLocks noEditPoints="1"/>
            </p:cNvSpPr>
            <p:nvPr/>
          </p:nvSpPr>
          <p:spPr bwMode="auto">
            <a:xfrm>
              <a:off x="387" y="1666"/>
              <a:ext cx="531" cy="613"/>
            </a:xfrm>
            <a:custGeom>
              <a:avLst/>
              <a:gdLst>
                <a:gd name="T0" fmla="*/ 27 w 251"/>
                <a:gd name="T1" fmla="*/ 274 h 290"/>
                <a:gd name="T2" fmla="*/ 34 w 251"/>
                <a:gd name="T3" fmla="*/ 269 h 290"/>
                <a:gd name="T4" fmla="*/ 16 w 251"/>
                <a:gd name="T5" fmla="*/ 137 h 290"/>
                <a:gd name="T6" fmla="*/ 20 w 251"/>
                <a:gd name="T7" fmla="*/ 166 h 290"/>
                <a:gd name="T8" fmla="*/ 35 w 251"/>
                <a:gd name="T9" fmla="*/ 199 h 290"/>
                <a:gd name="T10" fmla="*/ 40 w 251"/>
                <a:gd name="T11" fmla="*/ 221 h 290"/>
                <a:gd name="T12" fmla="*/ 57 w 251"/>
                <a:gd name="T13" fmla="*/ 229 h 290"/>
                <a:gd name="T14" fmla="*/ 211 w 251"/>
                <a:gd name="T15" fmla="*/ 215 h 290"/>
                <a:gd name="T16" fmla="*/ 230 w 251"/>
                <a:gd name="T17" fmla="*/ 270 h 290"/>
                <a:gd name="T18" fmla="*/ 171 w 251"/>
                <a:gd name="T19" fmla="*/ 242 h 290"/>
                <a:gd name="T20" fmla="*/ 116 w 251"/>
                <a:gd name="T21" fmla="*/ 247 h 290"/>
                <a:gd name="T22" fmla="*/ 59 w 251"/>
                <a:gd name="T23" fmla="*/ 283 h 290"/>
                <a:gd name="T24" fmla="*/ 78 w 251"/>
                <a:gd name="T25" fmla="*/ 283 h 290"/>
                <a:gd name="T26" fmla="*/ 115 w 251"/>
                <a:gd name="T27" fmla="*/ 255 h 290"/>
                <a:gd name="T28" fmla="*/ 156 w 251"/>
                <a:gd name="T29" fmla="*/ 277 h 290"/>
                <a:gd name="T30" fmla="*/ 175 w 251"/>
                <a:gd name="T31" fmla="*/ 253 h 290"/>
                <a:gd name="T32" fmla="*/ 205 w 251"/>
                <a:gd name="T33" fmla="*/ 277 h 290"/>
                <a:gd name="T34" fmla="*/ 222 w 251"/>
                <a:gd name="T35" fmla="*/ 275 h 290"/>
                <a:gd name="T36" fmla="*/ 241 w 251"/>
                <a:gd name="T37" fmla="*/ 64 h 290"/>
                <a:gd name="T38" fmla="*/ 4 w 251"/>
                <a:gd name="T39" fmla="*/ 11 h 290"/>
                <a:gd name="T40" fmla="*/ 85 w 251"/>
                <a:gd name="T41" fmla="*/ 115 h 290"/>
                <a:gd name="T42" fmla="*/ 180 w 251"/>
                <a:gd name="T43" fmla="*/ 112 h 290"/>
                <a:gd name="T44" fmla="*/ 132 w 251"/>
                <a:gd name="T45" fmla="*/ 158 h 290"/>
                <a:gd name="T46" fmla="*/ 93 w 251"/>
                <a:gd name="T47" fmla="*/ 121 h 290"/>
                <a:gd name="T48" fmla="*/ 135 w 251"/>
                <a:gd name="T49" fmla="*/ 119 h 290"/>
                <a:gd name="T50" fmla="*/ 135 w 251"/>
                <a:gd name="T51" fmla="*/ 119 h 290"/>
                <a:gd name="T52" fmla="*/ 134 w 251"/>
                <a:gd name="T53" fmla="*/ 194 h 290"/>
                <a:gd name="T54" fmla="*/ 139 w 251"/>
                <a:gd name="T55" fmla="*/ 162 h 290"/>
                <a:gd name="T56" fmla="*/ 139 w 251"/>
                <a:gd name="T57" fmla="*/ 162 h 290"/>
                <a:gd name="T58" fmla="*/ 183 w 251"/>
                <a:gd name="T59" fmla="*/ 189 h 290"/>
                <a:gd name="T60" fmla="*/ 210 w 251"/>
                <a:gd name="T61" fmla="*/ 116 h 290"/>
                <a:gd name="T62" fmla="*/ 175 w 251"/>
                <a:gd name="T63" fmla="*/ 112 h 290"/>
                <a:gd name="T64" fmla="*/ 175 w 251"/>
                <a:gd name="T65" fmla="*/ 112 h 290"/>
                <a:gd name="T66" fmla="*/ 125 w 251"/>
                <a:gd name="T67" fmla="*/ 81 h 290"/>
                <a:gd name="T68" fmla="*/ 88 w 251"/>
                <a:gd name="T69" fmla="*/ 143 h 290"/>
                <a:gd name="T70" fmla="*/ 55 w 251"/>
                <a:gd name="T71" fmla="*/ 170 h 290"/>
                <a:gd name="T72" fmla="*/ 55 w 251"/>
                <a:gd name="T73" fmla="*/ 170 h 290"/>
                <a:gd name="T74" fmla="*/ 91 w 251"/>
                <a:gd name="T75" fmla="*/ 222 h 290"/>
                <a:gd name="T76" fmla="*/ 95 w 251"/>
                <a:gd name="T77" fmla="*/ 203 h 290"/>
                <a:gd name="T78" fmla="*/ 131 w 251"/>
                <a:gd name="T79" fmla="*/ 222 h 290"/>
                <a:gd name="T80" fmla="*/ 179 w 251"/>
                <a:gd name="T81" fmla="*/ 194 h 290"/>
                <a:gd name="T82" fmla="*/ 208 w 251"/>
                <a:gd name="T83" fmla="*/ 215 h 290"/>
                <a:gd name="T84" fmla="*/ 209 w 251"/>
                <a:gd name="T85" fmla="*/ 188 h 290"/>
                <a:gd name="T86" fmla="*/ 215 w 251"/>
                <a:gd name="T87" fmla="*/ 153 h 290"/>
                <a:gd name="T88" fmla="*/ 215 w 251"/>
                <a:gd name="T89" fmla="*/ 141 h 290"/>
                <a:gd name="T90" fmla="*/ 118 w 251"/>
                <a:gd name="T91" fmla="*/ 13 h 290"/>
                <a:gd name="T92" fmla="*/ 230 w 251"/>
                <a:gd name="T93" fmla="*/ 41 h 290"/>
                <a:gd name="T94" fmla="*/ 214 w 251"/>
                <a:gd name="T95" fmla="*/ 64 h 290"/>
                <a:gd name="T96" fmla="*/ 173 w 251"/>
                <a:gd name="T97" fmla="*/ 51 h 290"/>
                <a:gd name="T98" fmla="*/ 131 w 251"/>
                <a:gd name="T99" fmla="*/ 75 h 290"/>
                <a:gd name="T100" fmla="*/ 124 w 251"/>
                <a:gd name="T101" fmla="*/ 61 h 290"/>
                <a:gd name="T102" fmla="*/ 81 w 251"/>
                <a:gd name="T103" fmla="*/ 60 h 290"/>
                <a:gd name="T104" fmla="*/ 45 w 251"/>
                <a:gd name="T105" fmla="*/ 60 h 290"/>
                <a:gd name="T106" fmla="*/ 45 w 251"/>
                <a:gd name="T107" fmla="*/ 87 h 290"/>
                <a:gd name="T108" fmla="*/ 118 w 251"/>
                <a:gd name="T109" fmla="*/ 1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290">
                  <a:moveTo>
                    <a:pt x="0" y="15"/>
                  </a:moveTo>
                  <a:cubicBezTo>
                    <a:pt x="3" y="69"/>
                    <a:pt x="5" y="123"/>
                    <a:pt x="8" y="176"/>
                  </a:cubicBezTo>
                  <a:cubicBezTo>
                    <a:pt x="10" y="202"/>
                    <a:pt x="9" y="229"/>
                    <a:pt x="13" y="254"/>
                  </a:cubicBezTo>
                  <a:cubicBezTo>
                    <a:pt x="15" y="264"/>
                    <a:pt x="18" y="272"/>
                    <a:pt x="27" y="274"/>
                  </a:cubicBezTo>
                  <a:cubicBezTo>
                    <a:pt x="32" y="285"/>
                    <a:pt x="49" y="290"/>
                    <a:pt x="59" y="286"/>
                  </a:cubicBezTo>
                  <a:cubicBezTo>
                    <a:pt x="60" y="285"/>
                    <a:pt x="60" y="282"/>
                    <a:pt x="58" y="282"/>
                  </a:cubicBezTo>
                  <a:cubicBezTo>
                    <a:pt x="53" y="281"/>
                    <a:pt x="48" y="281"/>
                    <a:pt x="43" y="278"/>
                  </a:cubicBezTo>
                  <a:cubicBezTo>
                    <a:pt x="39" y="276"/>
                    <a:pt x="37" y="272"/>
                    <a:pt x="34" y="269"/>
                  </a:cubicBezTo>
                  <a:cubicBezTo>
                    <a:pt x="34" y="268"/>
                    <a:pt x="33" y="267"/>
                    <a:pt x="32" y="267"/>
                  </a:cubicBezTo>
                  <a:cubicBezTo>
                    <a:pt x="31" y="266"/>
                    <a:pt x="31" y="266"/>
                    <a:pt x="30" y="266"/>
                  </a:cubicBezTo>
                  <a:cubicBezTo>
                    <a:pt x="16" y="260"/>
                    <a:pt x="19" y="206"/>
                    <a:pt x="18" y="196"/>
                  </a:cubicBezTo>
                  <a:cubicBezTo>
                    <a:pt x="18" y="176"/>
                    <a:pt x="17" y="156"/>
                    <a:pt x="16" y="137"/>
                  </a:cubicBezTo>
                  <a:cubicBezTo>
                    <a:pt x="15" y="132"/>
                    <a:pt x="15" y="127"/>
                    <a:pt x="15" y="122"/>
                  </a:cubicBezTo>
                  <a:cubicBezTo>
                    <a:pt x="25" y="122"/>
                    <a:pt x="36" y="122"/>
                    <a:pt x="46" y="122"/>
                  </a:cubicBezTo>
                  <a:cubicBezTo>
                    <a:pt x="47" y="136"/>
                    <a:pt x="48" y="150"/>
                    <a:pt x="49" y="163"/>
                  </a:cubicBezTo>
                  <a:cubicBezTo>
                    <a:pt x="39" y="164"/>
                    <a:pt x="29" y="165"/>
                    <a:pt x="20" y="166"/>
                  </a:cubicBezTo>
                  <a:cubicBezTo>
                    <a:pt x="17" y="167"/>
                    <a:pt x="17" y="170"/>
                    <a:pt x="20" y="170"/>
                  </a:cubicBezTo>
                  <a:cubicBezTo>
                    <a:pt x="29" y="171"/>
                    <a:pt x="39" y="170"/>
                    <a:pt x="49" y="170"/>
                  </a:cubicBezTo>
                  <a:cubicBezTo>
                    <a:pt x="50" y="179"/>
                    <a:pt x="50" y="189"/>
                    <a:pt x="51" y="198"/>
                  </a:cubicBezTo>
                  <a:cubicBezTo>
                    <a:pt x="46" y="198"/>
                    <a:pt x="40" y="198"/>
                    <a:pt x="35" y="199"/>
                  </a:cubicBezTo>
                  <a:cubicBezTo>
                    <a:pt x="32" y="199"/>
                    <a:pt x="33" y="202"/>
                    <a:pt x="35" y="203"/>
                  </a:cubicBezTo>
                  <a:cubicBezTo>
                    <a:pt x="40" y="203"/>
                    <a:pt x="46" y="203"/>
                    <a:pt x="51" y="204"/>
                  </a:cubicBezTo>
                  <a:cubicBezTo>
                    <a:pt x="52" y="209"/>
                    <a:pt x="52" y="215"/>
                    <a:pt x="52" y="221"/>
                  </a:cubicBezTo>
                  <a:cubicBezTo>
                    <a:pt x="48" y="221"/>
                    <a:pt x="44" y="221"/>
                    <a:pt x="40" y="221"/>
                  </a:cubicBezTo>
                  <a:cubicBezTo>
                    <a:pt x="37" y="221"/>
                    <a:pt x="37" y="225"/>
                    <a:pt x="40" y="225"/>
                  </a:cubicBezTo>
                  <a:cubicBezTo>
                    <a:pt x="44" y="226"/>
                    <a:pt x="48" y="226"/>
                    <a:pt x="53" y="227"/>
                  </a:cubicBezTo>
                  <a:cubicBezTo>
                    <a:pt x="53" y="228"/>
                    <a:pt x="53" y="228"/>
                    <a:pt x="53" y="229"/>
                  </a:cubicBezTo>
                  <a:cubicBezTo>
                    <a:pt x="53" y="231"/>
                    <a:pt x="57" y="231"/>
                    <a:pt x="57" y="229"/>
                  </a:cubicBezTo>
                  <a:cubicBezTo>
                    <a:pt x="57" y="228"/>
                    <a:pt x="57" y="228"/>
                    <a:pt x="57" y="227"/>
                  </a:cubicBezTo>
                  <a:cubicBezTo>
                    <a:pt x="111" y="233"/>
                    <a:pt x="170" y="227"/>
                    <a:pt x="222" y="217"/>
                  </a:cubicBezTo>
                  <a:cubicBezTo>
                    <a:pt x="224" y="216"/>
                    <a:pt x="224" y="213"/>
                    <a:pt x="222" y="213"/>
                  </a:cubicBezTo>
                  <a:cubicBezTo>
                    <a:pt x="218" y="214"/>
                    <a:pt x="215" y="214"/>
                    <a:pt x="211" y="215"/>
                  </a:cubicBezTo>
                  <a:cubicBezTo>
                    <a:pt x="212" y="206"/>
                    <a:pt x="212" y="197"/>
                    <a:pt x="213" y="188"/>
                  </a:cubicBezTo>
                  <a:cubicBezTo>
                    <a:pt x="221" y="186"/>
                    <a:pt x="229" y="184"/>
                    <a:pt x="237" y="183"/>
                  </a:cubicBezTo>
                  <a:cubicBezTo>
                    <a:pt x="239" y="212"/>
                    <a:pt x="240" y="241"/>
                    <a:pt x="242" y="270"/>
                  </a:cubicBezTo>
                  <a:cubicBezTo>
                    <a:pt x="238" y="271"/>
                    <a:pt x="234" y="271"/>
                    <a:pt x="230" y="270"/>
                  </a:cubicBezTo>
                  <a:cubicBezTo>
                    <a:pt x="236" y="257"/>
                    <a:pt x="227" y="240"/>
                    <a:pt x="211" y="242"/>
                  </a:cubicBezTo>
                  <a:cubicBezTo>
                    <a:pt x="196" y="244"/>
                    <a:pt x="189" y="263"/>
                    <a:pt x="199" y="273"/>
                  </a:cubicBezTo>
                  <a:cubicBezTo>
                    <a:pt x="194" y="272"/>
                    <a:pt x="190" y="272"/>
                    <a:pt x="185" y="271"/>
                  </a:cubicBezTo>
                  <a:cubicBezTo>
                    <a:pt x="192" y="261"/>
                    <a:pt x="185" y="244"/>
                    <a:pt x="171" y="242"/>
                  </a:cubicBezTo>
                  <a:cubicBezTo>
                    <a:pt x="161" y="241"/>
                    <a:pt x="149" y="247"/>
                    <a:pt x="145" y="256"/>
                  </a:cubicBezTo>
                  <a:cubicBezTo>
                    <a:pt x="143" y="262"/>
                    <a:pt x="144" y="268"/>
                    <a:pt x="147" y="272"/>
                  </a:cubicBezTo>
                  <a:cubicBezTo>
                    <a:pt x="144" y="271"/>
                    <a:pt x="141" y="271"/>
                    <a:pt x="137" y="271"/>
                  </a:cubicBezTo>
                  <a:cubicBezTo>
                    <a:pt x="140" y="259"/>
                    <a:pt x="130" y="244"/>
                    <a:pt x="116" y="247"/>
                  </a:cubicBezTo>
                  <a:cubicBezTo>
                    <a:pt x="102" y="249"/>
                    <a:pt x="94" y="266"/>
                    <a:pt x="101" y="277"/>
                  </a:cubicBezTo>
                  <a:cubicBezTo>
                    <a:pt x="96" y="277"/>
                    <a:pt x="91" y="276"/>
                    <a:pt x="86" y="276"/>
                  </a:cubicBezTo>
                  <a:cubicBezTo>
                    <a:pt x="93" y="264"/>
                    <a:pt x="87" y="247"/>
                    <a:pt x="71" y="246"/>
                  </a:cubicBezTo>
                  <a:cubicBezTo>
                    <a:pt x="50" y="245"/>
                    <a:pt x="43" y="271"/>
                    <a:pt x="59" y="283"/>
                  </a:cubicBezTo>
                  <a:cubicBezTo>
                    <a:pt x="63" y="285"/>
                    <a:pt x="67" y="279"/>
                    <a:pt x="64" y="276"/>
                  </a:cubicBezTo>
                  <a:cubicBezTo>
                    <a:pt x="55" y="269"/>
                    <a:pt x="57" y="254"/>
                    <a:pt x="71" y="255"/>
                  </a:cubicBezTo>
                  <a:cubicBezTo>
                    <a:pt x="82" y="255"/>
                    <a:pt x="84" y="269"/>
                    <a:pt x="76" y="276"/>
                  </a:cubicBezTo>
                  <a:cubicBezTo>
                    <a:pt x="73" y="278"/>
                    <a:pt x="74" y="283"/>
                    <a:pt x="78" y="283"/>
                  </a:cubicBezTo>
                  <a:cubicBezTo>
                    <a:pt x="86" y="283"/>
                    <a:pt x="95" y="283"/>
                    <a:pt x="103" y="283"/>
                  </a:cubicBezTo>
                  <a:cubicBezTo>
                    <a:pt x="105" y="282"/>
                    <a:pt x="105" y="282"/>
                    <a:pt x="106" y="281"/>
                  </a:cubicBezTo>
                  <a:cubicBezTo>
                    <a:pt x="108" y="281"/>
                    <a:pt x="110" y="278"/>
                    <a:pt x="109" y="275"/>
                  </a:cubicBezTo>
                  <a:cubicBezTo>
                    <a:pt x="105" y="268"/>
                    <a:pt x="107" y="257"/>
                    <a:pt x="115" y="255"/>
                  </a:cubicBezTo>
                  <a:cubicBezTo>
                    <a:pt x="127" y="252"/>
                    <a:pt x="133" y="267"/>
                    <a:pt x="128" y="275"/>
                  </a:cubicBezTo>
                  <a:cubicBezTo>
                    <a:pt x="126" y="277"/>
                    <a:pt x="129" y="282"/>
                    <a:pt x="132" y="280"/>
                  </a:cubicBezTo>
                  <a:cubicBezTo>
                    <a:pt x="139" y="277"/>
                    <a:pt x="146" y="277"/>
                    <a:pt x="153" y="279"/>
                  </a:cubicBezTo>
                  <a:cubicBezTo>
                    <a:pt x="155" y="280"/>
                    <a:pt x="156" y="278"/>
                    <a:pt x="156" y="277"/>
                  </a:cubicBezTo>
                  <a:cubicBezTo>
                    <a:pt x="159" y="276"/>
                    <a:pt x="159" y="272"/>
                    <a:pt x="157" y="270"/>
                  </a:cubicBezTo>
                  <a:cubicBezTo>
                    <a:pt x="157" y="265"/>
                    <a:pt x="158" y="259"/>
                    <a:pt x="158" y="253"/>
                  </a:cubicBezTo>
                  <a:cubicBezTo>
                    <a:pt x="160" y="253"/>
                    <a:pt x="161" y="252"/>
                    <a:pt x="163" y="251"/>
                  </a:cubicBezTo>
                  <a:cubicBezTo>
                    <a:pt x="167" y="250"/>
                    <a:pt x="172" y="250"/>
                    <a:pt x="175" y="253"/>
                  </a:cubicBezTo>
                  <a:cubicBezTo>
                    <a:pt x="181" y="258"/>
                    <a:pt x="182" y="266"/>
                    <a:pt x="174" y="270"/>
                  </a:cubicBezTo>
                  <a:cubicBezTo>
                    <a:pt x="170" y="272"/>
                    <a:pt x="173" y="277"/>
                    <a:pt x="176" y="277"/>
                  </a:cubicBezTo>
                  <a:cubicBezTo>
                    <a:pt x="185" y="278"/>
                    <a:pt x="194" y="279"/>
                    <a:pt x="203" y="279"/>
                  </a:cubicBezTo>
                  <a:cubicBezTo>
                    <a:pt x="204" y="279"/>
                    <a:pt x="205" y="278"/>
                    <a:pt x="205" y="277"/>
                  </a:cubicBezTo>
                  <a:cubicBezTo>
                    <a:pt x="207" y="276"/>
                    <a:pt x="208" y="273"/>
                    <a:pt x="207" y="271"/>
                  </a:cubicBezTo>
                  <a:cubicBezTo>
                    <a:pt x="201" y="264"/>
                    <a:pt x="200" y="250"/>
                    <a:pt x="212" y="249"/>
                  </a:cubicBezTo>
                  <a:cubicBezTo>
                    <a:pt x="224" y="248"/>
                    <a:pt x="228" y="262"/>
                    <a:pt x="221" y="269"/>
                  </a:cubicBezTo>
                  <a:cubicBezTo>
                    <a:pt x="220" y="271"/>
                    <a:pt x="219" y="274"/>
                    <a:pt x="222" y="275"/>
                  </a:cubicBezTo>
                  <a:cubicBezTo>
                    <a:pt x="231" y="279"/>
                    <a:pt x="244" y="279"/>
                    <a:pt x="250" y="270"/>
                  </a:cubicBezTo>
                  <a:cubicBezTo>
                    <a:pt x="251" y="269"/>
                    <a:pt x="249" y="268"/>
                    <a:pt x="248" y="268"/>
                  </a:cubicBezTo>
                  <a:cubicBezTo>
                    <a:pt x="249" y="223"/>
                    <a:pt x="247" y="177"/>
                    <a:pt x="245" y="132"/>
                  </a:cubicBezTo>
                  <a:cubicBezTo>
                    <a:pt x="244" y="109"/>
                    <a:pt x="242" y="87"/>
                    <a:pt x="241" y="64"/>
                  </a:cubicBezTo>
                  <a:cubicBezTo>
                    <a:pt x="240" y="49"/>
                    <a:pt x="242" y="29"/>
                    <a:pt x="235" y="15"/>
                  </a:cubicBezTo>
                  <a:cubicBezTo>
                    <a:pt x="230" y="5"/>
                    <a:pt x="222" y="2"/>
                    <a:pt x="212" y="2"/>
                  </a:cubicBezTo>
                  <a:cubicBezTo>
                    <a:pt x="190" y="0"/>
                    <a:pt x="167" y="2"/>
                    <a:pt x="145" y="2"/>
                  </a:cubicBezTo>
                  <a:cubicBezTo>
                    <a:pt x="98" y="3"/>
                    <a:pt x="51" y="6"/>
                    <a:pt x="4" y="11"/>
                  </a:cubicBezTo>
                  <a:cubicBezTo>
                    <a:pt x="2" y="11"/>
                    <a:pt x="0" y="13"/>
                    <a:pt x="0" y="15"/>
                  </a:cubicBezTo>
                  <a:close/>
                  <a:moveTo>
                    <a:pt x="52" y="86"/>
                  </a:moveTo>
                  <a:cubicBezTo>
                    <a:pt x="62" y="86"/>
                    <a:pt x="72" y="85"/>
                    <a:pt x="82" y="84"/>
                  </a:cubicBezTo>
                  <a:cubicBezTo>
                    <a:pt x="83" y="94"/>
                    <a:pt x="84" y="104"/>
                    <a:pt x="85" y="115"/>
                  </a:cubicBezTo>
                  <a:cubicBezTo>
                    <a:pt x="75" y="115"/>
                    <a:pt x="64" y="115"/>
                    <a:pt x="54" y="115"/>
                  </a:cubicBezTo>
                  <a:cubicBezTo>
                    <a:pt x="54" y="106"/>
                    <a:pt x="53" y="96"/>
                    <a:pt x="52" y="86"/>
                  </a:cubicBezTo>
                  <a:close/>
                  <a:moveTo>
                    <a:pt x="210" y="113"/>
                  </a:moveTo>
                  <a:cubicBezTo>
                    <a:pt x="200" y="112"/>
                    <a:pt x="190" y="112"/>
                    <a:pt x="180" y="112"/>
                  </a:cubicBezTo>
                  <a:cubicBezTo>
                    <a:pt x="180" y="101"/>
                    <a:pt x="180" y="89"/>
                    <a:pt x="179" y="78"/>
                  </a:cubicBezTo>
                  <a:cubicBezTo>
                    <a:pt x="190" y="77"/>
                    <a:pt x="201" y="77"/>
                    <a:pt x="212" y="76"/>
                  </a:cubicBezTo>
                  <a:cubicBezTo>
                    <a:pt x="211" y="88"/>
                    <a:pt x="210" y="100"/>
                    <a:pt x="210" y="113"/>
                  </a:cubicBezTo>
                  <a:close/>
                  <a:moveTo>
                    <a:pt x="132" y="158"/>
                  </a:moveTo>
                  <a:cubicBezTo>
                    <a:pt x="130" y="158"/>
                    <a:pt x="127" y="158"/>
                    <a:pt x="124" y="159"/>
                  </a:cubicBezTo>
                  <a:cubicBezTo>
                    <a:pt x="115" y="159"/>
                    <a:pt x="105" y="160"/>
                    <a:pt x="95" y="160"/>
                  </a:cubicBezTo>
                  <a:cubicBezTo>
                    <a:pt x="94" y="153"/>
                    <a:pt x="94" y="146"/>
                    <a:pt x="94" y="139"/>
                  </a:cubicBezTo>
                  <a:cubicBezTo>
                    <a:pt x="93" y="133"/>
                    <a:pt x="93" y="127"/>
                    <a:pt x="93" y="121"/>
                  </a:cubicBezTo>
                  <a:cubicBezTo>
                    <a:pt x="104" y="120"/>
                    <a:pt x="116" y="120"/>
                    <a:pt x="127" y="119"/>
                  </a:cubicBezTo>
                  <a:cubicBezTo>
                    <a:pt x="128" y="119"/>
                    <a:pt x="128" y="119"/>
                    <a:pt x="129" y="119"/>
                  </a:cubicBezTo>
                  <a:cubicBezTo>
                    <a:pt x="130" y="132"/>
                    <a:pt x="131" y="145"/>
                    <a:pt x="132" y="158"/>
                  </a:cubicBezTo>
                  <a:close/>
                  <a:moveTo>
                    <a:pt x="135" y="119"/>
                  </a:moveTo>
                  <a:cubicBezTo>
                    <a:pt x="149" y="118"/>
                    <a:pt x="162" y="118"/>
                    <a:pt x="176" y="117"/>
                  </a:cubicBezTo>
                  <a:cubicBezTo>
                    <a:pt x="176" y="129"/>
                    <a:pt x="176" y="141"/>
                    <a:pt x="177" y="154"/>
                  </a:cubicBezTo>
                  <a:cubicBezTo>
                    <a:pt x="164" y="155"/>
                    <a:pt x="151" y="156"/>
                    <a:pt x="138" y="157"/>
                  </a:cubicBezTo>
                  <a:cubicBezTo>
                    <a:pt x="137" y="144"/>
                    <a:pt x="136" y="132"/>
                    <a:pt x="135" y="119"/>
                  </a:cubicBezTo>
                  <a:close/>
                  <a:moveTo>
                    <a:pt x="128" y="163"/>
                  </a:moveTo>
                  <a:cubicBezTo>
                    <a:pt x="130" y="163"/>
                    <a:pt x="131" y="163"/>
                    <a:pt x="133" y="163"/>
                  </a:cubicBezTo>
                  <a:cubicBezTo>
                    <a:pt x="134" y="173"/>
                    <a:pt x="135" y="184"/>
                    <a:pt x="136" y="194"/>
                  </a:cubicBezTo>
                  <a:cubicBezTo>
                    <a:pt x="136" y="194"/>
                    <a:pt x="135" y="194"/>
                    <a:pt x="134" y="194"/>
                  </a:cubicBezTo>
                  <a:cubicBezTo>
                    <a:pt x="121" y="195"/>
                    <a:pt x="108" y="196"/>
                    <a:pt x="95" y="196"/>
                  </a:cubicBezTo>
                  <a:cubicBezTo>
                    <a:pt x="95" y="186"/>
                    <a:pt x="95" y="177"/>
                    <a:pt x="95" y="167"/>
                  </a:cubicBezTo>
                  <a:cubicBezTo>
                    <a:pt x="106" y="166"/>
                    <a:pt x="117" y="164"/>
                    <a:pt x="128" y="163"/>
                  </a:cubicBezTo>
                  <a:close/>
                  <a:moveTo>
                    <a:pt x="139" y="162"/>
                  </a:moveTo>
                  <a:cubicBezTo>
                    <a:pt x="151" y="161"/>
                    <a:pt x="164" y="160"/>
                    <a:pt x="177" y="158"/>
                  </a:cubicBezTo>
                  <a:cubicBezTo>
                    <a:pt x="178" y="168"/>
                    <a:pt x="178" y="179"/>
                    <a:pt x="179" y="189"/>
                  </a:cubicBezTo>
                  <a:cubicBezTo>
                    <a:pt x="166" y="191"/>
                    <a:pt x="153" y="192"/>
                    <a:pt x="141" y="193"/>
                  </a:cubicBezTo>
                  <a:cubicBezTo>
                    <a:pt x="140" y="183"/>
                    <a:pt x="139" y="173"/>
                    <a:pt x="139" y="162"/>
                  </a:cubicBezTo>
                  <a:close/>
                  <a:moveTo>
                    <a:pt x="182" y="158"/>
                  </a:moveTo>
                  <a:cubicBezTo>
                    <a:pt x="191" y="156"/>
                    <a:pt x="200" y="155"/>
                    <a:pt x="210" y="154"/>
                  </a:cubicBezTo>
                  <a:cubicBezTo>
                    <a:pt x="209" y="164"/>
                    <a:pt x="209" y="175"/>
                    <a:pt x="209" y="185"/>
                  </a:cubicBezTo>
                  <a:cubicBezTo>
                    <a:pt x="200" y="186"/>
                    <a:pt x="192" y="188"/>
                    <a:pt x="183" y="189"/>
                  </a:cubicBezTo>
                  <a:cubicBezTo>
                    <a:pt x="183" y="178"/>
                    <a:pt x="182" y="168"/>
                    <a:pt x="182" y="158"/>
                  </a:cubicBezTo>
                  <a:close/>
                  <a:moveTo>
                    <a:pt x="182" y="153"/>
                  </a:moveTo>
                  <a:cubicBezTo>
                    <a:pt x="182" y="141"/>
                    <a:pt x="181" y="129"/>
                    <a:pt x="181" y="117"/>
                  </a:cubicBezTo>
                  <a:cubicBezTo>
                    <a:pt x="191" y="116"/>
                    <a:pt x="200" y="116"/>
                    <a:pt x="210" y="116"/>
                  </a:cubicBezTo>
                  <a:cubicBezTo>
                    <a:pt x="210" y="123"/>
                    <a:pt x="210" y="130"/>
                    <a:pt x="210" y="137"/>
                  </a:cubicBezTo>
                  <a:cubicBezTo>
                    <a:pt x="210" y="141"/>
                    <a:pt x="210" y="146"/>
                    <a:pt x="210" y="150"/>
                  </a:cubicBezTo>
                  <a:cubicBezTo>
                    <a:pt x="200" y="151"/>
                    <a:pt x="191" y="152"/>
                    <a:pt x="182" y="153"/>
                  </a:cubicBezTo>
                  <a:close/>
                  <a:moveTo>
                    <a:pt x="175" y="112"/>
                  </a:moveTo>
                  <a:cubicBezTo>
                    <a:pt x="162" y="113"/>
                    <a:pt x="148" y="113"/>
                    <a:pt x="135" y="114"/>
                  </a:cubicBezTo>
                  <a:cubicBezTo>
                    <a:pt x="134" y="103"/>
                    <a:pt x="133" y="92"/>
                    <a:pt x="132" y="81"/>
                  </a:cubicBezTo>
                  <a:cubicBezTo>
                    <a:pt x="146" y="80"/>
                    <a:pt x="160" y="79"/>
                    <a:pt x="174" y="78"/>
                  </a:cubicBezTo>
                  <a:cubicBezTo>
                    <a:pt x="175" y="90"/>
                    <a:pt x="175" y="101"/>
                    <a:pt x="175" y="112"/>
                  </a:cubicBezTo>
                  <a:close/>
                  <a:moveTo>
                    <a:pt x="128" y="114"/>
                  </a:moveTo>
                  <a:cubicBezTo>
                    <a:pt x="116" y="114"/>
                    <a:pt x="104" y="114"/>
                    <a:pt x="92" y="114"/>
                  </a:cubicBezTo>
                  <a:cubicBezTo>
                    <a:pt x="92" y="104"/>
                    <a:pt x="91" y="94"/>
                    <a:pt x="90" y="84"/>
                  </a:cubicBezTo>
                  <a:cubicBezTo>
                    <a:pt x="102" y="83"/>
                    <a:pt x="114" y="82"/>
                    <a:pt x="125" y="81"/>
                  </a:cubicBezTo>
                  <a:cubicBezTo>
                    <a:pt x="126" y="92"/>
                    <a:pt x="127" y="103"/>
                    <a:pt x="128" y="114"/>
                  </a:cubicBezTo>
                  <a:close/>
                  <a:moveTo>
                    <a:pt x="54" y="122"/>
                  </a:moveTo>
                  <a:cubicBezTo>
                    <a:pt x="65" y="122"/>
                    <a:pt x="75" y="121"/>
                    <a:pt x="86" y="121"/>
                  </a:cubicBezTo>
                  <a:cubicBezTo>
                    <a:pt x="87" y="128"/>
                    <a:pt x="88" y="135"/>
                    <a:pt x="88" y="143"/>
                  </a:cubicBezTo>
                  <a:cubicBezTo>
                    <a:pt x="89" y="149"/>
                    <a:pt x="89" y="155"/>
                    <a:pt x="89" y="161"/>
                  </a:cubicBezTo>
                  <a:cubicBezTo>
                    <a:pt x="78" y="161"/>
                    <a:pt x="66" y="162"/>
                    <a:pt x="55" y="163"/>
                  </a:cubicBezTo>
                  <a:cubicBezTo>
                    <a:pt x="55" y="149"/>
                    <a:pt x="55" y="136"/>
                    <a:pt x="54" y="122"/>
                  </a:cubicBezTo>
                  <a:close/>
                  <a:moveTo>
                    <a:pt x="55" y="170"/>
                  </a:moveTo>
                  <a:cubicBezTo>
                    <a:pt x="67" y="169"/>
                    <a:pt x="78" y="168"/>
                    <a:pt x="89" y="167"/>
                  </a:cubicBezTo>
                  <a:cubicBezTo>
                    <a:pt x="90" y="177"/>
                    <a:pt x="90" y="187"/>
                    <a:pt x="90" y="196"/>
                  </a:cubicBezTo>
                  <a:cubicBezTo>
                    <a:pt x="79" y="197"/>
                    <a:pt x="67" y="197"/>
                    <a:pt x="56" y="198"/>
                  </a:cubicBezTo>
                  <a:cubicBezTo>
                    <a:pt x="56" y="188"/>
                    <a:pt x="55" y="179"/>
                    <a:pt x="55" y="170"/>
                  </a:cubicBezTo>
                  <a:close/>
                  <a:moveTo>
                    <a:pt x="56" y="221"/>
                  </a:moveTo>
                  <a:cubicBezTo>
                    <a:pt x="56" y="215"/>
                    <a:pt x="56" y="209"/>
                    <a:pt x="56" y="204"/>
                  </a:cubicBezTo>
                  <a:cubicBezTo>
                    <a:pt x="67" y="204"/>
                    <a:pt x="79" y="204"/>
                    <a:pt x="91" y="203"/>
                  </a:cubicBezTo>
                  <a:cubicBezTo>
                    <a:pt x="91" y="210"/>
                    <a:pt x="91" y="216"/>
                    <a:pt x="91" y="222"/>
                  </a:cubicBezTo>
                  <a:cubicBezTo>
                    <a:pt x="80" y="222"/>
                    <a:pt x="68" y="221"/>
                    <a:pt x="56" y="221"/>
                  </a:cubicBezTo>
                  <a:close/>
                  <a:moveTo>
                    <a:pt x="131" y="222"/>
                  </a:moveTo>
                  <a:cubicBezTo>
                    <a:pt x="119" y="223"/>
                    <a:pt x="107" y="223"/>
                    <a:pt x="94" y="222"/>
                  </a:cubicBezTo>
                  <a:cubicBezTo>
                    <a:pt x="95" y="216"/>
                    <a:pt x="95" y="210"/>
                    <a:pt x="95" y="203"/>
                  </a:cubicBezTo>
                  <a:cubicBezTo>
                    <a:pt x="109" y="202"/>
                    <a:pt x="123" y="201"/>
                    <a:pt x="137" y="200"/>
                  </a:cubicBezTo>
                  <a:cubicBezTo>
                    <a:pt x="138" y="207"/>
                    <a:pt x="139" y="214"/>
                    <a:pt x="139" y="222"/>
                  </a:cubicBezTo>
                  <a:cubicBezTo>
                    <a:pt x="139" y="222"/>
                    <a:pt x="140" y="222"/>
                    <a:pt x="140" y="222"/>
                  </a:cubicBezTo>
                  <a:cubicBezTo>
                    <a:pt x="137" y="222"/>
                    <a:pt x="134" y="222"/>
                    <a:pt x="131" y="222"/>
                  </a:cubicBezTo>
                  <a:close/>
                  <a:moveTo>
                    <a:pt x="142" y="222"/>
                  </a:moveTo>
                  <a:cubicBezTo>
                    <a:pt x="142" y="222"/>
                    <a:pt x="142" y="222"/>
                    <a:pt x="142" y="222"/>
                  </a:cubicBezTo>
                  <a:cubicBezTo>
                    <a:pt x="142" y="214"/>
                    <a:pt x="142" y="207"/>
                    <a:pt x="141" y="199"/>
                  </a:cubicBezTo>
                  <a:cubicBezTo>
                    <a:pt x="154" y="198"/>
                    <a:pt x="166" y="196"/>
                    <a:pt x="179" y="194"/>
                  </a:cubicBezTo>
                  <a:cubicBezTo>
                    <a:pt x="179" y="202"/>
                    <a:pt x="180" y="209"/>
                    <a:pt x="180" y="217"/>
                  </a:cubicBezTo>
                  <a:cubicBezTo>
                    <a:pt x="180" y="218"/>
                    <a:pt x="180" y="218"/>
                    <a:pt x="181" y="219"/>
                  </a:cubicBezTo>
                  <a:cubicBezTo>
                    <a:pt x="168" y="220"/>
                    <a:pt x="155" y="221"/>
                    <a:pt x="142" y="222"/>
                  </a:cubicBezTo>
                  <a:close/>
                  <a:moveTo>
                    <a:pt x="208" y="215"/>
                  </a:moveTo>
                  <a:cubicBezTo>
                    <a:pt x="200" y="216"/>
                    <a:pt x="192" y="217"/>
                    <a:pt x="183" y="218"/>
                  </a:cubicBezTo>
                  <a:cubicBezTo>
                    <a:pt x="183" y="218"/>
                    <a:pt x="184" y="218"/>
                    <a:pt x="184" y="217"/>
                  </a:cubicBezTo>
                  <a:cubicBezTo>
                    <a:pt x="183" y="209"/>
                    <a:pt x="183" y="201"/>
                    <a:pt x="183" y="193"/>
                  </a:cubicBezTo>
                  <a:cubicBezTo>
                    <a:pt x="192" y="192"/>
                    <a:pt x="200" y="190"/>
                    <a:pt x="209" y="188"/>
                  </a:cubicBezTo>
                  <a:cubicBezTo>
                    <a:pt x="209" y="197"/>
                    <a:pt x="209" y="206"/>
                    <a:pt x="208" y="215"/>
                  </a:cubicBezTo>
                  <a:close/>
                  <a:moveTo>
                    <a:pt x="237" y="180"/>
                  </a:moveTo>
                  <a:cubicBezTo>
                    <a:pt x="229" y="182"/>
                    <a:pt x="221" y="183"/>
                    <a:pt x="213" y="184"/>
                  </a:cubicBezTo>
                  <a:cubicBezTo>
                    <a:pt x="214" y="174"/>
                    <a:pt x="214" y="164"/>
                    <a:pt x="215" y="153"/>
                  </a:cubicBezTo>
                  <a:cubicBezTo>
                    <a:pt x="220" y="152"/>
                    <a:pt x="224" y="152"/>
                    <a:pt x="229" y="151"/>
                  </a:cubicBezTo>
                  <a:cubicBezTo>
                    <a:pt x="231" y="151"/>
                    <a:pt x="230" y="148"/>
                    <a:pt x="229" y="148"/>
                  </a:cubicBezTo>
                  <a:cubicBezTo>
                    <a:pt x="224" y="149"/>
                    <a:pt x="220" y="149"/>
                    <a:pt x="215" y="150"/>
                  </a:cubicBezTo>
                  <a:cubicBezTo>
                    <a:pt x="215" y="147"/>
                    <a:pt x="215" y="144"/>
                    <a:pt x="215" y="141"/>
                  </a:cubicBezTo>
                  <a:cubicBezTo>
                    <a:pt x="216" y="133"/>
                    <a:pt x="216" y="125"/>
                    <a:pt x="217" y="117"/>
                  </a:cubicBezTo>
                  <a:cubicBezTo>
                    <a:pt x="223" y="117"/>
                    <a:pt x="229" y="117"/>
                    <a:pt x="234" y="118"/>
                  </a:cubicBezTo>
                  <a:cubicBezTo>
                    <a:pt x="236" y="139"/>
                    <a:pt x="236" y="160"/>
                    <a:pt x="237" y="180"/>
                  </a:cubicBezTo>
                  <a:close/>
                  <a:moveTo>
                    <a:pt x="118" y="13"/>
                  </a:moveTo>
                  <a:cubicBezTo>
                    <a:pt x="139" y="12"/>
                    <a:pt x="159" y="11"/>
                    <a:pt x="179" y="11"/>
                  </a:cubicBezTo>
                  <a:cubicBezTo>
                    <a:pt x="186" y="11"/>
                    <a:pt x="194" y="10"/>
                    <a:pt x="202" y="11"/>
                  </a:cubicBezTo>
                  <a:cubicBezTo>
                    <a:pt x="212" y="10"/>
                    <a:pt x="221" y="14"/>
                    <a:pt x="228" y="24"/>
                  </a:cubicBezTo>
                  <a:cubicBezTo>
                    <a:pt x="229" y="30"/>
                    <a:pt x="229" y="35"/>
                    <a:pt x="230" y="41"/>
                  </a:cubicBezTo>
                  <a:cubicBezTo>
                    <a:pt x="232" y="66"/>
                    <a:pt x="233" y="90"/>
                    <a:pt x="234" y="115"/>
                  </a:cubicBezTo>
                  <a:cubicBezTo>
                    <a:pt x="229" y="114"/>
                    <a:pt x="223" y="113"/>
                    <a:pt x="217" y="113"/>
                  </a:cubicBezTo>
                  <a:cubicBezTo>
                    <a:pt x="218" y="97"/>
                    <a:pt x="219" y="80"/>
                    <a:pt x="217" y="64"/>
                  </a:cubicBezTo>
                  <a:cubicBezTo>
                    <a:pt x="217" y="62"/>
                    <a:pt x="214" y="62"/>
                    <a:pt x="214" y="64"/>
                  </a:cubicBezTo>
                  <a:cubicBezTo>
                    <a:pt x="213" y="67"/>
                    <a:pt x="213" y="70"/>
                    <a:pt x="212" y="73"/>
                  </a:cubicBezTo>
                  <a:cubicBezTo>
                    <a:pt x="201" y="73"/>
                    <a:pt x="190" y="73"/>
                    <a:pt x="179" y="73"/>
                  </a:cubicBezTo>
                  <a:cubicBezTo>
                    <a:pt x="179" y="66"/>
                    <a:pt x="178" y="59"/>
                    <a:pt x="178" y="52"/>
                  </a:cubicBezTo>
                  <a:cubicBezTo>
                    <a:pt x="178" y="49"/>
                    <a:pt x="175" y="49"/>
                    <a:pt x="173" y="51"/>
                  </a:cubicBezTo>
                  <a:cubicBezTo>
                    <a:pt x="170" y="55"/>
                    <a:pt x="171" y="54"/>
                    <a:pt x="172" y="59"/>
                  </a:cubicBezTo>
                  <a:cubicBezTo>
                    <a:pt x="172" y="60"/>
                    <a:pt x="173" y="61"/>
                    <a:pt x="173" y="60"/>
                  </a:cubicBezTo>
                  <a:cubicBezTo>
                    <a:pt x="174" y="65"/>
                    <a:pt x="174" y="69"/>
                    <a:pt x="174" y="74"/>
                  </a:cubicBezTo>
                  <a:cubicBezTo>
                    <a:pt x="160" y="74"/>
                    <a:pt x="145" y="74"/>
                    <a:pt x="131" y="75"/>
                  </a:cubicBezTo>
                  <a:cubicBezTo>
                    <a:pt x="130" y="67"/>
                    <a:pt x="130" y="60"/>
                    <a:pt x="129" y="52"/>
                  </a:cubicBezTo>
                  <a:cubicBezTo>
                    <a:pt x="128" y="49"/>
                    <a:pt x="124" y="49"/>
                    <a:pt x="124" y="52"/>
                  </a:cubicBezTo>
                  <a:cubicBezTo>
                    <a:pt x="123" y="54"/>
                    <a:pt x="123" y="57"/>
                    <a:pt x="122" y="59"/>
                  </a:cubicBezTo>
                  <a:cubicBezTo>
                    <a:pt x="122" y="61"/>
                    <a:pt x="123" y="61"/>
                    <a:pt x="124" y="61"/>
                  </a:cubicBezTo>
                  <a:cubicBezTo>
                    <a:pt x="124" y="66"/>
                    <a:pt x="125" y="71"/>
                    <a:pt x="125" y="75"/>
                  </a:cubicBezTo>
                  <a:cubicBezTo>
                    <a:pt x="113" y="76"/>
                    <a:pt x="101" y="77"/>
                    <a:pt x="89" y="78"/>
                  </a:cubicBezTo>
                  <a:cubicBezTo>
                    <a:pt x="88" y="71"/>
                    <a:pt x="87" y="65"/>
                    <a:pt x="86" y="59"/>
                  </a:cubicBezTo>
                  <a:cubicBezTo>
                    <a:pt x="85" y="57"/>
                    <a:pt x="81" y="57"/>
                    <a:pt x="81" y="60"/>
                  </a:cubicBezTo>
                  <a:cubicBezTo>
                    <a:pt x="81" y="66"/>
                    <a:pt x="81" y="72"/>
                    <a:pt x="82" y="78"/>
                  </a:cubicBezTo>
                  <a:cubicBezTo>
                    <a:pt x="72" y="79"/>
                    <a:pt x="62" y="80"/>
                    <a:pt x="52" y="81"/>
                  </a:cubicBezTo>
                  <a:cubicBezTo>
                    <a:pt x="52" y="74"/>
                    <a:pt x="51" y="67"/>
                    <a:pt x="50" y="60"/>
                  </a:cubicBezTo>
                  <a:cubicBezTo>
                    <a:pt x="50" y="57"/>
                    <a:pt x="45" y="57"/>
                    <a:pt x="45" y="60"/>
                  </a:cubicBezTo>
                  <a:cubicBezTo>
                    <a:pt x="45" y="67"/>
                    <a:pt x="45" y="75"/>
                    <a:pt x="45" y="82"/>
                  </a:cubicBezTo>
                  <a:cubicBezTo>
                    <a:pt x="39" y="83"/>
                    <a:pt x="33" y="83"/>
                    <a:pt x="28" y="84"/>
                  </a:cubicBezTo>
                  <a:cubicBezTo>
                    <a:pt x="25" y="85"/>
                    <a:pt x="25" y="88"/>
                    <a:pt x="28" y="88"/>
                  </a:cubicBezTo>
                  <a:cubicBezTo>
                    <a:pt x="34" y="88"/>
                    <a:pt x="39" y="87"/>
                    <a:pt x="45" y="87"/>
                  </a:cubicBezTo>
                  <a:cubicBezTo>
                    <a:pt x="45" y="97"/>
                    <a:pt x="46" y="106"/>
                    <a:pt x="46" y="116"/>
                  </a:cubicBezTo>
                  <a:cubicBezTo>
                    <a:pt x="36" y="116"/>
                    <a:pt x="25" y="117"/>
                    <a:pt x="15" y="118"/>
                  </a:cubicBezTo>
                  <a:cubicBezTo>
                    <a:pt x="13" y="85"/>
                    <a:pt x="11" y="52"/>
                    <a:pt x="9" y="20"/>
                  </a:cubicBezTo>
                  <a:cubicBezTo>
                    <a:pt x="46" y="16"/>
                    <a:pt x="82" y="14"/>
                    <a:pt x="11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66" name="Freeform 192"/>
            <p:cNvSpPr>
              <a:spLocks/>
            </p:cNvSpPr>
            <p:nvPr/>
          </p:nvSpPr>
          <p:spPr bwMode="auto">
            <a:xfrm>
              <a:off x="461" y="1734"/>
              <a:ext cx="347" cy="27"/>
            </a:xfrm>
            <a:custGeom>
              <a:avLst/>
              <a:gdLst>
                <a:gd name="T0" fmla="*/ 4 w 164"/>
                <a:gd name="T1" fmla="*/ 13 h 13"/>
                <a:gd name="T2" fmla="*/ 161 w 164"/>
                <a:gd name="T3" fmla="*/ 10 h 13"/>
                <a:gd name="T4" fmla="*/ 162 w 164"/>
                <a:gd name="T5" fmla="*/ 7 h 13"/>
                <a:gd name="T6" fmla="*/ 4 w 164"/>
                <a:gd name="T7" fmla="*/ 8 h 13"/>
                <a:gd name="T8" fmla="*/ 4 w 164"/>
                <a:gd name="T9" fmla="*/ 13 h 13"/>
              </a:gdLst>
              <a:ahLst/>
              <a:cxnLst>
                <a:cxn ang="0">
                  <a:pos x="T0" y="T1"/>
                </a:cxn>
                <a:cxn ang="0">
                  <a:pos x="T2" y="T3"/>
                </a:cxn>
                <a:cxn ang="0">
                  <a:pos x="T4" y="T5"/>
                </a:cxn>
                <a:cxn ang="0">
                  <a:pos x="T6" y="T7"/>
                </a:cxn>
                <a:cxn ang="0">
                  <a:pos x="T8" y="T9"/>
                </a:cxn>
              </a:cxnLst>
              <a:rect l="0" t="0" r="r" b="b"/>
              <a:pathLst>
                <a:path w="164" h="13">
                  <a:moveTo>
                    <a:pt x="4" y="13"/>
                  </a:moveTo>
                  <a:cubicBezTo>
                    <a:pt x="57" y="8"/>
                    <a:pt x="109" y="6"/>
                    <a:pt x="161" y="10"/>
                  </a:cubicBezTo>
                  <a:cubicBezTo>
                    <a:pt x="163" y="10"/>
                    <a:pt x="164" y="7"/>
                    <a:pt x="162" y="7"/>
                  </a:cubicBezTo>
                  <a:cubicBezTo>
                    <a:pt x="109" y="1"/>
                    <a:pt x="56" y="0"/>
                    <a:pt x="4" y="8"/>
                  </a:cubicBezTo>
                  <a:cubicBezTo>
                    <a:pt x="0" y="8"/>
                    <a:pt x="0" y="13"/>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grpSp>
      <p:sp>
        <p:nvSpPr>
          <p:cNvPr id="67" name="Freeform 2519"/>
          <p:cNvSpPr>
            <a:spLocks noEditPoints="1"/>
          </p:cNvSpPr>
          <p:nvPr/>
        </p:nvSpPr>
        <p:spPr bwMode="auto">
          <a:xfrm rot="17100000">
            <a:off x="3773982" y="5548375"/>
            <a:ext cx="746989" cy="1419914"/>
          </a:xfrm>
          <a:custGeom>
            <a:avLst/>
            <a:gdLst/>
            <a:ahLst/>
            <a:cxnLst>
              <a:cxn ang="0">
                <a:pos x="212" y="635"/>
              </a:cxn>
              <a:cxn ang="0">
                <a:pos x="232" y="671"/>
              </a:cxn>
              <a:cxn ang="0">
                <a:pos x="349" y="633"/>
              </a:cxn>
              <a:cxn ang="0">
                <a:pos x="297" y="473"/>
              </a:cxn>
              <a:cxn ang="0">
                <a:pos x="185" y="163"/>
              </a:cxn>
              <a:cxn ang="0">
                <a:pos x="61" y="24"/>
              </a:cxn>
              <a:cxn ang="0">
                <a:pos x="0" y="56"/>
              </a:cxn>
              <a:cxn ang="0">
                <a:pos x="47" y="75"/>
              </a:cxn>
              <a:cxn ang="0">
                <a:pos x="66" y="55"/>
              </a:cxn>
              <a:cxn ang="0">
                <a:pos x="63" y="32"/>
              </a:cxn>
              <a:cxn ang="0">
                <a:pos x="227" y="318"/>
              </a:cxn>
              <a:cxn ang="0">
                <a:pos x="344" y="627"/>
              </a:cxn>
              <a:cxn ang="0">
                <a:pos x="228" y="651"/>
              </a:cxn>
              <a:cxn ang="0">
                <a:pos x="273" y="633"/>
              </a:cxn>
              <a:cxn ang="0">
                <a:pos x="236" y="639"/>
              </a:cxn>
              <a:cxn ang="0">
                <a:pos x="222" y="629"/>
              </a:cxn>
              <a:cxn ang="0">
                <a:pos x="273" y="598"/>
              </a:cxn>
              <a:cxn ang="0">
                <a:pos x="217" y="622"/>
              </a:cxn>
              <a:cxn ang="0">
                <a:pos x="258" y="586"/>
              </a:cxn>
              <a:cxn ang="0">
                <a:pos x="206" y="595"/>
              </a:cxn>
              <a:cxn ang="0">
                <a:pos x="256" y="557"/>
              </a:cxn>
              <a:cxn ang="0">
                <a:pos x="225" y="561"/>
              </a:cxn>
              <a:cxn ang="0">
                <a:pos x="187" y="537"/>
              </a:cxn>
              <a:cxn ang="0">
                <a:pos x="240" y="508"/>
              </a:cxn>
              <a:cxn ang="0">
                <a:pos x="182" y="531"/>
              </a:cxn>
              <a:cxn ang="0">
                <a:pos x="218" y="494"/>
              </a:cxn>
              <a:cxn ang="0">
                <a:pos x="203" y="491"/>
              </a:cxn>
              <a:cxn ang="0">
                <a:pos x="169" y="490"/>
              </a:cxn>
              <a:cxn ang="0">
                <a:pos x="225" y="458"/>
              </a:cxn>
              <a:cxn ang="0">
                <a:pos x="165" y="483"/>
              </a:cxn>
              <a:cxn ang="0">
                <a:pos x="209" y="440"/>
              </a:cxn>
              <a:cxn ang="0">
                <a:pos x="178" y="444"/>
              </a:cxn>
              <a:cxn ang="0">
                <a:pos x="158" y="437"/>
              </a:cxn>
              <a:cxn ang="0">
                <a:pos x="210" y="409"/>
              </a:cxn>
              <a:cxn ang="0">
                <a:pos x="147" y="434"/>
              </a:cxn>
              <a:cxn ang="0">
                <a:pos x="189" y="395"/>
              </a:cxn>
              <a:cxn ang="0">
                <a:pos x="138" y="390"/>
              </a:cxn>
              <a:cxn ang="0">
                <a:pos x="190" y="372"/>
              </a:cxn>
              <a:cxn ang="0">
                <a:pos x="144" y="380"/>
              </a:cxn>
              <a:cxn ang="0">
                <a:pos x="133" y="351"/>
              </a:cxn>
              <a:cxn ang="0">
                <a:pos x="171" y="335"/>
              </a:cxn>
              <a:cxn ang="0">
                <a:pos x="116" y="349"/>
              </a:cxn>
              <a:cxn ang="0">
                <a:pos x="174" y="313"/>
              </a:cxn>
              <a:cxn ang="0">
                <a:pos x="139" y="314"/>
              </a:cxn>
              <a:cxn ang="0">
                <a:pos x="128" y="303"/>
              </a:cxn>
              <a:cxn ang="0">
                <a:pos x="146" y="285"/>
              </a:cxn>
              <a:cxn ang="0">
                <a:pos x="92" y="280"/>
              </a:cxn>
              <a:cxn ang="0">
                <a:pos x="151" y="259"/>
              </a:cxn>
              <a:cxn ang="0">
                <a:pos x="90" y="271"/>
              </a:cxn>
              <a:cxn ang="0">
                <a:pos x="136" y="242"/>
              </a:cxn>
              <a:cxn ang="0">
                <a:pos x="82" y="252"/>
              </a:cxn>
              <a:cxn ang="0">
                <a:pos x="124" y="214"/>
              </a:cxn>
              <a:cxn ang="0">
                <a:pos x="87" y="218"/>
              </a:cxn>
              <a:cxn ang="0">
                <a:pos x="63" y="203"/>
              </a:cxn>
              <a:cxn ang="0">
                <a:pos x="126" y="175"/>
              </a:cxn>
              <a:cxn ang="0">
                <a:pos x="53" y="174"/>
              </a:cxn>
              <a:cxn ang="0">
                <a:pos x="106" y="152"/>
              </a:cxn>
              <a:cxn ang="0">
                <a:pos x="63" y="162"/>
              </a:cxn>
              <a:cxn ang="0">
                <a:pos x="80" y="128"/>
              </a:cxn>
              <a:cxn ang="0">
                <a:pos x="92" y="116"/>
              </a:cxn>
              <a:cxn ang="0">
                <a:pos x="78" y="96"/>
              </a:cxn>
              <a:cxn ang="0">
                <a:pos x="29" y="106"/>
              </a:cxn>
            </a:cxnLst>
            <a:rect l="0" t="0" r="r" b="b"/>
            <a:pathLst>
              <a:path w="353" h="671">
                <a:moveTo>
                  <a:pt x="48" y="185"/>
                </a:moveTo>
                <a:lnTo>
                  <a:pt x="48" y="185"/>
                </a:lnTo>
                <a:lnTo>
                  <a:pt x="98" y="323"/>
                </a:lnTo>
                <a:lnTo>
                  <a:pt x="98" y="323"/>
                </a:lnTo>
                <a:lnTo>
                  <a:pt x="140" y="443"/>
                </a:lnTo>
                <a:lnTo>
                  <a:pt x="185" y="564"/>
                </a:lnTo>
                <a:lnTo>
                  <a:pt x="185" y="564"/>
                </a:lnTo>
                <a:lnTo>
                  <a:pt x="198" y="599"/>
                </a:lnTo>
                <a:lnTo>
                  <a:pt x="212" y="635"/>
                </a:lnTo>
                <a:lnTo>
                  <a:pt x="212" y="635"/>
                </a:lnTo>
                <a:lnTo>
                  <a:pt x="219" y="651"/>
                </a:lnTo>
                <a:lnTo>
                  <a:pt x="222" y="659"/>
                </a:lnTo>
                <a:lnTo>
                  <a:pt x="227" y="666"/>
                </a:lnTo>
                <a:lnTo>
                  <a:pt x="227" y="666"/>
                </a:lnTo>
                <a:lnTo>
                  <a:pt x="227" y="669"/>
                </a:lnTo>
                <a:lnTo>
                  <a:pt x="228" y="670"/>
                </a:lnTo>
                <a:lnTo>
                  <a:pt x="230" y="671"/>
                </a:lnTo>
                <a:lnTo>
                  <a:pt x="232" y="671"/>
                </a:lnTo>
                <a:lnTo>
                  <a:pt x="232" y="671"/>
                </a:lnTo>
                <a:lnTo>
                  <a:pt x="261" y="662"/>
                </a:lnTo>
                <a:lnTo>
                  <a:pt x="289" y="653"/>
                </a:lnTo>
                <a:lnTo>
                  <a:pt x="318" y="645"/>
                </a:lnTo>
                <a:lnTo>
                  <a:pt x="346" y="635"/>
                </a:lnTo>
                <a:lnTo>
                  <a:pt x="346" y="635"/>
                </a:lnTo>
                <a:lnTo>
                  <a:pt x="348" y="634"/>
                </a:lnTo>
                <a:lnTo>
                  <a:pt x="349" y="633"/>
                </a:lnTo>
                <a:lnTo>
                  <a:pt x="349" y="633"/>
                </a:lnTo>
                <a:lnTo>
                  <a:pt x="351" y="632"/>
                </a:lnTo>
                <a:lnTo>
                  <a:pt x="352" y="631"/>
                </a:lnTo>
                <a:lnTo>
                  <a:pt x="353" y="629"/>
                </a:lnTo>
                <a:lnTo>
                  <a:pt x="353" y="627"/>
                </a:lnTo>
                <a:lnTo>
                  <a:pt x="353" y="627"/>
                </a:lnTo>
                <a:lnTo>
                  <a:pt x="326" y="550"/>
                </a:lnTo>
                <a:lnTo>
                  <a:pt x="311" y="511"/>
                </a:lnTo>
                <a:lnTo>
                  <a:pt x="297" y="473"/>
                </a:lnTo>
                <a:lnTo>
                  <a:pt x="297" y="473"/>
                </a:lnTo>
                <a:lnTo>
                  <a:pt x="282" y="434"/>
                </a:lnTo>
                <a:lnTo>
                  <a:pt x="266" y="397"/>
                </a:lnTo>
                <a:lnTo>
                  <a:pt x="252" y="359"/>
                </a:lnTo>
                <a:lnTo>
                  <a:pt x="237" y="321"/>
                </a:lnTo>
                <a:lnTo>
                  <a:pt x="237" y="321"/>
                </a:lnTo>
                <a:lnTo>
                  <a:pt x="212" y="242"/>
                </a:lnTo>
                <a:lnTo>
                  <a:pt x="199" y="203"/>
                </a:lnTo>
                <a:lnTo>
                  <a:pt x="185" y="163"/>
                </a:lnTo>
                <a:lnTo>
                  <a:pt x="185" y="163"/>
                </a:lnTo>
                <a:lnTo>
                  <a:pt x="154" y="83"/>
                </a:lnTo>
                <a:lnTo>
                  <a:pt x="124" y="3"/>
                </a:lnTo>
                <a:lnTo>
                  <a:pt x="124" y="3"/>
                </a:lnTo>
                <a:lnTo>
                  <a:pt x="123" y="1"/>
                </a:lnTo>
                <a:lnTo>
                  <a:pt x="123" y="1"/>
                </a:lnTo>
                <a:lnTo>
                  <a:pt x="121" y="0"/>
                </a:lnTo>
                <a:lnTo>
                  <a:pt x="119" y="0"/>
                </a:lnTo>
                <a:lnTo>
                  <a:pt x="119" y="0"/>
                </a:lnTo>
                <a:lnTo>
                  <a:pt x="61" y="24"/>
                </a:lnTo>
                <a:lnTo>
                  <a:pt x="32" y="35"/>
                </a:lnTo>
                <a:lnTo>
                  <a:pt x="3" y="47"/>
                </a:lnTo>
                <a:lnTo>
                  <a:pt x="3" y="47"/>
                </a:lnTo>
                <a:lnTo>
                  <a:pt x="2" y="48"/>
                </a:lnTo>
                <a:lnTo>
                  <a:pt x="1" y="49"/>
                </a:lnTo>
                <a:lnTo>
                  <a:pt x="0" y="52"/>
                </a:lnTo>
                <a:lnTo>
                  <a:pt x="0" y="52"/>
                </a:lnTo>
                <a:lnTo>
                  <a:pt x="0" y="54"/>
                </a:lnTo>
                <a:lnTo>
                  <a:pt x="0" y="56"/>
                </a:lnTo>
                <a:lnTo>
                  <a:pt x="0" y="56"/>
                </a:lnTo>
                <a:lnTo>
                  <a:pt x="7" y="71"/>
                </a:lnTo>
                <a:lnTo>
                  <a:pt x="14" y="87"/>
                </a:lnTo>
                <a:lnTo>
                  <a:pt x="26" y="119"/>
                </a:lnTo>
                <a:lnTo>
                  <a:pt x="48" y="185"/>
                </a:lnTo>
                <a:lnTo>
                  <a:pt x="48" y="185"/>
                </a:lnTo>
                <a:close/>
                <a:moveTo>
                  <a:pt x="22" y="85"/>
                </a:moveTo>
                <a:lnTo>
                  <a:pt x="22" y="85"/>
                </a:lnTo>
                <a:lnTo>
                  <a:pt x="47" y="75"/>
                </a:lnTo>
                <a:lnTo>
                  <a:pt x="60" y="70"/>
                </a:lnTo>
                <a:lnTo>
                  <a:pt x="71" y="63"/>
                </a:lnTo>
                <a:lnTo>
                  <a:pt x="71" y="63"/>
                </a:lnTo>
                <a:lnTo>
                  <a:pt x="73" y="61"/>
                </a:lnTo>
                <a:lnTo>
                  <a:pt x="73" y="60"/>
                </a:lnTo>
                <a:lnTo>
                  <a:pt x="72" y="57"/>
                </a:lnTo>
                <a:lnTo>
                  <a:pt x="70" y="55"/>
                </a:lnTo>
                <a:lnTo>
                  <a:pt x="68" y="55"/>
                </a:lnTo>
                <a:lnTo>
                  <a:pt x="66" y="55"/>
                </a:lnTo>
                <a:lnTo>
                  <a:pt x="66" y="55"/>
                </a:lnTo>
                <a:lnTo>
                  <a:pt x="55" y="62"/>
                </a:lnTo>
                <a:lnTo>
                  <a:pt x="43" y="68"/>
                </a:lnTo>
                <a:lnTo>
                  <a:pt x="19" y="77"/>
                </a:lnTo>
                <a:lnTo>
                  <a:pt x="19" y="77"/>
                </a:lnTo>
                <a:lnTo>
                  <a:pt x="9" y="54"/>
                </a:lnTo>
                <a:lnTo>
                  <a:pt x="9" y="54"/>
                </a:lnTo>
                <a:lnTo>
                  <a:pt x="36" y="44"/>
                </a:lnTo>
                <a:lnTo>
                  <a:pt x="63" y="32"/>
                </a:lnTo>
                <a:lnTo>
                  <a:pt x="118" y="10"/>
                </a:lnTo>
                <a:lnTo>
                  <a:pt x="118" y="10"/>
                </a:lnTo>
                <a:lnTo>
                  <a:pt x="146" y="86"/>
                </a:lnTo>
                <a:lnTo>
                  <a:pt x="175" y="161"/>
                </a:lnTo>
                <a:lnTo>
                  <a:pt x="175" y="161"/>
                </a:lnTo>
                <a:lnTo>
                  <a:pt x="189" y="199"/>
                </a:lnTo>
                <a:lnTo>
                  <a:pt x="202" y="239"/>
                </a:lnTo>
                <a:lnTo>
                  <a:pt x="227" y="318"/>
                </a:lnTo>
                <a:lnTo>
                  <a:pt x="227" y="318"/>
                </a:lnTo>
                <a:lnTo>
                  <a:pt x="240" y="356"/>
                </a:lnTo>
                <a:lnTo>
                  <a:pt x="256" y="395"/>
                </a:lnTo>
                <a:lnTo>
                  <a:pt x="286" y="471"/>
                </a:lnTo>
                <a:lnTo>
                  <a:pt x="286" y="471"/>
                </a:lnTo>
                <a:lnTo>
                  <a:pt x="301" y="509"/>
                </a:lnTo>
                <a:lnTo>
                  <a:pt x="315" y="549"/>
                </a:lnTo>
                <a:lnTo>
                  <a:pt x="344" y="627"/>
                </a:lnTo>
                <a:lnTo>
                  <a:pt x="344" y="627"/>
                </a:lnTo>
                <a:lnTo>
                  <a:pt x="344" y="627"/>
                </a:lnTo>
                <a:lnTo>
                  <a:pt x="344" y="627"/>
                </a:lnTo>
                <a:lnTo>
                  <a:pt x="316" y="636"/>
                </a:lnTo>
                <a:lnTo>
                  <a:pt x="289" y="644"/>
                </a:lnTo>
                <a:lnTo>
                  <a:pt x="262" y="653"/>
                </a:lnTo>
                <a:lnTo>
                  <a:pt x="234" y="662"/>
                </a:lnTo>
                <a:lnTo>
                  <a:pt x="234" y="662"/>
                </a:lnTo>
                <a:lnTo>
                  <a:pt x="231" y="656"/>
                </a:lnTo>
                <a:lnTo>
                  <a:pt x="228" y="651"/>
                </a:lnTo>
                <a:lnTo>
                  <a:pt x="228" y="651"/>
                </a:lnTo>
                <a:lnTo>
                  <a:pt x="230" y="651"/>
                </a:lnTo>
                <a:lnTo>
                  <a:pt x="230" y="651"/>
                </a:lnTo>
                <a:lnTo>
                  <a:pt x="240" y="647"/>
                </a:lnTo>
                <a:lnTo>
                  <a:pt x="251" y="644"/>
                </a:lnTo>
                <a:lnTo>
                  <a:pt x="261" y="640"/>
                </a:lnTo>
                <a:lnTo>
                  <a:pt x="271" y="636"/>
                </a:lnTo>
                <a:lnTo>
                  <a:pt x="271" y="636"/>
                </a:lnTo>
                <a:lnTo>
                  <a:pt x="273" y="635"/>
                </a:lnTo>
                <a:lnTo>
                  <a:pt x="273" y="633"/>
                </a:lnTo>
                <a:lnTo>
                  <a:pt x="273" y="632"/>
                </a:lnTo>
                <a:lnTo>
                  <a:pt x="272" y="630"/>
                </a:lnTo>
                <a:lnTo>
                  <a:pt x="270" y="628"/>
                </a:lnTo>
                <a:lnTo>
                  <a:pt x="268" y="628"/>
                </a:lnTo>
                <a:lnTo>
                  <a:pt x="266" y="629"/>
                </a:lnTo>
                <a:lnTo>
                  <a:pt x="266" y="629"/>
                </a:lnTo>
                <a:lnTo>
                  <a:pt x="257" y="633"/>
                </a:lnTo>
                <a:lnTo>
                  <a:pt x="247" y="636"/>
                </a:lnTo>
                <a:lnTo>
                  <a:pt x="236" y="639"/>
                </a:lnTo>
                <a:lnTo>
                  <a:pt x="227" y="642"/>
                </a:lnTo>
                <a:lnTo>
                  <a:pt x="227" y="642"/>
                </a:lnTo>
                <a:lnTo>
                  <a:pt x="225" y="643"/>
                </a:lnTo>
                <a:lnTo>
                  <a:pt x="225" y="643"/>
                </a:lnTo>
                <a:lnTo>
                  <a:pt x="223" y="637"/>
                </a:lnTo>
                <a:lnTo>
                  <a:pt x="223" y="637"/>
                </a:lnTo>
                <a:lnTo>
                  <a:pt x="219" y="629"/>
                </a:lnTo>
                <a:lnTo>
                  <a:pt x="219" y="629"/>
                </a:lnTo>
                <a:lnTo>
                  <a:pt x="222" y="629"/>
                </a:lnTo>
                <a:lnTo>
                  <a:pt x="222" y="629"/>
                </a:lnTo>
                <a:lnTo>
                  <a:pt x="249" y="619"/>
                </a:lnTo>
                <a:lnTo>
                  <a:pt x="262" y="614"/>
                </a:lnTo>
                <a:lnTo>
                  <a:pt x="275" y="606"/>
                </a:lnTo>
                <a:lnTo>
                  <a:pt x="275" y="606"/>
                </a:lnTo>
                <a:lnTo>
                  <a:pt x="276" y="605"/>
                </a:lnTo>
                <a:lnTo>
                  <a:pt x="277" y="603"/>
                </a:lnTo>
                <a:lnTo>
                  <a:pt x="276" y="600"/>
                </a:lnTo>
                <a:lnTo>
                  <a:pt x="273" y="598"/>
                </a:lnTo>
                <a:lnTo>
                  <a:pt x="271" y="598"/>
                </a:lnTo>
                <a:lnTo>
                  <a:pt x="270" y="599"/>
                </a:lnTo>
                <a:lnTo>
                  <a:pt x="270" y="599"/>
                </a:lnTo>
                <a:lnTo>
                  <a:pt x="258" y="605"/>
                </a:lnTo>
                <a:lnTo>
                  <a:pt x="245" y="611"/>
                </a:lnTo>
                <a:lnTo>
                  <a:pt x="219" y="621"/>
                </a:lnTo>
                <a:lnTo>
                  <a:pt x="219" y="621"/>
                </a:lnTo>
                <a:lnTo>
                  <a:pt x="217" y="622"/>
                </a:lnTo>
                <a:lnTo>
                  <a:pt x="217" y="622"/>
                </a:lnTo>
                <a:lnTo>
                  <a:pt x="209" y="603"/>
                </a:lnTo>
                <a:lnTo>
                  <a:pt x="209" y="603"/>
                </a:lnTo>
                <a:lnTo>
                  <a:pt x="233" y="598"/>
                </a:lnTo>
                <a:lnTo>
                  <a:pt x="246" y="595"/>
                </a:lnTo>
                <a:lnTo>
                  <a:pt x="251" y="592"/>
                </a:lnTo>
                <a:lnTo>
                  <a:pt x="256" y="589"/>
                </a:lnTo>
                <a:lnTo>
                  <a:pt x="256" y="589"/>
                </a:lnTo>
                <a:lnTo>
                  <a:pt x="258" y="588"/>
                </a:lnTo>
                <a:lnTo>
                  <a:pt x="258" y="586"/>
                </a:lnTo>
                <a:lnTo>
                  <a:pt x="257" y="583"/>
                </a:lnTo>
                <a:lnTo>
                  <a:pt x="255" y="582"/>
                </a:lnTo>
                <a:lnTo>
                  <a:pt x="253" y="581"/>
                </a:lnTo>
                <a:lnTo>
                  <a:pt x="251" y="582"/>
                </a:lnTo>
                <a:lnTo>
                  <a:pt x="251" y="582"/>
                </a:lnTo>
                <a:lnTo>
                  <a:pt x="246" y="585"/>
                </a:lnTo>
                <a:lnTo>
                  <a:pt x="240" y="587"/>
                </a:lnTo>
                <a:lnTo>
                  <a:pt x="229" y="591"/>
                </a:lnTo>
                <a:lnTo>
                  <a:pt x="206" y="595"/>
                </a:lnTo>
                <a:lnTo>
                  <a:pt x="206" y="595"/>
                </a:lnTo>
                <a:lnTo>
                  <a:pt x="201" y="582"/>
                </a:lnTo>
                <a:lnTo>
                  <a:pt x="201" y="582"/>
                </a:lnTo>
                <a:lnTo>
                  <a:pt x="199" y="577"/>
                </a:lnTo>
                <a:lnTo>
                  <a:pt x="199" y="577"/>
                </a:lnTo>
                <a:lnTo>
                  <a:pt x="206" y="575"/>
                </a:lnTo>
                <a:lnTo>
                  <a:pt x="214" y="574"/>
                </a:lnTo>
                <a:lnTo>
                  <a:pt x="228" y="569"/>
                </a:lnTo>
                <a:lnTo>
                  <a:pt x="256" y="557"/>
                </a:lnTo>
                <a:lnTo>
                  <a:pt x="256" y="557"/>
                </a:lnTo>
                <a:lnTo>
                  <a:pt x="257" y="556"/>
                </a:lnTo>
                <a:lnTo>
                  <a:pt x="258" y="555"/>
                </a:lnTo>
                <a:lnTo>
                  <a:pt x="258" y="552"/>
                </a:lnTo>
                <a:lnTo>
                  <a:pt x="256" y="549"/>
                </a:lnTo>
                <a:lnTo>
                  <a:pt x="255" y="549"/>
                </a:lnTo>
                <a:lnTo>
                  <a:pt x="253" y="549"/>
                </a:lnTo>
                <a:lnTo>
                  <a:pt x="253" y="549"/>
                </a:lnTo>
                <a:lnTo>
                  <a:pt x="225" y="561"/>
                </a:lnTo>
                <a:lnTo>
                  <a:pt x="210" y="565"/>
                </a:lnTo>
                <a:lnTo>
                  <a:pt x="203" y="567"/>
                </a:lnTo>
                <a:lnTo>
                  <a:pt x="196" y="568"/>
                </a:lnTo>
                <a:lnTo>
                  <a:pt x="196" y="568"/>
                </a:lnTo>
                <a:lnTo>
                  <a:pt x="184" y="537"/>
                </a:lnTo>
                <a:lnTo>
                  <a:pt x="184" y="537"/>
                </a:lnTo>
                <a:lnTo>
                  <a:pt x="186" y="537"/>
                </a:lnTo>
                <a:lnTo>
                  <a:pt x="187" y="537"/>
                </a:lnTo>
                <a:lnTo>
                  <a:pt x="187" y="537"/>
                </a:lnTo>
                <a:lnTo>
                  <a:pt x="214" y="527"/>
                </a:lnTo>
                <a:lnTo>
                  <a:pt x="227" y="521"/>
                </a:lnTo>
                <a:lnTo>
                  <a:pt x="242" y="517"/>
                </a:lnTo>
                <a:lnTo>
                  <a:pt x="242" y="517"/>
                </a:lnTo>
                <a:lnTo>
                  <a:pt x="243" y="516"/>
                </a:lnTo>
                <a:lnTo>
                  <a:pt x="244" y="514"/>
                </a:lnTo>
                <a:lnTo>
                  <a:pt x="244" y="511"/>
                </a:lnTo>
                <a:lnTo>
                  <a:pt x="242" y="509"/>
                </a:lnTo>
                <a:lnTo>
                  <a:pt x="240" y="508"/>
                </a:lnTo>
                <a:lnTo>
                  <a:pt x="238" y="508"/>
                </a:lnTo>
                <a:lnTo>
                  <a:pt x="238" y="508"/>
                </a:lnTo>
                <a:lnTo>
                  <a:pt x="224" y="513"/>
                </a:lnTo>
                <a:lnTo>
                  <a:pt x="211" y="518"/>
                </a:lnTo>
                <a:lnTo>
                  <a:pt x="184" y="529"/>
                </a:lnTo>
                <a:lnTo>
                  <a:pt x="184" y="529"/>
                </a:lnTo>
                <a:lnTo>
                  <a:pt x="183" y="530"/>
                </a:lnTo>
                <a:lnTo>
                  <a:pt x="182" y="531"/>
                </a:lnTo>
                <a:lnTo>
                  <a:pt x="182" y="531"/>
                </a:lnTo>
                <a:lnTo>
                  <a:pt x="174" y="510"/>
                </a:lnTo>
                <a:lnTo>
                  <a:pt x="174" y="510"/>
                </a:lnTo>
                <a:lnTo>
                  <a:pt x="175" y="510"/>
                </a:lnTo>
                <a:lnTo>
                  <a:pt x="175" y="510"/>
                </a:lnTo>
                <a:lnTo>
                  <a:pt x="186" y="505"/>
                </a:lnTo>
                <a:lnTo>
                  <a:pt x="197" y="502"/>
                </a:lnTo>
                <a:lnTo>
                  <a:pt x="208" y="499"/>
                </a:lnTo>
                <a:lnTo>
                  <a:pt x="218" y="494"/>
                </a:lnTo>
                <a:lnTo>
                  <a:pt x="218" y="494"/>
                </a:lnTo>
                <a:lnTo>
                  <a:pt x="220" y="493"/>
                </a:lnTo>
                <a:lnTo>
                  <a:pt x="220" y="491"/>
                </a:lnTo>
                <a:lnTo>
                  <a:pt x="220" y="490"/>
                </a:lnTo>
                <a:lnTo>
                  <a:pt x="219" y="488"/>
                </a:lnTo>
                <a:lnTo>
                  <a:pt x="217" y="486"/>
                </a:lnTo>
                <a:lnTo>
                  <a:pt x="215" y="486"/>
                </a:lnTo>
                <a:lnTo>
                  <a:pt x="213" y="487"/>
                </a:lnTo>
                <a:lnTo>
                  <a:pt x="213" y="487"/>
                </a:lnTo>
                <a:lnTo>
                  <a:pt x="203" y="491"/>
                </a:lnTo>
                <a:lnTo>
                  <a:pt x="193" y="494"/>
                </a:lnTo>
                <a:lnTo>
                  <a:pt x="182" y="498"/>
                </a:lnTo>
                <a:lnTo>
                  <a:pt x="172" y="501"/>
                </a:lnTo>
                <a:lnTo>
                  <a:pt x="172" y="501"/>
                </a:lnTo>
                <a:lnTo>
                  <a:pt x="172" y="502"/>
                </a:lnTo>
                <a:lnTo>
                  <a:pt x="172" y="502"/>
                </a:lnTo>
                <a:lnTo>
                  <a:pt x="167" y="490"/>
                </a:lnTo>
                <a:lnTo>
                  <a:pt x="167" y="490"/>
                </a:lnTo>
                <a:lnTo>
                  <a:pt x="169" y="490"/>
                </a:lnTo>
                <a:lnTo>
                  <a:pt x="169" y="490"/>
                </a:lnTo>
                <a:lnTo>
                  <a:pt x="199" y="479"/>
                </a:lnTo>
                <a:lnTo>
                  <a:pt x="213" y="473"/>
                </a:lnTo>
                <a:lnTo>
                  <a:pt x="227" y="466"/>
                </a:lnTo>
                <a:lnTo>
                  <a:pt x="227" y="466"/>
                </a:lnTo>
                <a:lnTo>
                  <a:pt x="228" y="465"/>
                </a:lnTo>
                <a:lnTo>
                  <a:pt x="229" y="463"/>
                </a:lnTo>
                <a:lnTo>
                  <a:pt x="228" y="460"/>
                </a:lnTo>
                <a:lnTo>
                  <a:pt x="225" y="458"/>
                </a:lnTo>
                <a:lnTo>
                  <a:pt x="223" y="458"/>
                </a:lnTo>
                <a:lnTo>
                  <a:pt x="222" y="459"/>
                </a:lnTo>
                <a:lnTo>
                  <a:pt x="222" y="459"/>
                </a:lnTo>
                <a:lnTo>
                  <a:pt x="208" y="466"/>
                </a:lnTo>
                <a:lnTo>
                  <a:pt x="195" y="472"/>
                </a:lnTo>
                <a:lnTo>
                  <a:pt x="166" y="482"/>
                </a:lnTo>
                <a:lnTo>
                  <a:pt x="166" y="482"/>
                </a:lnTo>
                <a:lnTo>
                  <a:pt x="165" y="483"/>
                </a:lnTo>
                <a:lnTo>
                  <a:pt x="165" y="483"/>
                </a:lnTo>
                <a:lnTo>
                  <a:pt x="155" y="459"/>
                </a:lnTo>
                <a:lnTo>
                  <a:pt x="155" y="459"/>
                </a:lnTo>
                <a:lnTo>
                  <a:pt x="169" y="456"/>
                </a:lnTo>
                <a:lnTo>
                  <a:pt x="182" y="452"/>
                </a:lnTo>
                <a:lnTo>
                  <a:pt x="195" y="448"/>
                </a:lnTo>
                <a:lnTo>
                  <a:pt x="201" y="444"/>
                </a:lnTo>
                <a:lnTo>
                  <a:pt x="207" y="441"/>
                </a:lnTo>
                <a:lnTo>
                  <a:pt x="207" y="441"/>
                </a:lnTo>
                <a:lnTo>
                  <a:pt x="209" y="440"/>
                </a:lnTo>
                <a:lnTo>
                  <a:pt x="209" y="438"/>
                </a:lnTo>
                <a:lnTo>
                  <a:pt x="208" y="435"/>
                </a:lnTo>
                <a:lnTo>
                  <a:pt x="206" y="433"/>
                </a:lnTo>
                <a:lnTo>
                  <a:pt x="204" y="433"/>
                </a:lnTo>
                <a:lnTo>
                  <a:pt x="202" y="434"/>
                </a:lnTo>
                <a:lnTo>
                  <a:pt x="202" y="434"/>
                </a:lnTo>
                <a:lnTo>
                  <a:pt x="196" y="437"/>
                </a:lnTo>
                <a:lnTo>
                  <a:pt x="191" y="440"/>
                </a:lnTo>
                <a:lnTo>
                  <a:pt x="178" y="444"/>
                </a:lnTo>
                <a:lnTo>
                  <a:pt x="166" y="448"/>
                </a:lnTo>
                <a:lnTo>
                  <a:pt x="152" y="451"/>
                </a:lnTo>
                <a:lnTo>
                  <a:pt x="152" y="451"/>
                </a:lnTo>
                <a:lnTo>
                  <a:pt x="149" y="441"/>
                </a:lnTo>
                <a:lnTo>
                  <a:pt x="149" y="441"/>
                </a:lnTo>
                <a:lnTo>
                  <a:pt x="150" y="441"/>
                </a:lnTo>
                <a:lnTo>
                  <a:pt x="152" y="441"/>
                </a:lnTo>
                <a:lnTo>
                  <a:pt x="152" y="441"/>
                </a:lnTo>
                <a:lnTo>
                  <a:pt x="158" y="437"/>
                </a:lnTo>
                <a:lnTo>
                  <a:pt x="166" y="434"/>
                </a:lnTo>
                <a:lnTo>
                  <a:pt x="179" y="430"/>
                </a:lnTo>
                <a:lnTo>
                  <a:pt x="179" y="430"/>
                </a:lnTo>
                <a:lnTo>
                  <a:pt x="210" y="417"/>
                </a:lnTo>
                <a:lnTo>
                  <a:pt x="210" y="417"/>
                </a:lnTo>
                <a:lnTo>
                  <a:pt x="211" y="416"/>
                </a:lnTo>
                <a:lnTo>
                  <a:pt x="212" y="415"/>
                </a:lnTo>
                <a:lnTo>
                  <a:pt x="212" y="412"/>
                </a:lnTo>
                <a:lnTo>
                  <a:pt x="210" y="409"/>
                </a:lnTo>
                <a:lnTo>
                  <a:pt x="209" y="409"/>
                </a:lnTo>
                <a:lnTo>
                  <a:pt x="207" y="409"/>
                </a:lnTo>
                <a:lnTo>
                  <a:pt x="207" y="409"/>
                </a:lnTo>
                <a:lnTo>
                  <a:pt x="176" y="422"/>
                </a:lnTo>
                <a:lnTo>
                  <a:pt x="176" y="422"/>
                </a:lnTo>
                <a:lnTo>
                  <a:pt x="162" y="427"/>
                </a:lnTo>
                <a:lnTo>
                  <a:pt x="154" y="430"/>
                </a:lnTo>
                <a:lnTo>
                  <a:pt x="147" y="434"/>
                </a:lnTo>
                <a:lnTo>
                  <a:pt x="147" y="434"/>
                </a:lnTo>
                <a:lnTo>
                  <a:pt x="146" y="434"/>
                </a:lnTo>
                <a:lnTo>
                  <a:pt x="146" y="434"/>
                </a:lnTo>
                <a:lnTo>
                  <a:pt x="140" y="416"/>
                </a:lnTo>
                <a:lnTo>
                  <a:pt x="140" y="416"/>
                </a:lnTo>
                <a:lnTo>
                  <a:pt x="187" y="401"/>
                </a:lnTo>
                <a:lnTo>
                  <a:pt x="187" y="401"/>
                </a:lnTo>
                <a:lnTo>
                  <a:pt x="188" y="400"/>
                </a:lnTo>
                <a:lnTo>
                  <a:pt x="189" y="398"/>
                </a:lnTo>
                <a:lnTo>
                  <a:pt x="189" y="395"/>
                </a:lnTo>
                <a:lnTo>
                  <a:pt x="187" y="393"/>
                </a:lnTo>
                <a:lnTo>
                  <a:pt x="186" y="392"/>
                </a:lnTo>
                <a:lnTo>
                  <a:pt x="184" y="393"/>
                </a:lnTo>
                <a:lnTo>
                  <a:pt x="184" y="393"/>
                </a:lnTo>
                <a:lnTo>
                  <a:pt x="137" y="408"/>
                </a:lnTo>
                <a:lnTo>
                  <a:pt x="137" y="408"/>
                </a:lnTo>
                <a:lnTo>
                  <a:pt x="131" y="393"/>
                </a:lnTo>
                <a:lnTo>
                  <a:pt x="131" y="393"/>
                </a:lnTo>
                <a:lnTo>
                  <a:pt x="138" y="390"/>
                </a:lnTo>
                <a:lnTo>
                  <a:pt x="144" y="389"/>
                </a:lnTo>
                <a:lnTo>
                  <a:pt x="158" y="386"/>
                </a:lnTo>
                <a:lnTo>
                  <a:pt x="158" y="386"/>
                </a:lnTo>
                <a:lnTo>
                  <a:pt x="166" y="384"/>
                </a:lnTo>
                <a:lnTo>
                  <a:pt x="174" y="381"/>
                </a:lnTo>
                <a:lnTo>
                  <a:pt x="188" y="374"/>
                </a:lnTo>
                <a:lnTo>
                  <a:pt x="188" y="374"/>
                </a:lnTo>
                <a:lnTo>
                  <a:pt x="190" y="373"/>
                </a:lnTo>
                <a:lnTo>
                  <a:pt x="190" y="372"/>
                </a:lnTo>
                <a:lnTo>
                  <a:pt x="190" y="369"/>
                </a:lnTo>
                <a:lnTo>
                  <a:pt x="188" y="366"/>
                </a:lnTo>
                <a:lnTo>
                  <a:pt x="187" y="366"/>
                </a:lnTo>
                <a:lnTo>
                  <a:pt x="185" y="366"/>
                </a:lnTo>
                <a:lnTo>
                  <a:pt x="185" y="366"/>
                </a:lnTo>
                <a:lnTo>
                  <a:pt x="159" y="377"/>
                </a:lnTo>
                <a:lnTo>
                  <a:pt x="159" y="377"/>
                </a:lnTo>
                <a:lnTo>
                  <a:pt x="151" y="379"/>
                </a:lnTo>
                <a:lnTo>
                  <a:pt x="144" y="380"/>
                </a:lnTo>
                <a:lnTo>
                  <a:pt x="136" y="382"/>
                </a:lnTo>
                <a:lnTo>
                  <a:pt x="128" y="384"/>
                </a:lnTo>
                <a:lnTo>
                  <a:pt x="128" y="384"/>
                </a:lnTo>
                <a:lnTo>
                  <a:pt x="118" y="355"/>
                </a:lnTo>
                <a:lnTo>
                  <a:pt x="118" y="355"/>
                </a:lnTo>
                <a:lnTo>
                  <a:pt x="120" y="355"/>
                </a:lnTo>
                <a:lnTo>
                  <a:pt x="122" y="355"/>
                </a:lnTo>
                <a:lnTo>
                  <a:pt x="122" y="355"/>
                </a:lnTo>
                <a:lnTo>
                  <a:pt x="133" y="351"/>
                </a:lnTo>
                <a:lnTo>
                  <a:pt x="145" y="349"/>
                </a:lnTo>
                <a:lnTo>
                  <a:pt x="170" y="344"/>
                </a:lnTo>
                <a:lnTo>
                  <a:pt x="170" y="344"/>
                </a:lnTo>
                <a:lnTo>
                  <a:pt x="172" y="343"/>
                </a:lnTo>
                <a:lnTo>
                  <a:pt x="173" y="342"/>
                </a:lnTo>
                <a:lnTo>
                  <a:pt x="174" y="339"/>
                </a:lnTo>
                <a:lnTo>
                  <a:pt x="173" y="337"/>
                </a:lnTo>
                <a:lnTo>
                  <a:pt x="173" y="336"/>
                </a:lnTo>
                <a:lnTo>
                  <a:pt x="171" y="335"/>
                </a:lnTo>
                <a:lnTo>
                  <a:pt x="169" y="335"/>
                </a:lnTo>
                <a:lnTo>
                  <a:pt x="169" y="335"/>
                </a:lnTo>
                <a:lnTo>
                  <a:pt x="143" y="340"/>
                </a:lnTo>
                <a:lnTo>
                  <a:pt x="131" y="343"/>
                </a:lnTo>
                <a:lnTo>
                  <a:pt x="119" y="347"/>
                </a:lnTo>
                <a:lnTo>
                  <a:pt x="119" y="347"/>
                </a:lnTo>
                <a:lnTo>
                  <a:pt x="117" y="348"/>
                </a:lnTo>
                <a:lnTo>
                  <a:pt x="116" y="349"/>
                </a:lnTo>
                <a:lnTo>
                  <a:pt x="116" y="349"/>
                </a:lnTo>
                <a:lnTo>
                  <a:pt x="110" y="333"/>
                </a:lnTo>
                <a:lnTo>
                  <a:pt x="110" y="333"/>
                </a:lnTo>
                <a:lnTo>
                  <a:pt x="112" y="332"/>
                </a:lnTo>
                <a:lnTo>
                  <a:pt x="112" y="332"/>
                </a:lnTo>
                <a:lnTo>
                  <a:pt x="142" y="322"/>
                </a:lnTo>
                <a:lnTo>
                  <a:pt x="157" y="318"/>
                </a:lnTo>
                <a:lnTo>
                  <a:pt x="173" y="314"/>
                </a:lnTo>
                <a:lnTo>
                  <a:pt x="173" y="314"/>
                </a:lnTo>
                <a:lnTo>
                  <a:pt x="174" y="313"/>
                </a:lnTo>
                <a:lnTo>
                  <a:pt x="175" y="312"/>
                </a:lnTo>
                <a:lnTo>
                  <a:pt x="176" y="310"/>
                </a:lnTo>
                <a:lnTo>
                  <a:pt x="175" y="309"/>
                </a:lnTo>
                <a:lnTo>
                  <a:pt x="173" y="306"/>
                </a:lnTo>
                <a:lnTo>
                  <a:pt x="172" y="306"/>
                </a:lnTo>
                <a:lnTo>
                  <a:pt x="170" y="306"/>
                </a:lnTo>
                <a:lnTo>
                  <a:pt x="170" y="306"/>
                </a:lnTo>
                <a:lnTo>
                  <a:pt x="154" y="309"/>
                </a:lnTo>
                <a:lnTo>
                  <a:pt x="139" y="314"/>
                </a:lnTo>
                <a:lnTo>
                  <a:pt x="109" y="324"/>
                </a:lnTo>
                <a:lnTo>
                  <a:pt x="109" y="324"/>
                </a:lnTo>
                <a:lnTo>
                  <a:pt x="107" y="325"/>
                </a:lnTo>
                <a:lnTo>
                  <a:pt x="107" y="325"/>
                </a:lnTo>
                <a:lnTo>
                  <a:pt x="102" y="311"/>
                </a:lnTo>
                <a:lnTo>
                  <a:pt x="102" y="311"/>
                </a:lnTo>
                <a:lnTo>
                  <a:pt x="103" y="311"/>
                </a:lnTo>
                <a:lnTo>
                  <a:pt x="103" y="311"/>
                </a:lnTo>
                <a:lnTo>
                  <a:pt x="128" y="303"/>
                </a:lnTo>
                <a:lnTo>
                  <a:pt x="140" y="298"/>
                </a:lnTo>
                <a:lnTo>
                  <a:pt x="151" y="292"/>
                </a:lnTo>
                <a:lnTo>
                  <a:pt x="151" y="292"/>
                </a:lnTo>
                <a:lnTo>
                  <a:pt x="152" y="290"/>
                </a:lnTo>
                <a:lnTo>
                  <a:pt x="153" y="289"/>
                </a:lnTo>
                <a:lnTo>
                  <a:pt x="152" y="286"/>
                </a:lnTo>
                <a:lnTo>
                  <a:pt x="149" y="284"/>
                </a:lnTo>
                <a:lnTo>
                  <a:pt x="148" y="284"/>
                </a:lnTo>
                <a:lnTo>
                  <a:pt x="146" y="285"/>
                </a:lnTo>
                <a:lnTo>
                  <a:pt x="146" y="285"/>
                </a:lnTo>
                <a:lnTo>
                  <a:pt x="135" y="291"/>
                </a:lnTo>
                <a:lnTo>
                  <a:pt x="124" y="295"/>
                </a:lnTo>
                <a:lnTo>
                  <a:pt x="100" y="303"/>
                </a:lnTo>
                <a:lnTo>
                  <a:pt x="100" y="303"/>
                </a:lnTo>
                <a:lnTo>
                  <a:pt x="100" y="303"/>
                </a:lnTo>
                <a:lnTo>
                  <a:pt x="100" y="303"/>
                </a:lnTo>
                <a:lnTo>
                  <a:pt x="92" y="280"/>
                </a:lnTo>
                <a:lnTo>
                  <a:pt x="92" y="280"/>
                </a:lnTo>
                <a:lnTo>
                  <a:pt x="93" y="279"/>
                </a:lnTo>
                <a:lnTo>
                  <a:pt x="93" y="279"/>
                </a:lnTo>
                <a:lnTo>
                  <a:pt x="120" y="271"/>
                </a:lnTo>
                <a:lnTo>
                  <a:pt x="133" y="267"/>
                </a:lnTo>
                <a:lnTo>
                  <a:pt x="147" y="265"/>
                </a:lnTo>
                <a:lnTo>
                  <a:pt x="147" y="265"/>
                </a:lnTo>
                <a:lnTo>
                  <a:pt x="149" y="264"/>
                </a:lnTo>
                <a:lnTo>
                  <a:pt x="150" y="263"/>
                </a:lnTo>
                <a:lnTo>
                  <a:pt x="151" y="259"/>
                </a:lnTo>
                <a:lnTo>
                  <a:pt x="150" y="258"/>
                </a:lnTo>
                <a:lnTo>
                  <a:pt x="149" y="257"/>
                </a:lnTo>
                <a:lnTo>
                  <a:pt x="148" y="256"/>
                </a:lnTo>
                <a:lnTo>
                  <a:pt x="146" y="256"/>
                </a:lnTo>
                <a:lnTo>
                  <a:pt x="146" y="256"/>
                </a:lnTo>
                <a:lnTo>
                  <a:pt x="132" y="259"/>
                </a:lnTo>
                <a:lnTo>
                  <a:pt x="118" y="262"/>
                </a:lnTo>
                <a:lnTo>
                  <a:pt x="90" y="271"/>
                </a:lnTo>
                <a:lnTo>
                  <a:pt x="90" y="271"/>
                </a:lnTo>
                <a:lnTo>
                  <a:pt x="89" y="272"/>
                </a:lnTo>
                <a:lnTo>
                  <a:pt x="89" y="272"/>
                </a:lnTo>
                <a:lnTo>
                  <a:pt x="84" y="259"/>
                </a:lnTo>
                <a:lnTo>
                  <a:pt x="84" y="259"/>
                </a:lnTo>
                <a:lnTo>
                  <a:pt x="86" y="259"/>
                </a:lnTo>
                <a:lnTo>
                  <a:pt x="86" y="259"/>
                </a:lnTo>
                <a:lnTo>
                  <a:pt x="134" y="243"/>
                </a:lnTo>
                <a:lnTo>
                  <a:pt x="134" y="243"/>
                </a:lnTo>
                <a:lnTo>
                  <a:pt x="136" y="242"/>
                </a:lnTo>
                <a:lnTo>
                  <a:pt x="137" y="241"/>
                </a:lnTo>
                <a:lnTo>
                  <a:pt x="137" y="238"/>
                </a:lnTo>
                <a:lnTo>
                  <a:pt x="135" y="235"/>
                </a:lnTo>
                <a:lnTo>
                  <a:pt x="133" y="235"/>
                </a:lnTo>
                <a:lnTo>
                  <a:pt x="131" y="235"/>
                </a:lnTo>
                <a:lnTo>
                  <a:pt x="131" y="235"/>
                </a:lnTo>
                <a:lnTo>
                  <a:pt x="83" y="251"/>
                </a:lnTo>
                <a:lnTo>
                  <a:pt x="83" y="251"/>
                </a:lnTo>
                <a:lnTo>
                  <a:pt x="82" y="252"/>
                </a:lnTo>
                <a:lnTo>
                  <a:pt x="82" y="252"/>
                </a:lnTo>
                <a:lnTo>
                  <a:pt x="73" y="230"/>
                </a:lnTo>
                <a:lnTo>
                  <a:pt x="73" y="230"/>
                </a:lnTo>
                <a:lnTo>
                  <a:pt x="75" y="230"/>
                </a:lnTo>
                <a:lnTo>
                  <a:pt x="75" y="230"/>
                </a:lnTo>
                <a:lnTo>
                  <a:pt x="88" y="227"/>
                </a:lnTo>
                <a:lnTo>
                  <a:pt x="100" y="223"/>
                </a:lnTo>
                <a:lnTo>
                  <a:pt x="124" y="214"/>
                </a:lnTo>
                <a:lnTo>
                  <a:pt x="124" y="214"/>
                </a:lnTo>
                <a:lnTo>
                  <a:pt x="125" y="213"/>
                </a:lnTo>
                <a:lnTo>
                  <a:pt x="126" y="212"/>
                </a:lnTo>
                <a:lnTo>
                  <a:pt x="126" y="209"/>
                </a:lnTo>
                <a:lnTo>
                  <a:pt x="124" y="206"/>
                </a:lnTo>
                <a:lnTo>
                  <a:pt x="123" y="206"/>
                </a:lnTo>
                <a:lnTo>
                  <a:pt x="121" y="206"/>
                </a:lnTo>
                <a:lnTo>
                  <a:pt x="121" y="206"/>
                </a:lnTo>
                <a:lnTo>
                  <a:pt x="98" y="215"/>
                </a:lnTo>
                <a:lnTo>
                  <a:pt x="87" y="218"/>
                </a:lnTo>
                <a:lnTo>
                  <a:pt x="74" y="221"/>
                </a:lnTo>
                <a:lnTo>
                  <a:pt x="74" y="221"/>
                </a:lnTo>
                <a:lnTo>
                  <a:pt x="72" y="222"/>
                </a:lnTo>
                <a:lnTo>
                  <a:pt x="71" y="224"/>
                </a:lnTo>
                <a:lnTo>
                  <a:pt x="71" y="224"/>
                </a:lnTo>
                <a:lnTo>
                  <a:pt x="66" y="210"/>
                </a:lnTo>
                <a:lnTo>
                  <a:pt x="66" y="210"/>
                </a:lnTo>
                <a:lnTo>
                  <a:pt x="63" y="203"/>
                </a:lnTo>
                <a:lnTo>
                  <a:pt x="63" y="203"/>
                </a:lnTo>
                <a:lnTo>
                  <a:pt x="80" y="198"/>
                </a:lnTo>
                <a:lnTo>
                  <a:pt x="95" y="193"/>
                </a:lnTo>
                <a:lnTo>
                  <a:pt x="110" y="189"/>
                </a:lnTo>
                <a:lnTo>
                  <a:pt x="125" y="184"/>
                </a:lnTo>
                <a:lnTo>
                  <a:pt x="125" y="184"/>
                </a:lnTo>
                <a:lnTo>
                  <a:pt x="127" y="182"/>
                </a:lnTo>
                <a:lnTo>
                  <a:pt x="128" y="181"/>
                </a:lnTo>
                <a:lnTo>
                  <a:pt x="128" y="178"/>
                </a:lnTo>
                <a:lnTo>
                  <a:pt x="126" y="175"/>
                </a:lnTo>
                <a:lnTo>
                  <a:pt x="124" y="175"/>
                </a:lnTo>
                <a:lnTo>
                  <a:pt x="122" y="175"/>
                </a:lnTo>
                <a:lnTo>
                  <a:pt x="122" y="175"/>
                </a:lnTo>
                <a:lnTo>
                  <a:pt x="107" y="181"/>
                </a:lnTo>
                <a:lnTo>
                  <a:pt x="92" y="185"/>
                </a:lnTo>
                <a:lnTo>
                  <a:pt x="76" y="190"/>
                </a:lnTo>
                <a:lnTo>
                  <a:pt x="61" y="194"/>
                </a:lnTo>
                <a:lnTo>
                  <a:pt x="61" y="194"/>
                </a:lnTo>
                <a:lnTo>
                  <a:pt x="53" y="174"/>
                </a:lnTo>
                <a:lnTo>
                  <a:pt x="53" y="174"/>
                </a:lnTo>
                <a:lnTo>
                  <a:pt x="66" y="170"/>
                </a:lnTo>
                <a:lnTo>
                  <a:pt x="80" y="167"/>
                </a:lnTo>
                <a:lnTo>
                  <a:pt x="93" y="162"/>
                </a:lnTo>
                <a:lnTo>
                  <a:pt x="99" y="159"/>
                </a:lnTo>
                <a:lnTo>
                  <a:pt x="104" y="156"/>
                </a:lnTo>
                <a:lnTo>
                  <a:pt x="104" y="156"/>
                </a:lnTo>
                <a:lnTo>
                  <a:pt x="105" y="154"/>
                </a:lnTo>
                <a:lnTo>
                  <a:pt x="106" y="152"/>
                </a:lnTo>
                <a:lnTo>
                  <a:pt x="105" y="149"/>
                </a:lnTo>
                <a:lnTo>
                  <a:pt x="102" y="148"/>
                </a:lnTo>
                <a:lnTo>
                  <a:pt x="101" y="148"/>
                </a:lnTo>
                <a:lnTo>
                  <a:pt x="99" y="148"/>
                </a:lnTo>
                <a:lnTo>
                  <a:pt x="99" y="148"/>
                </a:lnTo>
                <a:lnTo>
                  <a:pt x="94" y="152"/>
                </a:lnTo>
                <a:lnTo>
                  <a:pt x="88" y="155"/>
                </a:lnTo>
                <a:lnTo>
                  <a:pt x="75" y="159"/>
                </a:lnTo>
                <a:lnTo>
                  <a:pt x="63" y="162"/>
                </a:lnTo>
                <a:lnTo>
                  <a:pt x="50" y="166"/>
                </a:lnTo>
                <a:lnTo>
                  <a:pt x="50" y="166"/>
                </a:lnTo>
                <a:lnTo>
                  <a:pt x="42" y="142"/>
                </a:lnTo>
                <a:lnTo>
                  <a:pt x="42" y="142"/>
                </a:lnTo>
                <a:lnTo>
                  <a:pt x="43" y="142"/>
                </a:lnTo>
                <a:lnTo>
                  <a:pt x="43" y="142"/>
                </a:lnTo>
                <a:lnTo>
                  <a:pt x="54" y="136"/>
                </a:lnTo>
                <a:lnTo>
                  <a:pt x="66" y="132"/>
                </a:lnTo>
                <a:lnTo>
                  <a:pt x="80" y="128"/>
                </a:lnTo>
                <a:lnTo>
                  <a:pt x="92" y="126"/>
                </a:lnTo>
                <a:lnTo>
                  <a:pt x="92" y="126"/>
                </a:lnTo>
                <a:lnTo>
                  <a:pt x="94" y="125"/>
                </a:lnTo>
                <a:lnTo>
                  <a:pt x="95" y="124"/>
                </a:lnTo>
                <a:lnTo>
                  <a:pt x="96" y="120"/>
                </a:lnTo>
                <a:lnTo>
                  <a:pt x="96" y="118"/>
                </a:lnTo>
                <a:lnTo>
                  <a:pt x="95" y="117"/>
                </a:lnTo>
                <a:lnTo>
                  <a:pt x="94" y="116"/>
                </a:lnTo>
                <a:lnTo>
                  <a:pt x="92" y="116"/>
                </a:lnTo>
                <a:lnTo>
                  <a:pt x="92" y="116"/>
                </a:lnTo>
                <a:lnTo>
                  <a:pt x="77" y="119"/>
                </a:lnTo>
                <a:lnTo>
                  <a:pt x="64" y="124"/>
                </a:lnTo>
                <a:lnTo>
                  <a:pt x="51" y="128"/>
                </a:lnTo>
                <a:lnTo>
                  <a:pt x="39" y="134"/>
                </a:lnTo>
                <a:lnTo>
                  <a:pt x="39" y="134"/>
                </a:lnTo>
                <a:lnTo>
                  <a:pt x="32" y="114"/>
                </a:lnTo>
                <a:lnTo>
                  <a:pt x="32" y="114"/>
                </a:lnTo>
                <a:lnTo>
                  <a:pt x="78" y="96"/>
                </a:lnTo>
                <a:lnTo>
                  <a:pt x="78" y="96"/>
                </a:lnTo>
                <a:lnTo>
                  <a:pt x="80" y="95"/>
                </a:lnTo>
                <a:lnTo>
                  <a:pt x="81" y="94"/>
                </a:lnTo>
                <a:lnTo>
                  <a:pt x="81" y="90"/>
                </a:lnTo>
                <a:lnTo>
                  <a:pt x="78" y="88"/>
                </a:lnTo>
                <a:lnTo>
                  <a:pt x="77" y="88"/>
                </a:lnTo>
                <a:lnTo>
                  <a:pt x="75" y="88"/>
                </a:lnTo>
                <a:lnTo>
                  <a:pt x="75" y="88"/>
                </a:lnTo>
                <a:lnTo>
                  <a:pt x="29" y="106"/>
                </a:lnTo>
                <a:lnTo>
                  <a:pt x="29" y="106"/>
                </a:lnTo>
                <a:lnTo>
                  <a:pt x="22" y="85"/>
                </a:lnTo>
                <a:lnTo>
                  <a:pt x="22" y="85"/>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914126"/>
            <a:endParaRPr lang="zh-CN" altLang="en-US" sz="3199">
              <a:solidFill>
                <a:srgbClr val="333333"/>
              </a:solidFill>
              <a:latin typeface="方正静蕾简体"/>
              <a:ea typeface="方正静蕾简体"/>
              <a:cs typeface="+mn-ea"/>
              <a:sym typeface="+mn-lt"/>
            </a:endParaRPr>
          </a:p>
        </p:txBody>
      </p:sp>
      <p:sp>
        <p:nvSpPr>
          <p:cNvPr id="68" name="Freeform 2527"/>
          <p:cNvSpPr>
            <a:spLocks noEditPoints="1"/>
          </p:cNvSpPr>
          <p:nvPr/>
        </p:nvSpPr>
        <p:spPr bwMode="auto">
          <a:xfrm>
            <a:off x="599123" y="2007822"/>
            <a:ext cx="499403" cy="1195606"/>
          </a:xfrm>
          <a:custGeom>
            <a:avLst/>
            <a:gdLst/>
            <a:ahLst/>
            <a:cxnLst>
              <a:cxn ang="0">
                <a:pos x="155" y="198"/>
              </a:cxn>
              <a:cxn ang="0">
                <a:pos x="79" y="0"/>
              </a:cxn>
              <a:cxn ang="0">
                <a:pos x="0" y="36"/>
              </a:cxn>
              <a:cxn ang="0">
                <a:pos x="148" y="471"/>
              </a:cxn>
              <a:cxn ang="0">
                <a:pos x="231" y="562"/>
              </a:cxn>
              <a:cxn ang="0">
                <a:pos x="95" y="42"/>
              </a:cxn>
              <a:cxn ang="0">
                <a:pos x="218" y="420"/>
              </a:cxn>
              <a:cxn ang="0">
                <a:pos x="67" y="12"/>
              </a:cxn>
              <a:cxn ang="0">
                <a:pos x="200" y="428"/>
              </a:cxn>
              <a:cxn ang="0">
                <a:pos x="149" y="346"/>
              </a:cxn>
              <a:cxn ang="0">
                <a:pos x="159" y="372"/>
              </a:cxn>
              <a:cxn ang="0">
                <a:pos x="166" y="394"/>
              </a:cxn>
              <a:cxn ang="0">
                <a:pos x="171" y="413"/>
              </a:cxn>
              <a:cxn ang="0">
                <a:pos x="176" y="425"/>
              </a:cxn>
              <a:cxn ang="0">
                <a:pos x="191" y="416"/>
              </a:cxn>
              <a:cxn ang="0">
                <a:pos x="182" y="405"/>
              </a:cxn>
              <a:cxn ang="0">
                <a:pos x="178" y="383"/>
              </a:cxn>
              <a:cxn ang="0">
                <a:pos x="171" y="360"/>
              </a:cxn>
              <a:cxn ang="0">
                <a:pos x="162" y="338"/>
              </a:cxn>
              <a:cxn ang="0">
                <a:pos x="154" y="306"/>
              </a:cxn>
              <a:cxn ang="0">
                <a:pos x="147" y="282"/>
              </a:cxn>
              <a:cxn ang="0">
                <a:pos x="133" y="275"/>
              </a:cxn>
              <a:cxn ang="0">
                <a:pos x="128" y="246"/>
              </a:cxn>
              <a:cxn ang="0">
                <a:pos x="124" y="214"/>
              </a:cxn>
              <a:cxn ang="0">
                <a:pos x="116" y="195"/>
              </a:cxn>
              <a:cxn ang="0">
                <a:pos x="103" y="185"/>
              </a:cxn>
              <a:cxn ang="0">
                <a:pos x="94" y="166"/>
              </a:cxn>
              <a:cxn ang="0">
                <a:pos x="90" y="137"/>
              </a:cxn>
              <a:cxn ang="0">
                <a:pos x="88" y="109"/>
              </a:cxn>
              <a:cxn ang="0">
                <a:pos x="71" y="104"/>
              </a:cxn>
              <a:cxn ang="0">
                <a:pos x="64" y="89"/>
              </a:cxn>
              <a:cxn ang="0">
                <a:pos x="62" y="64"/>
              </a:cxn>
              <a:cxn ang="0">
                <a:pos x="56" y="44"/>
              </a:cxn>
              <a:cxn ang="0">
                <a:pos x="54" y="21"/>
              </a:cxn>
              <a:cxn ang="0">
                <a:pos x="37" y="28"/>
              </a:cxn>
              <a:cxn ang="0">
                <a:pos x="52" y="25"/>
              </a:cxn>
              <a:cxn ang="0">
                <a:pos x="51" y="49"/>
              </a:cxn>
              <a:cxn ang="0">
                <a:pos x="61" y="57"/>
              </a:cxn>
              <a:cxn ang="0">
                <a:pos x="60" y="94"/>
              </a:cxn>
              <a:cxn ang="0">
                <a:pos x="67" y="103"/>
              </a:cxn>
              <a:cxn ang="0">
                <a:pos x="75" y="124"/>
              </a:cxn>
              <a:cxn ang="0">
                <a:pos x="90" y="130"/>
              </a:cxn>
              <a:cxn ang="0">
                <a:pos x="96" y="147"/>
              </a:cxn>
              <a:cxn ang="0">
                <a:pos x="102" y="168"/>
              </a:cxn>
              <a:cxn ang="0">
                <a:pos x="107" y="198"/>
              </a:cxn>
              <a:cxn ang="0">
                <a:pos x="114" y="226"/>
              </a:cxn>
              <a:cxn ang="0">
                <a:pos x="126" y="236"/>
              </a:cxn>
              <a:cxn ang="0">
                <a:pos x="130" y="264"/>
              </a:cxn>
              <a:cxn ang="0">
                <a:pos x="135" y="299"/>
              </a:cxn>
              <a:cxn ang="0">
                <a:pos x="110" y="235"/>
              </a:cxn>
              <a:cxn ang="0">
                <a:pos x="148" y="343"/>
              </a:cxn>
              <a:cxn ang="0">
                <a:pos x="148" y="343"/>
              </a:cxn>
              <a:cxn ang="0">
                <a:pos x="29" y="36"/>
              </a:cxn>
              <a:cxn ang="0">
                <a:pos x="165" y="436"/>
              </a:cxn>
              <a:cxn ang="0">
                <a:pos x="152" y="461"/>
              </a:cxn>
              <a:cxn ang="0">
                <a:pos x="170" y="453"/>
              </a:cxn>
              <a:cxn ang="0">
                <a:pos x="181" y="472"/>
              </a:cxn>
              <a:cxn ang="0">
                <a:pos x="196" y="435"/>
              </a:cxn>
              <a:cxn ang="0">
                <a:pos x="215" y="444"/>
              </a:cxn>
              <a:cxn ang="0">
                <a:pos x="203" y="522"/>
              </a:cxn>
            </a:cxnLst>
            <a:rect l="0" t="0" r="r" b="b"/>
            <a:pathLst>
              <a:path w="236" h="565">
                <a:moveTo>
                  <a:pt x="234" y="432"/>
                </a:moveTo>
                <a:lnTo>
                  <a:pt x="234" y="432"/>
                </a:lnTo>
                <a:lnTo>
                  <a:pt x="234" y="430"/>
                </a:lnTo>
                <a:lnTo>
                  <a:pt x="234" y="430"/>
                </a:lnTo>
                <a:lnTo>
                  <a:pt x="233" y="427"/>
                </a:lnTo>
                <a:lnTo>
                  <a:pt x="233" y="427"/>
                </a:lnTo>
                <a:lnTo>
                  <a:pt x="233" y="426"/>
                </a:lnTo>
                <a:lnTo>
                  <a:pt x="233" y="426"/>
                </a:lnTo>
                <a:lnTo>
                  <a:pt x="216" y="370"/>
                </a:lnTo>
                <a:lnTo>
                  <a:pt x="208" y="342"/>
                </a:lnTo>
                <a:lnTo>
                  <a:pt x="199" y="313"/>
                </a:lnTo>
                <a:lnTo>
                  <a:pt x="199" y="313"/>
                </a:lnTo>
                <a:lnTo>
                  <a:pt x="176" y="256"/>
                </a:lnTo>
                <a:lnTo>
                  <a:pt x="155" y="198"/>
                </a:lnTo>
                <a:lnTo>
                  <a:pt x="155" y="198"/>
                </a:lnTo>
                <a:lnTo>
                  <a:pt x="117" y="87"/>
                </a:lnTo>
                <a:lnTo>
                  <a:pt x="117" y="87"/>
                </a:lnTo>
                <a:lnTo>
                  <a:pt x="111" y="65"/>
                </a:lnTo>
                <a:lnTo>
                  <a:pt x="105" y="44"/>
                </a:lnTo>
                <a:lnTo>
                  <a:pt x="100" y="34"/>
                </a:lnTo>
                <a:lnTo>
                  <a:pt x="96" y="24"/>
                </a:lnTo>
                <a:lnTo>
                  <a:pt x="91" y="14"/>
                </a:lnTo>
                <a:lnTo>
                  <a:pt x="85" y="5"/>
                </a:lnTo>
                <a:lnTo>
                  <a:pt x="85" y="5"/>
                </a:lnTo>
                <a:lnTo>
                  <a:pt x="85" y="3"/>
                </a:lnTo>
                <a:lnTo>
                  <a:pt x="84" y="1"/>
                </a:lnTo>
                <a:lnTo>
                  <a:pt x="82" y="0"/>
                </a:lnTo>
                <a:lnTo>
                  <a:pt x="79" y="0"/>
                </a:lnTo>
                <a:lnTo>
                  <a:pt x="79" y="0"/>
                </a:lnTo>
                <a:lnTo>
                  <a:pt x="79" y="0"/>
                </a:lnTo>
                <a:lnTo>
                  <a:pt x="79" y="0"/>
                </a:lnTo>
                <a:lnTo>
                  <a:pt x="77" y="1"/>
                </a:lnTo>
                <a:lnTo>
                  <a:pt x="77" y="1"/>
                </a:lnTo>
                <a:lnTo>
                  <a:pt x="58" y="6"/>
                </a:lnTo>
                <a:lnTo>
                  <a:pt x="39" y="10"/>
                </a:lnTo>
                <a:lnTo>
                  <a:pt x="29" y="13"/>
                </a:lnTo>
                <a:lnTo>
                  <a:pt x="19" y="17"/>
                </a:lnTo>
                <a:lnTo>
                  <a:pt x="10" y="21"/>
                </a:lnTo>
                <a:lnTo>
                  <a:pt x="2" y="27"/>
                </a:lnTo>
                <a:lnTo>
                  <a:pt x="2" y="27"/>
                </a:lnTo>
                <a:lnTo>
                  <a:pt x="1" y="30"/>
                </a:lnTo>
                <a:lnTo>
                  <a:pt x="1" y="32"/>
                </a:lnTo>
                <a:lnTo>
                  <a:pt x="1" y="32"/>
                </a:lnTo>
                <a:lnTo>
                  <a:pt x="0" y="34"/>
                </a:lnTo>
                <a:lnTo>
                  <a:pt x="0" y="36"/>
                </a:lnTo>
                <a:lnTo>
                  <a:pt x="0" y="36"/>
                </a:lnTo>
                <a:lnTo>
                  <a:pt x="69" y="251"/>
                </a:lnTo>
                <a:lnTo>
                  <a:pt x="69" y="251"/>
                </a:lnTo>
                <a:lnTo>
                  <a:pt x="105" y="360"/>
                </a:lnTo>
                <a:lnTo>
                  <a:pt x="105" y="360"/>
                </a:lnTo>
                <a:lnTo>
                  <a:pt x="115" y="385"/>
                </a:lnTo>
                <a:lnTo>
                  <a:pt x="124" y="411"/>
                </a:lnTo>
                <a:lnTo>
                  <a:pt x="134" y="436"/>
                </a:lnTo>
                <a:lnTo>
                  <a:pt x="143" y="462"/>
                </a:lnTo>
                <a:lnTo>
                  <a:pt x="143" y="462"/>
                </a:lnTo>
                <a:lnTo>
                  <a:pt x="143" y="463"/>
                </a:lnTo>
                <a:lnTo>
                  <a:pt x="143" y="463"/>
                </a:lnTo>
                <a:lnTo>
                  <a:pt x="144" y="464"/>
                </a:lnTo>
                <a:lnTo>
                  <a:pt x="144" y="464"/>
                </a:lnTo>
                <a:lnTo>
                  <a:pt x="148" y="471"/>
                </a:lnTo>
                <a:lnTo>
                  <a:pt x="153" y="477"/>
                </a:lnTo>
                <a:lnTo>
                  <a:pt x="163" y="488"/>
                </a:lnTo>
                <a:lnTo>
                  <a:pt x="173" y="499"/>
                </a:lnTo>
                <a:lnTo>
                  <a:pt x="183" y="510"/>
                </a:lnTo>
                <a:lnTo>
                  <a:pt x="183" y="510"/>
                </a:lnTo>
                <a:lnTo>
                  <a:pt x="194" y="523"/>
                </a:lnTo>
                <a:lnTo>
                  <a:pt x="203" y="537"/>
                </a:lnTo>
                <a:lnTo>
                  <a:pt x="213" y="550"/>
                </a:lnTo>
                <a:lnTo>
                  <a:pt x="224" y="564"/>
                </a:lnTo>
                <a:lnTo>
                  <a:pt x="224" y="564"/>
                </a:lnTo>
                <a:lnTo>
                  <a:pt x="226" y="565"/>
                </a:lnTo>
                <a:lnTo>
                  <a:pt x="228" y="565"/>
                </a:lnTo>
                <a:lnTo>
                  <a:pt x="230" y="564"/>
                </a:lnTo>
                <a:lnTo>
                  <a:pt x="231" y="562"/>
                </a:lnTo>
                <a:lnTo>
                  <a:pt x="231" y="562"/>
                </a:lnTo>
                <a:lnTo>
                  <a:pt x="232" y="559"/>
                </a:lnTo>
                <a:lnTo>
                  <a:pt x="232" y="559"/>
                </a:lnTo>
                <a:lnTo>
                  <a:pt x="235" y="543"/>
                </a:lnTo>
                <a:lnTo>
                  <a:pt x="236" y="527"/>
                </a:lnTo>
                <a:lnTo>
                  <a:pt x="236" y="511"/>
                </a:lnTo>
                <a:lnTo>
                  <a:pt x="235" y="496"/>
                </a:lnTo>
                <a:lnTo>
                  <a:pt x="233" y="464"/>
                </a:lnTo>
                <a:lnTo>
                  <a:pt x="233" y="448"/>
                </a:lnTo>
                <a:lnTo>
                  <a:pt x="234" y="432"/>
                </a:lnTo>
                <a:lnTo>
                  <a:pt x="234" y="432"/>
                </a:lnTo>
                <a:close/>
                <a:moveTo>
                  <a:pt x="77" y="10"/>
                </a:moveTo>
                <a:lnTo>
                  <a:pt x="77" y="10"/>
                </a:lnTo>
                <a:lnTo>
                  <a:pt x="84" y="20"/>
                </a:lnTo>
                <a:lnTo>
                  <a:pt x="90" y="31"/>
                </a:lnTo>
                <a:lnTo>
                  <a:pt x="95" y="42"/>
                </a:lnTo>
                <a:lnTo>
                  <a:pt x="99" y="55"/>
                </a:lnTo>
                <a:lnTo>
                  <a:pt x="107" y="81"/>
                </a:lnTo>
                <a:lnTo>
                  <a:pt x="113" y="104"/>
                </a:lnTo>
                <a:lnTo>
                  <a:pt x="113" y="104"/>
                </a:lnTo>
                <a:lnTo>
                  <a:pt x="132" y="158"/>
                </a:lnTo>
                <a:lnTo>
                  <a:pt x="151" y="211"/>
                </a:lnTo>
                <a:lnTo>
                  <a:pt x="151" y="211"/>
                </a:lnTo>
                <a:lnTo>
                  <a:pt x="171" y="267"/>
                </a:lnTo>
                <a:lnTo>
                  <a:pt x="192" y="322"/>
                </a:lnTo>
                <a:lnTo>
                  <a:pt x="192" y="322"/>
                </a:lnTo>
                <a:lnTo>
                  <a:pt x="200" y="346"/>
                </a:lnTo>
                <a:lnTo>
                  <a:pt x="207" y="370"/>
                </a:lnTo>
                <a:lnTo>
                  <a:pt x="222" y="419"/>
                </a:lnTo>
                <a:lnTo>
                  <a:pt x="222" y="419"/>
                </a:lnTo>
                <a:lnTo>
                  <a:pt x="218" y="420"/>
                </a:lnTo>
                <a:lnTo>
                  <a:pt x="214" y="423"/>
                </a:lnTo>
                <a:lnTo>
                  <a:pt x="214" y="423"/>
                </a:lnTo>
                <a:lnTo>
                  <a:pt x="210" y="429"/>
                </a:lnTo>
                <a:lnTo>
                  <a:pt x="210" y="429"/>
                </a:lnTo>
                <a:lnTo>
                  <a:pt x="201" y="407"/>
                </a:lnTo>
                <a:lnTo>
                  <a:pt x="192" y="384"/>
                </a:lnTo>
                <a:lnTo>
                  <a:pt x="182" y="362"/>
                </a:lnTo>
                <a:lnTo>
                  <a:pt x="178" y="350"/>
                </a:lnTo>
                <a:lnTo>
                  <a:pt x="174" y="339"/>
                </a:lnTo>
                <a:lnTo>
                  <a:pt x="174" y="339"/>
                </a:lnTo>
                <a:lnTo>
                  <a:pt x="158" y="283"/>
                </a:lnTo>
                <a:lnTo>
                  <a:pt x="141" y="228"/>
                </a:lnTo>
                <a:lnTo>
                  <a:pt x="141" y="228"/>
                </a:lnTo>
                <a:lnTo>
                  <a:pt x="103" y="120"/>
                </a:lnTo>
                <a:lnTo>
                  <a:pt x="67" y="12"/>
                </a:lnTo>
                <a:lnTo>
                  <a:pt x="67" y="12"/>
                </a:lnTo>
                <a:lnTo>
                  <a:pt x="77" y="10"/>
                </a:lnTo>
                <a:lnTo>
                  <a:pt x="77" y="10"/>
                </a:lnTo>
                <a:close/>
                <a:moveTo>
                  <a:pt x="59" y="14"/>
                </a:moveTo>
                <a:lnTo>
                  <a:pt x="59" y="14"/>
                </a:lnTo>
                <a:lnTo>
                  <a:pt x="95" y="122"/>
                </a:lnTo>
                <a:lnTo>
                  <a:pt x="132" y="230"/>
                </a:lnTo>
                <a:lnTo>
                  <a:pt x="132" y="230"/>
                </a:lnTo>
                <a:lnTo>
                  <a:pt x="150" y="286"/>
                </a:lnTo>
                <a:lnTo>
                  <a:pt x="166" y="341"/>
                </a:lnTo>
                <a:lnTo>
                  <a:pt x="166" y="341"/>
                </a:lnTo>
                <a:lnTo>
                  <a:pt x="173" y="363"/>
                </a:lnTo>
                <a:lnTo>
                  <a:pt x="182" y="384"/>
                </a:lnTo>
                <a:lnTo>
                  <a:pt x="192" y="406"/>
                </a:lnTo>
                <a:lnTo>
                  <a:pt x="200" y="428"/>
                </a:lnTo>
                <a:lnTo>
                  <a:pt x="200" y="428"/>
                </a:lnTo>
                <a:lnTo>
                  <a:pt x="197" y="426"/>
                </a:lnTo>
                <a:lnTo>
                  <a:pt x="193" y="425"/>
                </a:lnTo>
                <a:lnTo>
                  <a:pt x="189" y="424"/>
                </a:lnTo>
                <a:lnTo>
                  <a:pt x="184" y="425"/>
                </a:lnTo>
                <a:lnTo>
                  <a:pt x="184" y="425"/>
                </a:lnTo>
                <a:lnTo>
                  <a:pt x="180" y="427"/>
                </a:lnTo>
                <a:lnTo>
                  <a:pt x="178" y="429"/>
                </a:lnTo>
                <a:lnTo>
                  <a:pt x="176" y="432"/>
                </a:lnTo>
                <a:lnTo>
                  <a:pt x="174" y="435"/>
                </a:lnTo>
                <a:lnTo>
                  <a:pt x="174" y="435"/>
                </a:lnTo>
                <a:lnTo>
                  <a:pt x="162" y="390"/>
                </a:lnTo>
                <a:lnTo>
                  <a:pt x="156" y="368"/>
                </a:lnTo>
                <a:lnTo>
                  <a:pt x="149" y="346"/>
                </a:lnTo>
                <a:lnTo>
                  <a:pt x="149" y="346"/>
                </a:lnTo>
                <a:lnTo>
                  <a:pt x="150" y="345"/>
                </a:lnTo>
                <a:lnTo>
                  <a:pt x="150" y="345"/>
                </a:lnTo>
                <a:lnTo>
                  <a:pt x="157" y="334"/>
                </a:lnTo>
                <a:lnTo>
                  <a:pt x="157" y="334"/>
                </a:lnTo>
                <a:lnTo>
                  <a:pt x="159" y="336"/>
                </a:lnTo>
                <a:lnTo>
                  <a:pt x="160" y="338"/>
                </a:lnTo>
                <a:lnTo>
                  <a:pt x="160" y="340"/>
                </a:lnTo>
                <a:lnTo>
                  <a:pt x="160" y="343"/>
                </a:lnTo>
                <a:lnTo>
                  <a:pt x="160" y="343"/>
                </a:lnTo>
                <a:lnTo>
                  <a:pt x="159" y="354"/>
                </a:lnTo>
                <a:lnTo>
                  <a:pt x="159" y="354"/>
                </a:lnTo>
                <a:lnTo>
                  <a:pt x="158" y="363"/>
                </a:lnTo>
                <a:lnTo>
                  <a:pt x="158" y="368"/>
                </a:lnTo>
                <a:lnTo>
                  <a:pt x="159" y="372"/>
                </a:lnTo>
                <a:lnTo>
                  <a:pt x="159" y="372"/>
                </a:lnTo>
                <a:lnTo>
                  <a:pt x="160" y="373"/>
                </a:lnTo>
                <a:lnTo>
                  <a:pt x="161" y="373"/>
                </a:lnTo>
                <a:lnTo>
                  <a:pt x="161" y="373"/>
                </a:lnTo>
                <a:lnTo>
                  <a:pt x="165" y="366"/>
                </a:lnTo>
                <a:lnTo>
                  <a:pt x="165" y="366"/>
                </a:lnTo>
                <a:lnTo>
                  <a:pt x="168" y="363"/>
                </a:lnTo>
                <a:lnTo>
                  <a:pt x="168" y="364"/>
                </a:lnTo>
                <a:lnTo>
                  <a:pt x="168" y="365"/>
                </a:lnTo>
                <a:lnTo>
                  <a:pt x="167" y="371"/>
                </a:lnTo>
                <a:lnTo>
                  <a:pt x="167" y="371"/>
                </a:lnTo>
                <a:lnTo>
                  <a:pt x="165" y="382"/>
                </a:lnTo>
                <a:lnTo>
                  <a:pt x="164" y="393"/>
                </a:lnTo>
                <a:lnTo>
                  <a:pt x="164" y="393"/>
                </a:lnTo>
                <a:lnTo>
                  <a:pt x="165" y="394"/>
                </a:lnTo>
                <a:lnTo>
                  <a:pt x="166" y="394"/>
                </a:lnTo>
                <a:lnTo>
                  <a:pt x="166" y="394"/>
                </a:lnTo>
                <a:lnTo>
                  <a:pt x="169" y="391"/>
                </a:lnTo>
                <a:lnTo>
                  <a:pt x="171" y="388"/>
                </a:lnTo>
                <a:lnTo>
                  <a:pt x="171" y="388"/>
                </a:lnTo>
                <a:lnTo>
                  <a:pt x="174" y="381"/>
                </a:lnTo>
                <a:lnTo>
                  <a:pt x="175" y="379"/>
                </a:lnTo>
                <a:lnTo>
                  <a:pt x="176" y="379"/>
                </a:lnTo>
                <a:lnTo>
                  <a:pt x="176" y="381"/>
                </a:lnTo>
                <a:lnTo>
                  <a:pt x="176" y="381"/>
                </a:lnTo>
                <a:lnTo>
                  <a:pt x="176" y="389"/>
                </a:lnTo>
                <a:lnTo>
                  <a:pt x="174" y="397"/>
                </a:lnTo>
                <a:lnTo>
                  <a:pt x="171" y="405"/>
                </a:lnTo>
                <a:lnTo>
                  <a:pt x="170" y="412"/>
                </a:lnTo>
                <a:lnTo>
                  <a:pt x="170" y="412"/>
                </a:lnTo>
                <a:lnTo>
                  <a:pt x="171" y="413"/>
                </a:lnTo>
                <a:lnTo>
                  <a:pt x="172" y="413"/>
                </a:lnTo>
                <a:lnTo>
                  <a:pt x="172" y="413"/>
                </a:lnTo>
                <a:lnTo>
                  <a:pt x="178" y="405"/>
                </a:lnTo>
                <a:lnTo>
                  <a:pt x="178" y="405"/>
                </a:lnTo>
                <a:lnTo>
                  <a:pt x="180" y="401"/>
                </a:lnTo>
                <a:lnTo>
                  <a:pt x="181" y="401"/>
                </a:lnTo>
                <a:lnTo>
                  <a:pt x="181" y="401"/>
                </a:lnTo>
                <a:lnTo>
                  <a:pt x="180" y="404"/>
                </a:lnTo>
                <a:lnTo>
                  <a:pt x="180" y="404"/>
                </a:lnTo>
                <a:lnTo>
                  <a:pt x="177" y="414"/>
                </a:lnTo>
                <a:lnTo>
                  <a:pt x="174" y="424"/>
                </a:lnTo>
                <a:lnTo>
                  <a:pt x="174" y="424"/>
                </a:lnTo>
                <a:lnTo>
                  <a:pt x="174" y="425"/>
                </a:lnTo>
                <a:lnTo>
                  <a:pt x="176" y="425"/>
                </a:lnTo>
                <a:lnTo>
                  <a:pt x="176" y="425"/>
                </a:lnTo>
                <a:lnTo>
                  <a:pt x="179" y="423"/>
                </a:lnTo>
                <a:lnTo>
                  <a:pt x="181" y="420"/>
                </a:lnTo>
                <a:lnTo>
                  <a:pt x="181" y="420"/>
                </a:lnTo>
                <a:lnTo>
                  <a:pt x="186" y="414"/>
                </a:lnTo>
                <a:lnTo>
                  <a:pt x="182" y="420"/>
                </a:lnTo>
                <a:lnTo>
                  <a:pt x="182" y="420"/>
                </a:lnTo>
                <a:lnTo>
                  <a:pt x="182" y="421"/>
                </a:lnTo>
                <a:lnTo>
                  <a:pt x="183" y="421"/>
                </a:lnTo>
                <a:lnTo>
                  <a:pt x="183" y="421"/>
                </a:lnTo>
                <a:lnTo>
                  <a:pt x="188" y="420"/>
                </a:lnTo>
                <a:lnTo>
                  <a:pt x="191" y="418"/>
                </a:lnTo>
                <a:lnTo>
                  <a:pt x="191" y="418"/>
                </a:lnTo>
                <a:lnTo>
                  <a:pt x="191" y="417"/>
                </a:lnTo>
                <a:lnTo>
                  <a:pt x="191" y="416"/>
                </a:lnTo>
                <a:lnTo>
                  <a:pt x="191" y="416"/>
                </a:lnTo>
                <a:lnTo>
                  <a:pt x="190" y="416"/>
                </a:lnTo>
                <a:lnTo>
                  <a:pt x="190" y="416"/>
                </a:lnTo>
                <a:lnTo>
                  <a:pt x="187" y="417"/>
                </a:lnTo>
                <a:lnTo>
                  <a:pt x="187" y="415"/>
                </a:lnTo>
                <a:lnTo>
                  <a:pt x="190" y="408"/>
                </a:lnTo>
                <a:lnTo>
                  <a:pt x="190" y="408"/>
                </a:lnTo>
                <a:lnTo>
                  <a:pt x="190" y="407"/>
                </a:lnTo>
                <a:lnTo>
                  <a:pt x="188" y="407"/>
                </a:lnTo>
                <a:lnTo>
                  <a:pt x="188" y="407"/>
                </a:lnTo>
                <a:lnTo>
                  <a:pt x="180" y="418"/>
                </a:lnTo>
                <a:lnTo>
                  <a:pt x="178" y="420"/>
                </a:lnTo>
                <a:lnTo>
                  <a:pt x="178" y="420"/>
                </a:lnTo>
                <a:lnTo>
                  <a:pt x="180" y="413"/>
                </a:lnTo>
                <a:lnTo>
                  <a:pt x="180" y="413"/>
                </a:lnTo>
                <a:lnTo>
                  <a:pt x="182" y="405"/>
                </a:lnTo>
                <a:lnTo>
                  <a:pt x="184" y="396"/>
                </a:lnTo>
                <a:lnTo>
                  <a:pt x="184" y="396"/>
                </a:lnTo>
                <a:lnTo>
                  <a:pt x="183" y="394"/>
                </a:lnTo>
                <a:lnTo>
                  <a:pt x="183" y="394"/>
                </a:lnTo>
                <a:lnTo>
                  <a:pt x="182" y="396"/>
                </a:lnTo>
                <a:lnTo>
                  <a:pt x="182" y="396"/>
                </a:lnTo>
                <a:lnTo>
                  <a:pt x="176" y="404"/>
                </a:lnTo>
                <a:lnTo>
                  <a:pt x="173" y="408"/>
                </a:lnTo>
                <a:lnTo>
                  <a:pt x="173" y="407"/>
                </a:lnTo>
                <a:lnTo>
                  <a:pt x="173" y="405"/>
                </a:lnTo>
                <a:lnTo>
                  <a:pt x="173" y="405"/>
                </a:lnTo>
                <a:lnTo>
                  <a:pt x="176" y="393"/>
                </a:lnTo>
                <a:lnTo>
                  <a:pt x="176" y="393"/>
                </a:lnTo>
                <a:lnTo>
                  <a:pt x="177" y="388"/>
                </a:lnTo>
                <a:lnTo>
                  <a:pt x="178" y="383"/>
                </a:lnTo>
                <a:lnTo>
                  <a:pt x="178" y="379"/>
                </a:lnTo>
                <a:lnTo>
                  <a:pt x="177" y="374"/>
                </a:lnTo>
                <a:lnTo>
                  <a:pt x="177" y="374"/>
                </a:lnTo>
                <a:lnTo>
                  <a:pt x="176" y="373"/>
                </a:lnTo>
                <a:lnTo>
                  <a:pt x="175" y="374"/>
                </a:lnTo>
                <a:lnTo>
                  <a:pt x="175" y="374"/>
                </a:lnTo>
                <a:lnTo>
                  <a:pt x="170" y="384"/>
                </a:lnTo>
                <a:lnTo>
                  <a:pt x="170" y="384"/>
                </a:lnTo>
                <a:lnTo>
                  <a:pt x="167" y="390"/>
                </a:lnTo>
                <a:lnTo>
                  <a:pt x="166" y="390"/>
                </a:lnTo>
                <a:lnTo>
                  <a:pt x="166" y="389"/>
                </a:lnTo>
                <a:lnTo>
                  <a:pt x="167" y="380"/>
                </a:lnTo>
                <a:lnTo>
                  <a:pt x="167" y="380"/>
                </a:lnTo>
                <a:lnTo>
                  <a:pt x="169" y="370"/>
                </a:lnTo>
                <a:lnTo>
                  <a:pt x="171" y="360"/>
                </a:lnTo>
                <a:lnTo>
                  <a:pt x="171" y="360"/>
                </a:lnTo>
                <a:lnTo>
                  <a:pt x="170" y="359"/>
                </a:lnTo>
                <a:lnTo>
                  <a:pt x="169" y="359"/>
                </a:lnTo>
                <a:lnTo>
                  <a:pt x="169" y="359"/>
                </a:lnTo>
                <a:lnTo>
                  <a:pt x="164" y="365"/>
                </a:lnTo>
                <a:lnTo>
                  <a:pt x="161" y="367"/>
                </a:lnTo>
                <a:lnTo>
                  <a:pt x="160" y="367"/>
                </a:lnTo>
                <a:lnTo>
                  <a:pt x="160" y="365"/>
                </a:lnTo>
                <a:lnTo>
                  <a:pt x="160" y="365"/>
                </a:lnTo>
                <a:lnTo>
                  <a:pt x="160" y="361"/>
                </a:lnTo>
                <a:lnTo>
                  <a:pt x="161" y="356"/>
                </a:lnTo>
                <a:lnTo>
                  <a:pt x="162" y="347"/>
                </a:lnTo>
                <a:lnTo>
                  <a:pt x="162" y="347"/>
                </a:lnTo>
                <a:lnTo>
                  <a:pt x="163" y="342"/>
                </a:lnTo>
                <a:lnTo>
                  <a:pt x="162" y="338"/>
                </a:lnTo>
                <a:lnTo>
                  <a:pt x="161" y="333"/>
                </a:lnTo>
                <a:lnTo>
                  <a:pt x="159" y="329"/>
                </a:lnTo>
                <a:lnTo>
                  <a:pt x="159" y="329"/>
                </a:lnTo>
                <a:lnTo>
                  <a:pt x="158" y="329"/>
                </a:lnTo>
                <a:lnTo>
                  <a:pt x="157" y="329"/>
                </a:lnTo>
                <a:lnTo>
                  <a:pt x="157" y="329"/>
                </a:lnTo>
                <a:lnTo>
                  <a:pt x="151" y="339"/>
                </a:lnTo>
                <a:lnTo>
                  <a:pt x="150" y="339"/>
                </a:lnTo>
                <a:lnTo>
                  <a:pt x="150" y="338"/>
                </a:lnTo>
                <a:lnTo>
                  <a:pt x="151" y="329"/>
                </a:lnTo>
                <a:lnTo>
                  <a:pt x="151" y="329"/>
                </a:lnTo>
                <a:lnTo>
                  <a:pt x="153" y="318"/>
                </a:lnTo>
                <a:lnTo>
                  <a:pt x="154" y="312"/>
                </a:lnTo>
                <a:lnTo>
                  <a:pt x="154" y="306"/>
                </a:lnTo>
                <a:lnTo>
                  <a:pt x="154" y="306"/>
                </a:lnTo>
                <a:lnTo>
                  <a:pt x="153" y="305"/>
                </a:lnTo>
                <a:lnTo>
                  <a:pt x="152" y="305"/>
                </a:lnTo>
                <a:lnTo>
                  <a:pt x="152" y="305"/>
                </a:lnTo>
                <a:lnTo>
                  <a:pt x="147" y="312"/>
                </a:lnTo>
                <a:lnTo>
                  <a:pt x="147" y="312"/>
                </a:lnTo>
                <a:lnTo>
                  <a:pt x="145" y="316"/>
                </a:lnTo>
                <a:lnTo>
                  <a:pt x="144" y="316"/>
                </a:lnTo>
                <a:lnTo>
                  <a:pt x="143" y="315"/>
                </a:lnTo>
                <a:lnTo>
                  <a:pt x="143" y="313"/>
                </a:lnTo>
                <a:lnTo>
                  <a:pt x="145" y="305"/>
                </a:lnTo>
                <a:lnTo>
                  <a:pt x="145" y="305"/>
                </a:lnTo>
                <a:lnTo>
                  <a:pt x="147" y="294"/>
                </a:lnTo>
                <a:lnTo>
                  <a:pt x="147" y="288"/>
                </a:lnTo>
                <a:lnTo>
                  <a:pt x="147" y="282"/>
                </a:lnTo>
                <a:lnTo>
                  <a:pt x="147" y="282"/>
                </a:lnTo>
                <a:lnTo>
                  <a:pt x="146" y="281"/>
                </a:lnTo>
                <a:lnTo>
                  <a:pt x="145" y="282"/>
                </a:lnTo>
                <a:lnTo>
                  <a:pt x="145" y="282"/>
                </a:lnTo>
                <a:lnTo>
                  <a:pt x="140" y="290"/>
                </a:lnTo>
                <a:lnTo>
                  <a:pt x="139" y="291"/>
                </a:lnTo>
                <a:lnTo>
                  <a:pt x="139" y="291"/>
                </a:lnTo>
                <a:lnTo>
                  <a:pt x="139" y="285"/>
                </a:lnTo>
                <a:lnTo>
                  <a:pt x="139" y="285"/>
                </a:lnTo>
                <a:lnTo>
                  <a:pt x="141" y="275"/>
                </a:lnTo>
                <a:lnTo>
                  <a:pt x="142" y="266"/>
                </a:lnTo>
                <a:lnTo>
                  <a:pt x="142" y="266"/>
                </a:lnTo>
                <a:lnTo>
                  <a:pt x="141" y="265"/>
                </a:lnTo>
                <a:lnTo>
                  <a:pt x="140" y="265"/>
                </a:lnTo>
                <a:lnTo>
                  <a:pt x="140" y="265"/>
                </a:lnTo>
                <a:lnTo>
                  <a:pt x="133" y="275"/>
                </a:lnTo>
                <a:lnTo>
                  <a:pt x="133" y="275"/>
                </a:lnTo>
                <a:lnTo>
                  <a:pt x="134" y="263"/>
                </a:lnTo>
                <a:lnTo>
                  <a:pt x="134" y="263"/>
                </a:lnTo>
                <a:lnTo>
                  <a:pt x="135" y="255"/>
                </a:lnTo>
                <a:lnTo>
                  <a:pt x="134" y="246"/>
                </a:lnTo>
                <a:lnTo>
                  <a:pt x="134" y="246"/>
                </a:lnTo>
                <a:lnTo>
                  <a:pt x="134" y="246"/>
                </a:lnTo>
                <a:lnTo>
                  <a:pt x="133" y="246"/>
                </a:lnTo>
                <a:lnTo>
                  <a:pt x="132" y="247"/>
                </a:lnTo>
                <a:lnTo>
                  <a:pt x="132" y="247"/>
                </a:lnTo>
                <a:lnTo>
                  <a:pt x="130" y="252"/>
                </a:lnTo>
                <a:lnTo>
                  <a:pt x="129" y="253"/>
                </a:lnTo>
                <a:lnTo>
                  <a:pt x="128" y="253"/>
                </a:lnTo>
                <a:lnTo>
                  <a:pt x="128" y="250"/>
                </a:lnTo>
                <a:lnTo>
                  <a:pt x="128" y="246"/>
                </a:lnTo>
                <a:lnTo>
                  <a:pt x="128" y="246"/>
                </a:lnTo>
                <a:lnTo>
                  <a:pt x="131" y="230"/>
                </a:lnTo>
                <a:lnTo>
                  <a:pt x="131" y="230"/>
                </a:lnTo>
                <a:lnTo>
                  <a:pt x="130" y="229"/>
                </a:lnTo>
                <a:lnTo>
                  <a:pt x="129" y="229"/>
                </a:lnTo>
                <a:lnTo>
                  <a:pt x="129" y="229"/>
                </a:lnTo>
                <a:lnTo>
                  <a:pt x="124" y="236"/>
                </a:lnTo>
                <a:lnTo>
                  <a:pt x="124" y="236"/>
                </a:lnTo>
                <a:lnTo>
                  <a:pt x="121" y="239"/>
                </a:lnTo>
                <a:lnTo>
                  <a:pt x="121" y="239"/>
                </a:lnTo>
                <a:lnTo>
                  <a:pt x="120" y="238"/>
                </a:lnTo>
                <a:lnTo>
                  <a:pt x="122" y="230"/>
                </a:lnTo>
                <a:lnTo>
                  <a:pt x="122" y="230"/>
                </a:lnTo>
                <a:lnTo>
                  <a:pt x="123" y="222"/>
                </a:lnTo>
                <a:lnTo>
                  <a:pt x="124" y="214"/>
                </a:lnTo>
                <a:lnTo>
                  <a:pt x="124" y="214"/>
                </a:lnTo>
                <a:lnTo>
                  <a:pt x="123" y="213"/>
                </a:lnTo>
                <a:lnTo>
                  <a:pt x="122" y="213"/>
                </a:lnTo>
                <a:lnTo>
                  <a:pt x="122" y="213"/>
                </a:lnTo>
                <a:lnTo>
                  <a:pt x="116" y="221"/>
                </a:lnTo>
                <a:lnTo>
                  <a:pt x="116" y="221"/>
                </a:lnTo>
                <a:lnTo>
                  <a:pt x="116" y="216"/>
                </a:lnTo>
                <a:lnTo>
                  <a:pt x="117" y="210"/>
                </a:lnTo>
                <a:lnTo>
                  <a:pt x="117" y="210"/>
                </a:lnTo>
                <a:lnTo>
                  <a:pt x="118" y="203"/>
                </a:lnTo>
                <a:lnTo>
                  <a:pt x="118" y="196"/>
                </a:lnTo>
                <a:lnTo>
                  <a:pt x="118" y="196"/>
                </a:lnTo>
                <a:lnTo>
                  <a:pt x="117" y="195"/>
                </a:lnTo>
                <a:lnTo>
                  <a:pt x="116" y="195"/>
                </a:lnTo>
                <a:lnTo>
                  <a:pt x="116" y="195"/>
                </a:lnTo>
                <a:lnTo>
                  <a:pt x="111" y="202"/>
                </a:lnTo>
                <a:lnTo>
                  <a:pt x="109" y="203"/>
                </a:lnTo>
                <a:lnTo>
                  <a:pt x="108" y="203"/>
                </a:lnTo>
                <a:lnTo>
                  <a:pt x="108" y="202"/>
                </a:lnTo>
                <a:lnTo>
                  <a:pt x="109" y="199"/>
                </a:lnTo>
                <a:lnTo>
                  <a:pt x="109" y="199"/>
                </a:lnTo>
                <a:lnTo>
                  <a:pt x="111" y="188"/>
                </a:lnTo>
                <a:lnTo>
                  <a:pt x="112" y="183"/>
                </a:lnTo>
                <a:lnTo>
                  <a:pt x="112" y="178"/>
                </a:lnTo>
                <a:lnTo>
                  <a:pt x="112" y="178"/>
                </a:lnTo>
                <a:lnTo>
                  <a:pt x="111" y="177"/>
                </a:lnTo>
                <a:lnTo>
                  <a:pt x="110" y="177"/>
                </a:lnTo>
                <a:lnTo>
                  <a:pt x="110" y="177"/>
                </a:lnTo>
                <a:lnTo>
                  <a:pt x="103" y="185"/>
                </a:lnTo>
                <a:lnTo>
                  <a:pt x="103" y="185"/>
                </a:lnTo>
                <a:lnTo>
                  <a:pt x="102" y="186"/>
                </a:lnTo>
                <a:lnTo>
                  <a:pt x="101" y="186"/>
                </a:lnTo>
                <a:lnTo>
                  <a:pt x="101" y="184"/>
                </a:lnTo>
                <a:lnTo>
                  <a:pt x="102" y="178"/>
                </a:lnTo>
                <a:lnTo>
                  <a:pt x="102" y="178"/>
                </a:lnTo>
                <a:lnTo>
                  <a:pt x="106" y="167"/>
                </a:lnTo>
                <a:lnTo>
                  <a:pt x="106" y="162"/>
                </a:lnTo>
                <a:lnTo>
                  <a:pt x="105" y="157"/>
                </a:lnTo>
                <a:lnTo>
                  <a:pt x="105" y="157"/>
                </a:lnTo>
                <a:lnTo>
                  <a:pt x="103" y="156"/>
                </a:lnTo>
                <a:lnTo>
                  <a:pt x="102" y="157"/>
                </a:lnTo>
                <a:lnTo>
                  <a:pt x="102" y="157"/>
                </a:lnTo>
                <a:lnTo>
                  <a:pt x="94" y="169"/>
                </a:lnTo>
                <a:lnTo>
                  <a:pt x="94" y="169"/>
                </a:lnTo>
                <a:lnTo>
                  <a:pt x="94" y="166"/>
                </a:lnTo>
                <a:lnTo>
                  <a:pt x="95" y="162"/>
                </a:lnTo>
                <a:lnTo>
                  <a:pt x="97" y="156"/>
                </a:lnTo>
                <a:lnTo>
                  <a:pt x="97" y="156"/>
                </a:lnTo>
                <a:lnTo>
                  <a:pt x="99" y="146"/>
                </a:lnTo>
                <a:lnTo>
                  <a:pt x="99" y="141"/>
                </a:lnTo>
                <a:lnTo>
                  <a:pt x="98" y="137"/>
                </a:lnTo>
                <a:lnTo>
                  <a:pt x="98" y="137"/>
                </a:lnTo>
                <a:lnTo>
                  <a:pt x="97" y="136"/>
                </a:lnTo>
                <a:lnTo>
                  <a:pt x="96" y="136"/>
                </a:lnTo>
                <a:lnTo>
                  <a:pt x="96" y="136"/>
                </a:lnTo>
                <a:lnTo>
                  <a:pt x="91" y="142"/>
                </a:lnTo>
                <a:lnTo>
                  <a:pt x="87" y="148"/>
                </a:lnTo>
                <a:lnTo>
                  <a:pt x="87" y="148"/>
                </a:lnTo>
                <a:lnTo>
                  <a:pt x="88" y="143"/>
                </a:lnTo>
                <a:lnTo>
                  <a:pt x="90" y="137"/>
                </a:lnTo>
                <a:lnTo>
                  <a:pt x="92" y="132"/>
                </a:lnTo>
                <a:lnTo>
                  <a:pt x="93" y="127"/>
                </a:lnTo>
                <a:lnTo>
                  <a:pt x="93" y="127"/>
                </a:lnTo>
                <a:lnTo>
                  <a:pt x="93" y="126"/>
                </a:lnTo>
                <a:lnTo>
                  <a:pt x="91" y="126"/>
                </a:lnTo>
                <a:lnTo>
                  <a:pt x="91" y="126"/>
                </a:lnTo>
                <a:lnTo>
                  <a:pt x="86" y="133"/>
                </a:lnTo>
                <a:lnTo>
                  <a:pt x="85" y="134"/>
                </a:lnTo>
                <a:lnTo>
                  <a:pt x="84" y="134"/>
                </a:lnTo>
                <a:lnTo>
                  <a:pt x="85" y="129"/>
                </a:lnTo>
                <a:lnTo>
                  <a:pt x="85" y="129"/>
                </a:lnTo>
                <a:lnTo>
                  <a:pt x="88" y="119"/>
                </a:lnTo>
                <a:lnTo>
                  <a:pt x="89" y="109"/>
                </a:lnTo>
                <a:lnTo>
                  <a:pt x="89" y="109"/>
                </a:lnTo>
                <a:lnTo>
                  <a:pt x="88" y="109"/>
                </a:lnTo>
                <a:lnTo>
                  <a:pt x="87" y="109"/>
                </a:lnTo>
                <a:lnTo>
                  <a:pt x="87" y="109"/>
                </a:lnTo>
                <a:lnTo>
                  <a:pt x="82" y="115"/>
                </a:lnTo>
                <a:lnTo>
                  <a:pt x="78" y="118"/>
                </a:lnTo>
                <a:lnTo>
                  <a:pt x="77" y="117"/>
                </a:lnTo>
                <a:lnTo>
                  <a:pt x="77" y="115"/>
                </a:lnTo>
                <a:lnTo>
                  <a:pt x="77" y="115"/>
                </a:lnTo>
                <a:lnTo>
                  <a:pt x="79" y="105"/>
                </a:lnTo>
                <a:lnTo>
                  <a:pt x="81" y="101"/>
                </a:lnTo>
                <a:lnTo>
                  <a:pt x="81" y="95"/>
                </a:lnTo>
                <a:lnTo>
                  <a:pt x="81" y="95"/>
                </a:lnTo>
                <a:lnTo>
                  <a:pt x="81" y="94"/>
                </a:lnTo>
                <a:lnTo>
                  <a:pt x="80" y="94"/>
                </a:lnTo>
                <a:lnTo>
                  <a:pt x="80" y="94"/>
                </a:lnTo>
                <a:lnTo>
                  <a:pt x="71" y="104"/>
                </a:lnTo>
                <a:lnTo>
                  <a:pt x="70" y="105"/>
                </a:lnTo>
                <a:lnTo>
                  <a:pt x="69" y="105"/>
                </a:lnTo>
                <a:lnTo>
                  <a:pt x="69" y="104"/>
                </a:lnTo>
                <a:lnTo>
                  <a:pt x="70" y="100"/>
                </a:lnTo>
                <a:lnTo>
                  <a:pt x="70" y="100"/>
                </a:lnTo>
                <a:lnTo>
                  <a:pt x="74" y="90"/>
                </a:lnTo>
                <a:lnTo>
                  <a:pt x="75" y="86"/>
                </a:lnTo>
                <a:lnTo>
                  <a:pt x="75" y="80"/>
                </a:lnTo>
                <a:lnTo>
                  <a:pt x="75" y="80"/>
                </a:lnTo>
                <a:lnTo>
                  <a:pt x="74" y="80"/>
                </a:lnTo>
                <a:lnTo>
                  <a:pt x="73" y="80"/>
                </a:lnTo>
                <a:lnTo>
                  <a:pt x="73" y="80"/>
                </a:lnTo>
                <a:lnTo>
                  <a:pt x="67" y="87"/>
                </a:lnTo>
                <a:lnTo>
                  <a:pt x="65" y="89"/>
                </a:lnTo>
                <a:lnTo>
                  <a:pt x="64" y="89"/>
                </a:lnTo>
                <a:lnTo>
                  <a:pt x="64" y="88"/>
                </a:lnTo>
                <a:lnTo>
                  <a:pt x="64" y="85"/>
                </a:lnTo>
                <a:lnTo>
                  <a:pt x="64" y="85"/>
                </a:lnTo>
                <a:lnTo>
                  <a:pt x="67" y="74"/>
                </a:lnTo>
                <a:lnTo>
                  <a:pt x="69" y="67"/>
                </a:lnTo>
                <a:lnTo>
                  <a:pt x="69" y="62"/>
                </a:lnTo>
                <a:lnTo>
                  <a:pt x="69" y="62"/>
                </a:lnTo>
                <a:lnTo>
                  <a:pt x="69" y="61"/>
                </a:lnTo>
                <a:lnTo>
                  <a:pt x="68" y="61"/>
                </a:lnTo>
                <a:lnTo>
                  <a:pt x="67" y="61"/>
                </a:lnTo>
                <a:lnTo>
                  <a:pt x="67" y="61"/>
                </a:lnTo>
                <a:lnTo>
                  <a:pt x="64" y="66"/>
                </a:lnTo>
                <a:lnTo>
                  <a:pt x="62" y="67"/>
                </a:lnTo>
                <a:lnTo>
                  <a:pt x="62" y="66"/>
                </a:lnTo>
                <a:lnTo>
                  <a:pt x="62" y="64"/>
                </a:lnTo>
                <a:lnTo>
                  <a:pt x="65" y="53"/>
                </a:lnTo>
                <a:lnTo>
                  <a:pt x="65" y="53"/>
                </a:lnTo>
                <a:lnTo>
                  <a:pt x="64" y="51"/>
                </a:lnTo>
                <a:lnTo>
                  <a:pt x="63" y="52"/>
                </a:lnTo>
                <a:lnTo>
                  <a:pt x="63" y="52"/>
                </a:lnTo>
                <a:lnTo>
                  <a:pt x="60" y="55"/>
                </a:lnTo>
                <a:lnTo>
                  <a:pt x="58" y="56"/>
                </a:lnTo>
                <a:lnTo>
                  <a:pt x="57" y="55"/>
                </a:lnTo>
                <a:lnTo>
                  <a:pt x="58" y="53"/>
                </a:lnTo>
                <a:lnTo>
                  <a:pt x="61" y="42"/>
                </a:lnTo>
                <a:lnTo>
                  <a:pt x="61" y="42"/>
                </a:lnTo>
                <a:lnTo>
                  <a:pt x="61" y="40"/>
                </a:lnTo>
                <a:lnTo>
                  <a:pt x="59" y="41"/>
                </a:lnTo>
                <a:lnTo>
                  <a:pt x="59" y="41"/>
                </a:lnTo>
                <a:lnTo>
                  <a:pt x="56" y="44"/>
                </a:lnTo>
                <a:lnTo>
                  <a:pt x="55" y="45"/>
                </a:lnTo>
                <a:lnTo>
                  <a:pt x="55" y="44"/>
                </a:lnTo>
                <a:lnTo>
                  <a:pt x="55" y="42"/>
                </a:lnTo>
                <a:lnTo>
                  <a:pt x="60" y="28"/>
                </a:lnTo>
                <a:lnTo>
                  <a:pt x="60" y="28"/>
                </a:lnTo>
                <a:lnTo>
                  <a:pt x="59" y="27"/>
                </a:lnTo>
                <a:lnTo>
                  <a:pt x="58" y="27"/>
                </a:lnTo>
                <a:lnTo>
                  <a:pt x="58" y="27"/>
                </a:lnTo>
                <a:lnTo>
                  <a:pt x="55" y="28"/>
                </a:lnTo>
                <a:lnTo>
                  <a:pt x="53" y="30"/>
                </a:lnTo>
                <a:lnTo>
                  <a:pt x="48" y="36"/>
                </a:lnTo>
                <a:lnTo>
                  <a:pt x="48" y="36"/>
                </a:lnTo>
                <a:lnTo>
                  <a:pt x="52" y="29"/>
                </a:lnTo>
                <a:lnTo>
                  <a:pt x="54" y="25"/>
                </a:lnTo>
                <a:lnTo>
                  <a:pt x="54" y="21"/>
                </a:lnTo>
                <a:lnTo>
                  <a:pt x="54" y="21"/>
                </a:lnTo>
                <a:lnTo>
                  <a:pt x="54" y="20"/>
                </a:lnTo>
                <a:lnTo>
                  <a:pt x="53" y="20"/>
                </a:lnTo>
                <a:lnTo>
                  <a:pt x="53" y="20"/>
                </a:lnTo>
                <a:lnTo>
                  <a:pt x="47" y="27"/>
                </a:lnTo>
                <a:lnTo>
                  <a:pt x="44" y="29"/>
                </a:lnTo>
                <a:lnTo>
                  <a:pt x="43" y="29"/>
                </a:lnTo>
                <a:lnTo>
                  <a:pt x="43" y="27"/>
                </a:lnTo>
                <a:lnTo>
                  <a:pt x="43" y="27"/>
                </a:lnTo>
                <a:lnTo>
                  <a:pt x="43" y="27"/>
                </a:lnTo>
                <a:lnTo>
                  <a:pt x="42" y="26"/>
                </a:lnTo>
                <a:lnTo>
                  <a:pt x="42" y="26"/>
                </a:lnTo>
                <a:lnTo>
                  <a:pt x="39" y="27"/>
                </a:lnTo>
                <a:lnTo>
                  <a:pt x="37" y="28"/>
                </a:lnTo>
                <a:lnTo>
                  <a:pt x="37" y="28"/>
                </a:lnTo>
                <a:lnTo>
                  <a:pt x="37" y="29"/>
                </a:lnTo>
                <a:lnTo>
                  <a:pt x="37" y="29"/>
                </a:lnTo>
                <a:lnTo>
                  <a:pt x="37" y="30"/>
                </a:lnTo>
                <a:lnTo>
                  <a:pt x="38" y="30"/>
                </a:lnTo>
                <a:lnTo>
                  <a:pt x="38" y="30"/>
                </a:lnTo>
                <a:lnTo>
                  <a:pt x="40" y="30"/>
                </a:lnTo>
                <a:lnTo>
                  <a:pt x="40" y="30"/>
                </a:lnTo>
                <a:lnTo>
                  <a:pt x="41" y="31"/>
                </a:lnTo>
                <a:lnTo>
                  <a:pt x="42" y="32"/>
                </a:lnTo>
                <a:lnTo>
                  <a:pt x="42" y="32"/>
                </a:lnTo>
                <a:lnTo>
                  <a:pt x="45" y="30"/>
                </a:lnTo>
                <a:lnTo>
                  <a:pt x="48" y="27"/>
                </a:lnTo>
                <a:lnTo>
                  <a:pt x="48" y="27"/>
                </a:lnTo>
                <a:lnTo>
                  <a:pt x="51" y="25"/>
                </a:lnTo>
                <a:lnTo>
                  <a:pt x="52" y="25"/>
                </a:lnTo>
                <a:lnTo>
                  <a:pt x="52" y="27"/>
                </a:lnTo>
                <a:lnTo>
                  <a:pt x="51" y="29"/>
                </a:lnTo>
                <a:lnTo>
                  <a:pt x="46" y="39"/>
                </a:lnTo>
                <a:lnTo>
                  <a:pt x="46" y="39"/>
                </a:lnTo>
                <a:lnTo>
                  <a:pt x="47" y="40"/>
                </a:lnTo>
                <a:lnTo>
                  <a:pt x="47" y="41"/>
                </a:lnTo>
                <a:lnTo>
                  <a:pt x="48" y="40"/>
                </a:lnTo>
                <a:lnTo>
                  <a:pt x="48" y="40"/>
                </a:lnTo>
                <a:lnTo>
                  <a:pt x="53" y="35"/>
                </a:lnTo>
                <a:lnTo>
                  <a:pt x="57" y="32"/>
                </a:lnTo>
                <a:lnTo>
                  <a:pt x="57" y="32"/>
                </a:lnTo>
                <a:lnTo>
                  <a:pt x="54" y="40"/>
                </a:lnTo>
                <a:lnTo>
                  <a:pt x="51" y="48"/>
                </a:lnTo>
                <a:lnTo>
                  <a:pt x="51" y="48"/>
                </a:lnTo>
                <a:lnTo>
                  <a:pt x="51" y="49"/>
                </a:lnTo>
                <a:lnTo>
                  <a:pt x="52" y="50"/>
                </a:lnTo>
                <a:lnTo>
                  <a:pt x="52" y="50"/>
                </a:lnTo>
                <a:lnTo>
                  <a:pt x="56" y="48"/>
                </a:lnTo>
                <a:lnTo>
                  <a:pt x="59" y="45"/>
                </a:lnTo>
                <a:lnTo>
                  <a:pt x="59" y="45"/>
                </a:lnTo>
                <a:lnTo>
                  <a:pt x="57" y="48"/>
                </a:lnTo>
                <a:lnTo>
                  <a:pt x="56" y="52"/>
                </a:lnTo>
                <a:lnTo>
                  <a:pt x="53" y="60"/>
                </a:lnTo>
                <a:lnTo>
                  <a:pt x="53" y="60"/>
                </a:lnTo>
                <a:lnTo>
                  <a:pt x="53" y="61"/>
                </a:lnTo>
                <a:lnTo>
                  <a:pt x="54" y="61"/>
                </a:lnTo>
                <a:lnTo>
                  <a:pt x="54" y="61"/>
                </a:lnTo>
                <a:lnTo>
                  <a:pt x="58" y="59"/>
                </a:lnTo>
                <a:lnTo>
                  <a:pt x="61" y="57"/>
                </a:lnTo>
                <a:lnTo>
                  <a:pt x="61" y="57"/>
                </a:lnTo>
                <a:lnTo>
                  <a:pt x="60" y="59"/>
                </a:lnTo>
                <a:lnTo>
                  <a:pt x="59" y="63"/>
                </a:lnTo>
                <a:lnTo>
                  <a:pt x="58" y="70"/>
                </a:lnTo>
                <a:lnTo>
                  <a:pt x="58" y="70"/>
                </a:lnTo>
                <a:lnTo>
                  <a:pt x="58" y="73"/>
                </a:lnTo>
                <a:lnTo>
                  <a:pt x="60" y="73"/>
                </a:lnTo>
                <a:lnTo>
                  <a:pt x="60" y="73"/>
                </a:lnTo>
                <a:lnTo>
                  <a:pt x="63" y="69"/>
                </a:lnTo>
                <a:lnTo>
                  <a:pt x="65" y="67"/>
                </a:lnTo>
                <a:lnTo>
                  <a:pt x="66" y="66"/>
                </a:lnTo>
                <a:lnTo>
                  <a:pt x="66" y="66"/>
                </a:lnTo>
                <a:lnTo>
                  <a:pt x="66" y="70"/>
                </a:lnTo>
                <a:lnTo>
                  <a:pt x="66" y="70"/>
                </a:lnTo>
                <a:lnTo>
                  <a:pt x="63" y="82"/>
                </a:lnTo>
                <a:lnTo>
                  <a:pt x="60" y="94"/>
                </a:lnTo>
                <a:lnTo>
                  <a:pt x="60" y="94"/>
                </a:lnTo>
                <a:lnTo>
                  <a:pt x="61" y="95"/>
                </a:lnTo>
                <a:lnTo>
                  <a:pt x="62" y="95"/>
                </a:lnTo>
                <a:lnTo>
                  <a:pt x="62" y="95"/>
                </a:lnTo>
                <a:lnTo>
                  <a:pt x="65" y="93"/>
                </a:lnTo>
                <a:lnTo>
                  <a:pt x="68" y="90"/>
                </a:lnTo>
                <a:lnTo>
                  <a:pt x="68" y="90"/>
                </a:lnTo>
                <a:lnTo>
                  <a:pt x="70" y="86"/>
                </a:lnTo>
                <a:lnTo>
                  <a:pt x="72" y="84"/>
                </a:lnTo>
                <a:lnTo>
                  <a:pt x="73" y="84"/>
                </a:lnTo>
                <a:lnTo>
                  <a:pt x="73" y="86"/>
                </a:lnTo>
                <a:lnTo>
                  <a:pt x="73" y="86"/>
                </a:lnTo>
                <a:lnTo>
                  <a:pt x="72" y="92"/>
                </a:lnTo>
                <a:lnTo>
                  <a:pt x="69" y="97"/>
                </a:lnTo>
                <a:lnTo>
                  <a:pt x="67" y="103"/>
                </a:lnTo>
                <a:lnTo>
                  <a:pt x="65" y="109"/>
                </a:lnTo>
                <a:lnTo>
                  <a:pt x="65" y="109"/>
                </a:lnTo>
                <a:lnTo>
                  <a:pt x="66" y="110"/>
                </a:lnTo>
                <a:lnTo>
                  <a:pt x="67" y="110"/>
                </a:lnTo>
                <a:lnTo>
                  <a:pt x="67" y="110"/>
                </a:lnTo>
                <a:lnTo>
                  <a:pt x="74" y="105"/>
                </a:lnTo>
                <a:lnTo>
                  <a:pt x="77" y="102"/>
                </a:lnTo>
                <a:lnTo>
                  <a:pt x="79" y="99"/>
                </a:lnTo>
                <a:lnTo>
                  <a:pt x="79" y="99"/>
                </a:lnTo>
                <a:lnTo>
                  <a:pt x="78" y="105"/>
                </a:lnTo>
                <a:lnTo>
                  <a:pt x="76" y="111"/>
                </a:lnTo>
                <a:lnTo>
                  <a:pt x="75" y="117"/>
                </a:lnTo>
                <a:lnTo>
                  <a:pt x="74" y="123"/>
                </a:lnTo>
                <a:lnTo>
                  <a:pt x="74" y="123"/>
                </a:lnTo>
                <a:lnTo>
                  <a:pt x="75" y="124"/>
                </a:lnTo>
                <a:lnTo>
                  <a:pt x="76" y="124"/>
                </a:lnTo>
                <a:lnTo>
                  <a:pt x="76" y="124"/>
                </a:lnTo>
                <a:lnTo>
                  <a:pt x="79" y="122"/>
                </a:lnTo>
                <a:lnTo>
                  <a:pt x="82" y="119"/>
                </a:lnTo>
                <a:lnTo>
                  <a:pt x="86" y="113"/>
                </a:lnTo>
                <a:lnTo>
                  <a:pt x="86" y="113"/>
                </a:lnTo>
                <a:lnTo>
                  <a:pt x="86" y="118"/>
                </a:lnTo>
                <a:lnTo>
                  <a:pt x="85" y="124"/>
                </a:lnTo>
                <a:lnTo>
                  <a:pt x="85" y="124"/>
                </a:lnTo>
                <a:lnTo>
                  <a:pt x="81" y="137"/>
                </a:lnTo>
                <a:lnTo>
                  <a:pt x="81" y="137"/>
                </a:lnTo>
                <a:lnTo>
                  <a:pt x="81" y="138"/>
                </a:lnTo>
                <a:lnTo>
                  <a:pt x="83" y="138"/>
                </a:lnTo>
                <a:lnTo>
                  <a:pt x="83" y="138"/>
                </a:lnTo>
                <a:lnTo>
                  <a:pt x="90" y="130"/>
                </a:lnTo>
                <a:lnTo>
                  <a:pt x="90" y="130"/>
                </a:lnTo>
                <a:lnTo>
                  <a:pt x="89" y="136"/>
                </a:lnTo>
                <a:lnTo>
                  <a:pt x="87" y="141"/>
                </a:lnTo>
                <a:lnTo>
                  <a:pt x="85" y="146"/>
                </a:lnTo>
                <a:lnTo>
                  <a:pt x="84" y="153"/>
                </a:lnTo>
                <a:lnTo>
                  <a:pt x="84" y="153"/>
                </a:lnTo>
                <a:lnTo>
                  <a:pt x="84" y="154"/>
                </a:lnTo>
                <a:lnTo>
                  <a:pt x="86" y="154"/>
                </a:lnTo>
                <a:lnTo>
                  <a:pt x="86" y="154"/>
                </a:lnTo>
                <a:lnTo>
                  <a:pt x="89" y="151"/>
                </a:lnTo>
                <a:lnTo>
                  <a:pt x="91" y="148"/>
                </a:lnTo>
                <a:lnTo>
                  <a:pt x="91" y="148"/>
                </a:lnTo>
                <a:lnTo>
                  <a:pt x="94" y="146"/>
                </a:lnTo>
                <a:lnTo>
                  <a:pt x="95" y="145"/>
                </a:lnTo>
                <a:lnTo>
                  <a:pt x="96" y="147"/>
                </a:lnTo>
                <a:lnTo>
                  <a:pt x="96" y="151"/>
                </a:lnTo>
                <a:lnTo>
                  <a:pt x="96" y="151"/>
                </a:lnTo>
                <a:lnTo>
                  <a:pt x="93" y="162"/>
                </a:lnTo>
                <a:lnTo>
                  <a:pt x="92" y="167"/>
                </a:lnTo>
                <a:lnTo>
                  <a:pt x="92" y="173"/>
                </a:lnTo>
                <a:lnTo>
                  <a:pt x="92" y="173"/>
                </a:lnTo>
                <a:lnTo>
                  <a:pt x="93" y="174"/>
                </a:lnTo>
                <a:lnTo>
                  <a:pt x="94" y="174"/>
                </a:lnTo>
                <a:lnTo>
                  <a:pt x="94" y="174"/>
                </a:lnTo>
                <a:lnTo>
                  <a:pt x="100" y="165"/>
                </a:lnTo>
                <a:lnTo>
                  <a:pt x="101" y="163"/>
                </a:lnTo>
                <a:lnTo>
                  <a:pt x="102" y="163"/>
                </a:lnTo>
                <a:lnTo>
                  <a:pt x="103" y="165"/>
                </a:lnTo>
                <a:lnTo>
                  <a:pt x="102" y="168"/>
                </a:lnTo>
                <a:lnTo>
                  <a:pt x="102" y="168"/>
                </a:lnTo>
                <a:lnTo>
                  <a:pt x="100" y="179"/>
                </a:lnTo>
                <a:lnTo>
                  <a:pt x="97" y="189"/>
                </a:lnTo>
                <a:lnTo>
                  <a:pt x="97" y="189"/>
                </a:lnTo>
                <a:lnTo>
                  <a:pt x="98" y="190"/>
                </a:lnTo>
                <a:lnTo>
                  <a:pt x="99" y="190"/>
                </a:lnTo>
                <a:lnTo>
                  <a:pt x="99" y="190"/>
                </a:lnTo>
                <a:lnTo>
                  <a:pt x="103" y="187"/>
                </a:lnTo>
                <a:lnTo>
                  <a:pt x="107" y="184"/>
                </a:lnTo>
                <a:lnTo>
                  <a:pt x="108" y="182"/>
                </a:lnTo>
                <a:lnTo>
                  <a:pt x="109" y="182"/>
                </a:lnTo>
                <a:lnTo>
                  <a:pt x="110" y="183"/>
                </a:lnTo>
                <a:lnTo>
                  <a:pt x="110" y="186"/>
                </a:lnTo>
                <a:lnTo>
                  <a:pt x="110" y="186"/>
                </a:lnTo>
                <a:lnTo>
                  <a:pt x="109" y="192"/>
                </a:lnTo>
                <a:lnTo>
                  <a:pt x="107" y="198"/>
                </a:lnTo>
                <a:lnTo>
                  <a:pt x="106" y="204"/>
                </a:lnTo>
                <a:lnTo>
                  <a:pt x="105" y="210"/>
                </a:lnTo>
                <a:lnTo>
                  <a:pt x="105" y="210"/>
                </a:lnTo>
                <a:lnTo>
                  <a:pt x="106" y="211"/>
                </a:lnTo>
                <a:lnTo>
                  <a:pt x="107" y="211"/>
                </a:lnTo>
                <a:lnTo>
                  <a:pt x="107" y="211"/>
                </a:lnTo>
                <a:lnTo>
                  <a:pt x="112" y="206"/>
                </a:lnTo>
                <a:lnTo>
                  <a:pt x="115" y="204"/>
                </a:lnTo>
                <a:lnTo>
                  <a:pt x="115" y="204"/>
                </a:lnTo>
                <a:lnTo>
                  <a:pt x="116" y="205"/>
                </a:lnTo>
                <a:lnTo>
                  <a:pt x="116" y="205"/>
                </a:lnTo>
                <a:lnTo>
                  <a:pt x="114" y="215"/>
                </a:lnTo>
                <a:lnTo>
                  <a:pt x="113" y="225"/>
                </a:lnTo>
                <a:lnTo>
                  <a:pt x="113" y="225"/>
                </a:lnTo>
                <a:lnTo>
                  <a:pt x="114" y="226"/>
                </a:lnTo>
                <a:lnTo>
                  <a:pt x="115" y="225"/>
                </a:lnTo>
                <a:lnTo>
                  <a:pt x="115" y="225"/>
                </a:lnTo>
                <a:lnTo>
                  <a:pt x="118" y="222"/>
                </a:lnTo>
                <a:lnTo>
                  <a:pt x="120" y="220"/>
                </a:lnTo>
                <a:lnTo>
                  <a:pt x="121" y="220"/>
                </a:lnTo>
                <a:lnTo>
                  <a:pt x="121" y="221"/>
                </a:lnTo>
                <a:lnTo>
                  <a:pt x="121" y="226"/>
                </a:lnTo>
                <a:lnTo>
                  <a:pt x="121" y="226"/>
                </a:lnTo>
                <a:lnTo>
                  <a:pt x="119" y="235"/>
                </a:lnTo>
                <a:lnTo>
                  <a:pt x="119" y="244"/>
                </a:lnTo>
                <a:lnTo>
                  <a:pt x="119" y="244"/>
                </a:lnTo>
                <a:lnTo>
                  <a:pt x="119" y="245"/>
                </a:lnTo>
                <a:lnTo>
                  <a:pt x="121" y="244"/>
                </a:lnTo>
                <a:lnTo>
                  <a:pt x="121" y="244"/>
                </a:lnTo>
                <a:lnTo>
                  <a:pt x="126" y="236"/>
                </a:lnTo>
                <a:lnTo>
                  <a:pt x="127" y="235"/>
                </a:lnTo>
                <a:lnTo>
                  <a:pt x="127" y="235"/>
                </a:lnTo>
                <a:lnTo>
                  <a:pt x="127" y="241"/>
                </a:lnTo>
                <a:lnTo>
                  <a:pt x="127" y="241"/>
                </a:lnTo>
                <a:lnTo>
                  <a:pt x="125" y="250"/>
                </a:lnTo>
                <a:lnTo>
                  <a:pt x="124" y="260"/>
                </a:lnTo>
                <a:lnTo>
                  <a:pt x="124" y="260"/>
                </a:lnTo>
                <a:lnTo>
                  <a:pt x="125" y="261"/>
                </a:lnTo>
                <a:lnTo>
                  <a:pt x="126" y="261"/>
                </a:lnTo>
                <a:lnTo>
                  <a:pt x="126" y="261"/>
                </a:lnTo>
                <a:lnTo>
                  <a:pt x="130" y="257"/>
                </a:lnTo>
                <a:lnTo>
                  <a:pt x="132" y="254"/>
                </a:lnTo>
                <a:lnTo>
                  <a:pt x="133" y="251"/>
                </a:lnTo>
                <a:lnTo>
                  <a:pt x="133" y="251"/>
                </a:lnTo>
                <a:lnTo>
                  <a:pt x="130" y="264"/>
                </a:lnTo>
                <a:lnTo>
                  <a:pt x="130" y="271"/>
                </a:lnTo>
                <a:lnTo>
                  <a:pt x="130" y="278"/>
                </a:lnTo>
                <a:lnTo>
                  <a:pt x="130" y="278"/>
                </a:lnTo>
                <a:lnTo>
                  <a:pt x="131" y="279"/>
                </a:lnTo>
                <a:lnTo>
                  <a:pt x="132" y="279"/>
                </a:lnTo>
                <a:lnTo>
                  <a:pt x="132" y="279"/>
                </a:lnTo>
                <a:lnTo>
                  <a:pt x="137" y="273"/>
                </a:lnTo>
                <a:lnTo>
                  <a:pt x="137" y="273"/>
                </a:lnTo>
                <a:lnTo>
                  <a:pt x="140" y="270"/>
                </a:lnTo>
                <a:lnTo>
                  <a:pt x="140" y="271"/>
                </a:lnTo>
                <a:lnTo>
                  <a:pt x="140" y="272"/>
                </a:lnTo>
                <a:lnTo>
                  <a:pt x="138" y="280"/>
                </a:lnTo>
                <a:lnTo>
                  <a:pt x="138" y="280"/>
                </a:lnTo>
                <a:lnTo>
                  <a:pt x="136" y="289"/>
                </a:lnTo>
                <a:lnTo>
                  <a:pt x="135" y="299"/>
                </a:lnTo>
                <a:lnTo>
                  <a:pt x="135" y="299"/>
                </a:lnTo>
                <a:lnTo>
                  <a:pt x="136" y="300"/>
                </a:lnTo>
                <a:lnTo>
                  <a:pt x="137" y="300"/>
                </a:lnTo>
                <a:lnTo>
                  <a:pt x="137" y="300"/>
                </a:lnTo>
                <a:lnTo>
                  <a:pt x="142" y="293"/>
                </a:lnTo>
                <a:lnTo>
                  <a:pt x="145" y="289"/>
                </a:lnTo>
                <a:lnTo>
                  <a:pt x="146" y="287"/>
                </a:lnTo>
                <a:lnTo>
                  <a:pt x="146" y="287"/>
                </a:lnTo>
                <a:lnTo>
                  <a:pt x="145" y="295"/>
                </a:lnTo>
                <a:lnTo>
                  <a:pt x="144" y="303"/>
                </a:lnTo>
                <a:lnTo>
                  <a:pt x="142" y="311"/>
                </a:lnTo>
                <a:lnTo>
                  <a:pt x="140" y="320"/>
                </a:lnTo>
                <a:lnTo>
                  <a:pt x="140" y="320"/>
                </a:lnTo>
                <a:lnTo>
                  <a:pt x="110" y="235"/>
                </a:lnTo>
                <a:lnTo>
                  <a:pt x="110" y="235"/>
                </a:lnTo>
                <a:lnTo>
                  <a:pt x="91" y="182"/>
                </a:lnTo>
                <a:lnTo>
                  <a:pt x="81" y="156"/>
                </a:lnTo>
                <a:lnTo>
                  <a:pt x="70" y="129"/>
                </a:lnTo>
                <a:lnTo>
                  <a:pt x="70" y="129"/>
                </a:lnTo>
                <a:lnTo>
                  <a:pt x="59" y="103"/>
                </a:lnTo>
                <a:lnTo>
                  <a:pt x="49" y="76"/>
                </a:lnTo>
                <a:lnTo>
                  <a:pt x="44" y="62"/>
                </a:lnTo>
                <a:lnTo>
                  <a:pt x="41" y="48"/>
                </a:lnTo>
                <a:lnTo>
                  <a:pt x="37" y="34"/>
                </a:lnTo>
                <a:lnTo>
                  <a:pt x="35" y="20"/>
                </a:lnTo>
                <a:lnTo>
                  <a:pt x="35" y="20"/>
                </a:lnTo>
                <a:lnTo>
                  <a:pt x="47" y="17"/>
                </a:lnTo>
                <a:lnTo>
                  <a:pt x="59" y="14"/>
                </a:lnTo>
                <a:lnTo>
                  <a:pt x="59" y="14"/>
                </a:lnTo>
                <a:close/>
                <a:moveTo>
                  <a:pt x="148" y="343"/>
                </a:moveTo>
                <a:lnTo>
                  <a:pt x="148" y="343"/>
                </a:lnTo>
                <a:lnTo>
                  <a:pt x="141" y="321"/>
                </a:lnTo>
                <a:lnTo>
                  <a:pt x="141" y="321"/>
                </a:lnTo>
                <a:lnTo>
                  <a:pt x="142" y="321"/>
                </a:lnTo>
                <a:lnTo>
                  <a:pt x="142" y="321"/>
                </a:lnTo>
                <a:lnTo>
                  <a:pt x="147" y="316"/>
                </a:lnTo>
                <a:lnTo>
                  <a:pt x="150" y="311"/>
                </a:lnTo>
                <a:lnTo>
                  <a:pt x="151" y="311"/>
                </a:lnTo>
                <a:lnTo>
                  <a:pt x="152" y="312"/>
                </a:lnTo>
                <a:lnTo>
                  <a:pt x="151" y="321"/>
                </a:lnTo>
                <a:lnTo>
                  <a:pt x="151" y="321"/>
                </a:lnTo>
                <a:lnTo>
                  <a:pt x="149" y="332"/>
                </a:lnTo>
                <a:lnTo>
                  <a:pt x="148" y="337"/>
                </a:lnTo>
                <a:lnTo>
                  <a:pt x="148" y="343"/>
                </a:lnTo>
                <a:lnTo>
                  <a:pt x="148" y="343"/>
                </a:lnTo>
                <a:close/>
                <a:moveTo>
                  <a:pt x="145" y="443"/>
                </a:moveTo>
                <a:lnTo>
                  <a:pt x="145" y="443"/>
                </a:lnTo>
                <a:lnTo>
                  <a:pt x="130" y="403"/>
                </a:lnTo>
                <a:lnTo>
                  <a:pt x="116" y="362"/>
                </a:lnTo>
                <a:lnTo>
                  <a:pt x="116" y="362"/>
                </a:lnTo>
                <a:lnTo>
                  <a:pt x="79" y="254"/>
                </a:lnTo>
                <a:lnTo>
                  <a:pt x="79" y="254"/>
                </a:lnTo>
                <a:lnTo>
                  <a:pt x="8" y="34"/>
                </a:lnTo>
                <a:lnTo>
                  <a:pt x="8" y="34"/>
                </a:lnTo>
                <a:lnTo>
                  <a:pt x="8" y="34"/>
                </a:lnTo>
                <a:lnTo>
                  <a:pt x="8" y="34"/>
                </a:lnTo>
                <a:lnTo>
                  <a:pt x="17" y="28"/>
                </a:lnTo>
                <a:lnTo>
                  <a:pt x="27" y="23"/>
                </a:lnTo>
                <a:lnTo>
                  <a:pt x="27" y="23"/>
                </a:lnTo>
                <a:lnTo>
                  <a:pt x="29" y="36"/>
                </a:lnTo>
                <a:lnTo>
                  <a:pt x="32" y="49"/>
                </a:lnTo>
                <a:lnTo>
                  <a:pt x="39" y="74"/>
                </a:lnTo>
                <a:lnTo>
                  <a:pt x="48" y="98"/>
                </a:lnTo>
                <a:lnTo>
                  <a:pt x="58" y="122"/>
                </a:lnTo>
                <a:lnTo>
                  <a:pt x="58" y="122"/>
                </a:lnTo>
                <a:lnTo>
                  <a:pt x="68" y="148"/>
                </a:lnTo>
                <a:lnTo>
                  <a:pt x="78" y="174"/>
                </a:lnTo>
                <a:lnTo>
                  <a:pt x="97" y="226"/>
                </a:lnTo>
                <a:lnTo>
                  <a:pt x="97" y="226"/>
                </a:lnTo>
                <a:lnTo>
                  <a:pt x="118" y="282"/>
                </a:lnTo>
                <a:lnTo>
                  <a:pt x="137" y="337"/>
                </a:lnTo>
                <a:lnTo>
                  <a:pt x="137" y="337"/>
                </a:lnTo>
                <a:lnTo>
                  <a:pt x="145" y="362"/>
                </a:lnTo>
                <a:lnTo>
                  <a:pt x="152" y="386"/>
                </a:lnTo>
                <a:lnTo>
                  <a:pt x="165" y="436"/>
                </a:lnTo>
                <a:lnTo>
                  <a:pt x="165" y="436"/>
                </a:lnTo>
                <a:lnTo>
                  <a:pt x="159" y="434"/>
                </a:lnTo>
                <a:lnTo>
                  <a:pt x="159" y="434"/>
                </a:lnTo>
                <a:lnTo>
                  <a:pt x="154" y="434"/>
                </a:lnTo>
                <a:lnTo>
                  <a:pt x="150" y="436"/>
                </a:lnTo>
                <a:lnTo>
                  <a:pt x="147" y="439"/>
                </a:lnTo>
                <a:lnTo>
                  <a:pt x="145" y="443"/>
                </a:lnTo>
                <a:lnTo>
                  <a:pt x="145" y="443"/>
                </a:lnTo>
                <a:close/>
                <a:moveTo>
                  <a:pt x="191" y="505"/>
                </a:moveTo>
                <a:lnTo>
                  <a:pt x="191" y="505"/>
                </a:lnTo>
                <a:lnTo>
                  <a:pt x="181" y="494"/>
                </a:lnTo>
                <a:lnTo>
                  <a:pt x="170" y="484"/>
                </a:lnTo>
                <a:lnTo>
                  <a:pt x="160" y="472"/>
                </a:lnTo>
                <a:lnTo>
                  <a:pt x="156" y="466"/>
                </a:lnTo>
                <a:lnTo>
                  <a:pt x="152" y="461"/>
                </a:lnTo>
                <a:lnTo>
                  <a:pt x="152" y="461"/>
                </a:lnTo>
                <a:lnTo>
                  <a:pt x="152" y="459"/>
                </a:lnTo>
                <a:lnTo>
                  <a:pt x="153" y="458"/>
                </a:lnTo>
                <a:lnTo>
                  <a:pt x="153" y="458"/>
                </a:lnTo>
                <a:lnTo>
                  <a:pt x="152" y="453"/>
                </a:lnTo>
                <a:lnTo>
                  <a:pt x="152" y="448"/>
                </a:lnTo>
                <a:lnTo>
                  <a:pt x="152" y="448"/>
                </a:lnTo>
                <a:lnTo>
                  <a:pt x="154" y="443"/>
                </a:lnTo>
                <a:lnTo>
                  <a:pt x="156" y="441"/>
                </a:lnTo>
                <a:lnTo>
                  <a:pt x="158" y="442"/>
                </a:lnTo>
                <a:lnTo>
                  <a:pt x="161" y="443"/>
                </a:lnTo>
                <a:lnTo>
                  <a:pt x="167" y="448"/>
                </a:lnTo>
                <a:lnTo>
                  <a:pt x="170" y="452"/>
                </a:lnTo>
                <a:lnTo>
                  <a:pt x="170" y="452"/>
                </a:lnTo>
                <a:lnTo>
                  <a:pt x="170" y="453"/>
                </a:lnTo>
                <a:lnTo>
                  <a:pt x="170" y="453"/>
                </a:lnTo>
                <a:lnTo>
                  <a:pt x="171" y="454"/>
                </a:lnTo>
                <a:lnTo>
                  <a:pt x="171" y="454"/>
                </a:lnTo>
                <a:lnTo>
                  <a:pt x="173" y="457"/>
                </a:lnTo>
                <a:lnTo>
                  <a:pt x="173" y="457"/>
                </a:lnTo>
                <a:lnTo>
                  <a:pt x="178" y="468"/>
                </a:lnTo>
                <a:lnTo>
                  <a:pt x="178" y="468"/>
                </a:lnTo>
                <a:lnTo>
                  <a:pt x="178" y="469"/>
                </a:lnTo>
                <a:lnTo>
                  <a:pt x="178" y="469"/>
                </a:lnTo>
                <a:lnTo>
                  <a:pt x="178" y="469"/>
                </a:lnTo>
                <a:lnTo>
                  <a:pt x="178" y="469"/>
                </a:lnTo>
                <a:lnTo>
                  <a:pt x="178" y="470"/>
                </a:lnTo>
                <a:lnTo>
                  <a:pt x="178" y="470"/>
                </a:lnTo>
                <a:lnTo>
                  <a:pt x="179" y="471"/>
                </a:lnTo>
                <a:lnTo>
                  <a:pt x="181" y="472"/>
                </a:lnTo>
                <a:lnTo>
                  <a:pt x="183" y="471"/>
                </a:lnTo>
                <a:lnTo>
                  <a:pt x="187" y="469"/>
                </a:lnTo>
                <a:lnTo>
                  <a:pt x="187" y="467"/>
                </a:lnTo>
                <a:lnTo>
                  <a:pt x="187" y="466"/>
                </a:lnTo>
                <a:lnTo>
                  <a:pt x="187" y="466"/>
                </a:lnTo>
                <a:lnTo>
                  <a:pt x="184" y="459"/>
                </a:lnTo>
                <a:lnTo>
                  <a:pt x="182" y="451"/>
                </a:lnTo>
                <a:lnTo>
                  <a:pt x="182" y="443"/>
                </a:lnTo>
                <a:lnTo>
                  <a:pt x="183" y="440"/>
                </a:lnTo>
                <a:lnTo>
                  <a:pt x="184" y="436"/>
                </a:lnTo>
                <a:lnTo>
                  <a:pt x="184" y="436"/>
                </a:lnTo>
                <a:lnTo>
                  <a:pt x="187" y="433"/>
                </a:lnTo>
                <a:lnTo>
                  <a:pt x="190" y="432"/>
                </a:lnTo>
                <a:lnTo>
                  <a:pt x="193" y="433"/>
                </a:lnTo>
                <a:lnTo>
                  <a:pt x="196" y="435"/>
                </a:lnTo>
                <a:lnTo>
                  <a:pt x="201" y="442"/>
                </a:lnTo>
                <a:lnTo>
                  <a:pt x="204" y="446"/>
                </a:lnTo>
                <a:lnTo>
                  <a:pt x="204" y="446"/>
                </a:lnTo>
                <a:lnTo>
                  <a:pt x="211" y="461"/>
                </a:lnTo>
                <a:lnTo>
                  <a:pt x="211" y="461"/>
                </a:lnTo>
                <a:lnTo>
                  <a:pt x="212" y="463"/>
                </a:lnTo>
                <a:lnTo>
                  <a:pt x="213" y="463"/>
                </a:lnTo>
                <a:lnTo>
                  <a:pt x="216" y="463"/>
                </a:lnTo>
                <a:lnTo>
                  <a:pt x="219" y="461"/>
                </a:lnTo>
                <a:lnTo>
                  <a:pt x="219" y="459"/>
                </a:lnTo>
                <a:lnTo>
                  <a:pt x="219" y="457"/>
                </a:lnTo>
                <a:lnTo>
                  <a:pt x="219" y="457"/>
                </a:lnTo>
                <a:lnTo>
                  <a:pt x="217" y="451"/>
                </a:lnTo>
                <a:lnTo>
                  <a:pt x="215" y="444"/>
                </a:lnTo>
                <a:lnTo>
                  <a:pt x="215" y="444"/>
                </a:lnTo>
                <a:lnTo>
                  <a:pt x="216" y="438"/>
                </a:lnTo>
                <a:lnTo>
                  <a:pt x="218" y="432"/>
                </a:lnTo>
                <a:lnTo>
                  <a:pt x="219" y="430"/>
                </a:lnTo>
                <a:lnTo>
                  <a:pt x="221" y="429"/>
                </a:lnTo>
                <a:lnTo>
                  <a:pt x="223" y="429"/>
                </a:lnTo>
                <a:lnTo>
                  <a:pt x="226" y="432"/>
                </a:lnTo>
                <a:lnTo>
                  <a:pt x="226" y="432"/>
                </a:lnTo>
                <a:lnTo>
                  <a:pt x="225" y="452"/>
                </a:lnTo>
                <a:lnTo>
                  <a:pt x="225" y="472"/>
                </a:lnTo>
                <a:lnTo>
                  <a:pt x="227" y="512"/>
                </a:lnTo>
                <a:lnTo>
                  <a:pt x="227" y="512"/>
                </a:lnTo>
                <a:lnTo>
                  <a:pt x="226" y="513"/>
                </a:lnTo>
                <a:lnTo>
                  <a:pt x="226" y="513"/>
                </a:lnTo>
                <a:lnTo>
                  <a:pt x="214" y="517"/>
                </a:lnTo>
                <a:lnTo>
                  <a:pt x="203" y="522"/>
                </a:lnTo>
                <a:lnTo>
                  <a:pt x="203" y="522"/>
                </a:lnTo>
                <a:lnTo>
                  <a:pt x="191" y="505"/>
                </a:lnTo>
                <a:lnTo>
                  <a:pt x="191" y="505"/>
                </a:lnTo>
                <a:close/>
                <a:moveTo>
                  <a:pt x="225" y="551"/>
                </a:moveTo>
                <a:lnTo>
                  <a:pt x="225" y="551"/>
                </a:lnTo>
                <a:lnTo>
                  <a:pt x="216" y="540"/>
                </a:lnTo>
                <a:lnTo>
                  <a:pt x="208" y="529"/>
                </a:lnTo>
                <a:lnTo>
                  <a:pt x="208" y="529"/>
                </a:lnTo>
                <a:lnTo>
                  <a:pt x="218" y="525"/>
                </a:lnTo>
                <a:lnTo>
                  <a:pt x="227" y="521"/>
                </a:lnTo>
                <a:lnTo>
                  <a:pt x="227" y="521"/>
                </a:lnTo>
                <a:lnTo>
                  <a:pt x="227" y="536"/>
                </a:lnTo>
                <a:lnTo>
                  <a:pt x="225" y="551"/>
                </a:lnTo>
                <a:lnTo>
                  <a:pt x="225" y="55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914126"/>
            <a:endParaRPr lang="zh-CN" altLang="en-US" sz="3199">
              <a:solidFill>
                <a:srgbClr val="333333"/>
              </a:solidFill>
              <a:latin typeface="方正静蕾简体"/>
              <a:ea typeface="方正静蕾简体"/>
              <a:cs typeface="+mn-ea"/>
              <a:sym typeface="+mn-lt"/>
            </a:endParaRPr>
          </a:p>
        </p:txBody>
      </p:sp>
      <p:sp>
        <p:nvSpPr>
          <p:cNvPr id="69" name="Freeform 2547"/>
          <p:cNvSpPr>
            <a:spLocks noEditPoints="1"/>
          </p:cNvSpPr>
          <p:nvPr/>
        </p:nvSpPr>
        <p:spPr bwMode="auto">
          <a:xfrm>
            <a:off x="6261745" y="5376067"/>
            <a:ext cx="872703" cy="1074677"/>
          </a:xfrm>
          <a:custGeom>
            <a:avLst/>
            <a:gdLst/>
            <a:ahLst/>
            <a:cxnLst>
              <a:cxn ang="0">
                <a:pos x="4" y="711"/>
              </a:cxn>
              <a:cxn ang="0">
                <a:pos x="800" y="716"/>
              </a:cxn>
              <a:cxn ang="0">
                <a:pos x="526" y="709"/>
              </a:cxn>
              <a:cxn ang="0">
                <a:pos x="634" y="873"/>
              </a:cxn>
              <a:cxn ang="0">
                <a:pos x="497" y="908"/>
              </a:cxn>
              <a:cxn ang="0">
                <a:pos x="468" y="544"/>
              </a:cxn>
              <a:cxn ang="0">
                <a:pos x="294" y="598"/>
              </a:cxn>
              <a:cxn ang="0">
                <a:pos x="310" y="608"/>
              </a:cxn>
              <a:cxn ang="0">
                <a:pos x="298" y="653"/>
              </a:cxn>
              <a:cxn ang="0">
                <a:pos x="506" y="477"/>
              </a:cxn>
              <a:cxn ang="0">
                <a:pos x="315" y="681"/>
              </a:cxn>
              <a:cxn ang="0">
                <a:pos x="278" y="745"/>
              </a:cxn>
              <a:cxn ang="0">
                <a:pos x="511" y="665"/>
              </a:cxn>
              <a:cxn ang="0">
                <a:pos x="303" y="780"/>
              </a:cxn>
              <a:cxn ang="0">
                <a:pos x="330" y="764"/>
              </a:cxn>
              <a:cxn ang="0">
                <a:pos x="521" y="671"/>
              </a:cxn>
              <a:cxn ang="0">
                <a:pos x="334" y="842"/>
              </a:cxn>
              <a:cxn ang="0">
                <a:pos x="475" y="768"/>
              </a:cxn>
              <a:cxn ang="0">
                <a:pos x="357" y="889"/>
              </a:cxn>
              <a:cxn ang="0">
                <a:pos x="451" y="853"/>
              </a:cxn>
              <a:cxn ang="0">
                <a:pos x="489" y="865"/>
              </a:cxn>
              <a:cxn ang="0">
                <a:pos x="507" y="866"/>
              </a:cxn>
              <a:cxn ang="0">
                <a:pos x="780" y="559"/>
              </a:cxn>
              <a:cxn ang="0">
                <a:pos x="773" y="622"/>
              </a:cxn>
              <a:cxn ang="0">
                <a:pos x="760" y="673"/>
              </a:cxn>
              <a:cxn ang="0">
                <a:pos x="602" y="800"/>
              </a:cxn>
              <a:cxn ang="0">
                <a:pos x="619" y="738"/>
              </a:cxn>
              <a:cxn ang="0">
                <a:pos x="646" y="681"/>
              </a:cxn>
              <a:cxn ang="0">
                <a:pos x="762" y="565"/>
              </a:cxn>
              <a:cxn ang="0">
                <a:pos x="766" y="502"/>
              </a:cxn>
              <a:cxn ang="0">
                <a:pos x="645" y="551"/>
              </a:cxn>
              <a:cxn ang="0">
                <a:pos x="655" y="500"/>
              </a:cxn>
              <a:cxn ang="0">
                <a:pos x="625" y="488"/>
              </a:cxn>
              <a:cxn ang="0">
                <a:pos x="538" y="336"/>
              </a:cxn>
              <a:cxn ang="0">
                <a:pos x="500" y="319"/>
              </a:cxn>
              <a:cxn ang="0">
                <a:pos x="640" y="276"/>
              </a:cxn>
              <a:cxn ang="0">
                <a:pos x="268" y="250"/>
              </a:cxn>
              <a:cxn ang="0">
                <a:pos x="434" y="119"/>
              </a:cxn>
              <a:cxn ang="0">
                <a:pos x="434" y="107"/>
              </a:cxn>
              <a:cxn ang="0">
                <a:pos x="341" y="114"/>
              </a:cxn>
              <a:cxn ang="0">
                <a:pos x="347" y="11"/>
              </a:cxn>
              <a:cxn ang="0">
                <a:pos x="310" y="123"/>
              </a:cxn>
              <a:cxn ang="0">
                <a:pos x="237" y="145"/>
              </a:cxn>
              <a:cxn ang="0">
                <a:pos x="105" y="248"/>
              </a:cxn>
              <a:cxn ang="0">
                <a:pos x="151" y="264"/>
              </a:cxn>
              <a:cxn ang="0">
                <a:pos x="133" y="311"/>
              </a:cxn>
              <a:cxn ang="0">
                <a:pos x="89" y="561"/>
              </a:cxn>
              <a:cxn ang="0">
                <a:pos x="88" y="615"/>
              </a:cxn>
              <a:cxn ang="0">
                <a:pos x="82" y="753"/>
              </a:cxn>
              <a:cxn ang="0">
                <a:pos x="119" y="469"/>
              </a:cxn>
              <a:cxn ang="0">
                <a:pos x="92" y="370"/>
              </a:cxn>
              <a:cxn ang="0">
                <a:pos x="124" y="439"/>
              </a:cxn>
              <a:cxn ang="0">
                <a:pos x="92" y="410"/>
              </a:cxn>
              <a:cxn ang="0">
                <a:pos x="44" y="492"/>
              </a:cxn>
              <a:cxn ang="0">
                <a:pos x="41" y="551"/>
              </a:cxn>
              <a:cxn ang="0">
                <a:pos x="88" y="603"/>
              </a:cxn>
              <a:cxn ang="0">
                <a:pos x="53" y="690"/>
              </a:cxn>
              <a:cxn ang="0">
                <a:pos x="57" y="724"/>
              </a:cxn>
              <a:cxn ang="0">
                <a:pos x="54" y="805"/>
              </a:cxn>
              <a:cxn ang="0">
                <a:pos x="256" y="959"/>
              </a:cxn>
              <a:cxn ang="0">
                <a:pos x="602" y="908"/>
              </a:cxn>
              <a:cxn ang="0">
                <a:pos x="766" y="796"/>
              </a:cxn>
              <a:cxn ang="0">
                <a:pos x="729" y="780"/>
              </a:cxn>
            </a:cxnLst>
            <a:rect l="0" t="0" r="r" b="b"/>
            <a:pathLst>
              <a:path w="808" h="995">
                <a:moveTo>
                  <a:pt x="799" y="608"/>
                </a:moveTo>
                <a:lnTo>
                  <a:pt x="799" y="608"/>
                </a:lnTo>
                <a:lnTo>
                  <a:pt x="797" y="582"/>
                </a:lnTo>
                <a:lnTo>
                  <a:pt x="796" y="556"/>
                </a:lnTo>
                <a:lnTo>
                  <a:pt x="793" y="529"/>
                </a:lnTo>
                <a:lnTo>
                  <a:pt x="791" y="503"/>
                </a:lnTo>
                <a:lnTo>
                  <a:pt x="791" y="503"/>
                </a:lnTo>
                <a:lnTo>
                  <a:pt x="791" y="502"/>
                </a:lnTo>
                <a:lnTo>
                  <a:pt x="791" y="502"/>
                </a:lnTo>
                <a:lnTo>
                  <a:pt x="789" y="485"/>
                </a:lnTo>
                <a:lnTo>
                  <a:pt x="789" y="485"/>
                </a:lnTo>
                <a:lnTo>
                  <a:pt x="784" y="456"/>
                </a:lnTo>
                <a:lnTo>
                  <a:pt x="778" y="428"/>
                </a:lnTo>
                <a:lnTo>
                  <a:pt x="771" y="400"/>
                </a:lnTo>
                <a:lnTo>
                  <a:pt x="761" y="372"/>
                </a:lnTo>
                <a:lnTo>
                  <a:pt x="761" y="372"/>
                </a:lnTo>
                <a:lnTo>
                  <a:pt x="750" y="348"/>
                </a:lnTo>
                <a:lnTo>
                  <a:pt x="750" y="348"/>
                </a:lnTo>
                <a:lnTo>
                  <a:pt x="749" y="345"/>
                </a:lnTo>
                <a:lnTo>
                  <a:pt x="749" y="345"/>
                </a:lnTo>
                <a:lnTo>
                  <a:pt x="738" y="324"/>
                </a:lnTo>
                <a:lnTo>
                  <a:pt x="725" y="302"/>
                </a:lnTo>
                <a:lnTo>
                  <a:pt x="710" y="282"/>
                </a:lnTo>
                <a:lnTo>
                  <a:pt x="694" y="263"/>
                </a:lnTo>
                <a:lnTo>
                  <a:pt x="678" y="245"/>
                </a:lnTo>
                <a:lnTo>
                  <a:pt x="661" y="227"/>
                </a:lnTo>
                <a:lnTo>
                  <a:pt x="643" y="210"/>
                </a:lnTo>
                <a:lnTo>
                  <a:pt x="623" y="195"/>
                </a:lnTo>
                <a:lnTo>
                  <a:pt x="623" y="195"/>
                </a:lnTo>
                <a:lnTo>
                  <a:pt x="605" y="181"/>
                </a:lnTo>
                <a:lnTo>
                  <a:pt x="586" y="169"/>
                </a:lnTo>
                <a:lnTo>
                  <a:pt x="567" y="157"/>
                </a:lnTo>
                <a:lnTo>
                  <a:pt x="546" y="146"/>
                </a:lnTo>
                <a:lnTo>
                  <a:pt x="526" y="136"/>
                </a:lnTo>
                <a:lnTo>
                  <a:pt x="505" y="128"/>
                </a:lnTo>
                <a:lnTo>
                  <a:pt x="484" y="121"/>
                </a:lnTo>
                <a:lnTo>
                  <a:pt x="462" y="115"/>
                </a:lnTo>
                <a:lnTo>
                  <a:pt x="462" y="115"/>
                </a:lnTo>
                <a:lnTo>
                  <a:pt x="460" y="105"/>
                </a:lnTo>
                <a:lnTo>
                  <a:pt x="458" y="95"/>
                </a:lnTo>
                <a:lnTo>
                  <a:pt x="455" y="85"/>
                </a:lnTo>
                <a:lnTo>
                  <a:pt x="452" y="81"/>
                </a:lnTo>
                <a:lnTo>
                  <a:pt x="449" y="77"/>
                </a:lnTo>
                <a:lnTo>
                  <a:pt x="449" y="77"/>
                </a:lnTo>
                <a:lnTo>
                  <a:pt x="444" y="72"/>
                </a:lnTo>
                <a:lnTo>
                  <a:pt x="438" y="69"/>
                </a:lnTo>
                <a:lnTo>
                  <a:pt x="432" y="67"/>
                </a:lnTo>
                <a:lnTo>
                  <a:pt x="426" y="64"/>
                </a:lnTo>
                <a:lnTo>
                  <a:pt x="413" y="63"/>
                </a:lnTo>
                <a:lnTo>
                  <a:pt x="400" y="61"/>
                </a:lnTo>
                <a:lnTo>
                  <a:pt x="400" y="61"/>
                </a:lnTo>
                <a:lnTo>
                  <a:pt x="395" y="60"/>
                </a:lnTo>
                <a:lnTo>
                  <a:pt x="392" y="58"/>
                </a:lnTo>
                <a:lnTo>
                  <a:pt x="387" y="55"/>
                </a:lnTo>
                <a:lnTo>
                  <a:pt x="384" y="52"/>
                </a:lnTo>
                <a:lnTo>
                  <a:pt x="379" y="45"/>
                </a:lnTo>
                <a:lnTo>
                  <a:pt x="375" y="36"/>
                </a:lnTo>
                <a:lnTo>
                  <a:pt x="367" y="19"/>
                </a:lnTo>
                <a:lnTo>
                  <a:pt x="362" y="12"/>
                </a:lnTo>
                <a:lnTo>
                  <a:pt x="359" y="8"/>
                </a:lnTo>
                <a:lnTo>
                  <a:pt x="356" y="6"/>
                </a:lnTo>
                <a:lnTo>
                  <a:pt x="356" y="6"/>
                </a:lnTo>
                <a:lnTo>
                  <a:pt x="352" y="3"/>
                </a:lnTo>
                <a:lnTo>
                  <a:pt x="348" y="1"/>
                </a:lnTo>
                <a:lnTo>
                  <a:pt x="344" y="0"/>
                </a:lnTo>
                <a:lnTo>
                  <a:pt x="340" y="0"/>
                </a:lnTo>
                <a:lnTo>
                  <a:pt x="336" y="0"/>
                </a:lnTo>
                <a:lnTo>
                  <a:pt x="332" y="1"/>
                </a:lnTo>
                <a:lnTo>
                  <a:pt x="325" y="5"/>
                </a:lnTo>
                <a:lnTo>
                  <a:pt x="318" y="10"/>
                </a:lnTo>
                <a:lnTo>
                  <a:pt x="312" y="16"/>
                </a:lnTo>
                <a:lnTo>
                  <a:pt x="306" y="23"/>
                </a:lnTo>
                <a:lnTo>
                  <a:pt x="302" y="30"/>
                </a:lnTo>
                <a:lnTo>
                  <a:pt x="302" y="30"/>
                </a:lnTo>
                <a:lnTo>
                  <a:pt x="295" y="42"/>
                </a:lnTo>
                <a:lnTo>
                  <a:pt x="287" y="53"/>
                </a:lnTo>
                <a:lnTo>
                  <a:pt x="280" y="65"/>
                </a:lnTo>
                <a:lnTo>
                  <a:pt x="274" y="78"/>
                </a:lnTo>
                <a:lnTo>
                  <a:pt x="274" y="78"/>
                </a:lnTo>
                <a:lnTo>
                  <a:pt x="271" y="84"/>
                </a:lnTo>
                <a:lnTo>
                  <a:pt x="270" y="91"/>
                </a:lnTo>
                <a:lnTo>
                  <a:pt x="269" y="97"/>
                </a:lnTo>
                <a:lnTo>
                  <a:pt x="269" y="104"/>
                </a:lnTo>
                <a:lnTo>
                  <a:pt x="270" y="117"/>
                </a:lnTo>
                <a:lnTo>
                  <a:pt x="272" y="130"/>
                </a:lnTo>
                <a:lnTo>
                  <a:pt x="272" y="130"/>
                </a:lnTo>
                <a:lnTo>
                  <a:pt x="271" y="130"/>
                </a:lnTo>
                <a:lnTo>
                  <a:pt x="271" y="130"/>
                </a:lnTo>
                <a:lnTo>
                  <a:pt x="241" y="135"/>
                </a:lnTo>
                <a:lnTo>
                  <a:pt x="226" y="138"/>
                </a:lnTo>
                <a:lnTo>
                  <a:pt x="212" y="142"/>
                </a:lnTo>
                <a:lnTo>
                  <a:pt x="198" y="148"/>
                </a:lnTo>
                <a:lnTo>
                  <a:pt x="184" y="154"/>
                </a:lnTo>
                <a:lnTo>
                  <a:pt x="171" y="160"/>
                </a:lnTo>
                <a:lnTo>
                  <a:pt x="158" y="168"/>
                </a:lnTo>
                <a:lnTo>
                  <a:pt x="158" y="168"/>
                </a:lnTo>
                <a:lnTo>
                  <a:pt x="148" y="175"/>
                </a:lnTo>
                <a:lnTo>
                  <a:pt x="137" y="184"/>
                </a:lnTo>
                <a:lnTo>
                  <a:pt x="128" y="193"/>
                </a:lnTo>
                <a:lnTo>
                  <a:pt x="120" y="203"/>
                </a:lnTo>
                <a:lnTo>
                  <a:pt x="113" y="214"/>
                </a:lnTo>
                <a:lnTo>
                  <a:pt x="106" y="225"/>
                </a:lnTo>
                <a:lnTo>
                  <a:pt x="100" y="237"/>
                </a:lnTo>
                <a:lnTo>
                  <a:pt x="95" y="249"/>
                </a:lnTo>
                <a:lnTo>
                  <a:pt x="95" y="249"/>
                </a:lnTo>
                <a:lnTo>
                  <a:pt x="84" y="279"/>
                </a:lnTo>
                <a:lnTo>
                  <a:pt x="74" y="311"/>
                </a:lnTo>
                <a:lnTo>
                  <a:pt x="55" y="373"/>
                </a:lnTo>
                <a:lnTo>
                  <a:pt x="55" y="373"/>
                </a:lnTo>
                <a:lnTo>
                  <a:pt x="45" y="407"/>
                </a:lnTo>
                <a:lnTo>
                  <a:pt x="36" y="441"/>
                </a:lnTo>
                <a:lnTo>
                  <a:pt x="29" y="475"/>
                </a:lnTo>
                <a:lnTo>
                  <a:pt x="22" y="509"/>
                </a:lnTo>
                <a:lnTo>
                  <a:pt x="22" y="509"/>
                </a:lnTo>
                <a:lnTo>
                  <a:pt x="19" y="526"/>
                </a:lnTo>
                <a:lnTo>
                  <a:pt x="17" y="542"/>
                </a:lnTo>
                <a:lnTo>
                  <a:pt x="15" y="576"/>
                </a:lnTo>
                <a:lnTo>
                  <a:pt x="14" y="609"/>
                </a:lnTo>
                <a:lnTo>
                  <a:pt x="13" y="644"/>
                </a:lnTo>
                <a:lnTo>
                  <a:pt x="13" y="644"/>
                </a:lnTo>
                <a:lnTo>
                  <a:pt x="13" y="661"/>
                </a:lnTo>
                <a:lnTo>
                  <a:pt x="11" y="677"/>
                </a:lnTo>
                <a:lnTo>
                  <a:pt x="8" y="694"/>
                </a:lnTo>
                <a:lnTo>
                  <a:pt x="4" y="711"/>
                </a:lnTo>
                <a:lnTo>
                  <a:pt x="4" y="711"/>
                </a:lnTo>
                <a:lnTo>
                  <a:pt x="2" y="725"/>
                </a:lnTo>
                <a:lnTo>
                  <a:pt x="0" y="739"/>
                </a:lnTo>
                <a:lnTo>
                  <a:pt x="1" y="753"/>
                </a:lnTo>
                <a:lnTo>
                  <a:pt x="2" y="759"/>
                </a:lnTo>
                <a:lnTo>
                  <a:pt x="3" y="766"/>
                </a:lnTo>
                <a:lnTo>
                  <a:pt x="3" y="766"/>
                </a:lnTo>
                <a:lnTo>
                  <a:pt x="6" y="772"/>
                </a:lnTo>
                <a:lnTo>
                  <a:pt x="9" y="778"/>
                </a:lnTo>
                <a:lnTo>
                  <a:pt x="12" y="783"/>
                </a:lnTo>
                <a:lnTo>
                  <a:pt x="17" y="788"/>
                </a:lnTo>
                <a:lnTo>
                  <a:pt x="21" y="792"/>
                </a:lnTo>
                <a:lnTo>
                  <a:pt x="26" y="797"/>
                </a:lnTo>
                <a:lnTo>
                  <a:pt x="32" y="800"/>
                </a:lnTo>
                <a:lnTo>
                  <a:pt x="38" y="802"/>
                </a:lnTo>
                <a:lnTo>
                  <a:pt x="38" y="802"/>
                </a:lnTo>
                <a:lnTo>
                  <a:pt x="38" y="804"/>
                </a:lnTo>
                <a:lnTo>
                  <a:pt x="38" y="804"/>
                </a:lnTo>
                <a:lnTo>
                  <a:pt x="44" y="820"/>
                </a:lnTo>
                <a:lnTo>
                  <a:pt x="47" y="828"/>
                </a:lnTo>
                <a:lnTo>
                  <a:pt x="51" y="836"/>
                </a:lnTo>
                <a:lnTo>
                  <a:pt x="55" y="843"/>
                </a:lnTo>
                <a:lnTo>
                  <a:pt x="61" y="849"/>
                </a:lnTo>
                <a:lnTo>
                  <a:pt x="68" y="854"/>
                </a:lnTo>
                <a:lnTo>
                  <a:pt x="75" y="859"/>
                </a:lnTo>
                <a:lnTo>
                  <a:pt x="75" y="859"/>
                </a:lnTo>
                <a:lnTo>
                  <a:pt x="79" y="860"/>
                </a:lnTo>
                <a:lnTo>
                  <a:pt x="83" y="861"/>
                </a:lnTo>
                <a:lnTo>
                  <a:pt x="92" y="862"/>
                </a:lnTo>
                <a:lnTo>
                  <a:pt x="110" y="860"/>
                </a:lnTo>
                <a:lnTo>
                  <a:pt x="119" y="860"/>
                </a:lnTo>
                <a:lnTo>
                  <a:pt x="128" y="860"/>
                </a:lnTo>
                <a:lnTo>
                  <a:pt x="132" y="861"/>
                </a:lnTo>
                <a:lnTo>
                  <a:pt x="136" y="863"/>
                </a:lnTo>
                <a:lnTo>
                  <a:pt x="139" y="865"/>
                </a:lnTo>
                <a:lnTo>
                  <a:pt x="143" y="868"/>
                </a:lnTo>
                <a:lnTo>
                  <a:pt x="143" y="868"/>
                </a:lnTo>
                <a:lnTo>
                  <a:pt x="144" y="869"/>
                </a:lnTo>
                <a:lnTo>
                  <a:pt x="145" y="870"/>
                </a:lnTo>
                <a:lnTo>
                  <a:pt x="145" y="870"/>
                </a:lnTo>
                <a:lnTo>
                  <a:pt x="149" y="873"/>
                </a:lnTo>
                <a:lnTo>
                  <a:pt x="149" y="873"/>
                </a:lnTo>
                <a:lnTo>
                  <a:pt x="162" y="894"/>
                </a:lnTo>
                <a:lnTo>
                  <a:pt x="176" y="912"/>
                </a:lnTo>
                <a:lnTo>
                  <a:pt x="183" y="921"/>
                </a:lnTo>
                <a:lnTo>
                  <a:pt x="192" y="929"/>
                </a:lnTo>
                <a:lnTo>
                  <a:pt x="200" y="937"/>
                </a:lnTo>
                <a:lnTo>
                  <a:pt x="210" y="944"/>
                </a:lnTo>
                <a:lnTo>
                  <a:pt x="210" y="944"/>
                </a:lnTo>
                <a:lnTo>
                  <a:pt x="220" y="951"/>
                </a:lnTo>
                <a:lnTo>
                  <a:pt x="231" y="956"/>
                </a:lnTo>
                <a:lnTo>
                  <a:pt x="241" y="962"/>
                </a:lnTo>
                <a:lnTo>
                  <a:pt x="252" y="967"/>
                </a:lnTo>
                <a:lnTo>
                  <a:pt x="274" y="974"/>
                </a:lnTo>
                <a:lnTo>
                  <a:pt x="297" y="980"/>
                </a:lnTo>
                <a:lnTo>
                  <a:pt x="321" y="983"/>
                </a:lnTo>
                <a:lnTo>
                  <a:pt x="345" y="986"/>
                </a:lnTo>
                <a:lnTo>
                  <a:pt x="368" y="987"/>
                </a:lnTo>
                <a:lnTo>
                  <a:pt x="392" y="988"/>
                </a:lnTo>
                <a:lnTo>
                  <a:pt x="392" y="988"/>
                </a:lnTo>
                <a:lnTo>
                  <a:pt x="458" y="988"/>
                </a:lnTo>
                <a:lnTo>
                  <a:pt x="492" y="989"/>
                </a:lnTo>
                <a:lnTo>
                  <a:pt x="525" y="991"/>
                </a:lnTo>
                <a:lnTo>
                  <a:pt x="525" y="991"/>
                </a:lnTo>
                <a:lnTo>
                  <a:pt x="557" y="993"/>
                </a:lnTo>
                <a:lnTo>
                  <a:pt x="573" y="994"/>
                </a:lnTo>
                <a:lnTo>
                  <a:pt x="588" y="995"/>
                </a:lnTo>
                <a:lnTo>
                  <a:pt x="604" y="995"/>
                </a:lnTo>
                <a:lnTo>
                  <a:pt x="619" y="993"/>
                </a:lnTo>
                <a:lnTo>
                  <a:pt x="636" y="990"/>
                </a:lnTo>
                <a:lnTo>
                  <a:pt x="651" y="985"/>
                </a:lnTo>
                <a:lnTo>
                  <a:pt x="651" y="985"/>
                </a:lnTo>
                <a:lnTo>
                  <a:pt x="662" y="981"/>
                </a:lnTo>
                <a:lnTo>
                  <a:pt x="673" y="975"/>
                </a:lnTo>
                <a:lnTo>
                  <a:pt x="684" y="969"/>
                </a:lnTo>
                <a:lnTo>
                  <a:pt x="694" y="962"/>
                </a:lnTo>
                <a:lnTo>
                  <a:pt x="703" y="954"/>
                </a:lnTo>
                <a:lnTo>
                  <a:pt x="712" y="946"/>
                </a:lnTo>
                <a:lnTo>
                  <a:pt x="722" y="937"/>
                </a:lnTo>
                <a:lnTo>
                  <a:pt x="730" y="928"/>
                </a:lnTo>
                <a:lnTo>
                  <a:pt x="746" y="909"/>
                </a:lnTo>
                <a:lnTo>
                  <a:pt x="759" y="889"/>
                </a:lnTo>
                <a:lnTo>
                  <a:pt x="771" y="867"/>
                </a:lnTo>
                <a:lnTo>
                  <a:pt x="781" y="845"/>
                </a:lnTo>
                <a:lnTo>
                  <a:pt x="781" y="845"/>
                </a:lnTo>
                <a:lnTo>
                  <a:pt x="790" y="821"/>
                </a:lnTo>
                <a:lnTo>
                  <a:pt x="799" y="797"/>
                </a:lnTo>
                <a:lnTo>
                  <a:pt x="804" y="771"/>
                </a:lnTo>
                <a:lnTo>
                  <a:pt x="807" y="746"/>
                </a:lnTo>
                <a:lnTo>
                  <a:pt x="807" y="746"/>
                </a:lnTo>
                <a:lnTo>
                  <a:pt x="808" y="729"/>
                </a:lnTo>
                <a:lnTo>
                  <a:pt x="808" y="711"/>
                </a:lnTo>
                <a:lnTo>
                  <a:pt x="808" y="694"/>
                </a:lnTo>
                <a:lnTo>
                  <a:pt x="807" y="677"/>
                </a:lnTo>
                <a:lnTo>
                  <a:pt x="803" y="643"/>
                </a:lnTo>
                <a:lnTo>
                  <a:pt x="799" y="608"/>
                </a:lnTo>
                <a:lnTo>
                  <a:pt x="799" y="608"/>
                </a:lnTo>
                <a:close/>
                <a:moveTo>
                  <a:pt x="800" y="716"/>
                </a:moveTo>
                <a:lnTo>
                  <a:pt x="800" y="716"/>
                </a:lnTo>
                <a:lnTo>
                  <a:pt x="785" y="721"/>
                </a:lnTo>
                <a:lnTo>
                  <a:pt x="785" y="721"/>
                </a:lnTo>
                <a:lnTo>
                  <a:pt x="752" y="731"/>
                </a:lnTo>
                <a:lnTo>
                  <a:pt x="720" y="741"/>
                </a:lnTo>
                <a:lnTo>
                  <a:pt x="720" y="741"/>
                </a:lnTo>
                <a:lnTo>
                  <a:pt x="690" y="750"/>
                </a:lnTo>
                <a:lnTo>
                  <a:pt x="661" y="760"/>
                </a:lnTo>
                <a:lnTo>
                  <a:pt x="661" y="760"/>
                </a:lnTo>
                <a:lnTo>
                  <a:pt x="643" y="768"/>
                </a:lnTo>
                <a:lnTo>
                  <a:pt x="625" y="776"/>
                </a:lnTo>
                <a:lnTo>
                  <a:pt x="625" y="776"/>
                </a:lnTo>
                <a:lnTo>
                  <a:pt x="644" y="767"/>
                </a:lnTo>
                <a:lnTo>
                  <a:pt x="662" y="758"/>
                </a:lnTo>
                <a:lnTo>
                  <a:pt x="662" y="758"/>
                </a:lnTo>
                <a:lnTo>
                  <a:pt x="679" y="750"/>
                </a:lnTo>
                <a:lnTo>
                  <a:pt x="697" y="744"/>
                </a:lnTo>
                <a:lnTo>
                  <a:pt x="733" y="731"/>
                </a:lnTo>
                <a:lnTo>
                  <a:pt x="733" y="731"/>
                </a:lnTo>
                <a:lnTo>
                  <a:pt x="745" y="726"/>
                </a:lnTo>
                <a:lnTo>
                  <a:pt x="756" y="721"/>
                </a:lnTo>
                <a:lnTo>
                  <a:pt x="779" y="708"/>
                </a:lnTo>
                <a:lnTo>
                  <a:pt x="779" y="708"/>
                </a:lnTo>
                <a:lnTo>
                  <a:pt x="799" y="701"/>
                </a:lnTo>
                <a:lnTo>
                  <a:pt x="799" y="701"/>
                </a:lnTo>
                <a:lnTo>
                  <a:pt x="800" y="716"/>
                </a:lnTo>
                <a:lnTo>
                  <a:pt x="800" y="716"/>
                </a:lnTo>
                <a:close/>
                <a:moveTo>
                  <a:pt x="585" y="929"/>
                </a:moveTo>
                <a:lnTo>
                  <a:pt x="585" y="929"/>
                </a:lnTo>
                <a:lnTo>
                  <a:pt x="586" y="921"/>
                </a:lnTo>
                <a:lnTo>
                  <a:pt x="586" y="921"/>
                </a:lnTo>
                <a:lnTo>
                  <a:pt x="587" y="921"/>
                </a:lnTo>
                <a:lnTo>
                  <a:pt x="587" y="921"/>
                </a:lnTo>
                <a:lnTo>
                  <a:pt x="595" y="921"/>
                </a:lnTo>
                <a:lnTo>
                  <a:pt x="604" y="919"/>
                </a:lnTo>
                <a:lnTo>
                  <a:pt x="620" y="914"/>
                </a:lnTo>
                <a:lnTo>
                  <a:pt x="620" y="914"/>
                </a:lnTo>
                <a:lnTo>
                  <a:pt x="647" y="905"/>
                </a:lnTo>
                <a:lnTo>
                  <a:pt x="672" y="897"/>
                </a:lnTo>
                <a:lnTo>
                  <a:pt x="672" y="897"/>
                </a:lnTo>
                <a:lnTo>
                  <a:pt x="697" y="890"/>
                </a:lnTo>
                <a:lnTo>
                  <a:pt x="709" y="886"/>
                </a:lnTo>
                <a:lnTo>
                  <a:pt x="722" y="881"/>
                </a:lnTo>
                <a:lnTo>
                  <a:pt x="722" y="881"/>
                </a:lnTo>
                <a:lnTo>
                  <a:pt x="733" y="875"/>
                </a:lnTo>
                <a:lnTo>
                  <a:pt x="744" y="869"/>
                </a:lnTo>
                <a:lnTo>
                  <a:pt x="744" y="869"/>
                </a:lnTo>
                <a:lnTo>
                  <a:pt x="759" y="861"/>
                </a:lnTo>
                <a:lnTo>
                  <a:pt x="759" y="861"/>
                </a:lnTo>
                <a:lnTo>
                  <a:pt x="764" y="859"/>
                </a:lnTo>
                <a:lnTo>
                  <a:pt x="764" y="859"/>
                </a:lnTo>
                <a:lnTo>
                  <a:pt x="760" y="866"/>
                </a:lnTo>
                <a:lnTo>
                  <a:pt x="760" y="866"/>
                </a:lnTo>
                <a:lnTo>
                  <a:pt x="757" y="869"/>
                </a:lnTo>
                <a:lnTo>
                  <a:pt x="754" y="872"/>
                </a:lnTo>
                <a:lnTo>
                  <a:pt x="750" y="874"/>
                </a:lnTo>
                <a:lnTo>
                  <a:pt x="745" y="875"/>
                </a:lnTo>
                <a:lnTo>
                  <a:pt x="726" y="881"/>
                </a:lnTo>
                <a:lnTo>
                  <a:pt x="726" y="881"/>
                </a:lnTo>
                <a:lnTo>
                  <a:pt x="696" y="890"/>
                </a:lnTo>
                <a:lnTo>
                  <a:pt x="668" y="900"/>
                </a:lnTo>
                <a:lnTo>
                  <a:pt x="668" y="900"/>
                </a:lnTo>
                <a:lnTo>
                  <a:pt x="640" y="910"/>
                </a:lnTo>
                <a:lnTo>
                  <a:pt x="610" y="918"/>
                </a:lnTo>
                <a:lnTo>
                  <a:pt x="610" y="918"/>
                </a:lnTo>
                <a:lnTo>
                  <a:pt x="597" y="923"/>
                </a:lnTo>
                <a:lnTo>
                  <a:pt x="591" y="925"/>
                </a:lnTo>
                <a:lnTo>
                  <a:pt x="585" y="929"/>
                </a:lnTo>
                <a:lnTo>
                  <a:pt x="585" y="929"/>
                </a:lnTo>
                <a:close/>
                <a:moveTo>
                  <a:pt x="592" y="932"/>
                </a:moveTo>
                <a:lnTo>
                  <a:pt x="592" y="932"/>
                </a:lnTo>
                <a:lnTo>
                  <a:pt x="584" y="934"/>
                </a:lnTo>
                <a:lnTo>
                  <a:pt x="584" y="934"/>
                </a:lnTo>
                <a:lnTo>
                  <a:pt x="585" y="932"/>
                </a:lnTo>
                <a:lnTo>
                  <a:pt x="585" y="932"/>
                </a:lnTo>
                <a:lnTo>
                  <a:pt x="592" y="932"/>
                </a:lnTo>
                <a:lnTo>
                  <a:pt x="592" y="932"/>
                </a:lnTo>
                <a:close/>
                <a:moveTo>
                  <a:pt x="721" y="874"/>
                </a:moveTo>
                <a:lnTo>
                  <a:pt x="721" y="874"/>
                </a:lnTo>
                <a:lnTo>
                  <a:pt x="696" y="881"/>
                </a:lnTo>
                <a:lnTo>
                  <a:pt x="673" y="888"/>
                </a:lnTo>
                <a:lnTo>
                  <a:pt x="673" y="888"/>
                </a:lnTo>
                <a:lnTo>
                  <a:pt x="641" y="897"/>
                </a:lnTo>
                <a:lnTo>
                  <a:pt x="641" y="897"/>
                </a:lnTo>
                <a:lnTo>
                  <a:pt x="664" y="890"/>
                </a:lnTo>
                <a:lnTo>
                  <a:pt x="664" y="890"/>
                </a:lnTo>
                <a:lnTo>
                  <a:pt x="705" y="878"/>
                </a:lnTo>
                <a:lnTo>
                  <a:pt x="747" y="864"/>
                </a:lnTo>
                <a:lnTo>
                  <a:pt x="747" y="864"/>
                </a:lnTo>
                <a:lnTo>
                  <a:pt x="734" y="869"/>
                </a:lnTo>
                <a:lnTo>
                  <a:pt x="721" y="874"/>
                </a:lnTo>
                <a:lnTo>
                  <a:pt x="721" y="874"/>
                </a:lnTo>
                <a:close/>
                <a:moveTo>
                  <a:pt x="679" y="888"/>
                </a:moveTo>
                <a:lnTo>
                  <a:pt x="679" y="888"/>
                </a:lnTo>
                <a:lnTo>
                  <a:pt x="702" y="882"/>
                </a:lnTo>
                <a:lnTo>
                  <a:pt x="726" y="874"/>
                </a:lnTo>
                <a:lnTo>
                  <a:pt x="726" y="874"/>
                </a:lnTo>
                <a:lnTo>
                  <a:pt x="733" y="872"/>
                </a:lnTo>
                <a:lnTo>
                  <a:pt x="733" y="872"/>
                </a:lnTo>
                <a:lnTo>
                  <a:pt x="721" y="879"/>
                </a:lnTo>
                <a:lnTo>
                  <a:pt x="707" y="884"/>
                </a:lnTo>
                <a:lnTo>
                  <a:pt x="682" y="892"/>
                </a:lnTo>
                <a:lnTo>
                  <a:pt x="682" y="892"/>
                </a:lnTo>
                <a:lnTo>
                  <a:pt x="635" y="907"/>
                </a:lnTo>
                <a:lnTo>
                  <a:pt x="635" y="907"/>
                </a:lnTo>
                <a:lnTo>
                  <a:pt x="615" y="913"/>
                </a:lnTo>
                <a:lnTo>
                  <a:pt x="606" y="916"/>
                </a:lnTo>
                <a:lnTo>
                  <a:pt x="596" y="919"/>
                </a:lnTo>
                <a:lnTo>
                  <a:pt x="596" y="919"/>
                </a:lnTo>
                <a:lnTo>
                  <a:pt x="590" y="920"/>
                </a:lnTo>
                <a:lnTo>
                  <a:pt x="590" y="919"/>
                </a:lnTo>
                <a:lnTo>
                  <a:pt x="591" y="919"/>
                </a:lnTo>
                <a:lnTo>
                  <a:pt x="600" y="915"/>
                </a:lnTo>
                <a:lnTo>
                  <a:pt x="600" y="915"/>
                </a:lnTo>
                <a:lnTo>
                  <a:pt x="614" y="909"/>
                </a:lnTo>
                <a:lnTo>
                  <a:pt x="628" y="904"/>
                </a:lnTo>
                <a:lnTo>
                  <a:pt x="628" y="904"/>
                </a:lnTo>
                <a:lnTo>
                  <a:pt x="654" y="896"/>
                </a:lnTo>
                <a:lnTo>
                  <a:pt x="679" y="888"/>
                </a:lnTo>
                <a:lnTo>
                  <a:pt x="679" y="888"/>
                </a:lnTo>
                <a:close/>
                <a:moveTo>
                  <a:pt x="587" y="919"/>
                </a:moveTo>
                <a:lnTo>
                  <a:pt x="587" y="919"/>
                </a:lnTo>
                <a:lnTo>
                  <a:pt x="588" y="914"/>
                </a:lnTo>
                <a:lnTo>
                  <a:pt x="588" y="914"/>
                </a:lnTo>
                <a:lnTo>
                  <a:pt x="598" y="912"/>
                </a:lnTo>
                <a:lnTo>
                  <a:pt x="607" y="909"/>
                </a:lnTo>
                <a:lnTo>
                  <a:pt x="607" y="909"/>
                </a:lnTo>
                <a:lnTo>
                  <a:pt x="597" y="914"/>
                </a:lnTo>
                <a:lnTo>
                  <a:pt x="587" y="919"/>
                </a:lnTo>
                <a:lnTo>
                  <a:pt x="587" y="919"/>
                </a:lnTo>
                <a:close/>
                <a:moveTo>
                  <a:pt x="591" y="816"/>
                </a:moveTo>
                <a:lnTo>
                  <a:pt x="591" y="816"/>
                </a:lnTo>
                <a:lnTo>
                  <a:pt x="584" y="875"/>
                </a:lnTo>
                <a:lnTo>
                  <a:pt x="580" y="905"/>
                </a:lnTo>
                <a:lnTo>
                  <a:pt x="575" y="934"/>
                </a:lnTo>
                <a:lnTo>
                  <a:pt x="575" y="934"/>
                </a:lnTo>
                <a:lnTo>
                  <a:pt x="575" y="935"/>
                </a:lnTo>
                <a:lnTo>
                  <a:pt x="575" y="935"/>
                </a:lnTo>
                <a:lnTo>
                  <a:pt x="540" y="941"/>
                </a:lnTo>
                <a:lnTo>
                  <a:pt x="506" y="944"/>
                </a:lnTo>
                <a:lnTo>
                  <a:pt x="506" y="944"/>
                </a:lnTo>
                <a:lnTo>
                  <a:pt x="506" y="942"/>
                </a:lnTo>
                <a:lnTo>
                  <a:pt x="506" y="942"/>
                </a:lnTo>
                <a:lnTo>
                  <a:pt x="509" y="914"/>
                </a:lnTo>
                <a:lnTo>
                  <a:pt x="513" y="886"/>
                </a:lnTo>
                <a:lnTo>
                  <a:pt x="517" y="857"/>
                </a:lnTo>
                <a:lnTo>
                  <a:pt x="519" y="829"/>
                </a:lnTo>
                <a:lnTo>
                  <a:pt x="519" y="829"/>
                </a:lnTo>
                <a:lnTo>
                  <a:pt x="523" y="769"/>
                </a:lnTo>
                <a:lnTo>
                  <a:pt x="526" y="709"/>
                </a:lnTo>
                <a:lnTo>
                  <a:pt x="526" y="709"/>
                </a:lnTo>
                <a:lnTo>
                  <a:pt x="531" y="650"/>
                </a:lnTo>
                <a:lnTo>
                  <a:pt x="536" y="591"/>
                </a:lnTo>
                <a:lnTo>
                  <a:pt x="536" y="591"/>
                </a:lnTo>
                <a:lnTo>
                  <a:pt x="539" y="564"/>
                </a:lnTo>
                <a:lnTo>
                  <a:pt x="541" y="536"/>
                </a:lnTo>
                <a:lnTo>
                  <a:pt x="542" y="522"/>
                </a:lnTo>
                <a:lnTo>
                  <a:pt x="542" y="509"/>
                </a:lnTo>
                <a:lnTo>
                  <a:pt x="540" y="495"/>
                </a:lnTo>
                <a:lnTo>
                  <a:pt x="538" y="482"/>
                </a:lnTo>
                <a:lnTo>
                  <a:pt x="538" y="482"/>
                </a:lnTo>
                <a:lnTo>
                  <a:pt x="538" y="481"/>
                </a:lnTo>
                <a:lnTo>
                  <a:pt x="538" y="481"/>
                </a:lnTo>
                <a:lnTo>
                  <a:pt x="558" y="479"/>
                </a:lnTo>
                <a:lnTo>
                  <a:pt x="577" y="478"/>
                </a:lnTo>
                <a:lnTo>
                  <a:pt x="597" y="477"/>
                </a:lnTo>
                <a:lnTo>
                  <a:pt x="616" y="477"/>
                </a:lnTo>
                <a:lnTo>
                  <a:pt x="616" y="477"/>
                </a:lnTo>
                <a:lnTo>
                  <a:pt x="616" y="490"/>
                </a:lnTo>
                <a:lnTo>
                  <a:pt x="616" y="502"/>
                </a:lnTo>
                <a:lnTo>
                  <a:pt x="614" y="528"/>
                </a:lnTo>
                <a:lnTo>
                  <a:pt x="608" y="581"/>
                </a:lnTo>
                <a:lnTo>
                  <a:pt x="608" y="581"/>
                </a:lnTo>
                <a:lnTo>
                  <a:pt x="604" y="639"/>
                </a:lnTo>
                <a:lnTo>
                  <a:pt x="601" y="696"/>
                </a:lnTo>
                <a:lnTo>
                  <a:pt x="601" y="696"/>
                </a:lnTo>
                <a:lnTo>
                  <a:pt x="597" y="756"/>
                </a:lnTo>
                <a:lnTo>
                  <a:pt x="594" y="786"/>
                </a:lnTo>
                <a:lnTo>
                  <a:pt x="591" y="816"/>
                </a:lnTo>
                <a:lnTo>
                  <a:pt x="591" y="816"/>
                </a:lnTo>
                <a:close/>
                <a:moveTo>
                  <a:pt x="594" y="863"/>
                </a:moveTo>
                <a:lnTo>
                  <a:pt x="594" y="863"/>
                </a:lnTo>
                <a:lnTo>
                  <a:pt x="605" y="859"/>
                </a:lnTo>
                <a:lnTo>
                  <a:pt x="616" y="855"/>
                </a:lnTo>
                <a:lnTo>
                  <a:pt x="640" y="848"/>
                </a:lnTo>
                <a:lnTo>
                  <a:pt x="640" y="848"/>
                </a:lnTo>
                <a:lnTo>
                  <a:pt x="669" y="837"/>
                </a:lnTo>
                <a:lnTo>
                  <a:pt x="698" y="826"/>
                </a:lnTo>
                <a:lnTo>
                  <a:pt x="698" y="826"/>
                </a:lnTo>
                <a:lnTo>
                  <a:pt x="749" y="807"/>
                </a:lnTo>
                <a:lnTo>
                  <a:pt x="749" y="807"/>
                </a:lnTo>
                <a:lnTo>
                  <a:pt x="773" y="798"/>
                </a:lnTo>
                <a:lnTo>
                  <a:pt x="773" y="798"/>
                </a:lnTo>
                <a:lnTo>
                  <a:pt x="782" y="792"/>
                </a:lnTo>
                <a:lnTo>
                  <a:pt x="782" y="792"/>
                </a:lnTo>
                <a:lnTo>
                  <a:pt x="787" y="789"/>
                </a:lnTo>
                <a:lnTo>
                  <a:pt x="787" y="789"/>
                </a:lnTo>
                <a:lnTo>
                  <a:pt x="787" y="790"/>
                </a:lnTo>
                <a:lnTo>
                  <a:pt x="780" y="796"/>
                </a:lnTo>
                <a:lnTo>
                  <a:pt x="780" y="796"/>
                </a:lnTo>
                <a:lnTo>
                  <a:pt x="772" y="800"/>
                </a:lnTo>
                <a:lnTo>
                  <a:pt x="763" y="804"/>
                </a:lnTo>
                <a:lnTo>
                  <a:pt x="746" y="811"/>
                </a:lnTo>
                <a:lnTo>
                  <a:pt x="746" y="811"/>
                </a:lnTo>
                <a:lnTo>
                  <a:pt x="732" y="817"/>
                </a:lnTo>
                <a:lnTo>
                  <a:pt x="717" y="823"/>
                </a:lnTo>
                <a:lnTo>
                  <a:pt x="687" y="834"/>
                </a:lnTo>
                <a:lnTo>
                  <a:pt x="687" y="834"/>
                </a:lnTo>
                <a:lnTo>
                  <a:pt x="662" y="843"/>
                </a:lnTo>
                <a:lnTo>
                  <a:pt x="636" y="852"/>
                </a:lnTo>
                <a:lnTo>
                  <a:pt x="636" y="852"/>
                </a:lnTo>
                <a:lnTo>
                  <a:pt x="624" y="856"/>
                </a:lnTo>
                <a:lnTo>
                  <a:pt x="614" y="861"/>
                </a:lnTo>
                <a:lnTo>
                  <a:pt x="593" y="871"/>
                </a:lnTo>
                <a:lnTo>
                  <a:pt x="593" y="871"/>
                </a:lnTo>
                <a:lnTo>
                  <a:pt x="594" y="863"/>
                </a:lnTo>
                <a:lnTo>
                  <a:pt x="594" y="863"/>
                </a:lnTo>
                <a:close/>
                <a:moveTo>
                  <a:pt x="629" y="862"/>
                </a:moveTo>
                <a:lnTo>
                  <a:pt x="629" y="862"/>
                </a:lnTo>
                <a:lnTo>
                  <a:pt x="690" y="843"/>
                </a:lnTo>
                <a:lnTo>
                  <a:pt x="690" y="843"/>
                </a:lnTo>
                <a:lnTo>
                  <a:pt x="716" y="834"/>
                </a:lnTo>
                <a:lnTo>
                  <a:pt x="740" y="825"/>
                </a:lnTo>
                <a:lnTo>
                  <a:pt x="740" y="825"/>
                </a:lnTo>
                <a:lnTo>
                  <a:pt x="757" y="819"/>
                </a:lnTo>
                <a:lnTo>
                  <a:pt x="773" y="814"/>
                </a:lnTo>
                <a:lnTo>
                  <a:pt x="773" y="814"/>
                </a:lnTo>
                <a:lnTo>
                  <a:pt x="759" y="819"/>
                </a:lnTo>
                <a:lnTo>
                  <a:pt x="745" y="825"/>
                </a:lnTo>
                <a:lnTo>
                  <a:pt x="745" y="825"/>
                </a:lnTo>
                <a:lnTo>
                  <a:pt x="715" y="837"/>
                </a:lnTo>
                <a:lnTo>
                  <a:pt x="685" y="848"/>
                </a:lnTo>
                <a:lnTo>
                  <a:pt x="685" y="848"/>
                </a:lnTo>
                <a:lnTo>
                  <a:pt x="638" y="865"/>
                </a:lnTo>
                <a:lnTo>
                  <a:pt x="614" y="874"/>
                </a:lnTo>
                <a:lnTo>
                  <a:pt x="591" y="885"/>
                </a:lnTo>
                <a:lnTo>
                  <a:pt x="591" y="885"/>
                </a:lnTo>
                <a:lnTo>
                  <a:pt x="592" y="875"/>
                </a:lnTo>
                <a:lnTo>
                  <a:pt x="592" y="875"/>
                </a:lnTo>
                <a:lnTo>
                  <a:pt x="602" y="873"/>
                </a:lnTo>
                <a:lnTo>
                  <a:pt x="611" y="869"/>
                </a:lnTo>
                <a:lnTo>
                  <a:pt x="629" y="862"/>
                </a:lnTo>
                <a:lnTo>
                  <a:pt x="629" y="862"/>
                </a:lnTo>
                <a:close/>
                <a:moveTo>
                  <a:pt x="634" y="873"/>
                </a:moveTo>
                <a:lnTo>
                  <a:pt x="634" y="873"/>
                </a:lnTo>
                <a:lnTo>
                  <a:pt x="686" y="856"/>
                </a:lnTo>
                <a:lnTo>
                  <a:pt x="686" y="856"/>
                </a:lnTo>
                <a:lnTo>
                  <a:pt x="738" y="839"/>
                </a:lnTo>
                <a:lnTo>
                  <a:pt x="738" y="839"/>
                </a:lnTo>
                <a:lnTo>
                  <a:pt x="763" y="829"/>
                </a:lnTo>
                <a:lnTo>
                  <a:pt x="763" y="829"/>
                </a:lnTo>
                <a:lnTo>
                  <a:pt x="773" y="825"/>
                </a:lnTo>
                <a:lnTo>
                  <a:pt x="773" y="825"/>
                </a:lnTo>
                <a:lnTo>
                  <a:pt x="778" y="823"/>
                </a:lnTo>
                <a:lnTo>
                  <a:pt x="778" y="823"/>
                </a:lnTo>
                <a:lnTo>
                  <a:pt x="777" y="823"/>
                </a:lnTo>
                <a:lnTo>
                  <a:pt x="777" y="823"/>
                </a:lnTo>
                <a:lnTo>
                  <a:pt x="768" y="829"/>
                </a:lnTo>
                <a:lnTo>
                  <a:pt x="758" y="834"/>
                </a:lnTo>
                <a:lnTo>
                  <a:pt x="737" y="844"/>
                </a:lnTo>
                <a:lnTo>
                  <a:pt x="737" y="844"/>
                </a:lnTo>
                <a:lnTo>
                  <a:pt x="723" y="850"/>
                </a:lnTo>
                <a:lnTo>
                  <a:pt x="708" y="855"/>
                </a:lnTo>
                <a:lnTo>
                  <a:pt x="680" y="865"/>
                </a:lnTo>
                <a:lnTo>
                  <a:pt x="680" y="865"/>
                </a:lnTo>
                <a:lnTo>
                  <a:pt x="635" y="881"/>
                </a:lnTo>
                <a:lnTo>
                  <a:pt x="611" y="890"/>
                </a:lnTo>
                <a:lnTo>
                  <a:pt x="589" y="900"/>
                </a:lnTo>
                <a:lnTo>
                  <a:pt x="589" y="900"/>
                </a:lnTo>
                <a:lnTo>
                  <a:pt x="591" y="889"/>
                </a:lnTo>
                <a:lnTo>
                  <a:pt x="591" y="889"/>
                </a:lnTo>
                <a:lnTo>
                  <a:pt x="602" y="886"/>
                </a:lnTo>
                <a:lnTo>
                  <a:pt x="612" y="882"/>
                </a:lnTo>
                <a:lnTo>
                  <a:pt x="634" y="873"/>
                </a:lnTo>
                <a:lnTo>
                  <a:pt x="634" y="873"/>
                </a:lnTo>
                <a:close/>
                <a:moveTo>
                  <a:pt x="636" y="888"/>
                </a:moveTo>
                <a:lnTo>
                  <a:pt x="636" y="888"/>
                </a:lnTo>
                <a:lnTo>
                  <a:pt x="662" y="880"/>
                </a:lnTo>
                <a:lnTo>
                  <a:pt x="688" y="873"/>
                </a:lnTo>
                <a:lnTo>
                  <a:pt x="688" y="873"/>
                </a:lnTo>
                <a:lnTo>
                  <a:pt x="697" y="870"/>
                </a:lnTo>
                <a:lnTo>
                  <a:pt x="697" y="870"/>
                </a:lnTo>
                <a:lnTo>
                  <a:pt x="643" y="890"/>
                </a:lnTo>
                <a:lnTo>
                  <a:pt x="615" y="900"/>
                </a:lnTo>
                <a:lnTo>
                  <a:pt x="588" y="910"/>
                </a:lnTo>
                <a:lnTo>
                  <a:pt x="588" y="910"/>
                </a:lnTo>
                <a:lnTo>
                  <a:pt x="589" y="903"/>
                </a:lnTo>
                <a:lnTo>
                  <a:pt x="589" y="903"/>
                </a:lnTo>
                <a:lnTo>
                  <a:pt x="612" y="896"/>
                </a:lnTo>
                <a:lnTo>
                  <a:pt x="636" y="888"/>
                </a:lnTo>
                <a:lnTo>
                  <a:pt x="636" y="888"/>
                </a:lnTo>
                <a:close/>
                <a:moveTo>
                  <a:pt x="497" y="945"/>
                </a:moveTo>
                <a:lnTo>
                  <a:pt x="497" y="945"/>
                </a:lnTo>
                <a:lnTo>
                  <a:pt x="492" y="945"/>
                </a:lnTo>
                <a:lnTo>
                  <a:pt x="492" y="945"/>
                </a:lnTo>
                <a:lnTo>
                  <a:pt x="489" y="945"/>
                </a:lnTo>
                <a:lnTo>
                  <a:pt x="489" y="945"/>
                </a:lnTo>
                <a:lnTo>
                  <a:pt x="490" y="945"/>
                </a:lnTo>
                <a:lnTo>
                  <a:pt x="490" y="945"/>
                </a:lnTo>
                <a:lnTo>
                  <a:pt x="493" y="944"/>
                </a:lnTo>
                <a:lnTo>
                  <a:pt x="497" y="943"/>
                </a:lnTo>
                <a:lnTo>
                  <a:pt x="497" y="943"/>
                </a:lnTo>
                <a:lnTo>
                  <a:pt x="498" y="944"/>
                </a:lnTo>
                <a:lnTo>
                  <a:pt x="498" y="944"/>
                </a:lnTo>
                <a:lnTo>
                  <a:pt x="497" y="945"/>
                </a:lnTo>
                <a:lnTo>
                  <a:pt x="497" y="945"/>
                </a:lnTo>
                <a:close/>
                <a:moveTo>
                  <a:pt x="493" y="938"/>
                </a:moveTo>
                <a:lnTo>
                  <a:pt x="493" y="938"/>
                </a:lnTo>
                <a:lnTo>
                  <a:pt x="498" y="933"/>
                </a:lnTo>
                <a:lnTo>
                  <a:pt x="498" y="933"/>
                </a:lnTo>
                <a:lnTo>
                  <a:pt x="498" y="940"/>
                </a:lnTo>
                <a:lnTo>
                  <a:pt x="498" y="940"/>
                </a:lnTo>
                <a:lnTo>
                  <a:pt x="488" y="943"/>
                </a:lnTo>
                <a:lnTo>
                  <a:pt x="487" y="943"/>
                </a:lnTo>
                <a:lnTo>
                  <a:pt x="487" y="942"/>
                </a:lnTo>
                <a:lnTo>
                  <a:pt x="493" y="938"/>
                </a:lnTo>
                <a:lnTo>
                  <a:pt x="493" y="938"/>
                </a:lnTo>
                <a:close/>
                <a:moveTo>
                  <a:pt x="483" y="946"/>
                </a:moveTo>
                <a:lnTo>
                  <a:pt x="483" y="946"/>
                </a:lnTo>
                <a:lnTo>
                  <a:pt x="452" y="946"/>
                </a:lnTo>
                <a:lnTo>
                  <a:pt x="452" y="946"/>
                </a:lnTo>
                <a:lnTo>
                  <a:pt x="460" y="942"/>
                </a:lnTo>
                <a:lnTo>
                  <a:pt x="467" y="938"/>
                </a:lnTo>
                <a:lnTo>
                  <a:pt x="467" y="938"/>
                </a:lnTo>
                <a:lnTo>
                  <a:pt x="480" y="930"/>
                </a:lnTo>
                <a:lnTo>
                  <a:pt x="491" y="922"/>
                </a:lnTo>
                <a:lnTo>
                  <a:pt x="491" y="922"/>
                </a:lnTo>
                <a:lnTo>
                  <a:pt x="485" y="927"/>
                </a:lnTo>
                <a:lnTo>
                  <a:pt x="485" y="927"/>
                </a:lnTo>
                <a:lnTo>
                  <a:pt x="476" y="935"/>
                </a:lnTo>
                <a:lnTo>
                  <a:pt x="472" y="939"/>
                </a:lnTo>
                <a:lnTo>
                  <a:pt x="468" y="944"/>
                </a:lnTo>
                <a:lnTo>
                  <a:pt x="468" y="944"/>
                </a:lnTo>
                <a:lnTo>
                  <a:pt x="468" y="945"/>
                </a:lnTo>
                <a:lnTo>
                  <a:pt x="469" y="946"/>
                </a:lnTo>
                <a:lnTo>
                  <a:pt x="469" y="946"/>
                </a:lnTo>
                <a:lnTo>
                  <a:pt x="482" y="939"/>
                </a:lnTo>
                <a:lnTo>
                  <a:pt x="495" y="931"/>
                </a:lnTo>
                <a:lnTo>
                  <a:pt x="495" y="931"/>
                </a:lnTo>
                <a:lnTo>
                  <a:pt x="496" y="930"/>
                </a:lnTo>
                <a:lnTo>
                  <a:pt x="497" y="930"/>
                </a:lnTo>
                <a:lnTo>
                  <a:pt x="495" y="933"/>
                </a:lnTo>
                <a:lnTo>
                  <a:pt x="488" y="938"/>
                </a:lnTo>
                <a:lnTo>
                  <a:pt x="488" y="938"/>
                </a:lnTo>
                <a:lnTo>
                  <a:pt x="482" y="944"/>
                </a:lnTo>
                <a:lnTo>
                  <a:pt x="482" y="944"/>
                </a:lnTo>
                <a:lnTo>
                  <a:pt x="482" y="945"/>
                </a:lnTo>
                <a:lnTo>
                  <a:pt x="483" y="946"/>
                </a:lnTo>
                <a:lnTo>
                  <a:pt x="483" y="946"/>
                </a:lnTo>
                <a:close/>
                <a:moveTo>
                  <a:pt x="489" y="931"/>
                </a:moveTo>
                <a:lnTo>
                  <a:pt x="489" y="931"/>
                </a:lnTo>
                <a:lnTo>
                  <a:pt x="481" y="937"/>
                </a:lnTo>
                <a:lnTo>
                  <a:pt x="481" y="937"/>
                </a:lnTo>
                <a:lnTo>
                  <a:pt x="476" y="940"/>
                </a:lnTo>
                <a:lnTo>
                  <a:pt x="473" y="942"/>
                </a:lnTo>
                <a:lnTo>
                  <a:pt x="473" y="941"/>
                </a:lnTo>
                <a:lnTo>
                  <a:pt x="474" y="939"/>
                </a:lnTo>
                <a:lnTo>
                  <a:pt x="474" y="939"/>
                </a:lnTo>
                <a:lnTo>
                  <a:pt x="480" y="933"/>
                </a:lnTo>
                <a:lnTo>
                  <a:pt x="487" y="928"/>
                </a:lnTo>
                <a:lnTo>
                  <a:pt x="500" y="918"/>
                </a:lnTo>
                <a:lnTo>
                  <a:pt x="500" y="918"/>
                </a:lnTo>
                <a:lnTo>
                  <a:pt x="499" y="927"/>
                </a:lnTo>
                <a:lnTo>
                  <a:pt x="499" y="927"/>
                </a:lnTo>
                <a:lnTo>
                  <a:pt x="489" y="931"/>
                </a:lnTo>
                <a:lnTo>
                  <a:pt x="489" y="931"/>
                </a:lnTo>
                <a:close/>
                <a:moveTo>
                  <a:pt x="477" y="928"/>
                </a:moveTo>
                <a:lnTo>
                  <a:pt x="477" y="928"/>
                </a:lnTo>
                <a:lnTo>
                  <a:pt x="466" y="936"/>
                </a:lnTo>
                <a:lnTo>
                  <a:pt x="466" y="936"/>
                </a:lnTo>
                <a:lnTo>
                  <a:pt x="459" y="940"/>
                </a:lnTo>
                <a:lnTo>
                  <a:pt x="455" y="942"/>
                </a:lnTo>
                <a:lnTo>
                  <a:pt x="452" y="944"/>
                </a:lnTo>
                <a:lnTo>
                  <a:pt x="452" y="944"/>
                </a:lnTo>
                <a:lnTo>
                  <a:pt x="464" y="934"/>
                </a:lnTo>
                <a:lnTo>
                  <a:pt x="477" y="925"/>
                </a:lnTo>
                <a:lnTo>
                  <a:pt x="490" y="915"/>
                </a:lnTo>
                <a:lnTo>
                  <a:pt x="501" y="905"/>
                </a:lnTo>
                <a:lnTo>
                  <a:pt x="501" y="905"/>
                </a:lnTo>
                <a:lnTo>
                  <a:pt x="500" y="914"/>
                </a:lnTo>
                <a:lnTo>
                  <a:pt x="500" y="914"/>
                </a:lnTo>
                <a:lnTo>
                  <a:pt x="477" y="928"/>
                </a:lnTo>
                <a:lnTo>
                  <a:pt x="477" y="928"/>
                </a:lnTo>
                <a:close/>
                <a:moveTo>
                  <a:pt x="447" y="946"/>
                </a:moveTo>
                <a:lnTo>
                  <a:pt x="447" y="946"/>
                </a:lnTo>
                <a:lnTo>
                  <a:pt x="447" y="946"/>
                </a:lnTo>
                <a:lnTo>
                  <a:pt x="447" y="946"/>
                </a:lnTo>
                <a:lnTo>
                  <a:pt x="436" y="946"/>
                </a:lnTo>
                <a:lnTo>
                  <a:pt x="436" y="946"/>
                </a:lnTo>
                <a:lnTo>
                  <a:pt x="448" y="938"/>
                </a:lnTo>
                <a:lnTo>
                  <a:pt x="459" y="929"/>
                </a:lnTo>
                <a:lnTo>
                  <a:pt x="459" y="929"/>
                </a:lnTo>
                <a:lnTo>
                  <a:pt x="468" y="924"/>
                </a:lnTo>
                <a:lnTo>
                  <a:pt x="477" y="919"/>
                </a:lnTo>
                <a:lnTo>
                  <a:pt x="494" y="909"/>
                </a:lnTo>
                <a:lnTo>
                  <a:pt x="494" y="909"/>
                </a:lnTo>
                <a:lnTo>
                  <a:pt x="497" y="908"/>
                </a:lnTo>
                <a:lnTo>
                  <a:pt x="497" y="908"/>
                </a:lnTo>
                <a:lnTo>
                  <a:pt x="492" y="911"/>
                </a:lnTo>
                <a:lnTo>
                  <a:pt x="492" y="911"/>
                </a:lnTo>
                <a:lnTo>
                  <a:pt x="483" y="918"/>
                </a:lnTo>
                <a:lnTo>
                  <a:pt x="473" y="925"/>
                </a:lnTo>
                <a:lnTo>
                  <a:pt x="473" y="925"/>
                </a:lnTo>
                <a:lnTo>
                  <a:pt x="459" y="935"/>
                </a:lnTo>
                <a:lnTo>
                  <a:pt x="447" y="946"/>
                </a:lnTo>
                <a:lnTo>
                  <a:pt x="447" y="946"/>
                </a:lnTo>
                <a:close/>
                <a:moveTo>
                  <a:pt x="462" y="925"/>
                </a:moveTo>
                <a:lnTo>
                  <a:pt x="462" y="925"/>
                </a:lnTo>
                <a:lnTo>
                  <a:pt x="444" y="939"/>
                </a:lnTo>
                <a:lnTo>
                  <a:pt x="444" y="939"/>
                </a:lnTo>
                <a:lnTo>
                  <a:pt x="434" y="946"/>
                </a:lnTo>
                <a:lnTo>
                  <a:pt x="434" y="946"/>
                </a:lnTo>
                <a:lnTo>
                  <a:pt x="434" y="946"/>
                </a:lnTo>
                <a:lnTo>
                  <a:pt x="434" y="946"/>
                </a:lnTo>
                <a:lnTo>
                  <a:pt x="436" y="943"/>
                </a:lnTo>
                <a:lnTo>
                  <a:pt x="436" y="943"/>
                </a:lnTo>
                <a:lnTo>
                  <a:pt x="453" y="930"/>
                </a:lnTo>
                <a:lnTo>
                  <a:pt x="470" y="918"/>
                </a:lnTo>
                <a:lnTo>
                  <a:pt x="488" y="905"/>
                </a:lnTo>
                <a:lnTo>
                  <a:pt x="496" y="899"/>
                </a:lnTo>
                <a:lnTo>
                  <a:pt x="503" y="891"/>
                </a:lnTo>
                <a:lnTo>
                  <a:pt x="503" y="891"/>
                </a:lnTo>
                <a:lnTo>
                  <a:pt x="502" y="902"/>
                </a:lnTo>
                <a:lnTo>
                  <a:pt x="502" y="902"/>
                </a:lnTo>
                <a:lnTo>
                  <a:pt x="502" y="902"/>
                </a:lnTo>
                <a:lnTo>
                  <a:pt x="502" y="902"/>
                </a:lnTo>
                <a:lnTo>
                  <a:pt x="492" y="908"/>
                </a:lnTo>
                <a:lnTo>
                  <a:pt x="482" y="913"/>
                </a:lnTo>
                <a:lnTo>
                  <a:pt x="473" y="919"/>
                </a:lnTo>
                <a:lnTo>
                  <a:pt x="462" y="925"/>
                </a:lnTo>
                <a:lnTo>
                  <a:pt x="462" y="925"/>
                </a:lnTo>
                <a:close/>
                <a:moveTo>
                  <a:pt x="279" y="689"/>
                </a:moveTo>
                <a:lnTo>
                  <a:pt x="279" y="689"/>
                </a:lnTo>
                <a:lnTo>
                  <a:pt x="290" y="677"/>
                </a:lnTo>
                <a:lnTo>
                  <a:pt x="290" y="677"/>
                </a:lnTo>
                <a:lnTo>
                  <a:pt x="302" y="665"/>
                </a:lnTo>
                <a:lnTo>
                  <a:pt x="316" y="653"/>
                </a:lnTo>
                <a:lnTo>
                  <a:pt x="316" y="653"/>
                </a:lnTo>
                <a:lnTo>
                  <a:pt x="341" y="629"/>
                </a:lnTo>
                <a:lnTo>
                  <a:pt x="366" y="608"/>
                </a:lnTo>
                <a:lnTo>
                  <a:pt x="393" y="588"/>
                </a:lnTo>
                <a:lnTo>
                  <a:pt x="420" y="568"/>
                </a:lnTo>
                <a:lnTo>
                  <a:pt x="420" y="568"/>
                </a:lnTo>
                <a:lnTo>
                  <a:pt x="462" y="536"/>
                </a:lnTo>
                <a:lnTo>
                  <a:pt x="462" y="536"/>
                </a:lnTo>
                <a:lnTo>
                  <a:pt x="493" y="512"/>
                </a:lnTo>
                <a:lnTo>
                  <a:pt x="493" y="512"/>
                </a:lnTo>
                <a:lnTo>
                  <a:pt x="509" y="499"/>
                </a:lnTo>
                <a:lnTo>
                  <a:pt x="509" y="499"/>
                </a:lnTo>
                <a:lnTo>
                  <a:pt x="520" y="490"/>
                </a:lnTo>
                <a:lnTo>
                  <a:pt x="520" y="490"/>
                </a:lnTo>
                <a:lnTo>
                  <a:pt x="523" y="489"/>
                </a:lnTo>
                <a:lnTo>
                  <a:pt x="524" y="487"/>
                </a:lnTo>
                <a:lnTo>
                  <a:pt x="524" y="487"/>
                </a:lnTo>
                <a:lnTo>
                  <a:pt x="528" y="485"/>
                </a:lnTo>
                <a:lnTo>
                  <a:pt x="528" y="485"/>
                </a:lnTo>
                <a:lnTo>
                  <a:pt x="529" y="484"/>
                </a:lnTo>
                <a:lnTo>
                  <a:pt x="528" y="483"/>
                </a:lnTo>
                <a:lnTo>
                  <a:pt x="528" y="483"/>
                </a:lnTo>
                <a:lnTo>
                  <a:pt x="527" y="483"/>
                </a:lnTo>
                <a:lnTo>
                  <a:pt x="527" y="483"/>
                </a:lnTo>
                <a:lnTo>
                  <a:pt x="523" y="485"/>
                </a:lnTo>
                <a:lnTo>
                  <a:pt x="523" y="485"/>
                </a:lnTo>
                <a:lnTo>
                  <a:pt x="523" y="485"/>
                </a:lnTo>
                <a:lnTo>
                  <a:pt x="523" y="485"/>
                </a:lnTo>
                <a:lnTo>
                  <a:pt x="507" y="496"/>
                </a:lnTo>
                <a:lnTo>
                  <a:pt x="493" y="507"/>
                </a:lnTo>
                <a:lnTo>
                  <a:pt x="463" y="530"/>
                </a:lnTo>
                <a:lnTo>
                  <a:pt x="463" y="530"/>
                </a:lnTo>
                <a:lnTo>
                  <a:pt x="411" y="571"/>
                </a:lnTo>
                <a:lnTo>
                  <a:pt x="411" y="571"/>
                </a:lnTo>
                <a:lnTo>
                  <a:pt x="401" y="579"/>
                </a:lnTo>
                <a:lnTo>
                  <a:pt x="401" y="579"/>
                </a:lnTo>
                <a:lnTo>
                  <a:pt x="369" y="602"/>
                </a:lnTo>
                <a:lnTo>
                  <a:pt x="339" y="627"/>
                </a:lnTo>
                <a:lnTo>
                  <a:pt x="311" y="653"/>
                </a:lnTo>
                <a:lnTo>
                  <a:pt x="281" y="679"/>
                </a:lnTo>
                <a:lnTo>
                  <a:pt x="281" y="679"/>
                </a:lnTo>
                <a:lnTo>
                  <a:pt x="276" y="683"/>
                </a:lnTo>
                <a:lnTo>
                  <a:pt x="276" y="683"/>
                </a:lnTo>
                <a:lnTo>
                  <a:pt x="276" y="682"/>
                </a:lnTo>
                <a:lnTo>
                  <a:pt x="276" y="682"/>
                </a:lnTo>
                <a:lnTo>
                  <a:pt x="281" y="677"/>
                </a:lnTo>
                <a:lnTo>
                  <a:pt x="281" y="677"/>
                </a:lnTo>
                <a:lnTo>
                  <a:pt x="292" y="664"/>
                </a:lnTo>
                <a:lnTo>
                  <a:pt x="292" y="664"/>
                </a:lnTo>
                <a:lnTo>
                  <a:pt x="306" y="648"/>
                </a:lnTo>
                <a:lnTo>
                  <a:pt x="306" y="648"/>
                </a:lnTo>
                <a:lnTo>
                  <a:pt x="323" y="632"/>
                </a:lnTo>
                <a:lnTo>
                  <a:pt x="323" y="632"/>
                </a:lnTo>
                <a:lnTo>
                  <a:pt x="339" y="618"/>
                </a:lnTo>
                <a:lnTo>
                  <a:pt x="355" y="605"/>
                </a:lnTo>
                <a:lnTo>
                  <a:pt x="388" y="580"/>
                </a:lnTo>
                <a:lnTo>
                  <a:pt x="388" y="580"/>
                </a:lnTo>
                <a:lnTo>
                  <a:pt x="388" y="580"/>
                </a:lnTo>
                <a:lnTo>
                  <a:pt x="388" y="580"/>
                </a:lnTo>
                <a:lnTo>
                  <a:pt x="411" y="564"/>
                </a:lnTo>
                <a:lnTo>
                  <a:pt x="432" y="547"/>
                </a:lnTo>
                <a:lnTo>
                  <a:pt x="432" y="547"/>
                </a:lnTo>
                <a:lnTo>
                  <a:pt x="441" y="540"/>
                </a:lnTo>
                <a:lnTo>
                  <a:pt x="441" y="540"/>
                </a:lnTo>
                <a:lnTo>
                  <a:pt x="451" y="532"/>
                </a:lnTo>
                <a:lnTo>
                  <a:pt x="451" y="532"/>
                </a:lnTo>
                <a:lnTo>
                  <a:pt x="482" y="509"/>
                </a:lnTo>
                <a:lnTo>
                  <a:pt x="497" y="497"/>
                </a:lnTo>
                <a:lnTo>
                  <a:pt x="511" y="485"/>
                </a:lnTo>
                <a:lnTo>
                  <a:pt x="511" y="485"/>
                </a:lnTo>
                <a:lnTo>
                  <a:pt x="516" y="484"/>
                </a:lnTo>
                <a:lnTo>
                  <a:pt x="516" y="484"/>
                </a:lnTo>
                <a:lnTo>
                  <a:pt x="529" y="482"/>
                </a:lnTo>
                <a:lnTo>
                  <a:pt x="529" y="482"/>
                </a:lnTo>
                <a:lnTo>
                  <a:pt x="529" y="484"/>
                </a:lnTo>
                <a:lnTo>
                  <a:pt x="529" y="484"/>
                </a:lnTo>
                <a:lnTo>
                  <a:pt x="531" y="494"/>
                </a:lnTo>
                <a:lnTo>
                  <a:pt x="531" y="494"/>
                </a:lnTo>
                <a:lnTo>
                  <a:pt x="520" y="505"/>
                </a:lnTo>
                <a:lnTo>
                  <a:pt x="520" y="505"/>
                </a:lnTo>
                <a:lnTo>
                  <a:pt x="516" y="507"/>
                </a:lnTo>
                <a:lnTo>
                  <a:pt x="516" y="507"/>
                </a:lnTo>
                <a:lnTo>
                  <a:pt x="498" y="520"/>
                </a:lnTo>
                <a:lnTo>
                  <a:pt x="498" y="520"/>
                </a:lnTo>
                <a:lnTo>
                  <a:pt x="468" y="544"/>
                </a:lnTo>
                <a:lnTo>
                  <a:pt x="437" y="568"/>
                </a:lnTo>
                <a:lnTo>
                  <a:pt x="437" y="568"/>
                </a:lnTo>
                <a:lnTo>
                  <a:pt x="382" y="607"/>
                </a:lnTo>
                <a:lnTo>
                  <a:pt x="355" y="626"/>
                </a:lnTo>
                <a:lnTo>
                  <a:pt x="329" y="648"/>
                </a:lnTo>
                <a:lnTo>
                  <a:pt x="329" y="648"/>
                </a:lnTo>
                <a:lnTo>
                  <a:pt x="304" y="670"/>
                </a:lnTo>
                <a:lnTo>
                  <a:pt x="291" y="681"/>
                </a:lnTo>
                <a:lnTo>
                  <a:pt x="279" y="691"/>
                </a:lnTo>
                <a:lnTo>
                  <a:pt x="279" y="691"/>
                </a:lnTo>
                <a:lnTo>
                  <a:pt x="276" y="693"/>
                </a:lnTo>
                <a:lnTo>
                  <a:pt x="276" y="693"/>
                </a:lnTo>
                <a:lnTo>
                  <a:pt x="276" y="692"/>
                </a:lnTo>
                <a:lnTo>
                  <a:pt x="276" y="692"/>
                </a:lnTo>
                <a:lnTo>
                  <a:pt x="279" y="689"/>
                </a:lnTo>
                <a:lnTo>
                  <a:pt x="279" y="689"/>
                </a:lnTo>
                <a:close/>
                <a:moveTo>
                  <a:pt x="276" y="689"/>
                </a:moveTo>
                <a:lnTo>
                  <a:pt x="276" y="689"/>
                </a:lnTo>
                <a:lnTo>
                  <a:pt x="276" y="685"/>
                </a:lnTo>
                <a:lnTo>
                  <a:pt x="276" y="685"/>
                </a:lnTo>
                <a:lnTo>
                  <a:pt x="288" y="677"/>
                </a:lnTo>
                <a:lnTo>
                  <a:pt x="288" y="677"/>
                </a:lnTo>
                <a:lnTo>
                  <a:pt x="276" y="689"/>
                </a:lnTo>
                <a:lnTo>
                  <a:pt x="276" y="689"/>
                </a:lnTo>
                <a:close/>
                <a:moveTo>
                  <a:pt x="464" y="531"/>
                </a:moveTo>
                <a:lnTo>
                  <a:pt x="464" y="531"/>
                </a:lnTo>
                <a:lnTo>
                  <a:pt x="485" y="515"/>
                </a:lnTo>
                <a:lnTo>
                  <a:pt x="485" y="515"/>
                </a:lnTo>
                <a:lnTo>
                  <a:pt x="469" y="527"/>
                </a:lnTo>
                <a:lnTo>
                  <a:pt x="469" y="527"/>
                </a:lnTo>
                <a:lnTo>
                  <a:pt x="464" y="531"/>
                </a:lnTo>
                <a:lnTo>
                  <a:pt x="464" y="531"/>
                </a:lnTo>
                <a:close/>
                <a:moveTo>
                  <a:pt x="308" y="557"/>
                </a:moveTo>
                <a:lnTo>
                  <a:pt x="308" y="557"/>
                </a:lnTo>
                <a:lnTo>
                  <a:pt x="292" y="570"/>
                </a:lnTo>
                <a:lnTo>
                  <a:pt x="285" y="577"/>
                </a:lnTo>
                <a:lnTo>
                  <a:pt x="278" y="585"/>
                </a:lnTo>
                <a:lnTo>
                  <a:pt x="278" y="585"/>
                </a:lnTo>
                <a:lnTo>
                  <a:pt x="278" y="583"/>
                </a:lnTo>
                <a:lnTo>
                  <a:pt x="278" y="583"/>
                </a:lnTo>
                <a:lnTo>
                  <a:pt x="279" y="583"/>
                </a:lnTo>
                <a:lnTo>
                  <a:pt x="279" y="583"/>
                </a:lnTo>
                <a:lnTo>
                  <a:pt x="285" y="576"/>
                </a:lnTo>
                <a:lnTo>
                  <a:pt x="293" y="569"/>
                </a:lnTo>
                <a:lnTo>
                  <a:pt x="308" y="557"/>
                </a:lnTo>
                <a:lnTo>
                  <a:pt x="308" y="557"/>
                </a:lnTo>
                <a:close/>
                <a:moveTo>
                  <a:pt x="279" y="570"/>
                </a:moveTo>
                <a:lnTo>
                  <a:pt x="279" y="570"/>
                </a:lnTo>
                <a:lnTo>
                  <a:pt x="279" y="569"/>
                </a:lnTo>
                <a:lnTo>
                  <a:pt x="279" y="569"/>
                </a:lnTo>
                <a:lnTo>
                  <a:pt x="285" y="564"/>
                </a:lnTo>
                <a:lnTo>
                  <a:pt x="285" y="564"/>
                </a:lnTo>
                <a:lnTo>
                  <a:pt x="279" y="570"/>
                </a:lnTo>
                <a:lnTo>
                  <a:pt x="279" y="570"/>
                </a:lnTo>
                <a:close/>
                <a:moveTo>
                  <a:pt x="319" y="550"/>
                </a:moveTo>
                <a:lnTo>
                  <a:pt x="319" y="550"/>
                </a:lnTo>
                <a:lnTo>
                  <a:pt x="327" y="544"/>
                </a:lnTo>
                <a:lnTo>
                  <a:pt x="327" y="544"/>
                </a:lnTo>
                <a:lnTo>
                  <a:pt x="345" y="534"/>
                </a:lnTo>
                <a:lnTo>
                  <a:pt x="345" y="534"/>
                </a:lnTo>
                <a:lnTo>
                  <a:pt x="311" y="564"/>
                </a:lnTo>
                <a:lnTo>
                  <a:pt x="293" y="579"/>
                </a:lnTo>
                <a:lnTo>
                  <a:pt x="278" y="595"/>
                </a:lnTo>
                <a:lnTo>
                  <a:pt x="278" y="595"/>
                </a:lnTo>
                <a:lnTo>
                  <a:pt x="278" y="589"/>
                </a:lnTo>
                <a:lnTo>
                  <a:pt x="278" y="589"/>
                </a:lnTo>
                <a:lnTo>
                  <a:pt x="287" y="578"/>
                </a:lnTo>
                <a:lnTo>
                  <a:pt x="297" y="569"/>
                </a:lnTo>
                <a:lnTo>
                  <a:pt x="319" y="550"/>
                </a:lnTo>
                <a:lnTo>
                  <a:pt x="319" y="550"/>
                </a:lnTo>
                <a:close/>
                <a:moveTo>
                  <a:pt x="287" y="588"/>
                </a:moveTo>
                <a:lnTo>
                  <a:pt x="287" y="588"/>
                </a:lnTo>
                <a:lnTo>
                  <a:pt x="300" y="575"/>
                </a:lnTo>
                <a:lnTo>
                  <a:pt x="314" y="564"/>
                </a:lnTo>
                <a:lnTo>
                  <a:pt x="314" y="564"/>
                </a:lnTo>
                <a:lnTo>
                  <a:pt x="352" y="531"/>
                </a:lnTo>
                <a:lnTo>
                  <a:pt x="352" y="531"/>
                </a:lnTo>
                <a:lnTo>
                  <a:pt x="362" y="526"/>
                </a:lnTo>
                <a:lnTo>
                  <a:pt x="362" y="526"/>
                </a:lnTo>
                <a:lnTo>
                  <a:pt x="342" y="542"/>
                </a:lnTo>
                <a:lnTo>
                  <a:pt x="342" y="542"/>
                </a:lnTo>
                <a:lnTo>
                  <a:pt x="315" y="565"/>
                </a:lnTo>
                <a:lnTo>
                  <a:pt x="300" y="577"/>
                </a:lnTo>
                <a:lnTo>
                  <a:pt x="288" y="589"/>
                </a:lnTo>
                <a:lnTo>
                  <a:pt x="288" y="589"/>
                </a:lnTo>
                <a:lnTo>
                  <a:pt x="278" y="598"/>
                </a:lnTo>
                <a:lnTo>
                  <a:pt x="278" y="598"/>
                </a:lnTo>
                <a:lnTo>
                  <a:pt x="278" y="598"/>
                </a:lnTo>
                <a:lnTo>
                  <a:pt x="278" y="598"/>
                </a:lnTo>
                <a:lnTo>
                  <a:pt x="287" y="588"/>
                </a:lnTo>
                <a:lnTo>
                  <a:pt x="287" y="588"/>
                </a:lnTo>
                <a:close/>
                <a:moveTo>
                  <a:pt x="295" y="584"/>
                </a:moveTo>
                <a:lnTo>
                  <a:pt x="295" y="584"/>
                </a:lnTo>
                <a:lnTo>
                  <a:pt x="303" y="576"/>
                </a:lnTo>
                <a:lnTo>
                  <a:pt x="313" y="569"/>
                </a:lnTo>
                <a:lnTo>
                  <a:pt x="331" y="555"/>
                </a:lnTo>
                <a:lnTo>
                  <a:pt x="331" y="555"/>
                </a:lnTo>
                <a:lnTo>
                  <a:pt x="360" y="531"/>
                </a:lnTo>
                <a:lnTo>
                  <a:pt x="360" y="531"/>
                </a:lnTo>
                <a:lnTo>
                  <a:pt x="373" y="521"/>
                </a:lnTo>
                <a:lnTo>
                  <a:pt x="373" y="521"/>
                </a:lnTo>
                <a:lnTo>
                  <a:pt x="379" y="518"/>
                </a:lnTo>
                <a:lnTo>
                  <a:pt x="379" y="518"/>
                </a:lnTo>
                <a:lnTo>
                  <a:pt x="382" y="517"/>
                </a:lnTo>
                <a:lnTo>
                  <a:pt x="382" y="517"/>
                </a:lnTo>
                <a:lnTo>
                  <a:pt x="368" y="531"/>
                </a:lnTo>
                <a:lnTo>
                  <a:pt x="353" y="544"/>
                </a:lnTo>
                <a:lnTo>
                  <a:pt x="322" y="570"/>
                </a:lnTo>
                <a:lnTo>
                  <a:pt x="322" y="570"/>
                </a:lnTo>
                <a:lnTo>
                  <a:pt x="307" y="583"/>
                </a:lnTo>
                <a:lnTo>
                  <a:pt x="293" y="597"/>
                </a:lnTo>
                <a:lnTo>
                  <a:pt x="293" y="597"/>
                </a:lnTo>
                <a:lnTo>
                  <a:pt x="285" y="604"/>
                </a:lnTo>
                <a:lnTo>
                  <a:pt x="277" y="612"/>
                </a:lnTo>
                <a:lnTo>
                  <a:pt x="277" y="612"/>
                </a:lnTo>
                <a:lnTo>
                  <a:pt x="277" y="600"/>
                </a:lnTo>
                <a:lnTo>
                  <a:pt x="277" y="600"/>
                </a:lnTo>
                <a:lnTo>
                  <a:pt x="286" y="593"/>
                </a:lnTo>
                <a:lnTo>
                  <a:pt x="295" y="584"/>
                </a:lnTo>
                <a:lnTo>
                  <a:pt x="295" y="584"/>
                </a:lnTo>
                <a:close/>
                <a:moveTo>
                  <a:pt x="278" y="614"/>
                </a:moveTo>
                <a:lnTo>
                  <a:pt x="278" y="614"/>
                </a:lnTo>
                <a:lnTo>
                  <a:pt x="286" y="606"/>
                </a:lnTo>
                <a:lnTo>
                  <a:pt x="294" y="598"/>
                </a:lnTo>
                <a:lnTo>
                  <a:pt x="294" y="598"/>
                </a:lnTo>
                <a:lnTo>
                  <a:pt x="311" y="583"/>
                </a:lnTo>
                <a:lnTo>
                  <a:pt x="328" y="569"/>
                </a:lnTo>
                <a:lnTo>
                  <a:pt x="328" y="569"/>
                </a:lnTo>
                <a:lnTo>
                  <a:pt x="358" y="542"/>
                </a:lnTo>
                <a:lnTo>
                  <a:pt x="373" y="529"/>
                </a:lnTo>
                <a:lnTo>
                  <a:pt x="387" y="515"/>
                </a:lnTo>
                <a:lnTo>
                  <a:pt x="387" y="515"/>
                </a:lnTo>
                <a:lnTo>
                  <a:pt x="381" y="526"/>
                </a:lnTo>
                <a:lnTo>
                  <a:pt x="381" y="526"/>
                </a:lnTo>
                <a:lnTo>
                  <a:pt x="357" y="546"/>
                </a:lnTo>
                <a:lnTo>
                  <a:pt x="357" y="546"/>
                </a:lnTo>
                <a:lnTo>
                  <a:pt x="321" y="578"/>
                </a:lnTo>
                <a:lnTo>
                  <a:pt x="302" y="593"/>
                </a:lnTo>
                <a:lnTo>
                  <a:pt x="285" y="609"/>
                </a:lnTo>
                <a:lnTo>
                  <a:pt x="285" y="609"/>
                </a:lnTo>
                <a:lnTo>
                  <a:pt x="277" y="617"/>
                </a:lnTo>
                <a:lnTo>
                  <a:pt x="277" y="617"/>
                </a:lnTo>
                <a:lnTo>
                  <a:pt x="277" y="615"/>
                </a:lnTo>
                <a:lnTo>
                  <a:pt x="277" y="615"/>
                </a:lnTo>
                <a:lnTo>
                  <a:pt x="278" y="614"/>
                </a:lnTo>
                <a:lnTo>
                  <a:pt x="278" y="614"/>
                </a:lnTo>
                <a:close/>
                <a:moveTo>
                  <a:pt x="401" y="514"/>
                </a:moveTo>
                <a:lnTo>
                  <a:pt x="401" y="514"/>
                </a:lnTo>
                <a:lnTo>
                  <a:pt x="401" y="523"/>
                </a:lnTo>
                <a:lnTo>
                  <a:pt x="401" y="523"/>
                </a:lnTo>
                <a:lnTo>
                  <a:pt x="388" y="532"/>
                </a:lnTo>
                <a:lnTo>
                  <a:pt x="388" y="532"/>
                </a:lnTo>
                <a:lnTo>
                  <a:pt x="396" y="518"/>
                </a:lnTo>
                <a:lnTo>
                  <a:pt x="396" y="518"/>
                </a:lnTo>
                <a:lnTo>
                  <a:pt x="401" y="514"/>
                </a:lnTo>
                <a:lnTo>
                  <a:pt x="401" y="514"/>
                </a:lnTo>
                <a:close/>
                <a:moveTo>
                  <a:pt x="399" y="513"/>
                </a:moveTo>
                <a:lnTo>
                  <a:pt x="399" y="513"/>
                </a:lnTo>
                <a:lnTo>
                  <a:pt x="401" y="511"/>
                </a:lnTo>
                <a:lnTo>
                  <a:pt x="401" y="511"/>
                </a:lnTo>
                <a:lnTo>
                  <a:pt x="401" y="512"/>
                </a:lnTo>
                <a:lnTo>
                  <a:pt x="401" y="512"/>
                </a:lnTo>
                <a:lnTo>
                  <a:pt x="399" y="513"/>
                </a:lnTo>
                <a:lnTo>
                  <a:pt x="399" y="513"/>
                </a:lnTo>
                <a:close/>
                <a:moveTo>
                  <a:pt x="397" y="528"/>
                </a:moveTo>
                <a:lnTo>
                  <a:pt x="397" y="528"/>
                </a:lnTo>
                <a:lnTo>
                  <a:pt x="401" y="524"/>
                </a:lnTo>
                <a:lnTo>
                  <a:pt x="401" y="524"/>
                </a:lnTo>
                <a:lnTo>
                  <a:pt x="401" y="536"/>
                </a:lnTo>
                <a:lnTo>
                  <a:pt x="401" y="536"/>
                </a:lnTo>
                <a:lnTo>
                  <a:pt x="385" y="547"/>
                </a:lnTo>
                <a:lnTo>
                  <a:pt x="385" y="547"/>
                </a:lnTo>
                <a:lnTo>
                  <a:pt x="388" y="534"/>
                </a:lnTo>
                <a:lnTo>
                  <a:pt x="388" y="534"/>
                </a:lnTo>
                <a:lnTo>
                  <a:pt x="397" y="528"/>
                </a:lnTo>
                <a:lnTo>
                  <a:pt x="397" y="528"/>
                </a:lnTo>
                <a:close/>
                <a:moveTo>
                  <a:pt x="385" y="560"/>
                </a:moveTo>
                <a:lnTo>
                  <a:pt x="385" y="560"/>
                </a:lnTo>
                <a:lnTo>
                  <a:pt x="384" y="556"/>
                </a:lnTo>
                <a:lnTo>
                  <a:pt x="384" y="550"/>
                </a:lnTo>
                <a:lnTo>
                  <a:pt x="384" y="550"/>
                </a:lnTo>
                <a:lnTo>
                  <a:pt x="401" y="539"/>
                </a:lnTo>
                <a:lnTo>
                  <a:pt x="401" y="539"/>
                </a:lnTo>
                <a:lnTo>
                  <a:pt x="399" y="545"/>
                </a:lnTo>
                <a:lnTo>
                  <a:pt x="398" y="550"/>
                </a:lnTo>
                <a:lnTo>
                  <a:pt x="398" y="550"/>
                </a:lnTo>
                <a:lnTo>
                  <a:pt x="385" y="560"/>
                </a:lnTo>
                <a:lnTo>
                  <a:pt x="385" y="560"/>
                </a:lnTo>
                <a:close/>
                <a:moveTo>
                  <a:pt x="395" y="556"/>
                </a:moveTo>
                <a:lnTo>
                  <a:pt x="395" y="556"/>
                </a:lnTo>
                <a:lnTo>
                  <a:pt x="391" y="560"/>
                </a:lnTo>
                <a:lnTo>
                  <a:pt x="391" y="560"/>
                </a:lnTo>
                <a:lnTo>
                  <a:pt x="387" y="561"/>
                </a:lnTo>
                <a:lnTo>
                  <a:pt x="387" y="561"/>
                </a:lnTo>
                <a:lnTo>
                  <a:pt x="395" y="556"/>
                </a:lnTo>
                <a:lnTo>
                  <a:pt x="395" y="556"/>
                </a:lnTo>
                <a:close/>
                <a:moveTo>
                  <a:pt x="346" y="559"/>
                </a:moveTo>
                <a:lnTo>
                  <a:pt x="346" y="559"/>
                </a:lnTo>
                <a:lnTo>
                  <a:pt x="380" y="530"/>
                </a:lnTo>
                <a:lnTo>
                  <a:pt x="380" y="530"/>
                </a:lnTo>
                <a:lnTo>
                  <a:pt x="376" y="542"/>
                </a:lnTo>
                <a:lnTo>
                  <a:pt x="376" y="542"/>
                </a:lnTo>
                <a:lnTo>
                  <a:pt x="358" y="555"/>
                </a:lnTo>
                <a:lnTo>
                  <a:pt x="341" y="568"/>
                </a:lnTo>
                <a:lnTo>
                  <a:pt x="341" y="568"/>
                </a:lnTo>
                <a:lnTo>
                  <a:pt x="321" y="585"/>
                </a:lnTo>
                <a:lnTo>
                  <a:pt x="301" y="603"/>
                </a:lnTo>
                <a:lnTo>
                  <a:pt x="301" y="603"/>
                </a:lnTo>
                <a:lnTo>
                  <a:pt x="289" y="615"/>
                </a:lnTo>
                <a:lnTo>
                  <a:pt x="277" y="628"/>
                </a:lnTo>
                <a:lnTo>
                  <a:pt x="277" y="628"/>
                </a:lnTo>
                <a:lnTo>
                  <a:pt x="277" y="619"/>
                </a:lnTo>
                <a:lnTo>
                  <a:pt x="277" y="619"/>
                </a:lnTo>
                <a:lnTo>
                  <a:pt x="294" y="604"/>
                </a:lnTo>
                <a:lnTo>
                  <a:pt x="312" y="589"/>
                </a:lnTo>
                <a:lnTo>
                  <a:pt x="329" y="574"/>
                </a:lnTo>
                <a:lnTo>
                  <a:pt x="346" y="559"/>
                </a:lnTo>
                <a:lnTo>
                  <a:pt x="346" y="559"/>
                </a:lnTo>
                <a:close/>
                <a:moveTo>
                  <a:pt x="287" y="621"/>
                </a:moveTo>
                <a:lnTo>
                  <a:pt x="287" y="621"/>
                </a:lnTo>
                <a:lnTo>
                  <a:pt x="307" y="601"/>
                </a:lnTo>
                <a:lnTo>
                  <a:pt x="307" y="601"/>
                </a:lnTo>
                <a:lnTo>
                  <a:pt x="329" y="582"/>
                </a:lnTo>
                <a:lnTo>
                  <a:pt x="350" y="564"/>
                </a:lnTo>
                <a:lnTo>
                  <a:pt x="350" y="564"/>
                </a:lnTo>
                <a:lnTo>
                  <a:pt x="375" y="543"/>
                </a:lnTo>
                <a:lnTo>
                  <a:pt x="375" y="543"/>
                </a:lnTo>
                <a:lnTo>
                  <a:pt x="374" y="550"/>
                </a:lnTo>
                <a:lnTo>
                  <a:pt x="374" y="556"/>
                </a:lnTo>
                <a:lnTo>
                  <a:pt x="374" y="556"/>
                </a:lnTo>
                <a:lnTo>
                  <a:pt x="363" y="564"/>
                </a:lnTo>
                <a:lnTo>
                  <a:pt x="363" y="564"/>
                </a:lnTo>
                <a:lnTo>
                  <a:pt x="341" y="580"/>
                </a:lnTo>
                <a:lnTo>
                  <a:pt x="320" y="596"/>
                </a:lnTo>
                <a:lnTo>
                  <a:pt x="320" y="596"/>
                </a:lnTo>
                <a:lnTo>
                  <a:pt x="310" y="605"/>
                </a:lnTo>
                <a:lnTo>
                  <a:pt x="299" y="614"/>
                </a:lnTo>
                <a:lnTo>
                  <a:pt x="289" y="623"/>
                </a:lnTo>
                <a:lnTo>
                  <a:pt x="279" y="631"/>
                </a:lnTo>
                <a:lnTo>
                  <a:pt x="279" y="631"/>
                </a:lnTo>
                <a:lnTo>
                  <a:pt x="277" y="634"/>
                </a:lnTo>
                <a:lnTo>
                  <a:pt x="277" y="634"/>
                </a:lnTo>
                <a:lnTo>
                  <a:pt x="277" y="631"/>
                </a:lnTo>
                <a:lnTo>
                  <a:pt x="277" y="631"/>
                </a:lnTo>
                <a:lnTo>
                  <a:pt x="287" y="621"/>
                </a:lnTo>
                <a:lnTo>
                  <a:pt x="287" y="621"/>
                </a:lnTo>
                <a:close/>
                <a:moveTo>
                  <a:pt x="310" y="608"/>
                </a:moveTo>
                <a:lnTo>
                  <a:pt x="310" y="608"/>
                </a:lnTo>
                <a:lnTo>
                  <a:pt x="323" y="597"/>
                </a:lnTo>
                <a:lnTo>
                  <a:pt x="336" y="586"/>
                </a:lnTo>
                <a:lnTo>
                  <a:pt x="364" y="566"/>
                </a:lnTo>
                <a:lnTo>
                  <a:pt x="364" y="566"/>
                </a:lnTo>
                <a:lnTo>
                  <a:pt x="374" y="559"/>
                </a:lnTo>
                <a:lnTo>
                  <a:pt x="374" y="559"/>
                </a:lnTo>
                <a:lnTo>
                  <a:pt x="375" y="562"/>
                </a:lnTo>
                <a:lnTo>
                  <a:pt x="378" y="565"/>
                </a:lnTo>
                <a:lnTo>
                  <a:pt x="378" y="565"/>
                </a:lnTo>
                <a:lnTo>
                  <a:pt x="350" y="586"/>
                </a:lnTo>
                <a:lnTo>
                  <a:pt x="350" y="586"/>
                </a:lnTo>
                <a:lnTo>
                  <a:pt x="329" y="602"/>
                </a:lnTo>
                <a:lnTo>
                  <a:pt x="308" y="619"/>
                </a:lnTo>
                <a:lnTo>
                  <a:pt x="308" y="619"/>
                </a:lnTo>
                <a:lnTo>
                  <a:pt x="291" y="635"/>
                </a:lnTo>
                <a:lnTo>
                  <a:pt x="283" y="643"/>
                </a:lnTo>
                <a:lnTo>
                  <a:pt x="276" y="651"/>
                </a:lnTo>
                <a:lnTo>
                  <a:pt x="276" y="651"/>
                </a:lnTo>
                <a:lnTo>
                  <a:pt x="276" y="636"/>
                </a:lnTo>
                <a:lnTo>
                  <a:pt x="276" y="636"/>
                </a:lnTo>
                <a:lnTo>
                  <a:pt x="285" y="629"/>
                </a:lnTo>
                <a:lnTo>
                  <a:pt x="293" y="622"/>
                </a:lnTo>
                <a:lnTo>
                  <a:pt x="310" y="608"/>
                </a:lnTo>
                <a:lnTo>
                  <a:pt x="310" y="608"/>
                </a:lnTo>
                <a:close/>
                <a:moveTo>
                  <a:pt x="295" y="636"/>
                </a:moveTo>
                <a:lnTo>
                  <a:pt x="295" y="636"/>
                </a:lnTo>
                <a:lnTo>
                  <a:pt x="306" y="624"/>
                </a:lnTo>
                <a:lnTo>
                  <a:pt x="318" y="614"/>
                </a:lnTo>
                <a:lnTo>
                  <a:pt x="318" y="614"/>
                </a:lnTo>
                <a:lnTo>
                  <a:pt x="344" y="593"/>
                </a:lnTo>
                <a:lnTo>
                  <a:pt x="371" y="573"/>
                </a:lnTo>
                <a:lnTo>
                  <a:pt x="371" y="573"/>
                </a:lnTo>
                <a:lnTo>
                  <a:pt x="379" y="567"/>
                </a:lnTo>
                <a:lnTo>
                  <a:pt x="379" y="567"/>
                </a:lnTo>
                <a:lnTo>
                  <a:pt x="381" y="567"/>
                </a:lnTo>
                <a:lnTo>
                  <a:pt x="381" y="567"/>
                </a:lnTo>
                <a:lnTo>
                  <a:pt x="374" y="572"/>
                </a:lnTo>
                <a:lnTo>
                  <a:pt x="374" y="572"/>
                </a:lnTo>
                <a:lnTo>
                  <a:pt x="349" y="592"/>
                </a:lnTo>
                <a:lnTo>
                  <a:pt x="324" y="612"/>
                </a:lnTo>
                <a:lnTo>
                  <a:pt x="324" y="612"/>
                </a:lnTo>
                <a:lnTo>
                  <a:pt x="300" y="632"/>
                </a:lnTo>
                <a:lnTo>
                  <a:pt x="300" y="632"/>
                </a:lnTo>
                <a:lnTo>
                  <a:pt x="289" y="644"/>
                </a:lnTo>
                <a:lnTo>
                  <a:pt x="289" y="644"/>
                </a:lnTo>
                <a:lnTo>
                  <a:pt x="282" y="649"/>
                </a:lnTo>
                <a:lnTo>
                  <a:pt x="276" y="655"/>
                </a:lnTo>
                <a:lnTo>
                  <a:pt x="276" y="655"/>
                </a:lnTo>
                <a:lnTo>
                  <a:pt x="276" y="654"/>
                </a:lnTo>
                <a:lnTo>
                  <a:pt x="276" y="654"/>
                </a:lnTo>
                <a:lnTo>
                  <a:pt x="280" y="649"/>
                </a:lnTo>
                <a:lnTo>
                  <a:pt x="285" y="644"/>
                </a:lnTo>
                <a:lnTo>
                  <a:pt x="295" y="636"/>
                </a:lnTo>
                <a:lnTo>
                  <a:pt x="295" y="636"/>
                </a:lnTo>
                <a:close/>
                <a:moveTo>
                  <a:pt x="317" y="620"/>
                </a:moveTo>
                <a:lnTo>
                  <a:pt x="317" y="620"/>
                </a:lnTo>
                <a:lnTo>
                  <a:pt x="348" y="595"/>
                </a:lnTo>
                <a:lnTo>
                  <a:pt x="380" y="571"/>
                </a:lnTo>
                <a:lnTo>
                  <a:pt x="380" y="571"/>
                </a:lnTo>
                <a:lnTo>
                  <a:pt x="383" y="568"/>
                </a:lnTo>
                <a:lnTo>
                  <a:pt x="383" y="568"/>
                </a:lnTo>
                <a:lnTo>
                  <a:pt x="384" y="568"/>
                </a:lnTo>
                <a:lnTo>
                  <a:pt x="384" y="568"/>
                </a:lnTo>
                <a:lnTo>
                  <a:pt x="388" y="569"/>
                </a:lnTo>
                <a:lnTo>
                  <a:pt x="388" y="569"/>
                </a:lnTo>
                <a:lnTo>
                  <a:pt x="364" y="586"/>
                </a:lnTo>
                <a:lnTo>
                  <a:pt x="364" y="586"/>
                </a:lnTo>
                <a:lnTo>
                  <a:pt x="339" y="606"/>
                </a:lnTo>
                <a:lnTo>
                  <a:pt x="315" y="627"/>
                </a:lnTo>
                <a:lnTo>
                  <a:pt x="315" y="627"/>
                </a:lnTo>
                <a:lnTo>
                  <a:pt x="302" y="641"/>
                </a:lnTo>
                <a:lnTo>
                  <a:pt x="290" y="653"/>
                </a:lnTo>
                <a:lnTo>
                  <a:pt x="290" y="653"/>
                </a:lnTo>
                <a:lnTo>
                  <a:pt x="276" y="667"/>
                </a:lnTo>
                <a:lnTo>
                  <a:pt x="276" y="667"/>
                </a:lnTo>
                <a:lnTo>
                  <a:pt x="276" y="658"/>
                </a:lnTo>
                <a:lnTo>
                  <a:pt x="276" y="658"/>
                </a:lnTo>
                <a:lnTo>
                  <a:pt x="287" y="650"/>
                </a:lnTo>
                <a:lnTo>
                  <a:pt x="297" y="640"/>
                </a:lnTo>
                <a:lnTo>
                  <a:pt x="306" y="629"/>
                </a:lnTo>
                <a:lnTo>
                  <a:pt x="317" y="620"/>
                </a:lnTo>
                <a:lnTo>
                  <a:pt x="317" y="620"/>
                </a:lnTo>
                <a:close/>
                <a:moveTo>
                  <a:pt x="276" y="670"/>
                </a:moveTo>
                <a:lnTo>
                  <a:pt x="276" y="670"/>
                </a:lnTo>
                <a:lnTo>
                  <a:pt x="282" y="666"/>
                </a:lnTo>
                <a:lnTo>
                  <a:pt x="288" y="660"/>
                </a:lnTo>
                <a:lnTo>
                  <a:pt x="298" y="648"/>
                </a:lnTo>
                <a:lnTo>
                  <a:pt x="298" y="648"/>
                </a:lnTo>
                <a:lnTo>
                  <a:pt x="311" y="635"/>
                </a:lnTo>
                <a:lnTo>
                  <a:pt x="324" y="622"/>
                </a:lnTo>
                <a:lnTo>
                  <a:pt x="324" y="622"/>
                </a:lnTo>
                <a:lnTo>
                  <a:pt x="337" y="610"/>
                </a:lnTo>
                <a:lnTo>
                  <a:pt x="352" y="598"/>
                </a:lnTo>
                <a:lnTo>
                  <a:pt x="381" y="576"/>
                </a:lnTo>
                <a:lnTo>
                  <a:pt x="381" y="576"/>
                </a:lnTo>
                <a:lnTo>
                  <a:pt x="393" y="568"/>
                </a:lnTo>
                <a:lnTo>
                  <a:pt x="393" y="568"/>
                </a:lnTo>
                <a:lnTo>
                  <a:pt x="398" y="566"/>
                </a:lnTo>
                <a:lnTo>
                  <a:pt x="401" y="563"/>
                </a:lnTo>
                <a:lnTo>
                  <a:pt x="401" y="563"/>
                </a:lnTo>
                <a:lnTo>
                  <a:pt x="424" y="545"/>
                </a:lnTo>
                <a:lnTo>
                  <a:pt x="447" y="527"/>
                </a:lnTo>
                <a:lnTo>
                  <a:pt x="469" y="509"/>
                </a:lnTo>
                <a:lnTo>
                  <a:pt x="480" y="499"/>
                </a:lnTo>
                <a:lnTo>
                  <a:pt x="491" y="488"/>
                </a:lnTo>
                <a:lnTo>
                  <a:pt x="491" y="488"/>
                </a:lnTo>
                <a:lnTo>
                  <a:pt x="491" y="488"/>
                </a:lnTo>
                <a:lnTo>
                  <a:pt x="491" y="488"/>
                </a:lnTo>
                <a:lnTo>
                  <a:pt x="507" y="486"/>
                </a:lnTo>
                <a:lnTo>
                  <a:pt x="507" y="486"/>
                </a:lnTo>
                <a:lnTo>
                  <a:pt x="449" y="531"/>
                </a:lnTo>
                <a:lnTo>
                  <a:pt x="420" y="554"/>
                </a:lnTo>
                <a:lnTo>
                  <a:pt x="391" y="576"/>
                </a:lnTo>
                <a:lnTo>
                  <a:pt x="391" y="576"/>
                </a:lnTo>
                <a:lnTo>
                  <a:pt x="389" y="577"/>
                </a:lnTo>
                <a:lnTo>
                  <a:pt x="389" y="577"/>
                </a:lnTo>
                <a:lnTo>
                  <a:pt x="370" y="590"/>
                </a:lnTo>
                <a:lnTo>
                  <a:pt x="370" y="590"/>
                </a:lnTo>
                <a:lnTo>
                  <a:pt x="342" y="612"/>
                </a:lnTo>
                <a:lnTo>
                  <a:pt x="328" y="624"/>
                </a:lnTo>
                <a:lnTo>
                  <a:pt x="315" y="637"/>
                </a:lnTo>
                <a:lnTo>
                  <a:pt x="315" y="637"/>
                </a:lnTo>
                <a:lnTo>
                  <a:pt x="298" y="653"/>
                </a:lnTo>
                <a:lnTo>
                  <a:pt x="298" y="653"/>
                </a:lnTo>
                <a:lnTo>
                  <a:pt x="287" y="662"/>
                </a:lnTo>
                <a:lnTo>
                  <a:pt x="276" y="670"/>
                </a:lnTo>
                <a:lnTo>
                  <a:pt x="276" y="670"/>
                </a:lnTo>
                <a:lnTo>
                  <a:pt x="276" y="670"/>
                </a:lnTo>
                <a:lnTo>
                  <a:pt x="276" y="670"/>
                </a:lnTo>
                <a:close/>
                <a:moveTo>
                  <a:pt x="422" y="503"/>
                </a:moveTo>
                <a:lnTo>
                  <a:pt x="422" y="503"/>
                </a:lnTo>
                <a:lnTo>
                  <a:pt x="416" y="509"/>
                </a:lnTo>
                <a:lnTo>
                  <a:pt x="416" y="509"/>
                </a:lnTo>
                <a:lnTo>
                  <a:pt x="410" y="515"/>
                </a:lnTo>
                <a:lnTo>
                  <a:pt x="410" y="515"/>
                </a:lnTo>
                <a:lnTo>
                  <a:pt x="410" y="508"/>
                </a:lnTo>
                <a:lnTo>
                  <a:pt x="410" y="508"/>
                </a:lnTo>
                <a:lnTo>
                  <a:pt x="411" y="507"/>
                </a:lnTo>
                <a:lnTo>
                  <a:pt x="411" y="507"/>
                </a:lnTo>
                <a:lnTo>
                  <a:pt x="413" y="506"/>
                </a:lnTo>
                <a:lnTo>
                  <a:pt x="413" y="506"/>
                </a:lnTo>
                <a:lnTo>
                  <a:pt x="422" y="503"/>
                </a:lnTo>
                <a:lnTo>
                  <a:pt x="422" y="503"/>
                </a:lnTo>
                <a:close/>
                <a:moveTo>
                  <a:pt x="420" y="494"/>
                </a:moveTo>
                <a:lnTo>
                  <a:pt x="420" y="494"/>
                </a:lnTo>
                <a:lnTo>
                  <a:pt x="451" y="485"/>
                </a:lnTo>
                <a:lnTo>
                  <a:pt x="451" y="485"/>
                </a:lnTo>
                <a:lnTo>
                  <a:pt x="451" y="486"/>
                </a:lnTo>
                <a:lnTo>
                  <a:pt x="451" y="486"/>
                </a:lnTo>
                <a:lnTo>
                  <a:pt x="435" y="490"/>
                </a:lnTo>
                <a:lnTo>
                  <a:pt x="420" y="494"/>
                </a:lnTo>
                <a:lnTo>
                  <a:pt x="420" y="494"/>
                </a:lnTo>
                <a:close/>
                <a:moveTo>
                  <a:pt x="410" y="518"/>
                </a:moveTo>
                <a:lnTo>
                  <a:pt x="410" y="518"/>
                </a:lnTo>
                <a:lnTo>
                  <a:pt x="417" y="510"/>
                </a:lnTo>
                <a:lnTo>
                  <a:pt x="424" y="502"/>
                </a:lnTo>
                <a:lnTo>
                  <a:pt x="424" y="502"/>
                </a:lnTo>
                <a:lnTo>
                  <a:pt x="442" y="498"/>
                </a:lnTo>
                <a:lnTo>
                  <a:pt x="460" y="494"/>
                </a:lnTo>
                <a:lnTo>
                  <a:pt x="460" y="494"/>
                </a:lnTo>
                <a:lnTo>
                  <a:pt x="409" y="530"/>
                </a:lnTo>
                <a:lnTo>
                  <a:pt x="409" y="530"/>
                </a:lnTo>
                <a:lnTo>
                  <a:pt x="410" y="518"/>
                </a:lnTo>
                <a:lnTo>
                  <a:pt x="410" y="518"/>
                </a:lnTo>
                <a:close/>
                <a:moveTo>
                  <a:pt x="460" y="485"/>
                </a:moveTo>
                <a:lnTo>
                  <a:pt x="460" y="485"/>
                </a:lnTo>
                <a:lnTo>
                  <a:pt x="460" y="482"/>
                </a:lnTo>
                <a:lnTo>
                  <a:pt x="460" y="482"/>
                </a:lnTo>
                <a:lnTo>
                  <a:pt x="473" y="479"/>
                </a:lnTo>
                <a:lnTo>
                  <a:pt x="473" y="479"/>
                </a:lnTo>
                <a:lnTo>
                  <a:pt x="473" y="482"/>
                </a:lnTo>
                <a:lnTo>
                  <a:pt x="473" y="482"/>
                </a:lnTo>
                <a:lnTo>
                  <a:pt x="460" y="485"/>
                </a:lnTo>
                <a:lnTo>
                  <a:pt x="460" y="485"/>
                </a:lnTo>
                <a:close/>
                <a:moveTo>
                  <a:pt x="418" y="527"/>
                </a:moveTo>
                <a:lnTo>
                  <a:pt x="418" y="527"/>
                </a:lnTo>
                <a:lnTo>
                  <a:pt x="444" y="507"/>
                </a:lnTo>
                <a:lnTo>
                  <a:pt x="444" y="507"/>
                </a:lnTo>
                <a:lnTo>
                  <a:pt x="455" y="500"/>
                </a:lnTo>
                <a:lnTo>
                  <a:pt x="455" y="500"/>
                </a:lnTo>
                <a:lnTo>
                  <a:pt x="455" y="500"/>
                </a:lnTo>
                <a:lnTo>
                  <a:pt x="455" y="500"/>
                </a:lnTo>
                <a:lnTo>
                  <a:pt x="448" y="507"/>
                </a:lnTo>
                <a:lnTo>
                  <a:pt x="448" y="507"/>
                </a:lnTo>
                <a:lnTo>
                  <a:pt x="439" y="516"/>
                </a:lnTo>
                <a:lnTo>
                  <a:pt x="429" y="525"/>
                </a:lnTo>
                <a:lnTo>
                  <a:pt x="408" y="542"/>
                </a:lnTo>
                <a:lnTo>
                  <a:pt x="408" y="542"/>
                </a:lnTo>
                <a:lnTo>
                  <a:pt x="409" y="533"/>
                </a:lnTo>
                <a:lnTo>
                  <a:pt x="409" y="533"/>
                </a:lnTo>
                <a:lnTo>
                  <a:pt x="418" y="527"/>
                </a:lnTo>
                <a:lnTo>
                  <a:pt x="418" y="527"/>
                </a:lnTo>
                <a:close/>
                <a:moveTo>
                  <a:pt x="462" y="494"/>
                </a:moveTo>
                <a:lnTo>
                  <a:pt x="462" y="494"/>
                </a:lnTo>
                <a:lnTo>
                  <a:pt x="463" y="493"/>
                </a:lnTo>
                <a:lnTo>
                  <a:pt x="463" y="493"/>
                </a:lnTo>
                <a:lnTo>
                  <a:pt x="487" y="489"/>
                </a:lnTo>
                <a:lnTo>
                  <a:pt x="487" y="489"/>
                </a:lnTo>
                <a:lnTo>
                  <a:pt x="467" y="504"/>
                </a:lnTo>
                <a:lnTo>
                  <a:pt x="447" y="519"/>
                </a:lnTo>
                <a:lnTo>
                  <a:pt x="407" y="548"/>
                </a:lnTo>
                <a:lnTo>
                  <a:pt x="407" y="548"/>
                </a:lnTo>
                <a:lnTo>
                  <a:pt x="408" y="545"/>
                </a:lnTo>
                <a:lnTo>
                  <a:pt x="408" y="545"/>
                </a:lnTo>
                <a:lnTo>
                  <a:pt x="422" y="534"/>
                </a:lnTo>
                <a:lnTo>
                  <a:pt x="436" y="521"/>
                </a:lnTo>
                <a:lnTo>
                  <a:pt x="450" y="508"/>
                </a:lnTo>
                <a:lnTo>
                  <a:pt x="462" y="494"/>
                </a:lnTo>
                <a:lnTo>
                  <a:pt x="462" y="494"/>
                </a:lnTo>
                <a:close/>
                <a:moveTo>
                  <a:pt x="482" y="481"/>
                </a:moveTo>
                <a:lnTo>
                  <a:pt x="482" y="481"/>
                </a:lnTo>
                <a:lnTo>
                  <a:pt x="482" y="477"/>
                </a:lnTo>
                <a:lnTo>
                  <a:pt x="482" y="477"/>
                </a:lnTo>
                <a:lnTo>
                  <a:pt x="492" y="475"/>
                </a:lnTo>
                <a:lnTo>
                  <a:pt x="492" y="475"/>
                </a:lnTo>
                <a:lnTo>
                  <a:pt x="492" y="479"/>
                </a:lnTo>
                <a:lnTo>
                  <a:pt x="492" y="479"/>
                </a:lnTo>
                <a:lnTo>
                  <a:pt x="482" y="481"/>
                </a:lnTo>
                <a:lnTo>
                  <a:pt x="482" y="481"/>
                </a:lnTo>
                <a:close/>
                <a:moveTo>
                  <a:pt x="442" y="525"/>
                </a:moveTo>
                <a:lnTo>
                  <a:pt x="442" y="525"/>
                </a:lnTo>
                <a:lnTo>
                  <a:pt x="468" y="506"/>
                </a:lnTo>
                <a:lnTo>
                  <a:pt x="468" y="506"/>
                </a:lnTo>
                <a:lnTo>
                  <a:pt x="476" y="500"/>
                </a:lnTo>
                <a:lnTo>
                  <a:pt x="476" y="500"/>
                </a:lnTo>
                <a:lnTo>
                  <a:pt x="458" y="516"/>
                </a:lnTo>
                <a:lnTo>
                  <a:pt x="440" y="530"/>
                </a:lnTo>
                <a:lnTo>
                  <a:pt x="422" y="544"/>
                </a:lnTo>
                <a:lnTo>
                  <a:pt x="404" y="558"/>
                </a:lnTo>
                <a:lnTo>
                  <a:pt x="404" y="558"/>
                </a:lnTo>
                <a:lnTo>
                  <a:pt x="406" y="551"/>
                </a:lnTo>
                <a:lnTo>
                  <a:pt x="406" y="551"/>
                </a:lnTo>
                <a:lnTo>
                  <a:pt x="442" y="525"/>
                </a:lnTo>
                <a:lnTo>
                  <a:pt x="442" y="525"/>
                </a:lnTo>
                <a:close/>
                <a:moveTo>
                  <a:pt x="406" y="489"/>
                </a:moveTo>
                <a:lnTo>
                  <a:pt x="406" y="489"/>
                </a:lnTo>
                <a:lnTo>
                  <a:pt x="406" y="490"/>
                </a:lnTo>
                <a:lnTo>
                  <a:pt x="406" y="490"/>
                </a:lnTo>
                <a:lnTo>
                  <a:pt x="401" y="491"/>
                </a:lnTo>
                <a:lnTo>
                  <a:pt x="401" y="491"/>
                </a:lnTo>
                <a:lnTo>
                  <a:pt x="402" y="489"/>
                </a:lnTo>
                <a:lnTo>
                  <a:pt x="402" y="489"/>
                </a:lnTo>
                <a:lnTo>
                  <a:pt x="404" y="487"/>
                </a:lnTo>
                <a:lnTo>
                  <a:pt x="406" y="486"/>
                </a:lnTo>
                <a:lnTo>
                  <a:pt x="406" y="486"/>
                </a:lnTo>
                <a:lnTo>
                  <a:pt x="406" y="489"/>
                </a:lnTo>
                <a:lnTo>
                  <a:pt x="406" y="489"/>
                </a:lnTo>
                <a:close/>
                <a:moveTo>
                  <a:pt x="506" y="477"/>
                </a:moveTo>
                <a:lnTo>
                  <a:pt x="506" y="477"/>
                </a:lnTo>
                <a:lnTo>
                  <a:pt x="500" y="478"/>
                </a:lnTo>
                <a:lnTo>
                  <a:pt x="500" y="478"/>
                </a:lnTo>
                <a:lnTo>
                  <a:pt x="500" y="473"/>
                </a:lnTo>
                <a:lnTo>
                  <a:pt x="500" y="473"/>
                </a:lnTo>
                <a:lnTo>
                  <a:pt x="507" y="470"/>
                </a:lnTo>
                <a:lnTo>
                  <a:pt x="507" y="470"/>
                </a:lnTo>
                <a:lnTo>
                  <a:pt x="507" y="473"/>
                </a:lnTo>
                <a:lnTo>
                  <a:pt x="507" y="473"/>
                </a:lnTo>
                <a:lnTo>
                  <a:pt x="506" y="475"/>
                </a:lnTo>
                <a:lnTo>
                  <a:pt x="506" y="477"/>
                </a:lnTo>
                <a:lnTo>
                  <a:pt x="506" y="477"/>
                </a:lnTo>
                <a:close/>
                <a:moveTo>
                  <a:pt x="285" y="667"/>
                </a:moveTo>
                <a:lnTo>
                  <a:pt x="285" y="667"/>
                </a:lnTo>
                <a:lnTo>
                  <a:pt x="276" y="678"/>
                </a:lnTo>
                <a:lnTo>
                  <a:pt x="276" y="678"/>
                </a:lnTo>
                <a:lnTo>
                  <a:pt x="276" y="673"/>
                </a:lnTo>
                <a:lnTo>
                  <a:pt x="276" y="673"/>
                </a:lnTo>
                <a:lnTo>
                  <a:pt x="285" y="667"/>
                </a:lnTo>
                <a:lnTo>
                  <a:pt x="285" y="667"/>
                </a:lnTo>
                <a:close/>
                <a:moveTo>
                  <a:pt x="515" y="476"/>
                </a:moveTo>
                <a:lnTo>
                  <a:pt x="515" y="476"/>
                </a:lnTo>
                <a:lnTo>
                  <a:pt x="516" y="469"/>
                </a:lnTo>
                <a:lnTo>
                  <a:pt x="516" y="469"/>
                </a:lnTo>
                <a:lnTo>
                  <a:pt x="517" y="468"/>
                </a:lnTo>
                <a:lnTo>
                  <a:pt x="517" y="468"/>
                </a:lnTo>
                <a:lnTo>
                  <a:pt x="525" y="467"/>
                </a:lnTo>
                <a:lnTo>
                  <a:pt x="525" y="467"/>
                </a:lnTo>
                <a:lnTo>
                  <a:pt x="523" y="472"/>
                </a:lnTo>
                <a:lnTo>
                  <a:pt x="523" y="472"/>
                </a:lnTo>
                <a:lnTo>
                  <a:pt x="522" y="475"/>
                </a:lnTo>
                <a:lnTo>
                  <a:pt x="522" y="475"/>
                </a:lnTo>
                <a:lnTo>
                  <a:pt x="515" y="476"/>
                </a:lnTo>
                <a:lnTo>
                  <a:pt x="515" y="476"/>
                </a:lnTo>
                <a:close/>
                <a:moveTo>
                  <a:pt x="296" y="678"/>
                </a:moveTo>
                <a:lnTo>
                  <a:pt x="296" y="678"/>
                </a:lnTo>
                <a:lnTo>
                  <a:pt x="304" y="671"/>
                </a:lnTo>
                <a:lnTo>
                  <a:pt x="314" y="663"/>
                </a:lnTo>
                <a:lnTo>
                  <a:pt x="331" y="649"/>
                </a:lnTo>
                <a:lnTo>
                  <a:pt x="331" y="649"/>
                </a:lnTo>
                <a:lnTo>
                  <a:pt x="349" y="635"/>
                </a:lnTo>
                <a:lnTo>
                  <a:pt x="368" y="620"/>
                </a:lnTo>
                <a:lnTo>
                  <a:pt x="407" y="593"/>
                </a:lnTo>
                <a:lnTo>
                  <a:pt x="407" y="593"/>
                </a:lnTo>
                <a:lnTo>
                  <a:pt x="443" y="567"/>
                </a:lnTo>
                <a:lnTo>
                  <a:pt x="443" y="567"/>
                </a:lnTo>
                <a:lnTo>
                  <a:pt x="415" y="589"/>
                </a:lnTo>
                <a:lnTo>
                  <a:pt x="385" y="611"/>
                </a:lnTo>
                <a:lnTo>
                  <a:pt x="385" y="611"/>
                </a:lnTo>
                <a:lnTo>
                  <a:pt x="352" y="638"/>
                </a:lnTo>
                <a:lnTo>
                  <a:pt x="336" y="652"/>
                </a:lnTo>
                <a:lnTo>
                  <a:pt x="321" y="666"/>
                </a:lnTo>
                <a:lnTo>
                  <a:pt x="321" y="666"/>
                </a:lnTo>
                <a:lnTo>
                  <a:pt x="306" y="680"/>
                </a:lnTo>
                <a:lnTo>
                  <a:pt x="292" y="693"/>
                </a:lnTo>
                <a:lnTo>
                  <a:pt x="292" y="693"/>
                </a:lnTo>
                <a:lnTo>
                  <a:pt x="284" y="700"/>
                </a:lnTo>
                <a:lnTo>
                  <a:pt x="276" y="707"/>
                </a:lnTo>
                <a:lnTo>
                  <a:pt x="276" y="707"/>
                </a:lnTo>
                <a:lnTo>
                  <a:pt x="276" y="695"/>
                </a:lnTo>
                <a:lnTo>
                  <a:pt x="276" y="695"/>
                </a:lnTo>
                <a:lnTo>
                  <a:pt x="282" y="691"/>
                </a:lnTo>
                <a:lnTo>
                  <a:pt x="287" y="687"/>
                </a:lnTo>
                <a:lnTo>
                  <a:pt x="296" y="678"/>
                </a:lnTo>
                <a:lnTo>
                  <a:pt x="296" y="678"/>
                </a:lnTo>
                <a:close/>
                <a:moveTo>
                  <a:pt x="280" y="706"/>
                </a:moveTo>
                <a:lnTo>
                  <a:pt x="280" y="706"/>
                </a:lnTo>
                <a:lnTo>
                  <a:pt x="290" y="698"/>
                </a:lnTo>
                <a:lnTo>
                  <a:pt x="290" y="698"/>
                </a:lnTo>
                <a:lnTo>
                  <a:pt x="302" y="687"/>
                </a:lnTo>
                <a:lnTo>
                  <a:pt x="315" y="675"/>
                </a:lnTo>
                <a:lnTo>
                  <a:pt x="315" y="675"/>
                </a:lnTo>
                <a:lnTo>
                  <a:pt x="340" y="652"/>
                </a:lnTo>
                <a:lnTo>
                  <a:pt x="367" y="629"/>
                </a:lnTo>
                <a:lnTo>
                  <a:pt x="422" y="587"/>
                </a:lnTo>
                <a:lnTo>
                  <a:pt x="422" y="587"/>
                </a:lnTo>
                <a:lnTo>
                  <a:pt x="473" y="547"/>
                </a:lnTo>
                <a:lnTo>
                  <a:pt x="522" y="506"/>
                </a:lnTo>
                <a:lnTo>
                  <a:pt x="522" y="506"/>
                </a:lnTo>
                <a:lnTo>
                  <a:pt x="524" y="503"/>
                </a:lnTo>
                <a:lnTo>
                  <a:pt x="524" y="503"/>
                </a:lnTo>
                <a:lnTo>
                  <a:pt x="526" y="502"/>
                </a:lnTo>
                <a:lnTo>
                  <a:pt x="526" y="502"/>
                </a:lnTo>
                <a:lnTo>
                  <a:pt x="528" y="501"/>
                </a:lnTo>
                <a:lnTo>
                  <a:pt x="529" y="499"/>
                </a:lnTo>
                <a:lnTo>
                  <a:pt x="529" y="499"/>
                </a:lnTo>
                <a:lnTo>
                  <a:pt x="532" y="497"/>
                </a:lnTo>
                <a:lnTo>
                  <a:pt x="532" y="497"/>
                </a:lnTo>
                <a:lnTo>
                  <a:pt x="533" y="513"/>
                </a:lnTo>
                <a:lnTo>
                  <a:pt x="533" y="513"/>
                </a:lnTo>
                <a:lnTo>
                  <a:pt x="507" y="534"/>
                </a:lnTo>
                <a:lnTo>
                  <a:pt x="481" y="555"/>
                </a:lnTo>
                <a:lnTo>
                  <a:pt x="425" y="594"/>
                </a:lnTo>
                <a:lnTo>
                  <a:pt x="370" y="634"/>
                </a:lnTo>
                <a:lnTo>
                  <a:pt x="343" y="654"/>
                </a:lnTo>
                <a:lnTo>
                  <a:pt x="318" y="676"/>
                </a:lnTo>
                <a:lnTo>
                  <a:pt x="318" y="676"/>
                </a:lnTo>
                <a:lnTo>
                  <a:pt x="307" y="685"/>
                </a:lnTo>
                <a:lnTo>
                  <a:pt x="297" y="695"/>
                </a:lnTo>
                <a:lnTo>
                  <a:pt x="287" y="705"/>
                </a:lnTo>
                <a:lnTo>
                  <a:pt x="277" y="713"/>
                </a:lnTo>
                <a:lnTo>
                  <a:pt x="277" y="713"/>
                </a:lnTo>
                <a:lnTo>
                  <a:pt x="277" y="710"/>
                </a:lnTo>
                <a:lnTo>
                  <a:pt x="277" y="710"/>
                </a:lnTo>
                <a:lnTo>
                  <a:pt x="280" y="706"/>
                </a:lnTo>
                <a:lnTo>
                  <a:pt x="280" y="706"/>
                </a:lnTo>
                <a:close/>
                <a:moveTo>
                  <a:pt x="532" y="473"/>
                </a:moveTo>
                <a:lnTo>
                  <a:pt x="532" y="473"/>
                </a:lnTo>
                <a:lnTo>
                  <a:pt x="534" y="466"/>
                </a:lnTo>
                <a:lnTo>
                  <a:pt x="534" y="466"/>
                </a:lnTo>
                <a:lnTo>
                  <a:pt x="534" y="465"/>
                </a:lnTo>
                <a:lnTo>
                  <a:pt x="534" y="465"/>
                </a:lnTo>
                <a:lnTo>
                  <a:pt x="543" y="464"/>
                </a:lnTo>
                <a:lnTo>
                  <a:pt x="543" y="464"/>
                </a:lnTo>
                <a:lnTo>
                  <a:pt x="542" y="470"/>
                </a:lnTo>
                <a:lnTo>
                  <a:pt x="542" y="470"/>
                </a:lnTo>
                <a:lnTo>
                  <a:pt x="542" y="472"/>
                </a:lnTo>
                <a:lnTo>
                  <a:pt x="542" y="472"/>
                </a:lnTo>
                <a:lnTo>
                  <a:pt x="532" y="473"/>
                </a:lnTo>
                <a:lnTo>
                  <a:pt x="532" y="473"/>
                </a:lnTo>
                <a:close/>
                <a:moveTo>
                  <a:pt x="289" y="705"/>
                </a:moveTo>
                <a:lnTo>
                  <a:pt x="289" y="705"/>
                </a:lnTo>
                <a:lnTo>
                  <a:pt x="301" y="693"/>
                </a:lnTo>
                <a:lnTo>
                  <a:pt x="315" y="681"/>
                </a:lnTo>
                <a:lnTo>
                  <a:pt x="315" y="681"/>
                </a:lnTo>
                <a:lnTo>
                  <a:pt x="334" y="665"/>
                </a:lnTo>
                <a:lnTo>
                  <a:pt x="352" y="650"/>
                </a:lnTo>
                <a:lnTo>
                  <a:pt x="372" y="635"/>
                </a:lnTo>
                <a:lnTo>
                  <a:pt x="392" y="620"/>
                </a:lnTo>
                <a:lnTo>
                  <a:pt x="392" y="620"/>
                </a:lnTo>
                <a:lnTo>
                  <a:pt x="463" y="570"/>
                </a:lnTo>
                <a:lnTo>
                  <a:pt x="499" y="543"/>
                </a:lnTo>
                <a:lnTo>
                  <a:pt x="533" y="516"/>
                </a:lnTo>
                <a:lnTo>
                  <a:pt x="533" y="516"/>
                </a:lnTo>
                <a:lnTo>
                  <a:pt x="533" y="529"/>
                </a:lnTo>
                <a:lnTo>
                  <a:pt x="533" y="529"/>
                </a:lnTo>
                <a:lnTo>
                  <a:pt x="527" y="533"/>
                </a:lnTo>
                <a:lnTo>
                  <a:pt x="521" y="538"/>
                </a:lnTo>
                <a:lnTo>
                  <a:pt x="509" y="546"/>
                </a:lnTo>
                <a:lnTo>
                  <a:pt x="509" y="546"/>
                </a:lnTo>
                <a:lnTo>
                  <a:pt x="490" y="561"/>
                </a:lnTo>
                <a:lnTo>
                  <a:pt x="470" y="575"/>
                </a:lnTo>
                <a:lnTo>
                  <a:pt x="470" y="575"/>
                </a:lnTo>
                <a:lnTo>
                  <a:pt x="435" y="600"/>
                </a:lnTo>
                <a:lnTo>
                  <a:pt x="401" y="625"/>
                </a:lnTo>
                <a:lnTo>
                  <a:pt x="401" y="625"/>
                </a:lnTo>
                <a:lnTo>
                  <a:pt x="369" y="649"/>
                </a:lnTo>
                <a:lnTo>
                  <a:pt x="339" y="673"/>
                </a:lnTo>
                <a:lnTo>
                  <a:pt x="339" y="673"/>
                </a:lnTo>
                <a:lnTo>
                  <a:pt x="308" y="699"/>
                </a:lnTo>
                <a:lnTo>
                  <a:pt x="293" y="712"/>
                </a:lnTo>
                <a:lnTo>
                  <a:pt x="277" y="725"/>
                </a:lnTo>
                <a:lnTo>
                  <a:pt x="277" y="725"/>
                </a:lnTo>
                <a:lnTo>
                  <a:pt x="277" y="717"/>
                </a:lnTo>
                <a:lnTo>
                  <a:pt x="277" y="717"/>
                </a:lnTo>
                <a:lnTo>
                  <a:pt x="283" y="711"/>
                </a:lnTo>
                <a:lnTo>
                  <a:pt x="289" y="705"/>
                </a:lnTo>
                <a:lnTo>
                  <a:pt x="289" y="705"/>
                </a:lnTo>
                <a:close/>
                <a:moveTo>
                  <a:pt x="332" y="682"/>
                </a:moveTo>
                <a:lnTo>
                  <a:pt x="332" y="682"/>
                </a:lnTo>
                <a:lnTo>
                  <a:pt x="370" y="651"/>
                </a:lnTo>
                <a:lnTo>
                  <a:pt x="410" y="620"/>
                </a:lnTo>
                <a:lnTo>
                  <a:pt x="410" y="620"/>
                </a:lnTo>
                <a:lnTo>
                  <a:pt x="445" y="595"/>
                </a:lnTo>
                <a:lnTo>
                  <a:pt x="481" y="571"/>
                </a:lnTo>
                <a:lnTo>
                  <a:pt x="481" y="571"/>
                </a:lnTo>
                <a:lnTo>
                  <a:pt x="514" y="545"/>
                </a:lnTo>
                <a:lnTo>
                  <a:pt x="514" y="545"/>
                </a:lnTo>
                <a:lnTo>
                  <a:pt x="524" y="539"/>
                </a:lnTo>
                <a:lnTo>
                  <a:pt x="524" y="539"/>
                </a:lnTo>
                <a:lnTo>
                  <a:pt x="509" y="554"/>
                </a:lnTo>
                <a:lnTo>
                  <a:pt x="494" y="567"/>
                </a:lnTo>
                <a:lnTo>
                  <a:pt x="478" y="580"/>
                </a:lnTo>
                <a:lnTo>
                  <a:pt x="460" y="592"/>
                </a:lnTo>
                <a:lnTo>
                  <a:pt x="427" y="616"/>
                </a:lnTo>
                <a:lnTo>
                  <a:pt x="394" y="641"/>
                </a:lnTo>
                <a:lnTo>
                  <a:pt x="394" y="641"/>
                </a:lnTo>
                <a:lnTo>
                  <a:pt x="359" y="668"/>
                </a:lnTo>
                <a:lnTo>
                  <a:pt x="326" y="695"/>
                </a:lnTo>
                <a:lnTo>
                  <a:pt x="326" y="695"/>
                </a:lnTo>
                <a:lnTo>
                  <a:pt x="311" y="709"/>
                </a:lnTo>
                <a:lnTo>
                  <a:pt x="296" y="724"/>
                </a:lnTo>
                <a:lnTo>
                  <a:pt x="296" y="724"/>
                </a:lnTo>
                <a:lnTo>
                  <a:pt x="287" y="731"/>
                </a:lnTo>
                <a:lnTo>
                  <a:pt x="277" y="739"/>
                </a:lnTo>
                <a:lnTo>
                  <a:pt x="277" y="739"/>
                </a:lnTo>
                <a:lnTo>
                  <a:pt x="277" y="728"/>
                </a:lnTo>
                <a:lnTo>
                  <a:pt x="277" y="728"/>
                </a:lnTo>
                <a:lnTo>
                  <a:pt x="291" y="717"/>
                </a:lnTo>
                <a:lnTo>
                  <a:pt x="305" y="705"/>
                </a:lnTo>
                <a:lnTo>
                  <a:pt x="332" y="682"/>
                </a:lnTo>
                <a:lnTo>
                  <a:pt x="332" y="682"/>
                </a:lnTo>
                <a:close/>
                <a:moveTo>
                  <a:pt x="533" y="532"/>
                </a:moveTo>
                <a:lnTo>
                  <a:pt x="533" y="532"/>
                </a:lnTo>
                <a:lnTo>
                  <a:pt x="531" y="556"/>
                </a:lnTo>
                <a:lnTo>
                  <a:pt x="531" y="556"/>
                </a:lnTo>
                <a:lnTo>
                  <a:pt x="520" y="566"/>
                </a:lnTo>
                <a:lnTo>
                  <a:pt x="520" y="566"/>
                </a:lnTo>
                <a:lnTo>
                  <a:pt x="514" y="569"/>
                </a:lnTo>
                <a:lnTo>
                  <a:pt x="514" y="569"/>
                </a:lnTo>
                <a:lnTo>
                  <a:pt x="486" y="588"/>
                </a:lnTo>
                <a:lnTo>
                  <a:pt x="459" y="607"/>
                </a:lnTo>
                <a:lnTo>
                  <a:pt x="405" y="647"/>
                </a:lnTo>
                <a:lnTo>
                  <a:pt x="405" y="647"/>
                </a:lnTo>
                <a:lnTo>
                  <a:pt x="351" y="685"/>
                </a:lnTo>
                <a:lnTo>
                  <a:pt x="325" y="705"/>
                </a:lnTo>
                <a:lnTo>
                  <a:pt x="298" y="726"/>
                </a:lnTo>
                <a:lnTo>
                  <a:pt x="298" y="726"/>
                </a:lnTo>
                <a:lnTo>
                  <a:pt x="288" y="734"/>
                </a:lnTo>
                <a:lnTo>
                  <a:pt x="278" y="742"/>
                </a:lnTo>
                <a:lnTo>
                  <a:pt x="278" y="742"/>
                </a:lnTo>
                <a:lnTo>
                  <a:pt x="286" y="736"/>
                </a:lnTo>
                <a:lnTo>
                  <a:pt x="294" y="729"/>
                </a:lnTo>
                <a:lnTo>
                  <a:pt x="294" y="729"/>
                </a:lnTo>
                <a:lnTo>
                  <a:pt x="306" y="718"/>
                </a:lnTo>
                <a:lnTo>
                  <a:pt x="319" y="706"/>
                </a:lnTo>
                <a:lnTo>
                  <a:pt x="331" y="694"/>
                </a:lnTo>
                <a:lnTo>
                  <a:pt x="343" y="684"/>
                </a:lnTo>
                <a:lnTo>
                  <a:pt x="343" y="684"/>
                </a:lnTo>
                <a:lnTo>
                  <a:pt x="394" y="645"/>
                </a:lnTo>
                <a:lnTo>
                  <a:pt x="445" y="606"/>
                </a:lnTo>
                <a:lnTo>
                  <a:pt x="445" y="606"/>
                </a:lnTo>
                <a:lnTo>
                  <a:pt x="468" y="590"/>
                </a:lnTo>
                <a:lnTo>
                  <a:pt x="491" y="572"/>
                </a:lnTo>
                <a:lnTo>
                  <a:pt x="513" y="553"/>
                </a:lnTo>
                <a:lnTo>
                  <a:pt x="523" y="542"/>
                </a:lnTo>
                <a:lnTo>
                  <a:pt x="533" y="532"/>
                </a:lnTo>
                <a:lnTo>
                  <a:pt x="533" y="532"/>
                </a:lnTo>
                <a:close/>
                <a:moveTo>
                  <a:pt x="297" y="730"/>
                </a:moveTo>
                <a:lnTo>
                  <a:pt x="297" y="730"/>
                </a:lnTo>
                <a:lnTo>
                  <a:pt x="316" y="716"/>
                </a:lnTo>
                <a:lnTo>
                  <a:pt x="335" y="701"/>
                </a:lnTo>
                <a:lnTo>
                  <a:pt x="335" y="701"/>
                </a:lnTo>
                <a:lnTo>
                  <a:pt x="370" y="675"/>
                </a:lnTo>
                <a:lnTo>
                  <a:pt x="406" y="649"/>
                </a:lnTo>
                <a:lnTo>
                  <a:pt x="406" y="649"/>
                </a:lnTo>
                <a:lnTo>
                  <a:pt x="442" y="623"/>
                </a:lnTo>
                <a:lnTo>
                  <a:pt x="478" y="597"/>
                </a:lnTo>
                <a:lnTo>
                  <a:pt x="478" y="597"/>
                </a:lnTo>
                <a:lnTo>
                  <a:pt x="495" y="585"/>
                </a:lnTo>
                <a:lnTo>
                  <a:pt x="495" y="585"/>
                </a:lnTo>
                <a:lnTo>
                  <a:pt x="440" y="627"/>
                </a:lnTo>
                <a:lnTo>
                  <a:pt x="385" y="669"/>
                </a:lnTo>
                <a:lnTo>
                  <a:pt x="331" y="711"/>
                </a:lnTo>
                <a:lnTo>
                  <a:pt x="304" y="734"/>
                </a:lnTo>
                <a:lnTo>
                  <a:pt x="278" y="757"/>
                </a:lnTo>
                <a:lnTo>
                  <a:pt x="278" y="757"/>
                </a:lnTo>
                <a:lnTo>
                  <a:pt x="278" y="745"/>
                </a:lnTo>
                <a:lnTo>
                  <a:pt x="278" y="745"/>
                </a:lnTo>
                <a:lnTo>
                  <a:pt x="287" y="738"/>
                </a:lnTo>
                <a:lnTo>
                  <a:pt x="297" y="730"/>
                </a:lnTo>
                <a:lnTo>
                  <a:pt x="297" y="730"/>
                </a:lnTo>
                <a:close/>
                <a:moveTo>
                  <a:pt x="290" y="749"/>
                </a:moveTo>
                <a:lnTo>
                  <a:pt x="290" y="749"/>
                </a:lnTo>
                <a:lnTo>
                  <a:pt x="315" y="729"/>
                </a:lnTo>
                <a:lnTo>
                  <a:pt x="339" y="706"/>
                </a:lnTo>
                <a:lnTo>
                  <a:pt x="339" y="706"/>
                </a:lnTo>
                <a:lnTo>
                  <a:pt x="351" y="696"/>
                </a:lnTo>
                <a:lnTo>
                  <a:pt x="363" y="687"/>
                </a:lnTo>
                <a:lnTo>
                  <a:pt x="388" y="668"/>
                </a:lnTo>
                <a:lnTo>
                  <a:pt x="388" y="668"/>
                </a:lnTo>
                <a:lnTo>
                  <a:pt x="419" y="645"/>
                </a:lnTo>
                <a:lnTo>
                  <a:pt x="449" y="622"/>
                </a:lnTo>
                <a:lnTo>
                  <a:pt x="449" y="622"/>
                </a:lnTo>
                <a:lnTo>
                  <a:pt x="498" y="586"/>
                </a:lnTo>
                <a:lnTo>
                  <a:pt x="498" y="586"/>
                </a:lnTo>
                <a:lnTo>
                  <a:pt x="513" y="574"/>
                </a:lnTo>
                <a:lnTo>
                  <a:pt x="513" y="574"/>
                </a:lnTo>
                <a:lnTo>
                  <a:pt x="521" y="568"/>
                </a:lnTo>
                <a:lnTo>
                  <a:pt x="529" y="562"/>
                </a:lnTo>
                <a:lnTo>
                  <a:pt x="529" y="562"/>
                </a:lnTo>
                <a:lnTo>
                  <a:pt x="531" y="561"/>
                </a:lnTo>
                <a:lnTo>
                  <a:pt x="531" y="561"/>
                </a:lnTo>
                <a:lnTo>
                  <a:pt x="529" y="577"/>
                </a:lnTo>
                <a:lnTo>
                  <a:pt x="529" y="577"/>
                </a:lnTo>
                <a:lnTo>
                  <a:pt x="476" y="617"/>
                </a:lnTo>
                <a:lnTo>
                  <a:pt x="420" y="657"/>
                </a:lnTo>
                <a:lnTo>
                  <a:pt x="364" y="696"/>
                </a:lnTo>
                <a:lnTo>
                  <a:pt x="310" y="736"/>
                </a:lnTo>
                <a:lnTo>
                  <a:pt x="310" y="736"/>
                </a:lnTo>
                <a:lnTo>
                  <a:pt x="285" y="754"/>
                </a:lnTo>
                <a:lnTo>
                  <a:pt x="285" y="754"/>
                </a:lnTo>
                <a:lnTo>
                  <a:pt x="278" y="760"/>
                </a:lnTo>
                <a:lnTo>
                  <a:pt x="278" y="760"/>
                </a:lnTo>
                <a:lnTo>
                  <a:pt x="278" y="759"/>
                </a:lnTo>
                <a:lnTo>
                  <a:pt x="278" y="759"/>
                </a:lnTo>
                <a:lnTo>
                  <a:pt x="290" y="749"/>
                </a:lnTo>
                <a:lnTo>
                  <a:pt x="290" y="749"/>
                </a:lnTo>
                <a:close/>
                <a:moveTo>
                  <a:pt x="470" y="700"/>
                </a:moveTo>
                <a:lnTo>
                  <a:pt x="470" y="700"/>
                </a:lnTo>
                <a:lnTo>
                  <a:pt x="452" y="715"/>
                </a:lnTo>
                <a:lnTo>
                  <a:pt x="433" y="728"/>
                </a:lnTo>
                <a:lnTo>
                  <a:pt x="396" y="753"/>
                </a:lnTo>
                <a:lnTo>
                  <a:pt x="396" y="753"/>
                </a:lnTo>
                <a:lnTo>
                  <a:pt x="364" y="775"/>
                </a:lnTo>
                <a:lnTo>
                  <a:pt x="334" y="800"/>
                </a:lnTo>
                <a:lnTo>
                  <a:pt x="334" y="800"/>
                </a:lnTo>
                <a:lnTo>
                  <a:pt x="319" y="814"/>
                </a:lnTo>
                <a:lnTo>
                  <a:pt x="302" y="828"/>
                </a:lnTo>
                <a:lnTo>
                  <a:pt x="302" y="828"/>
                </a:lnTo>
                <a:lnTo>
                  <a:pt x="289" y="840"/>
                </a:lnTo>
                <a:lnTo>
                  <a:pt x="289" y="840"/>
                </a:lnTo>
                <a:lnTo>
                  <a:pt x="285" y="842"/>
                </a:lnTo>
                <a:lnTo>
                  <a:pt x="288" y="838"/>
                </a:lnTo>
                <a:lnTo>
                  <a:pt x="288" y="838"/>
                </a:lnTo>
                <a:lnTo>
                  <a:pt x="296" y="828"/>
                </a:lnTo>
                <a:lnTo>
                  <a:pt x="296" y="828"/>
                </a:lnTo>
                <a:lnTo>
                  <a:pt x="302" y="823"/>
                </a:lnTo>
                <a:lnTo>
                  <a:pt x="310" y="817"/>
                </a:lnTo>
                <a:lnTo>
                  <a:pt x="323" y="807"/>
                </a:lnTo>
                <a:lnTo>
                  <a:pt x="323" y="807"/>
                </a:lnTo>
                <a:lnTo>
                  <a:pt x="353" y="779"/>
                </a:lnTo>
                <a:lnTo>
                  <a:pt x="353" y="779"/>
                </a:lnTo>
                <a:lnTo>
                  <a:pt x="370" y="765"/>
                </a:lnTo>
                <a:lnTo>
                  <a:pt x="388" y="752"/>
                </a:lnTo>
                <a:lnTo>
                  <a:pt x="425" y="727"/>
                </a:lnTo>
                <a:lnTo>
                  <a:pt x="425" y="727"/>
                </a:lnTo>
                <a:lnTo>
                  <a:pt x="454" y="705"/>
                </a:lnTo>
                <a:lnTo>
                  <a:pt x="485" y="684"/>
                </a:lnTo>
                <a:lnTo>
                  <a:pt x="485" y="684"/>
                </a:lnTo>
                <a:lnTo>
                  <a:pt x="502" y="673"/>
                </a:lnTo>
                <a:lnTo>
                  <a:pt x="502" y="673"/>
                </a:lnTo>
                <a:lnTo>
                  <a:pt x="486" y="687"/>
                </a:lnTo>
                <a:lnTo>
                  <a:pt x="470" y="700"/>
                </a:lnTo>
                <a:lnTo>
                  <a:pt x="470" y="700"/>
                </a:lnTo>
                <a:close/>
                <a:moveTo>
                  <a:pt x="510" y="669"/>
                </a:moveTo>
                <a:lnTo>
                  <a:pt x="510" y="669"/>
                </a:lnTo>
                <a:lnTo>
                  <a:pt x="519" y="662"/>
                </a:lnTo>
                <a:lnTo>
                  <a:pt x="519" y="662"/>
                </a:lnTo>
                <a:lnTo>
                  <a:pt x="503" y="676"/>
                </a:lnTo>
                <a:lnTo>
                  <a:pt x="503" y="676"/>
                </a:lnTo>
                <a:lnTo>
                  <a:pt x="490" y="686"/>
                </a:lnTo>
                <a:lnTo>
                  <a:pt x="490" y="686"/>
                </a:lnTo>
                <a:lnTo>
                  <a:pt x="510" y="669"/>
                </a:lnTo>
                <a:lnTo>
                  <a:pt x="510" y="669"/>
                </a:lnTo>
                <a:close/>
                <a:moveTo>
                  <a:pt x="521" y="663"/>
                </a:moveTo>
                <a:lnTo>
                  <a:pt x="521" y="663"/>
                </a:lnTo>
                <a:lnTo>
                  <a:pt x="521" y="668"/>
                </a:lnTo>
                <a:lnTo>
                  <a:pt x="521" y="668"/>
                </a:lnTo>
                <a:lnTo>
                  <a:pt x="513" y="674"/>
                </a:lnTo>
                <a:lnTo>
                  <a:pt x="506" y="681"/>
                </a:lnTo>
                <a:lnTo>
                  <a:pt x="506" y="681"/>
                </a:lnTo>
                <a:lnTo>
                  <a:pt x="501" y="687"/>
                </a:lnTo>
                <a:lnTo>
                  <a:pt x="495" y="692"/>
                </a:lnTo>
                <a:lnTo>
                  <a:pt x="483" y="702"/>
                </a:lnTo>
                <a:lnTo>
                  <a:pt x="483" y="702"/>
                </a:lnTo>
                <a:lnTo>
                  <a:pt x="465" y="716"/>
                </a:lnTo>
                <a:lnTo>
                  <a:pt x="449" y="729"/>
                </a:lnTo>
                <a:lnTo>
                  <a:pt x="415" y="753"/>
                </a:lnTo>
                <a:lnTo>
                  <a:pt x="415" y="753"/>
                </a:lnTo>
                <a:lnTo>
                  <a:pt x="384" y="776"/>
                </a:lnTo>
                <a:lnTo>
                  <a:pt x="354" y="800"/>
                </a:lnTo>
                <a:lnTo>
                  <a:pt x="296" y="850"/>
                </a:lnTo>
                <a:lnTo>
                  <a:pt x="296" y="850"/>
                </a:lnTo>
                <a:lnTo>
                  <a:pt x="289" y="855"/>
                </a:lnTo>
                <a:lnTo>
                  <a:pt x="287" y="857"/>
                </a:lnTo>
                <a:lnTo>
                  <a:pt x="290" y="853"/>
                </a:lnTo>
                <a:lnTo>
                  <a:pt x="290" y="853"/>
                </a:lnTo>
                <a:lnTo>
                  <a:pt x="304" y="838"/>
                </a:lnTo>
                <a:lnTo>
                  <a:pt x="304" y="838"/>
                </a:lnTo>
                <a:lnTo>
                  <a:pt x="319" y="826"/>
                </a:lnTo>
                <a:lnTo>
                  <a:pt x="333" y="814"/>
                </a:lnTo>
                <a:lnTo>
                  <a:pt x="333" y="814"/>
                </a:lnTo>
                <a:lnTo>
                  <a:pt x="366" y="786"/>
                </a:lnTo>
                <a:lnTo>
                  <a:pt x="401" y="760"/>
                </a:lnTo>
                <a:lnTo>
                  <a:pt x="401" y="760"/>
                </a:lnTo>
                <a:lnTo>
                  <a:pt x="462" y="712"/>
                </a:lnTo>
                <a:lnTo>
                  <a:pt x="492" y="688"/>
                </a:lnTo>
                <a:lnTo>
                  <a:pt x="521" y="663"/>
                </a:lnTo>
                <a:lnTo>
                  <a:pt x="521" y="663"/>
                </a:lnTo>
                <a:close/>
                <a:moveTo>
                  <a:pt x="511" y="665"/>
                </a:moveTo>
                <a:lnTo>
                  <a:pt x="511" y="665"/>
                </a:lnTo>
                <a:lnTo>
                  <a:pt x="517" y="660"/>
                </a:lnTo>
                <a:lnTo>
                  <a:pt x="522" y="655"/>
                </a:lnTo>
                <a:lnTo>
                  <a:pt x="522" y="655"/>
                </a:lnTo>
                <a:lnTo>
                  <a:pt x="522" y="659"/>
                </a:lnTo>
                <a:lnTo>
                  <a:pt x="522" y="659"/>
                </a:lnTo>
                <a:lnTo>
                  <a:pt x="511" y="665"/>
                </a:lnTo>
                <a:lnTo>
                  <a:pt x="511" y="665"/>
                </a:lnTo>
                <a:close/>
                <a:moveTo>
                  <a:pt x="517" y="657"/>
                </a:moveTo>
                <a:lnTo>
                  <a:pt x="517" y="657"/>
                </a:lnTo>
                <a:lnTo>
                  <a:pt x="512" y="662"/>
                </a:lnTo>
                <a:lnTo>
                  <a:pt x="506" y="668"/>
                </a:lnTo>
                <a:lnTo>
                  <a:pt x="492" y="677"/>
                </a:lnTo>
                <a:lnTo>
                  <a:pt x="479" y="686"/>
                </a:lnTo>
                <a:lnTo>
                  <a:pt x="464" y="695"/>
                </a:lnTo>
                <a:lnTo>
                  <a:pt x="464" y="695"/>
                </a:lnTo>
                <a:lnTo>
                  <a:pt x="468" y="692"/>
                </a:lnTo>
                <a:lnTo>
                  <a:pt x="468" y="692"/>
                </a:lnTo>
                <a:lnTo>
                  <a:pt x="500" y="667"/>
                </a:lnTo>
                <a:lnTo>
                  <a:pt x="500" y="667"/>
                </a:lnTo>
                <a:lnTo>
                  <a:pt x="520" y="652"/>
                </a:lnTo>
                <a:lnTo>
                  <a:pt x="520" y="652"/>
                </a:lnTo>
                <a:lnTo>
                  <a:pt x="522" y="650"/>
                </a:lnTo>
                <a:lnTo>
                  <a:pt x="522" y="650"/>
                </a:lnTo>
                <a:lnTo>
                  <a:pt x="522" y="652"/>
                </a:lnTo>
                <a:lnTo>
                  <a:pt x="522" y="652"/>
                </a:lnTo>
                <a:lnTo>
                  <a:pt x="517" y="657"/>
                </a:lnTo>
                <a:lnTo>
                  <a:pt x="517" y="657"/>
                </a:lnTo>
                <a:close/>
                <a:moveTo>
                  <a:pt x="422" y="722"/>
                </a:moveTo>
                <a:lnTo>
                  <a:pt x="422" y="722"/>
                </a:lnTo>
                <a:lnTo>
                  <a:pt x="395" y="741"/>
                </a:lnTo>
                <a:lnTo>
                  <a:pt x="368" y="760"/>
                </a:lnTo>
                <a:lnTo>
                  <a:pt x="341" y="780"/>
                </a:lnTo>
                <a:lnTo>
                  <a:pt x="316" y="801"/>
                </a:lnTo>
                <a:lnTo>
                  <a:pt x="316" y="801"/>
                </a:lnTo>
                <a:lnTo>
                  <a:pt x="293" y="821"/>
                </a:lnTo>
                <a:lnTo>
                  <a:pt x="293" y="821"/>
                </a:lnTo>
                <a:lnTo>
                  <a:pt x="287" y="826"/>
                </a:lnTo>
                <a:lnTo>
                  <a:pt x="284" y="828"/>
                </a:lnTo>
                <a:lnTo>
                  <a:pt x="287" y="823"/>
                </a:lnTo>
                <a:lnTo>
                  <a:pt x="287" y="823"/>
                </a:lnTo>
                <a:lnTo>
                  <a:pt x="298" y="812"/>
                </a:lnTo>
                <a:lnTo>
                  <a:pt x="298" y="812"/>
                </a:lnTo>
                <a:lnTo>
                  <a:pt x="312" y="800"/>
                </a:lnTo>
                <a:lnTo>
                  <a:pt x="325" y="787"/>
                </a:lnTo>
                <a:lnTo>
                  <a:pt x="353" y="765"/>
                </a:lnTo>
                <a:lnTo>
                  <a:pt x="353" y="765"/>
                </a:lnTo>
                <a:lnTo>
                  <a:pt x="379" y="746"/>
                </a:lnTo>
                <a:lnTo>
                  <a:pt x="407" y="727"/>
                </a:lnTo>
                <a:lnTo>
                  <a:pt x="434" y="708"/>
                </a:lnTo>
                <a:lnTo>
                  <a:pt x="461" y="688"/>
                </a:lnTo>
                <a:lnTo>
                  <a:pt x="461" y="688"/>
                </a:lnTo>
                <a:lnTo>
                  <a:pt x="479" y="676"/>
                </a:lnTo>
                <a:lnTo>
                  <a:pt x="479" y="676"/>
                </a:lnTo>
                <a:lnTo>
                  <a:pt x="501" y="661"/>
                </a:lnTo>
                <a:lnTo>
                  <a:pt x="513" y="652"/>
                </a:lnTo>
                <a:lnTo>
                  <a:pt x="523" y="643"/>
                </a:lnTo>
                <a:lnTo>
                  <a:pt x="523" y="643"/>
                </a:lnTo>
                <a:lnTo>
                  <a:pt x="523" y="648"/>
                </a:lnTo>
                <a:lnTo>
                  <a:pt x="523" y="648"/>
                </a:lnTo>
                <a:lnTo>
                  <a:pt x="498" y="666"/>
                </a:lnTo>
                <a:lnTo>
                  <a:pt x="473" y="685"/>
                </a:lnTo>
                <a:lnTo>
                  <a:pt x="448" y="703"/>
                </a:lnTo>
                <a:lnTo>
                  <a:pt x="422" y="722"/>
                </a:lnTo>
                <a:lnTo>
                  <a:pt x="422" y="722"/>
                </a:lnTo>
                <a:close/>
                <a:moveTo>
                  <a:pt x="509" y="650"/>
                </a:moveTo>
                <a:lnTo>
                  <a:pt x="509" y="650"/>
                </a:lnTo>
                <a:lnTo>
                  <a:pt x="502" y="656"/>
                </a:lnTo>
                <a:lnTo>
                  <a:pt x="494" y="662"/>
                </a:lnTo>
                <a:lnTo>
                  <a:pt x="477" y="674"/>
                </a:lnTo>
                <a:lnTo>
                  <a:pt x="477" y="674"/>
                </a:lnTo>
                <a:lnTo>
                  <a:pt x="465" y="683"/>
                </a:lnTo>
                <a:lnTo>
                  <a:pt x="465" y="683"/>
                </a:lnTo>
                <a:lnTo>
                  <a:pt x="425" y="709"/>
                </a:lnTo>
                <a:lnTo>
                  <a:pt x="384" y="736"/>
                </a:lnTo>
                <a:lnTo>
                  <a:pt x="384" y="736"/>
                </a:lnTo>
                <a:lnTo>
                  <a:pt x="359" y="753"/>
                </a:lnTo>
                <a:lnTo>
                  <a:pt x="335" y="771"/>
                </a:lnTo>
                <a:lnTo>
                  <a:pt x="311" y="790"/>
                </a:lnTo>
                <a:lnTo>
                  <a:pt x="287" y="811"/>
                </a:lnTo>
                <a:lnTo>
                  <a:pt x="287" y="811"/>
                </a:lnTo>
                <a:lnTo>
                  <a:pt x="282" y="815"/>
                </a:lnTo>
                <a:lnTo>
                  <a:pt x="284" y="812"/>
                </a:lnTo>
                <a:lnTo>
                  <a:pt x="296" y="801"/>
                </a:lnTo>
                <a:lnTo>
                  <a:pt x="296" y="801"/>
                </a:lnTo>
                <a:lnTo>
                  <a:pt x="306" y="790"/>
                </a:lnTo>
                <a:lnTo>
                  <a:pt x="318" y="780"/>
                </a:lnTo>
                <a:lnTo>
                  <a:pt x="318" y="780"/>
                </a:lnTo>
                <a:lnTo>
                  <a:pt x="332" y="768"/>
                </a:lnTo>
                <a:lnTo>
                  <a:pt x="346" y="757"/>
                </a:lnTo>
                <a:lnTo>
                  <a:pt x="375" y="736"/>
                </a:lnTo>
                <a:lnTo>
                  <a:pt x="375" y="736"/>
                </a:lnTo>
                <a:lnTo>
                  <a:pt x="416" y="708"/>
                </a:lnTo>
                <a:lnTo>
                  <a:pt x="456" y="681"/>
                </a:lnTo>
                <a:lnTo>
                  <a:pt x="456" y="681"/>
                </a:lnTo>
                <a:lnTo>
                  <a:pt x="473" y="669"/>
                </a:lnTo>
                <a:lnTo>
                  <a:pt x="489" y="655"/>
                </a:lnTo>
                <a:lnTo>
                  <a:pt x="489" y="655"/>
                </a:lnTo>
                <a:lnTo>
                  <a:pt x="508" y="638"/>
                </a:lnTo>
                <a:lnTo>
                  <a:pt x="508" y="638"/>
                </a:lnTo>
                <a:lnTo>
                  <a:pt x="515" y="631"/>
                </a:lnTo>
                <a:lnTo>
                  <a:pt x="515" y="631"/>
                </a:lnTo>
                <a:lnTo>
                  <a:pt x="517" y="630"/>
                </a:lnTo>
                <a:lnTo>
                  <a:pt x="517" y="630"/>
                </a:lnTo>
                <a:lnTo>
                  <a:pt x="525" y="624"/>
                </a:lnTo>
                <a:lnTo>
                  <a:pt x="525" y="624"/>
                </a:lnTo>
                <a:lnTo>
                  <a:pt x="524" y="637"/>
                </a:lnTo>
                <a:lnTo>
                  <a:pt x="524" y="637"/>
                </a:lnTo>
                <a:lnTo>
                  <a:pt x="516" y="643"/>
                </a:lnTo>
                <a:lnTo>
                  <a:pt x="509" y="650"/>
                </a:lnTo>
                <a:lnTo>
                  <a:pt x="509" y="650"/>
                </a:lnTo>
                <a:close/>
                <a:moveTo>
                  <a:pt x="519" y="625"/>
                </a:moveTo>
                <a:lnTo>
                  <a:pt x="519" y="625"/>
                </a:lnTo>
                <a:lnTo>
                  <a:pt x="517" y="627"/>
                </a:lnTo>
                <a:lnTo>
                  <a:pt x="517" y="627"/>
                </a:lnTo>
                <a:lnTo>
                  <a:pt x="496" y="644"/>
                </a:lnTo>
                <a:lnTo>
                  <a:pt x="474" y="660"/>
                </a:lnTo>
                <a:lnTo>
                  <a:pt x="452" y="677"/>
                </a:lnTo>
                <a:lnTo>
                  <a:pt x="430" y="692"/>
                </a:lnTo>
                <a:lnTo>
                  <a:pt x="430" y="692"/>
                </a:lnTo>
                <a:lnTo>
                  <a:pt x="386" y="723"/>
                </a:lnTo>
                <a:lnTo>
                  <a:pt x="342" y="753"/>
                </a:lnTo>
                <a:lnTo>
                  <a:pt x="342" y="753"/>
                </a:lnTo>
                <a:lnTo>
                  <a:pt x="303" y="780"/>
                </a:lnTo>
                <a:lnTo>
                  <a:pt x="303" y="780"/>
                </a:lnTo>
                <a:lnTo>
                  <a:pt x="284" y="794"/>
                </a:lnTo>
                <a:lnTo>
                  <a:pt x="284" y="794"/>
                </a:lnTo>
                <a:lnTo>
                  <a:pt x="281" y="797"/>
                </a:lnTo>
                <a:lnTo>
                  <a:pt x="284" y="792"/>
                </a:lnTo>
                <a:lnTo>
                  <a:pt x="284" y="792"/>
                </a:lnTo>
                <a:lnTo>
                  <a:pt x="291" y="786"/>
                </a:lnTo>
                <a:lnTo>
                  <a:pt x="299" y="780"/>
                </a:lnTo>
                <a:lnTo>
                  <a:pt x="299" y="780"/>
                </a:lnTo>
                <a:lnTo>
                  <a:pt x="338" y="752"/>
                </a:lnTo>
                <a:lnTo>
                  <a:pt x="377" y="723"/>
                </a:lnTo>
                <a:lnTo>
                  <a:pt x="377" y="723"/>
                </a:lnTo>
                <a:lnTo>
                  <a:pt x="415" y="693"/>
                </a:lnTo>
                <a:lnTo>
                  <a:pt x="453" y="664"/>
                </a:lnTo>
                <a:lnTo>
                  <a:pt x="473" y="649"/>
                </a:lnTo>
                <a:lnTo>
                  <a:pt x="492" y="634"/>
                </a:lnTo>
                <a:lnTo>
                  <a:pt x="509" y="618"/>
                </a:lnTo>
                <a:lnTo>
                  <a:pt x="527" y="601"/>
                </a:lnTo>
                <a:lnTo>
                  <a:pt x="527" y="601"/>
                </a:lnTo>
                <a:lnTo>
                  <a:pt x="525" y="621"/>
                </a:lnTo>
                <a:lnTo>
                  <a:pt x="525" y="621"/>
                </a:lnTo>
                <a:lnTo>
                  <a:pt x="519" y="625"/>
                </a:lnTo>
                <a:lnTo>
                  <a:pt x="519" y="625"/>
                </a:lnTo>
                <a:close/>
                <a:moveTo>
                  <a:pt x="472" y="643"/>
                </a:moveTo>
                <a:lnTo>
                  <a:pt x="472" y="643"/>
                </a:lnTo>
                <a:lnTo>
                  <a:pt x="438" y="667"/>
                </a:lnTo>
                <a:lnTo>
                  <a:pt x="404" y="690"/>
                </a:lnTo>
                <a:lnTo>
                  <a:pt x="404" y="690"/>
                </a:lnTo>
                <a:lnTo>
                  <a:pt x="347" y="730"/>
                </a:lnTo>
                <a:lnTo>
                  <a:pt x="347" y="730"/>
                </a:lnTo>
                <a:lnTo>
                  <a:pt x="405" y="684"/>
                </a:lnTo>
                <a:lnTo>
                  <a:pt x="405" y="684"/>
                </a:lnTo>
                <a:lnTo>
                  <a:pt x="437" y="659"/>
                </a:lnTo>
                <a:lnTo>
                  <a:pt x="467" y="634"/>
                </a:lnTo>
                <a:lnTo>
                  <a:pt x="529" y="580"/>
                </a:lnTo>
                <a:lnTo>
                  <a:pt x="529" y="580"/>
                </a:lnTo>
                <a:lnTo>
                  <a:pt x="528" y="591"/>
                </a:lnTo>
                <a:lnTo>
                  <a:pt x="528" y="591"/>
                </a:lnTo>
                <a:lnTo>
                  <a:pt x="527" y="597"/>
                </a:lnTo>
                <a:lnTo>
                  <a:pt x="527" y="597"/>
                </a:lnTo>
                <a:lnTo>
                  <a:pt x="520" y="602"/>
                </a:lnTo>
                <a:lnTo>
                  <a:pt x="513" y="607"/>
                </a:lnTo>
                <a:lnTo>
                  <a:pt x="499" y="619"/>
                </a:lnTo>
                <a:lnTo>
                  <a:pt x="485" y="630"/>
                </a:lnTo>
                <a:lnTo>
                  <a:pt x="472" y="643"/>
                </a:lnTo>
                <a:lnTo>
                  <a:pt x="472" y="643"/>
                </a:lnTo>
                <a:close/>
                <a:moveTo>
                  <a:pt x="336" y="720"/>
                </a:moveTo>
                <a:lnTo>
                  <a:pt x="336" y="720"/>
                </a:lnTo>
                <a:lnTo>
                  <a:pt x="369" y="696"/>
                </a:lnTo>
                <a:lnTo>
                  <a:pt x="403" y="672"/>
                </a:lnTo>
                <a:lnTo>
                  <a:pt x="403" y="672"/>
                </a:lnTo>
                <a:lnTo>
                  <a:pt x="469" y="623"/>
                </a:lnTo>
                <a:lnTo>
                  <a:pt x="469" y="623"/>
                </a:lnTo>
                <a:lnTo>
                  <a:pt x="505" y="598"/>
                </a:lnTo>
                <a:lnTo>
                  <a:pt x="505" y="598"/>
                </a:lnTo>
                <a:lnTo>
                  <a:pt x="512" y="592"/>
                </a:lnTo>
                <a:lnTo>
                  <a:pt x="512" y="592"/>
                </a:lnTo>
                <a:lnTo>
                  <a:pt x="454" y="642"/>
                </a:lnTo>
                <a:lnTo>
                  <a:pt x="425" y="666"/>
                </a:lnTo>
                <a:lnTo>
                  <a:pt x="396" y="689"/>
                </a:lnTo>
                <a:lnTo>
                  <a:pt x="396" y="689"/>
                </a:lnTo>
                <a:lnTo>
                  <a:pt x="336" y="736"/>
                </a:lnTo>
                <a:lnTo>
                  <a:pt x="336" y="736"/>
                </a:lnTo>
                <a:lnTo>
                  <a:pt x="322" y="746"/>
                </a:lnTo>
                <a:lnTo>
                  <a:pt x="306" y="756"/>
                </a:lnTo>
                <a:lnTo>
                  <a:pt x="292" y="767"/>
                </a:lnTo>
                <a:lnTo>
                  <a:pt x="279" y="778"/>
                </a:lnTo>
                <a:lnTo>
                  <a:pt x="279" y="778"/>
                </a:lnTo>
                <a:lnTo>
                  <a:pt x="278" y="761"/>
                </a:lnTo>
                <a:lnTo>
                  <a:pt x="278" y="761"/>
                </a:lnTo>
                <a:lnTo>
                  <a:pt x="293" y="752"/>
                </a:lnTo>
                <a:lnTo>
                  <a:pt x="307" y="741"/>
                </a:lnTo>
                <a:lnTo>
                  <a:pt x="322" y="730"/>
                </a:lnTo>
                <a:lnTo>
                  <a:pt x="336" y="720"/>
                </a:lnTo>
                <a:lnTo>
                  <a:pt x="336" y="720"/>
                </a:lnTo>
                <a:close/>
                <a:moveTo>
                  <a:pt x="279" y="781"/>
                </a:moveTo>
                <a:lnTo>
                  <a:pt x="279" y="781"/>
                </a:lnTo>
                <a:lnTo>
                  <a:pt x="287" y="773"/>
                </a:lnTo>
                <a:lnTo>
                  <a:pt x="296" y="766"/>
                </a:lnTo>
                <a:lnTo>
                  <a:pt x="316" y="752"/>
                </a:lnTo>
                <a:lnTo>
                  <a:pt x="316" y="752"/>
                </a:lnTo>
                <a:lnTo>
                  <a:pt x="305" y="760"/>
                </a:lnTo>
                <a:lnTo>
                  <a:pt x="305" y="760"/>
                </a:lnTo>
                <a:lnTo>
                  <a:pt x="291" y="770"/>
                </a:lnTo>
                <a:lnTo>
                  <a:pt x="285" y="776"/>
                </a:lnTo>
                <a:lnTo>
                  <a:pt x="279" y="781"/>
                </a:lnTo>
                <a:lnTo>
                  <a:pt x="279" y="781"/>
                </a:lnTo>
                <a:lnTo>
                  <a:pt x="279" y="781"/>
                </a:lnTo>
                <a:lnTo>
                  <a:pt x="279" y="781"/>
                </a:lnTo>
                <a:close/>
                <a:moveTo>
                  <a:pt x="295" y="771"/>
                </a:moveTo>
                <a:lnTo>
                  <a:pt x="295" y="771"/>
                </a:lnTo>
                <a:lnTo>
                  <a:pt x="303" y="763"/>
                </a:lnTo>
                <a:lnTo>
                  <a:pt x="313" y="757"/>
                </a:lnTo>
                <a:lnTo>
                  <a:pt x="332" y="743"/>
                </a:lnTo>
                <a:lnTo>
                  <a:pt x="332" y="743"/>
                </a:lnTo>
                <a:lnTo>
                  <a:pt x="365" y="719"/>
                </a:lnTo>
                <a:lnTo>
                  <a:pt x="401" y="695"/>
                </a:lnTo>
                <a:lnTo>
                  <a:pt x="401" y="695"/>
                </a:lnTo>
                <a:lnTo>
                  <a:pt x="430" y="675"/>
                </a:lnTo>
                <a:lnTo>
                  <a:pt x="460" y="654"/>
                </a:lnTo>
                <a:lnTo>
                  <a:pt x="489" y="632"/>
                </a:lnTo>
                <a:lnTo>
                  <a:pt x="503" y="620"/>
                </a:lnTo>
                <a:lnTo>
                  <a:pt x="516" y="609"/>
                </a:lnTo>
                <a:lnTo>
                  <a:pt x="516" y="609"/>
                </a:lnTo>
                <a:lnTo>
                  <a:pt x="502" y="621"/>
                </a:lnTo>
                <a:lnTo>
                  <a:pt x="488" y="634"/>
                </a:lnTo>
                <a:lnTo>
                  <a:pt x="459" y="657"/>
                </a:lnTo>
                <a:lnTo>
                  <a:pt x="401" y="701"/>
                </a:lnTo>
                <a:lnTo>
                  <a:pt x="401" y="701"/>
                </a:lnTo>
                <a:lnTo>
                  <a:pt x="368" y="726"/>
                </a:lnTo>
                <a:lnTo>
                  <a:pt x="336" y="750"/>
                </a:lnTo>
                <a:lnTo>
                  <a:pt x="336" y="750"/>
                </a:lnTo>
                <a:lnTo>
                  <a:pt x="307" y="771"/>
                </a:lnTo>
                <a:lnTo>
                  <a:pt x="293" y="782"/>
                </a:lnTo>
                <a:lnTo>
                  <a:pt x="280" y="794"/>
                </a:lnTo>
                <a:lnTo>
                  <a:pt x="280" y="794"/>
                </a:lnTo>
                <a:lnTo>
                  <a:pt x="279" y="784"/>
                </a:lnTo>
                <a:lnTo>
                  <a:pt x="279" y="784"/>
                </a:lnTo>
                <a:lnTo>
                  <a:pt x="287" y="778"/>
                </a:lnTo>
                <a:lnTo>
                  <a:pt x="295" y="771"/>
                </a:lnTo>
                <a:lnTo>
                  <a:pt x="295" y="771"/>
                </a:lnTo>
                <a:close/>
                <a:moveTo>
                  <a:pt x="300" y="785"/>
                </a:moveTo>
                <a:lnTo>
                  <a:pt x="300" y="785"/>
                </a:lnTo>
                <a:lnTo>
                  <a:pt x="330" y="764"/>
                </a:lnTo>
                <a:lnTo>
                  <a:pt x="330" y="764"/>
                </a:lnTo>
                <a:lnTo>
                  <a:pt x="361" y="742"/>
                </a:lnTo>
                <a:lnTo>
                  <a:pt x="394" y="720"/>
                </a:lnTo>
                <a:lnTo>
                  <a:pt x="394" y="720"/>
                </a:lnTo>
                <a:lnTo>
                  <a:pt x="420" y="702"/>
                </a:lnTo>
                <a:lnTo>
                  <a:pt x="445" y="684"/>
                </a:lnTo>
                <a:lnTo>
                  <a:pt x="495" y="647"/>
                </a:lnTo>
                <a:lnTo>
                  <a:pt x="495" y="647"/>
                </a:lnTo>
                <a:lnTo>
                  <a:pt x="473" y="667"/>
                </a:lnTo>
                <a:lnTo>
                  <a:pt x="473" y="667"/>
                </a:lnTo>
                <a:lnTo>
                  <a:pt x="454" y="681"/>
                </a:lnTo>
                <a:lnTo>
                  <a:pt x="435" y="694"/>
                </a:lnTo>
                <a:lnTo>
                  <a:pt x="397" y="719"/>
                </a:lnTo>
                <a:lnTo>
                  <a:pt x="397" y="719"/>
                </a:lnTo>
                <a:lnTo>
                  <a:pt x="366" y="740"/>
                </a:lnTo>
                <a:lnTo>
                  <a:pt x="336" y="762"/>
                </a:lnTo>
                <a:lnTo>
                  <a:pt x="322" y="774"/>
                </a:lnTo>
                <a:lnTo>
                  <a:pt x="307" y="786"/>
                </a:lnTo>
                <a:lnTo>
                  <a:pt x="294" y="800"/>
                </a:lnTo>
                <a:lnTo>
                  <a:pt x="281" y="813"/>
                </a:lnTo>
                <a:lnTo>
                  <a:pt x="281" y="813"/>
                </a:lnTo>
                <a:lnTo>
                  <a:pt x="280" y="799"/>
                </a:lnTo>
                <a:lnTo>
                  <a:pt x="280" y="799"/>
                </a:lnTo>
                <a:lnTo>
                  <a:pt x="285" y="797"/>
                </a:lnTo>
                <a:lnTo>
                  <a:pt x="290" y="792"/>
                </a:lnTo>
                <a:lnTo>
                  <a:pt x="300" y="785"/>
                </a:lnTo>
                <a:lnTo>
                  <a:pt x="300" y="785"/>
                </a:lnTo>
                <a:close/>
                <a:moveTo>
                  <a:pt x="333" y="775"/>
                </a:moveTo>
                <a:lnTo>
                  <a:pt x="333" y="775"/>
                </a:lnTo>
                <a:lnTo>
                  <a:pt x="368" y="750"/>
                </a:lnTo>
                <a:lnTo>
                  <a:pt x="385" y="738"/>
                </a:lnTo>
                <a:lnTo>
                  <a:pt x="404" y="726"/>
                </a:lnTo>
                <a:lnTo>
                  <a:pt x="404" y="726"/>
                </a:lnTo>
                <a:lnTo>
                  <a:pt x="418" y="717"/>
                </a:lnTo>
                <a:lnTo>
                  <a:pt x="418" y="717"/>
                </a:lnTo>
                <a:lnTo>
                  <a:pt x="403" y="727"/>
                </a:lnTo>
                <a:lnTo>
                  <a:pt x="403" y="727"/>
                </a:lnTo>
                <a:lnTo>
                  <a:pt x="370" y="749"/>
                </a:lnTo>
                <a:lnTo>
                  <a:pt x="339" y="773"/>
                </a:lnTo>
                <a:lnTo>
                  <a:pt x="324" y="785"/>
                </a:lnTo>
                <a:lnTo>
                  <a:pt x="310" y="799"/>
                </a:lnTo>
                <a:lnTo>
                  <a:pt x="295" y="812"/>
                </a:lnTo>
                <a:lnTo>
                  <a:pt x="282" y="826"/>
                </a:lnTo>
                <a:lnTo>
                  <a:pt x="282" y="826"/>
                </a:lnTo>
                <a:lnTo>
                  <a:pt x="281" y="818"/>
                </a:lnTo>
                <a:lnTo>
                  <a:pt x="281" y="818"/>
                </a:lnTo>
                <a:lnTo>
                  <a:pt x="295" y="808"/>
                </a:lnTo>
                <a:lnTo>
                  <a:pt x="307" y="797"/>
                </a:lnTo>
                <a:lnTo>
                  <a:pt x="321" y="785"/>
                </a:lnTo>
                <a:lnTo>
                  <a:pt x="333" y="775"/>
                </a:lnTo>
                <a:lnTo>
                  <a:pt x="333" y="775"/>
                </a:lnTo>
                <a:close/>
                <a:moveTo>
                  <a:pt x="298" y="819"/>
                </a:moveTo>
                <a:lnTo>
                  <a:pt x="298" y="819"/>
                </a:lnTo>
                <a:lnTo>
                  <a:pt x="314" y="806"/>
                </a:lnTo>
                <a:lnTo>
                  <a:pt x="330" y="791"/>
                </a:lnTo>
                <a:lnTo>
                  <a:pt x="330" y="791"/>
                </a:lnTo>
                <a:lnTo>
                  <a:pt x="348" y="777"/>
                </a:lnTo>
                <a:lnTo>
                  <a:pt x="366" y="763"/>
                </a:lnTo>
                <a:lnTo>
                  <a:pt x="405" y="737"/>
                </a:lnTo>
                <a:lnTo>
                  <a:pt x="405" y="737"/>
                </a:lnTo>
                <a:lnTo>
                  <a:pt x="446" y="708"/>
                </a:lnTo>
                <a:lnTo>
                  <a:pt x="446" y="708"/>
                </a:lnTo>
                <a:lnTo>
                  <a:pt x="393" y="746"/>
                </a:lnTo>
                <a:lnTo>
                  <a:pt x="393" y="746"/>
                </a:lnTo>
                <a:lnTo>
                  <a:pt x="376" y="757"/>
                </a:lnTo>
                <a:lnTo>
                  <a:pt x="362" y="769"/>
                </a:lnTo>
                <a:lnTo>
                  <a:pt x="333" y="794"/>
                </a:lnTo>
                <a:lnTo>
                  <a:pt x="333" y="794"/>
                </a:lnTo>
                <a:lnTo>
                  <a:pt x="307" y="818"/>
                </a:lnTo>
                <a:lnTo>
                  <a:pt x="294" y="829"/>
                </a:lnTo>
                <a:lnTo>
                  <a:pt x="283" y="841"/>
                </a:lnTo>
                <a:lnTo>
                  <a:pt x="283" y="841"/>
                </a:lnTo>
                <a:lnTo>
                  <a:pt x="282" y="830"/>
                </a:lnTo>
                <a:lnTo>
                  <a:pt x="282" y="830"/>
                </a:lnTo>
                <a:lnTo>
                  <a:pt x="287" y="828"/>
                </a:lnTo>
                <a:lnTo>
                  <a:pt x="290" y="826"/>
                </a:lnTo>
                <a:lnTo>
                  <a:pt x="298" y="819"/>
                </a:lnTo>
                <a:lnTo>
                  <a:pt x="298" y="819"/>
                </a:lnTo>
                <a:close/>
                <a:moveTo>
                  <a:pt x="294" y="839"/>
                </a:moveTo>
                <a:lnTo>
                  <a:pt x="294" y="839"/>
                </a:lnTo>
                <a:lnTo>
                  <a:pt x="306" y="827"/>
                </a:lnTo>
                <a:lnTo>
                  <a:pt x="320" y="816"/>
                </a:lnTo>
                <a:lnTo>
                  <a:pt x="320" y="816"/>
                </a:lnTo>
                <a:lnTo>
                  <a:pt x="336" y="801"/>
                </a:lnTo>
                <a:lnTo>
                  <a:pt x="353" y="787"/>
                </a:lnTo>
                <a:lnTo>
                  <a:pt x="370" y="774"/>
                </a:lnTo>
                <a:lnTo>
                  <a:pt x="387" y="761"/>
                </a:lnTo>
                <a:lnTo>
                  <a:pt x="387" y="761"/>
                </a:lnTo>
                <a:lnTo>
                  <a:pt x="421" y="739"/>
                </a:lnTo>
                <a:lnTo>
                  <a:pt x="454" y="716"/>
                </a:lnTo>
                <a:lnTo>
                  <a:pt x="454" y="716"/>
                </a:lnTo>
                <a:lnTo>
                  <a:pt x="400" y="758"/>
                </a:lnTo>
                <a:lnTo>
                  <a:pt x="400" y="758"/>
                </a:lnTo>
                <a:lnTo>
                  <a:pt x="369" y="780"/>
                </a:lnTo>
                <a:lnTo>
                  <a:pt x="339" y="804"/>
                </a:lnTo>
                <a:lnTo>
                  <a:pt x="325" y="816"/>
                </a:lnTo>
                <a:lnTo>
                  <a:pt x="311" y="829"/>
                </a:lnTo>
                <a:lnTo>
                  <a:pt x="297" y="842"/>
                </a:lnTo>
                <a:lnTo>
                  <a:pt x="284" y="856"/>
                </a:lnTo>
                <a:lnTo>
                  <a:pt x="284" y="856"/>
                </a:lnTo>
                <a:lnTo>
                  <a:pt x="284" y="846"/>
                </a:lnTo>
                <a:lnTo>
                  <a:pt x="284" y="846"/>
                </a:lnTo>
                <a:lnTo>
                  <a:pt x="286" y="845"/>
                </a:lnTo>
                <a:lnTo>
                  <a:pt x="289" y="844"/>
                </a:lnTo>
                <a:lnTo>
                  <a:pt x="294" y="839"/>
                </a:lnTo>
                <a:lnTo>
                  <a:pt x="294" y="839"/>
                </a:lnTo>
                <a:close/>
                <a:moveTo>
                  <a:pt x="301" y="849"/>
                </a:moveTo>
                <a:lnTo>
                  <a:pt x="301" y="849"/>
                </a:lnTo>
                <a:lnTo>
                  <a:pt x="334" y="820"/>
                </a:lnTo>
                <a:lnTo>
                  <a:pt x="334" y="820"/>
                </a:lnTo>
                <a:lnTo>
                  <a:pt x="367" y="791"/>
                </a:lnTo>
                <a:lnTo>
                  <a:pt x="403" y="764"/>
                </a:lnTo>
                <a:lnTo>
                  <a:pt x="403" y="764"/>
                </a:lnTo>
                <a:lnTo>
                  <a:pt x="435" y="741"/>
                </a:lnTo>
                <a:lnTo>
                  <a:pt x="467" y="718"/>
                </a:lnTo>
                <a:lnTo>
                  <a:pt x="467" y="718"/>
                </a:lnTo>
                <a:lnTo>
                  <a:pt x="496" y="694"/>
                </a:lnTo>
                <a:lnTo>
                  <a:pt x="496" y="694"/>
                </a:lnTo>
                <a:lnTo>
                  <a:pt x="502" y="688"/>
                </a:lnTo>
                <a:lnTo>
                  <a:pt x="508" y="682"/>
                </a:lnTo>
                <a:lnTo>
                  <a:pt x="514" y="676"/>
                </a:lnTo>
                <a:lnTo>
                  <a:pt x="521" y="671"/>
                </a:lnTo>
                <a:lnTo>
                  <a:pt x="521" y="671"/>
                </a:lnTo>
                <a:lnTo>
                  <a:pt x="521" y="671"/>
                </a:lnTo>
                <a:lnTo>
                  <a:pt x="521" y="671"/>
                </a:lnTo>
                <a:lnTo>
                  <a:pt x="515" y="675"/>
                </a:lnTo>
                <a:lnTo>
                  <a:pt x="510" y="681"/>
                </a:lnTo>
                <a:lnTo>
                  <a:pt x="500" y="692"/>
                </a:lnTo>
                <a:lnTo>
                  <a:pt x="500" y="692"/>
                </a:lnTo>
                <a:lnTo>
                  <a:pt x="485" y="705"/>
                </a:lnTo>
                <a:lnTo>
                  <a:pt x="469" y="719"/>
                </a:lnTo>
                <a:lnTo>
                  <a:pt x="469" y="719"/>
                </a:lnTo>
                <a:lnTo>
                  <a:pt x="438" y="743"/>
                </a:lnTo>
                <a:lnTo>
                  <a:pt x="407" y="768"/>
                </a:lnTo>
                <a:lnTo>
                  <a:pt x="407" y="768"/>
                </a:lnTo>
                <a:lnTo>
                  <a:pt x="375" y="794"/>
                </a:lnTo>
                <a:lnTo>
                  <a:pt x="345" y="821"/>
                </a:lnTo>
                <a:lnTo>
                  <a:pt x="315" y="849"/>
                </a:lnTo>
                <a:lnTo>
                  <a:pt x="286" y="879"/>
                </a:lnTo>
                <a:lnTo>
                  <a:pt x="286" y="879"/>
                </a:lnTo>
                <a:lnTo>
                  <a:pt x="285" y="860"/>
                </a:lnTo>
                <a:lnTo>
                  <a:pt x="285" y="860"/>
                </a:lnTo>
                <a:lnTo>
                  <a:pt x="289" y="858"/>
                </a:lnTo>
                <a:lnTo>
                  <a:pt x="293" y="855"/>
                </a:lnTo>
                <a:lnTo>
                  <a:pt x="301" y="849"/>
                </a:lnTo>
                <a:lnTo>
                  <a:pt x="301" y="849"/>
                </a:lnTo>
                <a:close/>
                <a:moveTo>
                  <a:pt x="462" y="748"/>
                </a:moveTo>
                <a:lnTo>
                  <a:pt x="462" y="748"/>
                </a:lnTo>
                <a:lnTo>
                  <a:pt x="447" y="760"/>
                </a:lnTo>
                <a:lnTo>
                  <a:pt x="432" y="773"/>
                </a:lnTo>
                <a:lnTo>
                  <a:pt x="403" y="801"/>
                </a:lnTo>
                <a:lnTo>
                  <a:pt x="403" y="801"/>
                </a:lnTo>
                <a:lnTo>
                  <a:pt x="342" y="854"/>
                </a:lnTo>
                <a:lnTo>
                  <a:pt x="342" y="854"/>
                </a:lnTo>
                <a:lnTo>
                  <a:pt x="328" y="865"/>
                </a:lnTo>
                <a:lnTo>
                  <a:pt x="314" y="878"/>
                </a:lnTo>
                <a:lnTo>
                  <a:pt x="314" y="878"/>
                </a:lnTo>
                <a:lnTo>
                  <a:pt x="301" y="887"/>
                </a:lnTo>
                <a:lnTo>
                  <a:pt x="295" y="893"/>
                </a:lnTo>
                <a:lnTo>
                  <a:pt x="290" y="898"/>
                </a:lnTo>
                <a:lnTo>
                  <a:pt x="290" y="898"/>
                </a:lnTo>
                <a:lnTo>
                  <a:pt x="295" y="892"/>
                </a:lnTo>
                <a:lnTo>
                  <a:pt x="301" y="887"/>
                </a:lnTo>
                <a:lnTo>
                  <a:pt x="314" y="877"/>
                </a:lnTo>
                <a:lnTo>
                  <a:pt x="314" y="877"/>
                </a:lnTo>
                <a:lnTo>
                  <a:pt x="328" y="863"/>
                </a:lnTo>
                <a:lnTo>
                  <a:pt x="342" y="850"/>
                </a:lnTo>
                <a:lnTo>
                  <a:pt x="342" y="850"/>
                </a:lnTo>
                <a:lnTo>
                  <a:pt x="372" y="823"/>
                </a:lnTo>
                <a:lnTo>
                  <a:pt x="403" y="797"/>
                </a:lnTo>
                <a:lnTo>
                  <a:pt x="403" y="797"/>
                </a:lnTo>
                <a:lnTo>
                  <a:pt x="435" y="770"/>
                </a:lnTo>
                <a:lnTo>
                  <a:pt x="467" y="744"/>
                </a:lnTo>
                <a:lnTo>
                  <a:pt x="467" y="744"/>
                </a:lnTo>
                <a:lnTo>
                  <a:pt x="481" y="733"/>
                </a:lnTo>
                <a:lnTo>
                  <a:pt x="494" y="721"/>
                </a:lnTo>
                <a:lnTo>
                  <a:pt x="518" y="696"/>
                </a:lnTo>
                <a:lnTo>
                  <a:pt x="518" y="696"/>
                </a:lnTo>
                <a:lnTo>
                  <a:pt x="518" y="704"/>
                </a:lnTo>
                <a:lnTo>
                  <a:pt x="518" y="704"/>
                </a:lnTo>
                <a:lnTo>
                  <a:pt x="517" y="705"/>
                </a:lnTo>
                <a:lnTo>
                  <a:pt x="517" y="705"/>
                </a:lnTo>
                <a:lnTo>
                  <a:pt x="504" y="717"/>
                </a:lnTo>
                <a:lnTo>
                  <a:pt x="491" y="728"/>
                </a:lnTo>
                <a:lnTo>
                  <a:pt x="462" y="748"/>
                </a:lnTo>
                <a:lnTo>
                  <a:pt x="462" y="748"/>
                </a:lnTo>
                <a:close/>
                <a:moveTo>
                  <a:pt x="513" y="715"/>
                </a:moveTo>
                <a:lnTo>
                  <a:pt x="513" y="715"/>
                </a:lnTo>
                <a:lnTo>
                  <a:pt x="508" y="721"/>
                </a:lnTo>
                <a:lnTo>
                  <a:pt x="503" y="727"/>
                </a:lnTo>
                <a:lnTo>
                  <a:pt x="491" y="738"/>
                </a:lnTo>
                <a:lnTo>
                  <a:pt x="463" y="758"/>
                </a:lnTo>
                <a:lnTo>
                  <a:pt x="463" y="758"/>
                </a:lnTo>
                <a:lnTo>
                  <a:pt x="430" y="784"/>
                </a:lnTo>
                <a:lnTo>
                  <a:pt x="397" y="811"/>
                </a:lnTo>
                <a:lnTo>
                  <a:pt x="397" y="811"/>
                </a:lnTo>
                <a:lnTo>
                  <a:pt x="372" y="831"/>
                </a:lnTo>
                <a:lnTo>
                  <a:pt x="372" y="831"/>
                </a:lnTo>
                <a:lnTo>
                  <a:pt x="405" y="802"/>
                </a:lnTo>
                <a:lnTo>
                  <a:pt x="405" y="802"/>
                </a:lnTo>
                <a:lnTo>
                  <a:pt x="436" y="773"/>
                </a:lnTo>
                <a:lnTo>
                  <a:pt x="451" y="760"/>
                </a:lnTo>
                <a:lnTo>
                  <a:pt x="467" y="747"/>
                </a:lnTo>
                <a:lnTo>
                  <a:pt x="467" y="747"/>
                </a:lnTo>
                <a:lnTo>
                  <a:pt x="483" y="737"/>
                </a:lnTo>
                <a:lnTo>
                  <a:pt x="497" y="727"/>
                </a:lnTo>
                <a:lnTo>
                  <a:pt x="497" y="727"/>
                </a:lnTo>
                <a:lnTo>
                  <a:pt x="508" y="717"/>
                </a:lnTo>
                <a:lnTo>
                  <a:pt x="508" y="717"/>
                </a:lnTo>
                <a:lnTo>
                  <a:pt x="513" y="711"/>
                </a:lnTo>
                <a:lnTo>
                  <a:pt x="515" y="710"/>
                </a:lnTo>
                <a:lnTo>
                  <a:pt x="513" y="715"/>
                </a:lnTo>
                <a:lnTo>
                  <a:pt x="513" y="715"/>
                </a:lnTo>
                <a:close/>
                <a:moveTo>
                  <a:pt x="518" y="693"/>
                </a:moveTo>
                <a:lnTo>
                  <a:pt x="518" y="693"/>
                </a:lnTo>
                <a:lnTo>
                  <a:pt x="488" y="719"/>
                </a:lnTo>
                <a:lnTo>
                  <a:pt x="456" y="742"/>
                </a:lnTo>
                <a:lnTo>
                  <a:pt x="395" y="788"/>
                </a:lnTo>
                <a:lnTo>
                  <a:pt x="395" y="788"/>
                </a:lnTo>
                <a:lnTo>
                  <a:pt x="365" y="812"/>
                </a:lnTo>
                <a:lnTo>
                  <a:pt x="337" y="837"/>
                </a:lnTo>
                <a:lnTo>
                  <a:pt x="337" y="837"/>
                </a:lnTo>
                <a:lnTo>
                  <a:pt x="310" y="860"/>
                </a:lnTo>
                <a:lnTo>
                  <a:pt x="310" y="860"/>
                </a:lnTo>
                <a:lnTo>
                  <a:pt x="303" y="866"/>
                </a:lnTo>
                <a:lnTo>
                  <a:pt x="297" y="872"/>
                </a:lnTo>
                <a:lnTo>
                  <a:pt x="297" y="872"/>
                </a:lnTo>
                <a:lnTo>
                  <a:pt x="290" y="879"/>
                </a:lnTo>
                <a:lnTo>
                  <a:pt x="289" y="880"/>
                </a:lnTo>
                <a:lnTo>
                  <a:pt x="293" y="875"/>
                </a:lnTo>
                <a:lnTo>
                  <a:pt x="293" y="875"/>
                </a:lnTo>
                <a:lnTo>
                  <a:pt x="321" y="846"/>
                </a:lnTo>
                <a:lnTo>
                  <a:pt x="350" y="819"/>
                </a:lnTo>
                <a:lnTo>
                  <a:pt x="380" y="792"/>
                </a:lnTo>
                <a:lnTo>
                  <a:pt x="412" y="766"/>
                </a:lnTo>
                <a:lnTo>
                  <a:pt x="412" y="766"/>
                </a:lnTo>
                <a:lnTo>
                  <a:pt x="468" y="723"/>
                </a:lnTo>
                <a:lnTo>
                  <a:pt x="495" y="698"/>
                </a:lnTo>
                <a:lnTo>
                  <a:pt x="508" y="686"/>
                </a:lnTo>
                <a:lnTo>
                  <a:pt x="520" y="673"/>
                </a:lnTo>
                <a:lnTo>
                  <a:pt x="520" y="673"/>
                </a:lnTo>
                <a:lnTo>
                  <a:pt x="519" y="692"/>
                </a:lnTo>
                <a:lnTo>
                  <a:pt x="519" y="692"/>
                </a:lnTo>
                <a:lnTo>
                  <a:pt x="518" y="693"/>
                </a:lnTo>
                <a:lnTo>
                  <a:pt x="518" y="693"/>
                </a:lnTo>
                <a:close/>
                <a:moveTo>
                  <a:pt x="305" y="867"/>
                </a:moveTo>
                <a:lnTo>
                  <a:pt x="305" y="867"/>
                </a:lnTo>
                <a:lnTo>
                  <a:pt x="320" y="854"/>
                </a:lnTo>
                <a:lnTo>
                  <a:pt x="334" y="842"/>
                </a:lnTo>
                <a:lnTo>
                  <a:pt x="334" y="842"/>
                </a:lnTo>
                <a:lnTo>
                  <a:pt x="367" y="814"/>
                </a:lnTo>
                <a:lnTo>
                  <a:pt x="383" y="801"/>
                </a:lnTo>
                <a:lnTo>
                  <a:pt x="400" y="786"/>
                </a:lnTo>
                <a:lnTo>
                  <a:pt x="400" y="786"/>
                </a:lnTo>
                <a:lnTo>
                  <a:pt x="433" y="763"/>
                </a:lnTo>
                <a:lnTo>
                  <a:pt x="465" y="739"/>
                </a:lnTo>
                <a:lnTo>
                  <a:pt x="465" y="739"/>
                </a:lnTo>
                <a:lnTo>
                  <a:pt x="496" y="716"/>
                </a:lnTo>
                <a:lnTo>
                  <a:pt x="496" y="716"/>
                </a:lnTo>
                <a:lnTo>
                  <a:pt x="477" y="733"/>
                </a:lnTo>
                <a:lnTo>
                  <a:pt x="456" y="749"/>
                </a:lnTo>
                <a:lnTo>
                  <a:pt x="456" y="749"/>
                </a:lnTo>
                <a:lnTo>
                  <a:pt x="425" y="775"/>
                </a:lnTo>
                <a:lnTo>
                  <a:pt x="394" y="802"/>
                </a:lnTo>
                <a:lnTo>
                  <a:pt x="394" y="802"/>
                </a:lnTo>
                <a:lnTo>
                  <a:pt x="362" y="829"/>
                </a:lnTo>
                <a:lnTo>
                  <a:pt x="333" y="856"/>
                </a:lnTo>
                <a:lnTo>
                  <a:pt x="333" y="856"/>
                </a:lnTo>
                <a:lnTo>
                  <a:pt x="322" y="866"/>
                </a:lnTo>
                <a:lnTo>
                  <a:pt x="310" y="875"/>
                </a:lnTo>
                <a:lnTo>
                  <a:pt x="298" y="886"/>
                </a:lnTo>
                <a:lnTo>
                  <a:pt x="293" y="891"/>
                </a:lnTo>
                <a:lnTo>
                  <a:pt x="288" y="897"/>
                </a:lnTo>
                <a:lnTo>
                  <a:pt x="288" y="897"/>
                </a:lnTo>
                <a:lnTo>
                  <a:pt x="287" y="883"/>
                </a:lnTo>
                <a:lnTo>
                  <a:pt x="287" y="883"/>
                </a:lnTo>
                <a:lnTo>
                  <a:pt x="292" y="880"/>
                </a:lnTo>
                <a:lnTo>
                  <a:pt x="296" y="875"/>
                </a:lnTo>
                <a:lnTo>
                  <a:pt x="305" y="867"/>
                </a:lnTo>
                <a:lnTo>
                  <a:pt x="305" y="867"/>
                </a:lnTo>
                <a:close/>
                <a:moveTo>
                  <a:pt x="289" y="901"/>
                </a:moveTo>
                <a:lnTo>
                  <a:pt x="289" y="901"/>
                </a:lnTo>
                <a:lnTo>
                  <a:pt x="289" y="902"/>
                </a:lnTo>
                <a:lnTo>
                  <a:pt x="289" y="902"/>
                </a:lnTo>
                <a:lnTo>
                  <a:pt x="289" y="902"/>
                </a:lnTo>
                <a:lnTo>
                  <a:pt x="289" y="902"/>
                </a:lnTo>
                <a:lnTo>
                  <a:pt x="289" y="901"/>
                </a:lnTo>
                <a:lnTo>
                  <a:pt x="289" y="901"/>
                </a:lnTo>
                <a:close/>
                <a:moveTo>
                  <a:pt x="299" y="893"/>
                </a:moveTo>
                <a:lnTo>
                  <a:pt x="299" y="893"/>
                </a:lnTo>
                <a:lnTo>
                  <a:pt x="335" y="863"/>
                </a:lnTo>
                <a:lnTo>
                  <a:pt x="335" y="863"/>
                </a:lnTo>
                <a:lnTo>
                  <a:pt x="360" y="843"/>
                </a:lnTo>
                <a:lnTo>
                  <a:pt x="360" y="843"/>
                </a:lnTo>
                <a:lnTo>
                  <a:pt x="393" y="817"/>
                </a:lnTo>
                <a:lnTo>
                  <a:pt x="425" y="791"/>
                </a:lnTo>
                <a:lnTo>
                  <a:pt x="425" y="791"/>
                </a:lnTo>
                <a:lnTo>
                  <a:pt x="489" y="741"/>
                </a:lnTo>
                <a:lnTo>
                  <a:pt x="489" y="741"/>
                </a:lnTo>
                <a:lnTo>
                  <a:pt x="497" y="734"/>
                </a:lnTo>
                <a:lnTo>
                  <a:pt x="505" y="727"/>
                </a:lnTo>
                <a:lnTo>
                  <a:pt x="512" y="720"/>
                </a:lnTo>
                <a:lnTo>
                  <a:pt x="515" y="715"/>
                </a:lnTo>
                <a:lnTo>
                  <a:pt x="517" y="710"/>
                </a:lnTo>
                <a:lnTo>
                  <a:pt x="517" y="710"/>
                </a:lnTo>
                <a:lnTo>
                  <a:pt x="516" y="725"/>
                </a:lnTo>
                <a:lnTo>
                  <a:pt x="516" y="725"/>
                </a:lnTo>
                <a:lnTo>
                  <a:pt x="486" y="748"/>
                </a:lnTo>
                <a:lnTo>
                  <a:pt x="455" y="772"/>
                </a:lnTo>
                <a:lnTo>
                  <a:pt x="425" y="798"/>
                </a:lnTo>
                <a:lnTo>
                  <a:pt x="396" y="824"/>
                </a:lnTo>
                <a:lnTo>
                  <a:pt x="396" y="824"/>
                </a:lnTo>
                <a:lnTo>
                  <a:pt x="363" y="852"/>
                </a:lnTo>
                <a:lnTo>
                  <a:pt x="347" y="865"/>
                </a:lnTo>
                <a:lnTo>
                  <a:pt x="329" y="878"/>
                </a:lnTo>
                <a:lnTo>
                  <a:pt x="329" y="878"/>
                </a:lnTo>
                <a:lnTo>
                  <a:pt x="318" y="886"/>
                </a:lnTo>
                <a:lnTo>
                  <a:pt x="307" y="894"/>
                </a:lnTo>
                <a:lnTo>
                  <a:pt x="307" y="894"/>
                </a:lnTo>
                <a:lnTo>
                  <a:pt x="299" y="901"/>
                </a:lnTo>
                <a:lnTo>
                  <a:pt x="294" y="904"/>
                </a:lnTo>
                <a:lnTo>
                  <a:pt x="289" y="906"/>
                </a:lnTo>
                <a:lnTo>
                  <a:pt x="289" y="906"/>
                </a:lnTo>
                <a:lnTo>
                  <a:pt x="293" y="901"/>
                </a:lnTo>
                <a:lnTo>
                  <a:pt x="299" y="893"/>
                </a:lnTo>
                <a:lnTo>
                  <a:pt x="299" y="893"/>
                </a:lnTo>
                <a:close/>
                <a:moveTo>
                  <a:pt x="509" y="735"/>
                </a:moveTo>
                <a:lnTo>
                  <a:pt x="509" y="735"/>
                </a:lnTo>
                <a:lnTo>
                  <a:pt x="502" y="742"/>
                </a:lnTo>
                <a:lnTo>
                  <a:pt x="495" y="748"/>
                </a:lnTo>
                <a:lnTo>
                  <a:pt x="495" y="748"/>
                </a:lnTo>
                <a:lnTo>
                  <a:pt x="483" y="759"/>
                </a:lnTo>
                <a:lnTo>
                  <a:pt x="469" y="770"/>
                </a:lnTo>
                <a:lnTo>
                  <a:pt x="469" y="770"/>
                </a:lnTo>
                <a:lnTo>
                  <a:pt x="410" y="818"/>
                </a:lnTo>
                <a:lnTo>
                  <a:pt x="410" y="818"/>
                </a:lnTo>
                <a:lnTo>
                  <a:pt x="381" y="839"/>
                </a:lnTo>
                <a:lnTo>
                  <a:pt x="381" y="839"/>
                </a:lnTo>
                <a:lnTo>
                  <a:pt x="385" y="836"/>
                </a:lnTo>
                <a:lnTo>
                  <a:pt x="385" y="836"/>
                </a:lnTo>
                <a:lnTo>
                  <a:pt x="446" y="782"/>
                </a:lnTo>
                <a:lnTo>
                  <a:pt x="478" y="757"/>
                </a:lnTo>
                <a:lnTo>
                  <a:pt x="510" y="732"/>
                </a:lnTo>
                <a:lnTo>
                  <a:pt x="510" y="732"/>
                </a:lnTo>
                <a:lnTo>
                  <a:pt x="514" y="729"/>
                </a:lnTo>
                <a:lnTo>
                  <a:pt x="514" y="730"/>
                </a:lnTo>
                <a:lnTo>
                  <a:pt x="509" y="735"/>
                </a:lnTo>
                <a:lnTo>
                  <a:pt x="509" y="735"/>
                </a:lnTo>
                <a:close/>
                <a:moveTo>
                  <a:pt x="303" y="900"/>
                </a:moveTo>
                <a:lnTo>
                  <a:pt x="303" y="900"/>
                </a:lnTo>
                <a:lnTo>
                  <a:pt x="317" y="890"/>
                </a:lnTo>
                <a:lnTo>
                  <a:pt x="330" y="880"/>
                </a:lnTo>
                <a:lnTo>
                  <a:pt x="330" y="880"/>
                </a:lnTo>
                <a:lnTo>
                  <a:pt x="331" y="879"/>
                </a:lnTo>
                <a:lnTo>
                  <a:pt x="331" y="879"/>
                </a:lnTo>
                <a:lnTo>
                  <a:pt x="313" y="895"/>
                </a:lnTo>
                <a:lnTo>
                  <a:pt x="295" y="911"/>
                </a:lnTo>
                <a:lnTo>
                  <a:pt x="295" y="911"/>
                </a:lnTo>
                <a:lnTo>
                  <a:pt x="290" y="908"/>
                </a:lnTo>
                <a:lnTo>
                  <a:pt x="290" y="908"/>
                </a:lnTo>
                <a:lnTo>
                  <a:pt x="290" y="908"/>
                </a:lnTo>
                <a:lnTo>
                  <a:pt x="290" y="908"/>
                </a:lnTo>
                <a:lnTo>
                  <a:pt x="297" y="905"/>
                </a:lnTo>
                <a:lnTo>
                  <a:pt x="303" y="900"/>
                </a:lnTo>
                <a:lnTo>
                  <a:pt x="303" y="900"/>
                </a:lnTo>
                <a:close/>
                <a:moveTo>
                  <a:pt x="299" y="910"/>
                </a:moveTo>
                <a:lnTo>
                  <a:pt x="299" y="910"/>
                </a:lnTo>
                <a:lnTo>
                  <a:pt x="314" y="897"/>
                </a:lnTo>
                <a:lnTo>
                  <a:pt x="328" y="885"/>
                </a:lnTo>
                <a:lnTo>
                  <a:pt x="356" y="861"/>
                </a:lnTo>
                <a:lnTo>
                  <a:pt x="416" y="816"/>
                </a:lnTo>
                <a:lnTo>
                  <a:pt x="416" y="816"/>
                </a:lnTo>
                <a:lnTo>
                  <a:pt x="475" y="768"/>
                </a:lnTo>
                <a:lnTo>
                  <a:pt x="475" y="768"/>
                </a:lnTo>
                <a:lnTo>
                  <a:pt x="497" y="750"/>
                </a:lnTo>
                <a:lnTo>
                  <a:pt x="507" y="740"/>
                </a:lnTo>
                <a:lnTo>
                  <a:pt x="516" y="729"/>
                </a:lnTo>
                <a:lnTo>
                  <a:pt x="516" y="729"/>
                </a:lnTo>
                <a:lnTo>
                  <a:pt x="515" y="743"/>
                </a:lnTo>
                <a:lnTo>
                  <a:pt x="515" y="743"/>
                </a:lnTo>
                <a:lnTo>
                  <a:pt x="504" y="752"/>
                </a:lnTo>
                <a:lnTo>
                  <a:pt x="492" y="760"/>
                </a:lnTo>
                <a:lnTo>
                  <a:pt x="480" y="768"/>
                </a:lnTo>
                <a:lnTo>
                  <a:pt x="468" y="777"/>
                </a:lnTo>
                <a:lnTo>
                  <a:pt x="468" y="777"/>
                </a:lnTo>
                <a:lnTo>
                  <a:pt x="440" y="802"/>
                </a:lnTo>
                <a:lnTo>
                  <a:pt x="426" y="815"/>
                </a:lnTo>
                <a:lnTo>
                  <a:pt x="412" y="826"/>
                </a:lnTo>
                <a:lnTo>
                  <a:pt x="412" y="826"/>
                </a:lnTo>
                <a:lnTo>
                  <a:pt x="349" y="875"/>
                </a:lnTo>
                <a:lnTo>
                  <a:pt x="349" y="875"/>
                </a:lnTo>
                <a:lnTo>
                  <a:pt x="317" y="900"/>
                </a:lnTo>
                <a:lnTo>
                  <a:pt x="317" y="900"/>
                </a:lnTo>
                <a:lnTo>
                  <a:pt x="304" y="909"/>
                </a:lnTo>
                <a:lnTo>
                  <a:pt x="304" y="909"/>
                </a:lnTo>
                <a:lnTo>
                  <a:pt x="298" y="913"/>
                </a:lnTo>
                <a:lnTo>
                  <a:pt x="298" y="913"/>
                </a:lnTo>
                <a:lnTo>
                  <a:pt x="297" y="912"/>
                </a:lnTo>
                <a:lnTo>
                  <a:pt x="297" y="912"/>
                </a:lnTo>
                <a:lnTo>
                  <a:pt x="299" y="910"/>
                </a:lnTo>
                <a:lnTo>
                  <a:pt x="299" y="910"/>
                </a:lnTo>
                <a:close/>
                <a:moveTo>
                  <a:pt x="346" y="881"/>
                </a:moveTo>
                <a:lnTo>
                  <a:pt x="346" y="881"/>
                </a:lnTo>
                <a:lnTo>
                  <a:pt x="409" y="831"/>
                </a:lnTo>
                <a:lnTo>
                  <a:pt x="409" y="831"/>
                </a:lnTo>
                <a:lnTo>
                  <a:pt x="438" y="808"/>
                </a:lnTo>
                <a:lnTo>
                  <a:pt x="466" y="782"/>
                </a:lnTo>
                <a:lnTo>
                  <a:pt x="466" y="782"/>
                </a:lnTo>
                <a:lnTo>
                  <a:pt x="478" y="772"/>
                </a:lnTo>
                <a:lnTo>
                  <a:pt x="491" y="764"/>
                </a:lnTo>
                <a:lnTo>
                  <a:pt x="503" y="755"/>
                </a:lnTo>
                <a:lnTo>
                  <a:pt x="515" y="746"/>
                </a:lnTo>
                <a:lnTo>
                  <a:pt x="515" y="746"/>
                </a:lnTo>
                <a:lnTo>
                  <a:pt x="514" y="763"/>
                </a:lnTo>
                <a:lnTo>
                  <a:pt x="514" y="763"/>
                </a:lnTo>
                <a:lnTo>
                  <a:pt x="509" y="766"/>
                </a:lnTo>
                <a:lnTo>
                  <a:pt x="504" y="769"/>
                </a:lnTo>
                <a:lnTo>
                  <a:pt x="495" y="777"/>
                </a:lnTo>
                <a:lnTo>
                  <a:pt x="495" y="777"/>
                </a:lnTo>
                <a:lnTo>
                  <a:pt x="480" y="788"/>
                </a:lnTo>
                <a:lnTo>
                  <a:pt x="464" y="799"/>
                </a:lnTo>
                <a:lnTo>
                  <a:pt x="464" y="799"/>
                </a:lnTo>
                <a:lnTo>
                  <a:pt x="407" y="840"/>
                </a:lnTo>
                <a:lnTo>
                  <a:pt x="407" y="840"/>
                </a:lnTo>
                <a:lnTo>
                  <a:pt x="356" y="874"/>
                </a:lnTo>
                <a:lnTo>
                  <a:pt x="331" y="894"/>
                </a:lnTo>
                <a:lnTo>
                  <a:pt x="319" y="904"/>
                </a:lnTo>
                <a:lnTo>
                  <a:pt x="307" y="915"/>
                </a:lnTo>
                <a:lnTo>
                  <a:pt x="307" y="915"/>
                </a:lnTo>
                <a:lnTo>
                  <a:pt x="304" y="916"/>
                </a:lnTo>
                <a:lnTo>
                  <a:pt x="304" y="916"/>
                </a:lnTo>
                <a:lnTo>
                  <a:pt x="299" y="914"/>
                </a:lnTo>
                <a:lnTo>
                  <a:pt x="299" y="914"/>
                </a:lnTo>
                <a:lnTo>
                  <a:pt x="312" y="906"/>
                </a:lnTo>
                <a:lnTo>
                  <a:pt x="324" y="898"/>
                </a:lnTo>
                <a:lnTo>
                  <a:pt x="346" y="881"/>
                </a:lnTo>
                <a:lnTo>
                  <a:pt x="346" y="881"/>
                </a:lnTo>
                <a:close/>
                <a:moveTo>
                  <a:pt x="512" y="766"/>
                </a:moveTo>
                <a:lnTo>
                  <a:pt x="512" y="766"/>
                </a:lnTo>
                <a:lnTo>
                  <a:pt x="512" y="769"/>
                </a:lnTo>
                <a:lnTo>
                  <a:pt x="512" y="769"/>
                </a:lnTo>
                <a:lnTo>
                  <a:pt x="507" y="774"/>
                </a:lnTo>
                <a:lnTo>
                  <a:pt x="502" y="779"/>
                </a:lnTo>
                <a:lnTo>
                  <a:pt x="502" y="779"/>
                </a:lnTo>
                <a:lnTo>
                  <a:pt x="466" y="806"/>
                </a:lnTo>
                <a:lnTo>
                  <a:pt x="466" y="806"/>
                </a:lnTo>
                <a:lnTo>
                  <a:pt x="445" y="821"/>
                </a:lnTo>
                <a:lnTo>
                  <a:pt x="425" y="836"/>
                </a:lnTo>
                <a:lnTo>
                  <a:pt x="381" y="865"/>
                </a:lnTo>
                <a:lnTo>
                  <a:pt x="381" y="865"/>
                </a:lnTo>
                <a:lnTo>
                  <a:pt x="365" y="877"/>
                </a:lnTo>
                <a:lnTo>
                  <a:pt x="349" y="890"/>
                </a:lnTo>
                <a:lnTo>
                  <a:pt x="332" y="901"/>
                </a:lnTo>
                <a:lnTo>
                  <a:pt x="323" y="907"/>
                </a:lnTo>
                <a:lnTo>
                  <a:pt x="315" y="912"/>
                </a:lnTo>
                <a:lnTo>
                  <a:pt x="315" y="912"/>
                </a:lnTo>
                <a:lnTo>
                  <a:pt x="316" y="910"/>
                </a:lnTo>
                <a:lnTo>
                  <a:pt x="316" y="910"/>
                </a:lnTo>
                <a:lnTo>
                  <a:pt x="325" y="903"/>
                </a:lnTo>
                <a:lnTo>
                  <a:pt x="334" y="896"/>
                </a:lnTo>
                <a:lnTo>
                  <a:pt x="334" y="896"/>
                </a:lnTo>
                <a:lnTo>
                  <a:pt x="375" y="865"/>
                </a:lnTo>
                <a:lnTo>
                  <a:pt x="417" y="835"/>
                </a:lnTo>
                <a:lnTo>
                  <a:pt x="417" y="835"/>
                </a:lnTo>
                <a:lnTo>
                  <a:pt x="492" y="782"/>
                </a:lnTo>
                <a:lnTo>
                  <a:pt x="492" y="782"/>
                </a:lnTo>
                <a:lnTo>
                  <a:pt x="502" y="774"/>
                </a:lnTo>
                <a:lnTo>
                  <a:pt x="502" y="774"/>
                </a:lnTo>
                <a:lnTo>
                  <a:pt x="512" y="766"/>
                </a:lnTo>
                <a:lnTo>
                  <a:pt x="512" y="766"/>
                </a:lnTo>
                <a:close/>
                <a:moveTo>
                  <a:pt x="308" y="916"/>
                </a:moveTo>
                <a:lnTo>
                  <a:pt x="308" y="916"/>
                </a:lnTo>
                <a:lnTo>
                  <a:pt x="322" y="910"/>
                </a:lnTo>
                <a:lnTo>
                  <a:pt x="333" y="902"/>
                </a:lnTo>
                <a:lnTo>
                  <a:pt x="355" y="886"/>
                </a:lnTo>
                <a:lnTo>
                  <a:pt x="355" y="886"/>
                </a:lnTo>
                <a:lnTo>
                  <a:pt x="388" y="863"/>
                </a:lnTo>
                <a:lnTo>
                  <a:pt x="421" y="841"/>
                </a:lnTo>
                <a:lnTo>
                  <a:pt x="421" y="841"/>
                </a:lnTo>
                <a:lnTo>
                  <a:pt x="451" y="820"/>
                </a:lnTo>
                <a:lnTo>
                  <a:pt x="481" y="798"/>
                </a:lnTo>
                <a:lnTo>
                  <a:pt x="481" y="798"/>
                </a:lnTo>
                <a:lnTo>
                  <a:pt x="498" y="785"/>
                </a:lnTo>
                <a:lnTo>
                  <a:pt x="507" y="778"/>
                </a:lnTo>
                <a:lnTo>
                  <a:pt x="511" y="774"/>
                </a:lnTo>
                <a:lnTo>
                  <a:pt x="514" y="770"/>
                </a:lnTo>
                <a:lnTo>
                  <a:pt x="514" y="770"/>
                </a:lnTo>
                <a:lnTo>
                  <a:pt x="513" y="785"/>
                </a:lnTo>
                <a:lnTo>
                  <a:pt x="513" y="785"/>
                </a:lnTo>
                <a:lnTo>
                  <a:pt x="495" y="799"/>
                </a:lnTo>
                <a:lnTo>
                  <a:pt x="477" y="813"/>
                </a:lnTo>
                <a:lnTo>
                  <a:pt x="459" y="826"/>
                </a:lnTo>
                <a:lnTo>
                  <a:pt x="441" y="839"/>
                </a:lnTo>
                <a:lnTo>
                  <a:pt x="441" y="839"/>
                </a:lnTo>
                <a:lnTo>
                  <a:pt x="420" y="852"/>
                </a:lnTo>
                <a:lnTo>
                  <a:pt x="400" y="864"/>
                </a:lnTo>
                <a:lnTo>
                  <a:pt x="357" y="889"/>
                </a:lnTo>
                <a:lnTo>
                  <a:pt x="357" y="889"/>
                </a:lnTo>
                <a:lnTo>
                  <a:pt x="337" y="902"/>
                </a:lnTo>
                <a:lnTo>
                  <a:pt x="317" y="913"/>
                </a:lnTo>
                <a:lnTo>
                  <a:pt x="317" y="913"/>
                </a:lnTo>
                <a:lnTo>
                  <a:pt x="313" y="916"/>
                </a:lnTo>
                <a:lnTo>
                  <a:pt x="308" y="917"/>
                </a:lnTo>
                <a:lnTo>
                  <a:pt x="308" y="917"/>
                </a:lnTo>
                <a:lnTo>
                  <a:pt x="308" y="916"/>
                </a:lnTo>
                <a:lnTo>
                  <a:pt x="308" y="916"/>
                </a:lnTo>
                <a:close/>
                <a:moveTo>
                  <a:pt x="493" y="875"/>
                </a:moveTo>
                <a:lnTo>
                  <a:pt x="493" y="875"/>
                </a:lnTo>
                <a:lnTo>
                  <a:pt x="503" y="868"/>
                </a:lnTo>
                <a:lnTo>
                  <a:pt x="503" y="868"/>
                </a:lnTo>
                <a:lnTo>
                  <a:pt x="497" y="872"/>
                </a:lnTo>
                <a:lnTo>
                  <a:pt x="497" y="872"/>
                </a:lnTo>
                <a:lnTo>
                  <a:pt x="493" y="875"/>
                </a:lnTo>
                <a:lnTo>
                  <a:pt x="493" y="875"/>
                </a:lnTo>
                <a:close/>
                <a:moveTo>
                  <a:pt x="446" y="901"/>
                </a:moveTo>
                <a:lnTo>
                  <a:pt x="446" y="901"/>
                </a:lnTo>
                <a:lnTo>
                  <a:pt x="415" y="919"/>
                </a:lnTo>
                <a:lnTo>
                  <a:pt x="415" y="919"/>
                </a:lnTo>
                <a:lnTo>
                  <a:pt x="411" y="922"/>
                </a:lnTo>
                <a:lnTo>
                  <a:pt x="411" y="922"/>
                </a:lnTo>
                <a:lnTo>
                  <a:pt x="434" y="904"/>
                </a:lnTo>
                <a:lnTo>
                  <a:pt x="446" y="896"/>
                </a:lnTo>
                <a:lnTo>
                  <a:pt x="458" y="888"/>
                </a:lnTo>
                <a:lnTo>
                  <a:pt x="458" y="888"/>
                </a:lnTo>
                <a:lnTo>
                  <a:pt x="485" y="871"/>
                </a:lnTo>
                <a:lnTo>
                  <a:pt x="497" y="862"/>
                </a:lnTo>
                <a:lnTo>
                  <a:pt x="509" y="852"/>
                </a:lnTo>
                <a:lnTo>
                  <a:pt x="509" y="852"/>
                </a:lnTo>
                <a:lnTo>
                  <a:pt x="507" y="862"/>
                </a:lnTo>
                <a:lnTo>
                  <a:pt x="507" y="862"/>
                </a:lnTo>
                <a:lnTo>
                  <a:pt x="477" y="883"/>
                </a:lnTo>
                <a:lnTo>
                  <a:pt x="446" y="901"/>
                </a:lnTo>
                <a:lnTo>
                  <a:pt x="446" y="901"/>
                </a:lnTo>
                <a:close/>
                <a:moveTo>
                  <a:pt x="413" y="870"/>
                </a:moveTo>
                <a:lnTo>
                  <a:pt x="413" y="870"/>
                </a:lnTo>
                <a:lnTo>
                  <a:pt x="362" y="900"/>
                </a:lnTo>
                <a:lnTo>
                  <a:pt x="362" y="900"/>
                </a:lnTo>
                <a:lnTo>
                  <a:pt x="393" y="879"/>
                </a:lnTo>
                <a:lnTo>
                  <a:pt x="393" y="879"/>
                </a:lnTo>
                <a:lnTo>
                  <a:pt x="442" y="845"/>
                </a:lnTo>
                <a:lnTo>
                  <a:pt x="442" y="845"/>
                </a:lnTo>
                <a:lnTo>
                  <a:pt x="460" y="834"/>
                </a:lnTo>
                <a:lnTo>
                  <a:pt x="480" y="821"/>
                </a:lnTo>
                <a:lnTo>
                  <a:pt x="490" y="814"/>
                </a:lnTo>
                <a:lnTo>
                  <a:pt x="498" y="807"/>
                </a:lnTo>
                <a:lnTo>
                  <a:pt x="506" y="799"/>
                </a:lnTo>
                <a:lnTo>
                  <a:pt x="513" y="790"/>
                </a:lnTo>
                <a:lnTo>
                  <a:pt x="513" y="790"/>
                </a:lnTo>
                <a:lnTo>
                  <a:pt x="512" y="805"/>
                </a:lnTo>
                <a:lnTo>
                  <a:pt x="512" y="805"/>
                </a:lnTo>
                <a:lnTo>
                  <a:pt x="501" y="815"/>
                </a:lnTo>
                <a:lnTo>
                  <a:pt x="490" y="824"/>
                </a:lnTo>
                <a:lnTo>
                  <a:pt x="478" y="833"/>
                </a:lnTo>
                <a:lnTo>
                  <a:pt x="464" y="841"/>
                </a:lnTo>
                <a:lnTo>
                  <a:pt x="438" y="856"/>
                </a:lnTo>
                <a:lnTo>
                  <a:pt x="413" y="870"/>
                </a:lnTo>
                <a:lnTo>
                  <a:pt x="413" y="870"/>
                </a:lnTo>
                <a:close/>
                <a:moveTo>
                  <a:pt x="512" y="809"/>
                </a:moveTo>
                <a:lnTo>
                  <a:pt x="512" y="809"/>
                </a:lnTo>
                <a:lnTo>
                  <a:pt x="511" y="821"/>
                </a:lnTo>
                <a:lnTo>
                  <a:pt x="511" y="821"/>
                </a:lnTo>
                <a:lnTo>
                  <a:pt x="489" y="837"/>
                </a:lnTo>
                <a:lnTo>
                  <a:pt x="464" y="853"/>
                </a:lnTo>
                <a:lnTo>
                  <a:pt x="440" y="867"/>
                </a:lnTo>
                <a:lnTo>
                  <a:pt x="416" y="882"/>
                </a:lnTo>
                <a:lnTo>
                  <a:pt x="416" y="882"/>
                </a:lnTo>
                <a:lnTo>
                  <a:pt x="386" y="899"/>
                </a:lnTo>
                <a:lnTo>
                  <a:pt x="386" y="899"/>
                </a:lnTo>
                <a:lnTo>
                  <a:pt x="412" y="882"/>
                </a:lnTo>
                <a:lnTo>
                  <a:pt x="438" y="864"/>
                </a:lnTo>
                <a:lnTo>
                  <a:pt x="438" y="864"/>
                </a:lnTo>
                <a:lnTo>
                  <a:pt x="459" y="851"/>
                </a:lnTo>
                <a:lnTo>
                  <a:pt x="480" y="836"/>
                </a:lnTo>
                <a:lnTo>
                  <a:pt x="480" y="836"/>
                </a:lnTo>
                <a:lnTo>
                  <a:pt x="496" y="824"/>
                </a:lnTo>
                <a:lnTo>
                  <a:pt x="505" y="817"/>
                </a:lnTo>
                <a:lnTo>
                  <a:pt x="512" y="809"/>
                </a:lnTo>
                <a:lnTo>
                  <a:pt x="512" y="809"/>
                </a:lnTo>
                <a:close/>
                <a:moveTo>
                  <a:pt x="344" y="900"/>
                </a:moveTo>
                <a:lnTo>
                  <a:pt x="344" y="900"/>
                </a:lnTo>
                <a:lnTo>
                  <a:pt x="401" y="866"/>
                </a:lnTo>
                <a:lnTo>
                  <a:pt x="401" y="866"/>
                </a:lnTo>
                <a:lnTo>
                  <a:pt x="428" y="850"/>
                </a:lnTo>
                <a:lnTo>
                  <a:pt x="442" y="841"/>
                </a:lnTo>
                <a:lnTo>
                  <a:pt x="455" y="832"/>
                </a:lnTo>
                <a:lnTo>
                  <a:pt x="455" y="832"/>
                </a:lnTo>
                <a:lnTo>
                  <a:pt x="481" y="813"/>
                </a:lnTo>
                <a:lnTo>
                  <a:pt x="506" y="793"/>
                </a:lnTo>
                <a:lnTo>
                  <a:pt x="506" y="793"/>
                </a:lnTo>
                <a:lnTo>
                  <a:pt x="511" y="789"/>
                </a:lnTo>
                <a:lnTo>
                  <a:pt x="506" y="796"/>
                </a:lnTo>
                <a:lnTo>
                  <a:pt x="506" y="796"/>
                </a:lnTo>
                <a:lnTo>
                  <a:pt x="502" y="800"/>
                </a:lnTo>
                <a:lnTo>
                  <a:pt x="497" y="805"/>
                </a:lnTo>
                <a:lnTo>
                  <a:pt x="497" y="805"/>
                </a:lnTo>
                <a:lnTo>
                  <a:pt x="485" y="814"/>
                </a:lnTo>
                <a:lnTo>
                  <a:pt x="472" y="823"/>
                </a:lnTo>
                <a:lnTo>
                  <a:pt x="472" y="823"/>
                </a:lnTo>
                <a:lnTo>
                  <a:pt x="419" y="858"/>
                </a:lnTo>
                <a:lnTo>
                  <a:pt x="419" y="858"/>
                </a:lnTo>
                <a:lnTo>
                  <a:pt x="364" y="896"/>
                </a:lnTo>
                <a:lnTo>
                  <a:pt x="364" y="896"/>
                </a:lnTo>
                <a:lnTo>
                  <a:pt x="354" y="902"/>
                </a:lnTo>
                <a:lnTo>
                  <a:pt x="343" y="909"/>
                </a:lnTo>
                <a:lnTo>
                  <a:pt x="332" y="916"/>
                </a:lnTo>
                <a:lnTo>
                  <a:pt x="323" y="923"/>
                </a:lnTo>
                <a:lnTo>
                  <a:pt x="323" y="923"/>
                </a:lnTo>
                <a:lnTo>
                  <a:pt x="322" y="924"/>
                </a:lnTo>
                <a:lnTo>
                  <a:pt x="322" y="924"/>
                </a:lnTo>
                <a:lnTo>
                  <a:pt x="312" y="919"/>
                </a:lnTo>
                <a:lnTo>
                  <a:pt x="312" y="919"/>
                </a:lnTo>
                <a:lnTo>
                  <a:pt x="320" y="915"/>
                </a:lnTo>
                <a:lnTo>
                  <a:pt x="329" y="910"/>
                </a:lnTo>
                <a:lnTo>
                  <a:pt x="344" y="900"/>
                </a:lnTo>
                <a:lnTo>
                  <a:pt x="344" y="900"/>
                </a:lnTo>
                <a:close/>
                <a:moveTo>
                  <a:pt x="424" y="866"/>
                </a:moveTo>
                <a:lnTo>
                  <a:pt x="424" y="866"/>
                </a:lnTo>
                <a:lnTo>
                  <a:pt x="449" y="852"/>
                </a:lnTo>
                <a:lnTo>
                  <a:pt x="475" y="837"/>
                </a:lnTo>
                <a:lnTo>
                  <a:pt x="475" y="837"/>
                </a:lnTo>
                <a:lnTo>
                  <a:pt x="451" y="853"/>
                </a:lnTo>
                <a:lnTo>
                  <a:pt x="428" y="868"/>
                </a:lnTo>
                <a:lnTo>
                  <a:pt x="428" y="868"/>
                </a:lnTo>
                <a:lnTo>
                  <a:pt x="405" y="884"/>
                </a:lnTo>
                <a:lnTo>
                  <a:pt x="382" y="899"/>
                </a:lnTo>
                <a:lnTo>
                  <a:pt x="360" y="915"/>
                </a:lnTo>
                <a:lnTo>
                  <a:pt x="338" y="930"/>
                </a:lnTo>
                <a:lnTo>
                  <a:pt x="338" y="930"/>
                </a:lnTo>
                <a:lnTo>
                  <a:pt x="325" y="925"/>
                </a:lnTo>
                <a:lnTo>
                  <a:pt x="325" y="925"/>
                </a:lnTo>
                <a:lnTo>
                  <a:pt x="424" y="866"/>
                </a:lnTo>
                <a:lnTo>
                  <a:pt x="424" y="866"/>
                </a:lnTo>
                <a:close/>
                <a:moveTo>
                  <a:pt x="450" y="864"/>
                </a:moveTo>
                <a:lnTo>
                  <a:pt x="450" y="864"/>
                </a:lnTo>
                <a:lnTo>
                  <a:pt x="470" y="851"/>
                </a:lnTo>
                <a:lnTo>
                  <a:pt x="491" y="838"/>
                </a:lnTo>
                <a:lnTo>
                  <a:pt x="491" y="838"/>
                </a:lnTo>
                <a:lnTo>
                  <a:pt x="478" y="847"/>
                </a:lnTo>
                <a:lnTo>
                  <a:pt x="464" y="856"/>
                </a:lnTo>
                <a:lnTo>
                  <a:pt x="464" y="856"/>
                </a:lnTo>
                <a:lnTo>
                  <a:pt x="438" y="873"/>
                </a:lnTo>
                <a:lnTo>
                  <a:pt x="412" y="891"/>
                </a:lnTo>
                <a:lnTo>
                  <a:pt x="386" y="910"/>
                </a:lnTo>
                <a:lnTo>
                  <a:pt x="362" y="930"/>
                </a:lnTo>
                <a:lnTo>
                  <a:pt x="362" y="930"/>
                </a:lnTo>
                <a:lnTo>
                  <a:pt x="360" y="931"/>
                </a:lnTo>
                <a:lnTo>
                  <a:pt x="360" y="931"/>
                </a:lnTo>
                <a:lnTo>
                  <a:pt x="355" y="935"/>
                </a:lnTo>
                <a:lnTo>
                  <a:pt x="355" y="935"/>
                </a:lnTo>
                <a:lnTo>
                  <a:pt x="341" y="930"/>
                </a:lnTo>
                <a:lnTo>
                  <a:pt x="341" y="930"/>
                </a:lnTo>
                <a:lnTo>
                  <a:pt x="396" y="898"/>
                </a:lnTo>
                <a:lnTo>
                  <a:pt x="450" y="864"/>
                </a:lnTo>
                <a:lnTo>
                  <a:pt x="450" y="864"/>
                </a:lnTo>
                <a:close/>
                <a:moveTo>
                  <a:pt x="511" y="824"/>
                </a:moveTo>
                <a:lnTo>
                  <a:pt x="511" y="824"/>
                </a:lnTo>
                <a:lnTo>
                  <a:pt x="511" y="829"/>
                </a:lnTo>
                <a:lnTo>
                  <a:pt x="511" y="829"/>
                </a:lnTo>
                <a:lnTo>
                  <a:pt x="510" y="833"/>
                </a:lnTo>
                <a:lnTo>
                  <a:pt x="510" y="833"/>
                </a:lnTo>
                <a:lnTo>
                  <a:pt x="502" y="840"/>
                </a:lnTo>
                <a:lnTo>
                  <a:pt x="493" y="847"/>
                </a:lnTo>
                <a:lnTo>
                  <a:pt x="474" y="860"/>
                </a:lnTo>
                <a:lnTo>
                  <a:pt x="435" y="884"/>
                </a:lnTo>
                <a:lnTo>
                  <a:pt x="435" y="884"/>
                </a:lnTo>
                <a:lnTo>
                  <a:pt x="383" y="916"/>
                </a:lnTo>
                <a:lnTo>
                  <a:pt x="383" y="916"/>
                </a:lnTo>
                <a:lnTo>
                  <a:pt x="392" y="910"/>
                </a:lnTo>
                <a:lnTo>
                  <a:pt x="392" y="910"/>
                </a:lnTo>
                <a:lnTo>
                  <a:pt x="413" y="895"/>
                </a:lnTo>
                <a:lnTo>
                  <a:pt x="435" y="879"/>
                </a:lnTo>
                <a:lnTo>
                  <a:pt x="435" y="879"/>
                </a:lnTo>
                <a:lnTo>
                  <a:pt x="454" y="865"/>
                </a:lnTo>
                <a:lnTo>
                  <a:pt x="475" y="853"/>
                </a:lnTo>
                <a:lnTo>
                  <a:pt x="493" y="839"/>
                </a:lnTo>
                <a:lnTo>
                  <a:pt x="502" y="832"/>
                </a:lnTo>
                <a:lnTo>
                  <a:pt x="511" y="824"/>
                </a:lnTo>
                <a:lnTo>
                  <a:pt x="511" y="824"/>
                </a:lnTo>
                <a:close/>
                <a:moveTo>
                  <a:pt x="365" y="930"/>
                </a:moveTo>
                <a:lnTo>
                  <a:pt x="365" y="930"/>
                </a:lnTo>
                <a:lnTo>
                  <a:pt x="370" y="927"/>
                </a:lnTo>
                <a:lnTo>
                  <a:pt x="370" y="927"/>
                </a:lnTo>
                <a:lnTo>
                  <a:pt x="383" y="918"/>
                </a:lnTo>
                <a:lnTo>
                  <a:pt x="383" y="918"/>
                </a:lnTo>
                <a:lnTo>
                  <a:pt x="412" y="900"/>
                </a:lnTo>
                <a:lnTo>
                  <a:pt x="412" y="900"/>
                </a:lnTo>
                <a:lnTo>
                  <a:pt x="472" y="863"/>
                </a:lnTo>
                <a:lnTo>
                  <a:pt x="472" y="863"/>
                </a:lnTo>
                <a:lnTo>
                  <a:pt x="493" y="850"/>
                </a:lnTo>
                <a:lnTo>
                  <a:pt x="493" y="850"/>
                </a:lnTo>
                <a:lnTo>
                  <a:pt x="474" y="863"/>
                </a:lnTo>
                <a:lnTo>
                  <a:pt x="454" y="874"/>
                </a:lnTo>
                <a:lnTo>
                  <a:pt x="454" y="874"/>
                </a:lnTo>
                <a:lnTo>
                  <a:pt x="430" y="892"/>
                </a:lnTo>
                <a:lnTo>
                  <a:pt x="407" y="910"/>
                </a:lnTo>
                <a:lnTo>
                  <a:pt x="407" y="910"/>
                </a:lnTo>
                <a:lnTo>
                  <a:pt x="386" y="926"/>
                </a:lnTo>
                <a:lnTo>
                  <a:pt x="386" y="926"/>
                </a:lnTo>
                <a:lnTo>
                  <a:pt x="383" y="929"/>
                </a:lnTo>
                <a:lnTo>
                  <a:pt x="383" y="929"/>
                </a:lnTo>
                <a:lnTo>
                  <a:pt x="381" y="931"/>
                </a:lnTo>
                <a:lnTo>
                  <a:pt x="379" y="933"/>
                </a:lnTo>
                <a:lnTo>
                  <a:pt x="379" y="933"/>
                </a:lnTo>
                <a:lnTo>
                  <a:pt x="372" y="938"/>
                </a:lnTo>
                <a:lnTo>
                  <a:pt x="372" y="938"/>
                </a:lnTo>
                <a:lnTo>
                  <a:pt x="372" y="939"/>
                </a:lnTo>
                <a:lnTo>
                  <a:pt x="372" y="939"/>
                </a:lnTo>
                <a:lnTo>
                  <a:pt x="358" y="935"/>
                </a:lnTo>
                <a:lnTo>
                  <a:pt x="358" y="935"/>
                </a:lnTo>
                <a:lnTo>
                  <a:pt x="365" y="930"/>
                </a:lnTo>
                <a:lnTo>
                  <a:pt x="365" y="930"/>
                </a:lnTo>
                <a:close/>
                <a:moveTo>
                  <a:pt x="510" y="837"/>
                </a:moveTo>
                <a:lnTo>
                  <a:pt x="510" y="837"/>
                </a:lnTo>
                <a:lnTo>
                  <a:pt x="509" y="849"/>
                </a:lnTo>
                <a:lnTo>
                  <a:pt x="509" y="849"/>
                </a:lnTo>
                <a:lnTo>
                  <a:pt x="493" y="860"/>
                </a:lnTo>
                <a:lnTo>
                  <a:pt x="477" y="869"/>
                </a:lnTo>
                <a:lnTo>
                  <a:pt x="443" y="889"/>
                </a:lnTo>
                <a:lnTo>
                  <a:pt x="443" y="889"/>
                </a:lnTo>
                <a:lnTo>
                  <a:pt x="420" y="905"/>
                </a:lnTo>
                <a:lnTo>
                  <a:pt x="397" y="921"/>
                </a:lnTo>
                <a:lnTo>
                  <a:pt x="397" y="921"/>
                </a:lnTo>
                <a:lnTo>
                  <a:pt x="404" y="915"/>
                </a:lnTo>
                <a:lnTo>
                  <a:pt x="404" y="915"/>
                </a:lnTo>
                <a:lnTo>
                  <a:pt x="425" y="898"/>
                </a:lnTo>
                <a:lnTo>
                  <a:pt x="447" y="883"/>
                </a:lnTo>
                <a:lnTo>
                  <a:pt x="447" y="883"/>
                </a:lnTo>
                <a:lnTo>
                  <a:pt x="480" y="861"/>
                </a:lnTo>
                <a:lnTo>
                  <a:pt x="496" y="850"/>
                </a:lnTo>
                <a:lnTo>
                  <a:pt x="503" y="844"/>
                </a:lnTo>
                <a:lnTo>
                  <a:pt x="510" y="837"/>
                </a:lnTo>
                <a:lnTo>
                  <a:pt x="510" y="837"/>
                </a:lnTo>
                <a:close/>
                <a:moveTo>
                  <a:pt x="378" y="937"/>
                </a:moveTo>
                <a:lnTo>
                  <a:pt x="378" y="937"/>
                </a:lnTo>
                <a:lnTo>
                  <a:pt x="378" y="937"/>
                </a:lnTo>
                <a:lnTo>
                  <a:pt x="378" y="937"/>
                </a:lnTo>
                <a:lnTo>
                  <a:pt x="396" y="924"/>
                </a:lnTo>
                <a:lnTo>
                  <a:pt x="396" y="924"/>
                </a:lnTo>
                <a:lnTo>
                  <a:pt x="422" y="906"/>
                </a:lnTo>
                <a:lnTo>
                  <a:pt x="449" y="888"/>
                </a:lnTo>
                <a:lnTo>
                  <a:pt x="449" y="888"/>
                </a:lnTo>
                <a:lnTo>
                  <a:pt x="473" y="874"/>
                </a:lnTo>
                <a:lnTo>
                  <a:pt x="495" y="861"/>
                </a:lnTo>
                <a:lnTo>
                  <a:pt x="495" y="861"/>
                </a:lnTo>
                <a:lnTo>
                  <a:pt x="489" y="865"/>
                </a:lnTo>
                <a:lnTo>
                  <a:pt x="489" y="865"/>
                </a:lnTo>
                <a:lnTo>
                  <a:pt x="478" y="873"/>
                </a:lnTo>
                <a:lnTo>
                  <a:pt x="465" y="881"/>
                </a:lnTo>
                <a:lnTo>
                  <a:pt x="465" y="881"/>
                </a:lnTo>
                <a:lnTo>
                  <a:pt x="440" y="896"/>
                </a:lnTo>
                <a:lnTo>
                  <a:pt x="429" y="904"/>
                </a:lnTo>
                <a:lnTo>
                  <a:pt x="417" y="913"/>
                </a:lnTo>
                <a:lnTo>
                  <a:pt x="417" y="913"/>
                </a:lnTo>
                <a:lnTo>
                  <a:pt x="401" y="927"/>
                </a:lnTo>
                <a:lnTo>
                  <a:pt x="384" y="940"/>
                </a:lnTo>
                <a:lnTo>
                  <a:pt x="384" y="940"/>
                </a:lnTo>
                <a:lnTo>
                  <a:pt x="384" y="941"/>
                </a:lnTo>
                <a:lnTo>
                  <a:pt x="384" y="941"/>
                </a:lnTo>
                <a:lnTo>
                  <a:pt x="374" y="939"/>
                </a:lnTo>
                <a:lnTo>
                  <a:pt x="374" y="939"/>
                </a:lnTo>
                <a:lnTo>
                  <a:pt x="378" y="937"/>
                </a:lnTo>
                <a:lnTo>
                  <a:pt x="378" y="937"/>
                </a:lnTo>
                <a:close/>
                <a:moveTo>
                  <a:pt x="391" y="938"/>
                </a:moveTo>
                <a:lnTo>
                  <a:pt x="391" y="938"/>
                </a:lnTo>
                <a:lnTo>
                  <a:pt x="393" y="938"/>
                </a:lnTo>
                <a:lnTo>
                  <a:pt x="395" y="936"/>
                </a:lnTo>
                <a:lnTo>
                  <a:pt x="395" y="936"/>
                </a:lnTo>
                <a:lnTo>
                  <a:pt x="412" y="924"/>
                </a:lnTo>
                <a:lnTo>
                  <a:pt x="429" y="913"/>
                </a:lnTo>
                <a:lnTo>
                  <a:pt x="465" y="892"/>
                </a:lnTo>
                <a:lnTo>
                  <a:pt x="465" y="892"/>
                </a:lnTo>
                <a:lnTo>
                  <a:pt x="453" y="901"/>
                </a:lnTo>
                <a:lnTo>
                  <a:pt x="453" y="901"/>
                </a:lnTo>
                <a:lnTo>
                  <a:pt x="425" y="921"/>
                </a:lnTo>
                <a:lnTo>
                  <a:pt x="411" y="931"/>
                </a:lnTo>
                <a:lnTo>
                  <a:pt x="398" y="943"/>
                </a:lnTo>
                <a:lnTo>
                  <a:pt x="398" y="943"/>
                </a:lnTo>
                <a:lnTo>
                  <a:pt x="386" y="941"/>
                </a:lnTo>
                <a:lnTo>
                  <a:pt x="386" y="941"/>
                </a:lnTo>
                <a:lnTo>
                  <a:pt x="391" y="938"/>
                </a:lnTo>
                <a:lnTo>
                  <a:pt x="391" y="938"/>
                </a:lnTo>
                <a:close/>
                <a:moveTo>
                  <a:pt x="430" y="945"/>
                </a:moveTo>
                <a:lnTo>
                  <a:pt x="430" y="945"/>
                </a:lnTo>
                <a:lnTo>
                  <a:pt x="417" y="945"/>
                </a:lnTo>
                <a:lnTo>
                  <a:pt x="417" y="945"/>
                </a:lnTo>
                <a:lnTo>
                  <a:pt x="438" y="930"/>
                </a:lnTo>
                <a:lnTo>
                  <a:pt x="460" y="917"/>
                </a:lnTo>
                <a:lnTo>
                  <a:pt x="460" y="917"/>
                </a:lnTo>
                <a:lnTo>
                  <a:pt x="483" y="904"/>
                </a:lnTo>
                <a:lnTo>
                  <a:pt x="494" y="897"/>
                </a:lnTo>
                <a:lnTo>
                  <a:pt x="498" y="893"/>
                </a:lnTo>
                <a:lnTo>
                  <a:pt x="503" y="889"/>
                </a:lnTo>
                <a:lnTo>
                  <a:pt x="503" y="889"/>
                </a:lnTo>
                <a:lnTo>
                  <a:pt x="495" y="897"/>
                </a:lnTo>
                <a:lnTo>
                  <a:pt x="486" y="905"/>
                </a:lnTo>
                <a:lnTo>
                  <a:pt x="467" y="918"/>
                </a:lnTo>
                <a:lnTo>
                  <a:pt x="448" y="931"/>
                </a:lnTo>
                <a:lnTo>
                  <a:pt x="439" y="938"/>
                </a:lnTo>
                <a:lnTo>
                  <a:pt x="430" y="945"/>
                </a:lnTo>
                <a:lnTo>
                  <a:pt x="430" y="945"/>
                </a:lnTo>
                <a:close/>
                <a:moveTo>
                  <a:pt x="459" y="915"/>
                </a:moveTo>
                <a:lnTo>
                  <a:pt x="459" y="915"/>
                </a:lnTo>
                <a:lnTo>
                  <a:pt x="436" y="929"/>
                </a:lnTo>
                <a:lnTo>
                  <a:pt x="436" y="929"/>
                </a:lnTo>
                <a:lnTo>
                  <a:pt x="426" y="936"/>
                </a:lnTo>
                <a:lnTo>
                  <a:pt x="426" y="936"/>
                </a:lnTo>
                <a:lnTo>
                  <a:pt x="435" y="928"/>
                </a:lnTo>
                <a:lnTo>
                  <a:pt x="445" y="921"/>
                </a:lnTo>
                <a:lnTo>
                  <a:pt x="466" y="908"/>
                </a:lnTo>
                <a:lnTo>
                  <a:pt x="487" y="894"/>
                </a:lnTo>
                <a:lnTo>
                  <a:pt x="496" y="887"/>
                </a:lnTo>
                <a:lnTo>
                  <a:pt x="505" y="879"/>
                </a:lnTo>
                <a:lnTo>
                  <a:pt x="505" y="879"/>
                </a:lnTo>
                <a:lnTo>
                  <a:pt x="505" y="878"/>
                </a:lnTo>
                <a:lnTo>
                  <a:pt x="505" y="878"/>
                </a:lnTo>
                <a:lnTo>
                  <a:pt x="504" y="887"/>
                </a:lnTo>
                <a:lnTo>
                  <a:pt x="504" y="887"/>
                </a:lnTo>
                <a:lnTo>
                  <a:pt x="482" y="901"/>
                </a:lnTo>
                <a:lnTo>
                  <a:pt x="459" y="915"/>
                </a:lnTo>
                <a:lnTo>
                  <a:pt x="459" y="915"/>
                </a:lnTo>
                <a:close/>
                <a:moveTo>
                  <a:pt x="413" y="944"/>
                </a:moveTo>
                <a:lnTo>
                  <a:pt x="413" y="944"/>
                </a:lnTo>
                <a:lnTo>
                  <a:pt x="402" y="943"/>
                </a:lnTo>
                <a:lnTo>
                  <a:pt x="402" y="943"/>
                </a:lnTo>
                <a:lnTo>
                  <a:pt x="412" y="937"/>
                </a:lnTo>
                <a:lnTo>
                  <a:pt x="422" y="930"/>
                </a:lnTo>
                <a:lnTo>
                  <a:pt x="432" y="923"/>
                </a:lnTo>
                <a:lnTo>
                  <a:pt x="442" y="916"/>
                </a:lnTo>
                <a:lnTo>
                  <a:pt x="442" y="916"/>
                </a:lnTo>
                <a:lnTo>
                  <a:pt x="468" y="900"/>
                </a:lnTo>
                <a:lnTo>
                  <a:pt x="496" y="884"/>
                </a:lnTo>
                <a:lnTo>
                  <a:pt x="496" y="884"/>
                </a:lnTo>
                <a:lnTo>
                  <a:pt x="499" y="881"/>
                </a:lnTo>
                <a:lnTo>
                  <a:pt x="499" y="881"/>
                </a:lnTo>
                <a:lnTo>
                  <a:pt x="497" y="883"/>
                </a:lnTo>
                <a:lnTo>
                  <a:pt x="497" y="883"/>
                </a:lnTo>
                <a:lnTo>
                  <a:pt x="490" y="889"/>
                </a:lnTo>
                <a:lnTo>
                  <a:pt x="482" y="895"/>
                </a:lnTo>
                <a:lnTo>
                  <a:pt x="482" y="895"/>
                </a:lnTo>
                <a:lnTo>
                  <a:pt x="469" y="903"/>
                </a:lnTo>
                <a:lnTo>
                  <a:pt x="457" y="911"/>
                </a:lnTo>
                <a:lnTo>
                  <a:pt x="457" y="911"/>
                </a:lnTo>
                <a:lnTo>
                  <a:pt x="434" y="926"/>
                </a:lnTo>
                <a:lnTo>
                  <a:pt x="423" y="935"/>
                </a:lnTo>
                <a:lnTo>
                  <a:pt x="413" y="944"/>
                </a:lnTo>
                <a:lnTo>
                  <a:pt x="413" y="944"/>
                </a:lnTo>
                <a:close/>
                <a:moveTo>
                  <a:pt x="504" y="877"/>
                </a:moveTo>
                <a:lnTo>
                  <a:pt x="504" y="877"/>
                </a:lnTo>
                <a:lnTo>
                  <a:pt x="489" y="885"/>
                </a:lnTo>
                <a:lnTo>
                  <a:pt x="475" y="894"/>
                </a:lnTo>
                <a:lnTo>
                  <a:pt x="445" y="911"/>
                </a:lnTo>
                <a:lnTo>
                  <a:pt x="445" y="911"/>
                </a:lnTo>
                <a:lnTo>
                  <a:pt x="432" y="919"/>
                </a:lnTo>
                <a:lnTo>
                  <a:pt x="420" y="928"/>
                </a:lnTo>
                <a:lnTo>
                  <a:pt x="420" y="928"/>
                </a:lnTo>
                <a:lnTo>
                  <a:pt x="410" y="936"/>
                </a:lnTo>
                <a:lnTo>
                  <a:pt x="410" y="936"/>
                </a:lnTo>
                <a:lnTo>
                  <a:pt x="404" y="940"/>
                </a:lnTo>
                <a:lnTo>
                  <a:pt x="407" y="937"/>
                </a:lnTo>
                <a:lnTo>
                  <a:pt x="407" y="937"/>
                </a:lnTo>
                <a:lnTo>
                  <a:pt x="421" y="925"/>
                </a:lnTo>
                <a:lnTo>
                  <a:pt x="437" y="914"/>
                </a:lnTo>
                <a:lnTo>
                  <a:pt x="468" y="893"/>
                </a:lnTo>
                <a:lnTo>
                  <a:pt x="468" y="893"/>
                </a:lnTo>
                <a:lnTo>
                  <a:pt x="478" y="887"/>
                </a:lnTo>
                <a:lnTo>
                  <a:pt x="489" y="881"/>
                </a:lnTo>
                <a:lnTo>
                  <a:pt x="498" y="874"/>
                </a:lnTo>
                <a:lnTo>
                  <a:pt x="503" y="870"/>
                </a:lnTo>
                <a:lnTo>
                  <a:pt x="507" y="866"/>
                </a:lnTo>
                <a:lnTo>
                  <a:pt x="507" y="866"/>
                </a:lnTo>
                <a:lnTo>
                  <a:pt x="505" y="878"/>
                </a:lnTo>
                <a:lnTo>
                  <a:pt x="505" y="878"/>
                </a:lnTo>
                <a:lnTo>
                  <a:pt x="505" y="877"/>
                </a:lnTo>
                <a:lnTo>
                  <a:pt x="504" y="877"/>
                </a:lnTo>
                <a:lnTo>
                  <a:pt x="504" y="877"/>
                </a:lnTo>
                <a:close/>
                <a:moveTo>
                  <a:pt x="551" y="470"/>
                </a:moveTo>
                <a:lnTo>
                  <a:pt x="551" y="470"/>
                </a:lnTo>
                <a:lnTo>
                  <a:pt x="553" y="463"/>
                </a:lnTo>
                <a:lnTo>
                  <a:pt x="553" y="463"/>
                </a:lnTo>
                <a:lnTo>
                  <a:pt x="563" y="462"/>
                </a:lnTo>
                <a:lnTo>
                  <a:pt x="563" y="462"/>
                </a:lnTo>
                <a:lnTo>
                  <a:pt x="562" y="469"/>
                </a:lnTo>
                <a:lnTo>
                  <a:pt x="562" y="469"/>
                </a:lnTo>
                <a:lnTo>
                  <a:pt x="551" y="470"/>
                </a:lnTo>
                <a:lnTo>
                  <a:pt x="551" y="470"/>
                </a:lnTo>
                <a:close/>
                <a:moveTo>
                  <a:pt x="571" y="468"/>
                </a:moveTo>
                <a:lnTo>
                  <a:pt x="571" y="468"/>
                </a:lnTo>
                <a:lnTo>
                  <a:pt x="572" y="461"/>
                </a:lnTo>
                <a:lnTo>
                  <a:pt x="572" y="461"/>
                </a:lnTo>
                <a:lnTo>
                  <a:pt x="575" y="461"/>
                </a:lnTo>
                <a:lnTo>
                  <a:pt x="575" y="461"/>
                </a:lnTo>
                <a:lnTo>
                  <a:pt x="576" y="468"/>
                </a:lnTo>
                <a:lnTo>
                  <a:pt x="576" y="468"/>
                </a:lnTo>
                <a:lnTo>
                  <a:pt x="571" y="468"/>
                </a:lnTo>
                <a:lnTo>
                  <a:pt x="571" y="468"/>
                </a:lnTo>
                <a:close/>
                <a:moveTo>
                  <a:pt x="584" y="461"/>
                </a:moveTo>
                <a:lnTo>
                  <a:pt x="584" y="461"/>
                </a:lnTo>
                <a:lnTo>
                  <a:pt x="592" y="461"/>
                </a:lnTo>
                <a:lnTo>
                  <a:pt x="592" y="461"/>
                </a:lnTo>
                <a:lnTo>
                  <a:pt x="592" y="467"/>
                </a:lnTo>
                <a:lnTo>
                  <a:pt x="592" y="467"/>
                </a:lnTo>
                <a:lnTo>
                  <a:pt x="584" y="467"/>
                </a:lnTo>
                <a:lnTo>
                  <a:pt x="584" y="467"/>
                </a:lnTo>
                <a:lnTo>
                  <a:pt x="584" y="461"/>
                </a:lnTo>
                <a:lnTo>
                  <a:pt x="584" y="461"/>
                </a:lnTo>
                <a:close/>
                <a:moveTo>
                  <a:pt x="601" y="467"/>
                </a:moveTo>
                <a:lnTo>
                  <a:pt x="601" y="467"/>
                </a:lnTo>
                <a:lnTo>
                  <a:pt x="601" y="461"/>
                </a:lnTo>
                <a:lnTo>
                  <a:pt x="601" y="461"/>
                </a:lnTo>
                <a:lnTo>
                  <a:pt x="610" y="461"/>
                </a:lnTo>
                <a:lnTo>
                  <a:pt x="610" y="461"/>
                </a:lnTo>
                <a:lnTo>
                  <a:pt x="610" y="467"/>
                </a:lnTo>
                <a:lnTo>
                  <a:pt x="610" y="467"/>
                </a:lnTo>
                <a:lnTo>
                  <a:pt x="607" y="466"/>
                </a:lnTo>
                <a:lnTo>
                  <a:pt x="607" y="466"/>
                </a:lnTo>
                <a:lnTo>
                  <a:pt x="601" y="467"/>
                </a:lnTo>
                <a:lnTo>
                  <a:pt x="601" y="467"/>
                </a:lnTo>
                <a:close/>
                <a:moveTo>
                  <a:pt x="616" y="599"/>
                </a:moveTo>
                <a:lnTo>
                  <a:pt x="616" y="599"/>
                </a:lnTo>
                <a:lnTo>
                  <a:pt x="635" y="589"/>
                </a:lnTo>
                <a:lnTo>
                  <a:pt x="654" y="580"/>
                </a:lnTo>
                <a:lnTo>
                  <a:pt x="654" y="580"/>
                </a:lnTo>
                <a:lnTo>
                  <a:pt x="700" y="559"/>
                </a:lnTo>
                <a:lnTo>
                  <a:pt x="700" y="559"/>
                </a:lnTo>
                <a:lnTo>
                  <a:pt x="723" y="548"/>
                </a:lnTo>
                <a:lnTo>
                  <a:pt x="745" y="537"/>
                </a:lnTo>
                <a:lnTo>
                  <a:pt x="745" y="537"/>
                </a:lnTo>
                <a:lnTo>
                  <a:pt x="764" y="527"/>
                </a:lnTo>
                <a:lnTo>
                  <a:pt x="764" y="527"/>
                </a:lnTo>
                <a:lnTo>
                  <a:pt x="775" y="520"/>
                </a:lnTo>
                <a:lnTo>
                  <a:pt x="778" y="519"/>
                </a:lnTo>
                <a:lnTo>
                  <a:pt x="772" y="524"/>
                </a:lnTo>
                <a:lnTo>
                  <a:pt x="772" y="524"/>
                </a:lnTo>
                <a:lnTo>
                  <a:pt x="763" y="530"/>
                </a:lnTo>
                <a:lnTo>
                  <a:pt x="753" y="535"/>
                </a:lnTo>
                <a:lnTo>
                  <a:pt x="734" y="546"/>
                </a:lnTo>
                <a:lnTo>
                  <a:pt x="692" y="566"/>
                </a:lnTo>
                <a:lnTo>
                  <a:pt x="692" y="566"/>
                </a:lnTo>
                <a:lnTo>
                  <a:pt x="673" y="575"/>
                </a:lnTo>
                <a:lnTo>
                  <a:pt x="653" y="585"/>
                </a:lnTo>
                <a:lnTo>
                  <a:pt x="634" y="596"/>
                </a:lnTo>
                <a:lnTo>
                  <a:pt x="615" y="608"/>
                </a:lnTo>
                <a:lnTo>
                  <a:pt x="615" y="608"/>
                </a:lnTo>
                <a:lnTo>
                  <a:pt x="616" y="599"/>
                </a:lnTo>
                <a:lnTo>
                  <a:pt x="616" y="599"/>
                </a:lnTo>
                <a:close/>
                <a:moveTo>
                  <a:pt x="698" y="573"/>
                </a:moveTo>
                <a:lnTo>
                  <a:pt x="698" y="573"/>
                </a:lnTo>
                <a:lnTo>
                  <a:pt x="721" y="562"/>
                </a:lnTo>
                <a:lnTo>
                  <a:pt x="743" y="551"/>
                </a:lnTo>
                <a:lnTo>
                  <a:pt x="743" y="551"/>
                </a:lnTo>
                <a:lnTo>
                  <a:pt x="766" y="540"/>
                </a:lnTo>
                <a:lnTo>
                  <a:pt x="766" y="540"/>
                </a:lnTo>
                <a:lnTo>
                  <a:pt x="768" y="539"/>
                </a:lnTo>
                <a:lnTo>
                  <a:pt x="768" y="539"/>
                </a:lnTo>
                <a:lnTo>
                  <a:pt x="751" y="549"/>
                </a:lnTo>
                <a:lnTo>
                  <a:pt x="733" y="559"/>
                </a:lnTo>
                <a:lnTo>
                  <a:pt x="696" y="575"/>
                </a:lnTo>
                <a:lnTo>
                  <a:pt x="696" y="575"/>
                </a:lnTo>
                <a:lnTo>
                  <a:pt x="675" y="585"/>
                </a:lnTo>
                <a:lnTo>
                  <a:pt x="654" y="597"/>
                </a:lnTo>
                <a:lnTo>
                  <a:pt x="614" y="622"/>
                </a:lnTo>
                <a:lnTo>
                  <a:pt x="614" y="622"/>
                </a:lnTo>
                <a:lnTo>
                  <a:pt x="615" y="612"/>
                </a:lnTo>
                <a:lnTo>
                  <a:pt x="615" y="612"/>
                </a:lnTo>
                <a:lnTo>
                  <a:pt x="636" y="603"/>
                </a:lnTo>
                <a:lnTo>
                  <a:pt x="657" y="593"/>
                </a:lnTo>
                <a:lnTo>
                  <a:pt x="698" y="573"/>
                </a:lnTo>
                <a:lnTo>
                  <a:pt x="698" y="573"/>
                </a:lnTo>
                <a:close/>
                <a:moveTo>
                  <a:pt x="700" y="583"/>
                </a:moveTo>
                <a:lnTo>
                  <a:pt x="700" y="583"/>
                </a:lnTo>
                <a:lnTo>
                  <a:pt x="713" y="577"/>
                </a:lnTo>
                <a:lnTo>
                  <a:pt x="713" y="577"/>
                </a:lnTo>
                <a:lnTo>
                  <a:pt x="687" y="590"/>
                </a:lnTo>
                <a:lnTo>
                  <a:pt x="663" y="603"/>
                </a:lnTo>
                <a:lnTo>
                  <a:pt x="638" y="616"/>
                </a:lnTo>
                <a:lnTo>
                  <a:pt x="613" y="631"/>
                </a:lnTo>
                <a:lnTo>
                  <a:pt x="613" y="631"/>
                </a:lnTo>
                <a:lnTo>
                  <a:pt x="614" y="625"/>
                </a:lnTo>
                <a:lnTo>
                  <a:pt x="614" y="625"/>
                </a:lnTo>
                <a:lnTo>
                  <a:pt x="636" y="615"/>
                </a:lnTo>
                <a:lnTo>
                  <a:pt x="657" y="604"/>
                </a:lnTo>
                <a:lnTo>
                  <a:pt x="678" y="593"/>
                </a:lnTo>
                <a:lnTo>
                  <a:pt x="700" y="583"/>
                </a:lnTo>
                <a:lnTo>
                  <a:pt x="700" y="583"/>
                </a:lnTo>
                <a:close/>
                <a:moveTo>
                  <a:pt x="639" y="624"/>
                </a:moveTo>
                <a:lnTo>
                  <a:pt x="639" y="624"/>
                </a:lnTo>
                <a:lnTo>
                  <a:pt x="660" y="612"/>
                </a:lnTo>
                <a:lnTo>
                  <a:pt x="682" y="601"/>
                </a:lnTo>
                <a:lnTo>
                  <a:pt x="682" y="601"/>
                </a:lnTo>
                <a:lnTo>
                  <a:pt x="706" y="590"/>
                </a:lnTo>
                <a:lnTo>
                  <a:pt x="732" y="580"/>
                </a:lnTo>
                <a:lnTo>
                  <a:pt x="756" y="570"/>
                </a:lnTo>
                <a:lnTo>
                  <a:pt x="780" y="559"/>
                </a:lnTo>
                <a:lnTo>
                  <a:pt x="780" y="559"/>
                </a:lnTo>
                <a:lnTo>
                  <a:pt x="737" y="579"/>
                </a:lnTo>
                <a:lnTo>
                  <a:pt x="694" y="600"/>
                </a:lnTo>
                <a:lnTo>
                  <a:pt x="673" y="611"/>
                </a:lnTo>
                <a:lnTo>
                  <a:pt x="652" y="623"/>
                </a:lnTo>
                <a:lnTo>
                  <a:pt x="631" y="637"/>
                </a:lnTo>
                <a:lnTo>
                  <a:pt x="612" y="650"/>
                </a:lnTo>
                <a:lnTo>
                  <a:pt x="612" y="650"/>
                </a:lnTo>
                <a:lnTo>
                  <a:pt x="613" y="636"/>
                </a:lnTo>
                <a:lnTo>
                  <a:pt x="613" y="636"/>
                </a:lnTo>
                <a:lnTo>
                  <a:pt x="620" y="635"/>
                </a:lnTo>
                <a:lnTo>
                  <a:pt x="626" y="631"/>
                </a:lnTo>
                <a:lnTo>
                  <a:pt x="639" y="624"/>
                </a:lnTo>
                <a:lnTo>
                  <a:pt x="639" y="624"/>
                </a:lnTo>
                <a:close/>
                <a:moveTo>
                  <a:pt x="691" y="612"/>
                </a:moveTo>
                <a:lnTo>
                  <a:pt x="691" y="612"/>
                </a:lnTo>
                <a:lnTo>
                  <a:pt x="734" y="592"/>
                </a:lnTo>
                <a:lnTo>
                  <a:pt x="734" y="592"/>
                </a:lnTo>
                <a:lnTo>
                  <a:pt x="759" y="582"/>
                </a:lnTo>
                <a:lnTo>
                  <a:pt x="771" y="576"/>
                </a:lnTo>
                <a:lnTo>
                  <a:pt x="782" y="570"/>
                </a:lnTo>
                <a:lnTo>
                  <a:pt x="782" y="570"/>
                </a:lnTo>
                <a:lnTo>
                  <a:pt x="761" y="582"/>
                </a:lnTo>
                <a:lnTo>
                  <a:pt x="739" y="593"/>
                </a:lnTo>
                <a:lnTo>
                  <a:pt x="693" y="614"/>
                </a:lnTo>
                <a:lnTo>
                  <a:pt x="693" y="614"/>
                </a:lnTo>
                <a:lnTo>
                  <a:pt x="672" y="625"/>
                </a:lnTo>
                <a:lnTo>
                  <a:pt x="652" y="638"/>
                </a:lnTo>
                <a:lnTo>
                  <a:pt x="611" y="662"/>
                </a:lnTo>
                <a:lnTo>
                  <a:pt x="611" y="662"/>
                </a:lnTo>
                <a:lnTo>
                  <a:pt x="612" y="654"/>
                </a:lnTo>
                <a:lnTo>
                  <a:pt x="612" y="654"/>
                </a:lnTo>
                <a:lnTo>
                  <a:pt x="631" y="644"/>
                </a:lnTo>
                <a:lnTo>
                  <a:pt x="652" y="632"/>
                </a:lnTo>
                <a:lnTo>
                  <a:pt x="671" y="622"/>
                </a:lnTo>
                <a:lnTo>
                  <a:pt x="691" y="612"/>
                </a:lnTo>
                <a:lnTo>
                  <a:pt x="691" y="612"/>
                </a:lnTo>
                <a:close/>
                <a:moveTo>
                  <a:pt x="646" y="648"/>
                </a:moveTo>
                <a:lnTo>
                  <a:pt x="646" y="648"/>
                </a:lnTo>
                <a:lnTo>
                  <a:pt x="669" y="636"/>
                </a:lnTo>
                <a:lnTo>
                  <a:pt x="692" y="623"/>
                </a:lnTo>
                <a:lnTo>
                  <a:pt x="692" y="623"/>
                </a:lnTo>
                <a:lnTo>
                  <a:pt x="722" y="610"/>
                </a:lnTo>
                <a:lnTo>
                  <a:pt x="722" y="610"/>
                </a:lnTo>
                <a:lnTo>
                  <a:pt x="679" y="630"/>
                </a:lnTo>
                <a:lnTo>
                  <a:pt x="679" y="630"/>
                </a:lnTo>
                <a:lnTo>
                  <a:pt x="668" y="637"/>
                </a:lnTo>
                <a:lnTo>
                  <a:pt x="657" y="644"/>
                </a:lnTo>
                <a:lnTo>
                  <a:pt x="637" y="658"/>
                </a:lnTo>
                <a:lnTo>
                  <a:pt x="637" y="658"/>
                </a:lnTo>
                <a:lnTo>
                  <a:pt x="623" y="666"/>
                </a:lnTo>
                <a:lnTo>
                  <a:pt x="617" y="669"/>
                </a:lnTo>
                <a:lnTo>
                  <a:pt x="611" y="673"/>
                </a:lnTo>
                <a:lnTo>
                  <a:pt x="611" y="673"/>
                </a:lnTo>
                <a:lnTo>
                  <a:pt x="611" y="665"/>
                </a:lnTo>
                <a:lnTo>
                  <a:pt x="611" y="665"/>
                </a:lnTo>
                <a:lnTo>
                  <a:pt x="620" y="662"/>
                </a:lnTo>
                <a:lnTo>
                  <a:pt x="629" y="658"/>
                </a:lnTo>
                <a:lnTo>
                  <a:pt x="646" y="648"/>
                </a:lnTo>
                <a:lnTo>
                  <a:pt x="646" y="648"/>
                </a:lnTo>
                <a:close/>
                <a:moveTo>
                  <a:pt x="643" y="698"/>
                </a:moveTo>
                <a:lnTo>
                  <a:pt x="643" y="698"/>
                </a:lnTo>
                <a:lnTo>
                  <a:pt x="690" y="678"/>
                </a:lnTo>
                <a:lnTo>
                  <a:pt x="690" y="678"/>
                </a:lnTo>
                <a:lnTo>
                  <a:pt x="715" y="667"/>
                </a:lnTo>
                <a:lnTo>
                  <a:pt x="738" y="656"/>
                </a:lnTo>
                <a:lnTo>
                  <a:pt x="738" y="656"/>
                </a:lnTo>
                <a:lnTo>
                  <a:pt x="761" y="644"/>
                </a:lnTo>
                <a:lnTo>
                  <a:pt x="761" y="644"/>
                </a:lnTo>
                <a:lnTo>
                  <a:pt x="774" y="638"/>
                </a:lnTo>
                <a:lnTo>
                  <a:pt x="774" y="638"/>
                </a:lnTo>
                <a:lnTo>
                  <a:pt x="784" y="632"/>
                </a:lnTo>
                <a:lnTo>
                  <a:pt x="787" y="630"/>
                </a:lnTo>
                <a:lnTo>
                  <a:pt x="784" y="634"/>
                </a:lnTo>
                <a:lnTo>
                  <a:pt x="784" y="634"/>
                </a:lnTo>
                <a:lnTo>
                  <a:pt x="773" y="641"/>
                </a:lnTo>
                <a:lnTo>
                  <a:pt x="762" y="648"/>
                </a:lnTo>
                <a:lnTo>
                  <a:pt x="738" y="660"/>
                </a:lnTo>
                <a:lnTo>
                  <a:pt x="712" y="671"/>
                </a:lnTo>
                <a:lnTo>
                  <a:pt x="688" y="682"/>
                </a:lnTo>
                <a:lnTo>
                  <a:pt x="688" y="682"/>
                </a:lnTo>
                <a:lnTo>
                  <a:pt x="647" y="701"/>
                </a:lnTo>
                <a:lnTo>
                  <a:pt x="626" y="711"/>
                </a:lnTo>
                <a:lnTo>
                  <a:pt x="617" y="717"/>
                </a:lnTo>
                <a:lnTo>
                  <a:pt x="608" y="724"/>
                </a:lnTo>
                <a:lnTo>
                  <a:pt x="608" y="724"/>
                </a:lnTo>
                <a:lnTo>
                  <a:pt x="608" y="718"/>
                </a:lnTo>
                <a:lnTo>
                  <a:pt x="608" y="718"/>
                </a:lnTo>
                <a:lnTo>
                  <a:pt x="617" y="712"/>
                </a:lnTo>
                <a:lnTo>
                  <a:pt x="625" y="708"/>
                </a:lnTo>
                <a:lnTo>
                  <a:pt x="643" y="698"/>
                </a:lnTo>
                <a:lnTo>
                  <a:pt x="643" y="698"/>
                </a:lnTo>
                <a:close/>
                <a:moveTo>
                  <a:pt x="616" y="710"/>
                </a:moveTo>
                <a:lnTo>
                  <a:pt x="616" y="710"/>
                </a:lnTo>
                <a:lnTo>
                  <a:pt x="628" y="703"/>
                </a:lnTo>
                <a:lnTo>
                  <a:pt x="628" y="703"/>
                </a:lnTo>
                <a:lnTo>
                  <a:pt x="616" y="710"/>
                </a:lnTo>
                <a:lnTo>
                  <a:pt x="613" y="712"/>
                </a:lnTo>
                <a:lnTo>
                  <a:pt x="616" y="710"/>
                </a:lnTo>
                <a:lnTo>
                  <a:pt x="616" y="710"/>
                </a:lnTo>
                <a:close/>
                <a:moveTo>
                  <a:pt x="608" y="712"/>
                </a:moveTo>
                <a:lnTo>
                  <a:pt x="608" y="712"/>
                </a:lnTo>
                <a:lnTo>
                  <a:pt x="609" y="708"/>
                </a:lnTo>
                <a:lnTo>
                  <a:pt x="609" y="708"/>
                </a:lnTo>
                <a:lnTo>
                  <a:pt x="609" y="702"/>
                </a:lnTo>
                <a:lnTo>
                  <a:pt x="609" y="702"/>
                </a:lnTo>
                <a:lnTo>
                  <a:pt x="630" y="692"/>
                </a:lnTo>
                <a:lnTo>
                  <a:pt x="652" y="681"/>
                </a:lnTo>
                <a:lnTo>
                  <a:pt x="672" y="670"/>
                </a:lnTo>
                <a:lnTo>
                  <a:pt x="693" y="660"/>
                </a:lnTo>
                <a:lnTo>
                  <a:pt x="693" y="660"/>
                </a:lnTo>
                <a:lnTo>
                  <a:pt x="720" y="648"/>
                </a:lnTo>
                <a:lnTo>
                  <a:pt x="747" y="636"/>
                </a:lnTo>
                <a:lnTo>
                  <a:pt x="747" y="636"/>
                </a:lnTo>
                <a:lnTo>
                  <a:pt x="758" y="630"/>
                </a:lnTo>
                <a:lnTo>
                  <a:pt x="769" y="623"/>
                </a:lnTo>
                <a:lnTo>
                  <a:pt x="769" y="623"/>
                </a:lnTo>
                <a:lnTo>
                  <a:pt x="781" y="616"/>
                </a:lnTo>
                <a:lnTo>
                  <a:pt x="781" y="616"/>
                </a:lnTo>
                <a:lnTo>
                  <a:pt x="782" y="615"/>
                </a:lnTo>
                <a:lnTo>
                  <a:pt x="782" y="615"/>
                </a:lnTo>
                <a:lnTo>
                  <a:pt x="782" y="615"/>
                </a:lnTo>
                <a:lnTo>
                  <a:pt x="782" y="615"/>
                </a:lnTo>
                <a:lnTo>
                  <a:pt x="773" y="622"/>
                </a:lnTo>
                <a:lnTo>
                  <a:pt x="763" y="628"/>
                </a:lnTo>
                <a:lnTo>
                  <a:pt x="743" y="641"/>
                </a:lnTo>
                <a:lnTo>
                  <a:pt x="743" y="641"/>
                </a:lnTo>
                <a:lnTo>
                  <a:pt x="718" y="654"/>
                </a:lnTo>
                <a:lnTo>
                  <a:pt x="692" y="667"/>
                </a:lnTo>
                <a:lnTo>
                  <a:pt x="692" y="667"/>
                </a:lnTo>
                <a:lnTo>
                  <a:pt x="668" y="681"/>
                </a:lnTo>
                <a:lnTo>
                  <a:pt x="657" y="687"/>
                </a:lnTo>
                <a:lnTo>
                  <a:pt x="645" y="693"/>
                </a:lnTo>
                <a:lnTo>
                  <a:pt x="645" y="693"/>
                </a:lnTo>
                <a:lnTo>
                  <a:pt x="626" y="702"/>
                </a:lnTo>
                <a:lnTo>
                  <a:pt x="617" y="707"/>
                </a:lnTo>
                <a:lnTo>
                  <a:pt x="608" y="712"/>
                </a:lnTo>
                <a:lnTo>
                  <a:pt x="608" y="712"/>
                </a:lnTo>
                <a:close/>
                <a:moveTo>
                  <a:pt x="610" y="679"/>
                </a:moveTo>
                <a:lnTo>
                  <a:pt x="610" y="679"/>
                </a:lnTo>
                <a:lnTo>
                  <a:pt x="631" y="670"/>
                </a:lnTo>
                <a:lnTo>
                  <a:pt x="652" y="660"/>
                </a:lnTo>
                <a:lnTo>
                  <a:pt x="672" y="649"/>
                </a:lnTo>
                <a:lnTo>
                  <a:pt x="692" y="639"/>
                </a:lnTo>
                <a:lnTo>
                  <a:pt x="692" y="639"/>
                </a:lnTo>
                <a:lnTo>
                  <a:pt x="718" y="627"/>
                </a:lnTo>
                <a:lnTo>
                  <a:pt x="742" y="616"/>
                </a:lnTo>
                <a:lnTo>
                  <a:pt x="742" y="616"/>
                </a:lnTo>
                <a:lnTo>
                  <a:pt x="763" y="606"/>
                </a:lnTo>
                <a:lnTo>
                  <a:pt x="763" y="606"/>
                </a:lnTo>
                <a:lnTo>
                  <a:pt x="725" y="625"/>
                </a:lnTo>
                <a:lnTo>
                  <a:pt x="685" y="645"/>
                </a:lnTo>
                <a:lnTo>
                  <a:pt x="685" y="645"/>
                </a:lnTo>
                <a:lnTo>
                  <a:pt x="673" y="651"/>
                </a:lnTo>
                <a:lnTo>
                  <a:pt x="661" y="657"/>
                </a:lnTo>
                <a:lnTo>
                  <a:pt x="638" y="671"/>
                </a:lnTo>
                <a:lnTo>
                  <a:pt x="638" y="671"/>
                </a:lnTo>
                <a:lnTo>
                  <a:pt x="623" y="679"/>
                </a:lnTo>
                <a:lnTo>
                  <a:pt x="616" y="683"/>
                </a:lnTo>
                <a:lnTo>
                  <a:pt x="610" y="688"/>
                </a:lnTo>
                <a:lnTo>
                  <a:pt x="610" y="688"/>
                </a:lnTo>
                <a:lnTo>
                  <a:pt x="610" y="679"/>
                </a:lnTo>
                <a:lnTo>
                  <a:pt x="610" y="679"/>
                </a:lnTo>
                <a:close/>
                <a:moveTo>
                  <a:pt x="640" y="678"/>
                </a:moveTo>
                <a:lnTo>
                  <a:pt x="640" y="678"/>
                </a:lnTo>
                <a:lnTo>
                  <a:pt x="662" y="666"/>
                </a:lnTo>
                <a:lnTo>
                  <a:pt x="684" y="654"/>
                </a:lnTo>
                <a:lnTo>
                  <a:pt x="684" y="654"/>
                </a:lnTo>
                <a:lnTo>
                  <a:pt x="720" y="637"/>
                </a:lnTo>
                <a:lnTo>
                  <a:pt x="754" y="620"/>
                </a:lnTo>
                <a:lnTo>
                  <a:pt x="754" y="620"/>
                </a:lnTo>
                <a:lnTo>
                  <a:pt x="741" y="627"/>
                </a:lnTo>
                <a:lnTo>
                  <a:pt x="741" y="627"/>
                </a:lnTo>
                <a:lnTo>
                  <a:pt x="716" y="641"/>
                </a:lnTo>
                <a:lnTo>
                  <a:pt x="691" y="653"/>
                </a:lnTo>
                <a:lnTo>
                  <a:pt x="691" y="653"/>
                </a:lnTo>
                <a:lnTo>
                  <a:pt x="667" y="665"/>
                </a:lnTo>
                <a:lnTo>
                  <a:pt x="645" y="679"/>
                </a:lnTo>
                <a:lnTo>
                  <a:pt x="645" y="679"/>
                </a:lnTo>
                <a:lnTo>
                  <a:pt x="636" y="684"/>
                </a:lnTo>
                <a:lnTo>
                  <a:pt x="627" y="689"/>
                </a:lnTo>
                <a:lnTo>
                  <a:pt x="609" y="698"/>
                </a:lnTo>
                <a:lnTo>
                  <a:pt x="609" y="698"/>
                </a:lnTo>
                <a:lnTo>
                  <a:pt x="610" y="692"/>
                </a:lnTo>
                <a:lnTo>
                  <a:pt x="610" y="692"/>
                </a:lnTo>
                <a:lnTo>
                  <a:pt x="617" y="690"/>
                </a:lnTo>
                <a:lnTo>
                  <a:pt x="625" y="686"/>
                </a:lnTo>
                <a:lnTo>
                  <a:pt x="640" y="678"/>
                </a:lnTo>
                <a:lnTo>
                  <a:pt x="640" y="678"/>
                </a:lnTo>
                <a:close/>
                <a:moveTo>
                  <a:pt x="610" y="758"/>
                </a:moveTo>
                <a:lnTo>
                  <a:pt x="610" y="758"/>
                </a:lnTo>
                <a:lnTo>
                  <a:pt x="620" y="753"/>
                </a:lnTo>
                <a:lnTo>
                  <a:pt x="620" y="753"/>
                </a:lnTo>
                <a:lnTo>
                  <a:pt x="610" y="758"/>
                </a:lnTo>
                <a:lnTo>
                  <a:pt x="607" y="760"/>
                </a:lnTo>
                <a:lnTo>
                  <a:pt x="610" y="758"/>
                </a:lnTo>
                <a:lnTo>
                  <a:pt x="610" y="758"/>
                </a:lnTo>
                <a:close/>
                <a:moveTo>
                  <a:pt x="699" y="726"/>
                </a:moveTo>
                <a:lnTo>
                  <a:pt x="699" y="726"/>
                </a:lnTo>
                <a:lnTo>
                  <a:pt x="725" y="718"/>
                </a:lnTo>
                <a:lnTo>
                  <a:pt x="750" y="708"/>
                </a:lnTo>
                <a:lnTo>
                  <a:pt x="750" y="708"/>
                </a:lnTo>
                <a:lnTo>
                  <a:pt x="777" y="698"/>
                </a:lnTo>
                <a:lnTo>
                  <a:pt x="777" y="698"/>
                </a:lnTo>
                <a:lnTo>
                  <a:pt x="779" y="697"/>
                </a:lnTo>
                <a:lnTo>
                  <a:pt x="779" y="697"/>
                </a:lnTo>
                <a:lnTo>
                  <a:pt x="734" y="718"/>
                </a:lnTo>
                <a:lnTo>
                  <a:pt x="711" y="727"/>
                </a:lnTo>
                <a:lnTo>
                  <a:pt x="688" y="736"/>
                </a:lnTo>
                <a:lnTo>
                  <a:pt x="688" y="736"/>
                </a:lnTo>
                <a:lnTo>
                  <a:pt x="646" y="751"/>
                </a:lnTo>
                <a:lnTo>
                  <a:pt x="624" y="760"/>
                </a:lnTo>
                <a:lnTo>
                  <a:pt x="614" y="765"/>
                </a:lnTo>
                <a:lnTo>
                  <a:pt x="604" y="771"/>
                </a:lnTo>
                <a:lnTo>
                  <a:pt x="604" y="771"/>
                </a:lnTo>
                <a:lnTo>
                  <a:pt x="605" y="762"/>
                </a:lnTo>
                <a:lnTo>
                  <a:pt x="605" y="762"/>
                </a:lnTo>
                <a:lnTo>
                  <a:pt x="652" y="743"/>
                </a:lnTo>
                <a:lnTo>
                  <a:pt x="676" y="734"/>
                </a:lnTo>
                <a:lnTo>
                  <a:pt x="699" y="726"/>
                </a:lnTo>
                <a:lnTo>
                  <a:pt x="699" y="726"/>
                </a:lnTo>
                <a:close/>
                <a:moveTo>
                  <a:pt x="605" y="758"/>
                </a:moveTo>
                <a:lnTo>
                  <a:pt x="605" y="758"/>
                </a:lnTo>
                <a:lnTo>
                  <a:pt x="606" y="748"/>
                </a:lnTo>
                <a:lnTo>
                  <a:pt x="606" y="748"/>
                </a:lnTo>
                <a:lnTo>
                  <a:pt x="656" y="726"/>
                </a:lnTo>
                <a:lnTo>
                  <a:pt x="681" y="716"/>
                </a:lnTo>
                <a:lnTo>
                  <a:pt x="706" y="705"/>
                </a:lnTo>
                <a:lnTo>
                  <a:pt x="706" y="705"/>
                </a:lnTo>
                <a:lnTo>
                  <a:pt x="732" y="697"/>
                </a:lnTo>
                <a:lnTo>
                  <a:pt x="756" y="689"/>
                </a:lnTo>
                <a:lnTo>
                  <a:pt x="756" y="689"/>
                </a:lnTo>
                <a:lnTo>
                  <a:pt x="692" y="716"/>
                </a:lnTo>
                <a:lnTo>
                  <a:pt x="692" y="716"/>
                </a:lnTo>
                <a:lnTo>
                  <a:pt x="668" y="727"/>
                </a:lnTo>
                <a:lnTo>
                  <a:pt x="644" y="739"/>
                </a:lnTo>
                <a:lnTo>
                  <a:pt x="644" y="739"/>
                </a:lnTo>
                <a:lnTo>
                  <a:pt x="624" y="748"/>
                </a:lnTo>
                <a:lnTo>
                  <a:pt x="615" y="753"/>
                </a:lnTo>
                <a:lnTo>
                  <a:pt x="605" y="758"/>
                </a:lnTo>
                <a:lnTo>
                  <a:pt x="605" y="758"/>
                </a:lnTo>
                <a:close/>
                <a:moveTo>
                  <a:pt x="607" y="735"/>
                </a:moveTo>
                <a:lnTo>
                  <a:pt x="607" y="735"/>
                </a:lnTo>
                <a:lnTo>
                  <a:pt x="658" y="712"/>
                </a:lnTo>
                <a:lnTo>
                  <a:pt x="683" y="701"/>
                </a:lnTo>
                <a:lnTo>
                  <a:pt x="708" y="691"/>
                </a:lnTo>
                <a:lnTo>
                  <a:pt x="708" y="691"/>
                </a:lnTo>
                <a:lnTo>
                  <a:pt x="760" y="673"/>
                </a:lnTo>
                <a:lnTo>
                  <a:pt x="760" y="673"/>
                </a:lnTo>
                <a:lnTo>
                  <a:pt x="778" y="666"/>
                </a:lnTo>
                <a:lnTo>
                  <a:pt x="778" y="666"/>
                </a:lnTo>
                <a:lnTo>
                  <a:pt x="775" y="667"/>
                </a:lnTo>
                <a:lnTo>
                  <a:pt x="775" y="667"/>
                </a:lnTo>
                <a:lnTo>
                  <a:pt x="751" y="678"/>
                </a:lnTo>
                <a:lnTo>
                  <a:pt x="726" y="688"/>
                </a:lnTo>
                <a:lnTo>
                  <a:pt x="701" y="698"/>
                </a:lnTo>
                <a:lnTo>
                  <a:pt x="677" y="709"/>
                </a:lnTo>
                <a:lnTo>
                  <a:pt x="677" y="709"/>
                </a:lnTo>
                <a:lnTo>
                  <a:pt x="655" y="720"/>
                </a:lnTo>
                <a:lnTo>
                  <a:pt x="631" y="730"/>
                </a:lnTo>
                <a:lnTo>
                  <a:pt x="631" y="730"/>
                </a:lnTo>
                <a:lnTo>
                  <a:pt x="618" y="736"/>
                </a:lnTo>
                <a:lnTo>
                  <a:pt x="606" y="744"/>
                </a:lnTo>
                <a:lnTo>
                  <a:pt x="606" y="744"/>
                </a:lnTo>
                <a:lnTo>
                  <a:pt x="607" y="735"/>
                </a:lnTo>
                <a:lnTo>
                  <a:pt x="607" y="735"/>
                </a:lnTo>
                <a:close/>
                <a:moveTo>
                  <a:pt x="649" y="757"/>
                </a:moveTo>
                <a:lnTo>
                  <a:pt x="649" y="757"/>
                </a:lnTo>
                <a:lnTo>
                  <a:pt x="676" y="747"/>
                </a:lnTo>
                <a:lnTo>
                  <a:pt x="702" y="738"/>
                </a:lnTo>
                <a:lnTo>
                  <a:pt x="702" y="738"/>
                </a:lnTo>
                <a:lnTo>
                  <a:pt x="729" y="729"/>
                </a:lnTo>
                <a:lnTo>
                  <a:pt x="754" y="720"/>
                </a:lnTo>
                <a:lnTo>
                  <a:pt x="754" y="720"/>
                </a:lnTo>
                <a:lnTo>
                  <a:pt x="741" y="726"/>
                </a:lnTo>
                <a:lnTo>
                  <a:pt x="728" y="731"/>
                </a:lnTo>
                <a:lnTo>
                  <a:pt x="701" y="740"/>
                </a:lnTo>
                <a:lnTo>
                  <a:pt x="701" y="740"/>
                </a:lnTo>
                <a:lnTo>
                  <a:pt x="676" y="750"/>
                </a:lnTo>
                <a:lnTo>
                  <a:pt x="652" y="761"/>
                </a:lnTo>
                <a:lnTo>
                  <a:pt x="603" y="784"/>
                </a:lnTo>
                <a:lnTo>
                  <a:pt x="603" y="784"/>
                </a:lnTo>
                <a:lnTo>
                  <a:pt x="604" y="774"/>
                </a:lnTo>
                <a:lnTo>
                  <a:pt x="604" y="774"/>
                </a:lnTo>
                <a:lnTo>
                  <a:pt x="615" y="771"/>
                </a:lnTo>
                <a:lnTo>
                  <a:pt x="626" y="766"/>
                </a:lnTo>
                <a:lnTo>
                  <a:pt x="649" y="757"/>
                </a:lnTo>
                <a:lnTo>
                  <a:pt x="649" y="757"/>
                </a:lnTo>
                <a:close/>
                <a:moveTo>
                  <a:pt x="596" y="846"/>
                </a:moveTo>
                <a:lnTo>
                  <a:pt x="596" y="846"/>
                </a:lnTo>
                <a:lnTo>
                  <a:pt x="608" y="841"/>
                </a:lnTo>
                <a:lnTo>
                  <a:pt x="608" y="841"/>
                </a:lnTo>
                <a:lnTo>
                  <a:pt x="596" y="849"/>
                </a:lnTo>
                <a:lnTo>
                  <a:pt x="596" y="849"/>
                </a:lnTo>
                <a:lnTo>
                  <a:pt x="596" y="846"/>
                </a:lnTo>
                <a:lnTo>
                  <a:pt x="596" y="846"/>
                </a:lnTo>
                <a:close/>
                <a:moveTo>
                  <a:pt x="598" y="833"/>
                </a:moveTo>
                <a:lnTo>
                  <a:pt x="598" y="833"/>
                </a:lnTo>
                <a:lnTo>
                  <a:pt x="610" y="830"/>
                </a:lnTo>
                <a:lnTo>
                  <a:pt x="622" y="826"/>
                </a:lnTo>
                <a:lnTo>
                  <a:pt x="648" y="818"/>
                </a:lnTo>
                <a:lnTo>
                  <a:pt x="648" y="818"/>
                </a:lnTo>
                <a:lnTo>
                  <a:pt x="706" y="799"/>
                </a:lnTo>
                <a:lnTo>
                  <a:pt x="706" y="799"/>
                </a:lnTo>
                <a:lnTo>
                  <a:pt x="736" y="788"/>
                </a:lnTo>
                <a:lnTo>
                  <a:pt x="736" y="788"/>
                </a:lnTo>
                <a:lnTo>
                  <a:pt x="700" y="802"/>
                </a:lnTo>
                <a:lnTo>
                  <a:pt x="665" y="813"/>
                </a:lnTo>
                <a:lnTo>
                  <a:pt x="648" y="820"/>
                </a:lnTo>
                <a:lnTo>
                  <a:pt x="630" y="827"/>
                </a:lnTo>
                <a:lnTo>
                  <a:pt x="613" y="834"/>
                </a:lnTo>
                <a:lnTo>
                  <a:pt x="596" y="843"/>
                </a:lnTo>
                <a:lnTo>
                  <a:pt x="596" y="843"/>
                </a:lnTo>
                <a:lnTo>
                  <a:pt x="598" y="833"/>
                </a:lnTo>
                <a:lnTo>
                  <a:pt x="598" y="833"/>
                </a:lnTo>
                <a:close/>
                <a:moveTo>
                  <a:pt x="599" y="825"/>
                </a:moveTo>
                <a:lnTo>
                  <a:pt x="599" y="825"/>
                </a:lnTo>
                <a:lnTo>
                  <a:pt x="611" y="821"/>
                </a:lnTo>
                <a:lnTo>
                  <a:pt x="624" y="817"/>
                </a:lnTo>
                <a:lnTo>
                  <a:pt x="649" y="807"/>
                </a:lnTo>
                <a:lnTo>
                  <a:pt x="649" y="807"/>
                </a:lnTo>
                <a:lnTo>
                  <a:pt x="671" y="799"/>
                </a:lnTo>
                <a:lnTo>
                  <a:pt x="671" y="799"/>
                </a:lnTo>
                <a:lnTo>
                  <a:pt x="629" y="816"/>
                </a:lnTo>
                <a:lnTo>
                  <a:pt x="629" y="816"/>
                </a:lnTo>
                <a:lnTo>
                  <a:pt x="613" y="822"/>
                </a:lnTo>
                <a:lnTo>
                  <a:pt x="605" y="826"/>
                </a:lnTo>
                <a:lnTo>
                  <a:pt x="598" y="830"/>
                </a:lnTo>
                <a:lnTo>
                  <a:pt x="598" y="830"/>
                </a:lnTo>
                <a:lnTo>
                  <a:pt x="599" y="825"/>
                </a:lnTo>
                <a:lnTo>
                  <a:pt x="599" y="825"/>
                </a:lnTo>
                <a:close/>
                <a:moveTo>
                  <a:pt x="600" y="816"/>
                </a:moveTo>
                <a:lnTo>
                  <a:pt x="600" y="816"/>
                </a:lnTo>
                <a:lnTo>
                  <a:pt x="627" y="804"/>
                </a:lnTo>
                <a:lnTo>
                  <a:pt x="655" y="793"/>
                </a:lnTo>
                <a:lnTo>
                  <a:pt x="655" y="793"/>
                </a:lnTo>
                <a:lnTo>
                  <a:pt x="642" y="801"/>
                </a:lnTo>
                <a:lnTo>
                  <a:pt x="642" y="801"/>
                </a:lnTo>
                <a:lnTo>
                  <a:pt x="631" y="806"/>
                </a:lnTo>
                <a:lnTo>
                  <a:pt x="620" y="811"/>
                </a:lnTo>
                <a:lnTo>
                  <a:pt x="609" y="816"/>
                </a:lnTo>
                <a:lnTo>
                  <a:pt x="599" y="822"/>
                </a:lnTo>
                <a:lnTo>
                  <a:pt x="599" y="822"/>
                </a:lnTo>
                <a:lnTo>
                  <a:pt x="600" y="816"/>
                </a:lnTo>
                <a:lnTo>
                  <a:pt x="600" y="816"/>
                </a:lnTo>
                <a:close/>
                <a:moveTo>
                  <a:pt x="601" y="802"/>
                </a:moveTo>
                <a:lnTo>
                  <a:pt x="601" y="802"/>
                </a:lnTo>
                <a:lnTo>
                  <a:pt x="612" y="799"/>
                </a:lnTo>
                <a:lnTo>
                  <a:pt x="621" y="794"/>
                </a:lnTo>
                <a:lnTo>
                  <a:pt x="642" y="785"/>
                </a:lnTo>
                <a:lnTo>
                  <a:pt x="642" y="785"/>
                </a:lnTo>
                <a:lnTo>
                  <a:pt x="655" y="779"/>
                </a:lnTo>
                <a:lnTo>
                  <a:pt x="669" y="773"/>
                </a:lnTo>
                <a:lnTo>
                  <a:pt x="697" y="763"/>
                </a:lnTo>
                <a:lnTo>
                  <a:pt x="697" y="763"/>
                </a:lnTo>
                <a:lnTo>
                  <a:pt x="796" y="727"/>
                </a:lnTo>
                <a:lnTo>
                  <a:pt x="796" y="727"/>
                </a:lnTo>
                <a:lnTo>
                  <a:pt x="784" y="731"/>
                </a:lnTo>
                <a:lnTo>
                  <a:pt x="774" y="736"/>
                </a:lnTo>
                <a:lnTo>
                  <a:pt x="752" y="746"/>
                </a:lnTo>
                <a:lnTo>
                  <a:pt x="752" y="746"/>
                </a:lnTo>
                <a:lnTo>
                  <a:pt x="723" y="758"/>
                </a:lnTo>
                <a:lnTo>
                  <a:pt x="693" y="769"/>
                </a:lnTo>
                <a:lnTo>
                  <a:pt x="693" y="769"/>
                </a:lnTo>
                <a:lnTo>
                  <a:pt x="669" y="779"/>
                </a:lnTo>
                <a:lnTo>
                  <a:pt x="646" y="789"/>
                </a:lnTo>
                <a:lnTo>
                  <a:pt x="623" y="801"/>
                </a:lnTo>
                <a:lnTo>
                  <a:pt x="600" y="813"/>
                </a:lnTo>
                <a:lnTo>
                  <a:pt x="600" y="813"/>
                </a:lnTo>
                <a:lnTo>
                  <a:pt x="601" y="802"/>
                </a:lnTo>
                <a:lnTo>
                  <a:pt x="601" y="802"/>
                </a:lnTo>
                <a:close/>
                <a:moveTo>
                  <a:pt x="602" y="800"/>
                </a:moveTo>
                <a:lnTo>
                  <a:pt x="602" y="800"/>
                </a:lnTo>
                <a:lnTo>
                  <a:pt x="608" y="797"/>
                </a:lnTo>
                <a:lnTo>
                  <a:pt x="615" y="792"/>
                </a:lnTo>
                <a:lnTo>
                  <a:pt x="615" y="792"/>
                </a:lnTo>
                <a:lnTo>
                  <a:pt x="641" y="783"/>
                </a:lnTo>
                <a:lnTo>
                  <a:pt x="641" y="783"/>
                </a:lnTo>
                <a:lnTo>
                  <a:pt x="648" y="780"/>
                </a:lnTo>
                <a:lnTo>
                  <a:pt x="648" y="780"/>
                </a:lnTo>
                <a:lnTo>
                  <a:pt x="621" y="792"/>
                </a:lnTo>
                <a:lnTo>
                  <a:pt x="621" y="792"/>
                </a:lnTo>
                <a:lnTo>
                  <a:pt x="611" y="797"/>
                </a:lnTo>
                <a:lnTo>
                  <a:pt x="602" y="800"/>
                </a:lnTo>
                <a:lnTo>
                  <a:pt x="602" y="800"/>
                </a:lnTo>
                <a:close/>
                <a:moveTo>
                  <a:pt x="694" y="759"/>
                </a:moveTo>
                <a:lnTo>
                  <a:pt x="694" y="759"/>
                </a:lnTo>
                <a:lnTo>
                  <a:pt x="679" y="764"/>
                </a:lnTo>
                <a:lnTo>
                  <a:pt x="665" y="770"/>
                </a:lnTo>
                <a:lnTo>
                  <a:pt x="636" y="783"/>
                </a:lnTo>
                <a:lnTo>
                  <a:pt x="636" y="783"/>
                </a:lnTo>
                <a:lnTo>
                  <a:pt x="618" y="789"/>
                </a:lnTo>
                <a:lnTo>
                  <a:pt x="610" y="792"/>
                </a:lnTo>
                <a:lnTo>
                  <a:pt x="602" y="797"/>
                </a:lnTo>
                <a:lnTo>
                  <a:pt x="602" y="797"/>
                </a:lnTo>
                <a:lnTo>
                  <a:pt x="603" y="787"/>
                </a:lnTo>
                <a:lnTo>
                  <a:pt x="603" y="787"/>
                </a:lnTo>
                <a:lnTo>
                  <a:pt x="615" y="783"/>
                </a:lnTo>
                <a:lnTo>
                  <a:pt x="627" y="777"/>
                </a:lnTo>
                <a:lnTo>
                  <a:pt x="640" y="772"/>
                </a:lnTo>
                <a:lnTo>
                  <a:pt x="652" y="766"/>
                </a:lnTo>
                <a:lnTo>
                  <a:pt x="652" y="766"/>
                </a:lnTo>
                <a:lnTo>
                  <a:pt x="678" y="756"/>
                </a:lnTo>
                <a:lnTo>
                  <a:pt x="705" y="748"/>
                </a:lnTo>
                <a:lnTo>
                  <a:pt x="705" y="748"/>
                </a:lnTo>
                <a:lnTo>
                  <a:pt x="734" y="739"/>
                </a:lnTo>
                <a:lnTo>
                  <a:pt x="762" y="731"/>
                </a:lnTo>
                <a:lnTo>
                  <a:pt x="762" y="731"/>
                </a:lnTo>
                <a:lnTo>
                  <a:pt x="767" y="729"/>
                </a:lnTo>
                <a:lnTo>
                  <a:pt x="767" y="729"/>
                </a:lnTo>
                <a:lnTo>
                  <a:pt x="757" y="734"/>
                </a:lnTo>
                <a:lnTo>
                  <a:pt x="757" y="734"/>
                </a:lnTo>
                <a:lnTo>
                  <a:pt x="742" y="741"/>
                </a:lnTo>
                <a:lnTo>
                  <a:pt x="726" y="748"/>
                </a:lnTo>
                <a:lnTo>
                  <a:pt x="694" y="759"/>
                </a:lnTo>
                <a:lnTo>
                  <a:pt x="694" y="759"/>
                </a:lnTo>
                <a:close/>
                <a:moveTo>
                  <a:pt x="799" y="698"/>
                </a:moveTo>
                <a:lnTo>
                  <a:pt x="799" y="698"/>
                </a:lnTo>
                <a:lnTo>
                  <a:pt x="790" y="701"/>
                </a:lnTo>
                <a:lnTo>
                  <a:pt x="783" y="704"/>
                </a:lnTo>
                <a:lnTo>
                  <a:pt x="783" y="704"/>
                </a:lnTo>
                <a:lnTo>
                  <a:pt x="759" y="715"/>
                </a:lnTo>
                <a:lnTo>
                  <a:pt x="759" y="715"/>
                </a:lnTo>
                <a:lnTo>
                  <a:pt x="744" y="722"/>
                </a:lnTo>
                <a:lnTo>
                  <a:pt x="728" y="728"/>
                </a:lnTo>
                <a:lnTo>
                  <a:pt x="694" y="739"/>
                </a:lnTo>
                <a:lnTo>
                  <a:pt x="662" y="750"/>
                </a:lnTo>
                <a:lnTo>
                  <a:pt x="646" y="756"/>
                </a:lnTo>
                <a:lnTo>
                  <a:pt x="629" y="763"/>
                </a:lnTo>
                <a:lnTo>
                  <a:pt x="629" y="763"/>
                </a:lnTo>
                <a:lnTo>
                  <a:pt x="610" y="770"/>
                </a:lnTo>
                <a:lnTo>
                  <a:pt x="610" y="770"/>
                </a:lnTo>
                <a:lnTo>
                  <a:pt x="606" y="772"/>
                </a:lnTo>
                <a:lnTo>
                  <a:pt x="609" y="770"/>
                </a:lnTo>
                <a:lnTo>
                  <a:pt x="609" y="770"/>
                </a:lnTo>
                <a:lnTo>
                  <a:pt x="616" y="766"/>
                </a:lnTo>
                <a:lnTo>
                  <a:pt x="624" y="763"/>
                </a:lnTo>
                <a:lnTo>
                  <a:pt x="640" y="757"/>
                </a:lnTo>
                <a:lnTo>
                  <a:pt x="640" y="757"/>
                </a:lnTo>
                <a:lnTo>
                  <a:pt x="693" y="736"/>
                </a:lnTo>
                <a:lnTo>
                  <a:pt x="693" y="736"/>
                </a:lnTo>
                <a:lnTo>
                  <a:pt x="720" y="726"/>
                </a:lnTo>
                <a:lnTo>
                  <a:pt x="745" y="715"/>
                </a:lnTo>
                <a:lnTo>
                  <a:pt x="745" y="715"/>
                </a:lnTo>
                <a:lnTo>
                  <a:pt x="772" y="703"/>
                </a:lnTo>
                <a:lnTo>
                  <a:pt x="785" y="697"/>
                </a:lnTo>
                <a:lnTo>
                  <a:pt x="799" y="690"/>
                </a:lnTo>
                <a:lnTo>
                  <a:pt x="799" y="690"/>
                </a:lnTo>
                <a:lnTo>
                  <a:pt x="799" y="698"/>
                </a:lnTo>
                <a:lnTo>
                  <a:pt x="799" y="698"/>
                </a:lnTo>
                <a:close/>
                <a:moveTo>
                  <a:pt x="798" y="688"/>
                </a:moveTo>
                <a:lnTo>
                  <a:pt x="798" y="688"/>
                </a:lnTo>
                <a:lnTo>
                  <a:pt x="798" y="688"/>
                </a:lnTo>
                <a:lnTo>
                  <a:pt x="798" y="688"/>
                </a:lnTo>
                <a:lnTo>
                  <a:pt x="772" y="697"/>
                </a:lnTo>
                <a:lnTo>
                  <a:pt x="746" y="707"/>
                </a:lnTo>
                <a:lnTo>
                  <a:pt x="721" y="717"/>
                </a:lnTo>
                <a:lnTo>
                  <a:pt x="694" y="726"/>
                </a:lnTo>
                <a:lnTo>
                  <a:pt x="694" y="726"/>
                </a:lnTo>
                <a:lnTo>
                  <a:pt x="672" y="733"/>
                </a:lnTo>
                <a:lnTo>
                  <a:pt x="650" y="741"/>
                </a:lnTo>
                <a:lnTo>
                  <a:pt x="650" y="741"/>
                </a:lnTo>
                <a:lnTo>
                  <a:pt x="626" y="751"/>
                </a:lnTo>
                <a:lnTo>
                  <a:pt x="626" y="751"/>
                </a:lnTo>
                <a:lnTo>
                  <a:pt x="631" y="748"/>
                </a:lnTo>
                <a:lnTo>
                  <a:pt x="631" y="748"/>
                </a:lnTo>
                <a:lnTo>
                  <a:pt x="654" y="736"/>
                </a:lnTo>
                <a:lnTo>
                  <a:pt x="654" y="736"/>
                </a:lnTo>
                <a:lnTo>
                  <a:pt x="679" y="725"/>
                </a:lnTo>
                <a:lnTo>
                  <a:pt x="704" y="713"/>
                </a:lnTo>
                <a:lnTo>
                  <a:pt x="704" y="713"/>
                </a:lnTo>
                <a:lnTo>
                  <a:pt x="797" y="674"/>
                </a:lnTo>
                <a:lnTo>
                  <a:pt x="797" y="674"/>
                </a:lnTo>
                <a:lnTo>
                  <a:pt x="798" y="688"/>
                </a:lnTo>
                <a:lnTo>
                  <a:pt x="798" y="688"/>
                </a:lnTo>
                <a:close/>
                <a:moveTo>
                  <a:pt x="797" y="672"/>
                </a:moveTo>
                <a:lnTo>
                  <a:pt x="797" y="672"/>
                </a:lnTo>
                <a:lnTo>
                  <a:pt x="785" y="676"/>
                </a:lnTo>
                <a:lnTo>
                  <a:pt x="774" y="680"/>
                </a:lnTo>
                <a:lnTo>
                  <a:pt x="752" y="689"/>
                </a:lnTo>
                <a:lnTo>
                  <a:pt x="752" y="689"/>
                </a:lnTo>
                <a:lnTo>
                  <a:pt x="727" y="697"/>
                </a:lnTo>
                <a:lnTo>
                  <a:pt x="700" y="705"/>
                </a:lnTo>
                <a:lnTo>
                  <a:pt x="700" y="705"/>
                </a:lnTo>
                <a:lnTo>
                  <a:pt x="677" y="715"/>
                </a:lnTo>
                <a:lnTo>
                  <a:pt x="654" y="724"/>
                </a:lnTo>
                <a:lnTo>
                  <a:pt x="654" y="724"/>
                </a:lnTo>
                <a:lnTo>
                  <a:pt x="628" y="736"/>
                </a:lnTo>
                <a:lnTo>
                  <a:pt x="628" y="736"/>
                </a:lnTo>
                <a:lnTo>
                  <a:pt x="618" y="740"/>
                </a:lnTo>
                <a:lnTo>
                  <a:pt x="618" y="740"/>
                </a:lnTo>
                <a:lnTo>
                  <a:pt x="611" y="744"/>
                </a:lnTo>
                <a:lnTo>
                  <a:pt x="608" y="745"/>
                </a:lnTo>
                <a:lnTo>
                  <a:pt x="610" y="744"/>
                </a:lnTo>
                <a:lnTo>
                  <a:pt x="610" y="744"/>
                </a:lnTo>
                <a:lnTo>
                  <a:pt x="619" y="738"/>
                </a:lnTo>
                <a:lnTo>
                  <a:pt x="630" y="733"/>
                </a:lnTo>
                <a:lnTo>
                  <a:pt x="652" y="724"/>
                </a:lnTo>
                <a:lnTo>
                  <a:pt x="652" y="724"/>
                </a:lnTo>
                <a:lnTo>
                  <a:pt x="672" y="715"/>
                </a:lnTo>
                <a:lnTo>
                  <a:pt x="692" y="704"/>
                </a:lnTo>
                <a:lnTo>
                  <a:pt x="692" y="704"/>
                </a:lnTo>
                <a:lnTo>
                  <a:pt x="717" y="694"/>
                </a:lnTo>
                <a:lnTo>
                  <a:pt x="741" y="684"/>
                </a:lnTo>
                <a:lnTo>
                  <a:pt x="765" y="674"/>
                </a:lnTo>
                <a:lnTo>
                  <a:pt x="788" y="664"/>
                </a:lnTo>
                <a:lnTo>
                  <a:pt x="788" y="664"/>
                </a:lnTo>
                <a:lnTo>
                  <a:pt x="790" y="663"/>
                </a:lnTo>
                <a:lnTo>
                  <a:pt x="790" y="663"/>
                </a:lnTo>
                <a:lnTo>
                  <a:pt x="796" y="660"/>
                </a:lnTo>
                <a:lnTo>
                  <a:pt x="796" y="660"/>
                </a:lnTo>
                <a:lnTo>
                  <a:pt x="797" y="672"/>
                </a:lnTo>
                <a:lnTo>
                  <a:pt x="797" y="672"/>
                </a:lnTo>
                <a:close/>
                <a:moveTo>
                  <a:pt x="793" y="644"/>
                </a:moveTo>
                <a:lnTo>
                  <a:pt x="793" y="644"/>
                </a:lnTo>
                <a:lnTo>
                  <a:pt x="796" y="658"/>
                </a:lnTo>
                <a:lnTo>
                  <a:pt x="796" y="658"/>
                </a:lnTo>
                <a:lnTo>
                  <a:pt x="794" y="658"/>
                </a:lnTo>
                <a:lnTo>
                  <a:pt x="794" y="658"/>
                </a:lnTo>
                <a:lnTo>
                  <a:pt x="697" y="693"/>
                </a:lnTo>
                <a:lnTo>
                  <a:pt x="697" y="693"/>
                </a:lnTo>
                <a:lnTo>
                  <a:pt x="675" y="701"/>
                </a:lnTo>
                <a:lnTo>
                  <a:pt x="652" y="711"/>
                </a:lnTo>
                <a:lnTo>
                  <a:pt x="607" y="732"/>
                </a:lnTo>
                <a:lnTo>
                  <a:pt x="607" y="732"/>
                </a:lnTo>
                <a:lnTo>
                  <a:pt x="608" y="728"/>
                </a:lnTo>
                <a:lnTo>
                  <a:pt x="608" y="728"/>
                </a:lnTo>
                <a:lnTo>
                  <a:pt x="617" y="724"/>
                </a:lnTo>
                <a:lnTo>
                  <a:pt x="627" y="719"/>
                </a:lnTo>
                <a:lnTo>
                  <a:pt x="647" y="709"/>
                </a:lnTo>
                <a:lnTo>
                  <a:pt x="647" y="709"/>
                </a:lnTo>
                <a:lnTo>
                  <a:pt x="671" y="697"/>
                </a:lnTo>
                <a:lnTo>
                  <a:pt x="695" y="687"/>
                </a:lnTo>
                <a:lnTo>
                  <a:pt x="695" y="687"/>
                </a:lnTo>
                <a:lnTo>
                  <a:pt x="745" y="666"/>
                </a:lnTo>
                <a:lnTo>
                  <a:pt x="770" y="655"/>
                </a:lnTo>
                <a:lnTo>
                  <a:pt x="793" y="644"/>
                </a:lnTo>
                <a:lnTo>
                  <a:pt x="793" y="644"/>
                </a:lnTo>
                <a:lnTo>
                  <a:pt x="793" y="644"/>
                </a:lnTo>
                <a:lnTo>
                  <a:pt x="793" y="644"/>
                </a:lnTo>
                <a:close/>
                <a:moveTo>
                  <a:pt x="793" y="642"/>
                </a:moveTo>
                <a:lnTo>
                  <a:pt x="793" y="642"/>
                </a:lnTo>
                <a:lnTo>
                  <a:pt x="792" y="642"/>
                </a:lnTo>
                <a:lnTo>
                  <a:pt x="792" y="642"/>
                </a:lnTo>
                <a:lnTo>
                  <a:pt x="768" y="654"/>
                </a:lnTo>
                <a:lnTo>
                  <a:pt x="744" y="664"/>
                </a:lnTo>
                <a:lnTo>
                  <a:pt x="694" y="685"/>
                </a:lnTo>
                <a:lnTo>
                  <a:pt x="694" y="685"/>
                </a:lnTo>
                <a:lnTo>
                  <a:pt x="670" y="696"/>
                </a:lnTo>
                <a:lnTo>
                  <a:pt x="646" y="707"/>
                </a:lnTo>
                <a:lnTo>
                  <a:pt x="646" y="707"/>
                </a:lnTo>
                <a:lnTo>
                  <a:pt x="622" y="719"/>
                </a:lnTo>
                <a:lnTo>
                  <a:pt x="622" y="719"/>
                </a:lnTo>
                <a:lnTo>
                  <a:pt x="608" y="725"/>
                </a:lnTo>
                <a:lnTo>
                  <a:pt x="608" y="725"/>
                </a:lnTo>
                <a:lnTo>
                  <a:pt x="619" y="720"/>
                </a:lnTo>
                <a:lnTo>
                  <a:pt x="619" y="720"/>
                </a:lnTo>
                <a:lnTo>
                  <a:pt x="640" y="707"/>
                </a:lnTo>
                <a:lnTo>
                  <a:pt x="651" y="702"/>
                </a:lnTo>
                <a:lnTo>
                  <a:pt x="661" y="696"/>
                </a:lnTo>
                <a:lnTo>
                  <a:pt x="661" y="696"/>
                </a:lnTo>
                <a:lnTo>
                  <a:pt x="709" y="675"/>
                </a:lnTo>
                <a:lnTo>
                  <a:pt x="709" y="675"/>
                </a:lnTo>
                <a:lnTo>
                  <a:pt x="731" y="665"/>
                </a:lnTo>
                <a:lnTo>
                  <a:pt x="752" y="655"/>
                </a:lnTo>
                <a:lnTo>
                  <a:pt x="773" y="644"/>
                </a:lnTo>
                <a:lnTo>
                  <a:pt x="783" y="637"/>
                </a:lnTo>
                <a:lnTo>
                  <a:pt x="792" y="629"/>
                </a:lnTo>
                <a:lnTo>
                  <a:pt x="792" y="629"/>
                </a:lnTo>
                <a:lnTo>
                  <a:pt x="793" y="642"/>
                </a:lnTo>
                <a:lnTo>
                  <a:pt x="793" y="642"/>
                </a:lnTo>
                <a:close/>
                <a:moveTo>
                  <a:pt x="792" y="627"/>
                </a:moveTo>
                <a:lnTo>
                  <a:pt x="792" y="627"/>
                </a:lnTo>
                <a:lnTo>
                  <a:pt x="791" y="627"/>
                </a:lnTo>
                <a:lnTo>
                  <a:pt x="791" y="627"/>
                </a:lnTo>
                <a:lnTo>
                  <a:pt x="781" y="631"/>
                </a:lnTo>
                <a:lnTo>
                  <a:pt x="771" y="637"/>
                </a:lnTo>
                <a:lnTo>
                  <a:pt x="751" y="647"/>
                </a:lnTo>
                <a:lnTo>
                  <a:pt x="751" y="647"/>
                </a:lnTo>
                <a:lnTo>
                  <a:pt x="738" y="654"/>
                </a:lnTo>
                <a:lnTo>
                  <a:pt x="725" y="660"/>
                </a:lnTo>
                <a:lnTo>
                  <a:pt x="698" y="671"/>
                </a:lnTo>
                <a:lnTo>
                  <a:pt x="698" y="671"/>
                </a:lnTo>
                <a:lnTo>
                  <a:pt x="647" y="694"/>
                </a:lnTo>
                <a:lnTo>
                  <a:pt x="647" y="694"/>
                </a:lnTo>
                <a:lnTo>
                  <a:pt x="658" y="689"/>
                </a:lnTo>
                <a:lnTo>
                  <a:pt x="658" y="689"/>
                </a:lnTo>
                <a:lnTo>
                  <a:pt x="683" y="676"/>
                </a:lnTo>
                <a:lnTo>
                  <a:pt x="707" y="662"/>
                </a:lnTo>
                <a:lnTo>
                  <a:pt x="707" y="662"/>
                </a:lnTo>
                <a:lnTo>
                  <a:pt x="755" y="636"/>
                </a:lnTo>
                <a:lnTo>
                  <a:pt x="755" y="636"/>
                </a:lnTo>
                <a:lnTo>
                  <a:pt x="764" y="630"/>
                </a:lnTo>
                <a:lnTo>
                  <a:pt x="773" y="624"/>
                </a:lnTo>
                <a:lnTo>
                  <a:pt x="782" y="618"/>
                </a:lnTo>
                <a:lnTo>
                  <a:pt x="790" y="610"/>
                </a:lnTo>
                <a:lnTo>
                  <a:pt x="790" y="610"/>
                </a:lnTo>
                <a:lnTo>
                  <a:pt x="790" y="610"/>
                </a:lnTo>
                <a:lnTo>
                  <a:pt x="790" y="610"/>
                </a:lnTo>
                <a:lnTo>
                  <a:pt x="792" y="627"/>
                </a:lnTo>
                <a:lnTo>
                  <a:pt x="792" y="627"/>
                </a:lnTo>
                <a:close/>
                <a:moveTo>
                  <a:pt x="789" y="602"/>
                </a:moveTo>
                <a:lnTo>
                  <a:pt x="789" y="602"/>
                </a:lnTo>
                <a:lnTo>
                  <a:pt x="790" y="609"/>
                </a:lnTo>
                <a:lnTo>
                  <a:pt x="790" y="609"/>
                </a:lnTo>
                <a:lnTo>
                  <a:pt x="789" y="609"/>
                </a:lnTo>
                <a:lnTo>
                  <a:pt x="788" y="609"/>
                </a:lnTo>
                <a:lnTo>
                  <a:pt x="788" y="609"/>
                </a:lnTo>
                <a:lnTo>
                  <a:pt x="770" y="620"/>
                </a:lnTo>
                <a:lnTo>
                  <a:pt x="751" y="631"/>
                </a:lnTo>
                <a:lnTo>
                  <a:pt x="751" y="631"/>
                </a:lnTo>
                <a:lnTo>
                  <a:pt x="727" y="643"/>
                </a:lnTo>
                <a:lnTo>
                  <a:pt x="701" y="653"/>
                </a:lnTo>
                <a:lnTo>
                  <a:pt x="701" y="653"/>
                </a:lnTo>
                <a:lnTo>
                  <a:pt x="685" y="662"/>
                </a:lnTo>
                <a:lnTo>
                  <a:pt x="668" y="670"/>
                </a:lnTo>
                <a:lnTo>
                  <a:pt x="636" y="688"/>
                </a:lnTo>
                <a:lnTo>
                  <a:pt x="636" y="688"/>
                </a:lnTo>
                <a:lnTo>
                  <a:pt x="646" y="681"/>
                </a:lnTo>
                <a:lnTo>
                  <a:pt x="646" y="681"/>
                </a:lnTo>
                <a:lnTo>
                  <a:pt x="669" y="667"/>
                </a:lnTo>
                <a:lnTo>
                  <a:pt x="692" y="655"/>
                </a:lnTo>
                <a:lnTo>
                  <a:pt x="692" y="655"/>
                </a:lnTo>
                <a:lnTo>
                  <a:pt x="717" y="643"/>
                </a:lnTo>
                <a:lnTo>
                  <a:pt x="742" y="629"/>
                </a:lnTo>
                <a:lnTo>
                  <a:pt x="766" y="616"/>
                </a:lnTo>
                <a:lnTo>
                  <a:pt x="789" y="602"/>
                </a:lnTo>
                <a:lnTo>
                  <a:pt x="789" y="602"/>
                </a:lnTo>
                <a:close/>
                <a:moveTo>
                  <a:pt x="787" y="580"/>
                </a:moveTo>
                <a:lnTo>
                  <a:pt x="787" y="580"/>
                </a:lnTo>
                <a:lnTo>
                  <a:pt x="789" y="600"/>
                </a:lnTo>
                <a:lnTo>
                  <a:pt x="789" y="600"/>
                </a:lnTo>
                <a:lnTo>
                  <a:pt x="788" y="600"/>
                </a:lnTo>
                <a:lnTo>
                  <a:pt x="788" y="600"/>
                </a:lnTo>
                <a:lnTo>
                  <a:pt x="783" y="603"/>
                </a:lnTo>
                <a:lnTo>
                  <a:pt x="783" y="603"/>
                </a:lnTo>
                <a:lnTo>
                  <a:pt x="782" y="603"/>
                </a:lnTo>
                <a:lnTo>
                  <a:pt x="780" y="605"/>
                </a:lnTo>
                <a:lnTo>
                  <a:pt x="780" y="605"/>
                </a:lnTo>
                <a:lnTo>
                  <a:pt x="759" y="615"/>
                </a:lnTo>
                <a:lnTo>
                  <a:pt x="737" y="626"/>
                </a:lnTo>
                <a:lnTo>
                  <a:pt x="693" y="647"/>
                </a:lnTo>
                <a:lnTo>
                  <a:pt x="693" y="647"/>
                </a:lnTo>
                <a:lnTo>
                  <a:pt x="650" y="670"/>
                </a:lnTo>
                <a:lnTo>
                  <a:pt x="650" y="670"/>
                </a:lnTo>
                <a:lnTo>
                  <a:pt x="631" y="681"/>
                </a:lnTo>
                <a:lnTo>
                  <a:pt x="631" y="681"/>
                </a:lnTo>
                <a:lnTo>
                  <a:pt x="626" y="683"/>
                </a:lnTo>
                <a:lnTo>
                  <a:pt x="620" y="685"/>
                </a:lnTo>
                <a:lnTo>
                  <a:pt x="614" y="687"/>
                </a:lnTo>
                <a:lnTo>
                  <a:pt x="610" y="690"/>
                </a:lnTo>
                <a:lnTo>
                  <a:pt x="610" y="690"/>
                </a:lnTo>
                <a:lnTo>
                  <a:pt x="618" y="683"/>
                </a:lnTo>
                <a:lnTo>
                  <a:pt x="628" y="678"/>
                </a:lnTo>
                <a:lnTo>
                  <a:pt x="648" y="667"/>
                </a:lnTo>
                <a:lnTo>
                  <a:pt x="648" y="667"/>
                </a:lnTo>
                <a:lnTo>
                  <a:pt x="672" y="654"/>
                </a:lnTo>
                <a:lnTo>
                  <a:pt x="695" y="642"/>
                </a:lnTo>
                <a:lnTo>
                  <a:pt x="695" y="642"/>
                </a:lnTo>
                <a:lnTo>
                  <a:pt x="742" y="619"/>
                </a:lnTo>
                <a:lnTo>
                  <a:pt x="765" y="607"/>
                </a:lnTo>
                <a:lnTo>
                  <a:pt x="787" y="594"/>
                </a:lnTo>
                <a:lnTo>
                  <a:pt x="787" y="594"/>
                </a:lnTo>
                <a:lnTo>
                  <a:pt x="788" y="593"/>
                </a:lnTo>
                <a:lnTo>
                  <a:pt x="788" y="593"/>
                </a:lnTo>
                <a:lnTo>
                  <a:pt x="787" y="592"/>
                </a:lnTo>
                <a:lnTo>
                  <a:pt x="786" y="592"/>
                </a:lnTo>
                <a:lnTo>
                  <a:pt x="786" y="592"/>
                </a:lnTo>
                <a:lnTo>
                  <a:pt x="739" y="614"/>
                </a:lnTo>
                <a:lnTo>
                  <a:pt x="691" y="637"/>
                </a:lnTo>
                <a:lnTo>
                  <a:pt x="691" y="637"/>
                </a:lnTo>
                <a:lnTo>
                  <a:pt x="669" y="647"/>
                </a:lnTo>
                <a:lnTo>
                  <a:pt x="648" y="658"/>
                </a:lnTo>
                <a:lnTo>
                  <a:pt x="648" y="658"/>
                </a:lnTo>
                <a:lnTo>
                  <a:pt x="625" y="670"/>
                </a:lnTo>
                <a:lnTo>
                  <a:pt x="625" y="670"/>
                </a:lnTo>
                <a:lnTo>
                  <a:pt x="611" y="677"/>
                </a:lnTo>
                <a:lnTo>
                  <a:pt x="611" y="677"/>
                </a:lnTo>
                <a:lnTo>
                  <a:pt x="611" y="676"/>
                </a:lnTo>
                <a:lnTo>
                  <a:pt x="611" y="676"/>
                </a:lnTo>
                <a:lnTo>
                  <a:pt x="617" y="672"/>
                </a:lnTo>
                <a:lnTo>
                  <a:pt x="617" y="672"/>
                </a:lnTo>
                <a:lnTo>
                  <a:pt x="656" y="648"/>
                </a:lnTo>
                <a:lnTo>
                  <a:pt x="675" y="637"/>
                </a:lnTo>
                <a:lnTo>
                  <a:pt x="695" y="625"/>
                </a:lnTo>
                <a:lnTo>
                  <a:pt x="695" y="625"/>
                </a:lnTo>
                <a:lnTo>
                  <a:pt x="741" y="603"/>
                </a:lnTo>
                <a:lnTo>
                  <a:pt x="764" y="592"/>
                </a:lnTo>
                <a:lnTo>
                  <a:pt x="786" y="580"/>
                </a:lnTo>
                <a:lnTo>
                  <a:pt x="786" y="580"/>
                </a:lnTo>
                <a:lnTo>
                  <a:pt x="786" y="579"/>
                </a:lnTo>
                <a:lnTo>
                  <a:pt x="786" y="578"/>
                </a:lnTo>
                <a:lnTo>
                  <a:pt x="785" y="578"/>
                </a:lnTo>
                <a:lnTo>
                  <a:pt x="784" y="578"/>
                </a:lnTo>
                <a:lnTo>
                  <a:pt x="784" y="578"/>
                </a:lnTo>
                <a:lnTo>
                  <a:pt x="696" y="619"/>
                </a:lnTo>
                <a:lnTo>
                  <a:pt x="696" y="619"/>
                </a:lnTo>
                <a:lnTo>
                  <a:pt x="654" y="642"/>
                </a:lnTo>
                <a:lnTo>
                  <a:pt x="614" y="663"/>
                </a:lnTo>
                <a:lnTo>
                  <a:pt x="614" y="663"/>
                </a:lnTo>
                <a:lnTo>
                  <a:pt x="656" y="638"/>
                </a:lnTo>
                <a:lnTo>
                  <a:pt x="677" y="625"/>
                </a:lnTo>
                <a:lnTo>
                  <a:pt x="699" y="614"/>
                </a:lnTo>
                <a:lnTo>
                  <a:pt x="699" y="614"/>
                </a:lnTo>
                <a:lnTo>
                  <a:pt x="744" y="593"/>
                </a:lnTo>
                <a:lnTo>
                  <a:pt x="765" y="582"/>
                </a:lnTo>
                <a:lnTo>
                  <a:pt x="787" y="570"/>
                </a:lnTo>
                <a:lnTo>
                  <a:pt x="787" y="570"/>
                </a:lnTo>
                <a:lnTo>
                  <a:pt x="787" y="580"/>
                </a:lnTo>
                <a:lnTo>
                  <a:pt x="787" y="580"/>
                </a:lnTo>
                <a:close/>
                <a:moveTo>
                  <a:pt x="786" y="567"/>
                </a:moveTo>
                <a:lnTo>
                  <a:pt x="786" y="567"/>
                </a:lnTo>
                <a:lnTo>
                  <a:pt x="764" y="576"/>
                </a:lnTo>
                <a:lnTo>
                  <a:pt x="743" y="585"/>
                </a:lnTo>
                <a:lnTo>
                  <a:pt x="699" y="606"/>
                </a:lnTo>
                <a:lnTo>
                  <a:pt x="699" y="606"/>
                </a:lnTo>
                <a:lnTo>
                  <a:pt x="676" y="617"/>
                </a:lnTo>
                <a:lnTo>
                  <a:pt x="652" y="628"/>
                </a:lnTo>
                <a:lnTo>
                  <a:pt x="652" y="628"/>
                </a:lnTo>
                <a:lnTo>
                  <a:pt x="642" y="635"/>
                </a:lnTo>
                <a:lnTo>
                  <a:pt x="630" y="642"/>
                </a:lnTo>
                <a:lnTo>
                  <a:pt x="630" y="642"/>
                </a:lnTo>
                <a:lnTo>
                  <a:pt x="622" y="647"/>
                </a:lnTo>
                <a:lnTo>
                  <a:pt x="622" y="647"/>
                </a:lnTo>
                <a:lnTo>
                  <a:pt x="615" y="651"/>
                </a:lnTo>
                <a:lnTo>
                  <a:pt x="613" y="652"/>
                </a:lnTo>
                <a:lnTo>
                  <a:pt x="617" y="649"/>
                </a:lnTo>
                <a:lnTo>
                  <a:pt x="617" y="649"/>
                </a:lnTo>
                <a:lnTo>
                  <a:pt x="639" y="635"/>
                </a:lnTo>
                <a:lnTo>
                  <a:pt x="659" y="621"/>
                </a:lnTo>
                <a:lnTo>
                  <a:pt x="681" y="609"/>
                </a:lnTo>
                <a:lnTo>
                  <a:pt x="703" y="598"/>
                </a:lnTo>
                <a:lnTo>
                  <a:pt x="703" y="598"/>
                </a:lnTo>
                <a:lnTo>
                  <a:pt x="748" y="576"/>
                </a:lnTo>
                <a:lnTo>
                  <a:pt x="748" y="576"/>
                </a:lnTo>
                <a:lnTo>
                  <a:pt x="767" y="567"/>
                </a:lnTo>
                <a:lnTo>
                  <a:pt x="776" y="562"/>
                </a:lnTo>
                <a:lnTo>
                  <a:pt x="785" y="556"/>
                </a:lnTo>
                <a:lnTo>
                  <a:pt x="785" y="556"/>
                </a:lnTo>
                <a:lnTo>
                  <a:pt x="785" y="556"/>
                </a:lnTo>
                <a:lnTo>
                  <a:pt x="785" y="555"/>
                </a:lnTo>
                <a:lnTo>
                  <a:pt x="783" y="555"/>
                </a:lnTo>
                <a:lnTo>
                  <a:pt x="783" y="555"/>
                </a:lnTo>
                <a:lnTo>
                  <a:pt x="762" y="565"/>
                </a:lnTo>
                <a:lnTo>
                  <a:pt x="741" y="574"/>
                </a:lnTo>
                <a:lnTo>
                  <a:pt x="719" y="583"/>
                </a:lnTo>
                <a:lnTo>
                  <a:pt x="696" y="592"/>
                </a:lnTo>
                <a:lnTo>
                  <a:pt x="696" y="592"/>
                </a:lnTo>
                <a:lnTo>
                  <a:pt x="674" y="602"/>
                </a:lnTo>
                <a:lnTo>
                  <a:pt x="652" y="613"/>
                </a:lnTo>
                <a:lnTo>
                  <a:pt x="652" y="613"/>
                </a:lnTo>
                <a:lnTo>
                  <a:pt x="638" y="623"/>
                </a:lnTo>
                <a:lnTo>
                  <a:pt x="638" y="623"/>
                </a:lnTo>
                <a:lnTo>
                  <a:pt x="631" y="625"/>
                </a:lnTo>
                <a:lnTo>
                  <a:pt x="625" y="628"/>
                </a:lnTo>
                <a:lnTo>
                  <a:pt x="619" y="630"/>
                </a:lnTo>
                <a:lnTo>
                  <a:pt x="614" y="634"/>
                </a:lnTo>
                <a:lnTo>
                  <a:pt x="614" y="634"/>
                </a:lnTo>
                <a:lnTo>
                  <a:pt x="634" y="621"/>
                </a:lnTo>
                <a:lnTo>
                  <a:pt x="653" y="610"/>
                </a:lnTo>
                <a:lnTo>
                  <a:pt x="693" y="589"/>
                </a:lnTo>
                <a:lnTo>
                  <a:pt x="693" y="589"/>
                </a:lnTo>
                <a:lnTo>
                  <a:pt x="716" y="578"/>
                </a:lnTo>
                <a:lnTo>
                  <a:pt x="738" y="567"/>
                </a:lnTo>
                <a:lnTo>
                  <a:pt x="738" y="567"/>
                </a:lnTo>
                <a:lnTo>
                  <a:pt x="762" y="556"/>
                </a:lnTo>
                <a:lnTo>
                  <a:pt x="762" y="556"/>
                </a:lnTo>
                <a:lnTo>
                  <a:pt x="772" y="550"/>
                </a:lnTo>
                <a:lnTo>
                  <a:pt x="772" y="550"/>
                </a:lnTo>
                <a:lnTo>
                  <a:pt x="777" y="548"/>
                </a:lnTo>
                <a:lnTo>
                  <a:pt x="777" y="548"/>
                </a:lnTo>
                <a:lnTo>
                  <a:pt x="781" y="547"/>
                </a:lnTo>
                <a:lnTo>
                  <a:pt x="781" y="546"/>
                </a:lnTo>
                <a:lnTo>
                  <a:pt x="782" y="545"/>
                </a:lnTo>
                <a:lnTo>
                  <a:pt x="782" y="545"/>
                </a:lnTo>
                <a:lnTo>
                  <a:pt x="785" y="544"/>
                </a:lnTo>
                <a:lnTo>
                  <a:pt x="785" y="544"/>
                </a:lnTo>
                <a:lnTo>
                  <a:pt x="786" y="567"/>
                </a:lnTo>
                <a:lnTo>
                  <a:pt x="786" y="567"/>
                </a:lnTo>
                <a:close/>
                <a:moveTo>
                  <a:pt x="785" y="541"/>
                </a:moveTo>
                <a:lnTo>
                  <a:pt x="785" y="541"/>
                </a:lnTo>
                <a:lnTo>
                  <a:pt x="765" y="553"/>
                </a:lnTo>
                <a:lnTo>
                  <a:pt x="765" y="553"/>
                </a:lnTo>
                <a:lnTo>
                  <a:pt x="730" y="568"/>
                </a:lnTo>
                <a:lnTo>
                  <a:pt x="694" y="583"/>
                </a:lnTo>
                <a:lnTo>
                  <a:pt x="694" y="583"/>
                </a:lnTo>
                <a:lnTo>
                  <a:pt x="671" y="594"/>
                </a:lnTo>
                <a:lnTo>
                  <a:pt x="649" y="605"/>
                </a:lnTo>
                <a:lnTo>
                  <a:pt x="649" y="605"/>
                </a:lnTo>
                <a:lnTo>
                  <a:pt x="630" y="615"/>
                </a:lnTo>
                <a:lnTo>
                  <a:pt x="630" y="615"/>
                </a:lnTo>
                <a:lnTo>
                  <a:pt x="627" y="616"/>
                </a:lnTo>
                <a:lnTo>
                  <a:pt x="627" y="616"/>
                </a:lnTo>
                <a:lnTo>
                  <a:pt x="664" y="594"/>
                </a:lnTo>
                <a:lnTo>
                  <a:pt x="682" y="584"/>
                </a:lnTo>
                <a:lnTo>
                  <a:pt x="701" y="575"/>
                </a:lnTo>
                <a:lnTo>
                  <a:pt x="701" y="575"/>
                </a:lnTo>
                <a:lnTo>
                  <a:pt x="723" y="565"/>
                </a:lnTo>
                <a:lnTo>
                  <a:pt x="744" y="556"/>
                </a:lnTo>
                <a:lnTo>
                  <a:pt x="764" y="544"/>
                </a:lnTo>
                <a:lnTo>
                  <a:pt x="774" y="538"/>
                </a:lnTo>
                <a:lnTo>
                  <a:pt x="784" y="531"/>
                </a:lnTo>
                <a:lnTo>
                  <a:pt x="784" y="531"/>
                </a:lnTo>
                <a:lnTo>
                  <a:pt x="784" y="531"/>
                </a:lnTo>
                <a:lnTo>
                  <a:pt x="784" y="531"/>
                </a:lnTo>
                <a:lnTo>
                  <a:pt x="785" y="541"/>
                </a:lnTo>
                <a:lnTo>
                  <a:pt x="785" y="541"/>
                </a:lnTo>
                <a:close/>
                <a:moveTo>
                  <a:pt x="784" y="529"/>
                </a:moveTo>
                <a:lnTo>
                  <a:pt x="784" y="529"/>
                </a:lnTo>
                <a:lnTo>
                  <a:pt x="783" y="529"/>
                </a:lnTo>
                <a:lnTo>
                  <a:pt x="783" y="529"/>
                </a:lnTo>
                <a:lnTo>
                  <a:pt x="762" y="540"/>
                </a:lnTo>
                <a:lnTo>
                  <a:pt x="740" y="550"/>
                </a:lnTo>
                <a:lnTo>
                  <a:pt x="719" y="561"/>
                </a:lnTo>
                <a:lnTo>
                  <a:pt x="697" y="571"/>
                </a:lnTo>
                <a:lnTo>
                  <a:pt x="697" y="571"/>
                </a:lnTo>
                <a:lnTo>
                  <a:pt x="652" y="594"/>
                </a:lnTo>
                <a:lnTo>
                  <a:pt x="652" y="594"/>
                </a:lnTo>
                <a:lnTo>
                  <a:pt x="625" y="605"/>
                </a:lnTo>
                <a:lnTo>
                  <a:pt x="625" y="605"/>
                </a:lnTo>
                <a:lnTo>
                  <a:pt x="616" y="609"/>
                </a:lnTo>
                <a:lnTo>
                  <a:pt x="615" y="610"/>
                </a:lnTo>
                <a:lnTo>
                  <a:pt x="616" y="609"/>
                </a:lnTo>
                <a:lnTo>
                  <a:pt x="626" y="603"/>
                </a:lnTo>
                <a:lnTo>
                  <a:pt x="626" y="603"/>
                </a:lnTo>
                <a:lnTo>
                  <a:pt x="647" y="591"/>
                </a:lnTo>
                <a:lnTo>
                  <a:pt x="667" y="580"/>
                </a:lnTo>
                <a:lnTo>
                  <a:pt x="708" y="560"/>
                </a:lnTo>
                <a:lnTo>
                  <a:pt x="708" y="560"/>
                </a:lnTo>
                <a:lnTo>
                  <a:pt x="728" y="550"/>
                </a:lnTo>
                <a:lnTo>
                  <a:pt x="747" y="541"/>
                </a:lnTo>
                <a:lnTo>
                  <a:pt x="766" y="530"/>
                </a:lnTo>
                <a:lnTo>
                  <a:pt x="775" y="524"/>
                </a:lnTo>
                <a:lnTo>
                  <a:pt x="783" y="518"/>
                </a:lnTo>
                <a:lnTo>
                  <a:pt x="783" y="518"/>
                </a:lnTo>
                <a:lnTo>
                  <a:pt x="784" y="529"/>
                </a:lnTo>
                <a:lnTo>
                  <a:pt x="784" y="529"/>
                </a:lnTo>
                <a:close/>
                <a:moveTo>
                  <a:pt x="782" y="516"/>
                </a:moveTo>
                <a:lnTo>
                  <a:pt x="782" y="516"/>
                </a:lnTo>
                <a:lnTo>
                  <a:pt x="782" y="516"/>
                </a:lnTo>
                <a:lnTo>
                  <a:pt x="782" y="516"/>
                </a:lnTo>
                <a:lnTo>
                  <a:pt x="741" y="537"/>
                </a:lnTo>
                <a:lnTo>
                  <a:pt x="699" y="557"/>
                </a:lnTo>
                <a:lnTo>
                  <a:pt x="699" y="557"/>
                </a:lnTo>
                <a:lnTo>
                  <a:pt x="653" y="578"/>
                </a:lnTo>
                <a:lnTo>
                  <a:pt x="653" y="578"/>
                </a:lnTo>
                <a:lnTo>
                  <a:pt x="635" y="587"/>
                </a:lnTo>
                <a:lnTo>
                  <a:pt x="616" y="597"/>
                </a:lnTo>
                <a:lnTo>
                  <a:pt x="616" y="597"/>
                </a:lnTo>
                <a:lnTo>
                  <a:pt x="616" y="592"/>
                </a:lnTo>
                <a:lnTo>
                  <a:pt x="616" y="592"/>
                </a:lnTo>
                <a:lnTo>
                  <a:pt x="616" y="592"/>
                </a:lnTo>
                <a:lnTo>
                  <a:pt x="616" y="592"/>
                </a:lnTo>
                <a:lnTo>
                  <a:pt x="637" y="581"/>
                </a:lnTo>
                <a:lnTo>
                  <a:pt x="657" y="570"/>
                </a:lnTo>
                <a:lnTo>
                  <a:pt x="677" y="561"/>
                </a:lnTo>
                <a:lnTo>
                  <a:pt x="698" y="551"/>
                </a:lnTo>
                <a:lnTo>
                  <a:pt x="698" y="551"/>
                </a:lnTo>
                <a:lnTo>
                  <a:pt x="719" y="541"/>
                </a:lnTo>
                <a:lnTo>
                  <a:pt x="739" y="531"/>
                </a:lnTo>
                <a:lnTo>
                  <a:pt x="780" y="510"/>
                </a:lnTo>
                <a:lnTo>
                  <a:pt x="780" y="510"/>
                </a:lnTo>
                <a:lnTo>
                  <a:pt x="782" y="513"/>
                </a:lnTo>
                <a:lnTo>
                  <a:pt x="782" y="513"/>
                </a:lnTo>
                <a:lnTo>
                  <a:pt x="782" y="516"/>
                </a:lnTo>
                <a:lnTo>
                  <a:pt x="782" y="516"/>
                </a:lnTo>
                <a:close/>
                <a:moveTo>
                  <a:pt x="766" y="502"/>
                </a:moveTo>
                <a:lnTo>
                  <a:pt x="766" y="502"/>
                </a:lnTo>
                <a:lnTo>
                  <a:pt x="686" y="542"/>
                </a:lnTo>
                <a:lnTo>
                  <a:pt x="686" y="542"/>
                </a:lnTo>
                <a:lnTo>
                  <a:pt x="652" y="560"/>
                </a:lnTo>
                <a:lnTo>
                  <a:pt x="635" y="568"/>
                </a:lnTo>
                <a:lnTo>
                  <a:pt x="617" y="578"/>
                </a:lnTo>
                <a:lnTo>
                  <a:pt x="617" y="578"/>
                </a:lnTo>
                <a:lnTo>
                  <a:pt x="618" y="567"/>
                </a:lnTo>
                <a:lnTo>
                  <a:pt x="618" y="567"/>
                </a:lnTo>
                <a:lnTo>
                  <a:pt x="636" y="559"/>
                </a:lnTo>
                <a:lnTo>
                  <a:pt x="652" y="550"/>
                </a:lnTo>
                <a:lnTo>
                  <a:pt x="683" y="531"/>
                </a:lnTo>
                <a:lnTo>
                  <a:pt x="683" y="531"/>
                </a:lnTo>
                <a:lnTo>
                  <a:pt x="701" y="523"/>
                </a:lnTo>
                <a:lnTo>
                  <a:pt x="719" y="514"/>
                </a:lnTo>
                <a:lnTo>
                  <a:pt x="736" y="506"/>
                </a:lnTo>
                <a:lnTo>
                  <a:pt x="745" y="501"/>
                </a:lnTo>
                <a:lnTo>
                  <a:pt x="753" y="495"/>
                </a:lnTo>
                <a:lnTo>
                  <a:pt x="753" y="495"/>
                </a:lnTo>
                <a:lnTo>
                  <a:pt x="753" y="495"/>
                </a:lnTo>
                <a:lnTo>
                  <a:pt x="753" y="495"/>
                </a:lnTo>
                <a:lnTo>
                  <a:pt x="756" y="496"/>
                </a:lnTo>
                <a:lnTo>
                  <a:pt x="756" y="496"/>
                </a:lnTo>
                <a:lnTo>
                  <a:pt x="744" y="504"/>
                </a:lnTo>
                <a:lnTo>
                  <a:pt x="738" y="508"/>
                </a:lnTo>
                <a:lnTo>
                  <a:pt x="731" y="511"/>
                </a:lnTo>
                <a:lnTo>
                  <a:pt x="731" y="511"/>
                </a:lnTo>
                <a:lnTo>
                  <a:pt x="711" y="521"/>
                </a:lnTo>
                <a:lnTo>
                  <a:pt x="692" y="532"/>
                </a:lnTo>
                <a:lnTo>
                  <a:pt x="692" y="532"/>
                </a:lnTo>
                <a:lnTo>
                  <a:pt x="657" y="553"/>
                </a:lnTo>
                <a:lnTo>
                  <a:pt x="619" y="572"/>
                </a:lnTo>
                <a:lnTo>
                  <a:pt x="619" y="572"/>
                </a:lnTo>
                <a:lnTo>
                  <a:pt x="618" y="573"/>
                </a:lnTo>
                <a:lnTo>
                  <a:pt x="619" y="573"/>
                </a:lnTo>
                <a:lnTo>
                  <a:pt x="619" y="574"/>
                </a:lnTo>
                <a:lnTo>
                  <a:pt x="620" y="574"/>
                </a:lnTo>
                <a:lnTo>
                  <a:pt x="620" y="574"/>
                </a:lnTo>
                <a:lnTo>
                  <a:pt x="658" y="555"/>
                </a:lnTo>
                <a:lnTo>
                  <a:pt x="694" y="534"/>
                </a:lnTo>
                <a:lnTo>
                  <a:pt x="694" y="534"/>
                </a:lnTo>
                <a:lnTo>
                  <a:pt x="710" y="525"/>
                </a:lnTo>
                <a:lnTo>
                  <a:pt x="728" y="516"/>
                </a:lnTo>
                <a:lnTo>
                  <a:pt x="728" y="516"/>
                </a:lnTo>
                <a:lnTo>
                  <a:pt x="737" y="511"/>
                </a:lnTo>
                <a:lnTo>
                  <a:pt x="746" y="506"/>
                </a:lnTo>
                <a:lnTo>
                  <a:pt x="746" y="506"/>
                </a:lnTo>
                <a:lnTo>
                  <a:pt x="752" y="502"/>
                </a:lnTo>
                <a:lnTo>
                  <a:pt x="759" y="497"/>
                </a:lnTo>
                <a:lnTo>
                  <a:pt x="759" y="497"/>
                </a:lnTo>
                <a:lnTo>
                  <a:pt x="766" y="501"/>
                </a:lnTo>
                <a:lnTo>
                  <a:pt x="773" y="505"/>
                </a:lnTo>
                <a:lnTo>
                  <a:pt x="773" y="505"/>
                </a:lnTo>
                <a:lnTo>
                  <a:pt x="735" y="524"/>
                </a:lnTo>
                <a:lnTo>
                  <a:pt x="695" y="543"/>
                </a:lnTo>
                <a:lnTo>
                  <a:pt x="657" y="563"/>
                </a:lnTo>
                <a:lnTo>
                  <a:pt x="618" y="583"/>
                </a:lnTo>
                <a:lnTo>
                  <a:pt x="618" y="583"/>
                </a:lnTo>
                <a:lnTo>
                  <a:pt x="617" y="583"/>
                </a:lnTo>
                <a:lnTo>
                  <a:pt x="618" y="584"/>
                </a:lnTo>
                <a:lnTo>
                  <a:pt x="618" y="585"/>
                </a:lnTo>
                <a:lnTo>
                  <a:pt x="619" y="584"/>
                </a:lnTo>
                <a:lnTo>
                  <a:pt x="619" y="584"/>
                </a:lnTo>
                <a:lnTo>
                  <a:pt x="658" y="564"/>
                </a:lnTo>
                <a:lnTo>
                  <a:pt x="697" y="545"/>
                </a:lnTo>
                <a:lnTo>
                  <a:pt x="736" y="526"/>
                </a:lnTo>
                <a:lnTo>
                  <a:pt x="775" y="506"/>
                </a:lnTo>
                <a:lnTo>
                  <a:pt x="775" y="506"/>
                </a:lnTo>
                <a:lnTo>
                  <a:pt x="778" y="509"/>
                </a:lnTo>
                <a:lnTo>
                  <a:pt x="778" y="509"/>
                </a:lnTo>
                <a:lnTo>
                  <a:pt x="738" y="529"/>
                </a:lnTo>
                <a:lnTo>
                  <a:pt x="718" y="539"/>
                </a:lnTo>
                <a:lnTo>
                  <a:pt x="697" y="549"/>
                </a:lnTo>
                <a:lnTo>
                  <a:pt x="697" y="549"/>
                </a:lnTo>
                <a:lnTo>
                  <a:pt x="656" y="568"/>
                </a:lnTo>
                <a:lnTo>
                  <a:pt x="636" y="578"/>
                </a:lnTo>
                <a:lnTo>
                  <a:pt x="616" y="590"/>
                </a:lnTo>
                <a:lnTo>
                  <a:pt x="616" y="590"/>
                </a:lnTo>
                <a:lnTo>
                  <a:pt x="617" y="581"/>
                </a:lnTo>
                <a:lnTo>
                  <a:pt x="617" y="581"/>
                </a:lnTo>
                <a:lnTo>
                  <a:pt x="635" y="571"/>
                </a:lnTo>
                <a:lnTo>
                  <a:pt x="652" y="562"/>
                </a:lnTo>
                <a:lnTo>
                  <a:pt x="687" y="544"/>
                </a:lnTo>
                <a:lnTo>
                  <a:pt x="687" y="544"/>
                </a:lnTo>
                <a:lnTo>
                  <a:pt x="728" y="524"/>
                </a:lnTo>
                <a:lnTo>
                  <a:pt x="767" y="504"/>
                </a:lnTo>
                <a:lnTo>
                  <a:pt x="767" y="504"/>
                </a:lnTo>
                <a:lnTo>
                  <a:pt x="768" y="503"/>
                </a:lnTo>
                <a:lnTo>
                  <a:pt x="768" y="503"/>
                </a:lnTo>
                <a:lnTo>
                  <a:pt x="767" y="502"/>
                </a:lnTo>
                <a:lnTo>
                  <a:pt x="766" y="502"/>
                </a:lnTo>
                <a:lnTo>
                  <a:pt x="766" y="502"/>
                </a:lnTo>
                <a:close/>
                <a:moveTo>
                  <a:pt x="649" y="469"/>
                </a:moveTo>
                <a:lnTo>
                  <a:pt x="649" y="469"/>
                </a:lnTo>
                <a:lnTo>
                  <a:pt x="636" y="468"/>
                </a:lnTo>
                <a:lnTo>
                  <a:pt x="636" y="468"/>
                </a:lnTo>
                <a:lnTo>
                  <a:pt x="635" y="463"/>
                </a:lnTo>
                <a:lnTo>
                  <a:pt x="635" y="463"/>
                </a:lnTo>
                <a:lnTo>
                  <a:pt x="649" y="466"/>
                </a:lnTo>
                <a:lnTo>
                  <a:pt x="649" y="466"/>
                </a:lnTo>
                <a:lnTo>
                  <a:pt x="649" y="469"/>
                </a:lnTo>
                <a:lnTo>
                  <a:pt x="649" y="469"/>
                </a:lnTo>
                <a:lnTo>
                  <a:pt x="649" y="469"/>
                </a:lnTo>
                <a:lnTo>
                  <a:pt x="649" y="469"/>
                </a:lnTo>
                <a:close/>
                <a:moveTo>
                  <a:pt x="620" y="566"/>
                </a:moveTo>
                <a:lnTo>
                  <a:pt x="620" y="566"/>
                </a:lnTo>
                <a:lnTo>
                  <a:pt x="639" y="554"/>
                </a:lnTo>
                <a:lnTo>
                  <a:pt x="639" y="554"/>
                </a:lnTo>
                <a:lnTo>
                  <a:pt x="654" y="542"/>
                </a:lnTo>
                <a:lnTo>
                  <a:pt x="670" y="531"/>
                </a:lnTo>
                <a:lnTo>
                  <a:pt x="670" y="531"/>
                </a:lnTo>
                <a:lnTo>
                  <a:pt x="703" y="512"/>
                </a:lnTo>
                <a:lnTo>
                  <a:pt x="720" y="502"/>
                </a:lnTo>
                <a:lnTo>
                  <a:pt x="736" y="491"/>
                </a:lnTo>
                <a:lnTo>
                  <a:pt x="736" y="491"/>
                </a:lnTo>
                <a:lnTo>
                  <a:pt x="737" y="490"/>
                </a:lnTo>
                <a:lnTo>
                  <a:pt x="737" y="490"/>
                </a:lnTo>
                <a:lnTo>
                  <a:pt x="751" y="494"/>
                </a:lnTo>
                <a:lnTo>
                  <a:pt x="751" y="494"/>
                </a:lnTo>
                <a:lnTo>
                  <a:pt x="737" y="503"/>
                </a:lnTo>
                <a:lnTo>
                  <a:pt x="722" y="510"/>
                </a:lnTo>
                <a:lnTo>
                  <a:pt x="691" y="525"/>
                </a:lnTo>
                <a:lnTo>
                  <a:pt x="691" y="525"/>
                </a:lnTo>
                <a:lnTo>
                  <a:pt x="660" y="542"/>
                </a:lnTo>
                <a:lnTo>
                  <a:pt x="645" y="551"/>
                </a:lnTo>
                <a:lnTo>
                  <a:pt x="628" y="561"/>
                </a:lnTo>
                <a:lnTo>
                  <a:pt x="628" y="561"/>
                </a:lnTo>
                <a:lnTo>
                  <a:pt x="620" y="566"/>
                </a:lnTo>
                <a:lnTo>
                  <a:pt x="620" y="566"/>
                </a:lnTo>
                <a:close/>
                <a:moveTo>
                  <a:pt x="619" y="564"/>
                </a:moveTo>
                <a:lnTo>
                  <a:pt x="619" y="564"/>
                </a:lnTo>
                <a:lnTo>
                  <a:pt x="620" y="556"/>
                </a:lnTo>
                <a:lnTo>
                  <a:pt x="620" y="556"/>
                </a:lnTo>
                <a:lnTo>
                  <a:pt x="634" y="548"/>
                </a:lnTo>
                <a:lnTo>
                  <a:pt x="648" y="541"/>
                </a:lnTo>
                <a:lnTo>
                  <a:pt x="674" y="524"/>
                </a:lnTo>
                <a:lnTo>
                  <a:pt x="674" y="524"/>
                </a:lnTo>
                <a:lnTo>
                  <a:pt x="688" y="516"/>
                </a:lnTo>
                <a:lnTo>
                  <a:pt x="703" y="508"/>
                </a:lnTo>
                <a:lnTo>
                  <a:pt x="718" y="500"/>
                </a:lnTo>
                <a:lnTo>
                  <a:pt x="733" y="492"/>
                </a:lnTo>
                <a:lnTo>
                  <a:pt x="733" y="492"/>
                </a:lnTo>
                <a:lnTo>
                  <a:pt x="676" y="527"/>
                </a:lnTo>
                <a:lnTo>
                  <a:pt x="648" y="544"/>
                </a:lnTo>
                <a:lnTo>
                  <a:pt x="619" y="564"/>
                </a:lnTo>
                <a:lnTo>
                  <a:pt x="619" y="564"/>
                </a:lnTo>
                <a:close/>
                <a:moveTo>
                  <a:pt x="712" y="502"/>
                </a:moveTo>
                <a:lnTo>
                  <a:pt x="712" y="502"/>
                </a:lnTo>
                <a:lnTo>
                  <a:pt x="705" y="506"/>
                </a:lnTo>
                <a:lnTo>
                  <a:pt x="697" y="510"/>
                </a:lnTo>
                <a:lnTo>
                  <a:pt x="681" y="517"/>
                </a:lnTo>
                <a:lnTo>
                  <a:pt x="681" y="517"/>
                </a:lnTo>
                <a:lnTo>
                  <a:pt x="667" y="526"/>
                </a:lnTo>
                <a:lnTo>
                  <a:pt x="653" y="535"/>
                </a:lnTo>
                <a:lnTo>
                  <a:pt x="639" y="543"/>
                </a:lnTo>
                <a:lnTo>
                  <a:pt x="623" y="551"/>
                </a:lnTo>
                <a:lnTo>
                  <a:pt x="623" y="551"/>
                </a:lnTo>
                <a:lnTo>
                  <a:pt x="620" y="554"/>
                </a:lnTo>
                <a:lnTo>
                  <a:pt x="620" y="554"/>
                </a:lnTo>
                <a:lnTo>
                  <a:pt x="620" y="553"/>
                </a:lnTo>
                <a:lnTo>
                  <a:pt x="620" y="553"/>
                </a:lnTo>
                <a:lnTo>
                  <a:pt x="640" y="541"/>
                </a:lnTo>
                <a:lnTo>
                  <a:pt x="640" y="541"/>
                </a:lnTo>
                <a:lnTo>
                  <a:pt x="654" y="531"/>
                </a:lnTo>
                <a:lnTo>
                  <a:pt x="669" y="521"/>
                </a:lnTo>
                <a:lnTo>
                  <a:pt x="669" y="521"/>
                </a:lnTo>
                <a:lnTo>
                  <a:pt x="681" y="513"/>
                </a:lnTo>
                <a:lnTo>
                  <a:pt x="694" y="505"/>
                </a:lnTo>
                <a:lnTo>
                  <a:pt x="707" y="496"/>
                </a:lnTo>
                <a:lnTo>
                  <a:pt x="720" y="487"/>
                </a:lnTo>
                <a:lnTo>
                  <a:pt x="720" y="487"/>
                </a:lnTo>
                <a:lnTo>
                  <a:pt x="734" y="489"/>
                </a:lnTo>
                <a:lnTo>
                  <a:pt x="734" y="489"/>
                </a:lnTo>
                <a:lnTo>
                  <a:pt x="723" y="495"/>
                </a:lnTo>
                <a:lnTo>
                  <a:pt x="712" y="502"/>
                </a:lnTo>
                <a:lnTo>
                  <a:pt x="712" y="502"/>
                </a:lnTo>
                <a:close/>
                <a:moveTo>
                  <a:pt x="620" y="550"/>
                </a:moveTo>
                <a:lnTo>
                  <a:pt x="620" y="550"/>
                </a:lnTo>
                <a:lnTo>
                  <a:pt x="621" y="543"/>
                </a:lnTo>
                <a:lnTo>
                  <a:pt x="621" y="543"/>
                </a:lnTo>
                <a:lnTo>
                  <a:pt x="645" y="530"/>
                </a:lnTo>
                <a:lnTo>
                  <a:pt x="667" y="515"/>
                </a:lnTo>
                <a:lnTo>
                  <a:pt x="667" y="515"/>
                </a:lnTo>
                <a:lnTo>
                  <a:pt x="685" y="506"/>
                </a:lnTo>
                <a:lnTo>
                  <a:pt x="704" y="496"/>
                </a:lnTo>
                <a:lnTo>
                  <a:pt x="704" y="496"/>
                </a:lnTo>
                <a:lnTo>
                  <a:pt x="703" y="497"/>
                </a:lnTo>
                <a:lnTo>
                  <a:pt x="703" y="497"/>
                </a:lnTo>
                <a:lnTo>
                  <a:pt x="690" y="505"/>
                </a:lnTo>
                <a:lnTo>
                  <a:pt x="690" y="505"/>
                </a:lnTo>
                <a:lnTo>
                  <a:pt x="676" y="514"/>
                </a:lnTo>
                <a:lnTo>
                  <a:pt x="663" y="523"/>
                </a:lnTo>
                <a:lnTo>
                  <a:pt x="663" y="523"/>
                </a:lnTo>
                <a:lnTo>
                  <a:pt x="642" y="536"/>
                </a:lnTo>
                <a:lnTo>
                  <a:pt x="631" y="543"/>
                </a:lnTo>
                <a:lnTo>
                  <a:pt x="620" y="550"/>
                </a:lnTo>
                <a:lnTo>
                  <a:pt x="620" y="550"/>
                </a:lnTo>
                <a:close/>
                <a:moveTo>
                  <a:pt x="675" y="508"/>
                </a:moveTo>
                <a:lnTo>
                  <a:pt x="675" y="508"/>
                </a:lnTo>
                <a:lnTo>
                  <a:pt x="654" y="521"/>
                </a:lnTo>
                <a:lnTo>
                  <a:pt x="634" y="534"/>
                </a:lnTo>
                <a:lnTo>
                  <a:pt x="634" y="534"/>
                </a:lnTo>
                <a:lnTo>
                  <a:pt x="635" y="533"/>
                </a:lnTo>
                <a:lnTo>
                  <a:pt x="635" y="533"/>
                </a:lnTo>
                <a:lnTo>
                  <a:pt x="661" y="515"/>
                </a:lnTo>
                <a:lnTo>
                  <a:pt x="661" y="515"/>
                </a:lnTo>
                <a:lnTo>
                  <a:pt x="683" y="501"/>
                </a:lnTo>
                <a:lnTo>
                  <a:pt x="693" y="493"/>
                </a:lnTo>
                <a:lnTo>
                  <a:pt x="704" y="485"/>
                </a:lnTo>
                <a:lnTo>
                  <a:pt x="704" y="485"/>
                </a:lnTo>
                <a:lnTo>
                  <a:pt x="717" y="487"/>
                </a:lnTo>
                <a:lnTo>
                  <a:pt x="717" y="487"/>
                </a:lnTo>
                <a:lnTo>
                  <a:pt x="706" y="493"/>
                </a:lnTo>
                <a:lnTo>
                  <a:pt x="695" y="498"/>
                </a:lnTo>
                <a:lnTo>
                  <a:pt x="675" y="508"/>
                </a:lnTo>
                <a:lnTo>
                  <a:pt x="675" y="508"/>
                </a:lnTo>
                <a:close/>
                <a:moveTo>
                  <a:pt x="660" y="513"/>
                </a:moveTo>
                <a:lnTo>
                  <a:pt x="660" y="513"/>
                </a:lnTo>
                <a:lnTo>
                  <a:pt x="641" y="526"/>
                </a:lnTo>
                <a:lnTo>
                  <a:pt x="621" y="539"/>
                </a:lnTo>
                <a:lnTo>
                  <a:pt x="621" y="539"/>
                </a:lnTo>
                <a:lnTo>
                  <a:pt x="622" y="531"/>
                </a:lnTo>
                <a:lnTo>
                  <a:pt x="622" y="531"/>
                </a:lnTo>
                <a:lnTo>
                  <a:pt x="622" y="531"/>
                </a:lnTo>
                <a:lnTo>
                  <a:pt x="622" y="531"/>
                </a:lnTo>
                <a:lnTo>
                  <a:pt x="624" y="531"/>
                </a:lnTo>
                <a:lnTo>
                  <a:pt x="626" y="529"/>
                </a:lnTo>
                <a:lnTo>
                  <a:pt x="626" y="529"/>
                </a:lnTo>
                <a:lnTo>
                  <a:pt x="656" y="510"/>
                </a:lnTo>
                <a:lnTo>
                  <a:pt x="656" y="510"/>
                </a:lnTo>
                <a:lnTo>
                  <a:pt x="678" y="497"/>
                </a:lnTo>
                <a:lnTo>
                  <a:pt x="678" y="497"/>
                </a:lnTo>
                <a:lnTo>
                  <a:pt x="689" y="492"/>
                </a:lnTo>
                <a:lnTo>
                  <a:pt x="695" y="489"/>
                </a:lnTo>
                <a:lnTo>
                  <a:pt x="699" y="486"/>
                </a:lnTo>
                <a:lnTo>
                  <a:pt x="699" y="486"/>
                </a:lnTo>
                <a:lnTo>
                  <a:pt x="690" y="494"/>
                </a:lnTo>
                <a:lnTo>
                  <a:pt x="680" y="500"/>
                </a:lnTo>
                <a:lnTo>
                  <a:pt x="660" y="513"/>
                </a:lnTo>
                <a:lnTo>
                  <a:pt x="660" y="513"/>
                </a:lnTo>
                <a:close/>
                <a:moveTo>
                  <a:pt x="650" y="497"/>
                </a:moveTo>
                <a:lnTo>
                  <a:pt x="650" y="497"/>
                </a:lnTo>
                <a:lnTo>
                  <a:pt x="661" y="490"/>
                </a:lnTo>
                <a:lnTo>
                  <a:pt x="672" y="482"/>
                </a:lnTo>
                <a:lnTo>
                  <a:pt x="672" y="482"/>
                </a:lnTo>
                <a:lnTo>
                  <a:pt x="686" y="484"/>
                </a:lnTo>
                <a:lnTo>
                  <a:pt x="686" y="484"/>
                </a:lnTo>
                <a:lnTo>
                  <a:pt x="670" y="492"/>
                </a:lnTo>
                <a:lnTo>
                  <a:pt x="655" y="500"/>
                </a:lnTo>
                <a:lnTo>
                  <a:pt x="640" y="509"/>
                </a:lnTo>
                <a:lnTo>
                  <a:pt x="632" y="513"/>
                </a:lnTo>
                <a:lnTo>
                  <a:pt x="624" y="516"/>
                </a:lnTo>
                <a:lnTo>
                  <a:pt x="624" y="516"/>
                </a:lnTo>
                <a:lnTo>
                  <a:pt x="624" y="516"/>
                </a:lnTo>
                <a:lnTo>
                  <a:pt x="624" y="516"/>
                </a:lnTo>
                <a:lnTo>
                  <a:pt x="630" y="512"/>
                </a:lnTo>
                <a:lnTo>
                  <a:pt x="638" y="507"/>
                </a:lnTo>
                <a:lnTo>
                  <a:pt x="650" y="497"/>
                </a:lnTo>
                <a:lnTo>
                  <a:pt x="650" y="497"/>
                </a:lnTo>
                <a:close/>
                <a:moveTo>
                  <a:pt x="624" y="513"/>
                </a:moveTo>
                <a:lnTo>
                  <a:pt x="624" y="513"/>
                </a:lnTo>
                <a:lnTo>
                  <a:pt x="624" y="506"/>
                </a:lnTo>
                <a:lnTo>
                  <a:pt x="624" y="506"/>
                </a:lnTo>
                <a:lnTo>
                  <a:pt x="636" y="501"/>
                </a:lnTo>
                <a:lnTo>
                  <a:pt x="647" y="496"/>
                </a:lnTo>
                <a:lnTo>
                  <a:pt x="657" y="490"/>
                </a:lnTo>
                <a:lnTo>
                  <a:pt x="665" y="485"/>
                </a:lnTo>
                <a:lnTo>
                  <a:pt x="665" y="485"/>
                </a:lnTo>
                <a:lnTo>
                  <a:pt x="645" y="499"/>
                </a:lnTo>
                <a:lnTo>
                  <a:pt x="635" y="505"/>
                </a:lnTo>
                <a:lnTo>
                  <a:pt x="624" y="513"/>
                </a:lnTo>
                <a:lnTo>
                  <a:pt x="624" y="513"/>
                </a:lnTo>
                <a:close/>
                <a:moveTo>
                  <a:pt x="684" y="487"/>
                </a:moveTo>
                <a:lnTo>
                  <a:pt x="684" y="487"/>
                </a:lnTo>
                <a:lnTo>
                  <a:pt x="676" y="491"/>
                </a:lnTo>
                <a:lnTo>
                  <a:pt x="669" y="495"/>
                </a:lnTo>
                <a:lnTo>
                  <a:pt x="654" y="506"/>
                </a:lnTo>
                <a:lnTo>
                  <a:pt x="639" y="518"/>
                </a:lnTo>
                <a:lnTo>
                  <a:pt x="623" y="529"/>
                </a:lnTo>
                <a:lnTo>
                  <a:pt x="623" y="529"/>
                </a:lnTo>
                <a:lnTo>
                  <a:pt x="623" y="518"/>
                </a:lnTo>
                <a:lnTo>
                  <a:pt x="623" y="518"/>
                </a:lnTo>
                <a:lnTo>
                  <a:pt x="631" y="515"/>
                </a:lnTo>
                <a:lnTo>
                  <a:pt x="640" y="512"/>
                </a:lnTo>
                <a:lnTo>
                  <a:pt x="655" y="503"/>
                </a:lnTo>
                <a:lnTo>
                  <a:pt x="669" y="495"/>
                </a:lnTo>
                <a:lnTo>
                  <a:pt x="684" y="487"/>
                </a:lnTo>
                <a:lnTo>
                  <a:pt x="684" y="487"/>
                </a:lnTo>
                <a:close/>
                <a:moveTo>
                  <a:pt x="652" y="510"/>
                </a:moveTo>
                <a:lnTo>
                  <a:pt x="652" y="510"/>
                </a:lnTo>
                <a:lnTo>
                  <a:pt x="689" y="485"/>
                </a:lnTo>
                <a:lnTo>
                  <a:pt x="689" y="485"/>
                </a:lnTo>
                <a:lnTo>
                  <a:pt x="689" y="484"/>
                </a:lnTo>
                <a:lnTo>
                  <a:pt x="689" y="484"/>
                </a:lnTo>
                <a:lnTo>
                  <a:pt x="698" y="485"/>
                </a:lnTo>
                <a:lnTo>
                  <a:pt x="698" y="485"/>
                </a:lnTo>
                <a:lnTo>
                  <a:pt x="686" y="490"/>
                </a:lnTo>
                <a:lnTo>
                  <a:pt x="675" y="496"/>
                </a:lnTo>
                <a:lnTo>
                  <a:pt x="652" y="510"/>
                </a:lnTo>
                <a:lnTo>
                  <a:pt x="652" y="510"/>
                </a:lnTo>
                <a:close/>
                <a:moveTo>
                  <a:pt x="679" y="475"/>
                </a:moveTo>
                <a:lnTo>
                  <a:pt x="679" y="475"/>
                </a:lnTo>
                <a:lnTo>
                  <a:pt x="658" y="470"/>
                </a:lnTo>
                <a:lnTo>
                  <a:pt x="658" y="470"/>
                </a:lnTo>
                <a:lnTo>
                  <a:pt x="658" y="469"/>
                </a:lnTo>
                <a:lnTo>
                  <a:pt x="658" y="469"/>
                </a:lnTo>
                <a:lnTo>
                  <a:pt x="658" y="468"/>
                </a:lnTo>
                <a:lnTo>
                  <a:pt x="658" y="468"/>
                </a:lnTo>
                <a:lnTo>
                  <a:pt x="662" y="469"/>
                </a:lnTo>
                <a:lnTo>
                  <a:pt x="662" y="469"/>
                </a:lnTo>
                <a:lnTo>
                  <a:pt x="688" y="476"/>
                </a:lnTo>
                <a:lnTo>
                  <a:pt x="688" y="476"/>
                </a:lnTo>
                <a:lnTo>
                  <a:pt x="679" y="475"/>
                </a:lnTo>
                <a:lnTo>
                  <a:pt x="679" y="475"/>
                </a:lnTo>
                <a:close/>
                <a:moveTo>
                  <a:pt x="667" y="481"/>
                </a:moveTo>
                <a:lnTo>
                  <a:pt x="667" y="481"/>
                </a:lnTo>
                <a:lnTo>
                  <a:pt x="667" y="481"/>
                </a:lnTo>
                <a:lnTo>
                  <a:pt x="667" y="481"/>
                </a:lnTo>
                <a:lnTo>
                  <a:pt x="652" y="489"/>
                </a:lnTo>
                <a:lnTo>
                  <a:pt x="637" y="498"/>
                </a:lnTo>
                <a:lnTo>
                  <a:pt x="637" y="498"/>
                </a:lnTo>
                <a:lnTo>
                  <a:pt x="628" y="502"/>
                </a:lnTo>
                <a:lnTo>
                  <a:pt x="628" y="502"/>
                </a:lnTo>
                <a:lnTo>
                  <a:pt x="625" y="503"/>
                </a:lnTo>
                <a:lnTo>
                  <a:pt x="625" y="503"/>
                </a:lnTo>
                <a:lnTo>
                  <a:pt x="628" y="499"/>
                </a:lnTo>
                <a:lnTo>
                  <a:pt x="636" y="494"/>
                </a:lnTo>
                <a:lnTo>
                  <a:pt x="636" y="494"/>
                </a:lnTo>
                <a:lnTo>
                  <a:pt x="646" y="487"/>
                </a:lnTo>
                <a:lnTo>
                  <a:pt x="655" y="480"/>
                </a:lnTo>
                <a:lnTo>
                  <a:pt x="655" y="480"/>
                </a:lnTo>
                <a:lnTo>
                  <a:pt x="655" y="479"/>
                </a:lnTo>
                <a:lnTo>
                  <a:pt x="655" y="479"/>
                </a:lnTo>
                <a:lnTo>
                  <a:pt x="667" y="481"/>
                </a:lnTo>
                <a:lnTo>
                  <a:pt x="667" y="481"/>
                </a:lnTo>
                <a:close/>
                <a:moveTo>
                  <a:pt x="625" y="500"/>
                </a:moveTo>
                <a:lnTo>
                  <a:pt x="625" y="500"/>
                </a:lnTo>
                <a:lnTo>
                  <a:pt x="625" y="493"/>
                </a:lnTo>
                <a:lnTo>
                  <a:pt x="625" y="493"/>
                </a:lnTo>
                <a:lnTo>
                  <a:pt x="639" y="488"/>
                </a:lnTo>
                <a:lnTo>
                  <a:pt x="645" y="485"/>
                </a:lnTo>
                <a:lnTo>
                  <a:pt x="650" y="481"/>
                </a:lnTo>
                <a:lnTo>
                  <a:pt x="650" y="481"/>
                </a:lnTo>
                <a:lnTo>
                  <a:pt x="638" y="491"/>
                </a:lnTo>
                <a:lnTo>
                  <a:pt x="625" y="500"/>
                </a:lnTo>
                <a:lnTo>
                  <a:pt x="625" y="500"/>
                </a:lnTo>
                <a:close/>
                <a:moveTo>
                  <a:pt x="629" y="489"/>
                </a:moveTo>
                <a:lnTo>
                  <a:pt x="629" y="489"/>
                </a:lnTo>
                <a:lnTo>
                  <a:pt x="625" y="491"/>
                </a:lnTo>
                <a:lnTo>
                  <a:pt x="625" y="491"/>
                </a:lnTo>
                <a:lnTo>
                  <a:pt x="625" y="490"/>
                </a:lnTo>
                <a:lnTo>
                  <a:pt x="625" y="490"/>
                </a:lnTo>
                <a:lnTo>
                  <a:pt x="630" y="487"/>
                </a:lnTo>
                <a:lnTo>
                  <a:pt x="630" y="487"/>
                </a:lnTo>
                <a:lnTo>
                  <a:pt x="635" y="483"/>
                </a:lnTo>
                <a:lnTo>
                  <a:pt x="639" y="479"/>
                </a:lnTo>
                <a:lnTo>
                  <a:pt x="639" y="479"/>
                </a:lnTo>
                <a:lnTo>
                  <a:pt x="639" y="478"/>
                </a:lnTo>
                <a:lnTo>
                  <a:pt x="639" y="478"/>
                </a:lnTo>
                <a:lnTo>
                  <a:pt x="652" y="479"/>
                </a:lnTo>
                <a:lnTo>
                  <a:pt x="652" y="479"/>
                </a:lnTo>
                <a:lnTo>
                  <a:pt x="641" y="484"/>
                </a:lnTo>
                <a:lnTo>
                  <a:pt x="629" y="489"/>
                </a:lnTo>
                <a:lnTo>
                  <a:pt x="629" y="489"/>
                </a:lnTo>
                <a:close/>
                <a:moveTo>
                  <a:pt x="625" y="483"/>
                </a:moveTo>
                <a:lnTo>
                  <a:pt x="625" y="483"/>
                </a:lnTo>
                <a:lnTo>
                  <a:pt x="630" y="482"/>
                </a:lnTo>
                <a:lnTo>
                  <a:pt x="632" y="481"/>
                </a:lnTo>
                <a:lnTo>
                  <a:pt x="635" y="480"/>
                </a:lnTo>
                <a:lnTo>
                  <a:pt x="635" y="480"/>
                </a:lnTo>
                <a:lnTo>
                  <a:pt x="630" y="484"/>
                </a:lnTo>
                <a:lnTo>
                  <a:pt x="625" y="488"/>
                </a:lnTo>
                <a:lnTo>
                  <a:pt x="625" y="488"/>
                </a:lnTo>
                <a:lnTo>
                  <a:pt x="625" y="483"/>
                </a:lnTo>
                <a:lnTo>
                  <a:pt x="625" y="483"/>
                </a:lnTo>
                <a:close/>
                <a:moveTo>
                  <a:pt x="636" y="477"/>
                </a:moveTo>
                <a:lnTo>
                  <a:pt x="636" y="477"/>
                </a:lnTo>
                <a:lnTo>
                  <a:pt x="625" y="481"/>
                </a:lnTo>
                <a:lnTo>
                  <a:pt x="625" y="481"/>
                </a:lnTo>
                <a:lnTo>
                  <a:pt x="625" y="477"/>
                </a:lnTo>
                <a:lnTo>
                  <a:pt x="625" y="477"/>
                </a:lnTo>
                <a:lnTo>
                  <a:pt x="636" y="477"/>
                </a:lnTo>
                <a:lnTo>
                  <a:pt x="636" y="477"/>
                </a:lnTo>
                <a:close/>
                <a:moveTo>
                  <a:pt x="618" y="467"/>
                </a:moveTo>
                <a:lnTo>
                  <a:pt x="618" y="467"/>
                </a:lnTo>
                <a:lnTo>
                  <a:pt x="618" y="467"/>
                </a:lnTo>
                <a:lnTo>
                  <a:pt x="618" y="467"/>
                </a:lnTo>
                <a:lnTo>
                  <a:pt x="618" y="462"/>
                </a:lnTo>
                <a:lnTo>
                  <a:pt x="618" y="462"/>
                </a:lnTo>
                <a:lnTo>
                  <a:pt x="625" y="462"/>
                </a:lnTo>
                <a:lnTo>
                  <a:pt x="625" y="462"/>
                </a:lnTo>
                <a:lnTo>
                  <a:pt x="626" y="465"/>
                </a:lnTo>
                <a:lnTo>
                  <a:pt x="626" y="465"/>
                </a:lnTo>
                <a:lnTo>
                  <a:pt x="626" y="467"/>
                </a:lnTo>
                <a:lnTo>
                  <a:pt x="626" y="467"/>
                </a:lnTo>
                <a:lnTo>
                  <a:pt x="618" y="467"/>
                </a:lnTo>
                <a:lnTo>
                  <a:pt x="618" y="467"/>
                </a:lnTo>
                <a:close/>
                <a:moveTo>
                  <a:pt x="744" y="358"/>
                </a:moveTo>
                <a:lnTo>
                  <a:pt x="744" y="358"/>
                </a:lnTo>
                <a:lnTo>
                  <a:pt x="745" y="359"/>
                </a:lnTo>
                <a:lnTo>
                  <a:pt x="747" y="360"/>
                </a:lnTo>
                <a:lnTo>
                  <a:pt x="747" y="360"/>
                </a:lnTo>
                <a:lnTo>
                  <a:pt x="753" y="376"/>
                </a:lnTo>
                <a:lnTo>
                  <a:pt x="759" y="393"/>
                </a:lnTo>
                <a:lnTo>
                  <a:pt x="764" y="410"/>
                </a:lnTo>
                <a:lnTo>
                  <a:pt x="769" y="426"/>
                </a:lnTo>
                <a:lnTo>
                  <a:pt x="772" y="443"/>
                </a:lnTo>
                <a:lnTo>
                  <a:pt x="775" y="460"/>
                </a:lnTo>
                <a:lnTo>
                  <a:pt x="780" y="495"/>
                </a:lnTo>
                <a:lnTo>
                  <a:pt x="780" y="495"/>
                </a:lnTo>
                <a:lnTo>
                  <a:pt x="766" y="489"/>
                </a:lnTo>
                <a:lnTo>
                  <a:pt x="752" y="484"/>
                </a:lnTo>
                <a:lnTo>
                  <a:pt x="723" y="476"/>
                </a:lnTo>
                <a:lnTo>
                  <a:pt x="693" y="467"/>
                </a:lnTo>
                <a:lnTo>
                  <a:pt x="664" y="460"/>
                </a:lnTo>
                <a:lnTo>
                  <a:pt x="664" y="460"/>
                </a:lnTo>
                <a:lnTo>
                  <a:pt x="647" y="456"/>
                </a:lnTo>
                <a:lnTo>
                  <a:pt x="629" y="454"/>
                </a:lnTo>
                <a:lnTo>
                  <a:pt x="612" y="452"/>
                </a:lnTo>
                <a:lnTo>
                  <a:pt x="595" y="452"/>
                </a:lnTo>
                <a:lnTo>
                  <a:pt x="578" y="452"/>
                </a:lnTo>
                <a:lnTo>
                  <a:pt x="561" y="453"/>
                </a:lnTo>
                <a:lnTo>
                  <a:pt x="542" y="455"/>
                </a:lnTo>
                <a:lnTo>
                  <a:pt x="525" y="458"/>
                </a:lnTo>
                <a:lnTo>
                  <a:pt x="525" y="458"/>
                </a:lnTo>
                <a:lnTo>
                  <a:pt x="498" y="463"/>
                </a:lnTo>
                <a:lnTo>
                  <a:pt x="469" y="469"/>
                </a:lnTo>
                <a:lnTo>
                  <a:pt x="442" y="478"/>
                </a:lnTo>
                <a:lnTo>
                  <a:pt x="415" y="486"/>
                </a:lnTo>
                <a:lnTo>
                  <a:pt x="415" y="486"/>
                </a:lnTo>
                <a:lnTo>
                  <a:pt x="415" y="484"/>
                </a:lnTo>
                <a:lnTo>
                  <a:pt x="414" y="481"/>
                </a:lnTo>
                <a:lnTo>
                  <a:pt x="412" y="479"/>
                </a:lnTo>
                <a:lnTo>
                  <a:pt x="409" y="478"/>
                </a:lnTo>
                <a:lnTo>
                  <a:pt x="409" y="478"/>
                </a:lnTo>
                <a:lnTo>
                  <a:pt x="405" y="478"/>
                </a:lnTo>
                <a:lnTo>
                  <a:pt x="401" y="478"/>
                </a:lnTo>
                <a:lnTo>
                  <a:pt x="398" y="480"/>
                </a:lnTo>
                <a:lnTo>
                  <a:pt x="395" y="483"/>
                </a:lnTo>
                <a:lnTo>
                  <a:pt x="395" y="483"/>
                </a:lnTo>
                <a:lnTo>
                  <a:pt x="394" y="486"/>
                </a:lnTo>
                <a:lnTo>
                  <a:pt x="393" y="488"/>
                </a:lnTo>
                <a:lnTo>
                  <a:pt x="393" y="494"/>
                </a:lnTo>
                <a:lnTo>
                  <a:pt x="393" y="494"/>
                </a:lnTo>
                <a:lnTo>
                  <a:pt x="362" y="507"/>
                </a:lnTo>
                <a:lnTo>
                  <a:pt x="334" y="521"/>
                </a:lnTo>
                <a:lnTo>
                  <a:pt x="321" y="529"/>
                </a:lnTo>
                <a:lnTo>
                  <a:pt x="306" y="537"/>
                </a:lnTo>
                <a:lnTo>
                  <a:pt x="293" y="546"/>
                </a:lnTo>
                <a:lnTo>
                  <a:pt x="281" y="557"/>
                </a:lnTo>
                <a:lnTo>
                  <a:pt x="281" y="557"/>
                </a:lnTo>
                <a:lnTo>
                  <a:pt x="283" y="535"/>
                </a:lnTo>
                <a:lnTo>
                  <a:pt x="287" y="515"/>
                </a:lnTo>
                <a:lnTo>
                  <a:pt x="292" y="495"/>
                </a:lnTo>
                <a:lnTo>
                  <a:pt x="298" y="475"/>
                </a:lnTo>
                <a:lnTo>
                  <a:pt x="305" y="455"/>
                </a:lnTo>
                <a:lnTo>
                  <a:pt x="313" y="435"/>
                </a:lnTo>
                <a:lnTo>
                  <a:pt x="329" y="398"/>
                </a:lnTo>
                <a:lnTo>
                  <a:pt x="329" y="398"/>
                </a:lnTo>
                <a:lnTo>
                  <a:pt x="337" y="380"/>
                </a:lnTo>
                <a:lnTo>
                  <a:pt x="346" y="364"/>
                </a:lnTo>
                <a:lnTo>
                  <a:pt x="357" y="349"/>
                </a:lnTo>
                <a:lnTo>
                  <a:pt x="369" y="336"/>
                </a:lnTo>
                <a:lnTo>
                  <a:pt x="369" y="336"/>
                </a:lnTo>
                <a:lnTo>
                  <a:pt x="377" y="329"/>
                </a:lnTo>
                <a:lnTo>
                  <a:pt x="385" y="322"/>
                </a:lnTo>
                <a:lnTo>
                  <a:pt x="403" y="311"/>
                </a:lnTo>
                <a:lnTo>
                  <a:pt x="421" y="299"/>
                </a:lnTo>
                <a:lnTo>
                  <a:pt x="439" y="290"/>
                </a:lnTo>
                <a:lnTo>
                  <a:pt x="439" y="290"/>
                </a:lnTo>
                <a:lnTo>
                  <a:pt x="453" y="284"/>
                </a:lnTo>
                <a:lnTo>
                  <a:pt x="467" y="278"/>
                </a:lnTo>
                <a:lnTo>
                  <a:pt x="483" y="274"/>
                </a:lnTo>
                <a:lnTo>
                  <a:pt x="498" y="270"/>
                </a:lnTo>
                <a:lnTo>
                  <a:pt x="498" y="270"/>
                </a:lnTo>
                <a:lnTo>
                  <a:pt x="494" y="293"/>
                </a:lnTo>
                <a:lnTo>
                  <a:pt x="492" y="305"/>
                </a:lnTo>
                <a:lnTo>
                  <a:pt x="491" y="318"/>
                </a:lnTo>
                <a:lnTo>
                  <a:pt x="492" y="329"/>
                </a:lnTo>
                <a:lnTo>
                  <a:pt x="493" y="333"/>
                </a:lnTo>
                <a:lnTo>
                  <a:pt x="495" y="337"/>
                </a:lnTo>
                <a:lnTo>
                  <a:pt x="497" y="340"/>
                </a:lnTo>
                <a:lnTo>
                  <a:pt x="500" y="342"/>
                </a:lnTo>
                <a:lnTo>
                  <a:pt x="504" y="343"/>
                </a:lnTo>
                <a:lnTo>
                  <a:pt x="509" y="342"/>
                </a:lnTo>
                <a:lnTo>
                  <a:pt x="509" y="342"/>
                </a:lnTo>
                <a:lnTo>
                  <a:pt x="512" y="341"/>
                </a:lnTo>
                <a:lnTo>
                  <a:pt x="516" y="339"/>
                </a:lnTo>
                <a:lnTo>
                  <a:pt x="518" y="336"/>
                </a:lnTo>
                <a:lnTo>
                  <a:pt x="520" y="333"/>
                </a:lnTo>
                <a:lnTo>
                  <a:pt x="522" y="324"/>
                </a:lnTo>
                <a:lnTo>
                  <a:pt x="523" y="315"/>
                </a:lnTo>
                <a:lnTo>
                  <a:pt x="523" y="315"/>
                </a:lnTo>
                <a:lnTo>
                  <a:pt x="526" y="321"/>
                </a:lnTo>
                <a:lnTo>
                  <a:pt x="530" y="327"/>
                </a:lnTo>
                <a:lnTo>
                  <a:pt x="534" y="332"/>
                </a:lnTo>
                <a:lnTo>
                  <a:pt x="538" y="336"/>
                </a:lnTo>
                <a:lnTo>
                  <a:pt x="543" y="339"/>
                </a:lnTo>
                <a:lnTo>
                  <a:pt x="548" y="340"/>
                </a:lnTo>
                <a:lnTo>
                  <a:pt x="554" y="340"/>
                </a:lnTo>
                <a:lnTo>
                  <a:pt x="560" y="338"/>
                </a:lnTo>
                <a:lnTo>
                  <a:pt x="560" y="338"/>
                </a:lnTo>
                <a:lnTo>
                  <a:pt x="565" y="334"/>
                </a:lnTo>
                <a:lnTo>
                  <a:pt x="569" y="330"/>
                </a:lnTo>
                <a:lnTo>
                  <a:pt x="571" y="325"/>
                </a:lnTo>
                <a:lnTo>
                  <a:pt x="572" y="319"/>
                </a:lnTo>
                <a:lnTo>
                  <a:pt x="571" y="313"/>
                </a:lnTo>
                <a:lnTo>
                  <a:pt x="569" y="307"/>
                </a:lnTo>
                <a:lnTo>
                  <a:pt x="567" y="301"/>
                </a:lnTo>
                <a:lnTo>
                  <a:pt x="563" y="296"/>
                </a:lnTo>
                <a:lnTo>
                  <a:pt x="563" y="296"/>
                </a:lnTo>
                <a:lnTo>
                  <a:pt x="555" y="287"/>
                </a:lnTo>
                <a:lnTo>
                  <a:pt x="545" y="279"/>
                </a:lnTo>
                <a:lnTo>
                  <a:pt x="535" y="271"/>
                </a:lnTo>
                <a:lnTo>
                  <a:pt x="525" y="265"/>
                </a:lnTo>
                <a:lnTo>
                  <a:pt x="525" y="265"/>
                </a:lnTo>
                <a:lnTo>
                  <a:pt x="528" y="265"/>
                </a:lnTo>
                <a:lnTo>
                  <a:pt x="528" y="265"/>
                </a:lnTo>
                <a:lnTo>
                  <a:pt x="539" y="264"/>
                </a:lnTo>
                <a:lnTo>
                  <a:pt x="550" y="264"/>
                </a:lnTo>
                <a:lnTo>
                  <a:pt x="561" y="264"/>
                </a:lnTo>
                <a:lnTo>
                  <a:pt x="572" y="266"/>
                </a:lnTo>
                <a:lnTo>
                  <a:pt x="592" y="270"/>
                </a:lnTo>
                <a:lnTo>
                  <a:pt x="613" y="276"/>
                </a:lnTo>
                <a:lnTo>
                  <a:pt x="613" y="276"/>
                </a:lnTo>
                <a:lnTo>
                  <a:pt x="632" y="282"/>
                </a:lnTo>
                <a:lnTo>
                  <a:pt x="652" y="289"/>
                </a:lnTo>
                <a:lnTo>
                  <a:pt x="671" y="297"/>
                </a:lnTo>
                <a:lnTo>
                  <a:pt x="688" y="307"/>
                </a:lnTo>
                <a:lnTo>
                  <a:pt x="688" y="307"/>
                </a:lnTo>
                <a:lnTo>
                  <a:pt x="711" y="325"/>
                </a:lnTo>
                <a:lnTo>
                  <a:pt x="733" y="343"/>
                </a:lnTo>
                <a:lnTo>
                  <a:pt x="733" y="343"/>
                </a:lnTo>
                <a:lnTo>
                  <a:pt x="739" y="350"/>
                </a:lnTo>
                <a:lnTo>
                  <a:pt x="744" y="358"/>
                </a:lnTo>
                <a:lnTo>
                  <a:pt x="744" y="358"/>
                </a:lnTo>
                <a:close/>
                <a:moveTo>
                  <a:pt x="293" y="467"/>
                </a:moveTo>
                <a:lnTo>
                  <a:pt x="293" y="467"/>
                </a:lnTo>
                <a:lnTo>
                  <a:pt x="298" y="448"/>
                </a:lnTo>
                <a:lnTo>
                  <a:pt x="304" y="429"/>
                </a:lnTo>
                <a:lnTo>
                  <a:pt x="313" y="410"/>
                </a:lnTo>
                <a:lnTo>
                  <a:pt x="322" y="392"/>
                </a:lnTo>
                <a:lnTo>
                  <a:pt x="322" y="392"/>
                </a:lnTo>
                <a:lnTo>
                  <a:pt x="314" y="410"/>
                </a:lnTo>
                <a:lnTo>
                  <a:pt x="306" y="429"/>
                </a:lnTo>
                <a:lnTo>
                  <a:pt x="293" y="467"/>
                </a:lnTo>
                <a:lnTo>
                  <a:pt x="293" y="467"/>
                </a:lnTo>
                <a:close/>
                <a:moveTo>
                  <a:pt x="483" y="265"/>
                </a:moveTo>
                <a:lnTo>
                  <a:pt x="483" y="265"/>
                </a:lnTo>
                <a:lnTo>
                  <a:pt x="499" y="260"/>
                </a:lnTo>
                <a:lnTo>
                  <a:pt x="499" y="260"/>
                </a:lnTo>
                <a:lnTo>
                  <a:pt x="499" y="261"/>
                </a:lnTo>
                <a:lnTo>
                  <a:pt x="499" y="261"/>
                </a:lnTo>
                <a:lnTo>
                  <a:pt x="483" y="265"/>
                </a:lnTo>
                <a:lnTo>
                  <a:pt x="483" y="265"/>
                </a:lnTo>
                <a:close/>
                <a:moveTo>
                  <a:pt x="521" y="257"/>
                </a:moveTo>
                <a:lnTo>
                  <a:pt x="521" y="257"/>
                </a:lnTo>
                <a:lnTo>
                  <a:pt x="518" y="257"/>
                </a:lnTo>
                <a:lnTo>
                  <a:pt x="518" y="257"/>
                </a:lnTo>
                <a:lnTo>
                  <a:pt x="518" y="256"/>
                </a:lnTo>
                <a:lnTo>
                  <a:pt x="518" y="256"/>
                </a:lnTo>
                <a:lnTo>
                  <a:pt x="520" y="256"/>
                </a:lnTo>
                <a:lnTo>
                  <a:pt x="520" y="256"/>
                </a:lnTo>
                <a:lnTo>
                  <a:pt x="521" y="257"/>
                </a:lnTo>
                <a:lnTo>
                  <a:pt x="521" y="257"/>
                </a:lnTo>
                <a:lnTo>
                  <a:pt x="521" y="257"/>
                </a:lnTo>
                <a:lnTo>
                  <a:pt x="521" y="257"/>
                </a:lnTo>
                <a:close/>
                <a:moveTo>
                  <a:pt x="549" y="294"/>
                </a:moveTo>
                <a:lnTo>
                  <a:pt x="549" y="294"/>
                </a:lnTo>
                <a:lnTo>
                  <a:pt x="554" y="299"/>
                </a:lnTo>
                <a:lnTo>
                  <a:pt x="558" y="303"/>
                </a:lnTo>
                <a:lnTo>
                  <a:pt x="561" y="310"/>
                </a:lnTo>
                <a:lnTo>
                  <a:pt x="563" y="315"/>
                </a:lnTo>
                <a:lnTo>
                  <a:pt x="563" y="315"/>
                </a:lnTo>
                <a:lnTo>
                  <a:pt x="564" y="318"/>
                </a:lnTo>
                <a:lnTo>
                  <a:pt x="563" y="321"/>
                </a:lnTo>
                <a:lnTo>
                  <a:pt x="561" y="326"/>
                </a:lnTo>
                <a:lnTo>
                  <a:pt x="557" y="330"/>
                </a:lnTo>
                <a:lnTo>
                  <a:pt x="554" y="331"/>
                </a:lnTo>
                <a:lnTo>
                  <a:pt x="550" y="332"/>
                </a:lnTo>
                <a:lnTo>
                  <a:pt x="550" y="332"/>
                </a:lnTo>
                <a:lnTo>
                  <a:pt x="546" y="331"/>
                </a:lnTo>
                <a:lnTo>
                  <a:pt x="542" y="328"/>
                </a:lnTo>
                <a:lnTo>
                  <a:pt x="539" y="324"/>
                </a:lnTo>
                <a:lnTo>
                  <a:pt x="535" y="319"/>
                </a:lnTo>
                <a:lnTo>
                  <a:pt x="530" y="308"/>
                </a:lnTo>
                <a:lnTo>
                  <a:pt x="527" y="299"/>
                </a:lnTo>
                <a:lnTo>
                  <a:pt x="527" y="299"/>
                </a:lnTo>
                <a:lnTo>
                  <a:pt x="522" y="285"/>
                </a:lnTo>
                <a:lnTo>
                  <a:pt x="518" y="271"/>
                </a:lnTo>
                <a:lnTo>
                  <a:pt x="518" y="271"/>
                </a:lnTo>
                <a:lnTo>
                  <a:pt x="526" y="276"/>
                </a:lnTo>
                <a:lnTo>
                  <a:pt x="534" y="282"/>
                </a:lnTo>
                <a:lnTo>
                  <a:pt x="549" y="294"/>
                </a:lnTo>
                <a:lnTo>
                  <a:pt x="549" y="294"/>
                </a:lnTo>
                <a:close/>
                <a:moveTo>
                  <a:pt x="507" y="248"/>
                </a:moveTo>
                <a:lnTo>
                  <a:pt x="507" y="248"/>
                </a:lnTo>
                <a:lnTo>
                  <a:pt x="511" y="246"/>
                </a:lnTo>
                <a:lnTo>
                  <a:pt x="515" y="245"/>
                </a:lnTo>
                <a:lnTo>
                  <a:pt x="515" y="245"/>
                </a:lnTo>
                <a:lnTo>
                  <a:pt x="518" y="245"/>
                </a:lnTo>
                <a:lnTo>
                  <a:pt x="519" y="246"/>
                </a:lnTo>
                <a:lnTo>
                  <a:pt x="519" y="246"/>
                </a:lnTo>
                <a:lnTo>
                  <a:pt x="507" y="248"/>
                </a:lnTo>
                <a:lnTo>
                  <a:pt x="507" y="248"/>
                </a:lnTo>
                <a:close/>
                <a:moveTo>
                  <a:pt x="512" y="294"/>
                </a:moveTo>
                <a:lnTo>
                  <a:pt x="512" y="294"/>
                </a:lnTo>
                <a:lnTo>
                  <a:pt x="513" y="303"/>
                </a:lnTo>
                <a:lnTo>
                  <a:pt x="514" y="314"/>
                </a:lnTo>
                <a:lnTo>
                  <a:pt x="514" y="319"/>
                </a:lnTo>
                <a:lnTo>
                  <a:pt x="513" y="324"/>
                </a:lnTo>
                <a:lnTo>
                  <a:pt x="512" y="328"/>
                </a:lnTo>
                <a:lnTo>
                  <a:pt x="509" y="332"/>
                </a:lnTo>
                <a:lnTo>
                  <a:pt x="509" y="332"/>
                </a:lnTo>
                <a:lnTo>
                  <a:pt x="507" y="334"/>
                </a:lnTo>
                <a:lnTo>
                  <a:pt x="505" y="334"/>
                </a:lnTo>
                <a:lnTo>
                  <a:pt x="504" y="332"/>
                </a:lnTo>
                <a:lnTo>
                  <a:pt x="502" y="330"/>
                </a:lnTo>
                <a:lnTo>
                  <a:pt x="500" y="324"/>
                </a:lnTo>
                <a:lnTo>
                  <a:pt x="500" y="319"/>
                </a:lnTo>
                <a:lnTo>
                  <a:pt x="500" y="319"/>
                </a:lnTo>
                <a:lnTo>
                  <a:pt x="500" y="314"/>
                </a:lnTo>
                <a:lnTo>
                  <a:pt x="500" y="307"/>
                </a:lnTo>
                <a:lnTo>
                  <a:pt x="503" y="295"/>
                </a:lnTo>
                <a:lnTo>
                  <a:pt x="503" y="295"/>
                </a:lnTo>
                <a:lnTo>
                  <a:pt x="505" y="284"/>
                </a:lnTo>
                <a:lnTo>
                  <a:pt x="507" y="272"/>
                </a:lnTo>
                <a:lnTo>
                  <a:pt x="507" y="272"/>
                </a:lnTo>
                <a:lnTo>
                  <a:pt x="512" y="294"/>
                </a:lnTo>
                <a:lnTo>
                  <a:pt x="512" y="294"/>
                </a:lnTo>
                <a:close/>
                <a:moveTo>
                  <a:pt x="529" y="254"/>
                </a:moveTo>
                <a:lnTo>
                  <a:pt x="529" y="254"/>
                </a:lnTo>
                <a:lnTo>
                  <a:pt x="533" y="254"/>
                </a:lnTo>
                <a:lnTo>
                  <a:pt x="533" y="254"/>
                </a:lnTo>
                <a:lnTo>
                  <a:pt x="533" y="254"/>
                </a:lnTo>
                <a:lnTo>
                  <a:pt x="533" y="254"/>
                </a:lnTo>
                <a:lnTo>
                  <a:pt x="533" y="255"/>
                </a:lnTo>
                <a:lnTo>
                  <a:pt x="533" y="255"/>
                </a:lnTo>
                <a:lnTo>
                  <a:pt x="534" y="255"/>
                </a:lnTo>
                <a:lnTo>
                  <a:pt x="534" y="255"/>
                </a:lnTo>
                <a:lnTo>
                  <a:pt x="533" y="255"/>
                </a:lnTo>
                <a:lnTo>
                  <a:pt x="533" y="255"/>
                </a:lnTo>
                <a:lnTo>
                  <a:pt x="529" y="256"/>
                </a:lnTo>
                <a:lnTo>
                  <a:pt x="529" y="256"/>
                </a:lnTo>
                <a:lnTo>
                  <a:pt x="529" y="254"/>
                </a:lnTo>
                <a:lnTo>
                  <a:pt x="529" y="254"/>
                </a:lnTo>
                <a:close/>
                <a:moveTo>
                  <a:pt x="545" y="254"/>
                </a:moveTo>
                <a:lnTo>
                  <a:pt x="545" y="254"/>
                </a:lnTo>
                <a:lnTo>
                  <a:pt x="545" y="254"/>
                </a:lnTo>
                <a:lnTo>
                  <a:pt x="545" y="254"/>
                </a:lnTo>
                <a:lnTo>
                  <a:pt x="545" y="254"/>
                </a:lnTo>
                <a:lnTo>
                  <a:pt x="545" y="254"/>
                </a:lnTo>
                <a:lnTo>
                  <a:pt x="545" y="255"/>
                </a:lnTo>
                <a:lnTo>
                  <a:pt x="545" y="255"/>
                </a:lnTo>
                <a:lnTo>
                  <a:pt x="543" y="255"/>
                </a:lnTo>
                <a:lnTo>
                  <a:pt x="543" y="255"/>
                </a:lnTo>
                <a:lnTo>
                  <a:pt x="542" y="253"/>
                </a:lnTo>
                <a:lnTo>
                  <a:pt x="542" y="253"/>
                </a:lnTo>
                <a:lnTo>
                  <a:pt x="542" y="253"/>
                </a:lnTo>
                <a:lnTo>
                  <a:pt x="542" y="253"/>
                </a:lnTo>
                <a:lnTo>
                  <a:pt x="542" y="253"/>
                </a:lnTo>
                <a:lnTo>
                  <a:pt x="542" y="253"/>
                </a:lnTo>
                <a:lnTo>
                  <a:pt x="542" y="253"/>
                </a:lnTo>
                <a:lnTo>
                  <a:pt x="542" y="253"/>
                </a:lnTo>
                <a:lnTo>
                  <a:pt x="545" y="253"/>
                </a:lnTo>
                <a:lnTo>
                  <a:pt x="545" y="253"/>
                </a:lnTo>
                <a:lnTo>
                  <a:pt x="545" y="253"/>
                </a:lnTo>
                <a:lnTo>
                  <a:pt x="545" y="253"/>
                </a:lnTo>
                <a:lnTo>
                  <a:pt x="545" y="253"/>
                </a:lnTo>
                <a:lnTo>
                  <a:pt x="545" y="253"/>
                </a:lnTo>
                <a:lnTo>
                  <a:pt x="545" y="253"/>
                </a:lnTo>
                <a:lnTo>
                  <a:pt x="545" y="253"/>
                </a:lnTo>
                <a:lnTo>
                  <a:pt x="545" y="254"/>
                </a:lnTo>
                <a:lnTo>
                  <a:pt x="545" y="254"/>
                </a:lnTo>
                <a:close/>
                <a:moveTo>
                  <a:pt x="555" y="255"/>
                </a:moveTo>
                <a:lnTo>
                  <a:pt x="555" y="255"/>
                </a:lnTo>
                <a:lnTo>
                  <a:pt x="555" y="253"/>
                </a:lnTo>
                <a:lnTo>
                  <a:pt x="555" y="253"/>
                </a:lnTo>
                <a:lnTo>
                  <a:pt x="558" y="253"/>
                </a:lnTo>
                <a:lnTo>
                  <a:pt x="558" y="253"/>
                </a:lnTo>
                <a:lnTo>
                  <a:pt x="558" y="254"/>
                </a:lnTo>
                <a:lnTo>
                  <a:pt x="558" y="254"/>
                </a:lnTo>
                <a:lnTo>
                  <a:pt x="558" y="256"/>
                </a:lnTo>
                <a:lnTo>
                  <a:pt x="558" y="256"/>
                </a:lnTo>
                <a:lnTo>
                  <a:pt x="555" y="255"/>
                </a:lnTo>
                <a:lnTo>
                  <a:pt x="555" y="255"/>
                </a:lnTo>
                <a:close/>
                <a:moveTo>
                  <a:pt x="567" y="253"/>
                </a:moveTo>
                <a:lnTo>
                  <a:pt x="567" y="253"/>
                </a:lnTo>
                <a:lnTo>
                  <a:pt x="572" y="254"/>
                </a:lnTo>
                <a:lnTo>
                  <a:pt x="572" y="254"/>
                </a:lnTo>
                <a:lnTo>
                  <a:pt x="572" y="257"/>
                </a:lnTo>
                <a:lnTo>
                  <a:pt x="572" y="257"/>
                </a:lnTo>
                <a:lnTo>
                  <a:pt x="567" y="256"/>
                </a:lnTo>
                <a:lnTo>
                  <a:pt x="567" y="256"/>
                </a:lnTo>
                <a:lnTo>
                  <a:pt x="567" y="253"/>
                </a:lnTo>
                <a:lnTo>
                  <a:pt x="567" y="253"/>
                </a:lnTo>
                <a:close/>
                <a:moveTo>
                  <a:pt x="586" y="260"/>
                </a:moveTo>
                <a:lnTo>
                  <a:pt x="586" y="260"/>
                </a:lnTo>
                <a:lnTo>
                  <a:pt x="581" y="259"/>
                </a:lnTo>
                <a:lnTo>
                  <a:pt x="581" y="259"/>
                </a:lnTo>
                <a:lnTo>
                  <a:pt x="581" y="255"/>
                </a:lnTo>
                <a:lnTo>
                  <a:pt x="581" y="255"/>
                </a:lnTo>
                <a:lnTo>
                  <a:pt x="587" y="256"/>
                </a:lnTo>
                <a:lnTo>
                  <a:pt x="587" y="256"/>
                </a:lnTo>
                <a:lnTo>
                  <a:pt x="586" y="260"/>
                </a:lnTo>
                <a:lnTo>
                  <a:pt x="586" y="260"/>
                </a:lnTo>
                <a:lnTo>
                  <a:pt x="586" y="260"/>
                </a:lnTo>
                <a:lnTo>
                  <a:pt x="586" y="260"/>
                </a:lnTo>
                <a:close/>
                <a:moveTo>
                  <a:pt x="596" y="262"/>
                </a:moveTo>
                <a:lnTo>
                  <a:pt x="596" y="262"/>
                </a:lnTo>
                <a:lnTo>
                  <a:pt x="595" y="262"/>
                </a:lnTo>
                <a:lnTo>
                  <a:pt x="595" y="262"/>
                </a:lnTo>
                <a:lnTo>
                  <a:pt x="595" y="260"/>
                </a:lnTo>
                <a:lnTo>
                  <a:pt x="595" y="260"/>
                </a:lnTo>
                <a:lnTo>
                  <a:pt x="595" y="258"/>
                </a:lnTo>
                <a:lnTo>
                  <a:pt x="595" y="258"/>
                </a:lnTo>
                <a:lnTo>
                  <a:pt x="595" y="258"/>
                </a:lnTo>
                <a:lnTo>
                  <a:pt x="595" y="258"/>
                </a:lnTo>
                <a:lnTo>
                  <a:pt x="595" y="258"/>
                </a:lnTo>
                <a:lnTo>
                  <a:pt x="595" y="258"/>
                </a:lnTo>
                <a:lnTo>
                  <a:pt x="596" y="259"/>
                </a:lnTo>
                <a:lnTo>
                  <a:pt x="596" y="259"/>
                </a:lnTo>
                <a:lnTo>
                  <a:pt x="596" y="261"/>
                </a:lnTo>
                <a:lnTo>
                  <a:pt x="596" y="261"/>
                </a:lnTo>
                <a:lnTo>
                  <a:pt x="596" y="262"/>
                </a:lnTo>
                <a:lnTo>
                  <a:pt x="596" y="262"/>
                </a:lnTo>
                <a:close/>
                <a:moveTo>
                  <a:pt x="609" y="266"/>
                </a:moveTo>
                <a:lnTo>
                  <a:pt x="609" y="266"/>
                </a:lnTo>
                <a:lnTo>
                  <a:pt x="606" y="265"/>
                </a:lnTo>
                <a:lnTo>
                  <a:pt x="606" y="265"/>
                </a:lnTo>
                <a:lnTo>
                  <a:pt x="605" y="262"/>
                </a:lnTo>
                <a:lnTo>
                  <a:pt x="605" y="262"/>
                </a:lnTo>
                <a:lnTo>
                  <a:pt x="605" y="261"/>
                </a:lnTo>
                <a:lnTo>
                  <a:pt x="605" y="261"/>
                </a:lnTo>
                <a:lnTo>
                  <a:pt x="609" y="263"/>
                </a:lnTo>
                <a:lnTo>
                  <a:pt x="609" y="263"/>
                </a:lnTo>
                <a:lnTo>
                  <a:pt x="609" y="266"/>
                </a:lnTo>
                <a:lnTo>
                  <a:pt x="609" y="266"/>
                </a:lnTo>
                <a:close/>
                <a:moveTo>
                  <a:pt x="615" y="267"/>
                </a:moveTo>
                <a:lnTo>
                  <a:pt x="615" y="267"/>
                </a:lnTo>
                <a:lnTo>
                  <a:pt x="617" y="265"/>
                </a:lnTo>
                <a:lnTo>
                  <a:pt x="617" y="265"/>
                </a:lnTo>
                <a:lnTo>
                  <a:pt x="628" y="270"/>
                </a:lnTo>
                <a:lnTo>
                  <a:pt x="640" y="276"/>
                </a:lnTo>
                <a:lnTo>
                  <a:pt x="640" y="276"/>
                </a:lnTo>
                <a:lnTo>
                  <a:pt x="619" y="269"/>
                </a:lnTo>
                <a:lnTo>
                  <a:pt x="619" y="269"/>
                </a:lnTo>
                <a:lnTo>
                  <a:pt x="615" y="267"/>
                </a:lnTo>
                <a:lnTo>
                  <a:pt x="615" y="267"/>
                </a:lnTo>
                <a:close/>
                <a:moveTo>
                  <a:pt x="547" y="157"/>
                </a:moveTo>
                <a:lnTo>
                  <a:pt x="547" y="157"/>
                </a:lnTo>
                <a:lnTo>
                  <a:pt x="571" y="170"/>
                </a:lnTo>
                <a:lnTo>
                  <a:pt x="571" y="170"/>
                </a:lnTo>
                <a:lnTo>
                  <a:pt x="594" y="184"/>
                </a:lnTo>
                <a:lnTo>
                  <a:pt x="617" y="201"/>
                </a:lnTo>
                <a:lnTo>
                  <a:pt x="639" y="218"/>
                </a:lnTo>
                <a:lnTo>
                  <a:pt x="659" y="238"/>
                </a:lnTo>
                <a:lnTo>
                  <a:pt x="679" y="258"/>
                </a:lnTo>
                <a:lnTo>
                  <a:pt x="696" y="279"/>
                </a:lnTo>
                <a:lnTo>
                  <a:pt x="713" y="301"/>
                </a:lnTo>
                <a:lnTo>
                  <a:pt x="729" y="326"/>
                </a:lnTo>
                <a:lnTo>
                  <a:pt x="729" y="326"/>
                </a:lnTo>
                <a:lnTo>
                  <a:pt x="721" y="319"/>
                </a:lnTo>
                <a:lnTo>
                  <a:pt x="712" y="312"/>
                </a:lnTo>
                <a:lnTo>
                  <a:pt x="694" y="300"/>
                </a:lnTo>
                <a:lnTo>
                  <a:pt x="694" y="300"/>
                </a:lnTo>
                <a:lnTo>
                  <a:pt x="679" y="289"/>
                </a:lnTo>
                <a:lnTo>
                  <a:pt x="664" y="279"/>
                </a:lnTo>
                <a:lnTo>
                  <a:pt x="648" y="270"/>
                </a:lnTo>
                <a:lnTo>
                  <a:pt x="631" y="262"/>
                </a:lnTo>
                <a:lnTo>
                  <a:pt x="614" y="255"/>
                </a:lnTo>
                <a:lnTo>
                  <a:pt x="596" y="250"/>
                </a:lnTo>
                <a:lnTo>
                  <a:pt x="578" y="246"/>
                </a:lnTo>
                <a:lnTo>
                  <a:pt x="560" y="244"/>
                </a:lnTo>
                <a:lnTo>
                  <a:pt x="560" y="244"/>
                </a:lnTo>
                <a:lnTo>
                  <a:pt x="543" y="244"/>
                </a:lnTo>
                <a:lnTo>
                  <a:pt x="528" y="245"/>
                </a:lnTo>
                <a:lnTo>
                  <a:pt x="528" y="245"/>
                </a:lnTo>
                <a:lnTo>
                  <a:pt x="526" y="241"/>
                </a:lnTo>
                <a:lnTo>
                  <a:pt x="524" y="239"/>
                </a:lnTo>
                <a:lnTo>
                  <a:pt x="521" y="237"/>
                </a:lnTo>
                <a:lnTo>
                  <a:pt x="516" y="236"/>
                </a:lnTo>
                <a:lnTo>
                  <a:pt x="516" y="236"/>
                </a:lnTo>
                <a:lnTo>
                  <a:pt x="510" y="237"/>
                </a:lnTo>
                <a:lnTo>
                  <a:pt x="505" y="239"/>
                </a:lnTo>
                <a:lnTo>
                  <a:pt x="501" y="243"/>
                </a:lnTo>
                <a:lnTo>
                  <a:pt x="498" y="248"/>
                </a:lnTo>
                <a:lnTo>
                  <a:pt x="498" y="248"/>
                </a:lnTo>
                <a:lnTo>
                  <a:pt x="497" y="250"/>
                </a:lnTo>
                <a:lnTo>
                  <a:pt x="497" y="250"/>
                </a:lnTo>
                <a:lnTo>
                  <a:pt x="478" y="256"/>
                </a:lnTo>
                <a:lnTo>
                  <a:pt x="457" y="263"/>
                </a:lnTo>
                <a:lnTo>
                  <a:pt x="438" y="272"/>
                </a:lnTo>
                <a:lnTo>
                  <a:pt x="420" y="282"/>
                </a:lnTo>
                <a:lnTo>
                  <a:pt x="402" y="293"/>
                </a:lnTo>
                <a:lnTo>
                  <a:pt x="385" y="305"/>
                </a:lnTo>
                <a:lnTo>
                  <a:pt x="369" y="318"/>
                </a:lnTo>
                <a:lnTo>
                  <a:pt x="355" y="332"/>
                </a:lnTo>
                <a:lnTo>
                  <a:pt x="355" y="332"/>
                </a:lnTo>
                <a:lnTo>
                  <a:pt x="345" y="342"/>
                </a:lnTo>
                <a:lnTo>
                  <a:pt x="336" y="353"/>
                </a:lnTo>
                <a:lnTo>
                  <a:pt x="327" y="364"/>
                </a:lnTo>
                <a:lnTo>
                  <a:pt x="320" y="376"/>
                </a:lnTo>
                <a:lnTo>
                  <a:pt x="313" y="388"/>
                </a:lnTo>
                <a:lnTo>
                  <a:pt x="306" y="402"/>
                </a:lnTo>
                <a:lnTo>
                  <a:pt x="300" y="415"/>
                </a:lnTo>
                <a:lnTo>
                  <a:pt x="295" y="428"/>
                </a:lnTo>
                <a:lnTo>
                  <a:pt x="287" y="455"/>
                </a:lnTo>
                <a:lnTo>
                  <a:pt x="281" y="483"/>
                </a:lnTo>
                <a:lnTo>
                  <a:pt x="276" y="511"/>
                </a:lnTo>
                <a:lnTo>
                  <a:pt x="273" y="539"/>
                </a:lnTo>
                <a:lnTo>
                  <a:pt x="273" y="539"/>
                </a:lnTo>
                <a:lnTo>
                  <a:pt x="270" y="576"/>
                </a:lnTo>
                <a:lnTo>
                  <a:pt x="268" y="611"/>
                </a:lnTo>
                <a:lnTo>
                  <a:pt x="267" y="647"/>
                </a:lnTo>
                <a:lnTo>
                  <a:pt x="267" y="683"/>
                </a:lnTo>
                <a:lnTo>
                  <a:pt x="268" y="719"/>
                </a:lnTo>
                <a:lnTo>
                  <a:pt x="269" y="754"/>
                </a:lnTo>
                <a:lnTo>
                  <a:pt x="273" y="826"/>
                </a:lnTo>
                <a:lnTo>
                  <a:pt x="273" y="826"/>
                </a:lnTo>
                <a:lnTo>
                  <a:pt x="276" y="863"/>
                </a:lnTo>
                <a:lnTo>
                  <a:pt x="280" y="902"/>
                </a:lnTo>
                <a:lnTo>
                  <a:pt x="280" y="902"/>
                </a:lnTo>
                <a:lnTo>
                  <a:pt x="272" y="896"/>
                </a:lnTo>
                <a:lnTo>
                  <a:pt x="265" y="890"/>
                </a:lnTo>
                <a:lnTo>
                  <a:pt x="258" y="883"/>
                </a:lnTo>
                <a:lnTo>
                  <a:pt x="251" y="874"/>
                </a:lnTo>
                <a:lnTo>
                  <a:pt x="245" y="867"/>
                </a:lnTo>
                <a:lnTo>
                  <a:pt x="240" y="859"/>
                </a:lnTo>
                <a:lnTo>
                  <a:pt x="235" y="850"/>
                </a:lnTo>
                <a:lnTo>
                  <a:pt x="231" y="841"/>
                </a:lnTo>
                <a:lnTo>
                  <a:pt x="231" y="841"/>
                </a:lnTo>
                <a:lnTo>
                  <a:pt x="225" y="828"/>
                </a:lnTo>
                <a:lnTo>
                  <a:pt x="222" y="815"/>
                </a:lnTo>
                <a:lnTo>
                  <a:pt x="221" y="802"/>
                </a:lnTo>
                <a:lnTo>
                  <a:pt x="220" y="787"/>
                </a:lnTo>
                <a:lnTo>
                  <a:pt x="221" y="774"/>
                </a:lnTo>
                <a:lnTo>
                  <a:pt x="222" y="760"/>
                </a:lnTo>
                <a:lnTo>
                  <a:pt x="225" y="734"/>
                </a:lnTo>
                <a:lnTo>
                  <a:pt x="225" y="734"/>
                </a:lnTo>
                <a:lnTo>
                  <a:pt x="227" y="717"/>
                </a:lnTo>
                <a:lnTo>
                  <a:pt x="230" y="699"/>
                </a:lnTo>
                <a:lnTo>
                  <a:pt x="231" y="665"/>
                </a:lnTo>
                <a:lnTo>
                  <a:pt x="232" y="631"/>
                </a:lnTo>
                <a:lnTo>
                  <a:pt x="233" y="597"/>
                </a:lnTo>
                <a:lnTo>
                  <a:pt x="233" y="597"/>
                </a:lnTo>
                <a:lnTo>
                  <a:pt x="235" y="581"/>
                </a:lnTo>
                <a:lnTo>
                  <a:pt x="237" y="565"/>
                </a:lnTo>
                <a:lnTo>
                  <a:pt x="239" y="547"/>
                </a:lnTo>
                <a:lnTo>
                  <a:pt x="240" y="531"/>
                </a:lnTo>
                <a:lnTo>
                  <a:pt x="240" y="531"/>
                </a:lnTo>
                <a:lnTo>
                  <a:pt x="240" y="515"/>
                </a:lnTo>
                <a:lnTo>
                  <a:pt x="240" y="500"/>
                </a:lnTo>
                <a:lnTo>
                  <a:pt x="238" y="484"/>
                </a:lnTo>
                <a:lnTo>
                  <a:pt x="236" y="467"/>
                </a:lnTo>
                <a:lnTo>
                  <a:pt x="236" y="467"/>
                </a:lnTo>
                <a:lnTo>
                  <a:pt x="231" y="434"/>
                </a:lnTo>
                <a:lnTo>
                  <a:pt x="225" y="402"/>
                </a:lnTo>
                <a:lnTo>
                  <a:pt x="223" y="385"/>
                </a:lnTo>
                <a:lnTo>
                  <a:pt x="222" y="368"/>
                </a:lnTo>
                <a:lnTo>
                  <a:pt x="223" y="352"/>
                </a:lnTo>
                <a:lnTo>
                  <a:pt x="225" y="335"/>
                </a:lnTo>
                <a:lnTo>
                  <a:pt x="225" y="335"/>
                </a:lnTo>
                <a:lnTo>
                  <a:pt x="230" y="319"/>
                </a:lnTo>
                <a:lnTo>
                  <a:pt x="235" y="303"/>
                </a:lnTo>
                <a:lnTo>
                  <a:pt x="241" y="289"/>
                </a:lnTo>
                <a:lnTo>
                  <a:pt x="249" y="275"/>
                </a:lnTo>
                <a:lnTo>
                  <a:pt x="258" y="262"/>
                </a:lnTo>
                <a:lnTo>
                  <a:pt x="268" y="250"/>
                </a:lnTo>
                <a:lnTo>
                  <a:pt x="279" y="238"/>
                </a:lnTo>
                <a:lnTo>
                  <a:pt x="291" y="226"/>
                </a:lnTo>
                <a:lnTo>
                  <a:pt x="291" y="226"/>
                </a:lnTo>
                <a:lnTo>
                  <a:pt x="303" y="217"/>
                </a:lnTo>
                <a:lnTo>
                  <a:pt x="317" y="208"/>
                </a:lnTo>
                <a:lnTo>
                  <a:pt x="331" y="200"/>
                </a:lnTo>
                <a:lnTo>
                  <a:pt x="345" y="194"/>
                </a:lnTo>
                <a:lnTo>
                  <a:pt x="359" y="188"/>
                </a:lnTo>
                <a:lnTo>
                  <a:pt x="374" y="183"/>
                </a:lnTo>
                <a:lnTo>
                  <a:pt x="389" y="179"/>
                </a:lnTo>
                <a:lnTo>
                  <a:pt x="405" y="176"/>
                </a:lnTo>
                <a:lnTo>
                  <a:pt x="405" y="176"/>
                </a:lnTo>
                <a:lnTo>
                  <a:pt x="424" y="174"/>
                </a:lnTo>
                <a:lnTo>
                  <a:pt x="443" y="172"/>
                </a:lnTo>
                <a:lnTo>
                  <a:pt x="481" y="169"/>
                </a:lnTo>
                <a:lnTo>
                  <a:pt x="481" y="169"/>
                </a:lnTo>
                <a:lnTo>
                  <a:pt x="498" y="167"/>
                </a:lnTo>
                <a:lnTo>
                  <a:pt x="514" y="164"/>
                </a:lnTo>
                <a:lnTo>
                  <a:pt x="547" y="157"/>
                </a:lnTo>
                <a:lnTo>
                  <a:pt x="547" y="157"/>
                </a:lnTo>
                <a:lnTo>
                  <a:pt x="547" y="157"/>
                </a:lnTo>
                <a:lnTo>
                  <a:pt x="547" y="157"/>
                </a:lnTo>
                <a:close/>
                <a:moveTo>
                  <a:pt x="535" y="151"/>
                </a:moveTo>
                <a:lnTo>
                  <a:pt x="535" y="151"/>
                </a:lnTo>
                <a:lnTo>
                  <a:pt x="508" y="157"/>
                </a:lnTo>
                <a:lnTo>
                  <a:pt x="495" y="159"/>
                </a:lnTo>
                <a:lnTo>
                  <a:pt x="481" y="161"/>
                </a:lnTo>
                <a:lnTo>
                  <a:pt x="481" y="161"/>
                </a:lnTo>
                <a:lnTo>
                  <a:pt x="445" y="164"/>
                </a:lnTo>
                <a:lnTo>
                  <a:pt x="427" y="165"/>
                </a:lnTo>
                <a:lnTo>
                  <a:pt x="410" y="167"/>
                </a:lnTo>
                <a:lnTo>
                  <a:pt x="410" y="167"/>
                </a:lnTo>
                <a:lnTo>
                  <a:pt x="396" y="169"/>
                </a:lnTo>
                <a:lnTo>
                  <a:pt x="382" y="172"/>
                </a:lnTo>
                <a:lnTo>
                  <a:pt x="369" y="175"/>
                </a:lnTo>
                <a:lnTo>
                  <a:pt x="356" y="180"/>
                </a:lnTo>
                <a:lnTo>
                  <a:pt x="344" y="184"/>
                </a:lnTo>
                <a:lnTo>
                  <a:pt x="332" y="190"/>
                </a:lnTo>
                <a:lnTo>
                  <a:pt x="320" y="196"/>
                </a:lnTo>
                <a:lnTo>
                  <a:pt x="307" y="203"/>
                </a:lnTo>
                <a:lnTo>
                  <a:pt x="307" y="203"/>
                </a:lnTo>
                <a:lnTo>
                  <a:pt x="296" y="211"/>
                </a:lnTo>
                <a:lnTo>
                  <a:pt x="285" y="220"/>
                </a:lnTo>
                <a:lnTo>
                  <a:pt x="275" y="230"/>
                </a:lnTo>
                <a:lnTo>
                  <a:pt x="265" y="240"/>
                </a:lnTo>
                <a:lnTo>
                  <a:pt x="257" y="250"/>
                </a:lnTo>
                <a:lnTo>
                  <a:pt x="249" y="261"/>
                </a:lnTo>
                <a:lnTo>
                  <a:pt x="242" y="272"/>
                </a:lnTo>
                <a:lnTo>
                  <a:pt x="235" y="284"/>
                </a:lnTo>
                <a:lnTo>
                  <a:pt x="230" y="296"/>
                </a:lnTo>
                <a:lnTo>
                  <a:pt x="224" y="308"/>
                </a:lnTo>
                <a:lnTo>
                  <a:pt x="220" y="322"/>
                </a:lnTo>
                <a:lnTo>
                  <a:pt x="217" y="335"/>
                </a:lnTo>
                <a:lnTo>
                  <a:pt x="215" y="348"/>
                </a:lnTo>
                <a:lnTo>
                  <a:pt x="213" y="362"/>
                </a:lnTo>
                <a:lnTo>
                  <a:pt x="213" y="375"/>
                </a:lnTo>
                <a:lnTo>
                  <a:pt x="214" y="389"/>
                </a:lnTo>
                <a:lnTo>
                  <a:pt x="214" y="389"/>
                </a:lnTo>
                <a:lnTo>
                  <a:pt x="215" y="406"/>
                </a:lnTo>
                <a:lnTo>
                  <a:pt x="218" y="421"/>
                </a:lnTo>
                <a:lnTo>
                  <a:pt x="223" y="452"/>
                </a:lnTo>
                <a:lnTo>
                  <a:pt x="229" y="484"/>
                </a:lnTo>
                <a:lnTo>
                  <a:pt x="231" y="499"/>
                </a:lnTo>
                <a:lnTo>
                  <a:pt x="232" y="515"/>
                </a:lnTo>
                <a:lnTo>
                  <a:pt x="232" y="515"/>
                </a:lnTo>
                <a:lnTo>
                  <a:pt x="231" y="531"/>
                </a:lnTo>
                <a:lnTo>
                  <a:pt x="230" y="548"/>
                </a:lnTo>
                <a:lnTo>
                  <a:pt x="225" y="581"/>
                </a:lnTo>
                <a:lnTo>
                  <a:pt x="225" y="581"/>
                </a:lnTo>
                <a:lnTo>
                  <a:pt x="223" y="604"/>
                </a:lnTo>
                <a:lnTo>
                  <a:pt x="223" y="604"/>
                </a:lnTo>
                <a:lnTo>
                  <a:pt x="222" y="604"/>
                </a:lnTo>
                <a:lnTo>
                  <a:pt x="220" y="604"/>
                </a:lnTo>
                <a:lnTo>
                  <a:pt x="220" y="604"/>
                </a:lnTo>
                <a:lnTo>
                  <a:pt x="214" y="605"/>
                </a:lnTo>
                <a:lnTo>
                  <a:pt x="208" y="606"/>
                </a:lnTo>
                <a:lnTo>
                  <a:pt x="202" y="606"/>
                </a:lnTo>
                <a:lnTo>
                  <a:pt x="196" y="606"/>
                </a:lnTo>
                <a:lnTo>
                  <a:pt x="184" y="603"/>
                </a:lnTo>
                <a:lnTo>
                  <a:pt x="174" y="598"/>
                </a:lnTo>
                <a:lnTo>
                  <a:pt x="164" y="591"/>
                </a:lnTo>
                <a:lnTo>
                  <a:pt x="155" y="582"/>
                </a:lnTo>
                <a:lnTo>
                  <a:pt x="148" y="573"/>
                </a:lnTo>
                <a:lnTo>
                  <a:pt x="140" y="563"/>
                </a:lnTo>
                <a:lnTo>
                  <a:pt x="140" y="563"/>
                </a:lnTo>
                <a:lnTo>
                  <a:pt x="140" y="528"/>
                </a:lnTo>
                <a:lnTo>
                  <a:pt x="140" y="528"/>
                </a:lnTo>
                <a:lnTo>
                  <a:pt x="138" y="497"/>
                </a:lnTo>
                <a:lnTo>
                  <a:pt x="136" y="465"/>
                </a:lnTo>
                <a:lnTo>
                  <a:pt x="134" y="434"/>
                </a:lnTo>
                <a:lnTo>
                  <a:pt x="133" y="404"/>
                </a:lnTo>
                <a:lnTo>
                  <a:pt x="134" y="372"/>
                </a:lnTo>
                <a:lnTo>
                  <a:pt x="135" y="357"/>
                </a:lnTo>
                <a:lnTo>
                  <a:pt x="137" y="341"/>
                </a:lnTo>
                <a:lnTo>
                  <a:pt x="139" y="326"/>
                </a:lnTo>
                <a:lnTo>
                  <a:pt x="142" y="311"/>
                </a:lnTo>
                <a:lnTo>
                  <a:pt x="148" y="295"/>
                </a:lnTo>
                <a:lnTo>
                  <a:pt x="153" y="280"/>
                </a:lnTo>
                <a:lnTo>
                  <a:pt x="153" y="280"/>
                </a:lnTo>
                <a:lnTo>
                  <a:pt x="159" y="266"/>
                </a:lnTo>
                <a:lnTo>
                  <a:pt x="166" y="252"/>
                </a:lnTo>
                <a:lnTo>
                  <a:pt x="174" y="239"/>
                </a:lnTo>
                <a:lnTo>
                  <a:pt x="183" y="226"/>
                </a:lnTo>
                <a:lnTo>
                  <a:pt x="192" y="214"/>
                </a:lnTo>
                <a:lnTo>
                  <a:pt x="202" y="202"/>
                </a:lnTo>
                <a:lnTo>
                  <a:pt x="213" y="192"/>
                </a:lnTo>
                <a:lnTo>
                  <a:pt x="225" y="181"/>
                </a:lnTo>
                <a:lnTo>
                  <a:pt x="238" y="172"/>
                </a:lnTo>
                <a:lnTo>
                  <a:pt x="250" y="163"/>
                </a:lnTo>
                <a:lnTo>
                  <a:pt x="263" y="155"/>
                </a:lnTo>
                <a:lnTo>
                  <a:pt x="277" y="148"/>
                </a:lnTo>
                <a:lnTo>
                  <a:pt x="290" y="140"/>
                </a:lnTo>
                <a:lnTo>
                  <a:pt x="304" y="134"/>
                </a:lnTo>
                <a:lnTo>
                  <a:pt x="320" y="129"/>
                </a:lnTo>
                <a:lnTo>
                  <a:pt x="334" y="124"/>
                </a:lnTo>
                <a:lnTo>
                  <a:pt x="334" y="124"/>
                </a:lnTo>
                <a:lnTo>
                  <a:pt x="354" y="120"/>
                </a:lnTo>
                <a:lnTo>
                  <a:pt x="375" y="117"/>
                </a:lnTo>
                <a:lnTo>
                  <a:pt x="396" y="116"/>
                </a:lnTo>
                <a:lnTo>
                  <a:pt x="416" y="117"/>
                </a:lnTo>
                <a:lnTo>
                  <a:pt x="416" y="117"/>
                </a:lnTo>
                <a:lnTo>
                  <a:pt x="419" y="117"/>
                </a:lnTo>
                <a:lnTo>
                  <a:pt x="419" y="117"/>
                </a:lnTo>
                <a:lnTo>
                  <a:pt x="434" y="119"/>
                </a:lnTo>
                <a:lnTo>
                  <a:pt x="448" y="121"/>
                </a:lnTo>
                <a:lnTo>
                  <a:pt x="463" y="124"/>
                </a:lnTo>
                <a:lnTo>
                  <a:pt x="479" y="128"/>
                </a:lnTo>
                <a:lnTo>
                  <a:pt x="493" y="133"/>
                </a:lnTo>
                <a:lnTo>
                  <a:pt x="507" y="138"/>
                </a:lnTo>
                <a:lnTo>
                  <a:pt x="535" y="151"/>
                </a:lnTo>
                <a:lnTo>
                  <a:pt x="535" y="151"/>
                </a:lnTo>
                <a:close/>
                <a:moveTo>
                  <a:pt x="138" y="293"/>
                </a:moveTo>
                <a:lnTo>
                  <a:pt x="138" y="293"/>
                </a:lnTo>
                <a:lnTo>
                  <a:pt x="110" y="306"/>
                </a:lnTo>
                <a:lnTo>
                  <a:pt x="110" y="306"/>
                </a:lnTo>
                <a:lnTo>
                  <a:pt x="99" y="312"/>
                </a:lnTo>
                <a:lnTo>
                  <a:pt x="88" y="316"/>
                </a:lnTo>
                <a:lnTo>
                  <a:pt x="88" y="316"/>
                </a:lnTo>
                <a:lnTo>
                  <a:pt x="85" y="317"/>
                </a:lnTo>
                <a:lnTo>
                  <a:pt x="84" y="317"/>
                </a:lnTo>
                <a:lnTo>
                  <a:pt x="88" y="314"/>
                </a:lnTo>
                <a:lnTo>
                  <a:pt x="97" y="308"/>
                </a:lnTo>
                <a:lnTo>
                  <a:pt x="97" y="308"/>
                </a:lnTo>
                <a:lnTo>
                  <a:pt x="109" y="303"/>
                </a:lnTo>
                <a:lnTo>
                  <a:pt x="121" y="298"/>
                </a:lnTo>
                <a:lnTo>
                  <a:pt x="132" y="291"/>
                </a:lnTo>
                <a:lnTo>
                  <a:pt x="142" y="283"/>
                </a:lnTo>
                <a:lnTo>
                  <a:pt x="142" y="283"/>
                </a:lnTo>
                <a:lnTo>
                  <a:pt x="138" y="293"/>
                </a:lnTo>
                <a:lnTo>
                  <a:pt x="138" y="293"/>
                </a:lnTo>
                <a:close/>
                <a:moveTo>
                  <a:pt x="144" y="277"/>
                </a:moveTo>
                <a:lnTo>
                  <a:pt x="144" y="277"/>
                </a:lnTo>
                <a:lnTo>
                  <a:pt x="129" y="284"/>
                </a:lnTo>
                <a:lnTo>
                  <a:pt x="115" y="291"/>
                </a:lnTo>
                <a:lnTo>
                  <a:pt x="115" y="291"/>
                </a:lnTo>
                <a:lnTo>
                  <a:pt x="97" y="300"/>
                </a:lnTo>
                <a:lnTo>
                  <a:pt x="97" y="300"/>
                </a:lnTo>
                <a:lnTo>
                  <a:pt x="90" y="303"/>
                </a:lnTo>
                <a:lnTo>
                  <a:pt x="90" y="303"/>
                </a:lnTo>
                <a:lnTo>
                  <a:pt x="94" y="301"/>
                </a:lnTo>
                <a:lnTo>
                  <a:pt x="94" y="301"/>
                </a:lnTo>
                <a:lnTo>
                  <a:pt x="107" y="294"/>
                </a:lnTo>
                <a:lnTo>
                  <a:pt x="121" y="287"/>
                </a:lnTo>
                <a:lnTo>
                  <a:pt x="134" y="280"/>
                </a:lnTo>
                <a:lnTo>
                  <a:pt x="148" y="271"/>
                </a:lnTo>
                <a:lnTo>
                  <a:pt x="148" y="271"/>
                </a:lnTo>
                <a:lnTo>
                  <a:pt x="144" y="277"/>
                </a:lnTo>
                <a:lnTo>
                  <a:pt x="144" y="277"/>
                </a:lnTo>
                <a:close/>
                <a:moveTo>
                  <a:pt x="286" y="101"/>
                </a:moveTo>
                <a:lnTo>
                  <a:pt x="286" y="101"/>
                </a:lnTo>
                <a:lnTo>
                  <a:pt x="294" y="99"/>
                </a:lnTo>
                <a:lnTo>
                  <a:pt x="297" y="99"/>
                </a:lnTo>
                <a:lnTo>
                  <a:pt x="297" y="99"/>
                </a:lnTo>
                <a:lnTo>
                  <a:pt x="295" y="101"/>
                </a:lnTo>
                <a:lnTo>
                  <a:pt x="295" y="101"/>
                </a:lnTo>
                <a:lnTo>
                  <a:pt x="286" y="106"/>
                </a:lnTo>
                <a:lnTo>
                  <a:pt x="278" y="112"/>
                </a:lnTo>
                <a:lnTo>
                  <a:pt x="278" y="112"/>
                </a:lnTo>
                <a:lnTo>
                  <a:pt x="277" y="104"/>
                </a:lnTo>
                <a:lnTo>
                  <a:pt x="277" y="104"/>
                </a:lnTo>
                <a:lnTo>
                  <a:pt x="277" y="104"/>
                </a:lnTo>
                <a:lnTo>
                  <a:pt x="277" y="104"/>
                </a:lnTo>
                <a:lnTo>
                  <a:pt x="282" y="103"/>
                </a:lnTo>
                <a:lnTo>
                  <a:pt x="286" y="101"/>
                </a:lnTo>
                <a:lnTo>
                  <a:pt x="286" y="101"/>
                </a:lnTo>
                <a:close/>
                <a:moveTo>
                  <a:pt x="283" y="101"/>
                </a:moveTo>
                <a:lnTo>
                  <a:pt x="283" y="101"/>
                </a:lnTo>
                <a:lnTo>
                  <a:pt x="291" y="97"/>
                </a:lnTo>
                <a:lnTo>
                  <a:pt x="291" y="97"/>
                </a:lnTo>
                <a:lnTo>
                  <a:pt x="283" y="101"/>
                </a:lnTo>
                <a:lnTo>
                  <a:pt x="283" y="101"/>
                </a:lnTo>
                <a:close/>
                <a:moveTo>
                  <a:pt x="285" y="133"/>
                </a:moveTo>
                <a:lnTo>
                  <a:pt x="285" y="133"/>
                </a:lnTo>
                <a:lnTo>
                  <a:pt x="282" y="134"/>
                </a:lnTo>
                <a:lnTo>
                  <a:pt x="282" y="134"/>
                </a:lnTo>
                <a:lnTo>
                  <a:pt x="280" y="124"/>
                </a:lnTo>
                <a:lnTo>
                  <a:pt x="280" y="124"/>
                </a:lnTo>
                <a:lnTo>
                  <a:pt x="286" y="123"/>
                </a:lnTo>
                <a:lnTo>
                  <a:pt x="292" y="120"/>
                </a:lnTo>
                <a:lnTo>
                  <a:pt x="292" y="120"/>
                </a:lnTo>
                <a:lnTo>
                  <a:pt x="301" y="121"/>
                </a:lnTo>
                <a:lnTo>
                  <a:pt x="301" y="121"/>
                </a:lnTo>
                <a:lnTo>
                  <a:pt x="293" y="126"/>
                </a:lnTo>
                <a:lnTo>
                  <a:pt x="293" y="126"/>
                </a:lnTo>
                <a:lnTo>
                  <a:pt x="285" y="131"/>
                </a:lnTo>
                <a:lnTo>
                  <a:pt x="285" y="131"/>
                </a:lnTo>
                <a:lnTo>
                  <a:pt x="285" y="132"/>
                </a:lnTo>
                <a:lnTo>
                  <a:pt x="285" y="133"/>
                </a:lnTo>
                <a:lnTo>
                  <a:pt x="285" y="133"/>
                </a:lnTo>
                <a:close/>
                <a:moveTo>
                  <a:pt x="278" y="114"/>
                </a:moveTo>
                <a:lnTo>
                  <a:pt x="278" y="114"/>
                </a:lnTo>
                <a:lnTo>
                  <a:pt x="288" y="110"/>
                </a:lnTo>
                <a:lnTo>
                  <a:pt x="297" y="106"/>
                </a:lnTo>
                <a:lnTo>
                  <a:pt x="297" y="106"/>
                </a:lnTo>
                <a:lnTo>
                  <a:pt x="295" y="113"/>
                </a:lnTo>
                <a:lnTo>
                  <a:pt x="295" y="113"/>
                </a:lnTo>
                <a:lnTo>
                  <a:pt x="289" y="116"/>
                </a:lnTo>
                <a:lnTo>
                  <a:pt x="289" y="116"/>
                </a:lnTo>
                <a:lnTo>
                  <a:pt x="279" y="122"/>
                </a:lnTo>
                <a:lnTo>
                  <a:pt x="279" y="122"/>
                </a:lnTo>
                <a:lnTo>
                  <a:pt x="278" y="114"/>
                </a:lnTo>
                <a:lnTo>
                  <a:pt x="278" y="114"/>
                </a:lnTo>
                <a:close/>
                <a:moveTo>
                  <a:pt x="420" y="95"/>
                </a:moveTo>
                <a:lnTo>
                  <a:pt x="420" y="95"/>
                </a:lnTo>
                <a:lnTo>
                  <a:pt x="431" y="92"/>
                </a:lnTo>
                <a:lnTo>
                  <a:pt x="437" y="91"/>
                </a:lnTo>
                <a:lnTo>
                  <a:pt x="443" y="91"/>
                </a:lnTo>
                <a:lnTo>
                  <a:pt x="443" y="91"/>
                </a:lnTo>
                <a:lnTo>
                  <a:pt x="439" y="93"/>
                </a:lnTo>
                <a:lnTo>
                  <a:pt x="436" y="95"/>
                </a:lnTo>
                <a:lnTo>
                  <a:pt x="436" y="95"/>
                </a:lnTo>
                <a:lnTo>
                  <a:pt x="427" y="99"/>
                </a:lnTo>
                <a:lnTo>
                  <a:pt x="427" y="99"/>
                </a:lnTo>
                <a:lnTo>
                  <a:pt x="421" y="102"/>
                </a:lnTo>
                <a:lnTo>
                  <a:pt x="421" y="102"/>
                </a:lnTo>
                <a:lnTo>
                  <a:pt x="420" y="95"/>
                </a:lnTo>
                <a:lnTo>
                  <a:pt x="420" y="95"/>
                </a:lnTo>
                <a:close/>
                <a:moveTo>
                  <a:pt x="422" y="109"/>
                </a:moveTo>
                <a:lnTo>
                  <a:pt x="422" y="109"/>
                </a:lnTo>
                <a:lnTo>
                  <a:pt x="422" y="106"/>
                </a:lnTo>
                <a:lnTo>
                  <a:pt x="422" y="106"/>
                </a:lnTo>
                <a:lnTo>
                  <a:pt x="434" y="102"/>
                </a:lnTo>
                <a:lnTo>
                  <a:pt x="440" y="100"/>
                </a:lnTo>
                <a:lnTo>
                  <a:pt x="447" y="100"/>
                </a:lnTo>
                <a:lnTo>
                  <a:pt x="447" y="100"/>
                </a:lnTo>
                <a:lnTo>
                  <a:pt x="437" y="106"/>
                </a:lnTo>
                <a:lnTo>
                  <a:pt x="437" y="106"/>
                </a:lnTo>
                <a:lnTo>
                  <a:pt x="434" y="107"/>
                </a:lnTo>
                <a:lnTo>
                  <a:pt x="431" y="110"/>
                </a:lnTo>
                <a:lnTo>
                  <a:pt x="431" y="110"/>
                </a:lnTo>
                <a:lnTo>
                  <a:pt x="422" y="109"/>
                </a:lnTo>
                <a:lnTo>
                  <a:pt x="422" y="109"/>
                </a:lnTo>
                <a:close/>
                <a:moveTo>
                  <a:pt x="442" y="111"/>
                </a:moveTo>
                <a:lnTo>
                  <a:pt x="442" y="111"/>
                </a:lnTo>
                <a:lnTo>
                  <a:pt x="447" y="111"/>
                </a:lnTo>
                <a:lnTo>
                  <a:pt x="449" y="111"/>
                </a:lnTo>
                <a:lnTo>
                  <a:pt x="449" y="113"/>
                </a:lnTo>
                <a:lnTo>
                  <a:pt x="449" y="113"/>
                </a:lnTo>
                <a:lnTo>
                  <a:pt x="442" y="111"/>
                </a:lnTo>
                <a:lnTo>
                  <a:pt x="442" y="111"/>
                </a:lnTo>
                <a:close/>
                <a:moveTo>
                  <a:pt x="446" y="88"/>
                </a:moveTo>
                <a:lnTo>
                  <a:pt x="446" y="88"/>
                </a:lnTo>
                <a:lnTo>
                  <a:pt x="449" y="94"/>
                </a:lnTo>
                <a:lnTo>
                  <a:pt x="451" y="100"/>
                </a:lnTo>
                <a:lnTo>
                  <a:pt x="453" y="113"/>
                </a:lnTo>
                <a:lnTo>
                  <a:pt x="453" y="113"/>
                </a:lnTo>
                <a:lnTo>
                  <a:pt x="451" y="113"/>
                </a:lnTo>
                <a:lnTo>
                  <a:pt x="451" y="113"/>
                </a:lnTo>
                <a:lnTo>
                  <a:pt x="451" y="113"/>
                </a:lnTo>
                <a:lnTo>
                  <a:pt x="451" y="113"/>
                </a:lnTo>
                <a:lnTo>
                  <a:pt x="451" y="111"/>
                </a:lnTo>
                <a:lnTo>
                  <a:pt x="450" y="110"/>
                </a:lnTo>
                <a:lnTo>
                  <a:pt x="448" y="109"/>
                </a:lnTo>
                <a:lnTo>
                  <a:pt x="444" y="109"/>
                </a:lnTo>
                <a:lnTo>
                  <a:pt x="441" y="109"/>
                </a:lnTo>
                <a:lnTo>
                  <a:pt x="441" y="109"/>
                </a:lnTo>
                <a:lnTo>
                  <a:pt x="435" y="110"/>
                </a:lnTo>
                <a:lnTo>
                  <a:pt x="435" y="110"/>
                </a:lnTo>
                <a:lnTo>
                  <a:pt x="433" y="110"/>
                </a:lnTo>
                <a:lnTo>
                  <a:pt x="433" y="110"/>
                </a:lnTo>
                <a:lnTo>
                  <a:pt x="436" y="108"/>
                </a:lnTo>
                <a:lnTo>
                  <a:pt x="436" y="108"/>
                </a:lnTo>
                <a:lnTo>
                  <a:pt x="444" y="105"/>
                </a:lnTo>
                <a:lnTo>
                  <a:pt x="447" y="103"/>
                </a:lnTo>
                <a:lnTo>
                  <a:pt x="450" y="100"/>
                </a:lnTo>
                <a:lnTo>
                  <a:pt x="450" y="100"/>
                </a:lnTo>
                <a:lnTo>
                  <a:pt x="450" y="99"/>
                </a:lnTo>
                <a:lnTo>
                  <a:pt x="449" y="98"/>
                </a:lnTo>
                <a:lnTo>
                  <a:pt x="449" y="98"/>
                </a:lnTo>
                <a:lnTo>
                  <a:pt x="446" y="98"/>
                </a:lnTo>
                <a:lnTo>
                  <a:pt x="442" y="98"/>
                </a:lnTo>
                <a:lnTo>
                  <a:pt x="435" y="99"/>
                </a:lnTo>
                <a:lnTo>
                  <a:pt x="422" y="104"/>
                </a:lnTo>
                <a:lnTo>
                  <a:pt x="422" y="104"/>
                </a:lnTo>
                <a:lnTo>
                  <a:pt x="434" y="98"/>
                </a:lnTo>
                <a:lnTo>
                  <a:pt x="440" y="95"/>
                </a:lnTo>
                <a:lnTo>
                  <a:pt x="445" y="92"/>
                </a:lnTo>
                <a:lnTo>
                  <a:pt x="445" y="92"/>
                </a:lnTo>
                <a:lnTo>
                  <a:pt x="446" y="91"/>
                </a:lnTo>
                <a:lnTo>
                  <a:pt x="445" y="90"/>
                </a:lnTo>
                <a:lnTo>
                  <a:pt x="445" y="90"/>
                </a:lnTo>
                <a:lnTo>
                  <a:pt x="442" y="89"/>
                </a:lnTo>
                <a:lnTo>
                  <a:pt x="439" y="89"/>
                </a:lnTo>
                <a:lnTo>
                  <a:pt x="433" y="90"/>
                </a:lnTo>
                <a:lnTo>
                  <a:pt x="421" y="93"/>
                </a:lnTo>
                <a:lnTo>
                  <a:pt x="421" y="93"/>
                </a:lnTo>
                <a:lnTo>
                  <a:pt x="431" y="88"/>
                </a:lnTo>
                <a:lnTo>
                  <a:pt x="436" y="84"/>
                </a:lnTo>
                <a:lnTo>
                  <a:pt x="439" y="80"/>
                </a:lnTo>
                <a:lnTo>
                  <a:pt x="439" y="80"/>
                </a:lnTo>
                <a:lnTo>
                  <a:pt x="443" y="84"/>
                </a:lnTo>
                <a:lnTo>
                  <a:pt x="446" y="88"/>
                </a:lnTo>
                <a:lnTo>
                  <a:pt x="446" y="88"/>
                </a:lnTo>
                <a:close/>
                <a:moveTo>
                  <a:pt x="419" y="91"/>
                </a:moveTo>
                <a:lnTo>
                  <a:pt x="419" y="91"/>
                </a:lnTo>
                <a:lnTo>
                  <a:pt x="417" y="86"/>
                </a:lnTo>
                <a:lnTo>
                  <a:pt x="417" y="86"/>
                </a:lnTo>
                <a:lnTo>
                  <a:pt x="422" y="85"/>
                </a:lnTo>
                <a:lnTo>
                  <a:pt x="422" y="85"/>
                </a:lnTo>
                <a:lnTo>
                  <a:pt x="430" y="82"/>
                </a:lnTo>
                <a:lnTo>
                  <a:pt x="437" y="80"/>
                </a:lnTo>
                <a:lnTo>
                  <a:pt x="437" y="80"/>
                </a:lnTo>
                <a:lnTo>
                  <a:pt x="434" y="84"/>
                </a:lnTo>
                <a:lnTo>
                  <a:pt x="430" y="87"/>
                </a:lnTo>
                <a:lnTo>
                  <a:pt x="419" y="91"/>
                </a:lnTo>
                <a:lnTo>
                  <a:pt x="419" y="91"/>
                </a:lnTo>
                <a:close/>
                <a:moveTo>
                  <a:pt x="436" y="78"/>
                </a:moveTo>
                <a:lnTo>
                  <a:pt x="436" y="78"/>
                </a:lnTo>
                <a:lnTo>
                  <a:pt x="431" y="79"/>
                </a:lnTo>
                <a:lnTo>
                  <a:pt x="426" y="81"/>
                </a:lnTo>
                <a:lnTo>
                  <a:pt x="416" y="84"/>
                </a:lnTo>
                <a:lnTo>
                  <a:pt x="416" y="84"/>
                </a:lnTo>
                <a:lnTo>
                  <a:pt x="415" y="83"/>
                </a:lnTo>
                <a:lnTo>
                  <a:pt x="415" y="83"/>
                </a:lnTo>
                <a:lnTo>
                  <a:pt x="422" y="78"/>
                </a:lnTo>
                <a:lnTo>
                  <a:pt x="422" y="78"/>
                </a:lnTo>
                <a:lnTo>
                  <a:pt x="426" y="74"/>
                </a:lnTo>
                <a:lnTo>
                  <a:pt x="426" y="74"/>
                </a:lnTo>
                <a:lnTo>
                  <a:pt x="431" y="76"/>
                </a:lnTo>
                <a:lnTo>
                  <a:pt x="436" y="78"/>
                </a:lnTo>
                <a:lnTo>
                  <a:pt x="436" y="78"/>
                </a:lnTo>
                <a:close/>
                <a:moveTo>
                  <a:pt x="423" y="74"/>
                </a:moveTo>
                <a:lnTo>
                  <a:pt x="423" y="74"/>
                </a:lnTo>
                <a:lnTo>
                  <a:pt x="419" y="76"/>
                </a:lnTo>
                <a:lnTo>
                  <a:pt x="416" y="79"/>
                </a:lnTo>
                <a:lnTo>
                  <a:pt x="416" y="79"/>
                </a:lnTo>
                <a:lnTo>
                  <a:pt x="414" y="81"/>
                </a:lnTo>
                <a:lnTo>
                  <a:pt x="414" y="81"/>
                </a:lnTo>
                <a:lnTo>
                  <a:pt x="411" y="77"/>
                </a:lnTo>
                <a:lnTo>
                  <a:pt x="411" y="77"/>
                </a:lnTo>
                <a:lnTo>
                  <a:pt x="417" y="76"/>
                </a:lnTo>
                <a:lnTo>
                  <a:pt x="423" y="74"/>
                </a:lnTo>
                <a:lnTo>
                  <a:pt x="423" y="74"/>
                </a:lnTo>
                <a:lnTo>
                  <a:pt x="423" y="74"/>
                </a:lnTo>
                <a:lnTo>
                  <a:pt x="423" y="74"/>
                </a:lnTo>
                <a:close/>
                <a:moveTo>
                  <a:pt x="418" y="73"/>
                </a:moveTo>
                <a:lnTo>
                  <a:pt x="418" y="73"/>
                </a:lnTo>
                <a:lnTo>
                  <a:pt x="418" y="73"/>
                </a:lnTo>
                <a:lnTo>
                  <a:pt x="418" y="73"/>
                </a:lnTo>
                <a:lnTo>
                  <a:pt x="414" y="74"/>
                </a:lnTo>
                <a:lnTo>
                  <a:pt x="409" y="74"/>
                </a:lnTo>
                <a:lnTo>
                  <a:pt x="409" y="74"/>
                </a:lnTo>
                <a:lnTo>
                  <a:pt x="407" y="72"/>
                </a:lnTo>
                <a:lnTo>
                  <a:pt x="407" y="72"/>
                </a:lnTo>
                <a:lnTo>
                  <a:pt x="418" y="73"/>
                </a:lnTo>
                <a:lnTo>
                  <a:pt x="418" y="73"/>
                </a:lnTo>
                <a:close/>
                <a:moveTo>
                  <a:pt x="413" y="108"/>
                </a:moveTo>
                <a:lnTo>
                  <a:pt x="413" y="108"/>
                </a:lnTo>
                <a:lnTo>
                  <a:pt x="401" y="107"/>
                </a:lnTo>
                <a:lnTo>
                  <a:pt x="388" y="107"/>
                </a:lnTo>
                <a:lnTo>
                  <a:pt x="364" y="110"/>
                </a:lnTo>
                <a:lnTo>
                  <a:pt x="341" y="114"/>
                </a:lnTo>
                <a:lnTo>
                  <a:pt x="318" y="120"/>
                </a:lnTo>
                <a:lnTo>
                  <a:pt x="318" y="120"/>
                </a:lnTo>
                <a:lnTo>
                  <a:pt x="317" y="101"/>
                </a:lnTo>
                <a:lnTo>
                  <a:pt x="317" y="91"/>
                </a:lnTo>
                <a:lnTo>
                  <a:pt x="317" y="80"/>
                </a:lnTo>
                <a:lnTo>
                  <a:pt x="319" y="69"/>
                </a:lnTo>
                <a:lnTo>
                  <a:pt x="321" y="58"/>
                </a:lnTo>
                <a:lnTo>
                  <a:pt x="323" y="54"/>
                </a:lnTo>
                <a:lnTo>
                  <a:pt x="325" y="50"/>
                </a:lnTo>
                <a:lnTo>
                  <a:pt x="328" y="46"/>
                </a:lnTo>
                <a:lnTo>
                  <a:pt x="332" y="43"/>
                </a:lnTo>
                <a:lnTo>
                  <a:pt x="332" y="43"/>
                </a:lnTo>
                <a:lnTo>
                  <a:pt x="334" y="42"/>
                </a:lnTo>
                <a:lnTo>
                  <a:pt x="337" y="41"/>
                </a:lnTo>
                <a:lnTo>
                  <a:pt x="343" y="41"/>
                </a:lnTo>
                <a:lnTo>
                  <a:pt x="349" y="42"/>
                </a:lnTo>
                <a:lnTo>
                  <a:pt x="355" y="45"/>
                </a:lnTo>
                <a:lnTo>
                  <a:pt x="368" y="53"/>
                </a:lnTo>
                <a:lnTo>
                  <a:pt x="377" y="60"/>
                </a:lnTo>
                <a:lnTo>
                  <a:pt x="377" y="60"/>
                </a:lnTo>
                <a:lnTo>
                  <a:pt x="391" y="70"/>
                </a:lnTo>
                <a:lnTo>
                  <a:pt x="397" y="75"/>
                </a:lnTo>
                <a:lnTo>
                  <a:pt x="403" y="81"/>
                </a:lnTo>
                <a:lnTo>
                  <a:pt x="407" y="86"/>
                </a:lnTo>
                <a:lnTo>
                  <a:pt x="410" y="93"/>
                </a:lnTo>
                <a:lnTo>
                  <a:pt x="413" y="100"/>
                </a:lnTo>
                <a:lnTo>
                  <a:pt x="413" y="108"/>
                </a:lnTo>
                <a:lnTo>
                  <a:pt x="413" y="108"/>
                </a:lnTo>
                <a:close/>
                <a:moveTo>
                  <a:pt x="334" y="33"/>
                </a:moveTo>
                <a:lnTo>
                  <a:pt x="334" y="33"/>
                </a:lnTo>
                <a:lnTo>
                  <a:pt x="343" y="28"/>
                </a:lnTo>
                <a:lnTo>
                  <a:pt x="343" y="28"/>
                </a:lnTo>
                <a:lnTo>
                  <a:pt x="351" y="26"/>
                </a:lnTo>
                <a:lnTo>
                  <a:pt x="351" y="26"/>
                </a:lnTo>
                <a:lnTo>
                  <a:pt x="353" y="25"/>
                </a:lnTo>
                <a:lnTo>
                  <a:pt x="353" y="25"/>
                </a:lnTo>
                <a:lnTo>
                  <a:pt x="353" y="25"/>
                </a:lnTo>
                <a:lnTo>
                  <a:pt x="353" y="25"/>
                </a:lnTo>
                <a:lnTo>
                  <a:pt x="347" y="29"/>
                </a:lnTo>
                <a:lnTo>
                  <a:pt x="341" y="32"/>
                </a:lnTo>
                <a:lnTo>
                  <a:pt x="341" y="32"/>
                </a:lnTo>
                <a:lnTo>
                  <a:pt x="337" y="32"/>
                </a:lnTo>
                <a:lnTo>
                  <a:pt x="337" y="32"/>
                </a:lnTo>
                <a:lnTo>
                  <a:pt x="334" y="33"/>
                </a:lnTo>
                <a:lnTo>
                  <a:pt x="334" y="33"/>
                </a:lnTo>
                <a:close/>
                <a:moveTo>
                  <a:pt x="350" y="34"/>
                </a:moveTo>
                <a:lnTo>
                  <a:pt x="350" y="34"/>
                </a:lnTo>
                <a:lnTo>
                  <a:pt x="352" y="33"/>
                </a:lnTo>
                <a:lnTo>
                  <a:pt x="352" y="33"/>
                </a:lnTo>
                <a:lnTo>
                  <a:pt x="356" y="32"/>
                </a:lnTo>
                <a:lnTo>
                  <a:pt x="360" y="33"/>
                </a:lnTo>
                <a:lnTo>
                  <a:pt x="360" y="33"/>
                </a:lnTo>
                <a:lnTo>
                  <a:pt x="356" y="36"/>
                </a:lnTo>
                <a:lnTo>
                  <a:pt x="356" y="36"/>
                </a:lnTo>
                <a:lnTo>
                  <a:pt x="350" y="34"/>
                </a:lnTo>
                <a:lnTo>
                  <a:pt x="350" y="34"/>
                </a:lnTo>
                <a:close/>
                <a:moveTo>
                  <a:pt x="364" y="32"/>
                </a:moveTo>
                <a:lnTo>
                  <a:pt x="364" y="32"/>
                </a:lnTo>
                <a:lnTo>
                  <a:pt x="370" y="44"/>
                </a:lnTo>
                <a:lnTo>
                  <a:pt x="370" y="44"/>
                </a:lnTo>
                <a:lnTo>
                  <a:pt x="367" y="42"/>
                </a:lnTo>
                <a:lnTo>
                  <a:pt x="367" y="42"/>
                </a:lnTo>
                <a:lnTo>
                  <a:pt x="368" y="41"/>
                </a:lnTo>
                <a:lnTo>
                  <a:pt x="368" y="40"/>
                </a:lnTo>
                <a:lnTo>
                  <a:pt x="368" y="40"/>
                </a:lnTo>
                <a:lnTo>
                  <a:pt x="364" y="38"/>
                </a:lnTo>
                <a:lnTo>
                  <a:pt x="362" y="37"/>
                </a:lnTo>
                <a:lnTo>
                  <a:pt x="362" y="35"/>
                </a:lnTo>
                <a:lnTo>
                  <a:pt x="364" y="32"/>
                </a:lnTo>
                <a:lnTo>
                  <a:pt x="364" y="32"/>
                </a:lnTo>
                <a:close/>
                <a:moveTo>
                  <a:pt x="360" y="24"/>
                </a:moveTo>
                <a:lnTo>
                  <a:pt x="360" y="24"/>
                </a:lnTo>
                <a:lnTo>
                  <a:pt x="360" y="24"/>
                </a:lnTo>
                <a:lnTo>
                  <a:pt x="360" y="24"/>
                </a:lnTo>
                <a:lnTo>
                  <a:pt x="363" y="29"/>
                </a:lnTo>
                <a:lnTo>
                  <a:pt x="363" y="29"/>
                </a:lnTo>
                <a:lnTo>
                  <a:pt x="359" y="29"/>
                </a:lnTo>
                <a:lnTo>
                  <a:pt x="355" y="30"/>
                </a:lnTo>
                <a:lnTo>
                  <a:pt x="348" y="32"/>
                </a:lnTo>
                <a:lnTo>
                  <a:pt x="348" y="32"/>
                </a:lnTo>
                <a:lnTo>
                  <a:pt x="346" y="33"/>
                </a:lnTo>
                <a:lnTo>
                  <a:pt x="346" y="33"/>
                </a:lnTo>
                <a:lnTo>
                  <a:pt x="345" y="33"/>
                </a:lnTo>
                <a:lnTo>
                  <a:pt x="345" y="33"/>
                </a:lnTo>
                <a:lnTo>
                  <a:pt x="347" y="31"/>
                </a:lnTo>
                <a:lnTo>
                  <a:pt x="347" y="31"/>
                </a:lnTo>
                <a:lnTo>
                  <a:pt x="360" y="24"/>
                </a:lnTo>
                <a:lnTo>
                  <a:pt x="360" y="24"/>
                </a:lnTo>
                <a:close/>
                <a:moveTo>
                  <a:pt x="328" y="12"/>
                </a:moveTo>
                <a:lnTo>
                  <a:pt x="328" y="12"/>
                </a:lnTo>
                <a:lnTo>
                  <a:pt x="332" y="10"/>
                </a:lnTo>
                <a:lnTo>
                  <a:pt x="336" y="9"/>
                </a:lnTo>
                <a:lnTo>
                  <a:pt x="340" y="9"/>
                </a:lnTo>
                <a:lnTo>
                  <a:pt x="343" y="9"/>
                </a:lnTo>
                <a:lnTo>
                  <a:pt x="343" y="9"/>
                </a:lnTo>
                <a:lnTo>
                  <a:pt x="332" y="15"/>
                </a:lnTo>
                <a:lnTo>
                  <a:pt x="326" y="17"/>
                </a:lnTo>
                <a:lnTo>
                  <a:pt x="321" y="18"/>
                </a:lnTo>
                <a:lnTo>
                  <a:pt x="321" y="18"/>
                </a:lnTo>
                <a:lnTo>
                  <a:pt x="324" y="15"/>
                </a:lnTo>
                <a:lnTo>
                  <a:pt x="328" y="12"/>
                </a:lnTo>
                <a:lnTo>
                  <a:pt x="328" y="12"/>
                </a:lnTo>
                <a:close/>
                <a:moveTo>
                  <a:pt x="319" y="21"/>
                </a:moveTo>
                <a:lnTo>
                  <a:pt x="319" y="21"/>
                </a:lnTo>
                <a:lnTo>
                  <a:pt x="323" y="20"/>
                </a:lnTo>
                <a:lnTo>
                  <a:pt x="328" y="18"/>
                </a:lnTo>
                <a:lnTo>
                  <a:pt x="328" y="18"/>
                </a:lnTo>
                <a:lnTo>
                  <a:pt x="335" y="15"/>
                </a:lnTo>
                <a:lnTo>
                  <a:pt x="335" y="15"/>
                </a:lnTo>
                <a:lnTo>
                  <a:pt x="342" y="12"/>
                </a:lnTo>
                <a:lnTo>
                  <a:pt x="344" y="10"/>
                </a:lnTo>
                <a:lnTo>
                  <a:pt x="342" y="12"/>
                </a:lnTo>
                <a:lnTo>
                  <a:pt x="342" y="12"/>
                </a:lnTo>
                <a:lnTo>
                  <a:pt x="335" y="16"/>
                </a:lnTo>
                <a:lnTo>
                  <a:pt x="329" y="19"/>
                </a:lnTo>
                <a:lnTo>
                  <a:pt x="315" y="25"/>
                </a:lnTo>
                <a:lnTo>
                  <a:pt x="315" y="25"/>
                </a:lnTo>
                <a:lnTo>
                  <a:pt x="319" y="21"/>
                </a:lnTo>
                <a:lnTo>
                  <a:pt x="319" y="21"/>
                </a:lnTo>
                <a:close/>
                <a:moveTo>
                  <a:pt x="313" y="28"/>
                </a:moveTo>
                <a:lnTo>
                  <a:pt x="313" y="28"/>
                </a:lnTo>
                <a:lnTo>
                  <a:pt x="331" y="20"/>
                </a:lnTo>
                <a:lnTo>
                  <a:pt x="339" y="16"/>
                </a:lnTo>
                <a:lnTo>
                  <a:pt x="347" y="11"/>
                </a:lnTo>
                <a:lnTo>
                  <a:pt x="347" y="11"/>
                </a:lnTo>
                <a:lnTo>
                  <a:pt x="353" y="15"/>
                </a:lnTo>
                <a:lnTo>
                  <a:pt x="353" y="15"/>
                </a:lnTo>
                <a:lnTo>
                  <a:pt x="353" y="15"/>
                </a:lnTo>
                <a:lnTo>
                  <a:pt x="353" y="15"/>
                </a:lnTo>
                <a:lnTo>
                  <a:pt x="342" y="18"/>
                </a:lnTo>
                <a:lnTo>
                  <a:pt x="331" y="22"/>
                </a:lnTo>
                <a:lnTo>
                  <a:pt x="331" y="22"/>
                </a:lnTo>
                <a:lnTo>
                  <a:pt x="318" y="27"/>
                </a:lnTo>
                <a:lnTo>
                  <a:pt x="318" y="27"/>
                </a:lnTo>
                <a:lnTo>
                  <a:pt x="313" y="29"/>
                </a:lnTo>
                <a:lnTo>
                  <a:pt x="313" y="29"/>
                </a:lnTo>
                <a:lnTo>
                  <a:pt x="313" y="28"/>
                </a:lnTo>
                <a:lnTo>
                  <a:pt x="313" y="28"/>
                </a:lnTo>
                <a:close/>
                <a:moveTo>
                  <a:pt x="312" y="31"/>
                </a:moveTo>
                <a:lnTo>
                  <a:pt x="312" y="31"/>
                </a:lnTo>
                <a:lnTo>
                  <a:pt x="319" y="29"/>
                </a:lnTo>
                <a:lnTo>
                  <a:pt x="327" y="26"/>
                </a:lnTo>
                <a:lnTo>
                  <a:pt x="327" y="26"/>
                </a:lnTo>
                <a:lnTo>
                  <a:pt x="340" y="21"/>
                </a:lnTo>
                <a:lnTo>
                  <a:pt x="340" y="21"/>
                </a:lnTo>
                <a:lnTo>
                  <a:pt x="347" y="18"/>
                </a:lnTo>
                <a:lnTo>
                  <a:pt x="348" y="18"/>
                </a:lnTo>
                <a:lnTo>
                  <a:pt x="347" y="19"/>
                </a:lnTo>
                <a:lnTo>
                  <a:pt x="343" y="21"/>
                </a:lnTo>
                <a:lnTo>
                  <a:pt x="343" y="21"/>
                </a:lnTo>
                <a:lnTo>
                  <a:pt x="335" y="25"/>
                </a:lnTo>
                <a:lnTo>
                  <a:pt x="326" y="29"/>
                </a:lnTo>
                <a:lnTo>
                  <a:pt x="317" y="32"/>
                </a:lnTo>
                <a:lnTo>
                  <a:pt x="308" y="36"/>
                </a:lnTo>
                <a:lnTo>
                  <a:pt x="308" y="36"/>
                </a:lnTo>
                <a:lnTo>
                  <a:pt x="312" y="31"/>
                </a:lnTo>
                <a:lnTo>
                  <a:pt x="312" y="31"/>
                </a:lnTo>
                <a:close/>
                <a:moveTo>
                  <a:pt x="306" y="39"/>
                </a:moveTo>
                <a:lnTo>
                  <a:pt x="306" y="39"/>
                </a:lnTo>
                <a:lnTo>
                  <a:pt x="319" y="34"/>
                </a:lnTo>
                <a:lnTo>
                  <a:pt x="331" y="29"/>
                </a:lnTo>
                <a:lnTo>
                  <a:pt x="343" y="24"/>
                </a:lnTo>
                <a:lnTo>
                  <a:pt x="348" y="20"/>
                </a:lnTo>
                <a:lnTo>
                  <a:pt x="354" y="17"/>
                </a:lnTo>
                <a:lnTo>
                  <a:pt x="354" y="17"/>
                </a:lnTo>
                <a:lnTo>
                  <a:pt x="354" y="16"/>
                </a:lnTo>
                <a:lnTo>
                  <a:pt x="354" y="16"/>
                </a:lnTo>
                <a:lnTo>
                  <a:pt x="358" y="21"/>
                </a:lnTo>
                <a:lnTo>
                  <a:pt x="358" y="21"/>
                </a:lnTo>
                <a:lnTo>
                  <a:pt x="359" y="22"/>
                </a:lnTo>
                <a:lnTo>
                  <a:pt x="359" y="22"/>
                </a:lnTo>
                <a:lnTo>
                  <a:pt x="346" y="25"/>
                </a:lnTo>
                <a:lnTo>
                  <a:pt x="334" y="30"/>
                </a:lnTo>
                <a:lnTo>
                  <a:pt x="334" y="30"/>
                </a:lnTo>
                <a:lnTo>
                  <a:pt x="315" y="39"/>
                </a:lnTo>
                <a:lnTo>
                  <a:pt x="315" y="39"/>
                </a:lnTo>
                <a:lnTo>
                  <a:pt x="305" y="42"/>
                </a:lnTo>
                <a:lnTo>
                  <a:pt x="305" y="42"/>
                </a:lnTo>
                <a:lnTo>
                  <a:pt x="306" y="39"/>
                </a:lnTo>
                <a:lnTo>
                  <a:pt x="306" y="39"/>
                </a:lnTo>
                <a:close/>
                <a:moveTo>
                  <a:pt x="304" y="44"/>
                </a:moveTo>
                <a:lnTo>
                  <a:pt x="304" y="44"/>
                </a:lnTo>
                <a:lnTo>
                  <a:pt x="315" y="41"/>
                </a:lnTo>
                <a:lnTo>
                  <a:pt x="324" y="37"/>
                </a:lnTo>
                <a:lnTo>
                  <a:pt x="324" y="37"/>
                </a:lnTo>
                <a:lnTo>
                  <a:pt x="321" y="41"/>
                </a:lnTo>
                <a:lnTo>
                  <a:pt x="317" y="45"/>
                </a:lnTo>
                <a:lnTo>
                  <a:pt x="317" y="45"/>
                </a:lnTo>
                <a:lnTo>
                  <a:pt x="301" y="50"/>
                </a:lnTo>
                <a:lnTo>
                  <a:pt x="301" y="50"/>
                </a:lnTo>
                <a:lnTo>
                  <a:pt x="304" y="44"/>
                </a:lnTo>
                <a:lnTo>
                  <a:pt x="304" y="44"/>
                </a:lnTo>
                <a:close/>
                <a:moveTo>
                  <a:pt x="299" y="53"/>
                </a:moveTo>
                <a:lnTo>
                  <a:pt x="299" y="53"/>
                </a:lnTo>
                <a:lnTo>
                  <a:pt x="310" y="49"/>
                </a:lnTo>
                <a:lnTo>
                  <a:pt x="310" y="49"/>
                </a:lnTo>
                <a:lnTo>
                  <a:pt x="315" y="48"/>
                </a:lnTo>
                <a:lnTo>
                  <a:pt x="315" y="48"/>
                </a:lnTo>
                <a:lnTo>
                  <a:pt x="315" y="48"/>
                </a:lnTo>
                <a:lnTo>
                  <a:pt x="308" y="51"/>
                </a:lnTo>
                <a:lnTo>
                  <a:pt x="308" y="51"/>
                </a:lnTo>
                <a:lnTo>
                  <a:pt x="295" y="59"/>
                </a:lnTo>
                <a:lnTo>
                  <a:pt x="295" y="59"/>
                </a:lnTo>
                <a:lnTo>
                  <a:pt x="299" y="53"/>
                </a:lnTo>
                <a:lnTo>
                  <a:pt x="299" y="53"/>
                </a:lnTo>
                <a:close/>
                <a:moveTo>
                  <a:pt x="290" y="67"/>
                </a:moveTo>
                <a:lnTo>
                  <a:pt x="290" y="67"/>
                </a:lnTo>
                <a:lnTo>
                  <a:pt x="297" y="63"/>
                </a:lnTo>
                <a:lnTo>
                  <a:pt x="297" y="63"/>
                </a:lnTo>
                <a:lnTo>
                  <a:pt x="304" y="60"/>
                </a:lnTo>
                <a:lnTo>
                  <a:pt x="305" y="60"/>
                </a:lnTo>
                <a:lnTo>
                  <a:pt x="304" y="61"/>
                </a:lnTo>
                <a:lnTo>
                  <a:pt x="300" y="64"/>
                </a:lnTo>
                <a:lnTo>
                  <a:pt x="300" y="64"/>
                </a:lnTo>
                <a:lnTo>
                  <a:pt x="287" y="72"/>
                </a:lnTo>
                <a:lnTo>
                  <a:pt x="287" y="72"/>
                </a:lnTo>
                <a:lnTo>
                  <a:pt x="290" y="67"/>
                </a:lnTo>
                <a:lnTo>
                  <a:pt x="290" y="67"/>
                </a:lnTo>
                <a:close/>
                <a:moveTo>
                  <a:pt x="286" y="74"/>
                </a:moveTo>
                <a:lnTo>
                  <a:pt x="286" y="74"/>
                </a:lnTo>
                <a:lnTo>
                  <a:pt x="299" y="67"/>
                </a:lnTo>
                <a:lnTo>
                  <a:pt x="305" y="63"/>
                </a:lnTo>
                <a:lnTo>
                  <a:pt x="311" y="59"/>
                </a:lnTo>
                <a:lnTo>
                  <a:pt x="311" y="59"/>
                </a:lnTo>
                <a:lnTo>
                  <a:pt x="312" y="57"/>
                </a:lnTo>
                <a:lnTo>
                  <a:pt x="310" y="57"/>
                </a:lnTo>
                <a:lnTo>
                  <a:pt x="310" y="57"/>
                </a:lnTo>
                <a:lnTo>
                  <a:pt x="304" y="58"/>
                </a:lnTo>
                <a:lnTo>
                  <a:pt x="299" y="60"/>
                </a:lnTo>
                <a:lnTo>
                  <a:pt x="299" y="60"/>
                </a:lnTo>
                <a:lnTo>
                  <a:pt x="291" y="64"/>
                </a:lnTo>
                <a:lnTo>
                  <a:pt x="291" y="64"/>
                </a:lnTo>
                <a:lnTo>
                  <a:pt x="292" y="63"/>
                </a:lnTo>
                <a:lnTo>
                  <a:pt x="292" y="63"/>
                </a:lnTo>
                <a:lnTo>
                  <a:pt x="292" y="63"/>
                </a:lnTo>
                <a:lnTo>
                  <a:pt x="292" y="63"/>
                </a:lnTo>
                <a:lnTo>
                  <a:pt x="303" y="56"/>
                </a:lnTo>
                <a:lnTo>
                  <a:pt x="315" y="50"/>
                </a:lnTo>
                <a:lnTo>
                  <a:pt x="315" y="50"/>
                </a:lnTo>
                <a:lnTo>
                  <a:pt x="312" y="59"/>
                </a:lnTo>
                <a:lnTo>
                  <a:pt x="310" y="69"/>
                </a:lnTo>
                <a:lnTo>
                  <a:pt x="308" y="79"/>
                </a:lnTo>
                <a:lnTo>
                  <a:pt x="308" y="88"/>
                </a:lnTo>
                <a:lnTo>
                  <a:pt x="308" y="107"/>
                </a:lnTo>
                <a:lnTo>
                  <a:pt x="308" y="121"/>
                </a:lnTo>
                <a:lnTo>
                  <a:pt x="308" y="121"/>
                </a:lnTo>
                <a:lnTo>
                  <a:pt x="310" y="123"/>
                </a:lnTo>
                <a:lnTo>
                  <a:pt x="310" y="123"/>
                </a:lnTo>
                <a:lnTo>
                  <a:pt x="300" y="126"/>
                </a:lnTo>
                <a:lnTo>
                  <a:pt x="300" y="126"/>
                </a:lnTo>
                <a:lnTo>
                  <a:pt x="299" y="126"/>
                </a:lnTo>
                <a:lnTo>
                  <a:pt x="299" y="126"/>
                </a:lnTo>
                <a:lnTo>
                  <a:pt x="298" y="126"/>
                </a:lnTo>
                <a:lnTo>
                  <a:pt x="298" y="126"/>
                </a:lnTo>
                <a:lnTo>
                  <a:pt x="303" y="123"/>
                </a:lnTo>
                <a:lnTo>
                  <a:pt x="306" y="117"/>
                </a:lnTo>
                <a:lnTo>
                  <a:pt x="306" y="117"/>
                </a:lnTo>
                <a:lnTo>
                  <a:pt x="306" y="117"/>
                </a:lnTo>
                <a:lnTo>
                  <a:pt x="306" y="116"/>
                </a:lnTo>
                <a:lnTo>
                  <a:pt x="306" y="116"/>
                </a:lnTo>
                <a:lnTo>
                  <a:pt x="300" y="115"/>
                </a:lnTo>
                <a:lnTo>
                  <a:pt x="295" y="117"/>
                </a:lnTo>
                <a:lnTo>
                  <a:pt x="295" y="117"/>
                </a:lnTo>
                <a:lnTo>
                  <a:pt x="286" y="121"/>
                </a:lnTo>
                <a:lnTo>
                  <a:pt x="282" y="123"/>
                </a:lnTo>
                <a:lnTo>
                  <a:pt x="284" y="121"/>
                </a:lnTo>
                <a:lnTo>
                  <a:pt x="284" y="121"/>
                </a:lnTo>
                <a:lnTo>
                  <a:pt x="295" y="115"/>
                </a:lnTo>
                <a:lnTo>
                  <a:pt x="300" y="111"/>
                </a:lnTo>
                <a:lnTo>
                  <a:pt x="302" y="108"/>
                </a:lnTo>
                <a:lnTo>
                  <a:pt x="304" y="105"/>
                </a:lnTo>
                <a:lnTo>
                  <a:pt x="304" y="105"/>
                </a:lnTo>
                <a:lnTo>
                  <a:pt x="303" y="104"/>
                </a:lnTo>
                <a:lnTo>
                  <a:pt x="302" y="104"/>
                </a:lnTo>
                <a:lnTo>
                  <a:pt x="302" y="104"/>
                </a:lnTo>
                <a:lnTo>
                  <a:pt x="298" y="104"/>
                </a:lnTo>
                <a:lnTo>
                  <a:pt x="294" y="105"/>
                </a:lnTo>
                <a:lnTo>
                  <a:pt x="285" y="109"/>
                </a:lnTo>
                <a:lnTo>
                  <a:pt x="285" y="109"/>
                </a:lnTo>
                <a:lnTo>
                  <a:pt x="297" y="102"/>
                </a:lnTo>
                <a:lnTo>
                  <a:pt x="302" y="98"/>
                </a:lnTo>
                <a:lnTo>
                  <a:pt x="306" y="94"/>
                </a:lnTo>
                <a:lnTo>
                  <a:pt x="306" y="94"/>
                </a:lnTo>
                <a:lnTo>
                  <a:pt x="306" y="92"/>
                </a:lnTo>
                <a:lnTo>
                  <a:pt x="305" y="92"/>
                </a:lnTo>
                <a:lnTo>
                  <a:pt x="305" y="92"/>
                </a:lnTo>
                <a:lnTo>
                  <a:pt x="301" y="92"/>
                </a:lnTo>
                <a:lnTo>
                  <a:pt x="296" y="94"/>
                </a:lnTo>
                <a:lnTo>
                  <a:pt x="296" y="94"/>
                </a:lnTo>
                <a:lnTo>
                  <a:pt x="296" y="94"/>
                </a:lnTo>
                <a:lnTo>
                  <a:pt x="296" y="94"/>
                </a:lnTo>
                <a:lnTo>
                  <a:pt x="302" y="90"/>
                </a:lnTo>
                <a:lnTo>
                  <a:pt x="306" y="85"/>
                </a:lnTo>
                <a:lnTo>
                  <a:pt x="306" y="85"/>
                </a:lnTo>
                <a:lnTo>
                  <a:pt x="306" y="84"/>
                </a:lnTo>
                <a:lnTo>
                  <a:pt x="305" y="83"/>
                </a:lnTo>
                <a:lnTo>
                  <a:pt x="305" y="83"/>
                </a:lnTo>
                <a:lnTo>
                  <a:pt x="299" y="85"/>
                </a:lnTo>
                <a:lnTo>
                  <a:pt x="292" y="87"/>
                </a:lnTo>
                <a:lnTo>
                  <a:pt x="292" y="87"/>
                </a:lnTo>
                <a:lnTo>
                  <a:pt x="282" y="92"/>
                </a:lnTo>
                <a:lnTo>
                  <a:pt x="280" y="93"/>
                </a:lnTo>
                <a:lnTo>
                  <a:pt x="280" y="92"/>
                </a:lnTo>
                <a:lnTo>
                  <a:pt x="286" y="88"/>
                </a:lnTo>
                <a:lnTo>
                  <a:pt x="286" y="88"/>
                </a:lnTo>
                <a:lnTo>
                  <a:pt x="297" y="81"/>
                </a:lnTo>
                <a:lnTo>
                  <a:pt x="302" y="77"/>
                </a:lnTo>
                <a:lnTo>
                  <a:pt x="307" y="72"/>
                </a:lnTo>
                <a:lnTo>
                  <a:pt x="307" y="72"/>
                </a:lnTo>
                <a:lnTo>
                  <a:pt x="307" y="71"/>
                </a:lnTo>
                <a:lnTo>
                  <a:pt x="306" y="70"/>
                </a:lnTo>
                <a:lnTo>
                  <a:pt x="306" y="70"/>
                </a:lnTo>
                <a:lnTo>
                  <a:pt x="302" y="71"/>
                </a:lnTo>
                <a:lnTo>
                  <a:pt x="298" y="72"/>
                </a:lnTo>
                <a:lnTo>
                  <a:pt x="298" y="72"/>
                </a:lnTo>
                <a:lnTo>
                  <a:pt x="284" y="78"/>
                </a:lnTo>
                <a:lnTo>
                  <a:pt x="284" y="78"/>
                </a:lnTo>
                <a:lnTo>
                  <a:pt x="286" y="74"/>
                </a:lnTo>
                <a:lnTo>
                  <a:pt x="286" y="74"/>
                </a:lnTo>
                <a:close/>
                <a:moveTo>
                  <a:pt x="281" y="83"/>
                </a:moveTo>
                <a:lnTo>
                  <a:pt x="281" y="83"/>
                </a:lnTo>
                <a:lnTo>
                  <a:pt x="283" y="82"/>
                </a:lnTo>
                <a:lnTo>
                  <a:pt x="283" y="82"/>
                </a:lnTo>
                <a:lnTo>
                  <a:pt x="291" y="78"/>
                </a:lnTo>
                <a:lnTo>
                  <a:pt x="291" y="78"/>
                </a:lnTo>
                <a:lnTo>
                  <a:pt x="293" y="76"/>
                </a:lnTo>
                <a:lnTo>
                  <a:pt x="295" y="76"/>
                </a:lnTo>
                <a:lnTo>
                  <a:pt x="298" y="75"/>
                </a:lnTo>
                <a:lnTo>
                  <a:pt x="300" y="76"/>
                </a:lnTo>
                <a:lnTo>
                  <a:pt x="300" y="76"/>
                </a:lnTo>
                <a:lnTo>
                  <a:pt x="295" y="80"/>
                </a:lnTo>
                <a:lnTo>
                  <a:pt x="290" y="84"/>
                </a:lnTo>
                <a:lnTo>
                  <a:pt x="284" y="87"/>
                </a:lnTo>
                <a:lnTo>
                  <a:pt x="278" y="91"/>
                </a:lnTo>
                <a:lnTo>
                  <a:pt x="278" y="91"/>
                </a:lnTo>
                <a:lnTo>
                  <a:pt x="281" y="83"/>
                </a:lnTo>
                <a:lnTo>
                  <a:pt x="281" y="83"/>
                </a:lnTo>
                <a:close/>
                <a:moveTo>
                  <a:pt x="278" y="95"/>
                </a:moveTo>
                <a:lnTo>
                  <a:pt x="278" y="95"/>
                </a:lnTo>
                <a:lnTo>
                  <a:pt x="285" y="93"/>
                </a:lnTo>
                <a:lnTo>
                  <a:pt x="285" y="93"/>
                </a:lnTo>
                <a:lnTo>
                  <a:pt x="297" y="88"/>
                </a:lnTo>
                <a:lnTo>
                  <a:pt x="301" y="87"/>
                </a:lnTo>
                <a:lnTo>
                  <a:pt x="301" y="88"/>
                </a:lnTo>
                <a:lnTo>
                  <a:pt x="298" y="90"/>
                </a:lnTo>
                <a:lnTo>
                  <a:pt x="298" y="90"/>
                </a:lnTo>
                <a:lnTo>
                  <a:pt x="293" y="94"/>
                </a:lnTo>
                <a:lnTo>
                  <a:pt x="288" y="96"/>
                </a:lnTo>
                <a:lnTo>
                  <a:pt x="282" y="99"/>
                </a:lnTo>
                <a:lnTo>
                  <a:pt x="277" y="102"/>
                </a:lnTo>
                <a:lnTo>
                  <a:pt x="277" y="102"/>
                </a:lnTo>
                <a:lnTo>
                  <a:pt x="278" y="95"/>
                </a:lnTo>
                <a:lnTo>
                  <a:pt x="278" y="95"/>
                </a:lnTo>
                <a:close/>
                <a:moveTo>
                  <a:pt x="251" y="142"/>
                </a:moveTo>
                <a:lnTo>
                  <a:pt x="251" y="142"/>
                </a:lnTo>
                <a:lnTo>
                  <a:pt x="243" y="148"/>
                </a:lnTo>
                <a:lnTo>
                  <a:pt x="243" y="148"/>
                </a:lnTo>
                <a:lnTo>
                  <a:pt x="203" y="169"/>
                </a:lnTo>
                <a:lnTo>
                  <a:pt x="203" y="169"/>
                </a:lnTo>
                <a:lnTo>
                  <a:pt x="168" y="188"/>
                </a:lnTo>
                <a:lnTo>
                  <a:pt x="132" y="208"/>
                </a:lnTo>
                <a:lnTo>
                  <a:pt x="132" y="208"/>
                </a:lnTo>
                <a:lnTo>
                  <a:pt x="136" y="206"/>
                </a:lnTo>
                <a:lnTo>
                  <a:pt x="136" y="206"/>
                </a:lnTo>
                <a:lnTo>
                  <a:pt x="154" y="194"/>
                </a:lnTo>
                <a:lnTo>
                  <a:pt x="172" y="183"/>
                </a:lnTo>
                <a:lnTo>
                  <a:pt x="172" y="183"/>
                </a:lnTo>
                <a:lnTo>
                  <a:pt x="188" y="173"/>
                </a:lnTo>
                <a:lnTo>
                  <a:pt x="204" y="164"/>
                </a:lnTo>
                <a:lnTo>
                  <a:pt x="220" y="155"/>
                </a:lnTo>
                <a:lnTo>
                  <a:pt x="237" y="145"/>
                </a:lnTo>
                <a:lnTo>
                  <a:pt x="237" y="145"/>
                </a:lnTo>
                <a:lnTo>
                  <a:pt x="251" y="142"/>
                </a:lnTo>
                <a:lnTo>
                  <a:pt x="251" y="142"/>
                </a:lnTo>
                <a:close/>
                <a:moveTo>
                  <a:pt x="144" y="189"/>
                </a:moveTo>
                <a:lnTo>
                  <a:pt x="144" y="189"/>
                </a:lnTo>
                <a:lnTo>
                  <a:pt x="153" y="182"/>
                </a:lnTo>
                <a:lnTo>
                  <a:pt x="162" y="175"/>
                </a:lnTo>
                <a:lnTo>
                  <a:pt x="172" y="169"/>
                </a:lnTo>
                <a:lnTo>
                  <a:pt x="181" y="164"/>
                </a:lnTo>
                <a:lnTo>
                  <a:pt x="192" y="159"/>
                </a:lnTo>
                <a:lnTo>
                  <a:pt x="202" y="155"/>
                </a:lnTo>
                <a:lnTo>
                  <a:pt x="224" y="149"/>
                </a:lnTo>
                <a:lnTo>
                  <a:pt x="224" y="149"/>
                </a:lnTo>
                <a:lnTo>
                  <a:pt x="183" y="169"/>
                </a:lnTo>
                <a:lnTo>
                  <a:pt x="163" y="180"/>
                </a:lnTo>
                <a:lnTo>
                  <a:pt x="142" y="191"/>
                </a:lnTo>
                <a:lnTo>
                  <a:pt x="142" y="191"/>
                </a:lnTo>
                <a:lnTo>
                  <a:pt x="144" y="189"/>
                </a:lnTo>
                <a:lnTo>
                  <a:pt x="144" y="189"/>
                </a:lnTo>
                <a:close/>
                <a:moveTo>
                  <a:pt x="136" y="198"/>
                </a:moveTo>
                <a:lnTo>
                  <a:pt x="136" y="198"/>
                </a:lnTo>
                <a:lnTo>
                  <a:pt x="161" y="183"/>
                </a:lnTo>
                <a:lnTo>
                  <a:pt x="186" y="170"/>
                </a:lnTo>
                <a:lnTo>
                  <a:pt x="186" y="170"/>
                </a:lnTo>
                <a:lnTo>
                  <a:pt x="215" y="155"/>
                </a:lnTo>
                <a:lnTo>
                  <a:pt x="215" y="155"/>
                </a:lnTo>
                <a:lnTo>
                  <a:pt x="216" y="155"/>
                </a:lnTo>
                <a:lnTo>
                  <a:pt x="216" y="155"/>
                </a:lnTo>
                <a:lnTo>
                  <a:pt x="193" y="168"/>
                </a:lnTo>
                <a:lnTo>
                  <a:pt x="170" y="181"/>
                </a:lnTo>
                <a:lnTo>
                  <a:pt x="148" y="196"/>
                </a:lnTo>
                <a:lnTo>
                  <a:pt x="125" y="211"/>
                </a:lnTo>
                <a:lnTo>
                  <a:pt x="125" y="211"/>
                </a:lnTo>
                <a:lnTo>
                  <a:pt x="136" y="198"/>
                </a:lnTo>
                <a:lnTo>
                  <a:pt x="136" y="198"/>
                </a:lnTo>
                <a:close/>
                <a:moveTo>
                  <a:pt x="120" y="219"/>
                </a:moveTo>
                <a:lnTo>
                  <a:pt x="120" y="219"/>
                </a:lnTo>
                <a:lnTo>
                  <a:pt x="121" y="218"/>
                </a:lnTo>
                <a:lnTo>
                  <a:pt x="121" y="218"/>
                </a:lnTo>
                <a:lnTo>
                  <a:pt x="156" y="197"/>
                </a:lnTo>
                <a:lnTo>
                  <a:pt x="190" y="178"/>
                </a:lnTo>
                <a:lnTo>
                  <a:pt x="190" y="178"/>
                </a:lnTo>
                <a:lnTo>
                  <a:pt x="209" y="168"/>
                </a:lnTo>
                <a:lnTo>
                  <a:pt x="229" y="157"/>
                </a:lnTo>
                <a:lnTo>
                  <a:pt x="229" y="157"/>
                </a:lnTo>
                <a:lnTo>
                  <a:pt x="249" y="146"/>
                </a:lnTo>
                <a:lnTo>
                  <a:pt x="249" y="146"/>
                </a:lnTo>
                <a:lnTo>
                  <a:pt x="256" y="141"/>
                </a:lnTo>
                <a:lnTo>
                  <a:pt x="256" y="141"/>
                </a:lnTo>
                <a:lnTo>
                  <a:pt x="257" y="141"/>
                </a:lnTo>
                <a:lnTo>
                  <a:pt x="257" y="141"/>
                </a:lnTo>
                <a:lnTo>
                  <a:pt x="258" y="141"/>
                </a:lnTo>
                <a:lnTo>
                  <a:pt x="258" y="141"/>
                </a:lnTo>
                <a:lnTo>
                  <a:pt x="255" y="143"/>
                </a:lnTo>
                <a:lnTo>
                  <a:pt x="255" y="143"/>
                </a:lnTo>
                <a:lnTo>
                  <a:pt x="236" y="155"/>
                </a:lnTo>
                <a:lnTo>
                  <a:pt x="217" y="166"/>
                </a:lnTo>
                <a:lnTo>
                  <a:pt x="179" y="186"/>
                </a:lnTo>
                <a:lnTo>
                  <a:pt x="179" y="186"/>
                </a:lnTo>
                <a:lnTo>
                  <a:pt x="163" y="196"/>
                </a:lnTo>
                <a:lnTo>
                  <a:pt x="146" y="207"/>
                </a:lnTo>
                <a:lnTo>
                  <a:pt x="114" y="230"/>
                </a:lnTo>
                <a:lnTo>
                  <a:pt x="114" y="230"/>
                </a:lnTo>
                <a:lnTo>
                  <a:pt x="120" y="219"/>
                </a:lnTo>
                <a:lnTo>
                  <a:pt x="120" y="219"/>
                </a:lnTo>
                <a:close/>
                <a:moveTo>
                  <a:pt x="122" y="226"/>
                </a:moveTo>
                <a:lnTo>
                  <a:pt x="122" y="226"/>
                </a:lnTo>
                <a:lnTo>
                  <a:pt x="144" y="211"/>
                </a:lnTo>
                <a:lnTo>
                  <a:pt x="144" y="211"/>
                </a:lnTo>
                <a:lnTo>
                  <a:pt x="167" y="196"/>
                </a:lnTo>
                <a:lnTo>
                  <a:pt x="190" y="183"/>
                </a:lnTo>
                <a:lnTo>
                  <a:pt x="190" y="183"/>
                </a:lnTo>
                <a:lnTo>
                  <a:pt x="226" y="163"/>
                </a:lnTo>
                <a:lnTo>
                  <a:pt x="246" y="153"/>
                </a:lnTo>
                <a:lnTo>
                  <a:pt x="263" y="140"/>
                </a:lnTo>
                <a:lnTo>
                  <a:pt x="263" y="140"/>
                </a:lnTo>
                <a:lnTo>
                  <a:pt x="273" y="139"/>
                </a:lnTo>
                <a:lnTo>
                  <a:pt x="273" y="139"/>
                </a:lnTo>
                <a:lnTo>
                  <a:pt x="274" y="138"/>
                </a:lnTo>
                <a:lnTo>
                  <a:pt x="274" y="138"/>
                </a:lnTo>
                <a:lnTo>
                  <a:pt x="251" y="152"/>
                </a:lnTo>
                <a:lnTo>
                  <a:pt x="229" y="167"/>
                </a:lnTo>
                <a:lnTo>
                  <a:pt x="229" y="167"/>
                </a:lnTo>
                <a:lnTo>
                  <a:pt x="225" y="170"/>
                </a:lnTo>
                <a:lnTo>
                  <a:pt x="225" y="170"/>
                </a:lnTo>
                <a:lnTo>
                  <a:pt x="199" y="187"/>
                </a:lnTo>
                <a:lnTo>
                  <a:pt x="199" y="187"/>
                </a:lnTo>
                <a:lnTo>
                  <a:pt x="178" y="198"/>
                </a:lnTo>
                <a:lnTo>
                  <a:pt x="156" y="209"/>
                </a:lnTo>
                <a:lnTo>
                  <a:pt x="134" y="220"/>
                </a:lnTo>
                <a:lnTo>
                  <a:pt x="113" y="233"/>
                </a:lnTo>
                <a:lnTo>
                  <a:pt x="113" y="233"/>
                </a:lnTo>
                <a:lnTo>
                  <a:pt x="122" y="226"/>
                </a:lnTo>
                <a:lnTo>
                  <a:pt x="122" y="226"/>
                </a:lnTo>
                <a:close/>
                <a:moveTo>
                  <a:pt x="110" y="237"/>
                </a:moveTo>
                <a:lnTo>
                  <a:pt x="110" y="237"/>
                </a:lnTo>
                <a:lnTo>
                  <a:pt x="119" y="233"/>
                </a:lnTo>
                <a:lnTo>
                  <a:pt x="128" y="227"/>
                </a:lnTo>
                <a:lnTo>
                  <a:pt x="145" y="217"/>
                </a:lnTo>
                <a:lnTo>
                  <a:pt x="145" y="217"/>
                </a:lnTo>
                <a:lnTo>
                  <a:pt x="169" y="206"/>
                </a:lnTo>
                <a:lnTo>
                  <a:pt x="191" y="194"/>
                </a:lnTo>
                <a:lnTo>
                  <a:pt x="191" y="194"/>
                </a:lnTo>
                <a:lnTo>
                  <a:pt x="211" y="181"/>
                </a:lnTo>
                <a:lnTo>
                  <a:pt x="211" y="181"/>
                </a:lnTo>
                <a:lnTo>
                  <a:pt x="194" y="198"/>
                </a:lnTo>
                <a:lnTo>
                  <a:pt x="194" y="198"/>
                </a:lnTo>
                <a:lnTo>
                  <a:pt x="152" y="221"/>
                </a:lnTo>
                <a:lnTo>
                  <a:pt x="129" y="233"/>
                </a:lnTo>
                <a:lnTo>
                  <a:pt x="108" y="243"/>
                </a:lnTo>
                <a:lnTo>
                  <a:pt x="108" y="243"/>
                </a:lnTo>
                <a:lnTo>
                  <a:pt x="110" y="237"/>
                </a:lnTo>
                <a:lnTo>
                  <a:pt x="110" y="237"/>
                </a:lnTo>
                <a:close/>
                <a:moveTo>
                  <a:pt x="157" y="221"/>
                </a:moveTo>
                <a:lnTo>
                  <a:pt x="157" y="221"/>
                </a:lnTo>
                <a:lnTo>
                  <a:pt x="140" y="231"/>
                </a:lnTo>
                <a:lnTo>
                  <a:pt x="140" y="231"/>
                </a:lnTo>
                <a:lnTo>
                  <a:pt x="127" y="236"/>
                </a:lnTo>
                <a:lnTo>
                  <a:pt x="127" y="236"/>
                </a:lnTo>
                <a:lnTo>
                  <a:pt x="152" y="223"/>
                </a:lnTo>
                <a:lnTo>
                  <a:pt x="152" y="223"/>
                </a:lnTo>
                <a:lnTo>
                  <a:pt x="157" y="221"/>
                </a:lnTo>
                <a:lnTo>
                  <a:pt x="157" y="221"/>
                </a:lnTo>
                <a:close/>
                <a:moveTo>
                  <a:pt x="105" y="248"/>
                </a:moveTo>
                <a:lnTo>
                  <a:pt x="105" y="248"/>
                </a:lnTo>
                <a:lnTo>
                  <a:pt x="113" y="244"/>
                </a:lnTo>
                <a:lnTo>
                  <a:pt x="113" y="244"/>
                </a:lnTo>
                <a:lnTo>
                  <a:pt x="132" y="236"/>
                </a:lnTo>
                <a:lnTo>
                  <a:pt x="152" y="226"/>
                </a:lnTo>
                <a:lnTo>
                  <a:pt x="170" y="216"/>
                </a:lnTo>
                <a:lnTo>
                  <a:pt x="188" y="205"/>
                </a:lnTo>
                <a:lnTo>
                  <a:pt x="188" y="205"/>
                </a:lnTo>
                <a:lnTo>
                  <a:pt x="178" y="218"/>
                </a:lnTo>
                <a:lnTo>
                  <a:pt x="178" y="218"/>
                </a:lnTo>
                <a:lnTo>
                  <a:pt x="160" y="225"/>
                </a:lnTo>
                <a:lnTo>
                  <a:pt x="142" y="233"/>
                </a:lnTo>
                <a:lnTo>
                  <a:pt x="142" y="233"/>
                </a:lnTo>
                <a:lnTo>
                  <a:pt x="117" y="244"/>
                </a:lnTo>
                <a:lnTo>
                  <a:pt x="117" y="244"/>
                </a:lnTo>
                <a:lnTo>
                  <a:pt x="108" y="248"/>
                </a:lnTo>
                <a:lnTo>
                  <a:pt x="108" y="248"/>
                </a:lnTo>
                <a:lnTo>
                  <a:pt x="105" y="249"/>
                </a:lnTo>
                <a:lnTo>
                  <a:pt x="105" y="249"/>
                </a:lnTo>
                <a:lnTo>
                  <a:pt x="105" y="248"/>
                </a:lnTo>
                <a:lnTo>
                  <a:pt x="105" y="248"/>
                </a:lnTo>
                <a:close/>
                <a:moveTo>
                  <a:pt x="104" y="251"/>
                </a:moveTo>
                <a:lnTo>
                  <a:pt x="104" y="251"/>
                </a:lnTo>
                <a:lnTo>
                  <a:pt x="119" y="245"/>
                </a:lnTo>
                <a:lnTo>
                  <a:pt x="135" y="239"/>
                </a:lnTo>
                <a:lnTo>
                  <a:pt x="135" y="239"/>
                </a:lnTo>
                <a:lnTo>
                  <a:pt x="156" y="231"/>
                </a:lnTo>
                <a:lnTo>
                  <a:pt x="167" y="226"/>
                </a:lnTo>
                <a:lnTo>
                  <a:pt x="176" y="221"/>
                </a:lnTo>
                <a:lnTo>
                  <a:pt x="176" y="221"/>
                </a:lnTo>
                <a:lnTo>
                  <a:pt x="176" y="222"/>
                </a:lnTo>
                <a:lnTo>
                  <a:pt x="176" y="222"/>
                </a:lnTo>
                <a:lnTo>
                  <a:pt x="156" y="234"/>
                </a:lnTo>
                <a:lnTo>
                  <a:pt x="136" y="245"/>
                </a:lnTo>
                <a:lnTo>
                  <a:pt x="116" y="255"/>
                </a:lnTo>
                <a:lnTo>
                  <a:pt x="97" y="267"/>
                </a:lnTo>
                <a:lnTo>
                  <a:pt x="97" y="267"/>
                </a:lnTo>
                <a:lnTo>
                  <a:pt x="104" y="251"/>
                </a:lnTo>
                <a:lnTo>
                  <a:pt x="104" y="251"/>
                </a:lnTo>
                <a:close/>
                <a:moveTo>
                  <a:pt x="96" y="270"/>
                </a:moveTo>
                <a:lnTo>
                  <a:pt x="96" y="270"/>
                </a:lnTo>
                <a:lnTo>
                  <a:pt x="115" y="259"/>
                </a:lnTo>
                <a:lnTo>
                  <a:pt x="134" y="248"/>
                </a:lnTo>
                <a:lnTo>
                  <a:pt x="173" y="226"/>
                </a:lnTo>
                <a:lnTo>
                  <a:pt x="173" y="226"/>
                </a:lnTo>
                <a:lnTo>
                  <a:pt x="166" y="237"/>
                </a:lnTo>
                <a:lnTo>
                  <a:pt x="166" y="237"/>
                </a:lnTo>
                <a:lnTo>
                  <a:pt x="159" y="239"/>
                </a:lnTo>
                <a:lnTo>
                  <a:pt x="151" y="243"/>
                </a:lnTo>
                <a:lnTo>
                  <a:pt x="136" y="250"/>
                </a:lnTo>
                <a:lnTo>
                  <a:pt x="136" y="250"/>
                </a:lnTo>
                <a:lnTo>
                  <a:pt x="115" y="259"/>
                </a:lnTo>
                <a:lnTo>
                  <a:pt x="96" y="270"/>
                </a:lnTo>
                <a:lnTo>
                  <a:pt x="96" y="270"/>
                </a:lnTo>
                <a:lnTo>
                  <a:pt x="96" y="270"/>
                </a:lnTo>
                <a:lnTo>
                  <a:pt x="96" y="270"/>
                </a:lnTo>
                <a:close/>
                <a:moveTo>
                  <a:pt x="96" y="271"/>
                </a:moveTo>
                <a:lnTo>
                  <a:pt x="96" y="271"/>
                </a:lnTo>
                <a:lnTo>
                  <a:pt x="128" y="256"/>
                </a:lnTo>
                <a:lnTo>
                  <a:pt x="128" y="256"/>
                </a:lnTo>
                <a:lnTo>
                  <a:pt x="148" y="247"/>
                </a:lnTo>
                <a:lnTo>
                  <a:pt x="157" y="243"/>
                </a:lnTo>
                <a:lnTo>
                  <a:pt x="165" y="239"/>
                </a:lnTo>
                <a:lnTo>
                  <a:pt x="165" y="239"/>
                </a:lnTo>
                <a:lnTo>
                  <a:pt x="165" y="239"/>
                </a:lnTo>
                <a:lnTo>
                  <a:pt x="165" y="239"/>
                </a:lnTo>
                <a:lnTo>
                  <a:pt x="146" y="250"/>
                </a:lnTo>
                <a:lnTo>
                  <a:pt x="128" y="259"/>
                </a:lnTo>
                <a:lnTo>
                  <a:pt x="110" y="269"/>
                </a:lnTo>
                <a:lnTo>
                  <a:pt x="93" y="279"/>
                </a:lnTo>
                <a:lnTo>
                  <a:pt x="93" y="279"/>
                </a:lnTo>
                <a:lnTo>
                  <a:pt x="96" y="271"/>
                </a:lnTo>
                <a:lnTo>
                  <a:pt x="96" y="271"/>
                </a:lnTo>
                <a:close/>
                <a:moveTo>
                  <a:pt x="96" y="280"/>
                </a:moveTo>
                <a:lnTo>
                  <a:pt x="96" y="280"/>
                </a:lnTo>
                <a:lnTo>
                  <a:pt x="112" y="270"/>
                </a:lnTo>
                <a:lnTo>
                  <a:pt x="128" y="261"/>
                </a:lnTo>
                <a:lnTo>
                  <a:pt x="145" y="252"/>
                </a:lnTo>
                <a:lnTo>
                  <a:pt x="162" y="243"/>
                </a:lnTo>
                <a:lnTo>
                  <a:pt x="162" y="243"/>
                </a:lnTo>
                <a:lnTo>
                  <a:pt x="158" y="251"/>
                </a:lnTo>
                <a:lnTo>
                  <a:pt x="158" y="251"/>
                </a:lnTo>
                <a:lnTo>
                  <a:pt x="157" y="252"/>
                </a:lnTo>
                <a:lnTo>
                  <a:pt x="157" y="252"/>
                </a:lnTo>
                <a:lnTo>
                  <a:pt x="139" y="260"/>
                </a:lnTo>
                <a:lnTo>
                  <a:pt x="122" y="269"/>
                </a:lnTo>
                <a:lnTo>
                  <a:pt x="122" y="269"/>
                </a:lnTo>
                <a:lnTo>
                  <a:pt x="111" y="274"/>
                </a:lnTo>
                <a:lnTo>
                  <a:pt x="101" y="279"/>
                </a:lnTo>
                <a:lnTo>
                  <a:pt x="101" y="279"/>
                </a:lnTo>
                <a:lnTo>
                  <a:pt x="93" y="282"/>
                </a:lnTo>
                <a:lnTo>
                  <a:pt x="92" y="283"/>
                </a:lnTo>
                <a:lnTo>
                  <a:pt x="96" y="280"/>
                </a:lnTo>
                <a:lnTo>
                  <a:pt x="96" y="280"/>
                </a:lnTo>
                <a:close/>
                <a:moveTo>
                  <a:pt x="91" y="284"/>
                </a:moveTo>
                <a:lnTo>
                  <a:pt x="91" y="284"/>
                </a:lnTo>
                <a:lnTo>
                  <a:pt x="108" y="278"/>
                </a:lnTo>
                <a:lnTo>
                  <a:pt x="123" y="271"/>
                </a:lnTo>
                <a:lnTo>
                  <a:pt x="123" y="271"/>
                </a:lnTo>
                <a:lnTo>
                  <a:pt x="140" y="262"/>
                </a:lnTo>
                <a:lnTo>
                  <a:pt x="140" y="262"/>
                </a:lnTo>
                <a:lnTo>
                  <a:pt x="152" y="256"/>
                </a:lnTo>
                <a:lnTo>
                  <a:pt x="154" y="255"/>
                </a:lnTo>
                <a:lnTo>
                  <a:pt x="146" y="260"/>
                </a:lnTo>
                <a:lnTo>
                  <a:pt x="146" y="260"/>
                </a:lnTo>
                <a:lnTo>
                  <a:pt x="140" y="264"/>
                </a:lnTo>
                <a:lnTo>
                  <a:pt x="133" y="268"/>
                </a:lnTo>
                <a:lnTo>
                  <a:pt x="118" y="275"/>
                </a:lnTo>
                <a:lnTo>
                  <a:pt x="103" y="282"/>
                </a:lnTo>
                <a:lnTo>
                  <a:pt x="96" y="286"/>
                </a:lnTo>
                <a:lnTo>
                  <a:pt x="89" y="291"/>
                </a:lnTo>
                <a:lnTo>
                  <a:pt x="89" y="291"/>
                </a:lnTo>
                <a:lnTo>
                  <a:pt x="91" y="284"/>
                </a:lnTo>
                <a:lnTo>
                  <a:pt x="91" y="284"/>
                </a:lnTo>
                <a:close/>
                <a:moveTo>
                  <a:pt x="94" y="290"/>
                </a:moveTo>
                <a:lnTo>
                  <a:pt x="94" y="290"/>
                </a:lnTo>
                <a:lnTo>
                  <a:pt x="101" y="285"/>
                </a:lnTo>
                <a:lnTo>
                  <a:pt x="109" y="281"/>
                </a:lnTo>
                <a:lnTo>
                  <a:pt x="124" y="274"/>
                </a:lnTo>
                <a:lnTo>
                  <a:pt x="140" y="266"/>
                </a:lnTo>
                <a:lnTo>
                  <a:pt x="148" y="262"/>
                </a:lnTo>
                <a:lnTo>
                  <a:pt x="155" y="257"/>
                </a:lnTo>
                <a:lnTo>
                  <a:pt x="155" y="257"/>
                </a:lnTo>
                <a:lnTo>
                  <a:pt x="151" y="264"/>
                </a:lnTo>
                <a:lnTo>
                  <a:pt x="151" y="264"/>
                </a:lnTo>
                <a:lnTo>
                  <a:pt x="143" y="268"/>
                </a:lnTo>
                <a:lnTo>
                  <a:pt x="136" y="271"/>
                </a:lnTo>
                <a:lnTo>
                  <a:pt x="122" y="278"/>
                </a:lnTo>
                <a:lnTo>
                  <a:pt x="122" y="278"/>
                </a:lnTo>
                <a:lnTo>
                  <a:pt x="113" y="282"/>
                </a:lnTo>
                <a:lnTo>
                  <a:pt x="105" y="286"/>
                </a:lnTo>
                <a:lnTo>
                  <a:pt x="105" y="286"/>
                </a:lnTo>
                <a:lnTo>
                  <a:pt x="92" y="293"/>
                </a:lnTo>
                <a:lnTo>
                  <a:pt x="88" y="294"/>
                </a:lnTo>
                <a:lnTo>
                  <a:pt x="94" y="290"/>
                </a:lnTo>
                <a:lnTo>
                  <a:pt x="94" y="290"/>
                </a:lnTo>
                <a:close/>
                <a:moveTo>
                  <a:pt x="87" y="297"/>
                </a:moveTo>
                <a:lnTo>
                  <a:pt x="87" y="297"/>
                </a:lnTo>
                <a:lnTo>
                  <a:pt x="103" y="290"/>
                </a:lnTo>
                <a:lnTo>
                  <a:pt x="119" y="281"/>
                </a:lnTo>
                <a:lnTo>
                  <a:pt x="119" y="281"/>
                </a:lnTo>
                <a:lnTo>
                  <a:pt x="126" y="278"/>
                </a:lnTo>
                <a:lnTo>
                  <a:pt x="134" y="275"/>
                </a:lnTo>
                <a:lnTo>
                  <a:pt x="142" y="271"/>
                </a:lnTo>
                <a:lnTo>
                  <a:pt x="150" y="267"/>
                </a:lnTo>
                <a:lnTo>
                  <a:pt x="150" y="267"/>
                </a:lnTo>
                <a:lnTo>
                  <a:pt x="150" y="267"/>
                </a:lnTo>
                <a:lnTo>
                  <a:pt x="150" y="267"/>
                </a:lnTo>
                <a:lnTo>
                  <a:pt x="142" y="272"/>
                </a:lnTo>
                <a:lnTo>
                  <a:pt x="134" y="277"/>
                </a:lnTo>
                <a:lnTo>
                  <a:pt x="119" y="284"/>
                </a:lnTo>
                <a:lnTo>
                  <a:pt x="119" y="284"/>
                </a:lnTo>
                <a:lnTo>
                  <a:pt x="102" y="293"/>
                </a:lnTo>
                <a:lnTo>
                  <a:pt x="85" y="303"/>
                </a:lnTo>
                <a:lnTo>
                  <a:pt x="85" y="303"/>
                </a:lnTo>
                <a:lnTo>
                  <a:pt x="87" y="297"/>
                </a:lnTo>
                <a:lnTo>
                  <a:pt x="87" y="297"/>
                </a:lnTo>
                <a:close/>
                <a:moveTo>
                  <a:pt x="84" y="308"/>
                </a:moveTo>
                <a:lnTo>
                  <a:pt x="84" y="308"/>
                </a:lnTo>
                <a:lnTo>
                  <a:pt x="98" y="302"/>
                </a:lnTo>
                <a:lnTo>
                  <a:pt x="111" y="295"/>
                </a:lnTo>
                <a:lnTo>
                  <a:pt x="111" y="295"/>
                </a:lnTo>
                <a:lnTo>
                  <a:pt x="129" y="286"/>
                </a:lnTo>
                <a:lnTo>
                  <a:pt x="129" y="286"/>
                </a:lnTo>
                <a:lnTo>
                  <a:pt x="138" y="281"/>
                </a:lnTo>
                <a:lnTo>
                  <a:pt x="142" y="280"/>
                </a:lnTo>
                <a:lnTo>
                  <a:pt x="142" y="280"/>
                </a:lnTo>
                <a:lnTo>
                  <a:pt x="140" y="282"/>
                </a:lnTo>
                <a:lnTo>
                  <a:pt x="140" y="282"/>
                </a:lnTo>
                <a:lnTo>
                  <a:pt x="134" y="287"/>
                </a:lnTo>
                <a:lnTo>
                  <a:pt x="127" y="292"/>
                </a:lnTo>
                <a:lnTo>
                  <a:pt x="112" y="299"/>
                </a:lnTo>
                <a:lnTo>
                  <a:pt x="97" y="305"/>
                </a:lnTo>
                <a:lnTo>
                  <a:pt x="89" y="310"/>
                </a:lnTo>
                <a:lnTo>
                  <a:pt x="82" y="314"/>
                </a:lnTo>
                <a:lnTo>
                  <a:pt x="82" y="314"/>
                </a:lnTo>
                <a:lnTo>
                  <a:pt x="84" y="308"/>
                </a:lnTo>
                <a:lnTo>
                  <a:pt x="84" y="308"/>
                </a:lnTo>
                <a:close/>
                <a:moveTo>
                  <a:pt x="80" y="320"/>
                </a:moveTo>
                <a:lnTo>
                  <a:pt x="80" y="320"/>
                </a:lnTo>
                <a:lnTo>
                  <a:pt x="91" y="317"/>
                </a:lnTo>
                <a:lnTo>
                  <a:pt x="102" y="313"/>
                </a:lnTo>
                <a:lnTo>
                  <a:pt x="102" y="313"/>
                </a:lnTo>
                <a:lnTo>
                  <a:pt x="123" y="303"/>
                </a:lnTo>
                <a:lnTo>
                  <a:pt x="123" y="303"/>
                </a:lnTo>
                <a:lnTo>
                  <a:pt x="128" y="301"/>
                </a:lnTo>
                <a:lnTo>
                  <a:pt x="128" y="301"/>
                </a:lnTo>
                <a:lnTo>
                  <a:pt x="134" y="297"/>
                </a:lnTo>
                <a:lnTo>
                  <a:pt x="136" y="296"/>
                </a:lnTo>
                <a:lnTo>
                  <a:pt x="134" y="297"/>
                </a:lnTo>
                <a:lnTo>
                  <a:pt x="134" y="297"/>
                </a:lnTo>
                <a:lnTo>
                  <a:pt x="127" y="303"/>
                </a:lnTo>
                <a:lnTo>
                  <a:pt x="118" y="307"/>
                </a:lnTo>
                <a:lnTo>
                  <a:pt x="101" y="315"/>
                </a:lnTo>
                <a:lnTo>
                  <a:pt x="101" y="315"/>
                </a:lnTo>
                <a:lnTo>
                  <a:pt x="89" y="323"/>
                </a:lnTo>
                <a:lnTo>
                  <a:pt x="77" y="331"/>
                </a:lnTo>
                <a:lnTo>
                  <a:pt x="77" y="331"/>
                </a:lnTo>
                <a:lnTo>
                  <a:pt x="80" y="320"/>
                </a:lnTo>
                <a:lnTo>
                  <a:pt x="80" y="320"/>
                </a:lnTo>
                <a:close/>
                <a:moveTo>
                  <a:pt x="76" y="334"/>
                </a:moveTo>
                <a:lnTo>
                  <a:pt x="76" y="334"/>
                </a:lnTo>
                <a:lnTo>
                  <a:pt x="82" y="330"/>
                </a:lnTo>
                <a:lnTo>
                  <a:pt x="82" y="330"/>
                </a:lnTo>
                <a:lnTo>
                  <a:pt x="96" y="322"/>
                </a:lnTo>
                <a:lnTo>
                  <a:pt x="110" y="315"/>
                </a:lnTo>
                <a:lnTo>
                  <a:pt x="124" y="307"/>
                </a:lnTo>
                <a:lnTo>
                  <a:pt x="130" y="303"/>
                </a:lnTo>
                <a:lnTo>
                  <a:pt x="137" y="298"/>
                </a:lnTo>
                <a:lnTo>
                  <a:pt x="137" y="298"/>
                </a:lnTo>
                <a:lnTo>
                  <a:pt x="134" y="307"/>
                </a:lnTo>
                <a:lnTo>
                  <a:pt x="134" y="307"/>
                </a:lnTo>
                <a:lnTo>
                  <a:pt x="120" y="314"/>
                </a:lnTo>
                <a:lnTo>
                  <a:pt x="106" y="320"/>
                </a:lnTo>
                <a:lnTo>
                  <a:pt x="106" y="320"/>
                </a:lnTo>
                <a:lnTo>
                  <a:pt x="90" y="329"/>
                </a:lnTo>
                <a:lnTo>
                  <a:pt x="90" y="329"/>
                </a:lnTo>
                <a:lnTo>
                  <a:pt x="78" y="335"/>
                </a:lnTo>
                <a:lnTo>
                  <a:pt x="78" y="335"/>
                </a:lnTo>
                <a:lnTo>
                  <a:pt x="76" y="335"/>
                </a:lnTo>
                <a:lnTo>
                  <a:pt x="76" y="335"/>
                </a:lnTo>
                <a:lnTo>
                  <a:pt x="76" y="334"/>
                </a:lnTo>
                <a:lnTo>
                  <a:pt x="76" y="334"/>
                </a:lnTo>
                <a:close/>
                <a:moveTo>
                  <a:pt x="75" y="338"/>
                </a:moveTo>
                <a:lnTo>
                  <a:pt x="75" y="338"/>
                </a:lnTo>
                <a:lnTo>
                  <a:pt x="82" y="335"/>
                </a:lnTo>
                <a:lnTo>
                  <a:pt x="89" y="332"/>
                </a:lnTo>
                <a:lnTo>
                  <a:pt x="103" y="324"/>
                </a:lnTo>
                <a:lnTo>
                  <a:pt x="103" y="324"/>
                </a:lnTo>
                <a:lnTo>
                  <a:pt x="111" y="320"/>
                </a:lnTo>
                <a:lnTo>
                  <a:pt x="119" y="316"/>
                </a:lnTo>
                <a:lnTo>
                  <a:pt x="119" y="316"/>
                </a:lnTo>
                <a:lnTo>
                  <a:pt x="122" y="315"/>
                </a:lnTo>
                <a:lnTo>
                  <a:pt x="122" y="315"/>
                </a:lnTo>
                <a:lnTo>
                  <a:pt x="105" y="326"/>
                </a:lnTo>
                <a:lnTo>
                  <a:pt x="88" y="336"/>
                </a:lnTo>
                <a:lnTo>
                  <a:pt x="88" y="336"/>
                </a:lnTo>
                <a:lnTo>
                  <a:pt x="80" y="341"/>
                </a:lnTo>
                <a:lnTo>
                  <a:pt x="72" y="346"/>
                </a:lnTo>
                <a:lnTo>
                  <a:pt x="72" y="346"/>
                </a:lnTo>
                <a:lnTo>
                  <a:pt x="75" y="338"/>
                </a:lnTo>
                <a:lnTo>
                  <a:pt x="75" y="338"/>
                </a:lnTo>
                <a:close/>
                <a:moveTo>
                  <a:pt x="72" y="349"/>
                </a:moveTo>
                <a:lnTo>
                  <a:pt x="72" y="349"/>
                </a:lnTo>
                <a:lnTo>
                  <a:pt x="85" y="340"/>
                </a:lnTo>
                <a:lnTo>
                  <a:pt x="98" y="333"/>
                </a:lnTo>
                <a:lnTo>
                  <a:pt x="98" y="333"/>
                </a:lnTo>
                <a:lnTo>
                  <a:pt x="116" y="322"/>
                </a:lnTo>
                <a:lnTo>
                  <a:pt x="133" y="311"/>
                </a:lnTo>
                <a:lnTo>
                  <a:pt x="133" y="311"/>
                </a:lnTo>
                <a:lnTo>
                  <a:pt x="131" y="318"/>
                </a:lnTo>
                <a:lnTo>
                  <a:pt x="131" y="318"/>
                </a:lnTo>
                <a:lnTo>
                  <a:pt x="114" y="328"/>
                </a:lnTo>
                <a:lnTo>
                  <a:pt x="96" y="337"/>
                </a:lnTo>
                <a:lnTo>
                  <a:pt x="96" y="337"/>
                </a:lnTo>
                <a:lnTo>
                  <a:pt x="83" y="342"/>
                </a:lnTo>
                <a:lnTo>
                  <a:pt x="77" y="346"/>
                </a:lnTo>
                <a:lnTo>
                  <a:pt x="72" y="349"/>
                </a:lnTo>
                <a:lnTo>
                  <a:pt x="72" y="349"/>
                </a:lnTo>
                <a:lnTo>
                  <a:pt x="72" y="349"/>
                </a:lnTo>
                <a:lnTo>
                  <a:pt x="72" y="349"/>
                </a:lnTo>
                <a:close/>
                <a:moveTo>
                  <a:pt x="115" y="814"/>
                </a:moveTo>
                <a:lnTo>
                  <a:pt x="115" y="814"/>
                </a:lnTo>
                <a:lnTo>
                  <a:pt x="117" y="826"/>
                </a:lnTo>
                <a:lnTo>
                  <a:pt x="121" y="837"/>
                </a:lnTo>
                <a:lnTo>
                  <a:pt x="121" y="837"/>
                </a:lnTo>
                <a:lnTo>
                  <a:pt x="104" y="831"/>
                </a:lnTo>
                <a:lnTo>
                  <a:pt x="97" y="827"/>
                </a:lnTo>
                <a:lnTo>
                  <a:pt x="90" y="823"/>
                </a:lnTo>
                <a:lnTo>
                  <a:pt x="85" y="818"/>
                </a:lnTo>
                <a:lnTo>
                  <a:pt x="84" y="815"/>
                </a:lnTo>
                <a:lnTo>
                  <a:pt x="82" y="812"/>
                </a:lnTo>
                <a:lnTo>
                  <a:pt x="82" y="809"/>
                </a:lnTo>
                <a:lnTo>
                  <a:pt x="82" y="805"/>
                </a:lnTo>
                <a:lnTo>
                  <a:pt x="84" y="801"/>
                </a:lnTo>
                <a:lnTo>
                  <a:pt x="86" y="796"/>
                </a:lnTo>
                <a:lnTo>
                  <a:pt x="86" y="796"/>
                </a:lnTo>
                <a:lnTo>
                  <a:pt x="86" y="794"/>
                </a:lnTo>
                <a:lnTo>
                  <a:pt x="86" y="794"/>
                </a:lnTo>
                <a:lnTo>
                  <a:pt x="91" y="790"/>
                </a:lnTo>
                <a:lnTo>
                  <a:pt x="95" y="784"/>
                </a:lnTo>
                <a:lnTo>
                  <a:pt x="99" y="779"/>
                </a:lnTo>
                <a:lnTo>
                  <a:pt x="102" y="773"/>
                </a:lnTo>
                <a:lnTo>
                  <a:pt x="104" y="766"/>
                </a:lnTo>
                <a:lnTo>
                  <a:pt x="106" y="759"/>
                </a:lnTo>
                <a:lnTo>
                  <a:pt x="107" y="752"/>
                </a:lnTo>
                <a:lnTo>
                  <a:pt x="108" y="745"/>
                </a:lnTo>
                <a:lnTo>
                  <a:pt x="108" y="745"/>
                </a:lnTo>
                <a:lnTo>
                  <a:pt x="107" y="731"/>
                </a:lnTo>
                <a:lnTo>
                  <a:pt x="105" y="717"/>
                </a:lnTo>
                <a:lnTo>
                  <a:pt x="103" y="702"/>
                </a:lnTo>
                <a:lnTo>
                  <a:pt x="102" y="688"/>
                </a:lnTo>
                <a:lnTo>
                  <a:pt x="102" y="688"/>
                </a:lnTo>
                <a:lnTo>
                  <a:pt x="102" y="677"/>
                </a:lnTo>
                <a:lnTo>
                  <a:pt x="102" y="667"/>
                </a:lnTo>
                <a:lnTo>
                  <a:pt x="105" y="647"/>
                </a:lnTo>
                <a:lnTo>
                  <a:pt x="112" y="605"/>
                </a:lnTo>
                <a:lnTo>
                  <a:pt x="112" y="605"/>
                </a:lnTo>
                <a:lnTo>
                  <a:pt x="114" y="589"/>
                </a:lnTo>
                <a:lnTo>
                  <a:pt x="116" y="572"/>
                </a:lnTo>
                <a:lnTo>
                  <a:pt x="118" y="538"/>
                </a:lnTo>
                <a:lnTo>
                  <a:pt x="122" y="505"/>
                </a:lnTo>
                <a:lnTo>
                  <a:pt x="124" y="489"/>
                </a:lnTo>
                <a:lnTo>
                  <a:pt x="127" y="473"/>
                </a:lnTo>
                <a:lnTo>
                  <a:pt x="127" y="473"/>
                </a:lnTo>
                <a:lnTo>
                  <a:pt x="130" y="514"/>
                </a:lnTo>
                <a:lnTo>
                  <a:pt x="131" y="535"/>
                </a:lnTo>
                <a:lnTo>
                  <a:pt x="132" y="557"/>
                </a:lnTo>
                <a:lnTo>
                  <a:pt x="132" y="557"/>
                </a:lnTo>
                <a:lnTo>
                  <a:pt x="132" y="564"/>
                </a:lnTo>
                <a:lnTo>
                  <a:pt x="132" y="564"/>
                </a:lnTo>
                <a:lnTo>
                  <a:pt x="132" y="565"/>
                </a:lnTo>
                <a:lnTo>
                  <a:pt x="132" y="565"/>
                </a:lnTo>
                <a:lnTo>
                  <a:pt x="131" y="594"/>
                </a:lnTo>
                <a:lnTo>
                  <a:pt x="128" y="623"/>
                </a:lnTo>
                <a:lnTo>
                  <a:pt x="122" y="681"/>
                </a:lnTo>
                <a:lnTo>
                  <a:pt x="122" y="681"/>
                </a:lnTo>
                <a:lnTo>
                  <a:pt x="117" y="747"/>
                </a:lnTo>
                <a:lnTo>
                  <a:pt x="114" y="813"/>
                </a:lnTo>
                <a:lnTo>
                  <a:pt x="114" y="813"/>
                </a:lnTo>
                <a:lnTo>
                  <a:pt x="115" y="814"/>
                </a:lnTo>
                <a:lnTo>
                  <a:pt x="115" y="814"/>
                </a:lnTo>
                <a:close/>
                <a:moveTo>
                  <a:pt x="109" y="532"/>
                </a:moveTo>
                <a:lnTo>
                  <a:pt x="109" y="532"/>
                </a:lnTo>
                <a:lnTo>
                  <a:pt x="109" y="539"/>
                </a:lnTo>
                <a:lnTo>
                  <a:pt x="109" y="539"/>
                </a:lnTo>
                <a:lnTo>
                  <a:pt x="108" y="539"/>
                </a:lnTo>
                <a:lnTo>
                  <a:pt x="108" y="539"/>
                </a:lnTo>
                <a:lnTo>
                  <a:pt x="86" y="545"/>
                </a:lnTo>
                <a:lnTo>
                  <a:pt x="63" y="555"/>
                </a:lnTo>
                <a:lnTo>
                  <a:pt x="63" y="555"/>
                </a:lnTo>
                <a:lnTo>
                  <a:pt x="50" y="560"/>
                </a:lnTo>
                <a:lnTo>
                  <a:pt x="50" y="560"/>
                </a:lnTo>
                <a:lnTo>
                  <a:pt x="74" y="549"/>
                </a:lnTo>
                <a:lnTo>
                  <a:pt x="74" y="549"/>
                </a:lnTo>
                <a:lnTo>
                  <a:pt x="92" y="542"/>
                </a:lnTo>
                <a:lnTo>
                  <a:pt x="101" y="537"/>
                </a:lnTo>
                <a:lnTo>
                  <a:pt x="109" y="532"/>
                </a:lnTo>
                <a:lnTo>
                  <a:pt x="109" y="532"/>
                </a:lnTo>
                <a:close/>
                <a:moveTo>
                  <a:pt x="109" y="529"/>
                </a:moveTo>
                <a:lnTo>
                  <a:pt x="109" y="529"/>
                </a:lnTo>
                <a:lnTo>
                  <a:pt x="97" y="534"/>
                </a:lnTo>
                <a:lnTo>
                  <a:pt x="84" y="539"/>
                </a:lnTo>
                <a:lnTo>
                  <a:pt x="72" y="542"/>
                </a:lnTo>
                <a:lnTo>
                  <a:pt x="58" y="547"/>
                </a:lnTo>
                <a:lnTo>
                  <a:pt x="58" y="547"/>
                </a:lnTo>
                <a:lnTo>
                  <a:pt x="39" y="556"/>
                </a:lnTo>
                <a:lnTo>
                  <a:pt x="39" y="556"/>
                </a:lnTo>
                <a:lnTo>
                  <a:pt x="29" y="561"/>
                </a:lnTo>
                <a:lnTo>
                  <a:pt x="29" y="561"/>
                </a:lnTo>
                <a:lnTo>
                  <a:pt x="26" y="563"/>
                </a:lnTo>
                <a:lnTo>
                  <a:pt x="33" y="559"/>
                </a:lnTo>
                <a:lnTo>
                  <a:pt x="33" y="559"/>
                </a:lnTo>
                <a:lnTo>
                  <a:pt x="42" y="553"/>
                </a:lnTo>
                <a:lnTo>
                  <a:pt x="52" y="547"/>
                </a:lnTo>
                <a:lnTo>
                  <a:pt x="73" y="538"/>
                </a:lnTo>
                <a:lnTo>
                  <a:pt x="92" y="529"/>
                </a:lnTo>
                <a:lnTo>
                  <a:pt x="102" y="523"/>
                </a:lnTo>
                <a:lnTo>
                  <a:pt x="111" y="517"/>
                </a:lnTo>
                <a:lnTo>
                  <a:pt x="111" y="517"/>
                </a:lnTo>
                <a:lnTo>
                  <a:pt x="109" y="529"/>
                </a:lnTo>
                <a:lnTo>
                  <a:pt x="109" y="529"/>
                </a:lnTo>
                <a:lnTo>
                  <a:pt x="109" y="529"/>
                </a:lnTo>
                <a:lnTo>
                  <a:pt x="109" y="529"/>
                </a:lnTo>
                <a:close/>
                <a:moveTo>
                  <a:pt x="108" y="541"/>
                </a:moveTo>
                <a:lnTo>
                  <a:pt x="108" y="541"/>
                </a:lnTo>
                <a:lnTo>
                  <a:pt x="108" y="554"/>
                </a:lnTo>
                <a:lnTo>
                  <a:pt x="108" y="554"/>
                </a:lnTo>
                <a:lnTo>
                  <a:pt x="104" y="556"/>
                </a:lnTo>
                <a:lnTo>
                  <a:pt x="104" y="556"/>
                </a:lnTo>
                <a:lnTo>
                  <a:pt x="99" y="557"/>
                </a:lnTo>
                <a:lnTo>
                  <a:pt x="99" y="557"/>
                </a:lnTo>
                <a:lnTo>
                  <a:pt x="89" y="561"/>
                </a:lnTo>
                <a:lnTo>
                  <a:pt x="89" y="561"/>
                </a:lnTo>
                <a:lnTo>
                  <a:pt x="64" y="570"/>
                </a:lnTo>
                <a:lnTo>
                  <a:pt x="64" y="570"/>
                </a:lnTo>
                <a:lnTo>
                  <a:pt x="44" y="577"/>
                </a:lnTo>
                <a:lnTo>
                  <a:pt x="24" y="586"/>
                </a:lnTo>
                <a:lnTo>
                  <a:pt x="24" y="586"/>
                </a:lnTo>
                <a:lnTo>
                  <a:pt x="67" y="565"/>
                </a:lnTo>
                <a:lnTo>
                  <a:pt x="108" y="541"/>
                </a:lnTo>
                <a:lnTo>
                  <a:pt x="108" y="541"/>
                </a:lnTo>
                <a:close/>
                <a:moveTo>
                  <a:pt x="100" y="559"/>
                </a:moveTo>
                <a:lnTo>
                  <a:pt x="100" y="559"/>
                </a:lnTo>
                <a:lnTo>
                  <a:pt x="101" y="559"/>
                </a:lnTo>
                <a:lnTo>
                  <a:pt x="101" y="559"/>
                </a:lnTo>
                <a:lnTo>
                  <a:pt x="108" y="556"/>
                </a:lnTo>
                <a:lnTo>
                  <a:pt x="108" y="556"/>
                </a:lnTo>
                <a:lnTo>
                  <a:pt x="107" y="569"/>
                </a:lnTo>
                <a:lnTo>
                  <a:pt x="107" y="569"/>
                </a:lnTo>
                <a:lnTo>
                  <a:pt x="96" y="573"/>
                </a:lnTo>
                <a:lnTo>
                  <a:pt x="96" y="573"/>
                </a:lnTo>
                <a:lnTo>
                  <a:pt x="93" y="573"/>
                </a:lnTo>
                <a:lnTo>
                  <a:pt x="93" y="573"/>
                </a:lnTo>
                <a:lnTo>
                  <a:pt x="73" y="580"/>
                </a:lnTo>
                <a:lnTo>
                  <a:pt x="73" y="580"/>
                </a:lnTo>
                <a:lnTo>
                  <a:pt x="54" y="587"/>
                </a:lnTo>
                <a:lnTo>
                  <a:pt x="35" y="595"/>
                </a:lnTo>
                <a:lnTo>
                  <a:pt x="35" y="595"/>
                </a:lnTo>
                <a:lnTo>
                  <a:pt x="27" y="599"/>
                </a:lnTo>
                <a:lnTo>
                  <a:pt x="26" y="599"/>
                </a:lnTo>
                <a:lnTo>
                  <a:pt x="27" y="599"/>
                </a:lnTo>
                <a:lnTo>
                  <a:pt x="35" y="593"/>
                </a:lnTo>
                <a:lnTo>
                  <a:pt x="35" y="593"/>
                </a:lnTo>
                <a:lnTo>
                  <a:pt x="57" y="582"/>
                </a:lnTo>
                <a:lnTo>
                  <a:pt x="57" y="582"/>
                </a:lnTo>
                <a:lnTo>
                  <a:pt x="79" y="570"/>
                </a:lnTo>
                <a:lnTo>
                  <a:pt x="100" y="559"/>
                </a:lnTo>
                <a:lnTo>
                  <a:pt x="100" y="559"/>
                </a:lnTo>
                <a:close/>
                <a:moveTo>
                  <a:pt x="97" y="575"/>
                </a:moveTo>
                <a:lnTo>
                  <a:pt x="97" y="575"/>
                </a:lnTo>
                <a:lnTo>
                  <a:pt x="107" y="572"/>
                </a:lnTo>
                <a:lnTo>
                  <a:pt x="107" y="572"/>
                </a:lnTo>
                <a:lnTo>
                  <a:pt x="107" y="574"/>
                </a:lnTo>
                <a:lnTo>
                  <a:pt x="107" y="574"/>
                </a:lnTo>
                <a:lnTo>
                  <a:pt x="106" y="578"/>
                </a:lnTo>
                <a:lnTo>
                  <a:pt x="106" y="578"/>
                </a:lnTo>
                <a:lnTo>
                  <a:pt x="95" y="583"/>
                </a:lnTo>
                <a:lnTo>
                  <a:pt x="83" y="588"/>
                </a:lnTo>
                <a:lnTo>
                  <a:pt x="83" y="588"/>
                </a:lnTo>
                <a:lnTo>
                  <a:pt x="58" y="598"/>
                </a:lnTo>
                <a:lnTo>
                  <a:pt x="58" y="598"/>
                </a:lnTo>
                <a:lnTo>
                  <a:pt x="48" y="602"/>
                </a:lnTo>
                <a:lnTo>
                  <a:pt x="48" y="602"/>
                </a:lnTo>
                <a:lnTo>
                  <a:pt x="61" y="595"/>
                </a:lnTo>
                <a:lnTo>
                  <a:pt x="61" y="595"/>
                </a:lnTo>
                <a:lnTo>
                  <a:pt x="79" y="584"/>
                </a:lnTo>
                <a:lnTo>
                  <a:pt x="88" y="579"/>
                </a:lnTo>
                <a:lnTo>
                  <a:pt x="97" y="575"/>
                </a:lnTo>
                <a:lnTo>
                  <a:pt x="97" y="575"/>
                </a:lnTo>
                <a:close/>
                <a:moveTo>
                  <a:pt x="85" y="590"/>
                </a:moveTo>
                <a:lnTo>
                  <a:pt x="85" y="590"/>
                </a:lnTo>
                <a:lnTo>
                  <a:pt x="97" y="585"/>
                </a:lnTo>
                <a:lnTo>
                  <a:pt x="97" y="585"/>
                </a:lnTo>
                <a:lnTo>
                  <a:pt x="102" y="584"/>
                </a:lnTo>
                <a:lnTo>
                  <a:pt x="103" y="583"/>
                </a:lnTo>
                <a:lnTo>
                  <a:pt x="104" y="582"/>
                </a:lnTo>
                <a:lnTo>
                  <a:pt x="104" y="582"/>
                </a:lnTo>
                <a:lnTo>
                  <a:pt x="106" y="580"/>
                </a:lnTo>
                <a:lnTo>
                  <a:pt x="106" y="580"/>
                </a:lnTo>
                <a:lnTo>
                  <a:pt x="105" y="588"/>
                </a:lnTo>
                <a:lnTo>
                  <a:pt x="105" y="588"/>
                </a:lnTo>
                <a:lnTo>
                  <a:pt x="65" y="605"/>
                </a:lnTo>
                <a:lnTo>
                  <a:pt x="65" y="605"/>
                </a:lnTo>
                <a:lnTo>
                  <a:pt x="46" y="612"/>
                </a:lnTo>
                <a:lnTo>
                  <a:pt x="36" y="617"/>
                </a:lnTo>
                <a:lnTo>
                  <a:pt x="27" y="621"/>
                </a:lnTo>
                <a:lnTo>
                  <a:pt x="27" y="621"/>
                </a:lnTo>
                <a:lnTo>
                  <a:pt x="36" y="616"/>
                </a:lnTo>
                <a:lnTo>
                  <a:pt x="45" y="611"/>
                </a:lnTo>
                <a:lnTo>
                  <a:pt x="64" y="602"/>
                </a:lnTo>
                <a:lnTo>
                  <a:pt x="64" y="602"/>
                </a:lnTo>
                <a:lnTo>
                  <a:pt x="82" y="592"/>
                </a:lnTo>
                <a:lnTo>
                  <a:pt x="82" y="592"/>
                </a:lnTo>
                <a:lnTo>
                  <a:pt x="85" y="590"/>
                </a:lnTo>
                <a:lnTo>
                  <a:pt x="85" y="590"/>
                </a:lnTo>
                <a:close/>
                <a:moveTo>
                  <a:pt x="92" y="615"/>
                </a:moveTo>
                <a:lnTo>
                  <a:pt x="92" y="615"/>
                </a:lnTo>
                <a:lnTo>
                  <a:pt x="102" y="611"/>
                </a:lnTo>
                <a:lnTo>
                  <a:pt x="102" y="611"/>
                </a:lnTo>
                <a:lnTo>
                  <a:pt x="101" y="618"/>
                </a:lnTo>
                <a:lnTo>
                  <a:pt x="101" y="618"/>
                </a:lnTo>
                <a:lnTo>
                  <a:pt x="64" y="631"/>
                </a:lnTo>
                <a:lnTo>
                  <a:pt x="47" y="639"/>
                </a:lnTo>
                <a:lnTo>
                  <a:pt x="30" y="648"/>
                </a:lnTo>
                <a:lnTo>
                  <a:pt x="30" y="648"/>
                </a:lnTo>
                <a:lnTo>
                  <a:pt x="35" y="645"/>
                </a:lnTo>
                <a:lnTo>
                  <a:pt x="35" y="645"/>
                </a:lnTo>
                <a:lnTo>
                  <a:pt x="56" y="635"/>
                </a:lnTo>
                <a:lnTo>
                  <a:pt x="56" y="635"/>
                </a:lnTo>
                <a:lnTo>
                  <a:pt x="75" y="625"/>
                </a:lnTo>
                <a:lnTo>
                  <a:pt x="92" y="615"/>
                </a:lnTo>
                <a:lnTo>
                  <a:pt x="92" y="615"/>
                </a:lnTo>
                <a:close/>
                <a:moveTo>
                  <a:pt x="64" y="625"/>
                </a:moveTo>
                <a:lnTo>
                  <a:pt x="64" y="625"/>
                </a:lnTo>
                <a:lnTo>
                  <a:pt x="45" y="634"/>
                </a:lnTo>
                <a:lnTo>
                  <a:pt x="35" y="637"/>
                </a:lnTo>
                <a:lnTo>
                  <a:pt x="25" y="640"/>
                </a:lnTo>
                <a:lnTo>
                  <a:pt x="25" y="640"/>
                </a:lnTo>
                <a:lnTo>
                  <a:pt x="28" y="639"/>
                </a:lnTo>
                <a:lnTo>
                  <a:pt x="31" y="637"/>
                </a:lnTo>
                <a:lnTo>
                  <a:pt x="37" y="634"/>
                </a:lnTo>
                <a:lnTo>
                  <a:pt x="37" y="634"/>
                </a:lnTo>
                <a:lnTo>
                  <a:pt x="48" y="628"/>
                </a:lnTo>
                <a:lnTo>
                  <a:pt x="59" y="622"/>
                </a:lnTo>
                <a:lnTo>
                  <a:pt x="59" y="622"/>
                </a:lnTo>
                <a:lnTo>
                  <a:pt x="81" y="610"/>
                </a:lnTo>
                <a:lnTo>
                  <a:pt x="92" y="605"/>
                </a:lnTo>
                <a:lnTo>
                  <a:pt x="104" y="600"/>
                </a:lnTo>
                <a:lnTo>
                  <a:pt x="104" y="600"/>
                </a:lnTo>
                <a:lnTo>
                  <a:pt x="102" y="609"/>
                </a:lnTo>
                <a:lnTo>
                  <a:pt x="102" y="609"/>
                </a:lnTo>
                <a:lnTo>
                  <a:pt x="97" y="611"/>
                </a:lnTo>
                <a:lnTo>
                  <a:pt x="91" y="613"/>
                </a:lnTo>
                <a:lnTo>
                  <a:pt x="91" y="613"/>
                </a:lnTo>
                <a:lnTo>
                  <a:pt x="88" y="615"/>
                </a:lnTo>
                <a:lnTo>
                  <a:pt x="88" y="615"/>
                </a:lnTo>
                <a:lnTo>
                  <a:pt x="64" y="625"/>
                </a:lnTo>
                <a:lnTo>
                  <a:pt x="64" y="625"/>
                </a:lnTo>
                <a:close/>
                <a:moveTo>
                  <a:pt x="94" y="702"/>
                </a:moveTo>
                <a:lnTo>
                  <a:pt x="94" y="702"/>
                </a:lnTo>
                <a:lnTo>
                  <a:pt x="80" y="711"/>
                </a:lnTo>
                <a:lnTo>
                  <a:pt x="65" y="722"/>
                </a:lnTo>
                <a:lnTo>
                  <a:pt x="38" y="743"/>
                </a:lnTo>
                <a:lnTo>
                  <a:pt x="38" y="743"/>
                </a:lnTo>
                <a:lnTo>
                  <a:pt x="52" y="731"/>
                </a:lnTo>
                <a:lnTo>
                  <a:pt x="67" y="719"/>
                </a:lnTo>
                <a:lnTo>
                  <a:pt x="93" y="694"/>
                </a:lnTo>
                <a:lnTo>
                  <a:pt x="93" y="694"/>
                </a:lnTo>
                <a:lnTo>
                  <a:pt x="94" y="698"/>
                </a:lnTo>
                <a:lnTo>
                  <a:pt x="94" y="698"/>
                </a:lnTo>
                <a:lnTo>
                  <a:pt x="94" y="702"/>
                </a:lnTo>
                <a:lnTo>
                  <a:pt x="94" y="702"/>
                </a:lnTo>
                <a:close/>
                <a:moveTo>
                  <a:pt x="56" y="672"/>
                </a:moveTo>
                <a:lnTo>
                  <a:pt x="56" y="672"/>
                </a:lnTo>
                <a:lnTo>
                  <a:pt x="31" y="683"/>
                </a:lnTo>
                <a:lnTo>
                  <a:pt x="31" y="683"/>
                </a:lnTo>
                <a:lnTo>
                  <a:pt x="23" y="689"/>
                </a:lnTo>
                <a:lnTo>
                  <a:pt x="20" y="690"/>
                </a:lnTo>
                <a:lnTo>
                  <a:pt x="23" y="688"/>
                </a:lnTo>
                <a:lnTo>
                  <a:pt x="23" y="688"/>
                </a:lnTo>
                <a:lnTo>
                  <a:pt x="41" y="677"/>
                </a:lnTo>
                <a:lnTo>
                  <a:pt x="59" y="667"/>
                </a:lnTo>
                <a:lnTo>
                  <a:pt x="79" y="656"/>
                </a:lnTo>
                <a:lnTo>
                  <a:pt x="87" y="651"/>
                </a:lnTo>
                <a:lnTo>
                  <a:pt x="96" y="645"/>
                </a:lnTo>
                <a:lnTo>
                  <a:pt x="96" y="645"/>
                </a:lnTo>
                <a:lnTo>
                  <a:pt x="94" y="656"/>
                </a:lnTo>
                <a:lnTo>
                  <a:pt x="94" y="656"/>
                </a:lnTo>
                <a:lnTo>
                  <a:pt x="75" y="663"/>
                </a:lnTo>
                <a:lnTo>
                  <a:pt x="56" y="672"/>
                </a:lnTo>
                <a:lnTo>
                  <a:pt x="56" y="672"/>
                </a:lnTo>
                <a:close/>
                <a:moveTo>
                  <a:pt x="88" y="709"/>
                </a:moveTo>
                <a:lnTo>
                  <a:pt x="88" y="709"/>
                </a:lnTo>
                <a:lnTo>
                  <a:pt x="92" y="706"/>
                </a:lnTo>
                <a:lnTo>
                  <a:pt x="90" y="708"/>
                </a:lnTo>
                <a:lnTo>
                  <a:pt x="90" y="708"/>
                </a:lnTo>
                <a:lnTo>
                  <a:pt x="84" y="715"/>
                </a:lnTo>
                <a:lnTo>
                  <a:pt x="78" y="720"/>
                </a:lnTo>
                <a:lnTo>
                  <a:pt x="78" y="720"/>
                </a:lnTo>
                <a:lnTo>
                  <a:pt x="69" y="726"/>
                </a:lnTo>
                <a:lnTo>
                  <a:pt x="59" y="732"/>
                </a:lnTo>
                <a:lnTo>
                  <a:pt x="59" y="732"/>
                </a:lnTo>
                <a:lnTo>
                  <a:pt x="53" y="736"/>
                </a:lnTo>
                <a:lnTo>
                  <a:pt x="53" y="736"/>
                </a:lnTo>
                <a:lnTo>
                  <a:pt x="71" y="722"/>
                </a:lnTo>
                <a:lnTo>
                  <a:pt x="88" y="709"/>
                </a:lnTo>
                <a:lnTo>
                  <a:pt x="88" y="709"/>
                </a:lnTo>
                <a:close/>
                <a:moveTo>
                  <a:pt x="68" y="729"/>
                </a:moveTo>
                <a:lnTo>
                  <a:pt x="68" y="729"/>
                </a:lnTo>
                <a:lnTo>
                  <a:pt x="76" y="725"/>
                </a:lnTo>
                <a:lnTo>
                  <a:pt x="83" y="719"/>
                </a:lnTo>
                <a:lnTo>
                  <a:pt x="89" y="712"/>
                </a:lnTo>
                <a:lnTo>
                  <a:pt x="95" y="706"/>
                </a:lnTo>
                <a:lnTo>
                  <a:pt x="95" y="706"/>
                </a:lnTo>
                <a:lnTo>
                  <a:pt x="96" y="713"/>
                </a:lnTo>
                <a:lnTo>
                  <a:pt x="96" y="713"/>
                </a:lnTo>
                <a:lnTo>
                  <a:pt x="86" y="722"/>
                </a:lnTo>
                <a:lnTo>
                  <a:pt x="76" y="730"/>
                </a:lnTo>
                <a:lnTo>
                  <a:pt x="54" y="744"/>
                </a:lnTo>
                <a:lnTo>
                  <a:pt x="54" y="744"/>
                </a:lnTo>
                <a:lnTo>
                  <a:pt x="44" y="751"/>
                </a:lnTo>
                <a:lnTo>
                  <a:pt x="34" y="757"/>
                </a:lnTo>
                <a:lnTo>
                  <a:pt x="34" y="757"/>
                </a:lnTo>
                <a:lnTo>
                  <a:pt x="25" y="763"/>
                </a:lnTo>
                <a:lnTo>
                  <a:pt x="25" y="763"/>
                </a:lnTo>
                <a:lnTo>
                  <a:pt x="21" y="765"/>
                </a:lnTo>
                <a:lnTo>
                  <a:pt x="21" y="765"/>
                </a:lnTo>
                <a:lnTo>
                  <a:pt x="44" y="746"/>
                </a:lnTo>
                <a:lnTo>
                  <a:pt x="55" y="738"/>
                </a:lnTo>
                <a:lnTo>
                  <a:pt x="68" y="729"/>
                </a:lnTo>
                <a:lnTo>
                  <a:pt x="68" y="729"/>
                </a:lnTo>
                <a:close/>
                <a:moveTo>
                  <a:pt x="22" y="674"/>
                </a:moveTo>
                <a:lnTo>
                  <a:pt x="22" y="674"/>
                </a:lnTo>
                <a:lnTo>
                  <a:pt x="25" y="673"/>
                </a:lnTo>
                <a:lnTo>
                  <a:pt x="29" y="670"/>
                </a:lnTo>
                <a:lnTo>
                  <a:pt x="36" y="666"/>
                </a:lnTo>
                <a:lnTo>
                  <a:pt x="36" y="666"/>
                </a:lnTo>
                <a:lnTo>
                  <a:pt x="46" y="661"/>
                </a:lnTo>
                <a:lnTo>
                  <a:pt x="55" y="655"/>
                </a:lnTo>
                <a:lnTo>
                  <a:pt x="55" y="655"/>
                </a:lnTo>
                <a:lnTo>
                  <a:pt x="77" y="643"/>
                </a:lnTo>
                <a:lnTo>
                  <a:pt x="87" y="638"/>
                </a:lnTo>
                <a:lnTo>
                  <a:pt x="98" y="632"/>
                </a:lnTo>
                <a:lnTo>
                  <a:pt x="98" y="632"/>
                </a:lnTo>
                <a:lnTo>
                  <a:pt x="96" y="641"/>
                </a:lnTo>
                <a:lnTo>
                  <a:pt x="96" y="641"/>
                </a:lnTo>
                <a:lnTo>
                  <a:pt x="87" y="644"/>
                </a:lnTo>
                <a:lnTo>
                  <a:pt x="77" y="648"/>
                </a:lnTo>
                <a:lnTo>
                  <a:pt x="58" y="657"/>
                </a:lnTo>
                <a:lnTo>
                  <a:pt x="40" y="666"/>
                </a:lnTo>
                <a:lnTo>
                  <a:pt x="31" y="671"/>
                </a:lnTo>
                <a:lnTo>
                  <a:pt x="22" y="674"/>
                </a:lnTo>
                <a:lnTo>
                  <a:pt x="22" y="674"/>
                </a:lnTo>
                <a:close/>
                <a:moveTo>
                  <a:pt x="96" y="717"/>
                </a:moveTo>
                <a:lnTo>
                  <a:pt x="96" y="717"/>
                </a:lnTo>
                <a:lnTo>
                  <a:pt x="97" y="728"/>
                </a:lnTo>
                <a:lnTo>
                  <a:pt x="97" y="728"/>
                </a:lnTo>
                <a:lnTo>
                  <a:pt x="97" y="728"/>
                </a:lnTo>
                <a:lnTo>
                  <a:pt x="97" y="728"/>
                </a:lnTo>
                <a:lnTo>
                  <a:pt x="78" y="740"/>
                </a:lnTo>
                <a:lnTo>
                  <a:pt x="59" y="753"/>
                </a:lnTo>
                <a:lnTo>
                  <a:pt x="59" y="753"/>
                </a:lnTo>
                <a:lnTo>
                  <a:pt x="38" y="767"/>
                </a:lnTo>
                <a:lnTo>
                  <a:pt x="38" y="767"/>
                </a:lnTo>
                <a:lnTo>
                  <a:pt x="28" y="773"/>
                </a:lnTo>
                <a:lnTo>
                  <a:pt x="26" y="773"/>
                </a:lnTo>
                <a:lnTo>
                  <a:pt x="30" y="769"/>
                </a:lnTo>
                <a:lnTo>
                  <a:pt x="30" y="769"/>
                </a:lnTo>
                <a:lnTo>
                  <a:pt x="38" y="762"/>
                </a:lnTo>
                <a:lnTo>
                  <a:pt x="46" y="756"/>
                </a:lnTo>
                <a:lnTo>
                  <a:pt x="63" y="744"/>
                </a:lnTo>
                <a:lnTo>
                  <a:pt x="81" y="731"/>
                </a:lnTo>
                <a:lnTo>
                  <a:pt x="89" y="725"/>
                </a:lnTo>
                <a:lnTo>
                  <a:pt x="96" y="717"/>
                </a:lnTo>
                <a:lnTo>
                  <a:pt x="96" y="717"/>
                </a:lnTo>
                <a:close/>
                <a:moveTo>
                  <a:pt x="98" y="730"/>
                </a:moveTo>
                <a:lnTo>
                  <a:pt x="98" y="730"/>
                </a:lnTo>
                <a:lnTo>
                  <a:pt x="98" y="742"/>
                </a:lnTo>
                <a:lnTo>
                  <a:pt x="98" y="742"/>
                </a:lnTo>
                <a:lnTo>
                  <a:pt x="82" y="753"/>
                </a:lnTo>
                <a:lnTo>
                  <a:pt x="74" y="759"/>
                </a:lnTo>
                <a:lnTo>
                  <a:pt x="65" y="764"/>
                </a:lnTo>
                <a:lnTo>
                  <a:pt x="65" y="764"/>
                </a:lnTo>
                <a:lnTo>
                  <a:pt x="50" y="774"/>
                </a:lnTo>
                <a:lnTo>
                  <a:pt x="36" y="785"/>
                </a:lnTo>
                <a:lnTo>
                  <a:pt x="36" y="785"/>
                </a:lnTo>
                <a:lnTo>
                  <a:pt x="43" y="778"/>
                </a:lnTo>
                <a:lnTo>
                  <a:pt x="50" y="771"/>
                </a:lnTo>
                <a:lnTo>
                  <a:pt x="57" y="764"/>
                </a:lnTo>
                <a:lnTo>
                  <a:pt x="64" y="758"/>
                </a:lnTo>
                <a:lnTo>
                  <a:pt x="64" y="758"/>
                </a:lnTo>
                <a:lnTo>
                  <a:pt x="82" y="744"/>
                </a:lnTo>
                <a:lnTo>
                  <a:pt x="90" y="738"/>
                </a:lnTo>
                <a:lnTo>
                  <a:pt x="98" y="730"/>
                </a:lnTo>
                <a:lnTo>
                  <a:pt x="98" y="730"/>
                </a:lnTo>
                <a:close/>
                <a:moveTo>
                  <a:pt x="65" y="642"/>
                </a:moveTo>
                <a:lnTo>
                  <a:pt x="65" y="642"/>
                </a:lnTo>
                <a:lnTo>
                  <a:pt x="56" y="647"/>
                </a:lnTo>
                <a:lnTo>
                  <a:pt x="46" y="653"/>
                </a:lnTo>
                <a:lnTo>
                  <a:pt x="37" y="658"/>
                </a:lnTo>
                <a:lnTo>
                  <a:pt x="27" y="662"/>
                </a:lnTo>
                <a:lnTo>
                  <a:pt x="27" y="662"/>
                </a:lnTo>
                <a:lnTo>
                  <a:pt x="36" y="658"/>
                </a:lnTo>
                <a:lnTo>
                  <a:pt x="44" y="652"/>
                </a:lnTo>
                <a:lnTo>
                  <a:pt x="61" y="642"/>
                </a:lnTo>
                <a:lnTo>
                  <a:pt x="61" y="642"/>
                </a:lnTo>
                <a:lnTo>
                  <a:pt x="100" y="621"/>
                </a:lnTo>
                <a:lnTo>
                  <a:pt x="100" y="621"/>
                </a:lnTo>
                <a:lnTo>
                  <a:pt x="98" y="630"/>
                </a:lnTo>
                <a:lnTo>
                  <a:pt x="98" y="630"/>
                </a:lnTo>
                <a:lnTo>
                  <a:pt x="82" y="636"/>
                </a:lnTo>
                <a:lnTo>
                  <a:pt x="65" y="642"/>
                </a:lnTo>
                <a:lnTo>
                  <a:pt x="65" y="642"/>
                </a:lnTo>
                <a:close/>
                <a:moveTo>
                  <a:pt x="97" y="758"/>
                </a:moveTo>
                <a:lnTo>
                  <a:pt x="97" y="758"/>
                </a:lnTo>
                <a:lnTo>
                  <a:pt x="97" y="758"/>
                </a:lnTo>
                <a:lnTo>
                  <a:pt x="97" y="758"/>
                </a:lnTo>
                <a:lnTo>
                  <a:pt x="95" y="767"/>
                </a:lnTo>
                <a:lnTo>
                  <a:pt x="91" y="776"/>
                </a:lnTo>
                <a:lnTo>
                  <a:pt x="91" y="776"/>
                </a:lnTo>
                <a:lnTo>
                  <a:pt x="91" y="774"/>
                </a:lnTo>
                <a:lnTo>
                  <a:pt x="89" y="774"/>
                </a:lnTo>
                <a:lnTo>
                  <a:pt x="89" y="774"/>
                </a:lnTo>
                <a:lnTo>
                  <a:pt x="78" y="784"/>
                </a:lnTo>
                <a:lnTo>
                  <a:pt x="78" y="784"/>
                </a:lnTo>
                <a:lnTo>
                  <a:pt x="71" y="790"/>
                </a:lnTo>
                <a:lnTo>
                  <a:pt x="70" y="791"/>
                </a:lnTo>
                <a:lnTo>
                  <a:pt x="70" y="790"/>
                </a:lnTo>
                <a:lnTo>
                  <a:pt x="77" y="783"/>
                </a:lnTo>
                <a:lnTo>
                  <a:pt x="77" y="783"/>
                </a:lnTo>
                <a:lnTo>
                  <a:pt x="88" y="771"/>
                </a:lnTo>
                <a:lnTo>
                  <a:pt x="93" y="765"/>
                </a:lnTo>
                <a:lnTo>
                  <a:pt x="97" y="758"/>
                </a:lnTo>
                <a:lnTo>
                  <a:pt x="97" y="758"/>
                </a:lnTo>
                <a:close/>
                <a:moveTo>
                  <a:pt x="95" y="757"/>
                </a:moveTo>
                <a:lnTo>
                  <a:pt x="95" y="757"/>
                </a:lnTo>
                <a:lnTo>
                  <a:pt x="89" y="761"/>
                </a:lnTo>
                <a:lnTo>
                  <a:pt x="83" y="766"/>
                </a:lnTo>
                <a:lnTo>
                  <a:pt x="72" y="776"/>
                </a:lnTo>
                <a:lnTo>
                  <a:pt x="59" y="785"/>
                </a:lnTo>
                <a:lnTo>
                  <a:pt x="53" y="789"/>
                </a:lnTo>
                <a:lnTo>
                  <a:pt x="46" y="792"/>
                </a:lnTo>
                <a:lnTo>
                  <a:pt x="46" y="792"/>
                </a:lnTo>
                <a:lnTo>
                  <a:pt x="48" y="790"/>
                </a:lnTo>
                <a:lnTo>
                  <a:pt x="51" y="788"/>
                </a:lnTo>
                <a:lnTo>
                  <a:pt x="55" y="784"/>
                </a:lnTo>
                <a:lnTo>
                  <a:pt x="55" y="784"/>
                </a:lnTo>
                <a:lnTo>
                  <a:pt x="71" y="770"/>
                </a:lnTo>
                <a:lnTo>
                  <a:pt x="71" y="770"/>
                </a:lnTo>
                <a:lnTo>
                  <a:pt x="85" y="758"/>
                </a:lnTo>
                <a:lnTo>
                  <a:pt x="98" y="746"/>
                </a:lnTo>
                <a:lnTo>
                  <a:pt x="98" y="746"/>
                </a:lnTo>
                <a:lnTo>
                  <a:pt x="97" y="758"/>
                </a:lnTo>
                <a:lnTo>
                  <a:pt x="97" y="758"/>
                </a:lnTo>
                <a:lnTo>
                  <a:pt x="96" y="757"/>
                </a:lnTo>
                <a:lnTo>
                  <a:pt x="95" y="757"/>
                </a:lnTo>
                <a:lnTo>
                  <a:pt x="95" y="757"/>
                </a:lnTo>
                <a:close/>
                <a:moveTo>
                  <a:pt x="88" y="601"/>
                </a:moveTo>
                <a:lnTo>
                  <a:pt x="88" y="601"/>
                </a:lnTo>
                <a:lnTo>
                  <a:pt x="97" y="596"/>
                </a:lnTo>
                <a:lnTo>
                  <a:pt x="105" y="591"/>
                </a:lnTo>
                <a:lnTo>
                  <a:pt x="105" y="591"/>
                </a:lnTo>
                <a:lnTo>
                  <a:pt x="104" y="597"/>
                </a:lnTo>
                <a:lnTo>
                  <a:pt x="104" y="597"/>
                </a:lnTo>
                <a:lnTo>
                  <a:pt x="88" y="601"/>
                </a:lnTo>
                <a:lnTo>
                  <a:pt x="88" y="601"/>
                </a:lnTo>
                <a:close/>
                <a:moveTo>
                  <a:pt x="113" y="498"/>
                </a:moveTo>
                <a:lnTo>
                  <a:pt x="113" y="498"/>
                </a:lnTo>
                <a:lnTo>
                  <a:pt x="93" y="508"/>
                </a:lnTo>
                <a:lnTo>
                  <a:pt x="72" y="519"/>
                </a:lnTo>
                <a:lnTo>
                  <a:pt x="72" y="519"/>
                </a:lnTo>
                <a:lnTo>
                  <a:pt x="49" y="531"/>
                </a:lnTo>
                <a:lnTo>
                  <a:pt x="49" y="531"/>
                </a:lnTo>
                <a:lnTo>
                  <a:pt x="39" y="538"/>
                </a:lnTo>
                <a:lnTo>
                  <a:pt x="39" y="538"/>
                </a:lnTo>
                <a:lnTo>
                  <a:pt x="30" y="543"/>
                </a:lnTo>
                <a:lnTo>
                  <a:pt x="29" y="544"/>
                </a:lnTo>
                <a:lnTo>
                  <a:pt x="34" y="540"/>
                </a:lnTo>
                <a:lnTo>
                  <a:pt x="34" y="540"/>
                </a:lnTo>
                <a:lnTo>
                  <a:pt x="46" y="531"/>
                </a:lnTo>
                <a:lnTo>
                  <a:pt x="58" y="523"/>
                </a:lnTo>
                <a:lnTo>
                  <a:pt x="71" y="516"/>
                </a:lnTo>
                <a:lnTo>
                  <a:pt x="83" y="507"/>
                </a:lnTo>
                <a:lnTo>
                  <a:pt x="83" y="507"/>
                </a:lnTo>
                <a:lnTo>
                  <a:pt x="99" y="497"/>
                </a:lnTo>
                <a:lnTo>
                  <a:pt x="107" y="492"/>
                </a:lnTo>
                <a:lnTo>
                  <a:pt x="115" y="486"/>
                </a:lnTo>
                <a:lnTo>
                  <a:pt x="115" y="486"/>
                </a:lnTo>
                <a:lnTo>
                  <a:pt x="113" y="498"/>
                </a:lnTo>
                <a:lnTo>
                  <a:pt x="113" y="498"/>
                </a:lnTo>
                <a:close/>
                <a:moveTo>
                  <a:pt x="73" y="505"/>
                </a:moveTo>
                <a:lnTo>
                  <a:pt x="73" y="505"/>
                </a:lnTo>
                <a:lnTo>
                  <a:pt x="49" y="518"/>
                </a:lnTo>
                <a:lnTo>
                  <a:pt x="49" y="518"/>
                </a:lnTo>
                <a:lnTo>
                  <a:pt x="34" y="525"/>
                </a:lnTo>
                <a:lnTo>
                  <a:pt x="34" y="525"/>
                </a:lnTo>
                <a:lnTo>
                  <a:pt x="29" y="527"/>
                </a:lnTo>
                <a:lnTo>
                  <a:pt x="30" y="527"/>
                </a:lnTo>
                <a:lnTo>
                  <a:pt x="37" y="523"/>
                </a:lnTo>
                <a:lnTo>
                  <a:pt x="37" y="523"/>
                </a:lnTo>
                <a:lnTo>
                  <a:pt x="57" y="509"/>
                </a:lnTo>
                <a:lnTo>
                  <a:pt x="78" y="496"/>
                </a:lnTo>
                <a:lnTo>
                  <a:pt x="99" y="483"/>
                </a:lnTo>
                <a:lnTo>
                  <a:pt x="119" y="469"/>
                </a:lnTo>
                <a:lnTo>
                  <a:pt x="119" y="469"/>
                </a:lnTo>
                <a:lnTo>
                  <a:pt x="116" y="482"/>
                </a:lnTo>
                <a:lnTo>
                  <a:pt x="116" y="482"/>
                </a:lnTo>
                <a:lnTo>
                  <a:pt x="95" y="494"/>
                </a:lnTo>
                <a:lnTo>
                  <a:pt x="73" y="505"/>
                </a:lnTo>
                <a:lnTo>
                  <a:pt x="73" y="505"/>
                </a:lnTo>
                <a:close/>
                <a:moveTo>
                  <a:pt x="52" y="500"/>
                </a:moveTo>
                <a:lnTo>
                  <a:pt x="52" y="500"/>
                </a:lnTo>
                <a:lnTo>
                  <a:pt x="36" y="510"/>
                </a:lnTo>
                <a:lnTo>
                  <a:pt x="36" y="510"/>
                </a:lnTo>
                <a:lnTo>
                  <a:pt x="38" y="508"/>
                </a:lnTo>
                <a:lnTo>
                  <a:pt x="38" y="508"/>
                </a:lnTo>
                <a:lnTo>
                  <a:pt x="46" y="502"/>
                </a:lnTo>
                <a:lnTo>
                  <a:pt x="56" y="496"/>
                </a:lnTo>
                <a:lnTo>
                  <a:pt x="75" y="486"/>
                </a:lnTo>
                <a:lnTo>
                  <a:pt x="75" y="486"/>
                </a:lnTo>
                <a:lnTo>
                  <a:pt x="87" y="477"/>
                </a:lnTo>
                <a:lnTo>
                  <a:pt x="98" y="468"/>
                </a:lnTo>
                <a:lnTo>
                  <a:pt x="98" y="468"/>
                </a:lnTo>
                <a:lnTo>
                  <a:pt x="111" y="460"/>
                </a:lnTo>
                <a:lnTo>
                  <a:pt x="123" y="451"/>
                </a:lnTo>
                <a:lnTo>
                  <a:pt x="123" y="451"/>
                </a:lnTo>
                <a:lnTo>
                  <a:pt x="119" y="465"/>
                </a:lnTo>
                <a:lnTo>
                  <a:pt x="119" y="465"/>
                </a:lnTo>
                <a:lnTo>
                  <a:pt x="103" y="476"/>
                </a:lnTo>
                <a:lnTo>
                  <a:pt x="87" y="484"/>
                </a:lnTo>
                <a:lnTo>
                  <a:pt x="52" y="500"/>
                </a:lnTo>
                <a:lnTo>
                  <a:pt x="52" y="500"/>
                </a:lnTo>
                <a:close/>
                <a:moveTo>
                  <a:pt x="126" y="344"/>
                </a:moveTo>
                <a:lnTo>
                  <a:pt x="126" y="344"/>
                </a:lnTo>
                <a:lnTo>
                  <a:pt x="120" y="347"/>
                </a:lnTo>
                <a:lnTo>
                  <a:pt x="114" y="350"/>
                </a:lnTo>
                <a:lnTo>
                  <a:pt x="103" y="358"/>
                </a:lnTo>
                <a:lnTo>
                  <a:pt x="103" y="358"/>
                </a:lnTo>
                <a:lnTo>
                  <a:pt x="91" y="365"/>
                </a:lnTo>
                <a:lnTo>
                  <a:pt x="79" y="371"/>
                </a:lnTo>
                <a:lnTo>
                  <a:pt x="79" y="371"/>
                </a:lnTo>
                <a:lnTo>
                  <a:pt x="92" y="362"/>
                </a:lnTo>
                <a:lnTo>
                  <a:pt x="92" y="362"/>
                </a:lnTo>
                <a:lnTo>
                  <a:pt x="125" y="339"/>
                </a:lnTo>
                <a:lnTo>
                  <a:pt x="125" y="339"/>
                </a:lnTo>
                <a:lnTo>
                  <a:pt x="126" y="338"/>
                </a:lnTo>
                <a:lnTo>
                  <a:pt x="127" y="337"/>
                </a:lnTo>
                <a:lnTo>
                  <a:pt x="127" y="337"/>
                </a:lnTo>
                <a:lnTo>
                  <a:pt x="128" y="337"/>
                </a:lnTo>
                <a:lnTo>
                  <a:pt x="128" y="337"/>
                </a:lnTo>
                <a:lnTo>
                  <a:pt x="126" y="344"/>
                </a:lnTo>
                <a:lnTo>
                  <a:pt x="126" y="344"/>
                </a:lnTo>
                <a:close/>
                <a:moveTo>
                  <a:pt x="70" y="353"/>
                </a:moveTo>
                <a:lnTo>
                  <a:pt x="70" y="353"/>
                </a:lnTo>
                <a:lnTo>
                  <a:pt x="79" y="348"/>
                </a:lnTo>
                <a:lnTo>
                  <a:pt x="87" y="343"/>
                </a:lnTo>
                <a:lnTo>
                  <a:pt x="105" y="336"/>
                </a:lnTo>
                <a:lnTo>
                  <a:pt x="105" y="336"/>
                </a:lnTo>
                <a:lnTo>
                  <a:pt x="109" y="334"/>
                </a:lnTo>
                <a:lnTo>
                  <a:pt x="109" y="334"/>
                </a:lnTo>
                <a:lnTo>
                  <a:pt x="88" y="347"/>
                </a:lnTo>
                <a:lnTo>
                  <a:pt x="78" y="354"/>
                </a:lnTo>
                <a:lnTo>
                  <a:pt x="68" y="362"/>
                </a:lnTo>
                <a:lnTo>
                  <a:pt x="68" y="362"/>
                </a:lnTo>
                <a:lnTo>
                  <a:pt x="70" y="353"/>
                </a:lnTo>
                <a:lnTo>
                  <a:pt x="70" y="353"/>
                </a:lnTo>
                <a:close/>
                <a:moveTo>
                  <a:pt x="74" y="359"/>
                </a:moveTo>
                <a:lnTo>
                  <a:pt x="74" y="359"/>
                </a:lnTo>
                <a:lnTo>
                  <a:pt x="88" y="349"/>
                </a:lnTo>
                <a:lnTo>
                  <a:pt x="102" y="340"/>
                </a:lnTo>
                <a:lnTo>
                  <a:pt x="117" y="331"/>
                </a:lnTo>
                <a:lnTo>
                  <a:pt x="131" y="322"/>
                </a:lnTo>
                <a:lnTo>
                  <a:pt x="131" y="322"/>
                </a:lnTo>
                <a:lnTo>
                  <a:pt x="129" y="329"/>
                </a:lnTo>
                <a:lnTo>
                  <a:pt x="129" y="329"/>
                </a:lnTo>
                <a:lnTo>
                  <a:pt x="128" y="333"/>
                </a:lnTo>
                <a:lnTo>
                  <a:pt x="128" y="333"/>
                </a:lnTo>
                <a:lnTo>
                  <a:pt x="111" y="342"/>
                </a:lnTo>
                <a:lnTo>
                  <a:pt x="93" y="351"/>
                </a:lnTo>
                <a:lnTo>
                  <a:pt x="93" y="351"/>
                </a:lnTo>
                <a:lnTo>
                  <a:pt x="76" y="360"/>
                </a:lnTo>
                <a:lnTo>
                  <a:pt x="76" y="360"/>
                </a:lnTo>
                <a:lnTo>
                  <a:pt x="67" y="365"/>
                </a:lnTo>
                <a:lnTo>
                  <a:pt x="67" y="365"/>
                </a:lnTo>
                <a:lnTo>
                  <a:pt x="74" y="359"/>
                </a:lnTo>
                <a:lnTo>
                  <a:pt x="74" y="359"/>
                </a:lnTo>
                <a:close/>
                <a:moveTo>
                  <a:pt x="65" y="367"/>
                </a:moveTo>
                <a:lnTo>
                  <a:pt x="65" y="367"/>
                </a:lnTo>
                <a:lnTo>
                  <a:pt x="80" y="360"/>
                </a:lnTo>
                <a:lnTo>
                  <a:pt x="94" y="352"/>
                </a:lnTo>
                <a:lnTo>
                  <a:pt x="94" y="352"/>
                </a:lnTo>
                <a:lnTo>
                  <a:pt x="112" y="343"/>
                </a:lnTo>
                <a:lnTo>
                  <a:pt x="112" y="343"/>
                </a:lnTo>
                <a:lnTo>
                  <a:pt x="117" y="342"/>
                </a:lnTo>
                <a:lnTo>
                  <a:pt x="117" y="342"/>
                </a:lnTo>
                <a:lnTo>
                  <a:pt x="91" y="360"/>
                </a:lnTo>
                <a:lnTo>
                  <a:pt x="91" y="360"/>
                </a:lnTo>
                <a:lnTo>
                  <a:pt x="77" y="369"/>
                </a:lnTo>
                <a:lnTo>
                  <a:pt x="62" y="379"/>
                </a:lnTo>
                <a:lnTo>
                  <a:pt x="62" y="379"/>
                </a:lnTo>
                <a:lnTo>
                  <a:pt x="65" y="367"/>
                </a:lnTo>
                <a:lnTo>
                  <a:pt x="65" y="367"/>
                </a:lnTo>
                <a:close/>
                <a:moveTo>
                  <a:pt x="61" y="382"/>
                </a:moveTo>
                <a:lnTo>
                  <a:pt x="61" y="382"/>
                </a:lnTo>
                <a:lnTo>
                  <a:pt x="100" y="362"/>
                </a:lnTo>
                <a:lnTo>
                  <a:pt x="100" y="362"/>
                </a:lnTo>
                <a:lnTo>
                  <a:pt x="107" y="358"/>
                </a:lnTo>
                <a:lnTo>
                  <a:pt x="114" y="353"/>
                </a:lnTo>
                <a:lnTo>
                  <a:pt x="114" y="353"/>
                </a:lnTo>
                <a:lnTo>
                  <a:pt x="121" y="348"/>
                </a:lnTo>
                <a:lnTo>
                  <a:pt x="121" y="348"/>
                </a:lnTo>
                <a:lnTo>
                  <a:pt x="115" y="352"/>
                </a:lnTo>
                <a:lnTo>
                  <a:pt x="115" y="352"/>
                </a:lnTo>
                <a:lnTo>
                  <a:pt x="98" y="364"/>
                </a:lnTo>
                <a:lnTo>
                  <a:pt x="88" y="370"/>
                </a:lnTo>
                <a:lnTo>
                  <a:pt x="79" y="374"/>
                </a:lnTo>
                <a:lnTo>
                  <a:pt x="79" y="374"/>
                </a:lnTo>
                <a:lnTo>
                  <a:pt x="73" y="378"/>
                </a:lnTo>
                <a:lnTo>
                  <a:pt x="68" y="382"/>
                </a:lnTo>
                <a:lnTo>
                  <a:pt x="59" y="391"/>
                </a:lnTo>
                <a:lnTo>
                  <a:pt x="59" y="391"/>
                </a:lnTo>
                <a:lnTo>
                  <a:pt x="61" y="382"/>
                </a:lnTo>
                <a:lnTo>
                  <a:pt x="61" y="382"/>
                </a:lnTo>
                <a:close/>
                <a:moveTo>
                  <a:pt x="60" y="393"/>
                </a:moveTo>
                <a:lnTo>
                  <a:pt x="60" y="393"/>
                </a:lnTo>
                <a:lnTo>
                  <a:pt x="68" y="385"/>
                </a:lnTo>
                <a:lnTo>
                  <a:pt x="76" y="380"/>
                </a:lnTo>
                <a:lnTo>
                  <a:pt x="92" y="370"/>
                </a:lnTo>
                <a:lnTo>
                  <a:pt x="92" y="370"/>
                </a:lnTo>
                <a:lnTo>
                  <a:pt x="101" y="365"/>
                </a:lnTo>
                <a:lnTo>
                  <a:pt x="109" y="359"/>
                </a:lnTo>
                <a:lnTo>
                  <a:pt x="126" y="347"/>
                </a:lnTo>
                <a:lnTo>
                  <a:pt x="126" y="347"/>
                </a:lnTo>
                <a:lnTo>
                  <a:pt x="125" y="357"/>
                </a:lnTo>
                <a:lnTo>
                  <a:pt x="125" y="357"/>
                </a:lnTo>
                <a:lnTo>
                  <a:pt x="108" y="366"/>
                </a:lnTo>
                <a:lnTo>
                  <a:pt x="91" y="376"/>
                </a:lnTo>
                <a:lnTo>
                  <a:pt x="91" y="376"/>
                </a:lnTo>
                <a:lnTo>
                  <a:pt x="72" y="387"/>
                </a:lnTo>
                <a:lnTo>
                  <a:pt x="72" y="387"/>
                </a:lnTo>
                <a:lnTo>
                  <a:pt x="62" y="392"/>
                </a:lnTo>
                <a:lnTo>
                  <a:pt x="62" y="392"/>
                </a:lnTo>
                <a:lnTo>
                  <a:pt x="58" y="395"/>
                </a:lnTo>
                <a:lnTo>
                  <a:pt x="58" y="395"/>
                </a:lnTo>
                <a:lnTo>
                  <a:pt x="60" y="393"/>
                </a:lnTo>
                <a:lnTo>
                  <a:pt x="60" y="393"/>
                </a:lnTo>
                <a:close/>
                <a:moveTo>
                  <a:pt x="57" y="397"/>
                </a:moveTo>
                <a:lnTo>
                  <a:pt x="57" y="397"/>
                </a:lnTo>
                <a:lnTo>
                  <a:pt x="78" y="386"/>
                </a:lnTo>
                <a:lnTo>
                  <a:pt x="97" y="375"/>
                </a:lnTo>
                <a:lnTo>
                  <a:pt x="97" y="375"/>
                </a:lnTo>
                <a:lnTo>
                  <a:pt x="115" y="364"/>
                </a:lnTo>
                <a:lnTo>
                  <a:pt x="115" y="364"/>
                </a:lnTo>
                <a:lnTo>
                  <a:pt x="125" y="359"/>
                </a:lnTo>
                <a:lnTo>
                  <a:pt x="125" y="359"/>
                </a:lnTo>
                <a:lnTo>
                  <a:pt x="125" y="359"/>
                </a:lnTo>
                <a:lnTo>
                  <a:pt x="125" y="359"/>
                </a:lnTo>
                <a:lnTo>
                  <a:pt x="125" y="360"/>
                </a:lnTo>
                <a:lnTo>
                  <a:pt x="125" y="360"/>
                </a:lnTo>
                <a:lnTo>
                  <a:pt x="116" y="366"/>
                </a:lnTo>
                <a:lnTo>
                  <a:pt x="116" y="366"/>
                </a:lnTo>
                <a:lnTo>
                  <a:pt x="101" y="376"/>
                </a:lnTo>
                <a:lnTo>
                  <a:pt x="85" y="386"/>
                </a:lnTo>
                <a:lnTo>
                  <a:pt x="69" y="397"/>
                </a:lnTo>
                <a:lnTo>
                  <a:pt x="61" y="402"/>
                </a:lnTo>
                <a:lnTo>
                  <a:pt x="54" y="408"/>
                </a:lnTo>
                <a:lnTo>
                  <a:pt x="54" y="408"/>
                </a:lnTo>
                <a:lnTo>
                  <a:pt x="57" y="397"/>
                </a:lnTo>
                <a:lnTo>
                  <a:pt x="57" y="397"/>
                </a:lnTo>
                <a:close/>
                <a:moveTo>
                  <a:pt x="86" y="450"/>
                </a:moveTo>
                <a:lnTo>
                  <a:pt x="86" y="450"/>
                </a:lnTo>
                <a:lnTo>
                  <a:pt x="108" y="435"/>
                </a:lnTo>
                <a:lnTo>
                  <a:pt x="108" y="435"/>
                </a:lnTo>
                <a:lnTo>
                  <a:pt x="122" y="427"/>
                </a:lnTo>
                <a:lnTo>
                  <a:pt x="122" y="427"/>
                </a:lnTo>
                <a:lnTo>
                  <a:pt x="122" y="427"/>
                </a:lnTo>
                <a:lnTo>
                  <a:pt x="122" y="427"/>
                </a:lnTo>
                <a:lnTo>
                  <a:pt x="124" y="425"/>
                </a:lnTo>
                <a:lnTo>
                  <a:pt x="124" y="425"/>
                </a:lnTo>
                <a:lnTo>
                  <a:pt x="124" y="431"/>
                </a:lnTo>
                <a:lnTo>
                  <a:pt x="124" y="431"/>
                </a:lnTo>
                <a:lnTo>
                  <a:pt x="75" y="458"/>
                </a:lnTo>
                <a:lnTo>
                  <a:pt x="75" y="458"/>
                </a:lnTo>
                <a:lnTo>
                  <a:pt x="50" y="473"/>
                </a:lnTo>
                <a:lnTo>
                  <a:pt x="50" y="473"/>
                </a:lnTo>
                <a:lnTo>
                  <a:pt x="40" y="478"/>
                </a:lnTo>
                <a:lnTo>
                  <a:pt x="40" y="478"/>
                </a:lnTo>
                <a:lnTo>
                  <a:pt x="39" y="479"/>
                </a:lnTo>
                <a:lnTo>
                  <a:pt x="39" y="478"/>
                </a:lnTo>
                <a:lnTo>
                  <a:pt x="43" y="476"/>
                </a:lnTo>
                <a:lnTo>
                  <a:pt x="48" y="472"/>
                </a:lnTo>
                <a:lnTo>
                  <a:pt x="48" y="472"/>
                </a:lnTo>
                <a:lnTo>
                  <a:pt x="57" y="466"/>
                </a:lnTo>
                <a:lnTo>
                  <a:pt x="68" y="461"/>
                </a:lnTo>
                <a:lnTo>
                  <a:pt x="77" y="455"/>
                </a:lnTo>
                <a:lnTo>
                  <a:pt x="86" y="450"/>
                </a:lnTo>
                <a:lnTo>
                  <a:pt x="86" y="450"/>
                </a:lnTo>
                <a:close/>
                <a:moveTo>
                  <a:pt x="124" y="372"/>
                </a:moveTo>
                <a:lnTo>
                  <a:pt x="124" y="372"/>
                </a:lnTo>
                <a:lnTo>
                  <a:pt x="123" y="375"/>
                </a:lnTo>
                <a:lnTo>
                  <a:pt x="123" y="375"/>
                </a:lnTo>
                <a:lnTo>
                  <a:pt x="118" y="376"/>
                </a:lnTo>
                <a:lnTo>
                  <a:pt x="118" y="376"/>
                </a:lnTo>
                <a:lnTo>
                  <a:pt x="124" y="372"/>
                </a:lnTo>
                <a:lnTo>
                  <a:pt x="124" y="372"/>
                </a:lnTo>
                <a:close/>
                <a:moveTo>
                  <a:pt x="89" y="394"/>
                </a:moveTo>
                <a:lnTo>
                  <a:pt x="89" y="394"/>
                </a:lnTo>
                <a:lnTo>
                  <a:pt x="78" y="399"/>
                </a:lnTo>
                <a:lnTo>
                  <a:pt x="67" y="404"/>
                </a:lnTo>
                <a:lnTo>
                  <a:pt x="67" y="404"/>
                </a:lnTo>
                <a:lnTo>
                  <a:pt x="57" y="410"/>
                </a:lnTo>
                <a:lnTo>
                  <a:pt x="54" y="411"/>
                </a:lnTo>
                <a:lnTo>
                  <a:pt x="57" y="408"/>
                </a:lnTo>
                <a:lnTo>
                  <a:pt x="57" y="408"/>
                </a:lnTo>
                <a:lnTo>
                  <a:pt x="65" y="402"/>
                </a:lnTo>
                <a:lnTo>
                  <a:pt x="74" y="396"/>
                </a:lnTo>
                <a:lnTo>
                  <a:pt x="91" y="384"/>
                </a:lnTo>
                <a:lnTo>
                  <a:pt x="108" y="374"/>
                </a:lnTo>
                <a:lnTo>
                  <a:pt x="117" y="368"/>
                </a:lnTo>
                <a:lnTo>
                  <a:pt x="124" y="362"/>
                </a:lnTo>
                <a:lnTo>
                  <a:pt x="124" y="362"/>
                </a:lnTo>
                <a:lnTo>
                  <a:pt x="124" y="370"/>
                </a:lnTo>
                <a:lnTo>
                  <a:pt x="124" y="370"/>
                </a:lnTo>
                <a:lnTo>
                  <a:pt x="106" y="381"/>
                </a:lnTo>
                <a:lnTo>
                  <a:pt x="89" y="394"/>
                </a:lnTo>
                <a:lnTo>
                  <a:pt x="89" y="394"/>
                </a:lnTo>
                <a:close/>
                <a:moveTo>
                  <a:pt x="124" y="423"/>
                </a:moveTo>
                <a:lnTo>
                  <a:pt x="124" y="423"/>
                </a:lnTo>
                <a:lnTo>
                  <a:pt x="121" y="425"/>
                </a:lnTo>
                <a:lnTo>
                  <a:pt x="121" y="425"/>
                </a:lnTo>
                <a:lnTo>
                  <a:pt x="121" y="425"/>
                </a:lnTo>
                <a:lnTo>
                  <a:pt x="121" y="425"/>
                </a:lnTo>
                <a:lnTo>
                  <a:pt x="107" y="431"/>
                </a:lnTo>
                <a:lnTo>
                  <a:pt x="107" y="431"/>
                </a:lnTo>
                <a:lnTo>
                  <a:pt x="85" y="441"/>
                </a:lnTo>
                <a:lnTo>
                  <a:pt x="63" y="453"/>
                </a:lnTo>
                <a:lnTo>
                  <a:pt x="63" y="453"/>
                </a:lnTo>
                <a:lnTo>
                  <a:pt x="56" y="456"/>
                </a:lnTo>
                <a:lnTo>
                  <a:pt x="56" y="456"/>
                </a:lnTo>
                <a:lnTo>
                  <a:pt x="57" y="456"/>
                </a:lnTo>
                <a:lnTo>
                  <a:pt x="57" y="456"/>
                </a:lnTo>
                <a:lnTo>
                  <a:pt x="75" y="446"/>
                </a:lnTo>
                <a:lnTo>
                  <a:pt x="92" y="436"/>
                </a:lnTo>
                <a:lnTo>
                  <a:pt x="109" y="426"/>
                </a:lnTo>
                <a:lnTo>
                  <a:pt x="116" y="420"/>
                </a:lnTo>
                <a:lnTo>
                  <a:pt x="123" y="413"/>
                </a:lnTo>
                <a:lnTo>
                  <a:pt x="123" y="413"/>
                </a:lnTo>
                <a:lnTo>
                  <a:pt x="124" y="423"/>
                </a:lnTo>
                <a:lnTo>
                  <a:pt x="124" y="423"/>
                </a:lnTo>
                <a:close/>
                <a:moveTo>
                  <a:pt x="124" y="434"/>
                </a:moveTo>
                <a:lnTo>
                  <a:pt x="124" y="434"/>
                </a:lnTo>
                <a:lnTo>
                  <a:pt x="124" y="439"/>
                </a:lnTo>
                <a:lnTo>
                  <a:pt x="124" y="439"/>
                </a:lnTo>
                <a:lnTo>
                  <a:pt x="105" y="451"/>
                </a:lnTo>
                <a:lnTo>
                  <a:pt x="105" y="451"/>
                </a:lnTo>
                <a:lnTo>
                  <a:pt x="90" y="460"/>
                </a:lnTo>
                <a:lnTo>
                  <a:pt x="74" y="469"/>
                </a:lnTo>
                <a:lnTo>
                  <a:pt x="74" y="469"/>
                </a:lnTo>
                <a:lnTo>
                  <a:pt x="56" y="481"/>
                </a:lnTo>
                <a:lnTo>
                  <a:pt x="38" y="491"/>
                </a:lnTo>
                <a:lnTo>
                  <a:pt x="38" y="491"/>
                </a:lnTo>
                <a:lnTo>
                  <a:pt x="34" y="494"/>
                </a:lnTo>
                <a:lnTo>
                  <a:pt x="36" y="492"/>
                </a:lnTo>
                <a:lnTo>
                  <a:pt x="45" y="486"/>
                </a:lnTo>
                <a:lnTo>
                  <a:pt x="45" y="486"/>
                </a:lnTo>
                <a:lnTo>
                  <a:pt x="64" y="473"/>
                </a:lnTo>
                <a:lnTo>
                  <a:pt x="64" y="473"/>
                </a:lnTo>
                <a:lnTo>
                  <a:pt x="80" y="463"/>
                </a:lnTo>
                <a:lnTo>
                  <a:pt x="95" y="454"/>
                </a:lnTo>
                <a:lnTo>
                  <a:pt x="110" y="445"/>
                </a:lnTo>
                <a:lnTo>
                  <a:pt x="117" y="440"/>
                </a:lnTo>
                <a:lnTo>
                  <a:pt x="124" y="434"/>
                </a:lnTo>
                <a:lnTo>
                  <a:pt x="124" y="434"/>
                </a:lnTo>
                <a:close/>
                <a:moveTo>
                  <a:pt x="52" y="414"/>
                </a:moveTo>
                <a:lnTo>
                  <a:pt x="52" y="414"/>
                </a:lnTo>
                <a:lnTo>
                  <a:pt x="54" y="414"/>
                </a:lnTo>
                <a:lnTo>
                  <a:pt x="54" y="414"/>
                </a:lnTo>
                <a:lnTo>
                  <a:pt x="52" y="416"/>
                </a:lnTo>
                <a:lnTo>
                  <a:pt x="52" y="416"/>
                </a:lnTo>
                <a:lnTo>
                  <a:pt x="52" y="414"/>
                </a:lnTo>
                <a:lnTo>
                  <a:pt x="52" y="414"/>
                </a:lnTo>
                <a:close/>
                <a:moveTo>
                  <a:pt x="51" y="419"/>
                </a:moveTo>
                <a:lnTo>
                  <a:pt x="51" y="419"/>
                </a:lnTo>
                <a:lnTo>
                  <a:pt x="67" y="409"/>
                </a:lnTo>
                <a:lnTo>
                  <a:pt x="75" y="404"/>
                </a:lnTo>
                <a:lnTo>
                  <a:pt x="83" y="400"/>
                </a:lnTo>
                <a:lnTo>
                  <a:pt x="83" y="400"/>
                </a:lnTo>
                <a:lnTo>
                  <a:pt x="93" y="395"/>
                </a:lnTo>
                <a:lnTo>
                  <a:pt x="102" y="388"/>
                </a:lnTo>
                <a:lnTo>
                  <a:pt x="102" y="388"/>
                </a:lnTo>
                <a:lnTo>
                  <a:pt x="109" y="383"/>
                </a:lnTo>
                <a:lnTo>
                  <a:pt x="109" y="383"/>
                </a:lnTo>
                <a:lnTo>
                  <a:pt x="116" y="380"/>
                </a:lnTo>
                <a:lnTo>
                  <a:pt x="122" y="378"/>
                </a:lnTo>
                <a:lnTo>
                  <a:pt x="122" y="378"/>
                </a:lnTo>
                <a:lnTo>
                  <a:pt x="118" y="382"/>
                </a:lnTo>
                <a:lnTo>
                  <a:pt x="114" y="386"/>
                </a:lnTo>
                <a:lnTo>
                  <a:pt x="104" y="393"/>
                </a:lnTo>
                <a:lnTo>
                  <a:pt x="93" y="399"/>
                </a:lnTo>
                <a:lnTo>
                  <a:pt x="82" y="404"/>
                </a:lnTo>
                <a:lnTo>
                  <a:pt x="82" y="404"/>
                </a:lnTo>
                <a:lnTo>
                  <a:pt x="74" y="408"/>
                </a:lnTo>
                <a:lnTo>
                  <a:pt x="65" y="414"/>
                </a:lnTo>
                <a:lnTo>
                  <a:pt x="49" y="426"/>
                </a:lnTo>
                <a:lnTo>
                  <a:pt x="49" y="426"/>
                </a:lnTo>
                <a:lnTo>
                  <a:pt x="51" y="419"/>
                </a:lnTo>
                <a:lnTo>
                  <a:pt x="51" y="419"/>
                </a:lnTo>
                <a:close/>
                <a:moveTo>
                  <a:pt x="48" y="429"/>
                </a:moveTo>
                <a:lnTo>
                  <a:pt x="48" y="429"/>
                </a:lnTo>
                <a:lnTo>
                  <a:pt x="48" y="429"/>
                </a:lnTo>
                <a:lnTo>
                  <a:pt x="48" y="429"/>
                </a:lnTo>
                <a:lnTo>
                  <a:pt x="57" y="423"/>
                </a:lnTo>
                <a:lnTo>
                  <a:pt x="57" y="423"/>
                </a:lnTo>
                <a:lnTo>
                  <a:pt x="76" y="410"/>
                </a:lnTo>
                <a:lnTo>
                  <a:pt x="95" y="400"/>
                </a:lnTo>
                <a:lnTo>
                  <a:pt x="95" y="400"/>
                </a:lnTo>
                <a:lnTo>
                  <a:pt x="110" y="391"/>
                </a:lnTo>
                <a:lnTo>
                  <a:pt x="117" y="385"/>
                </a:lnTo>
                <a:lnTo>
                  <a:pt x="123" y="380"/>
                </a:lnTo>
                <a:lnTo>
                  <a:pt x="123" y="380"/>
                </a:lnTo>
                <a:lnTo>
                  <a:pt x="123" y="388"/>
                </a:lnTo>
                <a:lnTo>
                  <a:pt x="123" y="388"/>
                </a:lnTo>
                <a:lnTo>
                  <a:pt x="103" y="398"/>
                </a:lnTo>
                <a:lnTo>
                  <a:pt x="85" y="408"/>
                </a:lnTo>
                <a:lnTo>
                  <a:pt x="85" y="408"/>
                </a:lnTo>
                <a:lnTo>
                  <a:pt x="63" y="421"/>
                </a:lnTo>
                <a:lnTo>
                  <a:pt x="63" y="421"/>
                </a:lnTo>
                <a:lnTo>
                  <a:pt x="55" y="426"/>
                </a:lnTo>
                <a:lnTo>
                  <a:pt x="55" y="426"/>
                </a:lnTo>
                <a:lnTo>
                  <a:pt x="48" y="430"/>
                </a:lnTo>
                <a:lnTo>
                  <a:pt x="48" y="430"/>
                </a:lnTo>
                <a:lnTo>
                  <a:pt x="48" y="429"/>
                </a:lnTo>
                <a:lnTo>
                  <a:pt x="48" y="429"/>
                </a:lnTo>
                <a:close/>
                <a:moveTo>
                  <a:pt x="48" y="431"/>
                </a:moveTo>
                <a:lnTo>
                  <a:pt x="48" y="431"/>
                </a:lnTo>
                <a:lnTo>
                  <a:pt x="56" y="427"/>
                </a:lnTo>
                <a:lnTo>
                  <a:pt x="65" y="423"/>
                </a:lnTo>
                <a:lnTo>
                  <a:pt x="82" y="412"/>
                </a:lnTo>
                <a:lnTo>
                  <a:pt x="82" y="412"/>
                </a:lnTo>
                <a:lnTo>
                  <a:pt x="92" y="406"/>
                </a:lnTo>
                <a:lnTo>
                  <a:pt x="103" y="401"/>
                </a:lnTo>
                <a:lnTo>
                  <a:pt x="103" y="401"/>
                </a:lnTo>
                <a:lnTo>
                  <a:pt x="112" y="396"/>
                </a:lnTo>
                <a:lnTo>
                  <a:pt x="112" y="396"/>
                </a:lnTo>
                <a:lnTo>
                  <a:pt x="118" y="393"/>
                </a:lnTo>
                <a:lnTo>
                  <a:pt x="121" y="391"/>
                </a:lnTo>
                <a:lnTo>
                  <a:pt x="119" y="393"/>
                </a:lnTo>
                <a:lnTo>
                  <a:pt x="119" y="393"/>
                </a:lnTo>
                <a:lnTo>
                  <a:pt x="110" y="398"/>
                </a:lnTo>
                <a:lnTo>
                  <a:pt x="100" y="403"/>
                </a:lnTo>
                <a:lnTo>
                  <a:pt x="100" y="403"/>
                </a:lnTo>
                <a:lnTo>
                  <a:pt x="89" y="409"/>
                </a:lnTo>
                <a:lnTo>
                  <a:pt x="78" y="417"/>
                </a:lnTo>
                <a:lnTo>
                  <a:pt x="78" y="417"/>
                </a:lnTo>
                <a:lnTo>
                  <a:pt x="62" y="427"/>
                </a:lnTo>
                <a:lnTo>
                  <a:pt x="46" y="437"/>
                </a:lnTo>
                <a:lnTo>
                  <a:pt x="46" y="437"/>
                </a:lnTo>
                <a:lnTo>
                  <a:pt x="48" y="431"/>
                </a:lnTo>
                <a:lnTo>
                  <a:pt x="48" y="431"/>
                </a:lnTo>
                <a:close/>
                <a:moveTo>
                  <a:pt x="123" y="393"/>
                </a:moveTo>
                <a:lnTo>
                  <a:pt x="123" y="393"/>
                </a:lnTo>
                <a:lnTo>
                  <a:pt x="123" y="398"/>
                </a:lnTo>
                <a:lnTo>
                  <a:pt x="123" y="398"/>
                </a:lnTo>
                <a:lnTo>
                  <a:pt x="104" y="407"/>
                </a:lnTo>
                <a:lnTo>
                  <a:pt x="85" y="417"/>
                </a:lnTo>
                <a:lnTo>
                  <a:pt x="85" y="417"/>
                </a:lnTo>
                <a:lnTo>
                  <a:pt x="64" y="430"/>
                </a:lnTo>
                <a:lnTo>
                  <a:pt x="64" y="430"/>
                </a:lnTo>
                <a:lnTo>
                  <a:pt x="55" y="434"/>
                </a:lnTo>
                <a:lnTo>
                  <a:pt x="55" y="434"/>
                </a:lnTo>
                <a:lnTo>
                  <a:pt x="49" y="438"/>
                </a:lnTo>
                <a:lnTo>
                  <a:pt x="47" y="439"/>
                </a:lnTo>
                <a:lnTo>
                  <a:pt x="50" y="437"/>
                </a:lnTo>
                <a:lnTo>
                  <a:pt x="50" y="437"/>
                </a:lnTo>
                <a:lnTo>
                  <a:pt x="72" y="423"/>
                </a:lnTo>
                <a:lnTo>
                  <a:pt x="92" y="410"/>
                </a:lnTo>
                <a:lnTo>
                  <a:pt x="92" y="410"/>
                </a:lnTo>
                <a:lnTo>
                  <a:pt x="100" y="405"/>
                </a:lnTo>
                <a:lnTo>
                  <a:pt x="108" y="401"/>
                </a:lnTo>
                <a:lnTo>
                  <a:pt x="116" y="397"/>
                </a:lnTo>
                <a:lnTo>
                  <a:pt x="123" y="393"/>
                </a:lnTo>
                <a:lnTo>
                  <a:pt x="123" y="393"/>
                </a:lnTo>
                <a:close/>
                <a:moveTo>
                  <a:pt x="45" y="441"/>
                </a:moveTo>
                <a:lnTo>
                  <a:pt x="45" y="441"/>
                </a:lnTo>
                <a:lnTo>
                  <a:pt x="67" y="431"/>
                </a:lnTo>
                <a:lnTo>
                  <a:pt x="86" y="419"/>
                </a:lnTo>
                <a:lnTo>
                  <a:pt x="86" y="419"/>
                </a:lnTo>
                <a:lnTo>
                  <a:pt x="108" y="407"/>
                </a:lnTo>
                <a:lnTo>
                  <a:pt x="108" y="407"/>
                </a:lnTo>
                <a:lnTo>
                  <a:pt x="111" y="406"/>
                </a:lnTo>
                <a:lnTo>
                  <a:pt x="111" y="406"/>
                </a:lnTo>
                <a:lnTo>
                  <a:pt x="91" y="419"/>
                </a:lnTo>
                <a:lnTo>
                  <a:pt x="70" y="432"/>
                </a:lnTo>
                <a:lnTo>
                  <a:pt x="70" y="432"/>
                </a:lnTo>
                <a:lnTo>
                  <a:pt x="56" y="440"/>
                </a:lnTo>
                <a:lnTo>
                  <a:pt x="43" y="449"/>
                </a:lnTo>
                <a:lnTo>
                  <a:pt x="43" y="449"/>
                </a:lnTo>
                <a:lnTo>
                  <a:pt x="45" y="441"/>
                </a:lnTo>
                <a:lnTo>
                  <a:pt x="45" y="441"/>
                </a:lnTo>
                <a:close/>
                <a:moveTo>
                  <a:pt x="42" y="452"/>
                </a:moveTo>
                <a:lnTo>
                  <a:pt x="42" y="452"/>
                </a:lnTo>
                <a:lnTo>
                  <a:pt x="45" y="450"/>
                </a:lnTo>
                <a:lnTo>
                  <a:pt x="45" y="450"/>
                </a:lnTo>
                <a:lnTo>
                  <a:pt x="52" y="445"/>
                </a:lnTo>
                <a:lnTo>
                  <a:pt x="59" y="440"/>
                </a:lnTo>
                <a:lnTo>
                  <a:pt x="59" y="440"/>
                </a:lnTo>
                <a:lnTo>
                  <a:pt x="79" y="429"/>
                </a:lnTo>
                <a:lnTo>
                  <a:pt x="79" y="429"/>
                </a:lnTo>
                <a:lnTo>
                  <a:pt x="90" y="422"/>
                </a:lnTo>
                <a:lnTo>
                  <a:pt x="101" y="415"/>
                </a:lnTo>
                <a:lnTo>
                  <a:pt x="123" y="401"/>
                </a:lnTo>
                <a:lnTo>
                  <a:pt x="123" y="401"/>
                </a:lnTo>
                <a:lnTo>
                  <a:pt x="123" y="408"/>
                </a:lnTo>
                <a:lnTo>
                  <a:pt x="123" y="408"/>
                </a:lnTo>
                <a:lnTo>
                  <a:pt x="114" y="413"/>
                </a:lnTo>
                <a:lnTo>
                  <a:pt x="105" y="418"/>
                </a:lnTo>
                <a:lnTo>
                  <a:pt x="88" y="429"/>
                </a:lnTo>
                <a:lnTo>
                  <a:pt x="88" y="429"/>
                </a:lnTo>
                <a:lnTo>
                  <a:pt x="67" y="440"/>
                </a:lnTo>
                <a:lnTo>
                  <a:pt x="46" y="451"/>
                </a:lnTo>
                <a:lnTo>
                  <a:pt x="46" y="451"/>
                </a:lnTo>
                <a:lnTo>
                  <a:pt x="42" y="453"/>
                </a:lnTo>
                <a:lnTo>
                  <a:pt x="42" y="453"/>
                </a:lnTo>
                <a:lnTo>
                  <a:pt x="42" y="452"/>
                </a:lnTo>
                <a:lnTo>
                  <a:pt x="42" y="452"/>
                </a:lnTo>
                <a:close/>
                <a:moveTo>
                  <a:pt x="42" y="455"/>
                </a:moveTo>
                <a:lnTo>
                  <a:pt x="42" y="455"/>
                </a:lnTo>
                <a:lnTo>
                  <a:pt x="51" y="450"/>
                </a:lnTo>
                <a:lnTo>
                  <a:pt x="61" y="445"/>
                </a:lnTo>
                <a:lnTo>
                  <a:pt x="71" y="440"/>
                </a:lnTo>
                <a:lnTo>
                  <a:pt x="81" y="435"/>
                </a:lnTo>
                <a:lnTo>
                  <a:pt x="81" y="435"/>
                </a:lnTo>
                <a:lnTo>
                  <a:pt x="91" y="429"/>
                </a:lnTo>
                <a:lnTo>
                  <a:pt x="101" y="424"/>
                </a:lnTo>
                <a:lnTo>
                  <a:pt x="101" y="424"/>
                </a:lnTo>
                <a:lnTo>
                  <a:pt x="114" y="416"/>
                </a:lnTo>
                <a:lnTo>
                  <a:pt x="114" y="416"/>
                </a:lnTo>
                <a:lnTo>
                  <a:pt x="120" y="411"/>
                </a:lnTo>
                <a:lnTo>
                  <a:pt x="122" y="410"/>
                </a:lnTo>
                <a:lnTo>
                  <a:pt x="120" y="413"/>
                </a:lnTo>
                <a:lnTo>
                  <a:pt x="120" y="413"/>
                </a:lnTo>
                <a:lnTo>
                  <a:pt x="111" y="421"/>
                </a:lnTo>
                <a:lnTo>
                  <a:pt x="100" y="428"/>
                </a:lnTo>
                <a:lnTo>
                  <a:pt x="79" y="440"/>
                </a:lnTo>
                <a:lnTo>
                  <a:pt x="79" y="440"/>
                </a:lnTo>
                <a:lnTo>
                  <a:pt x="69" y="446"/>
                </a:lnTo>
                <a:lnTo>
                  <a:pt x="58" y="452"/>
                </a:lnTo>
                <a:lnTo>
                  <a:pt x="40" y="464"/>
                </a:lnTo>
                <a:lnTo>
                  <a:pt x="40" y="464"/>
                </a:lnTo>
                <a:lnTo>
                  <a:pt x="42" y="455"/>
                </a:lnTo>
                <a:lnTo>
                  <a:pt x="42" y="455"/>
                </a:lnTo>
                <a:close/>
                <a:moveTo>
                  <a:pt x="39" y="468"/>
                </a:moveTo>
                <a:lnTo>
                  <a:pt x="39" y="468"/>
                </a:lnTo>
                <a:lnTo>
                  <a:pt x="40" y="467"/>
                </a:lnTo>
                <a:lnTo>
                  <a:pt x="40" y="467"/>
                </a:lnTo>
                <a:lnTo>
                  <a:pt x="41" y="467"/>
                </a:lnTo>
                <a:lnTo>
                  <a:pt x="43" y="466"/>
                </a:lnTo>
                <a:lnTo>
                  <a:pt x="43" y="466"/>
                </a:lnTo>
                <a:lnTo>
                  <a:pt x="61" y="456"/>
                </a:lnTo>
                <a:lnTo>
                  <a:pt x="79" y="447"/>
                </a:lnTo>
                <a:lnTo>
                  <a:pt x="79" y="447"/>
                </a:lnTo>
                <a:lnTo>
                  <a:pt x="93" y="440"/>
                </a:lnTo>
                <a:lnTo>
                  <a:pt x="107" y="434"/>
                </a:lnTo>
                <a:lnTo>
                  <a:pt x="107" y="434"/>
                </a:lnTo>
                <a:lnTo>
                  <a:pt x="91" y="445"/>
                </a:lnTo>
                <a:lnTo>
                  <a:pt x="74" y="455"/>
                </a:lnTo>
                <a:lnTo>
                  <a:pt x="74" y="455"/>
                </a:lnTo>
                <a:lnTo>
                  <a:pt x="54" y="466"/>
                </a:lnTo>
                <a:lnTo>
                  <a:pt x="45" y="473"/>
                </a:lnTo>
                <a:lnTo>
                  <a:pt x="36" y="480"/>
                </a:lnTo>
                <a:lnTo>
                  <a:pt x="36" y="480"/>
                </a:lnTo>
                <a:lnTo>
                  <a:pt x="39" y="468"/>
                </a:lnTo>
                <a:lnTo>
                  <a:pt x="39" y="468"/>
                </a:lnTo>
                <a:close/>
                <a:moveTo>
                  <a:pt x="36" y="483"/>
                </a:moveTo>
                <a:lnTo>
                  <a:pt x="36" y="483"/>
                </a:lnTo>
                <a:lnTo>
                  <a:pt x="36" y="483"/>
                </a:lnTo>
                <a:lnTo>
                  <a:pt x="36" y="483"/>
                </a:lnTo>
                <a:lnTo>
                  <a:pt x="86" y="454"/>
                </a:lnTo>
                <a:lnTo>
                  <a:pt x="86" y="454"/>
                </a:lnTo>
                <a:lnTo>
                  <a:pt x="111" y="441"/>
                </a:lnTo>
                <a:lnTo>
                  <a:pt x="111" y="441"/>
                </a:lnTo>
                <a:lnTo>
                  <a:pt x="117" y="437"/>
                </a:lnTo>
                <a:lnTo>
                  <a:pt x="122" y="434"/>
                </a:lnTo>
                <a:lnTo>
                  <a:pt x="122" y="434"/>
                </a:lnTo>
                <a:lnTo>
                  <a:pt x="115" y="439"/>
                </a:lnTo>
                <a:lnTo>
                  <a:pt x="107" y="445"/>
                </a:lnTo>
                <a:lnTo>
                  <a:pt x="107" y="445"/>
                </a:lnTo>
                <a:lnTo>
                  <a:pt x="89" y="456"/>
                </a:lnTo>
                <a:lnTo>
                  <a:pt x="70" y="467"/>
                </a:lnTo>
                <a:lnTo>
                  <a:pt x="51" y="479"/>
                </a:lnTo>
                <a:lnTo>
                  <a:pt x="34" y="492"/>
                </a:lnTo>
                <a:lnTo>
                  <a:pt x="34" y="492"/>
                </a:lnTo>
                <a:lnTo>
                  <a:pt x="36" y="483"/>
                </a:lnTo>
                <a:lnTo>
                  <a:pt x="36" y="483"/>
                </a:lnTo>
                <a:close/>
                <a:moveTo>
                  <a:pt x="33" y="496"/>
                </a:moveTo>
                <a:lnTo>
                  <a:pt x="33" y="496"/>
                </a:lnTo>
                <a:lnTo>
                  <a:pt x="45" y="490"/>
                </a:lnTo>
                <a:lnTo>
                  <a:pt x="57" y="483"/>
                </a:lnTo>
                <a:lnTo>
                  <a:pt x="57" y="483"/>
                </a:lnTo>
                <a:lnTo>
                  <a:pt x="44" y="492"/>
                </a:lnTo>
                <a:lnTo>
                  <a:pt x="32" y="502"/>
                </a:lnTo>
                <a:lnTo>
                  <a:pt x="32" y="502"/>
                </a:lnTo>
                <a:lnTo>
                  <a:pt x="33" y="496"/>
                </a:lnTo>
                <a:lnTo>
                  <a:pt x="33" y="496"/>
                </a:lnTo>
                <a:close/>
                <a:moveTo>
                  <a:pt x="65" y="482"/>
                </a:moveTo>
                <a:lnTo>
                  <a:pt x="65" y="482"/>
                </a:lnTo>
                <a:lnTo>
                  <a:pt x="84" y="468"/>
                </a:lnTo>
                <a:lnTo>
                  <a:pt x="102" y="456"/>
                </a:lnTo>
                <a:lnTo>
                  <a:pt x="102" y="456"/>
                </a:lnTo>
                <a:lnTo>
                  <a:pt x="108" y="452"/>
                </a:lnTo>
                <a:lnTo>
                  <a:pt x="108" y="452"/>
                </a:lnTo>
                <a:lnTo>
                  <a:pt x="116" y="447"/>
                </a:lnTo>
                <a:lnTo>
                  <a:pt x="125" y="441"/>
                </a:lnTo>
                <a:lnTo>
                  <a:pt x="125" y="441"/>
                </a:lnTo>
                <a:lnTo>
                  <a:pt x="125" y="447"/>
                </a:lnTo>
                <a:lnTo>
                  <a:pt x="125" y="447"/>
                </a:lnTo>
                <a:lnTo>
                  <a:pt x="111" y="455"/>
                </a:lnTo>
                <a:lnTo>
                  <a:pt x="98" y="464"/>
                </a:lnTo>
                <a:lnTo>
                  <a:pt x="98" y="464"/>
                </a:lnTo>
                <a:lnTo>
                  <a:pt x="84" y="474"/>
                </a:lnTo>
                <a:lnTo>
                  <a:pt x="70" y="484"/>
                </a:lnTo>
                <a:lnTo>
                  <a:pt x="70" y="484"/>
                </a:lnTo>
                <a:lnTo>
                  <a:pt x="53" y="494"/>
                </a:lnTo>
                <a:lnTo>
                  <a:pt x="53" y="494"/>
                </a:lnTo>
                <a:lnTo>
                  <a:pt x="41" y="499"/>
                </a:lnTo>
                <a:lnTo>
                  <a:pt x="36" y="502"/>
                </a:lnTo>
                <a:lnTo>
                  <a:pt x="32" y="504"/>
                </a:lnTo>
                <a:lnTo>
                  <a:pt x="32" y="504"/>
                </a:lnTo>
                <a:lnTo>
                  <a:pt x="39" y="498"/>
                </a:lnTo>
                <a:lnTo>
                  <a:pt x="48" y="493"/>
                </a:lnTo>
                <a:lnTo>
                  <a:pt x="56" y="487"/>
                </a:lnTo>
                <a:lnTo>
                  <a:pt x="65" y="482"/>
                </a:lnTo>
                <a:lnTo>
                  <a:pt x="65" y="482"/>
                </a:lnTo>
                <a:close/>
                <a:moveTo>
                  <a:pt x="31" y="507"/>
                </a:moveTo>
                <a:lnTo>
                  <a:pt x="31" y="507"/>
                </a:lnTo>
                <a:lnTo>
                  <a:pt x="42" y="502"/>
                </a:lnTo>
                <a:lnTo>
                  <a:pt x="54" y="496"/>
                </a:lnTo>
                <a:lnTo>
                  <a:pt x="65" y="489"/>
                </a:lnTo>
                <a:lnTo>
                  <a:pt x="77" y="482"/>
                </a:lnTo>
                <a:lnTo>
                  <a:pt x="77" y="482"/>
                </a:lnTo>
                <a:lnTo>
                  <a:pt x="74" y="484"/>
                </a:lnTo>
                <a:lnTo>
                  <a:pt x="74" y="484"/>
                </a:lnTo>
                <a:lnTo>
                  <a:pt x="62" y="491"/>
                </a:lnTo>
                <a:lnTo>
                  <a:pt x="50" y="498"/>
                </a:lnTo>
                <a:lnTo>
                  <a:pt x="39" y="505"/>
                </a:lnTo>
                <a:lnTo>
                  <a:pt x="34" y="509"/>
                </a:lnTo>
                <a:lnTo>
                  <a:pt x="29" y="514"/>
                </a:lnTo>
                <a:lnTo>
                  <a:pt x="29" y="514"/>
                </a:lnTo>
                <a:lnTo>
                  <a:pt x="31" y="507"/>
                </a:lnTo>
                <a:lnTo>
                  <a:pt x="31" y="507"/>
                </a:lnTo>
                <a:close/>
                <a:moveTo>
                  <a:pt x="29" y="518"/>
                </a:moveTo>
                <a:lnTo>
                  <a:pt x="29" y="518"/>
                </a:lnTo>
                <a:lnTo>
                  <a:pt x="40" y="510"/>
                </a:lnTo>
                <a:lnTo>
                  <a:pt x="52" y="503"/>
                </a:lnTo>
                <a:lnTo>
                  <a:pt x="77" y="491"/>
                </a:lnTo>
                <a:lnTo>
                  <a:pt x="77" y="491"/>
                </a:lnTo>
                <a:lnTo>
                  <a:pt x="99" y="481"/>
                </a:lnTo>
                <a:lnTo>
                  <a:pt x="99" y="481"/>
                </a:lnTo>
                <a:lnTo>
                  <a:pt x="62" y="503"/>
                </a:lnTo>
                <a:lnTo>
                  <a:pt x="44" y="515"/>
                </a:lnTo>
                <a:lnTo>
                  <a:pt x="27" y="527"/>
                </a:lnTo>
                <a:lnTo>
                  <a:pt x="27" y="527"/>
                </a:lnTo>
                <a:lnTo>
                  <a:pt x="29" y="518"/>
                </a:lnTo>
                <a:lnTo>
                  <a:pt x="29" y="518"/>
                </a:lnTo>
                <a:close/>
                <a:moveTo>
                  <a:pt x="27" y="531"/>
                </a:moveTo>
                <a:lnTo>
                  <a:pt x="27" y="531"/>
                </a:lnTo>
                <a:lnTo>
                  <a:pt x="50" y="519"/>
                </a:lnTo>
                <a:lnTo>
                  <a:pt x="75" y="507"/>
                </a:lnTo>
                <a:lnTo>
                  <a:pt x="75" y="507"/>
                </a:lnTo>
                <a:lnTo>
                  <a:pt x="97" y="494"/>
                </a:lnTo>
                <a:lnTo>
                  <a:pt x="97" y="494"/>
                </a:lnTo>
                <a:lnTo>
                  <a:pt x="101" y="492"/>
                </a:lnTo>
                <a:lnTo>
                  <a:pt x="101" y="492"/>
                </a:lnTo>
                <a:lnTo>
                  <a:pt x="62" y="517"/>
                </a:lnTo>
                <a:lnTo>
                  <a:pt x="43" y="530"/>
                </a:lnTo>
                <a:lnTo>
                  <a:pt x="25" y="544"/>
                </a:lnTo>
                <a:lnTo>
                  <a:pt x="25" y="544"/>
                </a:lnTo>
                <a:lnTo>
                  <a:pt x="27" y="531"/>
                </a:lnTo>
                <a:lnTo>
                  <a:pt x="27" y="531"/>
                </a:lnTo>
                <a:close/>
                <a:moveTo>
                  <a:pt x="25" y="546"/>
                </a:moveTo>
                <a:lnTo>
                  <a:pt x="25" y="546"/>
                </a:lnTo>
                <a:lnTo>
                  <a:pt x="25" y="546"/>
                </a:lnTo>
                <a:lnTo>
                  <a:pt x="25" y="546"/>
                </a:lnTo>
                <a:lnTo>
                  <a:pt x="30" y="544"/>
                </a:lnTo>
                <a:lnTo>
                  <a:pt x="35" y="542"/>
                </a:lnTo>
                <a:lnTo>
                  <a:pt x="45" y="537"/>
                </a:lnTo>
                <a:lnTo>
                  <a:pt x="54" y="531"/>
                </a:lnTo>
                <a:lnTo>
                  <a:pt x="63" y="526"/>
                </a:lnTo>
                <a:lnTo>
                  <a:pt x="63" y="526"/>
                </a:lnTo>
                <a:lnTo>
                  <a:pt x="113" y="501"/>
                </a:lnTo>
                <a:lnTo>
                  <a:pt x="113" y="501"/>
                </a:lnTo>
                <a:lnTo>
                  <a:pt x="111" y="514"/>
                </a:lnTo>
                <a:lnTo>
                  <a:pt x="111" y="514"/>
                </a:lnTo>
                <a:lnTo>
                  <a:pt x="99" y="519"/>
                </a:lnTo>
                <a:lnTo>
                  <a:pt x="87" y="524"/>
                </a:lnTo>
                <a:lnTo>
                  <a:pt x="75" y="529"/>
                </a:lnTo>
                <a:lnTo>
                  <a:pt x="62" y="534"/>
                </a:lnTo>
                <a:lnTo>
                  <a:pt x="62" y="534"/>
                </a:lnTo>
                <a:lnTo>
                  <a:pt x="43" y="541"/>
                </a:lnTo>
                <a:lnTo>
                  <a:pt x="33" y="545"/>
                </a:lnTo>
                <a:lnTo>
                  <a:pt x="24" y="550"/>
                </a:lnTo>
                <a:lnTo>
                  <a:pt x="24" y="550"/>
                </a:lnTo>
                <a:lnTo>
                  <a:pt x="25" y="546"/>
                </a:lnTo>
                <a:lnTo>
                  <a:pt x="25" y="546"/>
                </a:lnTo>
                <a:close/>
                <a:moveTo>
                  <a:pt x="24" y="554"/>
                </a:moveTo>
                <a:lnTo>
                  <a:pt x="24" y="554"/>
                </a:lnTo>
                <a:lnTo>
                  <a:pt x="25" y="553"/>
                </a:lnTo>
                <a:lnTo>
                  <a:pt x="25" y="553"/>
                </a:lnTo>
                <a:lnTo>
                  <a:pt x="36" y="546"/>
                </a:lnTo>
                <a:lnTo>
                  <a:pt x="48" y="541"/>
                </a:lnTo>
                <a:lnTo>
                  <a:pt x="73" y="533"/>
                </a:lnTo>
                <a:lnTo>
                  <a:pt x="73" y="533"/>
                </a:lnTo>
                <a:lnTo>
                  <a:pt x="82" y="529"/>
                </a:lnTo>
                <a:lnTo>
                  <a:pt x="92" y="524"/>
                </a:lnTo>
                <a:lnTo>
                  <a:pt x="92" y="524"/>
                </a:lnTo>
                <a:lnTo>
                  <a:pt x="107" y="518"/>
                </a:lnTo>
                <a:lnTo>
                  <a:pt x="107" y="518"/>
                </a:lnTo>
                <a:lnTo>
                  <a:pt x="102" y="520"/>
                </a:lnTo>
                <a:lnTo>
                  <a:pt x="97" y="524"/>
                </a:lnTo>
                <a:lnTo>
                  <a:pt x="97" y="524"/>
                </a:lnTo>
                <a:lnTo>
                  <a:pt x="88" y="529"/>
                </a:lnTo>
                <a:lnTo>
                  <a:pt x="79" y="533"/>
                </a:lnTo>
                <a:lnTo>
                  <a:pt x="59" y="542"/>
                </a:lnTo>
                <a:lnTo>
                  <a:pt x="41" y="551"/>
                </a:lnTo>
                <a:lnTo>
                  <a:pt x="32" y="557"/>
                </a:lnTo>
                <a:lnTo>
                  <a:pt x="23" y="563"/>
                </a:lnTo>
                <a:lnTo>
                  <a:pt x="23" y="563"/>
                </a:lnTo>
                <a:lnTo>
                  <a:pt x="24" y="554"/>
                </a:lnTo>
                <a:lnTo>
                  <a:pt x="24" y="554"/>
                </a:lnTo>
                <a:close/>
                <a:moveTo>
                  <a:pt x="23" y="571"/>
                </a:moveTo>
                <a:lnTo>
                  <a:pt x="23" y="571"/>
                </a:lnTo>
                <a:lnTo>
                  <a:pt x="23" y="567"/>
                </a:lnTo>
                <a:lnTo>
                  <a:pt x="23" y="567"/>
                </a:lnTo>
                <a:lnTo>
                  <a:pt x="45" y="556"/>
                </a:lnTo>
                <a:lnTo>
                  <a:pt x="57" y="550"/>
                </a:lnTo>
                <a:lnTo>
                  <a:pt x="70" y="545"/>
                </a:lnTo>
                <a:lnTo>
                  <a:pt x="70" y="545"/>
                </a:lnTo>
                <a:lnTo>
                  <a:pt x="88" y="540"/>
                </a:lnTo>
                <a:lnTo>
                  <a:pt x="96" y="537"/>
                </a:lnTo>
                <a:lnTo>
                  <a:pt x="104" y="533"/>
                </a:lnTo>
                <a:lnTo>
                  <a:pt x="104" y="533"/>
                </a:lnTo>
                <a:lnTo>
                  <a:pt x="94" y="538"/>
                </a:lnTo>
                <a:lnTo>
                  <a:pt x="85" y="543"/>
                </a:lnTo>
                <a:lnTo>
                  <a:pt x="63" y="551"/>
                </a:lnTo>
                <a:lnTo>
                  <a:pt x="63" y="551"/>
                </a:lnTo>
                <a:lnTo>
                  <a:pt x="45" y="560"/>
                </a:lnTo>
                <a:lnTo>
                  <a:pt x="28" y="570"/>
                </a:lnTo>
                <a:lnTo>
                  <a:pt x="28" y="570"/>
                </a:lnTo>
                <a:lnTo>
                  <a:pt x="26" y="570"/>
                </a:lnTo>
                <a:lnTo>
                  <a:pt x="25" y="571"/>
                </a:lnTo>
                <a:lnTo>
                  <a:pt x="25" y="571"/>
                </a:lnTo>
                <a:lnTo>
                  <a:pt x="23" y="573"/>
                </a:lnTo>
                <a:lnTo>
                  <a:pt x="23" y="573"/>
                </a:lnTo>
                <a:lnTo>
                  <a:pt x="23" y="571"/>
                </a:lnTo>
                <a:lnTo>
                  <a:pt x="23" y="571"/>
                </a:lnTo>
                <a:close/>
                <a:moveTo>
                  <a:pt x="23" y="575"/>
                </a:moveTo>
                <a:lnTo>
                  <a:pt x="23" y="575"/>
                </a:lnTo>
                <a:lnTo>
                  <a:pt x="45" y="565"/>
                </a:lnTo>
                <a:lnTo>
                  <a:pt x="69" y="555"/>
                </a:lnTo>
                <a:lnTo>
                  <a:pt x="69" y="555"/>
                </a:lnTo>
                <a:lnTo>
                  <a:pt x="89" y="547"/>
                </a:lnTo>
                <a:lnTo>
                  <a:pt x="89" y="547"/>
                </a:lnTo>
                <a:lnTo>
                  <a:pt x="99" y="544"/>
                </a:lnTo>
                <a:lnTo>
                  <a:pt x="99" y="544"/>
                </a:lnTo>
                <a:lnTo>
                  <a:pt x="103" y="542"/>
                </a:lnTo>
                <a:lnTo>
                  <a:pt x="103" y="542"/>
                </a:lnTo>
                <a:lnTo>
                  <a:pt x="99" y="544"/>
                </a:lnTo>
                <a:lnTo>
                  <a:pt x="99" y="544"/>
                </a:lnTo>
                <a:lnTo>
                  <a:pt x="80" y="555"/>
                </a:lnTo>
                <a:lnTo>
                  <a:pt x="59" y="565"/>
                </a:lnTo>
                <a:lnTo>
                  <a:pt x="40" y="575"/>
                </a:lnTo>
                <a:lnTo>
                  <a:pt x="31" y="580"/>
                </a:lnTo>
                <a:lnTo>
                  <a:pt x="22" y="587"/>
                </a:lnTo>
                <a:lnTo>
                  <a:pt x="22" y="587"/>
                </a:lnTo>
                <a:lnTo>
                  <a:pt x="23" y="575"/>
                </a:lnTo>
                <a:lnTo>
                  <a:pt x="23" y="575"/>
                </a:lnTo>
                <a:close/>
                <a:moveTo>
                  <a:pt x="22" y="590"/>
                </a:moveTo>
                <a:lnTo>
                  <a:pt x="22" y="590"/>
                </a:lnTo>
                <a:lnTo>
                  <a:pt x="36" y="583"/>
                </a:lnTo>
                <a:lnTo>
                  <a:pt x="50" y="577"/>
                </a:lnTo>
                <a:lnTo>
                  <a:pt x="81" y="567"/>
                </a:lnTo>
                <a:lnTo>
                  <a:pt x="81" y="567"/>
                </a:lnTo>
                <a:lnTo>
                  <a:pt x="65" y="574"/>
                </a:lnTo>
                <a:lnTo>
                  <a:pt x="65" y="574"/>
                </a:lnTo>
                <a:lnTo>
                  <a:pt x="43" y="586"/>
                </a:lnTo>
                <a:lnTo>
                  <a:pt x="32" y="593"/>
                </a:lnTo>
                <a:lnTo>
                  <a:pt x="22" y="600"/>
                </a:lnTo>
                <a:lnTo>
                  <a:pt x="22" y="600"/>
                </a:lnTo>
                <a:lnTo>
                  <a:pt x="22" y="590"/>
                </a:lnTo>
                <a:lnTo>
                  <a:pt x="22" y="590"/>
                </a:lnTo>
                <a:close/>
                <a:moveTo>
                  <a:pt x="22" y="602"/>
                </a:moveTo>
                <a:lnTo>
                  <a:pt x="22" y="602"/>
                </a:lnTo>
                <a:lnTo>
                  <a:pt x="23" y="602"/>
                </a:lnTo>
                <a:lnTo>
                  <a:pt x="23" y="602"/>
                </a:lnTo>
                <a:lnTo>
                  <a:pt x="33" y="599"/>
                </a:lnTo>
                <a:lnTo>
                  <a:pt x="43" y="595"/>
                </a:lnTo>
                <a:lnTo>
                  <a:pt x="53" y="590"/>
                </a:lnTo>
                <a:lnTo>
                  <a:pt x="64" y="586"/>
                </a:lnTo>
                <a:lnTo>
                  <a:pt x="64" y="586"/>
                </a:lnTo>
                <a:lnTo>
                  <a:pt x="83" y="579"/>
                </a:lnTo>
                <a:lnTo>
                  <a:pt x="83" y="579"/>
                </a:lnTo>
                <a:lnTo>
                  <a:pt x="68" y="588"/>
                </a:lnTo>
                <a:lnTo>
                  <a:pt x="68" y="588"/>
                </a:lnTo>
                <a:lnTo>
                  <a:pt x="57" y="594"/>
                </a:lnTo>
                <a:lnTo>
                  <a:pt x="47" y="600"/>
                </a:lnTo>
                <a:lnTo>
                  <a:pt x="27" y="610"/>
                </a:lnTo>
                <a:lnTo>
                  <a:pt x="27" y="610"/>
                </a:lnTo>
                <a:lnTo>
                  <a:pt x="25" y="611"/>
                </a:lnTo>
                <a:lnTo>
                  <a:pt x="24" y="612"/>
                </a:lnTo>
                <a:lnTo>
                  <a:pt x="24" y="612"/>
                </a:lnTo>
                <a:lnTo>
                  <a:pt x="22" y="613"/>
                </a:lnTo>
                <a:lnTo>
                  <a:pt x="22" y="613"/>
                </a:lnTo>
                <a:lnTo>
                  <a:pt x="22" y="602"/>
                </a:lnTo>
                <a:lnTo>
                  <a:pt x="22" y="602"/>
                </a:lnTo>
                <a:close/>
                <a:moveTo>
                  <a:pt x="22" y="615"/>
                </a:moveTo>
                <a:lnTo>
                  <a:pt x="22" y="615"/>
                </a:lnTo>
                <a:lnTo>
                  <a:pt x="46" y="605"/>
                </a:lnTo>
                <a:lnTo>
                  <a:pt x="72" y="595"/>
                </a:lnTo>
                <a:lnTo>
                  <a:pt x="72" y="595"/>
                </a:lnTo>
                <a:lnTo>
                  <a:pt x="68" y="598"/>
                </a:lnTo>
                <a:lnTo>
                  <a:pt x="68" y="598"/>
                </a:lnTo>
                <a:lnTo>
                  <a:pt x="44" y="610"/>
                </a:lnTo>
                <a:lnTo>
                  <a:pt x="33" y="616"/>
                </a:lnTo>
                <a:lnTo>
                  <a:pt x="22" y="623"/>
                </a:lnTo>
                <a:lnTo>
                  <a:pt x="22" y="623"/>
                </a:lnTo>
                <a:lnTo>
                  <a:pt x="22" y="615"/>
                </a:lnTo>
                <a:lnTo>
                  <a:pt x="22" y="615"/>
                </a:lnTo>
                <a:close/>
                <a:moveTo>
                  <a:pt x="22" y="626"/>
                </a:moveTo>
                <a:lnTo>
                  <a:pt x="22" y="626"/>
                </a:lnTo>
                <a:lnTo>
                  <a:pt x="62" y="609"/>
                </a:lnTo>
                <a:lnTo>
                  <a:pt x="103" y="591"/>
                </a:lnTo>
                <a:lnTo>
                  <a:pt x="103" y="591"/>
                </a:lnTo>
                <a:lnTo>
                  <a:pt x="65" y="609"/>
                </a:lnTo>
                <a:lnTo>
                  <a:pt x="29" y="627"/>
                </a:lnTo>
                <a:lnTo>
                  <a:pt x="29" y="627"/>
                </a:lnTo>
                <a:lnTo>
                  <a:pt x="26" y="628"/>
                </a:lnTo>
                <a:lnTo>
                  <a:pt x="25" y="629"/>
                </a:lnTo>
                <a:lnTo>
                  <a:pt x="25" y="629"/>
                </a:lnTo>
                <a:lnTo>
                  <a:pt x="22" y="630"/>
                </a:lnTo>
                <a:lnTo>
                  <a:pt x="22" y="630"/>
                </a:lnTo>
                <a:lnTo>
                  <a:pt x="22" y="626"/>
                </a:lnTo>
                <a:lnTo>
                  <a:pt x="22" y="626"/>
                </a:lnTo>
                <a:close/>
                <a:moveTo>
                  <a:pt x="22" y="634"/>
                </a:moveTo>
                <a:lnTo>
                  <a:pt x="22" y="634"/>
                </a:lnTo>
                <a:lnTo>
                  <a:pt x="63" y="613"/>
                </a:lnTo>
                <a:lnTo>
                  <a:pt x="63" y="613"/>
                </a:lnTo>
                <a:lnTo>
                  <a:pt x="76" y="608"/>
                </a:lnTo>
                <a:lnTo>
                  <a:pt x="88" y="603"/>
                </a:lnTo>
                <a:lnTo>
                  <a:pt x="88" y="603"/>
                </a:lnTo>
                <a:lnTo>
                  <a:pt x="94" y="602"/>
                </a:lnTo>
                <a:lnTo>
                  <a:pt x="94" y="602"/>
                </a:lnTo>
                <a:lnTo>
                  <a:pt x="76" y="611"/>
                </a:lnTo>
                <a:lnTo>
                  <a:pt x="57" y="621"/>
                </a:lnTo>
                <a:lnTo>
                  <a:pt x="57" y="621"/>
                </a:lnTo>
                <a:lnTo>
                  <a:pt x="48" y="625"/>
                </a:lnTo>
                <a:lnTo>
                  <a:pt x="39" y="629"/>
                </a:lnTo>
                <a:lnTo>
                  <a:pt x="30" y="635"/>
                </a:lnTo>
                <a:lnTo>
                  <a:pt x="22" y="640"/>
                </a:lnTo>
                <a:lnTo>
                  <a:pt x="22" y="640"/>
                </a:lnTo>
                <a:lnTo>
                  <a:pt x="22" y="634"/>
                </a:lnTo>
                <a:lnTo>
                  <a:pt x="22" y="634"/>
                </a:lnTo>
                <a:close/>
                <a:moveTo>
                  <a:pt x="22" y="643"/>
                </a:moveTo>
                <a:lnTo>
                  <a:pt x="22" y="643"/>
                </a:lnTo>
                <a:lnTo>
                  <a:pt x="31" y="641"/>
                </a:lnTo>
                <a:lnTo>
                  <a:pt x="39" y="638"/>
                </a:lnTo>
                <a:lnTo>
                  <a:pt x="57" y="631"/>
                </a:lnTo>
                <a:lnTo>
                  <a:pt x="57" y="631"/>
                </a:lnTo>
                <a:lnTo>
                  <a:pt x="38" y="641"/>
                </a:lnTo>
                <a:lnTo>
                  <a:pt x="30" y="646"/>
                </a:lnTo>
                <a:lnTo>
                  <a:pt x="21" y="651"/>
                </a:lnTo>
                <a:lnTo>
                  <a:pt x="21" y="651"/>
                </a:lnTo>
                <a:lnTo>
                  <a:pt x="22" y="643"/>
                </a:lnTo>
                <a:lnTo>
                  <a:pt x="22" y="643"/>
                </a:lnTo>
                <a:close/>
                <a:moveTo>
                  <a:pt x="21" y="655"/>
                </a:moveTo>
                <a:lnTo>
                  <a:pt x="21" y="655"/>
                </a:lnTo>
                <a:lnTo>
                  <a:pt x="39" y="646"/>
                </a:lnTo>
                <a:lnTo>
                  <a:pt x="48" y="642"/>
                </a:lnTo>
                <a:lnTo>
                  <a:pt x="57" y="638"/>
                </a:lnTo>
                <a:lnTo>
                  <a:pt x="57" y="638"/>
                </a:lnTo>
                <a:lnTo>
                  <a:pt x="81" y="628"/>
                </a:lnTo>
                <a:lnTo>
                  <a:pt x="81" y="628"/>
                </a:lnTo>
                <a:lnTo>
                  <a:pt x="60" y="640"/>
                </a:lnTo>
                <a:lnTo>
                  <a:pt x="60" y="640"/>
                </a:lnTo>
                <a:lnTo>
                  <a:pt x="40" y="651"/>
                </a:lnTo>
                <a:lnTo>
                  <a:pt x="21" y="663"/>
                </a:lnTo>
                <a:lnTo>
                  <a:pt x="21" y="663"/>
                </a:lnTo>
                <a:lnTo>
                  <a:pt x="21" y="655"/>
                </a:lnTo>
                <a:lnTo>
                  <a:pt x="21" y="655"/>
                </a:lnTo>
                <a:close/>
                <a:moveTo>
                  <a:pt x="20" y="666"/>
                </a:moveTo>
                <a:lnTo>
                  <a:pt x="20" y="666"/>
                </a:lnTo>
                <a:lnTo>
                  <a:pt x="21" y="666"/>
                </a:lnTo>
                <a:lnTo>
                  <a:pt x="21" y="666"/>
                </a:lnTo>
                <a:lnTo>
                  <a:pt x="29" y="663"/>
                </a:lnTo>
                <a:lnTo>
                  <a:pt x="38" y="660"/>
                </a:lnTo>
                <a:lnTo>
                  <a:pt x="54" y="651"/>
                </a:lnTo>
                <a:lnTo>
                  <a:pt x="54" y="651"/>
                </a:lnTo>
                <a:lnTo>
                  <a:pt x="64" y="645"/>
                </a:lnTo>
                <a:lnTo>
                  <a:pt x="76" y="641"/>
                </a:lnTo>
                <a:lnTo>
                  <a:pt x="76" y="641"/>
                </a:lnTo>
                <a:lnTo>
                  <a:pt x="50" y="656"/>
                </a:lnTo>
                <a:lnTo>
                  <a:pt x="50" y="656"/>
                </a:lnTo>
                <a:lnTo>
                  <a:pt x="34" y="664"/>
                </a:lnTo>
                <a:lnTo>
                  <a:pt x="27" y="668"/>
                </a:lnTo>
                <a:lnTo>
                  <a:pt x="20" y="673"/>
                </a:lnTo>
                <a:lnTo>
                  <a:pt x="20" y="673"/>
                </a:lnTo>
                <a:lnTo>
                  <a:pt x="20" y="666"/>
                </a:lnTo>
                <a:lnTo>
                  <a:pt x="20" y="666"/>
                </a:lnTo>
                <a:close/>
                <a:moveTo>
                  <a:pt x="19" y="677"/>
                </a:moveTo>
                <a:lnTo>
                  <a:pt x="19" y="677"/>
                </a:lnTo>
                <a:lnTo>
                  <a:pt x="29" y="674"/>
                </a:lnTo>
                <a:lnTo>
                  <a:pt x="38" y="670"/>
                </a:lnTo>
                <a:lnTo>
                  <a:pt x="56" y="660"/>
                </a:lnTo>
                <a:lnTo>
                  <a:pt x="75" y="651"/>
                </a:lnTo>
                <a:lnTo>
                  <a:pt x="84" y="647"/>
                </a:lnTo>
                <a:lnTo>
                  <a:pt x="94" y="644"/>
                </a:lnTo>
                <a:lnTo>
                  <a:pt x="94" y="644"/>
                </a:lnTo>
                <a:lnTo>
                  <a:pt x="90" y="646"/>
                </a:lnTo>
                <a:lnTo>
                  <a:pt x="86" y="648"/>
                </a:lnTo>
                <a:lnTo>
                  <a:pt x="78" y="654"/>
                </a:lnTo>
                <a:lnTo>
                  <a:pt x="78" y="654"/>
                </a:lnTo>
                <a:lnTo>
                  <a:pt x="68" y="660"/>
                </a:lnTo>
                <a:lnTo>
                  <a:pt x="56" y="666"/>
                </a:lnTo>
                <a:lnTo>
                  <a:pt x="56" y="666"/>
                </a:lnTo>
                <a:lnTo>
                  <a:pt x="36" y="677"/>
                </a:lnTo>
                <a:lnTo>
                  <a:pt x="18" y="689"/>
                </a:lnTo>
                <a:lnTo>
                  <a:pt x="18" y="689"/>
                </a:lnTo>
                <a:lnTo>
                  <a:pt x="19" y="677"/>
                </a:lnTo>
                <a:lnTo>
                  <a:pt x="19" y="677"/>
                </a:lnTo>
                <a:close/>
                <a:moveTo>
                  <a:pt x="15" y="703"/>
                </a:moveTo>
                <a:lnTo>
                  <a:pt x="15" y="703"/>
                </a:lnTo>
                <a:lnTo>
                  <a:pt x="17" y="693"/>
                </a:lnTo>
                <a:lnTo>
                  <a:pt x="17" y="693"/>
                </a:lnTo>
                <a:lnTo>
                  <a:pt x="26" y="690"/>
                </a:lnTo>
                <a:lnTo>
                  <a:pt x="35" y="685"/>
                </a:lnTo>
                <a:lnTo>
                  <a:pt x="52" y="676"/>
                </a:lnTo>
                <a:lnTo>
                  <a:pt x="52" y="676"/>
                </a:lnTo>
                <a:lnTo>
                  <a:pt x="77" y="665"/>
                </a:lnTo>
                <a:lnTo>
                  <a:pt x="77" y="665"/>
                </a:lnTo>
                <a:lnTo>
                  <a:pt x="91" y="659"/>
                </a:lnTo>
                <a:lnTo>
                  <a:pt x="91" y="659"/>
                </a:lnTo>
                <a:lnTo>
                  <a:pt x="92" y="659"/>
                </a:lnTo>
                <a:lnTo>
                  <a:pt x="91" y="660"/>
                </a:lnTo>
                <a:lnTo>
                  <a:pt x="87" y="663"/>
                </a:lnTo>
                <a:lnTo>
                  <a:pt x="82" y="666"/>
                </a:lnTo>
                <a:lnTo>
                  <a:pt x="82" y="666"/>
                </a:lnTo>
                <a:lnTo>
                  <a:pt x="74" y="671"/>
                </a:lnTo>
                <a:lnTo>
                  <a:pt x="65" y="676"/>
                </a:lnTo>
                <a:lnTo>
                  <a:pt x="47" y="685"/>
                </a:lnTo>
                <a:lnTo>
                  <a:pt x="30" y="695"/>
                </a:lnTo>
                <a:lnTo>
                  <a:pt x="22" y="700"/>
                </a:lnTo>
                <a:lnTo>
                  <a:pt x="14" y="706"/>
                </a:lnTo>
                <a:lnTo>
                  <a:pt x="14" y="706"/>
                </a:lnTo>
                <a:lnTo>
                  <a:pt x="15" y="703"/>
                </a:lnTo>
                <a:lnTo>
                  <a:pt x="15" y="703"/>
                </a:lnTo>
                <a:close/>
                <a:moveTo>
                  <a:pt x="13" y="709"/>
                </a:moveTo>
                <a:lnTo>
                  <a:pt x="13" y="709"/>
                </a:lnTo>
                <a:lnTo>
                  <a:pt x="18" y="706"/>
                </a:lnTo>
                <a:lnTo>
                  <a:pt x="18" y="706"/>
                </a:lnTo>
                <a:lnTo>
                  <a:pt x="27" y="699"/>
                </a:lnTo>
                <a:lnTo>
                  <a:pt x="36" y="694"/>
                </a:lnTo>
                <a:lnTo>
                  <a:pt x="56" y="684"/>
                </a:lnTo>
                <a:lnTo>
                  <a:pt x="76" y="673"/>
                </a:lnTo>
                <a:lnTo>
                  <a:pt x="85" y="667"/>
                </a:lnTo>
                <a:lnTo>
                  <a:pt x="94" y="660"/>
                </a:lnTo>
                <a:lnTo>
                  <a:pt x="94" y="660"/>
                </a:lnTo>
                <a:lnTo>
                  <a:pt x="93" y="671"/>
                </a:lnTo>
                <a:lnTo>
                  <a:pt x="93" y="671"/>
                </a:lnTo>
                <a:lnTo>
                  <a:pt x="93" y="671"/>
                </a:lnTo>
                <a:lnTo>
                  <a:pt x="93" y="671"/>
                </a:lnTo>
                <a:lnTo>
                  <a:pt x="83" y="674"/>
                </a:lnTo>
                <a:lnTo>
                  <a:pt x="73" y="679"/>
                </a:lnTo>
                <a:lnTo>
                  <a:pt x="53" y="690"/>
                </a:lnTo>
                <a:lnTo>
                  <a:pt x="53" y="690"/>
                </a:lnTo>
                <a:lnTo>
                  <a:pt x="42" y="696"/>
                </a:lnTo>
                <a:lnTo>
                  <a:pt x="31" y="701"/>
                </a:lnTo>
                <a:lnTo>
                  <a:pt x="31" y="701"/>
                </a:lnTo>
                <a:lnTo>
                  <a:pt x="22" y="706"/>
                </a:lnTo>
                <a:lnTo>
                  <a:pt x="13" y="710"/>
                </a:lnTo>
                <a:lnTo>
                  <a:pt x="13" y="710"/>
                </a:lnTo>
                <a:lnTo>
                  <a:pt x="13" y="709"/>
                </a:lnTo>
                <a:lnTo>
                  <a:pt x="13" y="709"/>
                </a:lnTo>
                <a:close/>
                <a:moveTo>
                  <a:pt x="93" y="690"/>
                </a:moveTo>
                <a:lnTo>
                  <a:pt x="93" y="690"/>
                </a:lnTo>
                <a:lnTo>
                  <a:pt x="81" y="697"/>
                </a:lnTo>
                <a:lnTo>
                  <a:pt x="69" y="705"/>
                </a:lnTo>
                <a:lnTo>
                  <a:pt x="46" y="722"/>
                </a:lnTo>
                <a:lnTo>
                  <a:pt x="46" y="722"/>
                </a:lnTo>
                <a:lnTo>
                  <a:pt x="21" y="738"/>
                </a:lnTo>
                <a:lnTo>
                  <a:pt x="21" y="738"/>
                </a:lnTo>
                <a:lnTo>
                  <a:pt x="11" y="745"/>
                </a:lnTo>
                <a:lnTo>
                  <a:pt x="9" y="745"/>
                </a:lnTo>
                <a:lnTo>
                  <a:pt x="9" y="745"/>
                </a:lnTo>
                <a:lnTo>
                  <a:pt x="14" y="740"/>
                </a:lnTo>
                <a:lnTo>
                  <a:pt x="14" y="740"/>
                </a:lnTo>
                <a:lnTo>
                  <a:pt x="25" y="731"/>
                </a:lnTo>
                <a:lnTo>
                  <a:pt x="37" y="723"/>
                </a:lnTo>
                <a:lnTo>
                  <a:pt x="61" y="706"/>
                </a:lnTo>
                <a:lnTo>
                  <a:pt x="61" y="706"/>
                </a:lnTo>
                <a:lnTo>
                  <a:pt x="70" y="702"/>
                </a:lnTo>
                <a:lnTo>
                  <a:pt x="78" y="697"/>
                </a:lnTo>
                <a:lnTo>
                  <a:pt x="86" y="692"/>
                </a:lnTo>
                <a:lnTo>
                  <a:pt x="93" y="686"/>
                </a:lnTo>
                <a:lnTo>
                  <a:pt x="93" y="686"/>
                </a:lnTo>
                <a:lnTo>
                  <a:pt x="93" y="690"/>
                </a:lnTo>
                <a:lnTo>
                  <a:pt x="93" y="690"/>
                </a:lnTo>
                <a:close/>
                <a:moveTo>
                  <a:pt x="13" y="712"/>
                </a:moveTo>
                <a:lnTo>
                  <a:pt x="13" y="712"/>
                </a:lnTo>
                <a:lnTo>
                  <a:pt x="32" y="703"/>
                </a:lnTo>
                <a:lnTo>
                  <a:pt x="50" y="694"/>
                </a:lnTo>
                <a:lnTo>
                  <a:pt x="50" y="694"/>
                </a:lnTo>
                <a:lnTo>
                  <a:pt x="72" y="682"/>
                </a:lnTo>
                <a:lnTo>
                  <a:pt x="72" y="682"/>
                </a:lnTo>
                <a:lnTo>
                  <a:pt x="85" y="675"/>
                </a:lnTo>
                <a:lnTo>
                  <a:pt x="88" y="674"/>
                </a:lnTo>
                <a:lnTo>
                  <a:pt x="88" y="674"/>
                </a:lnTo>
                <a:lnTo>
                  <a:pt x="81" y="680"/>
                </a:lnTo>
                <a:lnTo>
                  <a:pt x="81" y="680"/>
                </a:lnTo>
                <a:lnTo>
                  <a:pt x="63" y="691"/>
                </a:lnTo>
                <a:lnTo>
                  <a:pt x="45" y="702"/>
                </a:lnTo>
                <a:lnTo>
                  <a:pt x="27" y="713"/>
                </a:lnTo>
                <a:lnTo>
                  <a:pt x="10" y="726"/>
                </a:lnTo>
                <a:lnTo>
                  <a:pt x="10" y="726"/>
                </a:lnTo>
                <a:lnTo>
                  <a:pt x="13" y="712"/>
                </a:lnTo>
                <a:lnTo>
                  <a:pt x="13" y="712"/>
                </a:lnTo>
                <a:close/>
                <a:moveTo>
                  <a:pt x="10" y="729"/>
                </a:moveTo>
                <a:lnTo>
                  <a:pt x="10" y="729"/>
                </a:lnTo>
                <a:lnTo>
                  <a:pt x="14" y="727"/>
                </a:lnTo>
                <a:lnTo>
                  <a:pt x="19" y="723"/>
                </a:lnTo>
                <a:lnTo>
                  <a:pt x="29" y="715"/>
                </a:lnTo>
                <a:lnTo>
                  <a:pt x="29" y="715"/>
                </a:lnTo>
                <a:lnTo>
                  <a:pt x="53" y="700"/>
                </a:lnTo>
                <a:lnTo>
                  <a:pt x="53" y="700"/>
                </a:lnTo>
                <a:lnTo>
                  <a:pt x="74" y="687"/>
                </a:lnTo>
                <a:lnTo>
                  <a:pt x="83" y="680"/>
                </a:lnTo>
                <a:lnTo>
                  <a:pt x="93" y="673"/>
                </a:lnTo>
                <a:lnTo>
                  <a:pt x="93" y="673"/>
                </a:lnTo>
                <a:lnTo>
                  <a:pt x="93" y="681"/>
                </a:lnTo>
                <a:lnTo>
                  <a:pt x="93" y="681"/>
                </a:lnTo>
                <a:lnTo>
                  <a:pt x="82" y="687"/>
                </a:lnTo>
                <a:lnTo>
                  <a:pt x="72" y="693"/>
                </a:lnTo>
                <a:lnTo>
                  <a:pt x="52" y="707"/>
                </a:lnTo>
                <a:lnTo>
                  <a:pt x="42" y="715"/>
                </a:lnTo>
                <a:lnTo>
                  <a:pt x="31" y="720"/>
                </a:lnTo>
                <a:lnTo>
                  <a:pt x="21" y="725"/>
                </a:lnTo>
                <a:lnTo>
                  <a:pt x="10" y="729"/>
                </a:lnTo>
                <a:lnTo>
                  <a:pt x="10" y="729"/>
                </a:lnTo>
                <a:lnTo>
                  <a:pt x="10" y="729"/>
                </a:lnTo>
                <a:lnTo>
                  <a:pt x="10" y="729"/>
                </a:lnTo>
                <a:close/>
                <a:moveTo>
                  <a:pt x="9" y="731"/>
                </a:moveTo>
                <a:lnTo>
                  <a:pt x="9" y="731"/>
                </a:lnTo>
                <a:lnTo>
                  <a:pt x="20" y="728"/>
                </a:lnTo>
                <a:lnTo>
                  <a:pt x="30" y="723"/>
                </a:lnTo>
                <a:lnTo>
                  <a:pt x="40" y="717"/>
                </a:lnTo>
                <a:lnTo>
                  <a:pt x="50" y="710"/>
                </a:lnTo>
                <a:lnTo>
                  <a:pt x="50" y="710"/>
                </a:lnTo>
                <a:lnTo>
                  <a:pt x="73" y="696"/>
                </a:lnTo>
                <a:lnTo>
                  <a:pt x="73" y="696"/>
                </a:lnTo>
                <a:lnTo>
                  <a:pt x="84" y="689"/>
                </a:lnTo>
                <a:lnTo>
                  <a:pt x="84" y="689"/>
                </a:lnTo>
                <a:lnTo>
                  <a:pt x="89" y="685"/>
                </a:lnTo>
                <a:lnTo>
                  <a:pt x="91" y="684"/>
                </a:lnTo>
                <a:lnTo>
                  <a:pt x="89" y="687"/>
                </a:lnTo>
                <a:lnTo>
                  <a:pt x="89" y="687"/>
                </a:lnTo>
                <a:lnTo>
                  <a:pt x="84" y="691"/>
                </a:lnTo>
                <a:lnTo>
                  <a:pt x="78" y="695"/>
                </a:lnTo>
                <a:lnTo>
                  <a:pt x="64" y="702"/>
                </a:lnTo>
                <a:lnTo>
                  <a:pt x="64" y="702"/>
                </a:lnTo>
                <a:lnTo>
                  <a:pt x="52" y="710"/>
                </a:lnTo>
                <a:lnTo>
                  <a:pt x="41" y="719"/>
                </a:lnTo>
                <a:lnTo>
                  <a:pt x="41" y="719"/>
                </a:lnTo>
                <a:lnTo>
                  <a:pt x="24" y="730"/>
                </a:lnTo>
                <a:lnTo>
                  <a:pt x="16" y="736"/>
                </a:lnTo>
                <a:lnTo>
                  <a:pt x="8" y="743"/>
                </a:lnTo>
                <a:lnTo>
                  <a:pt x="8" y="743"/>
                </a:lnTo>
                <a:lnTo>
                  <a:pt x="9" y="731"/>
                </a:lnTo>
                <a:lnTo>
                  <a:pt x="9" y="731"/>
                </a:lnTo>
                <a:close/>
                <a:moveTo>
                  <a:pt x="42" y="794"/>
                </a:moveTo>
                <a:lnTo>
                  <a:pt x="42" y="794"/>
                </a:lnTo>
                <a:lnTo>
                  <a:pt x="34" y="790"/>
                </a:lnTo>
                <a:lnTo>
                  <a:pt x="27" y="785"/>
                </a:lnTo>
                <a:lnTo>
                  <a:pt x="21" y="780"/>
                </a:lnTo>
                <a:lnTo>
                  <a:pt x="16" y="773"/>
                </a:lnTo>
                <a:lnTo>
                  <a:pt x="16" y="773"/>
                </a:lnTo>
                <a:lnTo>
                  <a:pt x="13" y="767"/>
                </a:lnTo>
                <a:lnTo>
                  <a:pt x="10" y="761"/>
                </a:lnTo>
                <a:lnTo>
                  <a:pt x="9" y="754"/>
                </a:lnTo>
                <a:lnTo>
                  <a:pt x="8" y="747"/>
                </a:lnTo>
                <a:lnTo>
                  <a:pt x="8" y="747"/>
                </a:lnTo>
                <a:lnTo>
                  <a:pt x="30" y="735"/>
                </a:lnTo>
                <a:lnTo>
                  <a:pt x="50" y="721"/>
                </a:lnTo>
                <a:lnTo>
                  <a:pt x="71" y="706"/>
                </a:lnTo>
                <a:lnTo>
                  <a:pt x="92" y="693"/>
                </a:lnTo>
                <a:lnTo>
                  <a:pt x="92" y="693"/>
                </a:lnTo>
                <a:lnTo>
                  <a:pt x="83" y="699"/>
                </a:lnTo>
                <a:lnTo>
                  <a:pt x="75" y="707"/>
                </a:lnTo>
                <a:lnTo>
                  <a:pt x="57" y="724"/>
                </a:lnTo>
                <a:lnTo>
                  <a:pt x="57" y="724"/>
                </a:lnTo>
                <a:lnTo>
                  <a:pt x="46" y="733"/>
                </a:lnTo>
                <a:lnTo>
                  <a:pt x="35" y="742"/>
                </a:lnTo>
                <a:lnTo>
                  <a:pt x="23" y="750"/>
                </a:lnTo>
                <a:lnTo>
                  <a:pt x="11" y="758"/>
                </a:lnTo>
                <a:lnTo>
                  <a:pt x="11" y="758"/>
                </a:lnTo>
                <a:lnTo>
                  <a:pt x="11" y="758"/>
                </a:lnTo>
                <a:lnTo>
                  <a:pt x="11" y="759"/>
                </a:lnTo>
                <a:lnTo>
                  <a:pt x="11" y="760"/>
                </a:lnTo>
                <a:lnTo>
                  <a:pt x="12" y="760"/>
                </a:lnTo>
                <a:lnTo>
                  <a:pt x="12" y="760"/>
                </a:lnTo>
                <a:lnTo>
                  <a:pt x="21" y="756"/>
                </a:lnTo>
                <a:lnTo>
                  <a:pt x="29" y="752"/>
                </a:lnTo>
                <a:lnTo>
                  <a:pt x="38" y="747"/>
                </a:lnTo>
                <a:lnTo>
                  <a:pt x="46" y="741"/>
                </a:lnTo>
                <a:lnTo>
                  <a:pt x="46" y="741"/>
                </a:lnTo>
                <a:lnTo>
                  <a:pt x="15" y="766"/>
                </a:lnTo>
                <a:lnTo>
                  <a:pt x="15" y="766"/>
                </a:lnTo>
                <a:lnTo>
                  <a:pt x="14" y="768"/>
                </a:lnTo>
                <a:lnTo>
                  <a:pt x="16" y="768"/>
                </a:lnTo>
                <a:lnTo>
                  <a:pt x="16" y="768"/>
                </a:lnTo>
                <a:lnTo>
                  <a:pt x="20" y="767"/>
                </a:lnTo>
                <a:lnTo>
                  <a:pt x="25" y="765"/>
                </a:lnTo>
                <a:lnTo>
                  <a:pt x="34" y="760"/>
                </a:lnTo>
                <a:lnTo>
                  <a:pt x="51" y="749"/>
                </a:lnTo>
                <a:lnTo>
                  <a:pt x="51" y="749"/>
                </a:lnTo>
                <a:lnTo>
                  <a:pt x="69" y="737"/>
                </a:lnTo>
                <a:lnTo>
                  <a:pt x="69" y="737"/>
                </a:lnTo>
                <a:lnTo>
                  <a:pt x="54" y="748"/>
                </a:lnTo>
                <a:lnTo>
                  <a:pt x="54" y="748"/>
                </a:lnTo>
                <a:lnTo>
                  <a:pt x="46" y="755"/>
                </a:lnTo>
                <a:lnTo>
                  <a:pt x="37" y="762"/>
                </a:lnTo>
                <a:lnTo>
                  <a:pt x="28" y="768"/>
                </a:lnTo>
                <a:lnTo>
                  <a:pt x="24" y="772"/>
                </a:lnTo>
                <a:lnTo>
                  <a:pt x="20" y="777"/>
                </a:lnTo>
                <a:lnTo>
                  <a:pt x="20" y="777"/>
                </a:lnTo>
                <a:lnTo>
                  <a:pt x="20" y="777"/>
                </a:lnTo>
                <a:lnTo>
                  <a:pt x="20" y="778"/>
                </a:lnTo>
                <a:lnTo>
                  <a:pt x="22" y="778"/>
                </a:lnTo>
                <a:lnTo>
                  <a:pt x="22" y="778"/>
                </a:lnTo>
                <a:lnTo>
                  <a:pt x="40" y="768"/>
                </a:lnTo>
                <a:lnTo>
                  <a:pt x="58" y="756"/>
                </a:lnTo>
                <a:lnTo>
                  <a:pt x="94" y="732"/>
                </a:lnTo>
                <a:lnTo>
                  <a:pt x="94" y="732"/>
                </a:lnTo>
                <a:lnTo>
                  <a:pt x="79" y="743"/>
                </a:lnTo>
                <a:lnTo>
                  <a:pt x="63" y="756"/>
                </a:lnTo>
                <a:lnTo>
                  <a:pt x="63" y="756"/>
                </a:lnTo>
                <a:lnTo>
                  <a:pt x="55" y="763"/>
                </a:lnTo>
                <a:lnTo>
                  <a:pt x="47" y="771"/>
                </a:lnTo>
                <a:lnTo>
                  <a:pt x="40" y="779"/>
                </a:lnTo>
                <a:lnTo>
                  <a:pt x="31" y="786"/>
                </a:lnTo>
                <a:lnTo>
                  <a:pt x="31" y="786"/>
                </a:lnTo>
                <a:lnTo>
                  <a:pt x="31" y="787"/>
                </a:lnTo>
                <a:lnTo>
                  <a:pt x="31" y="788"/>
                </a:lnTo>
                <a:lnTo>
                  <a:pt x="32" y="788"/>
                </a:lnTo>
                <a:lnTo>
                  <a:pt x="32" y="788"/>
                </a:lnTo>
                <a:lnTo>
                  <a:pt x="39" y="785"/>
                </a:lnTo>
                <a:lnTo>
                  <a:pt x="44" y="782"/>
                </a:lnTo>
                <a:lnTo>
                  <a:pt x="56" y="774"/>
                </a:lnTo>
                <a:lnTo>
                  <a:pt x="56" y="774"/>
                </a:lnTo>
                <a:lnTo>
                  <a:pt x="73" y="762"/>
                </a:lnTo>
                <a:lnTo>
                  <a:pt x="90" y="750"/>
                </a:lnTo>
                <a:lnTo>
                  <a:pt x="90" y="750"/>
                </a:lnTo>
                <a:lnTo>
                  <a:pt x="96" y="745"/>
                </a:lnTo>
                <a:lnTo>
                  <a:pt x="93" y="748"/>
                </a:lnTo>
                <a:lnTo>
                  <a:pt x="93" y="748"/>
                </a:lnTo>
                <a:lnTo>
                  <a:pt x="78" y="762"/>
                </a:lnTo>
                <a:lnTo>
                  <a:pt x="78" y="762"/>
                </a:lnTo>
                <a:lnTo>
                  <a:pt x="59" y="777"/>
                </a:lnTo>
                <a:lnTo>
                  <a:pt x="42" y="793"/>
                </a:lnTo>
                <a:lnTo>
                  <a:pt x="42" y="793"/>
                </a:lnTo>
                <a:lnTo>
                  <a:pt x="42" y="794"/>
                </a:lnTo>
                <a:lnTo>
                  <a:pt x="42" y="794"/>
                </a:lnTo>
                <a:close/>
                <a:moveTo>
                  <a:pt x="78" y="773"/>
                </a:moveTo>
                <a:lnTo>
                  <a:pt x="78" y="773"/>
                </a:lnTo>
                <a:lnTo>
                  <a:pt x="88" y="764"/>
                </a:lnTo>
                <a:lnTo>
                  <a:pt x="92" y="761"/>
                </a:lnTo>
                <a:lnTo>
                  <a:pt x="92" y="762"/>
                </a:lnTo>
                <a:lnTo>
                  <a:pt x="91" y="765"/>
                </a:lnTo>
                <a:lnTo>
                  <a:pt x="91" y="765"/>
                </a:lnTo>
                <a:lnTo>
                  <a:pt x="85" y="772"/>
                </a:lnTo>
                <a:lnTo>
                  <a:pt x="79" y="778"/>
                </a:lnTo>
                <a:lnTo>
                  <a:pt x="65" y="790"/>
                </a:lnTo>
                <a:lnTo>
                  <a:pt x="65" y="790"/>
                </a:lnTo>
                <a:lnTo>
                  <a:pt x="65" y="791"/>
                </a:lnTo>
                <a:lnTo>
                  <a:pt x="67" y="792"/>
                </a:lnTo>
                <a:lnTo>
                  <a:pt x="67" y="792"/>
                </a:lnTo>
                <a:lnTo>
                  <a:pt x="71" y="791"/>
                </a:lnTo>
                <a:lnTo>
                  <a:pt x="74" y="789"/>
                </a:lnTo>
                <a:lnTo>
                  <a:pt x="80" y="786"/>
                </a:lnTo>
                <a:lnTo>
                  <a:pt x="91" y="776"/>
                </a:lnTo>
                <a:lnTo>
                  <a:pt x="91" y="776"/>
                </a:lnTo>
                <a:lnTo>
                  <a:pt x="91" y="776"/>
                </a:lnTo>
                <a:lnTo>
                  <a:pt x="91" y="776"/>
                </a:lnTo>
                <a:lnTo>
                  <a:pt x="86" y="783"/>
                </a:lnTo>
                <a:lnTo>
                  <a:pt x="83" y="786"/>
                </a:lnTo>
                <a:lnTo>
                  <a:pt x="79" y="789"/>
                </a:lnTo>
                <a:lnTo>
                  <a:pt x="75" y="791"/>
                </a:lnTo>
                <a:lnTo>
                  <a:pt x="70" y="793"/>
                </a:lnTo>
                <a:lnTo>
                  <a:pt x="64" y="796"/>
                </a:lnTo>
                <a:lnTo>
                  <a:pt x="58" y="797"/>
                </a:lnTo>
                <a:lnTo>
                  <a:pt x="58" y="797"/>
                </a:lnTo>
                <a:lnTo>
                  <a:pt x="51" y="797"/>
                </a:lnTo>
                <a:lnTo>
                  <a:pt x="44" y="794"/>
                </a:lnTo>
                <a:lnTo>
                  <a:pt x="44" y="794"/>
                </a:lnTo>
                <a:lnTo>
                  <a:pt x="53" y="791"/>
                </a:lnTo>
                <a:lnTo>
                  <a:pt x="62" y="786"/>
                </a:lnTo>
                <a:lnTo>
                  <a:pt x="71" y="780"/>
                </a:lnTo>
                <a:lnTo>
                  <a:pt x="78" y="773"/>
                </a:lnTo>
                <a:lnTo>
                  <a:pt x="78" y="773"/>
                </a:lnTo>
                <a:close/>
                <a:moveTo>
                  <a:pt x="99" y="853"/>
                </a:moveTo>
                <a:lnTo>
                  <a:pt x="99" y="853"/>
                </a:lnTo>
                <a:lnTo>
                  <a:pt x="93" y="853"/>
                </a:lnTo>
                <a:lnTo>
                  <a:pt x="88" y="853"/>
                </a:lnTo>
                <a:lnTo>
                  <a:pt x="83" y="851"/>
                </a:lnTo>
                <a:lnTo>
                  <a:pt x="79" y="850"/>
                </a:lnTo>
                <a:lnTo>
                  <a:pt x="71" y="845"/>
                </a:lnTo>
                <a:lnTo>
                  <a:pt x="64" y="839"/>
                </a:lnTo>
                <a:lnTo>
                  <a:pt x="59" y="831"/>
                </a:lnTo>
                <a:lnTo>
                  <a:pt x="54" y="823"/>
                </a:lnTo>
                <a:lnTo>
                  <a:pt x="51" y="814"/>
                </a:lnTo>
                <a:lnTo>
                  <a:pt x="47" y="805"/>
                </a:lnTo>
                <a:lnTo>
                  <a:pt x="47" y="805"/>
                </a:lnTo>
                <a:lnTo>
                  <a:pt x="54" y="805"/>
                </a:lnTo>
                <a:lnTo>
                  <a:pt x="61" y="805"/>
                </a:lnTo>
                <a:lnTo>
                  <a:pt x="61" y="805"/>
                </a:lnTo>
                <a:lnTo>
                  <a:pt x="69" y="804"/>
                </a:lnTo>
                <a:lnTo>
                  <a:pt x="75" y="802"/>
                </a:lnTo>
                <a:lnTo>
                  <a:pt x="75" y="802"/>
                </a:lnTo>
                <a:lnTo>
                  <a:pt x="74" y="806"/>
                </a:lnTo>
                <a:lnTo>
                  <a:pt x="74" y="810"/>
                </a:lnTo>
                <a:lnTo>
                  <a:pt x="75" y="814"/>
                </a:lnTo>
                <a:lnTo>
                  <a:pt x="77" y="818"/>
                </a:lnTo>
                <a:lnTo>
                  <a:pt x="82" y="826"/>
                </a:lnTo>
                <a:lnTo>
                  <a:pt x="89" y="833"/>
                </a:lnTo>
                <a:lnTo>
                  <a:pt x="89" y="833"/>
                </a:lnTo>
                <a:lnTo>
                  <a:pt x="93" y="836"/>
                </a:lnTo>
                <a:lnTo>
                  <a:pt x="98" y="839"/>
                </a:lnTo>
                <a:lnTo>
                  <a:pt x="108" y="842"/>
                </a:lnTo>
                <a:lnTo>
                  <a:pt x="118" y="845"/>
                </a:lnTo>
                <a:lnTo>
                  <a:pt x="123" y="847"/>
                </a:lnTo>
                <a:lnTo>
                  <a:pt x="128" y="850"/>
                </a:lnTo>
                <a:lnTo>
                  <a:pt x="128" y="850"/>
                </a:lnTo>
                <a:lnTo>
                  <a:pt x="128" y="850"/>
                </a:lnTo>
                <a:lnTo>
                  <a:pt x="128" y="850"/>
                </a:lnTo>
                <a:lnTo>
                  <a:pt x="130" y="852"/>
                </a:lnTo>
                <a:lnTo>
                  <a:pt x="130" y="852"/>
                </a:lnTo>
                <a:lnTo>
                  <a:pt x="122" y="852"/>
                </a:lnTo>
                <a:lnTo>
                  <a:pt x="114" y="852"/>
                </a:lnTo>
                <a:lnTo>
                  <a:pt x="99" y="853"/>
                </a:lnTo>
                <a:lnTo>
                  <a:pt x="99" y="853"/>
                </a:lnTo>
                <a:close/>
                <a:moveTo>
                  <a:pt x="208" y="932"/>
                </a:moveTo>
                <a:lnTo>
                  <a:pt x="208" y="932"/>
                </a:lnTo>
                <a:lnTo>
                  <a:pt x="196" y="921"/>
                </a:lnTo>
                <a:lnTo>
                  <a:pt x="184" y="910"/>
                </a:lnTo>
                <a:lnTo>
                  <a:pt x="184" y="910"/>
                </a:lnTo>
                <a:lnTo>
                  <a:pt x="179" y="904"/>
                </a:lnTo>
                <a:lnTo>
                  <a:pt x="174" y="897"/>
                </a:lnTo>
                <a:lnTo>
                  <a:pt x="166" y="884"/>
                </a:lnTo>
                <a:lnTo>
                  <a:pt x="157" y="869"/>
                </a:lnTo>
                <a:lnTo>
                  <a:pt x="153" y="863"/>
                </a:lnTo>
                <a:lnTo>
                  <a:pt x="148" y="857"/>
                </a:lnTo>
                <a:lnTo>
                  <a:pt x="148" y="857"/>
                </a:lnTo>
                <a:lnTo>
                  <a:pt x="140" y="850"/>
                </a:lnTo>
                <a:lnTo>
                  <a:pt x="140" y="850"/>
                </a:lnTo>
                <a:lnTo>
                  <a:pt x="139" y="849"/>
                </a:lnTo>
                <a:lnTo>
                  <a:pt x="139" y="849"/>
                </a:lnTo>
                <a:lnTo>
                  <a:pt x="134" y="844"/>
                </a:lnTo>
                <a:lnTo>
                  <a:pt x="134" y="844"/>
                </a:lnTo>
                <a:lnTo>
                  <a:pt x="134" y="844"/>
                </a:lnTo>
                <a:lnTo>
                  <a:pt x="134" y="844"/>
                </a:lnTo>
                <a:lnTo>
                  <a:pt x="130" y="837"/>
                </a:lnTo>
                <a:lnTo>
                  <a:pt x="127" y="829"/>
                </a:lnTo>
                <a:lnTo>
                  <a:pt x="123" y="813"/>
                </a:lnTo>
                <a:lnTo>
                  <a:pt x="123" y="813"/>
                </a:lnTo>
                <a:lnTo>
                  <a:pt x="124" y="776"/>
                </a:lnTo>
                <a:lnTo>
                  <a:pt x="126" y="741"/>
                </a:lnTo>
                <a:lnTo>
                  <a:pt x="132" y="670"/>
                </a:lnTo>
                <a:lnTo>
                  <a:pt x="132" y="670"/>
                </a:lnTo>
                <a:lnTo>
                  <a:pt x="136" y="623"/>
                </a:lnTo>
                <a:lnTo>
                  <a:pt x="140" y="578"/>
                </a:lnTo>
                <a:lnTo>
                  <a:pt x="140" y="578"/>
                </a:lnTo>
                <a:lnTo>
                  <a:pt x="148" y="587"/>
                </a:lnTo>
                <a:lnTo>
                  <a:pt x="157" y="596"/>
                </a:lnTo>
                <a:lnTo>
                  <a:pt x="166" y="603"/>
                </a:lnTo>
                <a:lnTo>
                  <a:pt x="176" y="609"/>
                </a:lnTo>
                <a:lnTo>
                  <a:pt x="187" y="613"/>
                </a:lnTo>
                <a:lnTo>
                  <a:pt x="198" y="615"/>
                </a:lnTo>
                <a:lnTo>
                  <a:pt x="210" y="615"/>
                </a:lnTo>
                <a:lnTo>
                  <a:pt x="216" y="614"/>
                </a:lnTo>
                <a:lnTo>
                  <a:pt x="222" y="612"/>
                </a:lnTo>
                <a:lnTo>
                  <a:pt x="222" y="612"/>
                </a:lnTo>
                <a:lnTo>
                  <a:pt x="223" y="612"/>
                </a:lnTo>
                <a:lnTo>
                  <a:pt x="223" y="612"/>
                </a:lnTo>
                <a:lnTo>
                  <a:pt x="222" y="653"/>
                </a:lnTo>
                <a:lnTo>
                  <a:pt x="222" y="653"/>
                </a:lnTo>
                <a:lnTo>
                  <a:pt x="221" y="685"/>
                </a:lnTo>
                <a:lnTo>
                  <a:pt x="220" y="701"/>
                </a:lnTo>
                <a:lnTo>
                  <a:pt x="219" y="718"/>
                </a:lnTo>
                <a:lnTo>
                  <a:pt x="219" y="718"/>
                </a:lnTo>
                <a:lnTo>
                  <a:pt x="214" y="751"/>
                </a:lnTo>
                <a:lnTo>
                  <a:pt x="213" y="767"/>
                </a:lnTo>
                <a:lnTo>
                  <a:pt x="211" y="784"/>
                </a:lnTo>
                <a:lnTo>
                  <a:pt x="211" y="784"/>
                </a:lnTo>
                <a:lnTo>
                  <a:pt x="211" y="794"/>
                </a:lnTo>
                <a:lnTo>
                  <a:pt x="212" y="806"/>
                </a:lnTo>
                <a:lnTo>
                  <a:pt x="214" y="816"/>
                </a:lnTo>
                <a:lnTo>
                  <a:pt x="216" y="827"/>
                </a:lnTo>
                <a:lnTo>
                  <a:pt x="219" y="837"/>
                </a:lnTo>
                <a:lnTo>
                  <a:pt x="223" y="846"/>
                </a:lnTo>
                <a:lnTo>
                  <a:pt x="227" y="856"/>
                </a:lnTo>
                <a:lnTo>
                  <a:pt x="233" y="865"/>
                </a:lnTo>
                <a:lnTo>
                  <a:pt x="233" y="865"/>
                </a:lnTo>
                <a:lnTo>
                  <a:pt x="242" y="879"/>
                </a:lnTo>
                <a:lnTo>
                  <a:pt x="242" y="879"/>
                </a:lnTo>
                <a:lnTo>
                  <a:pt x="241" y="886"/>
                </a:lnTo>
                <a:lnTo>
                  <a:pt x="240" y="895"/>
                </a:lnTo>
                <a:lnTo>
                  <a:pt x="237" y="904"/>
                </a:lnTo>
                <a:lnTo>
                  <a:pt x="234" y="913"/>
                </a:lnTo>
                <a:lnTo>
                  <a:pt x="229" y="921"/>
                </a:lnTo>
                <a:lnTo>
                  <a:pt x="223" y="927"/>
                </a:lnTo>
                <a:lnTo>
                  <a:pt x="220" y="930"/>
                </a:lnTo>
                <a:lnTo>
                  <a:pt x="216" y="931"/>
                </a:lnTo>
                <a:lnTo>
                  <a:pt x="212" y="932"/>
                </a:lnTo>
                <a:lnTo>
                  <a:pt x="208" y="932"/>
                </a:lnTo>
                <a:lnTo>
                  <a:pt x="208" y="932"/>
                </a:lnTo>
                <a:close/>
                <a:moveTo>
                  <a:pt x="626" y="984"/>
                </a:moveTo>
                <a:lnTo>
                  <a:pt x="626" y="984"/>
                </a:lnTo>
                <a:lnTo>
                  <a:pt x="615" y="986"/>
                </a:lnTo>
                <a:lnTo>
                  <a:pt x="604" y="987"/>
                </a:lnTo>
                <a:lnTo>
                  <a:pt x="593" y="987"/>
                </a:lnTo>
                <a:lnTo>
                  <a:pt x="581" y="987"/>
                </a:lnTo>
                <a:lnTo>
                  <a:pt x="559" y="985"/>
                </a:lnTo>
                <a:lnTo>
                  <a:pt x="536" y="983"/>
                </a:lnTo>
                <a:lnTo>
                  <a:pt x="536" y="983"/>
                </a:lnTo>
                <a:lnTo>
                  <a:pt x="513" y="981"/>
                </a:lnTo>
                <a:lnTo>
                  <a:pt x="489" y="980"/>
                </a:lnTo>
                <a:lnTo>
                  <a:pt x="441" y="979"/>
                </a:lnTo>
                <a:lnTo>
                  <a:pt x="441" y="979"/>
                </a:lnTo>
                <a:lnTo>
                  <a:pt x="405" y="979"/>
                </a:lnTo>
                <a:lnTo>
                  <a:pt x="369" y="978"/>
                </a:lnTo>
                <a:lnTo>
                  <a:pt x="351" y="977"/>
                </a:lnTo>
                <a:lnTo>
                  <a:pt x="333" y="976"/>
                </a:lnTo>
                <a:lnTo>
                  <a:pt x="315" y="973"/>
                </a:lnTo>
                <a:lnTo>
                  <a:pt x="296" y="970"/>
                </a:lnTo>
                <a:lnTo>
                  <a:pt x="296" y="970"/>
                </a:lnTo>
                <a:lnTo>
                  <a:pt x="276" y="965"/>
                </a:lnTo>
                <a:lnTo>
                  <a:pt x="256" y="959"/>
                </a:lnTo>
                <a:lnTo>
                  <a:pt x="238" y="949"/>
                </a:lnTo>
                <a:lnTo>
                  <a:pt x="219" y="939"/>
                </a:lnTo>
                <a:lnTo>
                  <a:pt x="219" y="939"/>
                </a:lnTo>
                <a:lnTo>
                  <a:pt x="225" y="936"/>
                </a:lnTo>
                <a:lnTo>
                  <a:pt x="232" y="931"/>
                </a:lnTo>
                <a:lnTo>
                  <a:pt x="237" y="926"/>
                </a:lnTo>
                <a:lnTo>
                  <a:pt x="241" y="919"/>
                </a:lnTo>
                <a:lnTo>
                  <a:pt x="244" y="911"/>
                </a:lnTo>
                <a:lnTo>
                  <a:pt x="247" y="903"/>
                </a:lnTo>
                <a:lnTo>
                  <a:pt x="249" y="896"/>
                </a:lnTo>
                <a:lnTo>
                  <a:pt x="250" y="888"/>
                </a:lnTo>
                <a:lnTo>
                  <a:pt x="250" y="888"/>
                </a:lnTo>
                <a:lnTo>
                  <a:pt x="258" y="896"/>
                </a:lnTo>
                <a:lnTo>
                  <a:pt x="268" y="904"/>
                </a:lnTo>
                <a:lnTo>
                  <a:pt x="277" y="911"/>
                </a:lnTo>
                <a:lnTo>
                  <a:pt x="287" y="918"/>
                </a:lnTo>
                <a:lnTo>
                  <a:pt x="298" y="923"/>
                </a:lnTo>
                <a:lnTo>
                  <a:pt x="310" y="929"/>
                </a:lnTo>
                <a:lnTo>
                  <a:pt x="321" y="933"/>
                </a:lnTo>
                <a:lnTo>
                  <a:pt x="333" y="937"/>
                </a:lnTo>
                <a:lnTo>
                  <a:pt x="356" y="944"/>
                </a:lnTo>
                <a:lnTo>
                  <a:pt x="380" y="949"/>
                </a:lnTo>
                <a:lnTo>
                  <a:pt x="405" y="952"/>
                </a:lnTo>
                <a:lnTo>
                  <a:pt x="428" y="954"/>
                </a:lnTo>
                <a:lnTo>
                  <a:pt x="428" y="954"/>
                </a:lnTo>
                <a:lnTo>
                  <a:pt x="449" y="954"/>
                </a:lnTo>
                <a:lnTo>
                  <a:pt x="470" y="954"/>
                </a:lnTo>
                <a:lnTo>
                  <a:pt x="491" y="953"/>
                </a:lnTo>
                <a:lnTo>
                  <a:pt x="512" y="952"/>
                </a:lnTo>
                <a:lnTo>
                  <a:pt x="532" y="950"/>
                </a:lnTo>
                <a:lnTo>
                  <a:pt x="553" y="947"/>
                </a:lnTo>
                <a:lnTo>
                  <a:pt x="574" y="944"/>
                </a:lnTo>
                <a:lnTo>
                  <a:pt x="594" y="940"/>
                </a:lnTo>
                <a:lnTo>
                  <a:pt x="613" y="936"/>
                </a:lnTo>
                <a:lnTo>
                  <a:pt x="634" y="930"/>
                </a:lnTo>
                <a:lnTo>
                  <a:pt x="654" y="925"/>
                </a:lnTo>
                <a:lnTo>
                  <a:pt x="673" y="918"/>
                </a:lnTo>
                <a:lnTo>
                  <a:pt x="692" y="911"/>
                </a:lnTo>
                <a:lnTo>
                  <a:pt x="711" y="904"/>
                </a:lnTo>
                <a:lnTo>
                  <a:pt x="750" y="887"/>
                </a:lnTo>
                <a:lnTo>
                  <a:pt x="750" y="887"/>
                </a:lnTo>
                <a:lnTo>
                  <a:pt x="739" y="904"/>
                </a:lnTo>
                <a:lnTo>
                  <a:pt x="727" y="919"/>
                </a:lnTo>
                <a:lnTo>
                  <a:pt x="712" y="934"/>
                </a:lnTo>
                <a:lnTo>
                  <a:pt x="697" y="947"/>
                </a:lnTo>
                <a:lnTo>
                  <a:pt x="681" y="960"/>
                </a:lnTo>
                <a:lnTo>
                  <a:pt x="664" y="970"/>
                </a:lnTo>
                <a:lnTo>
                  <a:pt x="646" y="978"/>
                </a:lnTo>
                <a:lnTo>
                  <a:pt x="637" y="981"/>
                </a:lnTo>
                <a:lnTo>
                  <a:pt x="626" y="984"/>
                </a:lnTo>
                <a:lnTo>
                  <a:pt x="626" y="984"/>
                </a:lnTo>
                <a:close/>
                <a:moveTo>
                  <a:pt x="600" y="930"/>
                </a:moveTo>
                <a:lnTo>
                  <a:pt x="600" y="930"/>
                </a:lnTo>
                <a:lnTo>
                  <a:pt x="610" y="926"/>
                </a:lnTo>
                <a:lnTo>
                  <a:pt x="610" y="926"/>
                </a:lnTo>
                <a:lnTo>
                  <a:pt x="632" y="918"/>
                </a:lnTo>
                <a:lnTo>
                  <a:pt x="654" y="910"/>
                </a:lnTo>
                <a:lnTo>
                  <a:pt x="654" y="910"/>
                </a:lnTo>
                <a:lnTo>
                  <a:pt x="687" y="900"/>
                </a:lnTo>
                <a:lnTo>
                  <a:pt x="721" y="891"/>
                </a:lnTo>
                <a:lnTo>
                  <a:pt x="721" y="891"/>
                </a:lnTo>
                <a:lnTo>
                  <a:pt x="691" y="903"/>
                </a:lnTo>
                <a:lnTo>
                  <a:pt x="661" y="913"/>
                </a:lnTo>
                <a:lnTo>
                  <a:pt x="630" y="923"/>
                </a:lnTo>
                <a:lnTo>
                  <a:pt x="600" y="930"/>
                </a:lnTo>
                <a:lnTo>
                  <a:pt x="600" y="930"/>
                </a:lnTo>
                <a:close/>
                <a:moveTo>
                  <a:pt x="756" y="878"/>
                </a:moveTo>
                <a:lnTo>
                  <a:pt x="756" y="878"/>
                </a:lnTo>
                <a:lnTo>
                  <a:pt x="755" y="879"/>
                </a:lnTo>
                <a:lnTo>
                  <a:pt x="755" y="879"/>
                </a:lnTo>
                <a:lnTo>
                  <a:pt x="752" y="877"/>
                </a:lnTo>
                <a:lnTo>
                  <a:pt x="750" y="878"/>
                </a:lnTo>
                <a:lnTo>
                  <a:pt x="750" y="878"/>
                </a:lnTo>
                <a:lnTo>
                  <a:pt x="735" y="885"/>
                </a:lnTo>
                <a:lnTo>
                  <a:pt x="735" y="885"/>
                </a:lnTo>
                <a:lnTo>
                  <a:pt x="696" y="895"/>
                </a:lnTo>
                <a:lnTo>
                  <a:pt x="677" y="900"/>
                </a:lnTo>
                <a:lnTo>
                  <a:pt x="659" y="906"/>
                </a:lnTo>
                <a:lnTo>
                  <a:pt x="659" y="906"/>
                </a:lnTo>
                <a:lnTo>
                  <a:pt x="639" y="913"/>
                </a:lnTo>
                <a:lnTo>
                  <a:pt x="619" y="920"/>
                </a:lnTo>
                <a:lnTo>
                  <a:pt x="619" y="920"/>
                </a:lnTo>
                <a:lnTo>
                  <a:pt x="609" y="924"/>
                </a:lnTo>
                <a:lnTo>
                  <a:pt x="599" y="928"/>
                </a:lnTo>
                <a:lnTo>
                  <a:pt x="599" y="928"/>
                </a:lnTo>
                <a:lnTo>
                  <a:pt x="593" y="930"/>
                </a:lnTo>
                <a:lnTo>
                  <a:pt x="591" y="930"/>
                </a:lnTo>
                <a:lnTo>
                  <a:pt x="591" y="929"/>
                </a:lnTo>
                <a:lnTo>
                  <a:pt x="593" y="927"/>
                </a:lnTo>
                <a:lnTo>
                  <a:pt x="599" y="924"/>
                </a:lnTo>
                <a:lnTo>
                  <a:pt x="599" y="924"/>
                </a:lnTo>
                <a:lnTo>
                  <a:pt x="610" y="921"/>
                </a:lnTo>
                <a:lnTo>
                  <a:pt x="620" y="917"/>
                </a:lnTo>
                <a:lnTo>
                  <a:pt x="643" y="911"/>
                </a:lnTo>
                <a:lnTo>
                  <a:pt x="643" y="911"/>
                </a:lnTo>
                <a:lnTo>
                  <a:pt x="669" y="902"/>
                </a:lnTo>
                <a:lnTo>
                  <a:pt x="694" y="893"/>
                </a:lnTo>
                <a:lnTo>
                  <a:pt x="694" y="893"/>
                </a:lnTo>
                <a:lnTo>
                  <a:pt x="721" y="885"/>
                </a:lnTo>
                <a:lnTo>
                  <a:pt x="747" y="878"/>
                </a:lnTo>
                <a:lnTo>
                  <a:pt x="747" y="878"/>
                </a:lnTo>
                <a:lnTo>
                  <a:pt x="753" y="875"/>
                </a:lnTo>
                <a:lnTo>
                  <a:pt x="756" y="873"/>
                </a:lnTo>
                <a:lnTo>
                  <a:pt x="758" y="872"/>
                </a:lnTo>
                <a:lnTo>
                  <a:pt x="758" y="872"/>
                </a:lnTo>
                <a:lnTo>
                  <a:pt x="761" y="867"/>
                </a:lnTo>
                <a:lnTo>
                  <a:pt x="764" y="862"/>
                </a:lnTo>
                <a:lnTo>
                  <a:pt x="764" y="862"/>
                </a:lnTo>
                <a:lnTo>
                  <a:pt x="756" y="878"/>
                </a:lnTo>
                <a:lnTo>
                  <a:pt x="756" y="878"/>
                </a:lnTo>
                <a:close/>
                <a:moveTo>
                  <a:pt x="768" y="855"/>
                </a:moveTo>
                <a:lnTo>
                  <a:pt x="768" y="855"/>
                </a:lnTo>
                <a:lnTo>
                  <a:pt x="763" y="856"/>
                </a:lnTo>
                <a:lnTo>
                  <a:pt x="763" y="856"/>
                </a:lnTo>
                <a:lnTo>
                  <a:pt x="761" y="857"/>
                </a:lnTo>
                <a:lnTo>
                  <a:pt x="761" y="857"/>
                </a:lnTo>
                <a:lnTo>
                  <a:pt x="716" y="872"/>
                </a:lnTo>
                <a:lnTo>
                  <a:pt x="669" y="886"/>
                </a:lnTo>
                <a:lnTo>
                  <a:pt x="669" y="886"/>
                </a:lnTo>
                <a:lnTo>
                  <a:pt x="646" y="893"/>
                </a:lnTo>
                <a:lnTo>
                  <a:pt x="623" y="901"/>
                </a:lnTo>
                <a:lnTo>
                  <a:pt x="623" y="901"/>
                </a:lnTo>
                <a:lnTo>
                  <a:pt x="602" y="908"/>
                </a:lnTo>
                <a:lnTo>
                  <a:pt x="602" y="908"/>
                </a:lnTo>
                <a:lnTo>
                  <a:pt x="593" y="911"/>
                </a:lnTo>
                <a:lnTo>
                  <a:pt x="593" y="911"/>
                </a:lnTo>
                <a:lnTo>
                  <a:pt x="591" y="911"/>
                </a:lnTo>
                <a:lnTo>
                  <a:pt x="594" y="910"/>
                </a:lnTo>
                <a:lnTo>
                  <a:pt x="601" y="907"/>
                </a:lnTo>
                <a:lnTo>
                  <a:pt x="601" y="907"/>
                </a:lnTo>
                <a:lnTo>
                  <a:pt x="625" y="898"/>
                </a:lnTo>
                <a:lnTo>
                  <a:pt x="651" y="889"/>
                </a:lnTo>
                <a:lnTo>
                  <a:pt x="700" y="871"/>
                </a:lnTo>
                <a:lnTo>
                  <a:pt x="700" y="871"/>
                </a:lnTo>
                <a:lnTo>
                  <a:pt x="719" y="865"/>
                </a:lnTo>
                <a:lnTo>
                  <a:pt x="719" y="865"/>
                </a:lnTo>
                <a:lnTo>
                  <a:pt x="733" y="861"/>
                </a:lnTo>
                <a:lnTo>
                  <a:pt x="746" y="857"/>
                </a:lnTo>
                <a:lnTo>
                  <a:pt x="759" y="852"/>
                </a:lnTo>
                <a:lnTo>
                  <a:pt x="772" y="846"/>
                </a:lnTo>
                <a:lnTo>
                  <a:pt x="772" y="846"/>
                </a:lnTo>
                <a:lnTo>
                  <a:pt x="768" y="855"/>
                </a:lnTo>
                <a:lnTo>
                  <a:pt x="768" y="855"/>
                </a:lnTo>
                <a:close/>
                <a:moveTo>
                  <a:pt x="776" y="834"/>
                </a:moveTo>
                <a:lnTo>
                  <a:pt x="776" y="834"/>
                </a:lnTo>
                <a:lnTo>
                  <a:pt x="773" y="841"/>
                </a:lnTo>
                <a:lnTo>
                  <a:pt x="773" y="841"/>
                </a:lnTo>
                <a:lnTo>
                  <a:pt x="745" y="853"/>
                </a:lnTo>
                <a:lnTo>
                  <a:pt x="717" y="863"/>
                </a:lnTo>
                <a:lnTo>
                  <a:pt x="717" y="863"/>
                </a:lnTo>
                <a:lnTo>
                  <a:pt x="666" y="877"/>
                </a:lnTo>
                <a:lnTo>
                  <a:pt x="666" y="877"/>
                </a:lnTo>
                <a:lnTo>
                  <a:pt x="643" y="883"/>
                </a:lnTo>
                <a:lnTo>
                  <a:pt x="620" y="890"/>
                </a:lnTo>
                <a:lnTo>
                  <a:pt x="620" y="890"/>
                </a:lnTo>
                <a:lnTo>
                  <a:pt x="595" y="899"/>
                </a:lnTo>
                <a:lnTo>
                  <a:pt x="595" y="899"/>
                </a:lnTo>
                <a:lnTo>
                  <a:pt x="591" y="901"/>
                </a:lnTo>
                <a:lnTo>
                  <a:pt x="594" y="899"/>
                </a:lnTo>
                <a:lnTo>
                  <a:pt x="604" y="895"/>
                </a:lnTo>
                <a:lnTo>
                  <a:pt x="604" y="895"/>
                </a:lnTo>
                <a:lnTo>
                  <a:pt x="629" y="885"/>
                </a:lnTo>
                <a:lnTo>
                  <a:pt x="656" y="875"/>
                </a:lnTo>
                <a:lnTo>
                  <a:pt x="681" y="866"/>
                </a:lnTo>
                <a:lnTo>
                  <a:pt x="706" y="857"/>
                </a:lnTo>
                <a:lnTo>
                  <a:pt x="706" y="857"/>
                </a:lnTo>
                <a:lnTo>
                  <a:pt x="730" y="849"/>
                </a:lnTo>
                <a:lnTo>
                  <a:pt x="741" y="844"/>
                </a:lnTo>
                <a:lnTo>
                  <a:pt x="752" y="839"/>
                </a:lnTo>
                <a:lnTo>
                  <a:pt x="752" y="839"/>
                </a:lnTo>
                <a:lnTo>
                  <a:pt x="766" y="832"/>
                </a:lnTo>
                <a:lnTo>
                  <a:pt x="774" y="828"/>
                </a:lnTo>
                <a:lnTo>
                  <a:pt x="780" y="823"/>
                </a:lnTo>
                <a:lnTo>
                  <a:pt x="780" y="823"/>
                </a:lnTo>
                <a:lnTo>
                  <a:pt x="776" y="834"/>
                </a:lnTo>
                <a:lnTo>
                  <a:pt x="776" y="834"/>
                </a:lnTo>
                <a:close/>
                <a:moveTo>
                  <a:pt x="782" y="819"/>
                </a:moveTo>
                <a:lnTo>
                  <a:pt x="782" y="819"/>
                </a:lnTo>
                <a:lnTo>
                  <a:pt x="756" y="830"/>
                </a:lnTo>
                <a:lnTo>
                  <a:pt x="729" y="840"/>
                </a:lnTo>
                <a:lnTo>
                  <a:pt x="675" y="857"/>
                </a:lnTo>
                <a:lnTo>
                  <a:pt x="675" y="857"/>
                </a:lnTo>
                <a:lnTo>
                  <a:pt x="649" y="866"/>
                </a:lnTo>
                <a:lnTo>
                  <a:pt x="623" y="874"/>
                </a:lnTo>
                <a:lnTo>
                  <a:pt x="623" y="874"/>
                </a:lnTo>
                <a:lnTo>
                  <a:pt x="598" y="885"/>
                </a:lnTo>
                <a:lnTo>
                  <a:pt x="598" y="885"/>
                </a:lnTo>
                <a:lnTo>
                  <a:pt x="593" y="886"/>
                </a:lnTo>
                <a:lnTo>
                  <a:pt x="596" y="885"/>
                </a:lnTo>
                <a:lnTo>
                  <a:pt x="607" y="881"/>
                </a:lnTo>
                <a:lnTo>
                  <a:pt x="607" y="881"/>
                </a:lnTo>
                <a:lnTo>
                  <a:pt x="632" y="869"/>
                </a:lnTo>
                <a:lnTo>
                  <a:pt x="659" y="859"/>
                </a:lnTo>
                <a:lnTo>
                  <a:pt x="711" y="841"/>
                </a:lnTo>
                <a:lnTo>
                  <a:pt x="711" y="841"/>
                </a:lnTo>
                <a:lnTo>
                  <a:pt x="757" y="822"/>
                </a:lnTo>
                <a:lnTo>
                  <a:pt x="757" y="822"/>
                </a:lnTo>
                <a:lnTo>
                  <a:pt x="772" y="816"/>
                </a:lnTo>
                <a:lnTo>
                  <a:pt x="779" y="812"/>
                </a:lnTo>
                <a:lnTo>
                  <a:pt x="786" y="807"/>
                </a:lnTo>
                <a:lnTo>
                  <a:pt x="786" y="807"/>
                </a:lnTo>
                <a:lnTo>
                  <a:pt x="782" y="819"/>
                </a:lnTo>
                <a:lnTo>
                  <a:pt x="782" y="819"/>
                </a:lnTo>
                <a:close/>
                <a:moveTo>
                  <a:pt x="787" y="804"/>
                </a:moveTo>
                <a:lnTo>
                  <a:pt x="787" y="804"/>
                </a:lnTo>
                <a:lnTo>
                  <a:pt x="785" y="804"/>
                </a:lnTo>
                <a:lnTo>
                  <a:pt x="785" y="804"/>
                </a:lnTo>
                <a:lnTo>
                  <a:pt x="780" y="808"/>
                </a:lnTo>
                <a:lnTo>
                  <a:pt x="775" y="810"/>
                </a:lnTo>
                <a:lnTo>
                  <a:pt x="763" y="815"/>
                </a:lnTo>
                <a:lnTo>
                  <a:pt x="740" y="822"/>
                </a:lnTo>
                <a:lnTo>
                  <a:pt x="740" y="822"/>
                </a:lnTo>
                <a:lnTo>
                  <a:pt x="711" y="833"/>
                </a:lnTo>
                <a:lnTo>
                  <a:pt x="684" y="843"/>
                </a:lnTo>
                <a:lnTo>
                  <a:pt x="684" y="843"/>
                </a:lnTo>
                <a:lnTo>
                  <a:pt x="657" y="851"/>
                </a:lnTo>
                <a:lnTo>
                  <a:pt x="629" y="860"/>
                </a:lnTo>
                <a:lnTo>
                  <a:pt x="629" y="860"/>
                </a:lnTo>
                <a:lnTo>
                  <a:pt x="606" y="869"/>
                </a:lnTo>
                <a:lnTo>
                  <a:pt x="606" y="869"/>
                </a:lnTo>
                <a:lnTo>
                  <a:pt x="600" y="871"/>
                </a:lnTo>
                <a:lnTo>
                  <a:pt x="594" y="873"/>
                </a:lnTo>
                <a:lnTo>
                  <a:pt x="594" y="873"/>
                </a:lnTo>
                <a:lnTo>
                  <a:pt x="607" y="866"/>
                </a:lnTo>
                <a:lnTo>
                  <a:pt x="607" y="866"/>
                </a:lnTo>
                <a:lnTo>
                  <a:pt x="620" y="860"/>
                </a:lnTo>
                <a:lnTo>
                  <a:pt x="635" y="855"/>
                </a:lnTo>
                <a:lnTo>
                  <a:pt x="662" y="845"/>
                </a:lnTo>
                <a:lnTo>
                  <a:pt x="662" y="845"/>
                </a:lnTo>
                <a:lnTo>
                  <a:pt x="690" y="835"/>
                </a:lnTo>
                <a:lnTo>
                  <a:pt x="718" y="825"/>
                </a:lnTo>
                <a:lnTo>
                  <a:pt x="718" y="825"/>
                </a:lnTo>
                <a:lnTo>
                  <a:pt x="741" y="816"/>
                </a:lnTo>
                <a:lnTo>
                  <a:pt x="764" y="806"/>
                </a:lnTo>
                <a:lnTo>
                  <a:pt x="764" y="806"/>
                </a:lnTo>
                <a:lnTo>
                  <a:pt x="771" y="803"/>
                </a:lnTo>
                <a:lnTo>
                  <a:pt x="778" y="799"/>
                </a:lnTo>
                <a:lnTo>
                  <a:pt x="785" y="794"/>
                </a:lnTo>
                <a:lnTo>
                  <a:pt x="790" y="789"/>
                </a:lnTo>
                <a:lnTo>
                  <a:pt x="790" y="789"/>
                </a:lnTo>
                <a:lnTo>
                  <a:pt x="787" y="804"/>
                </a:lnTo>
                <a:lnTo>
                  <a:pt x="787" y="804"/>
                </a:lnTo>
                <a:close/>
                <a:moveTo>
                  <a:pt x="791" y="787"/>
                </a:moveTo>
                <a:lnTo>
                  <a:pt x="791" y="787"/>
                </a:lnTo>
                <a:lnTo>
                  <a:pt x="790" y="787"/>
                </a:lnTo>
                <a:lnTo>
                  <a:pt x="790" y="787"/>
                </a:lnTo>
                <a:lnTo>
                  <a:pt x="778" y="791"/>
                </a:lnTo>
                <a:lnTo>
                  <a:pt x="766" y="796"/>
                </a:lnTo>
                <a:lnTo>
                  <a:pt x="744" y="807"/>
                </a:lnTo>
                <a:lnTo>
                  <a:pt x="744" y="807"/>
                </a:lnTo>
                <a:lnTo>
                  <a:pt x="686" y="828"/>
                </a:lnTo>
                <a:lnTo>
                  <a:pt x="686" y="828"/>
                </a:lnTo>
                <a:lnTo>
                  <a:pt x="661" y="838"/>
                </a:lnTo>
                <a:lnTo>
                  <a:pt x="635" y="847"/>
                </a:lnTo>
                <a:lnTo>
                  <a:pt x="635" y="847"/>
                </a:lnTo>
                <a:lnTo>
                  <a:pt x="614" y="853"/>
                </a:lnTo>
                <a:lnTo>
                  <a:pt x="604" y="857"/>
                </a:lnTo>
                <a:lnTo>
                  <a:pt x="594" y="861"/>
                </a:lnTo>
                <a:lnTo>
                  <a:pt x="594" y="861"/>
                </a:lnTo>
                <a:lnTo>
                  <a:pt x="595" y="852"/>
                </a:lnTo>
                <a:lnTo>
                  <a:pt x="595" y="852"/>
                </a:lnTo>
                <a:lnTo>
                  <a:pt x="606" y="850"/>
                </a:lnTo>
                <a:lnTo>
                  <a:pt x="618" y="847"/>
                </a:lnTo>
                <a:lnTo>
                  <a:pt x="640" y="838"/>
                </a:lnTo>
                <a:lnTo>
                  <a:pt x="640" y="838"/>
                </a:lnTo>
                <a:lnTo>
                  <a:pt x="654" y="834"/>
                </a:lnTo>
                <a:lnTo>
                  <a:pt x="668" y="829"/>
                </a:lnTo>
                <a:lnTo>
                  <a:pt x="696" y="822"/>
                </a:lnTo>
                <a:lnTo>
                  <a:pt x="696" y="822"/>
                </a:lnTo>
                <a:lnTo>
                  <a:pt x="709" y="819"/>
                </a:lnTo>
                <a:lnTo>
                  <a:pt x="722" y="815"/>
                </a:lnTo>
                <a:lnTo>
                  <a:pt x="734" y="810"/>
                </a:lnTo>
                <a:lnTo>
                  <a:pt x="746" y="805"/>
                </a:lnTo>
                <a:lnTo>
                  <a:pt x="746" y="805"/>
                </a:lnTo>
                <a:lnTo>
                  <a:pt x="769" y="794"/>
                </a:lnTo>
                <a:lnTo>
                  <a:pt x="780" y="789"/>
                </a:lnTo>
                <a:lnTo>
                  <a:pt x="792" y="784"/>
                </a:lnTo>
                <a:lnTo>
                  <a:pt x="792" y="784"/>
                </a:lnTo>
                <a:lnTo>
                  <a:pt x="791" y="787"/>
                </a:lnTo>
                <a:lnTo>
                  <a:pt x="791" y="787"/>
                </a:lnTo>
                <a:close/>
                <a:moveTo>
                  <a:pt x="792" y="781"/>
                </a:moveTo>
                <a:lnTo>
                  <a:pt x="792" y="781"/>
                </a:lnTo>
                <a:lnTo>
                  <a:pt x="782" y="786"/>
                </a:lnTo>
                <a:lnTo>
                  <a:pt x="771" y="791"/>
                </a:lnTo>
                <a:lnTo>
                  <a:pt x="750" y="801"/>
                </a:lnTo>
                <a:lnTo>
                  <a:pt x="750" y="801"/>
                </a:lnTo>
                <a:lnTo>
                  <a:pt x="737" y="806"/>
                </a:lnTo>
                <a:lnTo>
                  <a:pt x="723" y="812"/>
                </a:lnTo>
                <a:lnTo>
                  <a:pt x="709" y="816"/>
                </a:lnTo>
                <a:lnTo>
                  <a:pt x="695" y="820"/>
                </a:lnTo>
                <a:lnTo>
                  <a:pt x="695" y="820"/>
                </a:lnTo>
                <a:lnTo>
                  <a:pt x="670" y="827"/>
                </a:lnTo>
                <a:lnTo>
                  <a:pt x="657" y="830"/>
                </a:lnTo>
                <a:lnTo>
                  <a:pt x="644" y="835"/>
                </a:lnTo>
                <a:lnTo>
                  <a:pt x="644" y="835"/>
                </a:lnTo>
                <a:lnTo>
                  <a:pt x="621" y="843"/>
                </a:lnTo>
                <a:lnTo>
                  <a:pt x="621" y="843"/>
                </a:lnTo>
                <a:lnTo>
                  <a:pt x="615" y="845"/>
                </a:lnTo>
                <a:lnTo>
                  <a:pt x="609" y="846"/>
                </a:lnTo>
                <a:lnTo>
                  <a:pt x="603" y="848"/>
                </a:lnTo>
                <a:lnTo>
                  <a:pt x="598" y="850"/>
                </a:lnTo>
                <a:lnTo>
                  <a:pt x="598" y="850"/>
                </a:lnTo>
                <a:lnTo>
                  <a:pt x="610" y="843"/>
                </a:lnTo>
                <a:lnTo>
                  <a:pt x="623" y="836"/>
                </a:lnTo>
                <a:lnTo>
                  <a:pt x="623" y="836"/>
                </a:lnTo>
                <a:lnTo>
                  <a:pt x="661" y="822"/>
                </a:lnTo>
                <a:lnTo>
                  <a:pt x="699" y="808"/>
                </a:lnTo>
                <a:lnTo>
                  <a:pt x="699" y="808"/>
                </a:lnTo>
                <a:lnTo>
                  <a:pt x="743" y="792"/>
                </a:lnTo>
                <a:lnTo>
                  <a:pt x="765" y="784"/>
                </a:lnTo>
                <a:lnTo>
                  <a:pt x="786" y="774"/>
                </a:lnTo>
                <a:lnTo>
                  <a:pt x="786" y="774"/>
                </a:lnTo>
                <a:lnTo>
                  <a:pt x="789" y="773"/>
                </a:lnTo>
                <a:lnTo>
                  <a:pt x="790" y="773"/>
                </a:lnTo>
                <a:lnTo>
                  <a:pt x="790" y="772"/>
                </a:lnTo>
                <a:lnTo>
                  <a:pt x="790" y="772"/>
                </a:lnTo>
                <a:lnTo>
                  <a:pt x="794" y="770"/>
                </a:lnTo>
                <a:lnTo>
                  <a:pt x="794" y="770"/>
                </a:lnTo>
                <a:lnTo>
                  <a:pt x="792" y="781"/>
                </a:lnTo>
                <a:lnTo>
                  <a:pt x="792" y="781"/>
                </a:lnTo>
                <a:close/>
                <a:moveTo>
                  <a:pt x="796" y="767"/>
                </a:moveTo>
                <a:lnTo>
                  <a:pt x="796" y="767"/>
                </a:lnTo>
                <a:lnTo>
                  <a:pt x="794" y="767"/>
                </a:lnTo>
                <a:lnTo>
                  <a:pt x="794" y="767"/>
                </a:lnTo>
                <a:lnTo>
                  <a:pt x="776" y="776"/>
                </a:lnTo>
                <a:lnTo>
                  <a:pt x="757" y="784"/>
                </a:lnTo>
                <a:lnTo>
                  <a:pt x="720" y="798"/>
                </a:lnTo>
                <a:lnTo>
                  <a:pt x="681" y="811"/>
                </a:lnTo>
                <a:lnTo>
                  <a:pt x="662" y="818"/>
                </a:lnTo>
                <a:lnTo>
                  <a:pt x="643" y="825"/>
                </a:lnTo>
                <a:lnTo>
                  <a:pt x="643" y="825"/>
                </a:lnTo>
                <a:lnTo>
                  <a:pt x="629" y="830"/>
                </a:lnTo>
                <a:lnTo>
                  <a:pt x="629" y="830"/>
                </a:lnTo>
                <a:lnTo>
                  <a:pt x="608" y="839"/>
                </a:lnTo>
                <a:lnTo>
                  <a:pt x="608" y="839"/>
                </a:lnTo>
                <a:lnTo>
                  <a:pt x="617" y="834"/>
                </a:lnTo>
                <a:lnTo>
                  <a:pt x="617" y="834"/>
                </a:lnTo>
                <a:lnTo>
                  <a:pt x="640" y="825"/>
                </a:lnTo>
                <a:lnTo>
                  <a:pt x="662" y="816"/>
                </a:lnTo>
                <a:lnTo>
                  <a:pt x="707" y="801"/>
                </a:lnTo>
                <a:lnTo>
                  <a:pt x="731" y="792"/>
                </a:lnTo>
                <a:lnTo>
                  <a:pt x="753" y="783"/>
                </a:lnTo>
                <a:lnTo>
                  <a:pt x="775" y="773"/>
                </a:lnTo>
                <a:lnTo>
                  <a:pt x="797" y="761"/>
                </a:lnTo>
                <a:lnTo>
                  <a:pt x="797" y="761"/>
                </a:lnTo>
                <a:lnTo>
                  <a:pt x="796" y="767"/>
                </a:lnTo>
                <a:lnTo>
                  <a:pt x="796" y="767"/>
                </a:lnTo>
                <a:close/>
                <a:moveTo>
                  <a:pt x="797" y="758"/>
                </a:moveTo>
                <a:lnTo>
                  <a:pt x="797" y="758"/>
                </a:lnTo>
                <a:lnTo>
                  <a:pt x="781" y="766"/>
                </a:lnTo>
                <a:lnTo>
                  <a:pt x="765" y="773"/>
                </a:lnTo>
                <a:lnTo>
                  <a:pt x="734" y="786"/>
                </a:lnTo>
                <a:lnTo>
                  <a:pt x="701" y="798"/>
                </a:lnTo>
                <a:lnTo>
                  <a:pt x="669" y="809"/>
                </a:lnTo>
                <a:lnTo>
                  <a:pt x="669" y="809"/>
                </a:lnTo>
                <a:lnTo>
                  <a:pt x="638" y="819"/>
                </a:lnTo>
                <a:lnTo>
                  <a:pt x="606" y="829"/>
                </a:lnTo>
                <a:lnTo>
                  <a:pt x="606" y="829"/>
                </a:lnTo>
                <a:lnTo>
                  <a:pt x="601" y="830"/>
                </a:lnTo>
                <a:lnTo>
                  <a:pt x="601" y="830"/>
                </a:lnTo>
                <a:lnTo>
                  <a:pt x="601" y="830"/>
                </a:lnTo>
                <a:lnTo>
                  <a:pt x="606" y="827"/>
                </a:lnTo>
                <a:lnTo>
                  <a:pt x="606" y="827"/>
                </a:lnTo>
                <a:lnTo>
                  <a:pt x="614" y="824"/>
                </a:lnTo>
                <a:lnTo>
                  <a:pt x="622" y="821"/>
                </a:lnTo>
                <a:lnTo>
                  <a:pt x="622" y="821"/>
                </a:lnTo>
                <a:lnTo>
                  <a:pt x="649" y="811"/>
                </a:lnTo>
                <a:lnTo>
                  <a:pt x="649" y="811"/>
                </a:lnTo>
                <a:lnTo>
                  <a:pt x="678" y="799"/>
                </a:lnTo>
                <a:lnTo>
                  <a:pt x="707" y="787"/>
                </a:lnTo>
                <a:lnTo>
                  <a:pt x="707" y="787"/>
                </a:lnTo>
                <a:lnTo>
                  <a:pt x="729" y="780"/>
                </a:lnTo>
                <a:lnTo>
                  <a:pt x="750" y="772"/>
                </a:lnTo>
                <a:lnTo>
                  <a:pt x="770" y="764"/>
                </a:lnTo>
                <a:lnTo>
                  <a:pt x="791" y="755"/>
                </a:lnTo>
                <a:lnTo>
                  <a:pt x="791" y="755"/>
                </a:lnTo>
                <a:lnTo>
                  <a:pt x="793" y="755"/>
                </a:lnTo>
                <a:lnTo>
                  <a:pt x="796" y="753"/>
                </a:lnTo>
                <a:lnTo>
                  <a:pt x="796" y="753"/>
                </a:lnTo>
                <a:lnTo>
                  <a:pt x="798" y="752"/>
                </a:lnTo>
                <a:lnTo>
                  <a:pt x="798" y="752"/>
                </a:lnTo>
                <a:lnTo>
                  <a:pt x="797" y="758"/>
                </a:lnTo>
                <a:lnTo>
                  <a:pt x="797" y="758"/>
                </a:lnTo>
                <a:close/>
                <a:moveTo>
                  <a:pt x="798" y="750"/>
                </a:moveTo>
                <a:lnTo>
                  <a:pt x="798" y="750"/>
                </a:lnTo>
                <a:lnTo>
                  <a:pt x="751" y="768"/>
                </a:lnTo>
                <a:lnTo>
                  <a:pt x="703" y="786"/>
                </a:lnTo>
                <a:lnTo>
                  <a:pt x="703" y="786"/>
                </a:lnTo>
                <a:lnTo>
                  <a:pt x="674" y="796"/>
                </a:lnTo>
                <a:lnTo>
                  <a:pt x="674" y="796"/>
                </a:lnTo>
                <a:lnTo>
                  <a:pt x="659" y="801"/>
                </a:lnTo>
                <a:lnTo>
                  <a:pt x="644" y="807"/>
                </a:lnTo>
                <a:lnTo>
                  <a:pt x="613" y="818"/>
                </a:lnTo>
                <a:lnTo>
                  <a:pt x="613" y="818"/>
                </a:lnTo>
                <a:lnTo>
                  <a:pt x="607" y="820"/>
                </a:lnTo>
                <a:lnTo>
                  <a:pt x="602" y="822"/>
                </a:lnTo>
                <a:lnTo>
                  <a:pt x="602" y="822"/>
                </a:lnTo>
                <a:lnTo>
                  <a:pt x="610" y="819"/>
                </a:lnTo>
                <a:lnTo>
                  <a:pt x="618" y="816"/>
                </a:lnTo>
                <a:lnTo>
                  <a:pt x="618" y="816"/>
                </a:lnTo>
                <a:lnTo>
                  <a:pt x="630" y="810"/>
                </a:lnTo>
                <a:lnTo>
                  <a:pt x="643" y="803"/>
                </a:lnTo>
                <a:lnTo>
                  <a:pt x="643" y="803"/>
                </a:lnTo>
                <a:lnTo>
                  <a:pt x="655" y="796"/>
                </a:lnTo>
                <a:lnTo>
                  <a:pt x="667" y="790"/>
                </a:lnTo>
                <a:lnTo>
                  <a:pt x="691" y="781"/>
                </a:lnTo>
                <a:lnTo>
                  <a:pt x="742" y="764"/>
                </a:lnTo>
                <a:lnTo>
                  <a:pt x="742" y="764"/>
                </a:lnTo>
                <a:lnTo>
                  <a:pt x="770" y="754"/>
                </a:lnTo>
                <a:lnTo>
                  <a:pt x="784" y="749"/>
                </a:lnTo>
                <a:lnTo>
                  <a:pt x="799" y="742"/>
                </a:lnTo>
                <a:lnTo>
                  <a:pt x="799" y="742"/>
                </a:lnTo>
                <a:lnTo>
                  <a:pt x="798" y="750"/>
                </a:lnTo>
                <a:lnTo>
                  <a:pt x="798" y="750"/>
                </a:lnTo>
                <a:close/>
                <a:moveTo>
                  <a:pt x="799" y="739"/>
                </a:moveTo>
                <a:lnTo>
                  <a:pt x="799" y="739"/>
                </a:lnTo>
                <a:lnTo>
                  <a:pt x="774" y="749"/>
                </a:lnTo>
                <a:lnTo>
                  <a:pt x="750" y="759"/>
                </a:lnTo>
                <a:lnTo>
                  <a:pt x="750" y="759"/>
                </a:lnTo>
                <a:lnTo>
                  <a:pt x="696" y="776"/>
                </a:lnTo>
                <a:lnTo>
                  <a:pt x="696" y="776"/>
                </a:lnTo>
                <a:lnTo>
                  <a:pt x="665" y="787"/>
                </a:lnTo>
                <a:lnTo>
                  <a:pt x="635" y="799"/>
                </a:lnTo>
                <a:lnTo>
                  <a:pt x="635" y="799"/>
                </a:lnTo>
                <a:lnTo>
                  <a:pt x="618" y="806"/>
                </a:lnTo>
                <a:lnTo>
                  <a:pt x="618" y="806"/>
                </a:lnTo>
                <a:lnTo>
                  <a:pt x="627" y="801"/>
                </a:lnTo>
                <a:lnTo>
                  <a:pt x="627" y="801"/>
                </a:lnTo>
                <a:lnTo>
                  <a:pt x="648" y="790"/>
                </a:lnTo>
                <a:lnTo>
                  <a:pt x="670" y="781"/>
                </a:lnTo>
                <a:lnTo>
                  <a:pt x="713" y="764"/>
                </a:lnTo>
                <a:lnTo>
                  <a:pt x="713" y="764"/>
                </a:lnTo>
                <a:lnTo>
                  <a:pt x="736" y="755"/>
                </a:lnTo>
                <a:lnTo>
                  <a:pt x="756" y="746"/>
                </a:lnTo>
                <a:lnTo>
                  <a:pt x="777" y="736"/>
                </a:lnTo>
                <a:lnTo>
                  <a:pt x="800" y="728"/>
                </a:lnTo>
                <a:lnTo>
                  <a:pt x="800" y="728"/>
                </a:lnTo>
                <a:lnTo>
                  <a:pt x="799" y="739"/>
                </a:lnTo>
                <a:lnTo>
                  <a:pt x="799" y="739"/>
                </a:lnTo>
                <a:close/>
                <a:moveTo>
                  <a:pt x="800" y="725"/>
                </a:moveTo>
                <a:lnTo>
                  <a:pt x="800" y="725"/>
                </a:lnTo>
                <a:lnTo>
                  <a:pt x="784" y="729"/>
                </a:lnTo>
                <a:lnTo>
                  <a:pt x="771" y="734"/>
                </a:lnTo>
                <a:lnTo>
                  <a:pt x="744" y="745"/>
                </a:lnTo>
                <a:lnTo>
                  <a:pt x="744" y="745"/>
                </a:lnTo>
                <a:lnTo>
                  <a:pt x="708" y="757"/>
                </a:lnTo>
                <a:lnTo>
                  <a:pt x="708" y="757"/>
                </a:lnTo>
                <a:lnTo>
                  <a:pt x="736" y="746"/>
                </a:lnTo>
                <a:lnTo>
                  <a:pt x="763" y="734"/>
                </a:lnTo>
                <a:lnTo>
                  <a:pt x="763" y="734"/>
                </a:lnTo>
                <a:lnTo>
                  <a:pt x="778" y="726"/>
                </a:lnTo>
                <a:lnTo>
                  <a:pt x="778" y="726"/>
                </a:lnTo>
                <a:lnTo>
                  <a:pt x="789" y="723"/>
                </a:lnTo>
                <a:lnTo>
                  <a:pt x="800" y="719"/>
                </a:lnTo>
                <a:lnTo>
                  <a:pt x="800" y="719"/>
                </a:lnTo>
                <a:lnTo>
                  <a:pt x="800" y="725"/>
                </a:lnTo>
                <a:lnTo>
                  <a:pt x="800" y="725"/>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914126"/>
            <a:endParaRPr lang="zh-CN" altLang="en-US" sz="3199">
              <a:solidFill>
                <a:srgbClr val="333333"/>
              </a:solidFill>
              <a:latin typeface="方正静蕾简体"/>
              <a:ea typeface="方正静蕾简体"/>
              <a:cs typeface="+mn-ea"/>
              <a:sym typeface="+mn-lt"/>
            </a:endParaRPr>
          </a:p>
        </p:txBody>
      </p:sp>
    </p:spTree>
    <p:custDataLst>
      <p:tags r:id="rId1"/>
    </p:custDataLst>
    <p:extLst>
      <p:ext uri="{BB962C8B-B14F-4D97-AF65-F5344CB8AC3E}">
        <p14:creationId xmlns:p14="http://schemas.microsoft.com/office/powerpoint/2010/main" val="4225205686"/>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1000"/>
                                        <p:tgtEl>
                                          <p:spTgt spid="44"/>
                                        </p:tgtEl>
                                      </p:cBhvr>
                                    </p:animEffect>
                                    <p:anim calcmode="lin" valueType="num">
                                      <p:cBhvr>
                                        <p:cTn id="43" dur="1000" fill="hold"/>
                                        <p:tgtEl>
                                          <p:spTgt spid="44"/>
                                        </p:tgtEl>
                                        <p:attrNameLst>
                                          <p:attrName>ppt_x</p:attrName>
                                        </p:attrNameLst>
                                      </p:cBhvr>
                                      <p:tavLst>
                                        <p:tav tm="0">
                                          <p:val>
                                            <p:strVal val="#ppt_x"/>
                                          </p:val>
                                        </p:tav>
                                        <p:tav tm="100000">
                                          <p:val>
                                            <p:strVal val="#ppt_x"/>
                                          </p:val>
                                        </p:tav>
                                      </p:tavLst>
                                    </p:anim>
                                    <p:anim calcmode="lin" valueType="num">
                                      <p:cBhvr>
                                        <p:cTn id="44" dur="1000" fill="hold"/>
                                        <p:tgtEl>
                                          <p:spTgt spid="4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1000"/>
                                        <p:tgtEl>
                                          <p:spTgt spid="58"/>
                                        </p:tgtEl>
                                      </p:cBhvr>
                                    </p:animEffect>
                                    <p:anim calcmode="lin" valueType="num">
                                      <p:cBhvr>
                                        <p:cTn id="58" dur="1000" fill="hold"/>
                                        <p:tgtEl>
                                          <p:spTgt spid="58"/>
                                        </p:tgtEl>
                                        <p:attrNameLst>
                                          <p:attrName>ppt_x</p:attrName>
                                        </p:attrNameLst>
                                      </p:cBhvr>
                                      <p:tavLst>
                                        <p:tav tm="0">
                                          <p:val>
                                            <p:strVal val="#ppt_x"/>
                                          </p:val>
                                        </p:tav>
                                        <p:tav tm="100000">
                                          <p:val>
                                            <p:strVal val="#ppt_x"/>
                                          </p:val>
                                        </p:tav>
                                      </p:tavLst>
                                    </p:anim>
                                    <p:anim calcmode="lin" valueType="num">
                                      <p:cBhvr>
                                        <p:cTn id="59" dur="1000" fill="hold"/>
                                        <p:tgtEl>
                                          <p:spTgt spid="5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1000"/>
                                        <p:tgtEl>
                                          <p:spTgt spid="61"/>
                                        </p:tgtEl>
                                      </p:cBhvr>
                                    </p:animEffect>
                                    <p:anim calcmode="lin" valueType="num">
                                      <p:cBhvr>
                                        <p:cTn id="63" dur="1000" fill="hold"/>
                                        <p:tgtEl>
                                          <p:spTgt spid="61"/>
                                        </p:tgtEl>
                                        <p:attrNameLst>
                                          <p:attrName>ppt_x</p:attrName>
                                        </p:attrNameLst>
                                      </p:cBhvr>
                                      <p:tavLst>
                                        <p:tav tm="0">
                                          <p:val>
                                            <p:strVal val="#ppt_x"/>
                                          </p:val>
                                        </p:tav>
                                        <p:tav tm="100000">
                                          <p:val>
                                            <p:strVal val="#ppt_x"/>
                                          </p:val>
                                        </p:tav>
                                      </p:tavLst>
                                    </p:anim>
                                    <p:anim calcmode="lin" valueType="num">
                                      <p:cBhvr>
                                        <p:cTn id="64" dur="1000" fill="hold"/>
                                        <p:tgtEl>
                                          <p:spTgt spid="6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1000"/>
                                        <p:tgtEl>
                                          <p:spTgt spid="64"/>
                                        </p:tgtEl>
                                      </p:cBhvr>
                                    </p:animEffect>
                                    <p:anim calcmode="lin" valueType="num">
                                      <p:cBhvr>
                                        <p:cTn id="68" dur="1000" fill="hold"/>
                                        <p:tgtEl>
                                          <p:spTgt spid="64"/>
                                        </p:tgtEl>
                                        <p:attrNameLst>
                                          <p:attrName>ppt_x</p:attrName>
                                        </p:attrNameLst>
                                      </p:cBhvr>
                                      <p:tavLst>
                                        <p:tav tm="0">
                                          <p:val>
                                            <p:strVal val="#ppt_x"/>
                                          </p:val>
                                        </p:tav>
                                        <p:tav tm="100000">
                                          <p:val>
                                            <p:strVal val="#ppt_x"/>
                                          </p:val>
                                        </p:tav>
                                      </p:tavLst>
                                    </p:anim>
                                    <p:anim calcmode="lin" valueType="num">
                                      <p:cBhvr>
                                        <p:cTn id="69" dur="1000" fill="hold"/>
                                        <p:tgtEl>
                                          <p:spTgt spid="6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1000"/>
                                        <p:tgtEl>
                                          <p:spTgt spid="68"/>
                                        </p:tgtEl>
                                      </p:cBhvr>
                                    </p:animEffect>
                                    <p:anim calcmode="lin" valueType="num">
                                      <p:cBhvr>
                                        <p:cTn id="78" dur="1000" fill="hold"/>
                                        <p:tgtEl>
                                          <p:spTgt spid="68"/>
                                        </p:tgtEl>
                                        <p:attrNameLst>
                                          <p:attrName>ppt_x</p:attrName>
                                        </p:attrNameLst>
                                      </p:cBhvr>
                                      <p:tavLst>
                                        <p:tav tm="0">
                                          <p:val>
                                            <p:strVal val="#ppt_x"/>
                                          </p:val>
                                        </p:tav>
                                        <p:tav tm="100000">
                                          <p:val>
                                            <p:strVal val="#ppt_x"/>
                                          </p:val>
                                        </p:tav>
                                      </p:tavLst>
                                    </p:anim>
                                    <p:anim calcmode="lin" valueType="num">
                                      <p:cBhvr>
                                        <p:cTn id="79" dur="1000" fill="hold"/>
                                        <p:tgtEl>
                                          <p:spTgt spid="6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1000"/>
                                        <p:tgtEl>
                                          <p:spTgt spid="69"/>
                                        </p:tgtEl>
                                      </p:cBhvr>
                                    </p:animEffect>
                                    <p:anim calcmode="lin" valueType="num">
                                      <p:cBhvr>
                                        <p:cTn id="83" dur="1000" fill="hold"/>
                                        <p:tgtEl>
                                          <p:spTgt spid="69"/>
                                        </p:tgtEl>
                                        <p:attrNameLst>
                                          <p:attrName>ppt_x</p:attrName>
                                        </p:attrNameLst>
                                      </p:cBhvr>
                                      <p:tavLst>
                                        <p:tav tm="0">
                                          <p:val>
                                            <p:strVal val="#ppt_x"/>
                                          </p:val>
                                        </p:tav>
                                        <p:tav tm="100000">
                                          <p:val>
                                            <p:strVal val="#ppt_x"/>
                                          </p:val>
                                        </p:tav>
                                      </p:tavLst>
                                    </p:anim>
                                    <p:anim calcmode="lin" valueType="num">
                                      <p:cBhvr>
                                        <p:cTn id="8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barn(inVertical)">
                                      <p:cBhvr>
                                        <p:cTn id="8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17" grpId="0" animBg="1"/>
      <p:bldP spid="18" grpId="0" animBg="1"/>
      <p:bldP spid="19" grpId="0" animBg="1"/>
      <p:bldP spid="12" grpId="0" animBg="1"/>
      <p:bldP spid="44" grpId="0" animBg="1"/>
      <p:bldP spid="67" grpId="0" animBg="1"/>
      <p:bldP spid="68" grpId="0" animBg="1"/>
      <p:bldP spid="69" grpId="0" animBg="1"/>
    </p:bldLst>
  </p:timing>
  <p:extLst mod="1">
    <p:ext uri="{E180D4A7-C9FB-4DFB-919C-405C955672EB}">
      <p14:showEvtLst xmlns:p14="http://schemas.microsoft.com/office/powerpoint/2010/main">
        <p14:playEvt time="679"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Users\ABC\Desktop\GR-010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38241" y="764339"/>
            <a:ext cx="939555" cy="50786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BC\Desktop\GR-010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0570" y="823056"/>
            <a:ext cx="6527449" cy="40321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18"/>
          <p:cNvSpPr txBox="1"/>
          <p:nvPr/>
        </p:nvSpPr>
        <p:spPr>
          <a:xfrm>
            <a:off x="2280570" y="357863"/>
            <a:ext cx="7526430" cy="584623"/>
          </a:xfrm>
          <a:prstGeom prst="rect">
            <a:avLst/>
          </a:prstGeom>
          <a:noFill/>
          <a:effectLst/>
        </p:spPr>
        <p:txBody>
          <a:bodyPr wrap="square" rtlCol="0">
            <a:spAutoFit/>
          </a:bodyPr>
          <a:lstStyle/>
          <a:p>
            <a:pPr defTabSz="914126"/>
            <a:r>
              <a:rPr lang="en-US" sz="3199" b="1">
                <a:solidFill>
                  <a:srgbClr val="FFFF00"/>
                </a:solidFill>
                <a:latin typeface="Arial" pitchFamily="34" charset="0"/>
                <a:ea typeface="方正静蕾简体"/>
                <a:cs typeface="Arial" pitchFamily="34" charset="0"/>
              </a:rPr>
              <a:t>1. Tìm kiếm thông tin trên Internet </a:t>
            </a:r>
            <a:endParaRPr lang="zh-CN" altLang="en-US" sz="3199" b="1" dirty="0">
              <a:solidFill>
                <a:srgbClr val="FFFF00"/>
              </a:solidFill>
              <a:latin typeface="Arial" pitchFamily="34" charset="0"/>
              <a:ea typeface="方正静蕾简体"/>
              <a:cs typeface="Arial" pitchFamily="34" charset="0"/>
              <a:sym typeface="+mn-lt"/>
            </a:endParaRPr>
          </a:p>
        </p:txBody>
      </p:sp>
      <p:pic>
        <p:nvPicPr>
          <p:cNvPr id="23"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75947" y="275705"/>
            <a:ext cx="1583764" cy="1598293"/>
          </a:xfrm>
          <a:prstGeom prst="rect">
            <a:avLst/>
          </a:prstGeom>
        </p:spPr>
      </p:pic>
      <p:sp>
        <p:nvSpPr>
          <p:cNvPr id="4" name="Rounded Rectangle 3"/>
          <p:cNvSpPr/>
          <p:nvPr/>
        </p:nvSpPr>
        <p:spPr>
          <a:xfrm>
            <a:off x="2127334" y="1226266"/>
            <a:ext cx="3095538" cy="573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b="1">
                <a:solidFill>
                  <a:srgbClr val="002060"/>
                </a:solidFill>
                <a:latin typeface="Arial" pitchFamily="34" charset="0"/>
                <a:ea typeface="方正静蕾简体"/>
                <a:cs typeface="Arial" pitchFamily="34" charset="0"/>
              </a:rPr>
              <a:t>Hoạt động nhóm</a:t>
            </a:r>
          </a:p>
        </p:txBody>
      </p:sp>
      <p:sp>
        <p:nvSpPr>
          <p:cNvPr id="5" name="Rectangle 4"/>
          <p:cNvSpPr/>
          <p:nvPr/>
        </p:nvSpPr>
        <p:spPr>
          <a:xfrm>
            <a:off x="322029" y="1923152"/>
            <a:ext cx="11335214" cy="4598844"/>
          </a:xfrm>
          <a:prstGeom prst="rect">
            <a:avLst/>
          </a:prstGeom>
        </p:spPr>
        <p:txBody>
          <a:bodyPr wrap="square">
            <a:spAutoFit/>
          </a:bodyPr>
          <a:lstStyle/>
          <a:p>
            <a:pPr defTabSz="914126">
              <a:lnSpc>
                <a:spcPct val="150000"/>
              </a:lnSpc>
            </a:pPr>
            <a:r>
              <a:rPr lang="en-US" sz="2199">
                <a:solidFill>
                  <a:prstClr val="white"/>
                </a:solidFill>
                <a:latin typeface="Arial" pitchFamily="34" charset="0"/>
                <a:ea typeface="方正静蕾简体"/>
                <a:cs typeface="Arial" pitchFamily="34" charset="0"/>
              </a:rPr>
              <a:t>1. </a:t>
            </a:r>
            <a:r>
              <a:rPr lang="vi-VN" sz="2199">
                <a:solidFill>
                  <a:prstClr val="white"/>
                </a:solidFill>
                <a:latin typeface="Arial" pitchFamily="34" charset="0"/>
                <a:ea typeface="方正静蕾简体"/>
                <a:cs typeface="Arial" pitchFamily="34" charset="0"/>
              </a:rPr>
              <a:t>Từ khóa là gì?</a:t>
            </a:r>
          </a:p>
          <a:p>
            <a:pPr defTabSz="914126">
              <a:lnSpc>
                <a:spcPct val="150000"/>
              </a:lnSpc>
            </a:pPr>
            <a:r>
              <a:rPr lang="en-US" sz="2199">
                <a:solidFill>
                  <a:prstClr val="white"/>
                </a:solidFill>
                <a:latin typeface="Arial" pitchFamily="34" charset="0"/>
                <a:ea typeface="方正静蕾简体"/>
                <a:cs typeface="Arial" pitchFamily="34" charset="0"/>
              </a:rPr>
              <a:t>2. </a:t>
            </a:r>
            <a:r>
              <a:rPr lang="vi-VN" sz="2199">
                <a:solidFill>
                  <a:prstClr val="white"/>
                </a:solidFill>
                <a:latin typeface="Arial" pitchFamily="34" charset="0"/>
                <a:ea typeface="方正静蕾简体"/>
                <a:cs typeface="Arial" pitchFamily="34" charset="0"/>
              </a:rPr>
              <a:t>Việc lựa chọn từ khóa phù hợp có ý nghĩa gì trong việc tìm kiếm thông tin?</a:t>
            </a:r>
          </a:p>
          <a:p>
            <a:pPr defTabSz="914126">
              <a:lnSpc>
                <a:spcPct val="150000"/>
              </a:lnSpc>
            </a:pPr>
            <a:r>
              <a:rPr lang="en-US" sz="2199">
                <a:solidFill>
                  <a:prstClr val="white"/>
                </a:solidFill>
                <a:latin typeface="Arial" pitchFamily="34" charset="0"/>
                <a:ea typeface="方正静蕾简体"/>
                <a:cs typeface="Arial" pitchFamily="34" charset="0"/>
              </a:rPr>
              <a:t>3. </a:t>
            </a:r>
            <a:r>
              <a:rPr lang="vi-VN" sz="2199">
                <a:solidFill>
                  <a:prstClr val="white"/>
                </a:solidFill>
                <a:latin typeface="Arial" pitchFamily="34" charset="0"/>
                <a:ea typeface="方正静蕾简体"/>
                <a:cs typeface="Arial" pitchFamily="34" charset="0"/>
              </a:rPr>
              <a:t>Em hãy sắp xếp lại các thao tác sau đây cho đúng trình tự cần thực hiện khi tìm thông tin bằng máy tìm kiếm</a:t>
            </a:r>
          </a:p>
          <a:p>
            <a:pPr marL="457063" lvl="1" defTabSz="914126">
              <a:lnSpc>
                <a:spcPct val="150000"/>
              </a:lnSpc>
            </a:pPr>
            <a:r>
              <a:rPr lang="vi-VN" sz="2199">
                <a:solidFill>
                  <a:prstClr val="white"/>
                </a:solidFill>
                <a:latin typeface="Arial" pitchFamily="34" charset="0"/>
                <a:ea typeface="方正静蕾简体"/>
                <a:cs typeface="Arial" pitchFamily="34" charset="0"/>
              </a:rPr>
              <a:t>a.</a:t>
            </a:r>
            <a:r>
              <a:rPr lang="en-US" sz="2199">
                <a:solidFill>
                  <a:prstClr val="white"/>
                </a:solidFill>
                <a:latin typeface="Arial" pitchFamily="34" charset="0"/>
                <a:ea typeface="方正静蕾简体"/>
                <a:cs typeface="Arial" pitchFamily="34" charset="0"/>
              </a:rPr>
              <a:t> </a:t>
            </a:r>
            <a:r>
              <a:rPr lang="vi-VN" sz="2199">
                <a:solidFill>
                  <a:prstClr val="white"/>
                </a:solidFill>
                <a:latin typeface="Arial" pitchFamily="34" charset="0"/>
                <a:ea typeface="方正静蕾简体"/>
                <a:cs typeface="Arial" pitchFamily="34" charset="0"/>
              </a:rPr>
              <a:t>Gõ từ khóa vào ô dành để nhập từ khóa</a:t>
            </a:r>
          </a:p>
          <a:p>
            <a:pPr marL="457063" lvl="1" defTabSz="914126">
              <a:lnSpc>
                <a:spcPct val="150000"/>
              </a:lnSpc>
            </a:pPr>
            <a:r>
              <a:rPr lang="vi-VN" sz="2199">
                <a:solidFill>
                  <a:prstClr val="white"/>
                </a:solidFill>
                <a:latin typeface="Arial" pitchFamily="34" charset="0"/>
                <a:ea typeface="方正静蕾简体"/>
                <a:cs typeface="Arial" pitchFamily="34" charset="0"/>
              </a:rPr>
              <a:t>b.</a:t>
            </a:r>
            <a:r>
              <a:rPr lang="en-US" sz="2199">
                <a:solidFill>
                  <a:prstClr val="white"/>
                </a:solidFill>
                <a:latin typeface="Arial" pitchFamily="34" charset="0"/>
                <a:ea typeface="方正静蕾简体"/>
                <a:cs typeface="Arial" pitchFamily="34" charset="0"/>
              </a:rPr>
              <a:t> </a:t>
            </a:r>
            <a:r>
              <a:rPr lang="vi-VN" sz="2199">
                <a:solidFill>
                  <a:prstClr val="white"/>
                </a:solidFill>
                <a:latin typeface="Arial" pitchFamily="34" charset="0"/>
                <a:ea typeface="方正静蕾简体"/>
                <a:cs typeface="Arial" pitchFamily="34" charset="0"/>
              </a:rPr>
              <a:t>Nháy chuột vào liên kết để truy cập trang tương ứng</a:t>
            </a:r>
          </a:p>
          <a:p>
            <a:pPr marL="457063" lvl="1" defTabSz="914126">
              <a:lnSpc>
                <a:spcPct val="150000"/>
              </a:lnSpc>
            </a:pPr>
            <a:r>
              <a:rPr lang="vi-VN" sz="2199">
                <a:solidFill>
                  <a:prstClr val="white"/>
                </a:solidFill>
                <a:latin typeface="Arial" pitchFamily="34" charset="0"/>
                <a:ea typeface="方正静蕾简体"/>
                <a:cs typeface="Arial" pitchFamily="34" charset="0"/>
              </a:rPr>
              <a:t>c.</a:t>
            </a:r>
            <a:r>
              <a:rPr lang="en-US" sz="2199">
                <a:solidFill>
                  <a:prstClr val="white"/>
                </a:solidFill>
                <a:latin typeface="Arial" pitchFamily="34" charset="0"/>
                <a:ea typeface="方正静蕾简体"/>
                <a:cs typeface="Arial" pitchFamily="34" charset="0"/>
              </a:rPr>
              <a:t> </a:t>
            </a:r>
            <a:r>
              <a:rPr lang="vi-VN" sz="2199">
                <a:solidFill>
                  <a:prstClr val="white"/>
                </a:solidFill>
                <a:latin typeface="Arial" pitchFamily="34" charset="0"/>
                <a:ea typeface="方正静蕾简体"/>
                <a:cs typeface="Arial" pitchFamily="34" charset="0"/>
              </a:rPr>
              <a:t>Mở trình duyệt</a:t>
            </a:r>
          </a:p>
          <a:p>
            <a:pPr marL="457063" lvl="1" defTabSz="914126">
              <a:lnSpc>
                <a:spcPct val="150000"/>
              </a:lnSpc>
            </a:pPr>
            <a:r>
              <a:rPr lang="vi-VN" sz="2199">
                <a:solidFill>
                  <a:prstClr val="white"/>
                </a:solidFill>
                <a:latin typeface="Arial" pitchFamily="34" charset="0"/>
                <a:ea typeface="方正静蕾简体"/>
                <a:cs typeface="Arial" pitchFamily="34" charset="0"/>
              </a:rPr>
              <a:t>d.</a:t>
            </a:r>
            <a:r>
              <a:rPr lang="en-US" sz="2199">
                <a:solidFill>
                  <a:prstClr val="white"/>
                </a:solidFill>
                <a:latin typeface="Arial" pitchFamily="34" charset="0"/>
                <a:ea typeface="方正静蕾简体"/>
                <a:cs typeface="Arial" pitchFamily="34" charset="0"/>
              </a:rPr>
              <a:t> </a:t>
            </a:r>
            <a:r>
              <a:rPr lang="vi-VN" sz="2199">
                <a:solidFill>
                  <a:prstClr val="white"/>
                </a:solidFill>
                <a:latin typeface="Arial" pitchFamily="34" charset="0"/>
                <a:ea typeface="方正静蕾简体"/>
                <a:cs typeface="Arial" pitchFamily="34" charset="0"/>
              </a:rPr>
              <a:t>Nháy nút hoặc nhấn phím enter</a:t>
            </a:r>
          </a:p>
          <a:p>
            <a:pPr marL="457063" lvl="1" defTabSz="914126">
              <a:lnSpc>
                <a:spcPct val="150000"/>
              </a:lnSpc>
            </a:pPr>
            <a:r>
              <a:rPr lang="vi-VN" sz="2199">
                <a:solidFill>
                  <a:prstClr val="white"/>
                </a:solidFill>
                <a:latin typeface="Arial" pitchFamily="34" charset="0"/>
                <a:ea typeface="方正静蕾简体"/>
                <a:cs typeface="Arial" pitchFamily="34" charset="0"/>
              </a:rPr>
              <a:t>e.</a:t>
            </a:r>
            <a:r>
              <a:rPr lang="en-US" sz="2199">
                <a:solidFill>
                  <a:prstClr val="white"/>
                </a:solidFill>
                <a:latin typeface="Arial" pitchFamily="34" charset="0"/>
                <a:ea typeface="方正静蕾简体"/>
                <a:cs typeface="Arial" pitchFamily="34" charset="0"/>
              </a:rPr>
              <a:t> </a:t>
            </a:r>
            <a:r>
              <a:rPr lang="vi-VN" sz="2199">
                <a:solidFill>
                  <a:prstClr val="white"/>
                </a:solidFill>
                <a:latin typeface="Arial" pitchFamily="34" charset="0"/>
                <a:ea typeface="方正静蕾简体"/>
                <a:cs typeface="Arial" pitchFamily="34" charset="0"/>
              </a:rPr>
              <a:t>Truy cập máy tìm kiếm.</a:t>
            </a:r>
            <a:endParaRPr lang="vi-VN" sz="2199" dirty="0">
              <a:solidFill>
                <a:prstClr val="white"/>
              </a:solidFill>
              <a:latin typeface="Arial" pitchFamily="34" charset="0"/>
              <a:ea typeface="方正静蕾简体"/>
              <a:cs typeface="Arial" pitchFamily="34" charset="0"/>
            </a:endParaRPr>
          </a:p>
        </p:txBody>
      </p:sp>
    </p:spTree>
    <p:extLst>
      <p:ext uri="{BB962C8B-B14F-4D97-AF65-F5344CB8AC3E}">
        <p14:creationId xmlns:p14="http://schemas.microsoft.com/office/powerpoint/2010/main" val="977340137"/>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Users\ABC\Desktop\GR-010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38241" y="764339"/>
            <a:ext cx="939555" cy="50786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BC\Desktop\GR-010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0570" y="823056"/>
            <a:ext cx="6527449" cy="40321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18"/>
          <p:cNvSpPr txBox="1"/>
          <p:nvPr/>
        </p:nvSpPr>
        <p:spPr>
          <a:xfrm>
            <a:off x="2280570" y="357863"/>
            <a:ext cx="7526430" cy="584623"/>
          </a:xfrm>
          <a:prstGeom prst="rect">
            <a:avLst/>
          </a:prstGeom>
          <a:noFill/>
          <a:effectLst/>
        </p:spPr>
        <p:txBody>
          <a:bodyPr wrap="square" rtlCol="0">
            <a:spAutoFit/>
          </a:bodyPr>
          <a:lstStyle/>
          <a:p>
            <a:pPr defTabSz="914126"/>
            <a:r>
              <a:rPr lang="en-US" sz="3199" b="1">
                <a:solidFill>
                  <a:srgbClr val="FFFF00"/>
                </a:solidFill>
                <a:latin typeface="Arial" pitchFamily="34" charset="0"/>
                <a:ea typeface="方正静蕾简体"/>
                <a:cs typeface="Arial" pitchFamily="34" charset="0"/>
              </a:rPr>
              <a:t>1. Tìm kiếm thông tin trên Internet </a:t>
            </a:r>
            <a:endParaRPr lang="zh-CN" altLang="en-US" sz="3199" b="1" dirty="0">
              <a:solidFill>
                <a:srgbClr val="FFFF00"/>
              </a:solidFill>
              <a:latin typeface="Arial" pitchFamily="34" charset="0"/>
              <a:ea typeface="方正静蕾简体"/>
              <a:cs typeface="Arial" pitchFamily="34" charset="0"/>
              <a:sym typeface="+mn-lt"/>
            </a:endParaRPr>
          </a:p>
        </p:txBody>
      </p:sp>
      <p:sp>
        <p:nvSpPr>
          <p:cNvPr id="8" name="文本框 1"/>
          <p:cNvSpPr txBox="1"/>
          <p:nvPr/>
        </p:nvSpPr>
        <p:spPr>
          <a:xfrm>
            <a:off x="0" y="942875"/>
            <a:ext cx="3103936" cy="658663"/>
          </a:xfrm>
          <a:prstGeom prst="rect">
            <a:avLst/>
          </a:prstGeom>
          <a:noFill/>
        </p:spPr>
        <p:txBody>
          <a:bodyPr wrap="square" rtlCol="0">
            <a:spAutoFit/>
          </a:bodyPr>
          <a:lstStyle/>
          <a:p>
            <a:pPr algn="ctr" defTabSz="1218804">
              <a:lnSpc>
                <a:spcPct val="150000"/>
              </a:lnSpc>
            </a:pPr>
            <a:r>
              <a:rPr lang="en-US" altLang="zh-CN" sz="2799" b="1" i="1">
                <a:solidFill>
                  <a:srgbClr val="FFFF00"/>
                </a:solidFill>
                <a:latin typeface="Arial" pitchFamily="34" charset="0"/>
                <a:ea typeface="方正静蕾简体"/>
                <a:cs typeface="Arial" pitchFamily="34" charset="0"/>
                <a:sym typeface="+mn-lt"/>
              </a:rPr>
              <a:t>b. Từ khóa</a:t>
            </a:r>
            <a:endParaRPr lang="zh-CN" altLang="en-US" sz="2799" b="1" i="1" dirty="0">
              <a:solidFill>
                <a:srgbClr val="FFFF00"/>
              </a:solidFill>
              <a:latin typeface="Arial" pitchFamily="34" charset="0"/>
              <a:ea typeface="方正静蕾简体"/>
              <a:cs typeface="Arial" pitchFamily="34" charset="0"/>
              <a:sym typeface="+mn-lt"/>
            </a:endParaRPr>
          </a:p>
        </p:txBody>
      </p:sp>
      <p:sp>
        <p:nvSpPr>
          <p:cNvPr id="9" name="Rectangle 8">
            <a:extLst>
              <a:ext uri="{FF2B5EF4-FFF2-40B4-BE49-F238E27FC236}">
                <a16:creationId xmlns:a16="http://schemas.microsoft.com/office/drawing/2014/main" xmlns="" id="{3FC44801-5D4D-4519-9C10-9166A2F010BA}"/>
              </a:ext>
            </a:extLst>
          </p:cNvPr>
          <p:cNvSpPr/>
          <p:nvPr/>
        </p:nvSpPr>
        <p:spPr>
          <a:xfrm>
            <a:off x="303596" y="2844650"/>
            <a:ext cx="8961196" cy="461545"/>
          </a:xfrm>
          <a:prstGeom prst="rect">
            <a:avLst/>
          </a:prstGeom>
        </p:spPr>
        <p:txBody>
          <a:bodyPr wrap="square">
            <a:spAutoFit/>
          </a:bodyPr>
          <a:lstStyle/>
          <a:p>
            <a:pPr marL="342797" indent="-342797" algn="just" defTabSz="914126">
              <a:buFont typeface="Wingdings" pitchFamily="2" charset="2"/>
              <a:buChar char="§"/>
              <a:tabLst>
                <a:tab pos="228531" algn="l"/>
                <a:tab pos="457063" algn="l"/>
                <a:tab pos="865880" algn="l"/>
                <a:tab pos="1028391" algn="l"/>
                <a:tab pos="1942517" algn="l"/>
                <a:tab pos="2628111" algn="l"/>
                <a:tab pos="2742377" algn="ctr"/>
                <a:tab pos="5484754" algn="r"/>
              </a:tabLst>
            </a:pPr>
            <a:r>
              <a:rPr lang="en-US" sz="2399">
                <a:solidFill>
                  <a:prstClr val="white"/>
                </a:solidFill>
                <a:latin typeface="Arial" pitchFamily="34" charset="0"/>
                <a:ea typeface="Times New Roman" panose="02020603050405020304" pitchFamily="18" charset="0"/>
                <a:cs typeface="Arial" pitchFamily="34" charset="0"/>
              </a:rPr>
              <a:t>Chọn </a:t>
            </a:r>
            <a:r>
              <a:rPr lang="en-US" sz="2399" dirty="0" err="1">
                <a:solidFill>
                  <a:prstClr val="white"/>
                </a:solidFill>
                <a:latin typeface="Arial" pitchFamily="34" charset="0"/>
                <a:ea typeface="Times New Roman" panose="02020603050405020304" pitchFamily="18" charset="0"/>
                <a:cs typeface="Arial" pitchFamily="34" charset="0"/>
              </a:rPr>
              <a:t>từ</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khóa</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phù</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hợp</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sẽ</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giúp</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cho</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việc</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tìm</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kiếm</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đạt</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hiệu</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quả</a:t>
            </a:r>
            <a:r>
              <a:rPr lang="en-US" sz="2399" dirty="0">
                <a:solidFill>
                  <a:prstClr val="white"/>
                </a:solidFill>
                <a:latin typeface="Arial" pitchFamily="34" charset="0"/>
                <a:ea typeface="Times New Roman" panose="02020603050405020304" pitchFamily="18" charset="0"/>
                <a:cs typeface="Arial" pitchFamily="34" charset="0"/>
              </a:rPr>
              <a:t>.</a:t>
            </a:r>
          </a:p>
        </p:txBody>
      </p:sp>
      <p:sp>
        <p:nvSpPr>
          <p:cNvPr id="10" name="Rectangle 9">
            <a:extLst>
              <a:ext uri="{FF2B5EF4-FFF2-40B4-BE49-F238E27FC236}">
                <a16:creationId xmlns:a16="http://schemas.microsoft.com/office/drawing/2014/main" xmlns="" id="{3E0247B4-0E6A-44AD-8AA0-D785AF6FA60B}"/>
              </a:ext>
            </a:extLst>
          </p:cNvPr>
          <p:cNvSpPr/>
          <p:nvPr/>
        </p:nvSpPr>
        <p:spPr>
          <a:xfrm>
            <a:off x="303596" y="1601538"/>
            <a:ext cx="11285132" cy="1131553"/>
          </a:xfrm>
          <a:prstGeom prst="rect">
            <a:avLst/>
          </a:prstGeom>
        </p:spPr>
        <p:txBody>
          <a:bodyPr wrap="square">
            <a:spAutoFit/>
          </a:bodyPr>
          <a:lstStyle/>
          <a:p>
            <a:pPr marL="342797" indent="-342797" algn="just" defTabSz="914126">
              <a:lnSpc>
                <a:spcPct val="150000"/>
              </a:lnSpc>
              <a:buFont typeface="Wingdings" pitchFamily="2" charset="2"/>
              <a:buChar char="§"/>
              <a:tabLst>
                <a:tab pos="228531" algn="l"/>
                <a:tab pos="457063" algn="l"/>
                <a:tab pos="865880" algn="l"/>
                <a:tab pos="1028391" algn="l"/>
                <a:tab pos="1942517" algn="l"/>
                <a:tab pos="2628111" algn="l"/>
                <a:tab pos="2742377" algn="ctr"/>
                <a:tab pos="5484754" algn="r"/>
              </a:tabLst>
            </a:pPr>
            <a:r>
              <a:rPr lang="en-US" sz="2399">
                <a:solidFill>
                  <a:prstClr val="white"/>
                </a:solidFill>
                <a:latin typeface="Arial" pitchFamily="34" charset="0"/>
                <a:ea typeface="Times New Roman" panose="02020603050405020304" pitchFamily="18" charset="0"/>
                <a:cs typeface="Arial" pitchFamily="34" charset="0"/>
              </a:rPr>
              <a:t>Từ </a:t>
            </a:r>
            <a:r>
              <a:rPr lang="en-US" sz="2399" dirty="0" err="1">
                <a:solidFill>
                  <a:prstClr val="white"/>
                </a:solidFill>
                <a:latin typeface="Arial" pitchFamily="34" charset="0"/>
                <a:ea typeface="Times New Roman" panose="02020603050405020304" pitchFamily="18" charset="0"/>
                <a:cs typeface="Arial" pitchFamily="34" charset="0"/>
              </a:rPr>
              <a:t>khóa</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là</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một</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từ</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hoặc</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cụm</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từ</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liên</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quan</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đến</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nội</a:t>
            </a:r>
            <a:r>
              <a:rPr lang="en-US" sz="2399" dirty="0">
                <a:solidFill>
                  <a:prstClr val="white"/>
                </a:solidFill>
                <a:latin typeface="Arial" pitchFamily="34" charset="0"/>
                <a:ea typeface="Times New Roman" panose="02020603050405020304" pitchFamily="18" charset="0"/>
                <a:cs typeface="Arial" pitchFamily="34" charset="0"/>
              </a:rPr>
              <a:t> dung </a:t>
            </a:r>
            <a:r>
              <a:rPr lang="en-US" sz="2399" dirty="0" err="1">
                <a:solidFill>
                  <a:prstClr val="white"/>
                </a:solidFill>
                <a:latin typeface="Arial" pitchFamily="34" charset="0"/>
                <a:ea typeface="Times New Roman" panose="02020603050405020304" pitchFamily="18" charset="0"/>
                <a:cs typeface="Arial" pitchFamily="34" charset="0"/>
              </a:rPr>
              <a:t>cần</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tìm</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kiếm</a:t>
            </a:r>
            <a:r>
              <a:rPr lang="en-US" sz="2399" dirty="0">
                <a:solidFill>
                  <a:prstClr val="white"/>
                </a:solidFill>
                <a:latin typeface="Arial" pitchFamily="34" charset="0"/>
                <a:ea typeface="Times New Roman" panose="02020603050405020304" pitchFamily="18" charset="0"/>
                <a:cs typeface="Arial" pitchFamily="34" charset="0"/>
              </a:rPr>
              <a:t> do </a:t>
            </a:r>
            <a:r>
              <a:rPr lang="en-US" sz="2399" dirty="0" err="1">
                <a:solidFill>
                  <a:prstClr val="white"/>
                </a:solidFill>
                <a:latin typeface="Arial" pitchFamily="34" charset="0"/>
                <a:ea typeface="Times New Roman" panose="02020603050405020304" pitchFamily="18" charset="0"/>
                <a:cs typeface="Arial" pitchFamily="34" charset="0"/>
              </a:rPr>
              <a:t>người</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sử</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dụng</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cung</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cấp</a:t>
            </a:r>
            <a:r>
              <a:rPr lang="en-US" sz="2399" dirty="0">
                <a:solidFill>
                  <a:prstClr val="white"/>
                </a:solidFill>
                <a:latin typeface="Arial" pitchFamily="34" charset="0"/>
                <a:ea typeface="Times New Roman" panose="02020603050405020304" pitchFamily="18" charset="0"/>
                <a:cs typeface="Arial" pitchFamily="34" charset="0"/>
              </a:rPr>
              <a:t>.</a:t>
            </a:r>
          </a:p>
        </p:txBody>
      </p:sp>
      <p:sp>
        <p:nvSpPr>
          <p:cNvPr id="11" name="Rectangle 10">
            <a:extLst>
              <a:ext uri="{FF2B5EF4-FFF2-40B4-BE49-F238E27FC236}">
                <a16:creationId xmlns:a16="http://schemas.microsoft.com/office/drawing/2014/main" xmlns="" id="{BA31A0FD-8E72-4806-A612-14F3E645B45D}"/>
              </a:ext>
            </a:extLst>
          </p:cNvPr>
          <p:cNvSpPr/>
          <p:nvPr/>
        </p:nvSpPr>
        <p:spPr>
          <a:xfrm>
            <a:off x="301031" y="3536966"/>
            <a:ext cx="11141154" cy="461545"/>
          </a:xfrm>
          <a:prstGeom prst="rect">
            <a:avLst/>
          </a:prstGeom>
        </p:spPr>
        <p:txBody>
          <a:bodyPr wrap="square">
            <a:spAutoFit/>
          </a:bodyPr>
          <a:lstStyle/>
          <a:p>
            <a:pPr marL="342797" indent="-342797" algn="just" defTabSz="914126">
              <a:buFont typeface="Wingdings" pitchFamily="2" charset="2"/>
              <a:buChar char="§"/>
              <a:tabLst>
                <a:tab pos="228531" algn="l"/>
                <a:tab pos="457063" algn="l"/>
                <a:tab pos="865880" algn="l"/>
                <a:tab pos="1028391" algn="l"/>
                <a:tab pos="1942517" algn="l"/>
                <a:tab pos="2628111" algn="l"/>
                <a:tab pos="2742377" algn="ctr"/>
                <a:tab pos="5484754" algn="r"/>
              </a:tabLst>
            </a:pPr>
            <a:r>
              <a:rPr lang="en-US" sz="2399">
                <a:solidFill>
                  <a:prstClr val="white"/>
                </a:solidFill>
                <a:latin typeface="Arial" pitchFamily="34" charset="0"/>
                <a:ea typeface="Times New Roman" panose="02020603050405020304" pitchFamily="18" charset="0"/>
                <a:cs typeface="Arial" pitchFamily="34" charset="0"/>
              </a:rPr>
              <a:t>Có </a:t>
            </a:r>
            <a:r>
              <a:rPr lang="en-US" sz="2399" dirty="0" err="1">
                <a:solidFill>
                  <a:prstClr val="white"/>
                </a:solidFill>
                <a:latin typeface="Arial" pitchFamily="34" charset="0"/>
                <a:ea typeface="Times New Roman" panose="02020603050405020304" pitchFamily="18" charset="0"/>
                <a:cs typeface="Arial" pitchFamily="34" charset="0"/>
              </a:rPr>
              <a:t>thể</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đặt</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từ</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khóa</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trong</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dấu</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ngoặc</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kép</a:t>
            </a:r>
            <a:r>
              <a:rPr lang="en-US" sz="2399" dirty="0">
                <a:solidFill>
                  <a:prstClr val="white"/>
                </a:solidFill>
                <a:latin typeface="Arial" pitchFamily="34" charset="0"/>
                <a:ea typeface="Times New Roman" panose="02020603050405020304" pitchFamily="18" charset="0"/>
                <a:cs typeface="Arial" pitchFamily="34" charset="0"/>
              </a:rPr>
              <a:t> (“ ”) </a:t>
            </a:r>
            <a:r>
              <a:rPr lang="en-US" sz="2399" dirty="0" err="1">
                <a:solidFill>
                  <a:prstClr val="white"/>
                </a:solidFill>
                <a:latin typeface="Arial" pitchFamily="34" charset="0"/>
                <a:ea typeface="Times New Roman" panose="02020603050405020304" pitchFamily="18" charset="0"/>
                <a:cs typeface="Arial" pitchFamily="34" charset="0"/>
              </a:rPr>
              <a:t>để</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thu</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hẹp</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phạm</a:t>
            </a:r>
            <a:r>
              <a:rPr lang="en-US" sz="2399" dirty="0">
                <a:solidFill>
                  <a:prstClr val="white"/>
                </a:solidFill>
                <a:latin typeface="Arial" pitchFamily="34" charset="0"/>
                <a:ea typeface="Times New Roman" panose="02020603050405020304" pitchFamily="18" charset="0"/>
                <a:cs typeface="Arial" pitchFamily="34" charset="0"/>
              </a:rPr>
              <a:t> vi </a:t>
            </a:r>
            <a:r>
              <a:rPr lang="en-US" sz="2399" dirty="0" err="1">
                <a:solidFill>
                  <a:prstClr val="white"/>
                </a:solidFill>
                <a:latin typeface="Arial" pitchFamily="34" charset="0"/>
                <a:ea typeface="Times New Roman" panose="02020603050405020304" pitchFamily="18" charset="0"/>
                <a:cs typeface="Arial" pitchFamily="34" charset="0"/>
              </a:rPr>
              <a:t>tìm</a:t>
            </a:r>
            <a:r>
              <a:rPr lang="en-US" sz="2399" dirty="0">
                <a:solidFill>
                  <a:prstClr val="white"/>
                </a:solidFill>
                <a:latin typeface="Arial" pitchFamily="34" charset="0"/>
                <a:ea typeface="Times New Roman" panose="02020603050405020304" pitchFamily="18" charset="0"/>
                <a:cs typeface="Arial" pitchFamily="34" charset="0"/>
              </a:rPr>
              <a:t> </a:t>
            </a:r>
            <a:r>
              <a:rPr lang="en-US" sz="2399" dirty="0" err="1">
                <a:solidFill>
                  <a:prstClr val="white"/>
                </a:solidFill>
                <a:latin typeface="Arial" pitchFamily="34" charset="0"/>
                <a:ea typeface="Times New Roman" panose="02020603050405020304" pitchFamily="18" charset="0"/>
                <a:cs typeface="Arial" pitchFamily="34" charset="0"/>
              </a:rPr>
              <a:t>kiếm</a:t>
            </a:r>
            <a:r>
              <a:rPr lang="en-US" sz="2399" dirty="0">
                <a:solidFill>
                  <a:prstClr val="white"/>
                </a:solidFill>
                <a:latin typeface="Arial" pitchFamily="34" charset="0"/>
                <a:ea typeface="Times New Roman" panose="02020603050405020304" pitchFamily="18" charset="0"/>
                <a:cs typeface="Arial" pitchFamily="34" charset="0"/>
              </a:rPr>
              <a:t>.</a:t>
            </a:r>
          </a:p>
        </p:txBody>
      </p:sp>
      <p:pic>
        <p:nvPicPr>
          <p:cNvPr id="2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698221">
            <a:off x="8197105" y="4175628"/>
            <a:ext cx="3887420" cy="3131140"/>
          </a:xfrm>
          <a:prstGeom prst="rect">
            <a:avLst/>
          </a:prstGeom>
        </p:spPr>
      </p:pic>
    </p:spTree>
    <p:extLst>
      <p:ext uri="{BB962C8B-B14F-4D97-AF65-F5344CB8AC3E}">
        <p14:creationId xmlns:p14="http://schemas.microsoft.com/office/powerpoint/2010/main" val="3627765261"/>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0839" y="1571414"/>
            <a:ext cx="11230323" cy="1131553"/>
          </a:xfrm>
          <a:prstGeom prst="rect">
            <a:avLst/>
          </a:prstGeom>
        </p:spPr>
        <p:txBody>
          <a:bodyPr wrap="square">
            <a:spAutoFit/>
          </a:bodyPr>
          <a:lstStyle/>
          <a:p>
            <a:pPr defTabSz="914126" eaLnBrk="0" fontAlgn="base" hangingPunct="0">
              <a:lnSpc>
                <a:spcPct val="150000"/>
              </a:lnSpc>
              <a:spcBef>
                <a:spcPct val="0"/>
              </a:spcBef>
              <a:spcAft>
                <a:spcPct val="0"/>
              </a:spcAft>
            </a:pPr>
            <a:r>
              <a:rPr lang="en-US" altLang="en-US" sz="2399">
                <a:solidFill>
                  <a:prstClr val="white"/>
                </a:solidFill>
                <a:latin typeface="Arial" pitchFamily="34" charset="0"/>
                <a:ea typeface="VNI-Times" pitchFamily="2" charset="0"/>
                <a:cs typeface="Arial" pitchFamily="34" charset="0"/>
              </a:rPr>
              <a:t>1. Hãy quan sát hai hình dưới đây và rút ra nhận xét về kết quả tìm kiếm khi không dùng và có dùng dấu ngoặc kép.</a:t>
            </a:r>
            <a:endParaRPr lang="vi-VN" altLang="en-US" sz="2399" dirty="0">
              <a:solidFill>
                <a:prstClr val="white"/>
              </a:solidFill>
              <a:latin typeface="Arial" pitchFamily="34" charset="0"/>
              <a:ea typeface="VNI-Times" pitchFamily="2" charset="0"/>
              <a:cs typeface="Arial" pitchFamily="34" charset="0"/>
            </a:endParaRPr>
          </a:p>
        </p:txBody>
      </p:sp>
      <p:pic>
        <p:nvPicPr>
          <p:cNvPr id="10" name="Picture 3" descr="C:\Users\ABC\Desktop\GR-010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38241" y="764339"/>
            <a:ext cx="939555" cy="5078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ABC\Desktop\GR-010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0570" y="823056"/>
            <a:ext cx="6527449" cy="403210"/>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8"/>
          <p:cNvSpPr txBox="1"/>
          <p:nvPr/>
        </p:nvSpPr>
        <p:spPr>
          <a:xfrm>
            <a:off x="2280570" y="357863"/>
            <a:ext cx="7526430" cy="584623"/>
          </a:xfrm>
          <a:prstGeom prst="rect">
            <a:avLst/>
          </a:prstGeom>
          <a:noFill/>
          <a:effectLst/>
        </p:spPr>
        <p:txBody>
          <a:bodyPr wrap="square" rtlCol="0">
            <a:spAutoFit/>
          </a:bodyPr>
          <a:lstStyle/>
          <a:p>
            <a:pPr defTabSz="914126"/>
            <a:r>
              <a:rPr lang="en-US" sz="3199" b="1">
                <a:solidFill>
                  <a:srgbClr val="FFFF00"/>
                </a:solidFill>
                <a:latin typeface="Arial" pitchFamily="34" charset="0"/>
                <a:ea typeface="方正静蕾简体"/>
                <a:cs typeface="Arial" pitchFamily="34" charset="0"/>
              </a:rPr>
              <a:t>1. Tìm kiếm thông tin trên Internet </a:t>
            </a:r>
            <a:endParaRPr lang="zh-CN" altLang="en-US" sz="3199" b="1" dirty="0">
              <a:solidFill>
                <a:srgbClr val="FFFF00"/>
              </a:solidFill>
              <a:latin typeface="Arial" pitchFamily="34" charset="0"/>
              <a:ea typeface="方正静蕾简体"/>
              <a:cs typeface="Arial" pitchFamily="34" charset="0"/>
              <a:sym typeface="+mn-lt"/>
            </a:endParaRPr>
          </a:p>
        </p:txBody>
      </p:sp>
      <p:sp>
        <p:nvSpPr>
          <p:cNvPr id="13" name="文本框 1"/>
          <p:cNvSpPr txBox="1"/>
          <p:nvPr/>
        </p:nvSpPr>
        <p:spPr>
          <a:xfrm>
            <a:off x="0" y="942875"/>
            <a:ext cx="3103936" cy="658663"/>
          </a:xfrm>
          <a:prstGeom prst="rect">
            <a:avLst/>
          </a:prstGeom>
          <a:noFill/>
        </p:spPr>
        <p:txBody>
          <a:bodyPr wrap="square" rtlCol="0">
            <a:spAutoFit/>
          </a:bodyPr>
          <a:lstStyle/>
          <a:p>
            <a:pPr algn="ctr" defTabSz="1218804">
              <a:lnSpc>
                <a:spcPct val="150000"/>
              </a:lnSpc>
            </a:pPr>
            <a:r>
              <a:rPr lang="en-US" altLang="zh-CN" sz="2799" b="1" i="1">
                <a:solidFill>
                  <a:srgbClr val="FFFF00"/>
                </a:solidFill>
                <a:latin typeface="Arial" pitchFamily="34" charset="0"/>
                <a:ea typeface="方正静蕾简体"/>
                <a:cs typeface="Arial" pitchFamily="34" charset="0"/>
                <a:sym typeface="+mn-lt"/>
              </a:rPr>
              <a:t>b. Từ khóa</a:t>
            </a:r>
            <a:endParaRPr lang="zh-CN" altLang="en-US" sz="2799" b="1" i="1" dirty="0">
              <a:solidFill>
                <a:srgbClr val="FFFF00"/>
              </a:solidFill>
              <a:latin typeface="Arial" pitchFamily="34" charset="0"/>
              <a:ea typeface="方正静蕾简体"/>
              <a:cs typeface="Arial" pitchFamily="34" charset="0"/>
              <a:sym typeface="+mn-lt"/>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882" y="2834491"/>
            <a:ext cx="5903119" cy="3834026"/>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7989" y="2834491"/>
            <a:ext cx="5767234" cy="3834026"/>
          </a:xfrm>
          <a:prstGeom prst="rect">
            <a:avLst/>
          </a:prstGeom>
        </p:spPr>
      </p:pic>
      <p:cxnSp>
        <p:nvCxnSpPr>
          <p:cNvPr id="19" name="Straight Arrow Connector 18"/>
          <p:cNvCxnSpPr/>
          <p:nvPr/>
        </p:nvCxnSpPr>
        <p:spPr>
          <a:xfrm flipH="1">
            <a:off x="7287818" y="3644968"/>
            <a:ext cx="740222" cy="28795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272721" y="3653768"/>
            <a:ext cx="740222" cy="28795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213303"/>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795" y="1617233"/>
            <a:ext cx="9218393" cy="461545"/>
          </a:xfrm>
          <a:prstGeom prst="rect">
            <a:avLst/>
          </a:prstGeom>
        </p:spPr>
        <p:txBody>
          <a:bodyPr wrap="none">
            <a:spAutoFit/>
          </a:bodyPr>
          <a:lstStyle/>
          <a:p>
            <a:pPr defTabSz="914126"/>
            <a:r>
              <a:rPr lang="en-US" altLang="en-US" sz="2399">
                <a:solidFill>
                  <a:prstClr val="white"/>
                </a:solidFill>
                <a:latin typeface="Arial" pitchFamily="34" charset="0"/>
                <a:ea typeface="VNI-Times" pitchFamily="2" charset="0"/>
                <a:cs typeface="Arial" pitchFamily="34" charset="0"/>
              </a:rPr>
              <a:t>2. </a:t>
            </a:r>
            <a:r>
              <a:rPr lang="vi-VN" altLang="en-US" sz="2399">
                <a:solidFill>
                  <a:prstClr val="white"/>
                </a:solidFill>
                <a:latin typeface="Arial" pitchFamily="34" charset="0"/>
                <a:ea typeface="VNI-Times" pitchFamily="2" charset="0"/>
                <a:cs typeface="Arial" pitchFamily="34" charset="0"/>
              </a:rPr>
              <a:t>Ghép mỗi ý ở cột bên trái với một ô ở cột bên phải cho phù hợp</a:t>
            </a:r>
            <a:endParaRPr lang="vi-VN" sz="2399" b="1">
              <a:solidFill>
                <a:prstClr val="white"/>
              </a:solidFill>
              <a:latin typeface="Arial" pitchFamily="34" charset="0"/>
              <a:ea typeface="方正静蕾简体"/>
              <a:cs typeface="Arial" pitchFamily="34" charset="0"/>
            </a:endParaRPr>
          </a:p>
        </p:txBody>
      </p:sp>
      <p:pic>
        <p:nvPicPr>
          <p:cNvPr id="5" name="Picture 3" descr="C:\Users\ABC\Desktop\GR-010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38241" y="764339"/>
            <a:ext cx="939555" cy="507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BC\Desktop\GR-010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0570" y="823056"/>
            <a:ext cx="6527449" cy="40321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18"/>
          <p:cNvSpPr txBox="1"/>
          <p:nvPr/>
        </p:nvSpPr>
        <p:spPr>
          <a:xfrm>
            <a:off x="2280570" y="357863"/>
            <a:ext cx="7526430" cy="584623"/>
          </a:xfrm>
          <a:prstGeom prst="rect">
            <a:avLst/>
          </a:prstGeom>
          <a:noFill/>
          <a:effectLst/>
        </p:spPr>
        <p:txBody>
          <a:bodyPr wrap="square" rtlCol="0">
            <a:spAutoFit/>
          </a:bodyPr>
          <a:lstStyle/>
          <a:p>
            <a:pPr defTabSz="914126"/>
            <a:r>
              <a:rPr lang="en-US" sz="3199" b="1">
                <a:solidFill>
                  <a:srgbClr val="FFFF00"/>
                </a:solidFill>
                <a:latin typeface="Arial" pitchFamily="34" charset="0"/>
                <a:ea typeface="方正静蕾简体"/>
                <a:cs typeface="Arial" pitchFamily="34" charset="0"/>
              </a:rPr>
              <a:t>1. Tìm kiếm thông tin trên Internet </a:t>
            </a:r>
            <a:endParaRPr lang="zh-CN" altLang="en-US" sz="3199" b="1" dirty="0">
              <a:solidFill>
                <a:srgbClr val="FFFF00"/>
              </a:solidFill>
              <a:latin typeface="Arial" pitchFamily="34" charset="0"/>
              <a:ea typeface="方正静蕾简体"/>
              <a:cs typeface="Arial" pitchFamily="34" charset="0"/>
              <a:sym typeface="+mn-lt"/>
            </a:endParaRPr>
          </a:p>
        </p:txBody>
      </p:sp>
      <p:sp>
        <p:nvSpPr>
          <p:cNvPr id="8" name="文本框 1"/>
          <p:cNvSpPr txBox="1"/>
          <p:nvPr/>
        </p:nvSpPr>
        <p:spPr>
          <a:xfrm>
            <a:off x="0" y="942875"/>
            <a:ext cx="3103936" cy="658663"/>
          </a:xfrm>
          <a:prstGeom prst="rect">
            <a:avLst/>
          </a:prstGeom>
          <a:noFill/>
        </p:spPr>
        <p:txBody>
          <a:bodyPr wrap="square" rtlCol="0">
            <a:spAutoFit/>
          </a:bodyPr>
          <a:lstStyle/>
          <a:p>
            <a:pPr algn="ctr" defTabSz="1218804">
              <a:lnSpc>
                <a:spcPct val="150000"/>
              </a:lnSpc>
            </a:pPr>
            <a:r>
              <a:rPr lang="en-US" altLang="zh-CN" sz="2799" b="1" i="1">
                <a:solidFill>
                  <a:srgbClr val="FFFF00"/>
                </a:solidFill>
                <a:latin typeface="Arial" pitchFamily="34" charset="0"/>
                <a:ea typeface="方正静蕾简体"/>
                <a:cs typeface="Arial" pitchFamily="34" charset="0"/>
                <a:sym typeface="+mn-lt"/>
              </a:rPr>
              <a:t>b. Từ khóa</a:t>
            </a:r>
            <a:endParaRPr lang="zh-CN" altLang="en-US" sz="2799" b="1" i="1" dirty="0">
              <a:solidFill>
                <a:srgbClr val="FFFF00"/>
              </a:solidFill>
              <a:latin typeface="Arial" pitchFamily="34" charset="0"/>
              <a:ea typeface="方正静蕾简体"/>
              <a:cs typeface="Arial" pitchFamily="34" charset="0"/>
              <a:sym typeface="+mn-lt"/>
            </a:endParaRPr>
          </a:p>
        </p:txBody>
      </p:sp>
      <p:graphicFrame>
        <p:nvGraphicFramePr>
          <p:cNvPr id="9" name="Table 8">
            <a:extLst>
              <a:ext uri="{FF2B5EF4-FFF2-40B4-BE49-F238E27FC236}">
                <a16:creationId xmlns:a16="http://schemas.microsoft.com/office/drawing/2014/main" xmlns="" id="{04B8AD49-3804-4ABC-A966-00EFB1825E4B}"/>
              </a:ext>
            </a:extLst>
          </p:cNvPr>
          <p:cNvGraphicFramePr>
            <a:graphicFrameLocks noGrp="1"/>
          </p:cNvGraphicFramePr>
          <p:nvPr/>
        </p:nvGraphicFramePr>
        <p:xfrm>
          <a:off x="818289" y="2349161"/>
          <a:ext cx="10582420" cy="3495088"/>
        </p:xfrm>
        <a:graphic>
          <a:graphicData uri="http://schemas.openxmlformats.org/drawingml/2006/table">
            <a:tbl>
              <a:tblPr firstRow="1" firstCol="1" bandRow="1"/>
              <a:tblGrid>
                <a:gridCol w="5179117">
                  <a:extLst>
                    <a:ext uri="{9D8B030D-6E8A-4147-A177-3AD203B41FA5}">
                      <a16:colId xmlns:a16="http://schemas.microsoft.com/office/drawing/2014/main" xmlns="" val="3316073780"/>
                    </a:ext>
                  </a:extLst>
                </a:gridCol>
                <a:gridCol w="5403303">
                  <a:extLst>
                    <a:ext uri="{9D8B030D-6E8A-4147-A177-3AD203B41FA5}">
                      <a16:colId xmlns:a16="http://schemas.microsoft.com/office/drawing/2014/main" xmlns="" val="502664675"/>
                    </a:ext>
                  </a:extLst>
                </a:gridCol>
              </a:tblGrid>
              <a:tr h="950044">
                <a:tc>
                  <a:txBody>
                    <a:bodyPr/>
                    <a:lstStyle/>
                    <a:p>
                      <a:pPr algn="just">
                        <a:lnSpc>
                          <a:spcPct val="150000"/>
                        </a:lnSpc>
                        <a:spcAft>
                          <a:spcPts val="0"/>
                        </a:spcAft>
                        <a:tabLst>
                          <a:tab pos="228600" algn="l"/>
                          <a:tab pos="457200" algn="l"/>
                          <a:tab pos="866140" algn="l"/>
                          <a:tab pos="1028700" algn="l"/>
                          <a:tab pos="1943100" algn="l"/>
                          <a:tab pos="2628900" algn="l"/>
                          <a:tab pos="2743200" algn="ctr"/>
                          <a:tab pos="5486400" algn="r"/>
                        </a:tabLst>
                      </a:pPr>
                      <a:r>
                        <a:rPr lang="en-US" sz="2200" dirty="0">
                          <a:solidFill>
                            <a:schemeClr val="bg1"/>
                          </a:solidFill>
                          <a:effectLst/>
                          <a:latin typeface="Arial" pitchFamily="34" charset="0"/>
                          <a:ea typeface="Times New Roman" panose="02020603050405020304" pitchFamily="18" charset="0"/>
                          <a:cs typeface="Arial" pitchFamily="34" charset="0"/>
                        </a:rPr>
                        <a:t>1. </a:t>
                      </a:r>
                      <a:r>
                        <a:rPr lang="en-US" sz="2200" dirty="0" err="1">
                          <a:solidFill>
                            <a:schemeClr val="bg1"/>
                          </a:solidFill>
                          <a:effectLst/>
                          <a:latin typeface="Arial" pitchFamily="34" charset="0"/>
                          <a:ea typeface="Times New Roman" panose="02020603050405020304" pitchFamily="18" charset="0"/>
                          <a:cs typeface="Arial" pitchFamily="34" charset="0"/>
                        </a:rPr>
                        <a:t>Em</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có</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thể</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tìm</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kiếm</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thông</a:t>
                      </a:r>
                      <a:r>
                        <a:rPr lang="en-US" sz="2200" dirty="0">
                          <a:solidFill>
                            <a:schemeClr val="bg1"/>
                          </a:solidFill>
                          <a:effectLst/>
                          <a:latin typeface="Arial" pitchFamily="34" charset="0"/>
                          <a:ea typeface="Times New Roman" panose="02020603050405020304" pitchFamily="18" charset="0"/>
                          <a:cs typeface="Arial" pitchFamily="34" charset="0"/>
                        </a:rPr>
                        <a:t> tin </a:t>
                      </a:r>
                      <a:r>
                        <a:rPr lang="en-US" sz="2200" dirty="0" err="1">
                          <a:solidFill>
                            <a:schemeClr val="bg1"/>
                          </a:solidFill>
                          <a:effectLst/>
                          <a:latin typeface="Arial" pitchFamily="34" charset="0"/>
                          <a:ea typeface="Times New Roman" panose="02020603050405020304" pitchFamily="18" charset="0"/>
                          <a:cs typeface="Arial" pitchFamily="34" charset="0"/>
                        </a:rPr>
                        <a:t>trên</a:t>
                      </a:r>
                      <a:r>
                        <a:rPr lang="en-US" sz="2200" dirty="0">
                          <a:solidFill>
                            <a:schemeClr val="bg1"/>
                          </a:solidFill>
                          <a:effectLst/>
                          <a:latin typeface="Arial" pitchFamily="34" charset="0"/>
                          <a:ea typeface="Times New Roman" panose="02020603050405020304" pitchFamily="18" charset="0"/>
                          <a:cs typeface="Arial" pitchFamily="34" charset="0"/>
                        </a:rPr>
                        <a:t> internet</a:t>
                      </a: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28600" algn="l"/>
                          <a:tab pos="457200" algn="l"/>
                          <a:tab pos="866140" algn="l"/>
                          <a:tab pos="1028700" algn="l"/>
                          <a:tab pos="1943100" algn="l"/>
                          <a:tab pos="2628900" algn="l"/>
                          <a:tab pos="2743200" algn="ctr"/>
                          <a:tab pos="5486400" algn="r"/>
                        </a:tabLst>
                      </a:pPr>
                      <a:r>
                        <a:rPr lang="en-US" sz="2200">
                          <a:solidFill>
                            <a:schemeClr val="bg1"/>
                          </a:solidFill>
                          <a:effectLst/>
                          <a:latin typeface="Arial" pitchFamily="34" charset="0"/>
                          <a:ea typeface="Times New Roman" panose="02020603050405020304" pitchFamily="18" charset="0"/>
                          <a:cs typeface="Arial" pitchFamily="34" charset="0"/>
                        </a:rPr>
                        <a:t> a. liên kết trỏ đến các trang web có    chứa từ khóa đó</a:t>
                      </a: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16897402"/>
                  </a:ext>
                </a:extLst>
              </a:tr>
              <a:tr h="741704">
                <a:tc>
                  <a:txBody>
                    <a:bodyPr/>
                    <a:lstStyle/>
                    <a:p>
                      <a:pPr algn="just">
                        <a:lnSpc>
                          <a:spcPct val="150000"/>
                        </a:lnSpc>
                        <a:spcAft>
                          <a:spcPts val="0"/>
                        </a:spcAft>
                        <a:tabLst>
                          <a:tab pos="228600" algn="l"/>
                          <a:tab pos="457200" algn="l"/>
                          <a:tab pos="866140" algn="l"/>
                          <a:tab pos="1028700" algn="l"/>
                          <a:tab pos="1943100" algn="l"/>
                          <a:tab pos="2628900" algn="l"/>
                          <a:tab pos="2743200" algn="ctr"/>
                          <a:tab pos="5486400" algn="r"/>
                        </a:tabLst>
                      </a:pPr>
                      <a:r>
                        <a:rPr lang="en-US" sz="2200" dirty="0">
                          <a:solidFill>
                            <a:schemeClr val="bg1"/>
                          </a:solidFill>
                          <a:effectLst/>
                          <a:latin typeface="Arial" pitchFamily="34" charset="0"/>
                          <a:ea typeface="Times New Roman" panose="02020603050405020304" pitchFamily="18" charset="0"/>
                          <a:cs typeface="Arial" pitchFamily="34" charset="0"/>
                        </a:rPr>
                        <a:t>2. </a:t>
                      </a:r>
                      <a:r>
                        <a:rPr lang="en-US" sz="2200" dirty="0" err="1">
                          <a:solidFill>
                            <a:schemeClr val="bg1"/>
                          </a:solidFill>
                          <a:effectLst/>
                          <a:latin typeface="Arial" pitchFamily="34" charset="0"/>
                          <a:ea typeface="Times New Roman" panose="02020603050405020304" pitchFamily="18" charset="0"/>
                          <a:cs typeface="Arial" pitchFamily="34" charset="0"/>
                        </a:rPr>
                        <a:t>Kết</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quả</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tìm</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kiếm</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là</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danh</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sách</a:t>
                      </a:r>
                      <a:endParaRPr lang="en-US" sz="2200" dirty="0">
                        <a:solidFill>
                          <a:schemeClr val="bg1"/>
                        </a:solidFill>
                        <a:effectLst/>
                        <a:latin typeface="Arial" pitchFamily="34" charset="0"/>
                        <a:ea typeface="Times New Roman" panose="02020603050405020304" pitchFamily="18" charset="0"/>
                        <a:cs typeface="Arial" pitchFamily="34"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28600" algn="l"/>
                          <a:tab pos="457200" algn="l"/>
                          <a:tab pos="866140" algn="l"/>
                          <a:tab pos="1028700" algn="l"/>
                          <a:tab pos="1943100" algn="l"/>
                          <a:tab pos="2628900" algn="l"/>
                          <a:tab pos="2743200" algn="ctr"/>
                          <a:tab pos="5486400" algn="r"/>
                        </a:tabLst>
                      </a:pPr>
                      <a:r>
                        <a:rPr lang="en-US" sz="2200">
                          <a:solidFill>
                            <a:schemeClr val="bg1"/>
                          </a:solidFill>
                          <a:effectLst/>
                          <a:latin typeface="Arial" pitchFamily="34" charset="0"/>
                          <a:ea typeface="Times New Roman" panose="02020603050405020304" pitchFamily="18" charset="0"/>
                          <a:cs typeface="Arial" pitchFamily="34" charset="0"/>
                        </a:rPr>
                        <a:t> b</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thu</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hẹp</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phạm</a:t>
                      </a:r>
                      <a:r>
                        <a:rPr lang="en-US" sz="2200" dirty="0">
                          <a:solidFill>
                            <a:schemeClr val="bg1"/>
                          </a:solidFill>
                          <a:effectLst/>
                          <a:latin typeface="Arial" pitchFamily="34" charset="0"/>
                          <a:ea typeface="Times New Roman" panose="02020603050405020304" pitchFamily="18" charset="0"/>
                          <a:cs typeface="Arial" pitchFamily="34" charset="0"/>
                        </a:rPr>
                        <a:t> vi </a:t>
                      </a:r>
                      <a:r>
                        <a:rPr lang="en-US" sz="2200" dirty="0" err="1">
                          <a:solidFill>
                            <a:schemeClr val="bg1"/>
                          </a:solidFill>
                          <a:effectLst/>
                          <a:latin typeface="Arial" pitchFamily="34" charset="0"/>
                          <a:ea typeface="Times New Roman" panose="02020603050405020304" pitchFamily="18" charset="0"/>
                          <a:cs typeface="Arial" pitchFamily="34" charset="0"/>
                        </a:rPr>
                        <a:t>tìm</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kiếm</a:t>
                      </a:r>
                      <a:endParaRPr lang="en-US" sz="2200" dirty="0">
                        <a:solidFill>
                          <a:schemeClr val="bg1"/>
                        </a:solidFill>
                        <a:effectLst/>
                        <a:latin typeface="Arial" pitchFamily="34" charset="0"/>
                        <a:ea typeface="Times New Roman" panose="02020603050405020304" pitchFamily="18" charset="0"/>
                        <a:cs typeface="Arial" pitchFamily="34"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53633616"/>
                  </a:ext>
                </a:extLst>
              </a:tr>
              <a:tr h="950044">
                <a:tc>
                  <a:txBody>
                    <a:bodyPr/>
                    <a:lstStyle/>
                    <a:p>
                      <a:pPr algn="just">
                        <a:lnSpc>
                          <a:spcPct val="150000"/>
                        </a:lnSpc>
                        <a:spcAft>
                          <a:spcPts val="0"/>
                        </a:spcAft>
                        <a:tabLst>
                          <a:tab pos="228600" algn="l"/>
                          <a:tab pos="457200" algn="l"/>
                          <a:tab pos="866140" algn="l"/>
                          <a:tab pos="1028700" algn="l"/>
                          <a:tab pos="1943100" algn="l"/>
                          <a:tab pos="2628900" algn="l"/>
                          <a:tab pos="2743200" algn="ctr"/>
                          <a:tab pos="5486400" algn="r"/>
                        </a:tabLst>
                      </a:pPr>
                      <a:r>
                        <a:rPr lang="en-US" sz="2200" dirty="0">
                          <a:solidFill>
                            <a:schemeClr val="bg1"/>
                          </a:solidFill>
                          <a:effectLst/>
                          <a:latin typeface="Arial" pitchFamily="34" charset="0"/>
                          <a:ea typeface="Times New Roman" panose="02020603050405020304" pitchFamily="18" charset="0"/>
                          <a:cs typeface="Arial" pitchFamily="34" charset="0"/>
                        </a:rPr>
                        <a:t>3. </a:t>
                      </a:r>
                      <a:r>
                        <a:rPr lang="en-US" sz="2200" dirty="0" err="1">
                          <a:solidFill>
                            <a:schemeClr val="bg1"/>
                          </a:solidFill>
                          <a:effectLst/>
                          <a:latin typeface="Arial" pitchFamily="34" charset="0"/>
                          <a:ea typeface="Times New Roman" panose="02020603050405020304" pitchFamily="18" charset="0"/>
                          <a:cs typeface="Arial" pitchFamily="34" charset="0"/>
                        </a:rPr>
                        <a:t>Đặt</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từ</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khóa</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trong</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dấu</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ngoặc</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kép</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để</a:t>
                      </a:r>
                      <a:r>
                        <a:rPr lang="en-US" sz="2200" dirty="0">
                          <a:solidFill>
                            <a:schemeClr val="bg1"/>
                          </a:solidFill>
                          <a:effectLst/>
                          <a:latin typeface="Arial" pitchFamily="34" charset="0"/>
                          <a:ea typeface="Times New Roman" panose="02020603050405020304" pitchFamily="18" charset="0"/>
                          <a:cs typeface="Arial" pitchFamily="34" charset="0"/>
                        </a:rPr>
                        <a:t> </a:t>
                      </a: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28600" algn="l"/>
                          <a:tab pos="457200" algn="l"/>
                          <a:tab pos="866140" algn="l"/>
                          <a:tab pos="1028700" algn="l"/>
                          <a:tab pos="1943100" algn="l"/>
                          <a:tab pos="2628900" algn="l"/>
                          <a:tab pos="2743200" algn="ctr"/>
                          <a:tab pos="5486400" algn="r"/>
                        </a:tabLst>
                      </a:pPr>
                      <a:r>
                        <a:rPr lang="en-US" sz="2200">
                          <a:solidFill>
                            <a:schemeClr val="bg1"/>
                          </a:solidFill>
                          <a:effectLst/>
                          <a:latin typeface="Arial" pitchFamily="34" charset="0"/>
                          <a:ea typeface="Times New Roman" panose="02020603050405020304" pitchFamily="18" charset="0"/>
                          <a:cs typeface="Arial" pitchFamily="34" charset="0"/>
                        </a:rPr>
                        <a:t> c</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cho</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việc</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tìm</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kiếm</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nhanh</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và</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chính</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xác</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hơn</a:t>
                      </a:r>
                      <a:endParaRPr lang="en-US" sz="2200" dirty="0">
                        <a:solidFill>
                          <a:schemeClr val="bg1"/>
                        </a:solidFill>
                        <a:effectLst/>
                        <a:latin typeface="Arial" pitchFamily="34" charset="0"/>
                        <a:ea typeface="Times New Roman" panose="02020603050405020304" pitchFamily="18" charset="0"/>
                        <a:cs typeface="Arial" pitchFamily="34"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5188486"/>
                  </a:ext>
                </a:extLst>
              </a:tr>
              <a:tr h="741704">
                <a:tc>
                  <a:txBody>
                    <a:bodyPr/>
                    <a:lstStyle/>
                    <a:p>
                      <a:pPr algn="just">
                        <a:lnSpc>
                          <a:spcPct val="150000"/>
                        </a:lnSpc>
                        <a:spcAft>
                          <a:spcPts val="0"/>
                        </a:spcAft>
                        <a:tabLst>
                          <a:tab pos="228600" algn="l"/>
                          <a:tab pos="457200" algn="l"/>
                          <a:tab pos="866140" algn="l"/>
                          <a:tab pos="1028700" algn="l"/>
                          <a:tab pos="1943100" algn="l"/>
                          <a:tab pos="2628900" algn="l"/>
                          <a:tab pos="2743200" algn="ctr"/>
                          <a:tab pos="5486400" algn="r"/>
                        </a:tabLst>
                      </a:pPr>
                      <a:r>
                        <a:rPr lang="en-US" sz="2200">
                          <a:solidFill>
                            <a:schemeClr val="bg1"/>
                          </a:solidFill>
                          <a:effectLst/>
                          <a:latin typeface="Arial" pitchFamily="34" charset="0"/>
                          <a:ea typeface="Times New Roman" panose="02020603050405020304" pitchFamily="18" charset="0"/>
                          <a:cs typeface="Arial" pitchFamily="34" charset="0"/>
                        </a:rPr>
                        <a:t>4. Chọn từ khóa phù hợp sẽ giúp</a:t>
                      </a: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28600" algn="l"/>
                          <a:tab pos="457200" algn="l"/>
                          <a:tab pos="866140" algn="l"/>
                          <a:tab pos="1028700" algn="l"/>
                          <a:tab pos="1943100" algn="l"/>
                          <a:tab pos="2628900" algn="l"/>
                          <a:tab pos="2743200" algn="ctr"/>
                          <a:tab pos="5486400" algn="r"/>
                        </a:tabLst>
                      </a:pPr>
                      <a:r>
                        <a:rPr lang="en-US" sz="2200">
                          <a:solidFill>
                            <a:schemeClr val="bg1"/>
                          </a:solidFill>
                          <a:effectLst/>
                          <a:latin typeface="Arial" pitchFamily="34" charset="0"/>
                          <a:ea typeface="Times New Roman" panose="02020603050405020304" pitchFamily="18" charset="0"/>
                          <a:cs typeface="Arial" pitchFamily="34" charset="0"/>
                        </a:rPr>
                        <a:t> d</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bằng</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cách</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sử</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dụng</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máy</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tìm</a:t>
                      </a:r>
                      <a:r>
                        <a:rPr lang="en-US" sz="2200" dirty="0">
                          <a:solidFill>
                            <a:schemeClr val="bg1"/>
                          </a:solidFill>
                          <a:effectLst/>
                          <a:latin typeface="Arial" pitchFamily="34" charset="0"/>
                          <a:ea typeface="Times New Roman" panose="02020603050405020304" pitchFamily="18" charset="0"/>
                          <a:cs typeface="Arial" pitchFamily="34" charset="0"/>
                        </a:rPr>
                        <a:t> </a:t>
                      </a:r>
                      <a:r>
                        <a:rPr lang="en-US" sz="2200" dirty="0" err="1">
                          <a:solidFill>
                            <a:schemeClr val="bg1"/>
                          </a:solidFill>
                          <a:effectLst/>
                          <a:latin typeface="Arial" pitchFamily="34" charset="0"/>
                          <a:ea typeface="Times New Roman" panose="02020603050405020304" pitchFamily="18" charset="0"/>
                          <a:cs typeface="Arial" pitchFamily="34" charset="0"/>
                        </a:rPr>
                        <a:t>kiếm</a:t>
                      </a:r>
                      <a:r>
                        <a:rPr lang="en-US" sz="2200" dirty="0">
                          <a:solidFill>
                            <a:schemeClr val="bg1"/>
                          </a:solidFill>
                          <a:effectLst/>
                          <a:latin typeface="Arial" pitchFamily="34" charset="0"/>
                          <a:ea typeface="Times New Roman" panose="02020603050405020304" pitchFamily="18" charset="0"/>
                          <a:cs typeface="Arial" pitchFamily="34" charset="0"/>
                        </a:rPr>
                        <a:t>.</a:t>
                      </a: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68852553"/>
                  </a:ext>
                </a:extLst>
              </a:tr>
            </a:tbl>
          </a:graphicData>
        </a:graphic>
      </p:graphicFrame>
      <p:sp>
        <p:nvSpPr>
          <p:cNvPr id="12" name="Rounded Rectangle 11"/>
          <p:cNvSpPr/>
          <p:nvPr/>
        </p:nvSpPr>
        <p:spPr>
          <a:xfrm>
            <a:off x="3288419" y="5876634"/>
            <a:ext cx="5255215" cy="692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799">
                <a:solidFill>
                  <a:srgbClr val="002060"/>
                </a:solidFill>
                <a:latin typeface="Arial" pitchFamily="34" charset="0"/>
                <a:ea typeface="方正静蕾简体"/>
                <a:cs typeface="Arial" pitchFamily="34" charset="0"/>
              </a:rPr>
              <a:t>1 – d     2 – a     3 – b     4 – c     </a:t>
            </a:r>
          </a:p>
        </p:txBody>
      </p:sp>
    </p:spTree>
    <p:extLst>
      <p:ext uri="{BB962C8B-B14F-4D97-AF65-F5344CB8AC3E}">
        <p14:creationId xmlns:p14="http://schemas.microsoft.com/office/powerpoint/2010/main" val="3746816941"/>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p:cNvSpPr/>
          <p:nvPr/>
        </p:nvSpPr>
        <p:spPr>
          <a:xfrm>
            <a:off x="1" y="36361"/>
            <a:ext cx="2424548" cy="231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2799">
              <a:solidFill>
                <a:srgbClr val="002060"/>
              </a:solidFill>
              <a:latin typeface="Arial" pitchFamily="34" charset="0"/>
              <a:ea typeface="方正静蕾简体"/>
              <a:cs typeface="Arial" pitchFamily="34" charset="0"/>
            </a:endParaRPr>
          </a:p>
        </p:txBody>
      </p:sp>
      <p:sp>
        <p:nvSpPr>
          <p:cNvPr id="65" name="Rectangle 64"/>
          <p:cNvSpPr/>
          <p:nvPr/>
        </p:nvSpPr>
        <p:spPr>
          <a:xfrm>
            <a:off x="418610" y="309041"/>
            <a:ext cx="1655792" cy="461545"/>
          </a:xfrm>
          <a:prstGeom prst="rect">
            <a:avLst/>
          </a:prstGeom>
        </p:spPr>
        <p:txBody>
          <a:bodyPr wrap="none">
            <a:spAutoFit/>
          </a:bodyPr>
          <a:lstStyle/>
          <a:p>
            <a:pPr algn="ctr" defTabSz="914126"/>
            <a:r>
              <a:rPr lang="en-US" sz="2399" b="1">
                <a:solidFill>
                  <a:srgbClr val="002060"/>
                </a:solidFill>
                <a:latin typeface="Arial" pitchFamily="34" charset="0"/>
                <a:ea typeface="方正静蕾简体"/>
                <a:cs typeface="Arial" pitchFamily="34" charset="0"/>
              </a:rPr>
              <a:t>HĐ NHÓM</a:t>
            </a:r>
          </a:p>
        </p:txBody>
      </p: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25" y="851930"/>
            <a:ext cx="1580277" cy="1172554"/>
          </a:xfrm>
          <a:prstGeom prst="rect">
            <a:avLst/>
          </a:prstGeom>
        </p:spPr>
      </p:pic>
      <p:sp>
        <p:nvSpPr>
          <p:cNvPr id="5" name="Rounded Rectangle 4"/>
          <p:cNvSpPr/>
          <p:nvPr/>
        </p:nvSpPr>
        <p:spPr>
          <a:xfrm>
            <a:off x="2568527" y="189484"/>
            <a:ext cx="9502581" cy="6548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lnSpc>
                <a:spcPct val="150000"/>
              </a:lnSpc>
            </a:pPr>
            <a:r>
              <a:rPr lang="en-US" sz="2199" b="1">
                <a:solidFill>
                  <a:srgbClr val="002060"/>
                </a:solidFill>
                <a:latin typeface="Arial" pitchFamily="34" charset="0"/>
                <a:ea typeface="VNI-Times" pitchFamily="2" charset="0"/>
                <a:cs typeface="Arial" pitchFamily="34" charset="0"/>
              </a:rPr>
              <a:t>Câu 1</a:t>
            </a:r>
            <a:r>
              <a:rPr lang="en-US" sz="2199">
                <a:solidFill>
                  <a:srgbClr val="002060"/>
                </a:solidFill>
                <a:latin typeface="Arial" pitchFamily="34" charset="0"/>
                <a:ea typeface="VNI-Times" pitchFamily="2" charset="0"/>
                <a:cs typeface="Arial" pitchFamily="34" charset="0"/>
              </a:rPr>
              <a:t>: Em hãy thay các số trong mỗi câu bằng một cụm từ thích hợp: </a:t>
            </a:r>
          </a:p>
          <a:p>
            <a:pPr algn="ctr" defTabSz="914126">
              <a:lnSpc>
                <a:spcPct val="150000"/>
              </a:lnSpc>
            </a:pPr>
            <a:r>
              <a:rPr lang="en-US" sz="2199">
                <a:solidFill>
                  <a:srgbClr val="002060"/>
                </a:solidFill>
                <a:latin typeface="Arial" pitchFamily="34" charset="0"/>
                <a:ea typeface="VNI-Times" pitchFamily="2" charset="0"/>
                <a:cs typeface="Arial" pitchFamily="34" charset="0"/>
              </a:rPr>
              <a:t>“từ khóa”, “liên kết”, “tìm kiếm thông tin”               </a:t>
            </a:r>
          </a:p>
          <a:p>
            <a:pPr algn="just" defTabSz="914126">
              <a:lnSpc>
                <a:spcPct val="150000"/>
              </a:lnSpc>
            </a:pPr>
            <a:r>
              <a:rPr lang="en-US" sz="2199">
                <a:solidFill>
                  <a:srgbClr val="002060"/>
                </a:solidFill>
                <a:latin typeface="Arial" pitchFamily="34" charset="0"/>
                <a:ea typeface="Times New Roman" panose="02020603050405020304" pitchFamily="18" charset="0"/>
                <a:cs typeface="Arial" pitchFamily="34" charset="0"/>
              </a:rPr>
              <a:t>a. Máy tìm kiếm là công cụ hỗ trợ .………………….. trên internet theo yêu cầu của người sử dụng</a:t>
            </a:r>
          </a:p>
          <a:p>
            <a:pPr algn="just" defTabSz="914126">
              <a:lnSpc>
                <a:spcPct val="150000"/>
              </a:lnSpc>
            </a:pPr>
            <a:r>
              <a:rPr lang="en-US" sz="2199">
                <a:solidFill>
                  <a:srgbClr val="002060"/>
                </a:solidFill>
                <a:latin typeface="Arial" pitchFamily="34" charset="0"/>
                <a:ea typeface="Times New Roman" panose="02020603050405020304" pitchFamily="18" charset="0"/>
                <a:cs typeface="Arial" pitchFamily="34" charset="0"/>
              </a:rPr>
              <a:t>b. Kết quả tìm kiếm là danh sách các ……….…. … </a:t>
            </a:r>
          </a:p>
          <a:p>
            <a:pPr algn="just" defTabSz="914126">
              <a:lnSpc>
                <a:spcPct val="150000"/>
              </a:lnSpc>
            </a:pPr>
            <a:r>
              <a:rPr lang="en-US" sz="2199">
                <a:solidFill>
                  <a:srgbClr val="002060"/>
                </a:solidFill>
                <a:latin typeface="Arial" pitchFamily="34" charset="0"/>
                <a:ea typeface="Times New Roman" panose="02020603050405020304" pitchFamily="18" charset="0"/>
                <a:cs typeface="Arial" pitchFamily="34" charset="0"/>
              </a:rPr>
              <a:t>c. Cần chọn …….……….. phù hợp</a:t>
            </a:r>
          </a:p>
          <a:p>
            <a:pPr algn="just" defTabSz="914126">
              <a:lnSpc>
                <a:spcPct val="150000"/>
              </a:lnSpc>
              <a:tabLst>
                <a:tab pos="228531" algn="l"/>
                <a:tab pos="457063" algn="l"/>
                <a:tab pos="865880" algn="l"/>
                <a:tab pos="1028391" algn="l"/>
                <a:tab pos="1942517" algn="l"/>
                <a:tab pos="2628111" algn="l"/>
                <a:tab pos="2742377" algn="ctr"/>
                <a:tab pos="5484754" algn="r"/>
              </a:tabLst>
            </a:pPr>
            <a:r>
              <a:rPr lang="en-US" sz="2199" b="1">
                <a:solidFill>
                  <a:srgbClr val="002060"/>
                </a:solidFill>
                <a:latin typeface="Arial" pitchFamily="34" charset="0"/>
                <a:ea typeface="Times New Roman" panose="02020603050405020304" pitchFamily="18" charset="0"/>
                <a:cs typeface="Arial" pitchFamily="34" charset="0"/>
              </a:rPr>
              <a:t>Câu 2</a:t>
            </a:r>
            <a:r>
              <a:rPr lang="en-US" sz="2199">
                <a:solidFill>
                  <a:srgbClr val="002060"/>
                </a:solidFill>
                <a:latin typeface="Arial" pitchFamily="34" charset="0"/>
                <a:ea typeface="Times New Roman" panose="02020603050405020304" pitchFamily="18" charset="0"/>
                <a:cs typeface="Arial" pitchFamily="34" charset="0"/>
              </a:rPr>
              <a:t>: Sử dụng máy tìm kiếm em sẽ nhận được kết quả là gì?</a:t>
            </a:r>
          </a:p>
          <a:p>
            <a:pPr algn="just" defTabSz="914126">
              <a:lnSpc>
                <a:spcPct val="150000"/>
              </a:lnSpc>
              <a:tabLst>
                <a:tab pos="228531" algn="l"/>
                <a:tab pos="457063" algn="l"/>
                <a:tab pos="865880" algn="l"/>
                <a:tab pos="1028391" algn="l"/>
                <a:tab pos="1942517" algn="l"/>
                <a:tab pos="2628111" algn="l"/>
                <a:tab pos="2742377" algn="ctr"/>
                <a:tab pos="5484754" algn="r"/>
              </a:tabLst>
            </a:pPr>
            <a:r>
              <a:rPr lang="en-US" sz="2199">
                <a:solidFill>
                  <a:srgbClr val="002060"/>
                </a:solidFill>
                <a:latin typeface="Arial" pitchFamily="34" charset="0"/>
                <a:ea typeface="Times New Roman" panose="02020603050405020304" pitchFamily="18" charset="0"/>
                <a:cs typeface="Arial" pitchFamily="34" charset="0"/>
              </a:rPr>
              <a:t>A. Danh sách liên kết trỏ đến các trang web có chứa các từ khóa.</a:t>
            </a:r>
          </a:p>
          <a:p>
            <a:pPr algn="just" defTabSz="914126">
              <a:lnSpc>
                <a:spcPct val="150000"/>
              </a:lnSpc>
              <a:tabLst>
                <a:tab pos="228531" algn="l"/>
                <a:tab pos="457063" algn="l"/>
                <a:tab pos="865880" algn="l"/>
                <a:tab pos="1028391" algn="l"/>
                <a:tab pos="1942517" algn="l"/>
                <a:tab pos="2628111" algn="l"/>
                <a:tab pos="2742377" algn="ctr"/>
                <a:tab pos="5484754" algn="r"/>
              </a:tabLst>
            </a:pPr>
            <a:r>
              <a:rPr lang="en-US" sz="2199">
                <a:solidFill>
                  <a:srgbClr val="002060"/>
                </a:solidFill>
                <a:latin typeface="Arial" pitchFamily="34" charset="0"/>
                <a:ea typeface="Times New Roman" panose="02020603050405020304" pitchFamily="18" charset="0"/>
                <a:cs typeface="Arial" pitchFamily="34" charset="0"/>
              </a:rPr>
              <a:t>B. Nội dung thông tin cần tìm kiếm trên một trang web.</a:t>
            </a:r>
          </a:p>
          <a:p>
            <a:pPr algn="just" defTabSz="914126">
              <a:lnSpc>
                <a:spcPct val="150000"/>
              </a:lnSpc>
              <a:tabLst>
                <a:tab pos="228531" algn="l"/>
                <a:tab pos="457063" algn="l"/>
                <a:tab pos="865880" algn="l"/>
                <a:tab pos="1028391" algn="l"/>
                <a:tab pos="1942517" algn="l"/>
                <a:tab pos="2628111" algn="l"/>
                <a:tab pos="2742377" algn="ctr"/>
                <a:tab pos="5484754" algn="r"/>
              </a:tabLst>
            </a:pPr>
            <a:r>
              <a:rPr lang="en-US" sz="2199">
                <a:solidFill>
                  <a:srgbClr val="002060"/>
                </a:solidFill>
                <a:latin typeface="Arial" pitchFamily="34" charset="0"/>
                <a:ea typeface="Times New Roman" panose="02020603050405020304" pitchFamily="18" charset="0"/>
                <a:cs typeface="Arial" pitchFamily="34" charset="0"/>
              </a:rPr>
              <a:t>C. Danh sách địa chỉ các trang web có chứa thông tin cần tìm.</a:t>
            </a:r>
          </a:p>
          <a:p>
            <a:pPr algn="just" defTabSz="914126">
              <a:lnSpc>
                <a:spcPct val="150000"/>
              </a:lnSpc>
              <a:tabLst>
                <a:tab pos="228531" algn="l"/>
                <a:tab pos="457063" algn="l"/>
                <a:tab pos="865880" algn="l"/>
                <a:tab pos="1028391" algn="l"/>
                <a:tab pos="1942517" algn="l"/>
                <a:tab pos="2628111" algn="l"/>
                <a:tab pos="2742377" algn="ctr"/>
                <a:tab pos="5484754" algn="r"/>
              </a:tabLst>
            </a:pPr>
            <a:r>
              <a:rPr lang="en-US" sz="2199">
                <a:solidFill>
                  <a:srgbClr val="002060"/>
                </a:solidFill>
                <a:latin typeface="Arial" pitchFamily="34" charset="0"/>
                <a:ea typeface="Times New Roman" panose="02020603050405020304" pitchFamily="18" charset="0"/>
                <a:cs typeface="Arial" pitchFamily="34" charset="0"/>
              </a:rPr>
              <a:t>D. Danh sách liên kết dạng văn bản.</a:t>
            </a:r>
          </a:p>
          <a:p>
            <a:pPr algn="ctr" defTabSz="914126"/>
            <a:endParaRPr lang="en-US" sz="1799">
              <a:solidFill>
                <a:srgbClr val="002060"/>
              </a:solidFill>
              <a:latin typeface="Arial" pitchFamily="34" charset="0"/>
              <a:ea typeface="方正静蕾简体"/>
              <a:cs typeface="Arial" pitchFamily="34" charset="0"/>
            </a:endParaRPr>
          </a:p>
        </p:txBody>
      </p:sp>
      <p:sp>
        <p:nvSpPr>
          <p:cNvPr id="7" name="TextBox 6"/>
          <p:cNvSpPr txBox="1"/>
          <p:nvPr/>
        </p:nvSpPr>
        <p:spPr>
          <a:xfrm>
            <a:off x="7105301" y="1592574"/>
            <a:ext cx="2413815" cy="430775"/>
          </a:xfrm>
          <a:prstGeom prst="rect">
            <a:avLst/>
          </a:prstGeom>
          <a:noFill/>
        </p:spPr>
        <p:txBody>
          <a:bodyPr wrap="none" rtlCol="0">
            <a:spAutoFit/>
          </a:bodyPr>
          <a:lstStyle/>
          <a:p>
            <a:pPr defTabSz="914126"/>
            <a:r>
              <a:rPr lang="en-US" sz="2199">
                <a:solidFill>
                  <a:srgbClr val="FF0000"/>
                </a:solidFill>
                <a:latin typeface="Arial" pitchFamily="34" charset="0"/>
                <a:ea typeface="方正静蕾简体"/>
                <a:cs typeface="Arial" pitchFamily="34" charset="0"/>
              </a:rPr>
              <a:t>tìm kiếm thông tin</a:t>
            </a:r>
          </a:p>
        </p:txBody>
      </p:sp>
      <p:sp>
        <p:nvSpPr>
          <p:cNvPr id="10" name="Rectangle 9"/>
          <p:cNvSpPr/>
          <p:nvPr/>
        </p:nvSpPr>
        <p:spPr>
          <a:xfrm>
            <a:off x="7772778" y="2565129"/>
            <a:ext cx="1078861" cy="430775"/>
          </a:xfrm>
          <a:prstGeom prst="rect">
            <a:avLst/>
          </a:prstGeom>
        </p:spPr>
        <p:txBody>
          <a:bodyPr wrap="none">
            <a:spAutoFit/>
          </a:bodyPr>
          <a:lstStyle/>
          <a:p>
            <a:pPr defTabSz="914126"/>
            <a:r>
              <a:rPr lang="en-US" sz="2199">
                <a:solidFill>
                  <a:srgbClr val="FF0000"/>
                </a:solidFill>
                <a:latin typeface="Arial" pitchFamily="34" charset="0"/>
                <a:ea typeface="VNI-Times" pitchFamily="2" charset="0"/>
                <a:cs typeface="Arial" pitchFamily="34" charset="0"/>
              </a:rPr>
              <a:t>liên kết</a:t>
            </a:r>
            <a:endParaRPr lang="en-US" sz="2199">
              <a:solidFill>
                <a:srgbClr val="333333"/>
              </a:solidFill>
              <a:latin typeface="方正静蕾简体"/>
              <a:ea typeface="方正静蕾简体"/>
            </a:endParaRPr>
          </a:p>
        </p:txBody>
      </p:sp>
      <p:sp>
        <p:nvSpPr>
          <p:cNvPr id="13" name="Rectangle 12"/>
          <p:cNvSpPr/>
          <p:nvPr/>
        </p:nvSpPr>
        <p:spPr>
          <a:xfrm>
            <a:off x="4728204" y="3072917"/>
            <a:ext cx="1142964" cy="430775"/>
          </a:xfrm>
          <a:prstGeom prst="rect">
            <a:avLst/>
          </a:prstGeom>
        </p:spPr>
        <p:txBody>
          <a:bodyPr wrap="none">
            <a:spAutoFit/>
          </a:bodyPr>
          <a:lstStyle/>
          <a:p>
            <a:pPr defTabSz="914126"/>
            <a:r>
              <a:rPr lang="en-US" sz="2199">
                <a:solidFill>
                  <a:srgbClr val="FF0000"/>
                </a:solidFill>
                <a:latin typeface="Arial" pitchFamily="34" charset="0"/>
                <a:ea typeface="VNI-Times" pitchFamily="2" charset="0"/>
                <a:cs typeface="Arial" pitchFamily="34" charset="0"/>
              </a:rPr>
              <a:t>từ khóa</a:t>
            </a:r>
            <a:endParaRPr lang="en-US" sz="2199">
              <a:solidFill>
                <a:srgbClr val="333333"/>
              </a:solidFill>
              <a:latin typeface="方正静蕾简体"/>
              <a:ea typeface="方正静蕾简体"/>
            </a:endParaRPr>
          </a:p>
        </p:txBody>
      </p:sp>
      <p:sp>
        <p:nvSpPr>
          <p:cNvPr id="15" name="Oval 14"/>
          <p:cNvSpPr/>
          <p:nvPr/>
        </p:nvSpPr>
        <p:spPr>
          <a:xfrm>
            <a:off x="2791157" y="4082521"/>
            <a:ext cx="503925" cy="503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方正静蕾简体"/>
              <a:ea typeface="方正静蕾简体"/>
            </a:endParaRPr>
          </a:p>
        </p:txBody>
      </p:sp>
    </p:spTree>
    <p:extLst>
      <p:ext uri="{BB962C8B-B14F-4D97-AF65-F5344CB8AC3E}">
        <p14:creationId xmlns:p14="http://schemas.microsoft.com/office/powerpoint/2010/main" val="227644678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16" presetClass="entr" presetSubtype="21"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barn(inVertical)">
                                      <p:cBhvr>
                                        <p:cTn id="10" dur="500"/>
                                        <p:tgtEl>
                                          <p:spTgt spid="6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barn(inVertical)">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p:bldP spid="5" grpId="0" animBg="1"/>
      <p:bldP spid="7" grpId="0"/>
      <p:bldP spid="10" grpId="0"/>
      <p:bldP spid="13"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6" descr="White marble"/>
          <p:cNvSpPr txBox="1">
            <a:spLocks noChangeArrowheads="1"/>
          </p:cNvSpPr>
          <p:nvPr>
            <p:custDataLst>
              <p:tags r:id="rId1"/>
            </p:custDataLst>
          </p:nvPr>
        </p:nvSpPr>
        <p:spPr bwMode="gray">
          <a:xfrm>
            <a:off x="611171" y="405451"/>
            <a:ext cx="11158334" cy="5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defTabSz="914126"/>
            <a:r>
              <a:rPr lang="en-US" sz="2799" b="1">
                <a:solidFill>
                  <a:srgbClr val="FFFF00"/>
                </a:solidFill>
                <a:latin typeface="Arial" pitchFamily="34" charset="0"/>
                <a:ea typeface="方正静蕾简体"/>
                <a:cs typeface="Arial" pitchFamily="34" charset="0"/>
              </a:rPr>
              <a:t>2. Thực hành: Tìm kiếm và sử dụng thông tin trên Internet</a:t>
            </a:r>
            <a:endParaRPr lang="en-US" sz="2799" b="1" dirty="0">
              <a:solidFill>
                <a:srgbClr val="FFFF00"/>
              </a:solidFill>
              <a:latin typeface="Arial" pitchFamily="34" charset="0"/>
              <a:ea typeface="方正静蕾简体"/>
              <a:cs typeface="Arial" pitchFamily="34" charset="0"/>
            </a:endParaRPr>
          </a:p>
        </p:txBody>
      </p:sp>
      <p:pic>
        <p:nvPicPr>
          <p:cNvPr id="27" name="Picture 3" descr="C:\Users\ABC\Desktop\GR-010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379360" y="770726"/>
            <a:ext cx="791882" cy="5078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ABC\Desktop\GR-010 (2).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8795" y="823056"/>
            <a:ext cx="10006506" cy="40321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 y="4599180"/>
            <a:ext cx="2381365" cy="2170019"/>
          </a:xfrm>
          <a:prstGeom prst="rect">
            <a:avLst/>
          </a:prstGeom>
        </p:spPr>
      </p:pic>
      <p:sp>
        <p:nvSpPr>
          <p:cNvPr id="15" name="Cloud Callout 14"/>
          <p:cNvSpPr/>
          <p:nvPr/>
        </p:nvSpPr>
        <p:spPr>
          <a:xfrm>
            <a:off x="336860" y="1243349"/>
            <a:ext cx="4476979" cy="247360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150000"/>
              </a:lnSpc>
            </a:pPr>
            <a:r>
              <a:rPr lang="en-US" sz="2399">
                <a:solidFill>
                  <a:srgbClr val="002060"/>
                </a:solidFill>
                <a:latin typeface="Arial" pitchFamily="34" charset="0"/>
                <a:ea typeface="方正静蕾简体"/>
                <a:cs typeface="Arial" pitchFamily="34" charset="0"/>
              </a:rPr>
              <a:t>Nhắc lại cách tìm kiếm thông tin trên mạng internet?</a:t>
            </a:r>
          </a:p>
        </p:txBody>
      </p:sp>
      <p:sp>
        <p:nvSpPr>
          <p:cNvPr id="16" name="Rectangle 15"/>
          <p:cNvSpPr/>
          <p:nvPr/>
        </p:nvSpPr>
        <p:spPr>
          <a:xfrm>
            <a:off x="4944172" y="1442769"/>
            <a:ext cx="6094413" cy="1685407"/>
          </a:xfrm>
          <a:prstGeom prst="rect">
            <a:avLst/>
          </a:prstGeom>
        </p:spPr>
        <p:txBody>
          <a:bodyPr>
            <a:spAutoFit/>
          </a:bodyPr>
          <a:lstStyle/>
          <a:p>
            <a:pPr marL="342797" indent="-342797" defTabSz="914126">
              <a:lnSpc>
                <a:spcPct val="150000"/>
              </a:lnSpc>
              <a:buFont typeface="Wingdings" pitchFamily="2" charset="2"/>
              <a:buChar char="ü"/>
            </a:pPr>
            <a:r>
              <a:rPr lang="nl-NL" sz="2399">
                <a:solidFill>
                  <a:prstClr val="white"/>
                </a:solidFill>
                <a:latin typeface="Arial" pitchFamily="34" charset="0"/>
                <a:ea typeface="方正静蕾简体"/>
                <a:cs typeface="Arial" pitchFamily="34" charset="0"/>
              </a:rPr>
              <a:t>Gõ địa chỉ google.com vào thanh địa chỉ, nhấn phím enter </a:t>
            </a:r>
          </a:p>
          <a:p>
            <a:pPr marL="342797" indent="-342797" defTabSz="914126">
              <a:lnSpc>
                <a:spcPct val="150000"/>
              </a:lnSpc>
              <a:buFont typeface="Wingdings" pitchFamily="2" charset="2"/>
              <a:buChar char="ü"/>
            </a:pPr>
            <a:r>
              <a:rPr lang="nl-NL" sz="2399">
                <a:solidFill>
                  <a:prstClr val="white"/>
                </a:solidFill>
                <a:latin typeface="Arial" pitchFamily="34" charset="0"/>
                <a:ea typeface="方正静蕾简体"/>
                <a:cs typeface="Arial" pitchFamily="34" charset="0"/>
              </a:rPr>
              <a:t>Nhập từ khóa, nhấn phím Enter.</a:t>
            </a:r>
            <a:endParaRPr lang="en-US" sz="2399">
              <a:solidFill>
                <a:prstClr val="white"/>
              </a:solidFill>
              <a:latin typeface="Arial" pitchFamily="34" charset="0"/>
              <a:ea typeface="方正静蕾简体"/>
              <a:cs typeface="Arial" pitchFamily="34" charset="0"/>
            </a:endParaRPr>
          </a:p>
        </p:txBody>
      </p:sp>
      <p:sp>
        <p:nvSpPr>
          <p:cNvPr id="30" name="Line Callout 1 (Border and Accent Bar) 29"/>
          <p:cNvSpPr/>
          <p:nvPr/>
        </p:nvSpPr>
        <p:spPr>
          <a:xfrm>
            <a:off x="4224279" y="4004914"/>
            <a:ext cx="6695001" cy="1583764"/>
          </a:xfrm>
          <a:prstGeom prst="accentBorderCallout1">
            <a:avLst>
              <a:gd name="adj1" fmla="val 18750"/>
              <a:gd name="adj2" fmla="val -8333"/>
              <a:gd name="adj3" fmla="val 114149"/>
              <a:gd name="adj4" fmla="val -23508"/>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150000"/>
              </a:lnSpc>
            </a:pPr>
            <a:r>
              <a:rPr lang="vi-VN" sz="2399" i="1">
                <a:solidFill>
                  <a:srgbClr val="002060"/>
                </a:solidFill>
                <a:latin typeface="Arial" pitchFamily="34" charset="0"/>
                <a:ea typeface="Times New Roman" panose="02020603050405020304" pitchFamily="18" charset="0"/>
                <a:cs typeface="Arial" pitchFamily="34" charset="0"/>
              </a:rPr>
              <a:t>Tìm kiếm thông tin và hình minh họa </a:t>
            </a:r>
            <a:r>
              <a:rPr lang="en-US" sz="2399" i="1">
                <a:solidFill>
                  <a:srgbClr val="002060"/>
                </a:solidFill>
                <a:latin typeface="Arial" pitchFamily="34" charset="0"/>
                <a:ea typeface="Times New Roman" panose="02020603050405020304" pitchFamily="18" charset="0"/>
                <a:cs typeface="Arial" pitchFamily="34" charset="0"/>
              </a:rPr>
              <a:t>về</a:t>
            </a:r>
            <a:r>
              <a:rPr lang="vi-VN" sz="2399" i="1">
                <a:solidFill>
                  <a:srgbClr val="002060"/>
                </a:solidFill>
                <a:latin typeface="Arial" pitchFamily="34" charset="0"/>
                <a:ea typeface="Times New Roman" panose="02020603050405020304" pitchFamily="18" charset="0"/>
                <a:cs typeface="Arial" pitchFamily="34" charset="0"/>
              </a:rPr>
              <a:t> vai trò tầng ozon (môn Lịch sử và Địa lý 6</a:t>
            </a:r>
            <a:r>
              <a:rPr lang="en-US" sz="2399" i="1">
                <a:solidFill>
                  <a:srgbClr val="002060"/>
                </a:solidFill>
                <a:latin typeface="Arial" pitchFamily="34" charset="0"/>
                <a:ea typeface="Times New Roman" panose="02020603050405020304" pitchFamily="18" charset="0"/>
                <a:cs typeface="Arial" pitchFamily="34" charset="0"/>
              </a:rPr>
              <a:t>)</a:t>
            </a:r>
            <a:r>
              <a:rPr lang="vi-VN" sz="2399" i="1">
                <a:solidFill>
                  <a:srgbClr val="002060"/>
                </a:solidFill>
                <a:latin typeface="Arial" pitchFamily="34" charset="0"/>
                <a:ea typeface="Times New Roman" panose="02020603050405020304" pitchFamily="18" charset="0"/>
                <a:cs typeface="Arial" pitchFamily="34" charset="0"/>
              </a:rPr>
              <a:t>.</a:t>
            </a:r>
            <a:endParaRPr lang="en-US" sz="2399">
              <a:solidFill>
                <a:srgbClr val="002060"/>
              </a:solidFill>
              <a:latin typeface="Arial" pitchFamily="34" charset="0"/>
              <a:ea typeface="方正静蕾简体"/>
              <a:cs typeface="Arial" pitchFamily="34" charset="0"/>
            </a:endParaRPr>
          </a:p>
        </p:txBody>
      </p:sp>
    </p:spTree>
    <p:extLst>
      <p:ext uri="{BB962C8B-B14F-4D97-AF65-F5344CB8AC3E}">
        <p14:creationId xmlns:p14="http://schemas.microsoft.com/office/powerpoint/2010/main" val="1167674220"/>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5" grpId="0" animBg="1"/>
      <p:bldP spid="16" grpId="0"/>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icture 3" descr="C:\Users\ABC\Desktop\GR-010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71538" y="764339"/>
            <a:ext cx="939555" cy="507868"/>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4" descr="C:\Users\ABC\Desktop\GR-010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27606" y="916117"/>
            <a:ext cx="5087664" cy="314272"/>
          </a:xfrm>
          <a:prstGeom prst="rect">
            <a:avLst/>
          </a:prstGeom>
          <a:noFill/>
          <a:extLst>
            <a:ext uri="{909E8E84-426E-40DD-AFC4-6F175D3DCCD1}">
              <a14:hiddenFill xmlns:a14="http://schemas.microsoft.com/office/drawing/2010/main">
                <a:solidFill>
                  <a:srgbClr val="FFFFFF"/>
                </a:solidFill>
              </a14:hiddenFill>
            </a:ext>
          </a:extLst>
        </p:spPr>
      </p:pic>
      <p:sp>
        <p:nvSpPr>
          <p:cNvPr id="202" name="文本框 18"/>
          <p:cNvSpPr txBox="1"/>
          <p:nvPr/>
        </p:nvSpPr>
        <p:spPr>
          <a:xfrm>
            <a:off x="552828" y="433650"/>
            <a:ext cx="11230323" cy="523084"/>
          </a:xfrm>
          <a:prstGeom prst="rect">
            <a:avLst/>
          </a:prstGeom>
          <a:noFill/>
          <a:effectLst/>
        </p:spPr>
        <p:txBody>
          <a:bodyPr wrap="square" rtlCol="0">
            <a:spAutoFit/>
          </a:bodyPr>
          <a:lstStyle/>
          <a:p>
            <a:pPr algn="just" defTabSz="914126"/>
            <a:r>
              <a:rPr lang="en-US" sz="2799" b="1">
                <a:solidFill>
                  <a:srgbClr val="FFFF00"/>
                </a:solidFill>
                <a:latin typeface="Arial" pitchFamily="34" charset="0"/>
                <a:ea typeface="方正静蕾简体"/>
                <a:cs typeface="Arial" pitchFamily="34" charset="0"/>
              </a:rPr>
              <a:t>2. Thực hành: Tìm kiếm và sử dụng thông tin trên Internet</a:t>
            </a:r>
            <a:endParaRPr lang="en-US" sz="2799" b="1" dirty="0">
              <a:solidFill>
                <a:srgbClr val="FFFF00"/>
              </a:solidFill>
              <a:latin typeface="Arial" pitchFamily="34" charset="0"/>
              <a:ea typeface="方正静蕾简体"/>
              <a:cs typeface="Arial" pitchFamily="34" charset="0"/>
            </a:endParaRPr>
          </a:p>
        </p:txBody>
      </p:sp>
      <p:sp>
        <p:nvSpPr>
          <p:cNvPr id="180" name="Rectangle 179"/>
          <p:cNvSpPr/>
          <p:nvPr/>
        </p:nvSpPr>
        <p:spPr>
          <a:xfrm>
            <a:off x="559674" y="2205183"/>
            <a:ext cx="10870377" cy="1131553"/>
          </a:xfrm>
          <a:prstGeom prst="rect">
            <a:avLst/>
          </a:prstGeom>
        </p:spPr>
        <p:txBody>
          <a:bodyPr wrap="square">
            <a:spAutoFit/>
          </a:bodyPr>
          <a:lstStyle/>
          <a:p>
            <a:pPr algn="just" defTabSz="914126">
              <a:lnSpc>
                <a:spcPct val="150000"/>
              </a:lnSpc>
            </a:pPr>
            <a:r>
              <a:rPr lang="en-US" sz="2399">
                <a:solidFill>
                  <a:prstClr val="white"/>
                </a:solidFill>
                <a:latin typeface="Arial" pitchFamily="34" charset="0"/>
                <a:ea typeface="Times New Roman" panose="02020603050405020304" pitchFamily="18" charset="0"/>
                <a:cs typeface="Arial" pitchFamily="34" charset="0"/>
              </a:rPr>
              <a:t>1. Sử dụng máy tìm kiếm </a:t>
            </a:r>
            <a:r>
              <a:rPr lang="en-US" sz="2399" u="sng">
                <a:solidFill>
                  <a:prstClr val="white"/>
                </a:solidFill>
                <a:latin typeface="Arial" pitchFamily="34" charset="0"/>
                <a:ea typeface="Times New Roman" panose="02020603050405020304" pitchFamily="18" charset="0"/>
                <a:cs typeface="Arial" pitchFamily="34" charset="0"/>
                <a:hlinkClick r:id="rId5"/>
              </a:rPr>
              <a:t>www.google.com</a:t>
            </a:r>
            <a:r>
              <a:rPr lang="en-US" sz="2399">
                <a:solidFill>
                  <a:prstClr val="white"/>
                </a:solidFill>
                <a:latin typeface="Arial" pitchFamily="34" charset="0"/>
                <a:ea typeface="Times New Roman" panose="02020603050405020304" pitchFamily="18" charset="0"/>
                <a:cs typeface="Arial" pitchFamily="34" charset="0"/>
              </a:rPr>
              <a:t> e</a:t>
            </a:r>
            <a:r>
              <a:rPr lang="it-IT" sz="2399">
                <a:solidFill>
                  <a:prstClr val="white"/>
                </a:solidFill>
                <a:latin typeface="Arial" pitchFamily="34" charset="0"/>
                <a:ea typeface="Times New Roman" panose="02020603050405020304" pitchFamily="18" charset="0"/>
                <a:cs typeface="Arial" pitchFamily="34" charset="0"/>
              </a:rPr>
              <a:t>m hãy nêu các bước </a:t>
            </a:r>
            <a:r>
              <a:rPr lang="vi-VN" sz="2399">
                <a:solidFill>
                  <a:prstClr val="white"/>
                </a:solidFill>
                <a:latin typeface="Arial" pitchFamily="34" charset="0"/>
                <a:ea typeface="Times New Roman" panose="02020603050405020304" pitchFamily="18" charset="0"/>
                <a:cs typeface="Arial" pitchFamily="34" charset="0"/>
              </a:rPr>
              <a:t>tìm kiếm thông tin và hình minh họa </a:t>
            </a:r>
            <a:r>
              <a:rPr lang="en-US" sz="2399">
                <a:solidFill>
                  <a:prstClr val="white"/>
                </a:solidFill>
                <a:latin typeface="Arial" pitchFamily="34" charset="0"/>
                <a:ea typeface="Times New Roman" panose="02020603050405020304" pitchFamily="18" charset="0"/>
                <a:cs typeface="Arial" pitchFamily="34" charset="0"/>
              </a:rPr>
              <a:t>về</a:t>
            </a:r>
            <a:r>
              <a:rPr lang="vi-VN" sz="2399">
                <a:solidFill>
                  <a:prstClr val="white"/>
                </a:solidFill>
                <a:latin typeface="Arial" pitchFamily="34" charset="0"/>
                <a:ea typeface="Times New Roman" panose="02020603050405020304" pitchFamily="18" charset="0"/>
                <a:cs typeface="Arial" pitchFamily="34" charset="0"/>
              </a:rPr>
              <a:t> vai trò tầng ozon</a:t>
            </a:r>
            <a:r>
              <a:rPr lang="en-US" sz="2399">
                <a:solidFill>
                  <a:prstClr val="white"/>
                </a:solidFill>
                <a:latin typeface="Arial" pitchFamily="34" charset="0"/>
                <a:ea typeface="Times New Roman" panose="02020603050405020304" pitchFamily="18" charset="0"/>
                <a:cs typeface="Arial" pitchFamily="34" charset="0"/>
              </a:rPr>
              <a:t>?</a:t>
            </a:r>
            <a:endParaRPr lang="en-US" sz="2399" dirty="0">
              <a:solidFill>
                <a:prstClr val="white"/>
              </a:solidFill>
              <a:latin typeface="Arial" pitchFamily="34" charset="0"/>
              <a:ea typeface="Times New Roman" panose="02020603050405020304" pitchFamily="18" charset="0"/>
              <a:cs typeface="Arial" pitchFamily="34" charset="0"/>
            </a:endParaRPr>
          </a:p>
        </p:txBody>
      </p:sp>
      <p:sp>
        <p:nvSpPr>
          <p:cNvPr id="181" name="Rectangle 180"/>
          <p:cNvSpPr/>
          <p:nvPr/>
        </p:nvSpPr>
        <p:spPr>
          <a:xfrm>
            <a:off x="552828" y="3500989"/>
            <a:ext cx="10726398" cy="1685407"/>
          </a:xfrm>
          <a:prstGeom prst="rect">
            <a:avLst/>
          </a:prstGeom>
        </p:spPr>
        <p:txBody>
          <a:bodyPr wrap="square">
            <a:spAutoFit/>
          </a:bodyPr>
          <a:lstStyle/>
          <a:p>
            <a:pPr algn="just" defTabSz="914126">
              <a:lnSpc>
                <a:spcPct val="150000"/>
              </a:lnSpc>
            </a:pPr>
            <a:r>
              <a:rPr lang="en-US" sz="2399">
                <a:solidFill>
                  <a:prstClr val="white"/>
                </a:solidFill>
                <a:latin typeface="Arial" pitchFamily="34" charset="0"/>
                <a:ea typeface="Times New Roman" panose="02020603050405020304" pitchFamily="18" charset="0"/>
                <a:cs typeface="Arial" pitchFamily="34" charset="0"/>
              </a:rPr>
              <a:t>2. Thực hiện tìm kiếm lần lượt với từ khóa: vai trò của tầng ozon và từ khóa “vai trò của tầng ozon”. So sánh hai kết quả tìm được? Nêu nhận xét về tác dụng của cặp dấu nháy kép? </a:t>
            </a:r>
            <a:endParaRPr lang="en-US" sz="2399" dirty="0">
              <a:solidFill>
                <a:prstClr val="white"/>
              </a:solidFill>
              <a:latin typeface="Arial" pitchFamily="34" charset="0"/>
              <a:ea typeface="Times New Roman" panose="02020603050405020304" pitchFamily="18" charset="0"/>
              <a:cs typeface="Arial" pitchFamily="34" charset="0"/>
            </a:endParaRPr>
          </a:p>
        </p:txBody>
      </p:sp>
      <p:sp>
        <p:nvSpPr>
          <p:cNvPr id="182" name="Rectangle 181"/>
          <p:cNvSpPr/>
          <p:nvPr/>
        </p:nvSpPr>
        <p:spPr>
          <a:xfrm>
            <a:off x="522197" y="5319824"/>
            <a:ext cx="11014356" cy="577572"/>
          </a:xfrm>
          <a:prstGeom prst="rect">
            <a:avLst/>
          </a:prstGeom>
        </p:spPr>
        <p:txBody>
          <a:bodyPr wrap="square">
            <a:spAutoFit/>
          </a:bodyPr>
          <a:lstStyle/>
          <a:p>
            <a:pPr defTabSz="914126">
              <a:lnSpc>
                <a:spcPct val="150000"/>
              </a:lnSpc>
            </a:pPr>
            <a:r>
              <a:rPr lang="en-US" sz="2399">
                <a:solidFill>
                  <a:prstClr val="white"/>
                </a:solidFill>
                <a:latin typeface="Arial" pitchFamily="34" charset="0"/>
                <a:ea typeface="Times New Roman" panose="02020603050405020304" pitchFamily="18" charset="0"/>
                <a:cs typeface="Arial" pitchFamily="34" charset="0"/>
              </a:rPr>
              <a:t>3. Thực hiện lọc các thông tin tìm kiếm được dạng hình ảnh, tin tức và video.</a:t>
            </a:r>
            <a:endParaRPr lang="en-US" sz="2399">
              <a:solidFill>
                <a:prstClr val="white"/>
              </a:solidFill>
              <a:latin typeface="Arial" pitchFamily="34" charset="0"/>
              <a:ea typeface="方正静蕾简体"/>
              <a:cs typeface="Arial" pitchFamily="34" charset="0"/>
            </a:endParaRPr>
          </a:p>
        </p:txBody>
      </p:sp>
      <p:sp>
        <p:nvSpPr>
          <p:cNvPr id="204" name="Rounded Rectangle 203"/>
          <p:cNvSpPr/>
          <p:nvPr/>
        </p:nvSpPr>
        <p:spPr>
          <a:xfrm>
            <a:off x="4152290" y="1479662"/>
            <a:ext cx="3270146" cy="71700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599" b="1">
                <a:solidFill>
                  <a:srgbClr val="002060"/>
                </a:solidFill>
                <a:latin typeface="Arial" pitchFamily="34" charset="0"/>
                <a:ea typeface="方正静蕾简体"/>
                <a:cs typeface="Arial" pitchFamily="34" charset="0"/>
              </a:rPr>
              <a:t>Hoạt động nhóm</a:t>
            </a:r>
          </a:p>
        </p:txBody>
      </p:sp>
    </p:spTree>
    <p:extLst>
      <p:ext uri="{BB962C8B-B14F-4D97-AF65-F5344CB8AC3E}">
        <p14:creationId xmlns:p14="http://schemas.microsoft.com/office/powerpoint/2010/main" val="945355321"/>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barn(inVertical)">
                                      <p:cBhvr>
                                        <p:cTn id="7" dur="5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barn(inVertical)">
                                      <p:cBhvr>
                                        <p:cTn id="12" dur="500"/>
                                        <p:tgtEl>
                                          <p:spTgt spid="2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wipe(down)">
                                      <p:cBhvr>
                                        <p:cTn id="17" dur="500"/>
                                        <p:tgtEl>
                                          <p:spTgt spid="18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wipe(down)">
                                      <p:cBhvr>
                                        <p:cTn id="22" dur="500"/>
                                        <p:tgtEl>
                                          <p:spTgt spid="18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2"/>
                                        </p:tgtEl>
                                        <p:attrNameLst>
                                          <p:attrName>style.visibility</p:attrName>
                                        </p:attrNameLst>
                                      </p:cBhvr>
                                      <p:to>
                                        <p:strVal val="visible"/>
                                      </p:to>
                                    </p:set>
                                    <p:animEffect transition="in" filter="wipe(down)">
                                      <p:cBhvr>
                                        <p:cTn id="2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P spid="180" grpId="0"/>
      <p:bldP spid="181" grpId="0"/>
      <p:bldP spid="182" grpId="0"/>
      <p:bldP spid="20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C:\Users\ABC\Desktop\GR-010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063259" y="779429"/>
            <a:ext cx="939555" cy="5078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ABC\Desktop\GR-010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V="1">
            <a:off x="909464" y="811211"/>
            <a:ext cx="10870377" cy="518829"/>
          </a:xfrm>
          <a:prstGeom prst="rect">
            <a:avLst/>
          </a:prstGeom>
          <a:noFill/>
          <a:extLst>
            <a:ext uri="{909E8E84-426E-40DD-AFC4-6F175D3DCCD1}">
              <a14:hiddenFill xmlns:a14="http://schemas.microsoft.com/office/drawing/2010/main">
                <a:solidFill>
                  <a:srgbClr val="FFFFFF"/>
                </a:solidFill>
              </a14:hiddenFill>
            </a:ext>
          </a:extLst>
        </p:spPr>
      </p:pic>
      <p:sp>
        <p:nvSpPr>
          <p:cNvPr id="34" name="文本框 18"/>
          <p:cNvSpPr txBox="1"/>
          <p:nvPr/>
        </p:nvSpPr>
        <p:spPr>
          <a:xfrm>
            <a:off x="1200731" y="422386"/>
            <a:ext cx="11230323" cy="523084"/>
          </a:xfrm>
          <a:prstGeom prst="rect">
            <a:avLst/>
          </a:prstGeom>
          <a:noFill/>
          <a:effectLst/>
        </p:spPr>
        <p:txBody>
          <a:bodyPr wrap="square" rtlCol="0">
            <a:spAutoFit/>
          </a:bodyPr>
          <a:lstStyle/>
          <a:p>
            <a:pPr algn="just" defTabSz="914126"/>
            <a:r>
              <a:rPr lang="en-US" sz="2799" b="1">
                <a:solidFill>
                  <a:srgbClr val="FFFF00"/>
                </a:solidFill>
                <a:latin typeface="Arial" pitchFamily="34" charset="0"/>
                <a:ea typeface="方正静蕾简体"/>
                <a:cs typeface="Arial" pitchFamily="34" charset="0"/>
              </a:rPr>
              <a:t>2. Thực hành: Tìm kiếm và sử dụng thông tin trên Internet</a:t>
            </a:r>
            <a:endParaRPr lang="en-US" sz="2799" b="1" dirty="0">
              <a:solidFill>
                <a:srgbClr val="FFFF00"/>
              </a:solidFill>
              <a:latin typeface="Arial" pitchFamily="34" charset="0"/>
              <a:ea typeface="方正静蕾简体"/>
              <a:cs typeface="Arial" pitchFamily="34" charset="0"/>
            </a:endParaRPr>
          </a:p>
        </p:txBody>
      </p:sp>
      <p:sp>
        <p:nvSpPr>
          <p:cNvPr id="37" name="Rectangle 36"/>
          <p:cNvSpPr/>
          <p:nvPr/>
        </p:nvSpPr>
        <p:spPr>
          <a:xfrm>
            <a:off x="355778" y="1989215"/>
            <a:ext cx="6935356" cy="4523137"/>
          </a:xfrm>
          <a:prstGeom prst="rect">
            <a:avLst/>
          </a:prstGeom>
        </p:spPr>
        <p:txBody>
          <a:bodyPr wrap="square">
            <a:spAutoFit/>
          </a:bodyPr>
          <a:lstStyle/>
          <a:p>
            <a:pPr defTabSz="914126">
              <a:lnSpc>
                <a:spcPct val="200000"/>
              </a:lnSpc>
            </a:pPr>
            <a:r>
              <a:rPr lang="en-US" sz="2399" b="1">
                <a:solidFill>
                  <a:prstClr val="white"/>
                </a:solidFill>
                <a:latin typeface="Arial" pitchFamily="34" charset="0"/>
                <a:ea typeface="Times New Roman" panose="02020603050405020304" pitchFamily="18" charset="0"/>
                <a:cs typeface="Arial" pitchFamily="34" charset="0"/>
              </a:rPr>
              <a:t>Câu 1: </a:t>
            </a:r>
            <a:r>
              <a:rPr lang="en-US" sz="2399">
                <a:solidFill>
                  <a:prstClr val="white"/>
                </a:solidFill>
                <a:latin typeface="Arial" pitchFamily="34" charset="0"/>
                <a:ea typeface="Times New Roman" panose="02020603050405020304" pitchFamily="18" charset="0"/>
                <a:cs typeface="Arial" pitchFamily="34" charset="0"/>
              </a:rPr>
              <a:t>Nháy chuột vào một liên kết dạng tin tức để xem nội dung. Nêu các bước sao chép thông tin dạng văn bản về máy tính? </a:t>
            </a:r>
          </a:p>
          <a:p>
            <a:pPr defTabSz="914126">
              <a:lnSpc>
                <a:spcPct val="200000"/>
              </a:lnSpc>
            </a:pPr>
            <a:r>
              <a:rPr lang="en-US" sz="2399" b="1">
                <a:solidFill>
                  <a:prstClr val="white"/>
                </a:solidFill>
                <a:latin typeface="Arial" pitchFamily="34" charset="0"/>
                <a:ea typeface="Times New Roman" panose="02020603050405020304" pitchFamily="18" charset="0"/>
                <a:cs typeface="Arial" pitchFamily="34" charset="0"/>
              </a:rPr>
              <a:t>Câu 2: </a:t>
            </a:r>
            <a:r>
              <a:rPr lang="en-US" sz="2399">
                <a:solidFill>
                  <a:prstClr val="white"/>
                </a:solidFill>
                <a:latin typeface="Arial" pitchFamily="34" charset="0"/>
                <a:ea typeface="Times New Roman" panose="02020603050405020304" pitchFamily="18" charset="0"/>
                <a:cs typeface="Arial" pitchFamily="34" charset="0"/>
              </a:rPr>
              <a:t>Nháy chuột vào một liên kết dạng hình ảnh để xem. Nêu các bước lưu hình ảnh về máy tính? </a:t>
            </a:r>
            <a:endParaRPr lang="en-US" sz="2399" dirty="0">
              <a:solidFill>
                <a:prstClr val="white"/>
              </a:solidFill>
              <a:latin typeface="Arial" pitchFamily="34" charset="0"/>
              <a:ea typeface="Times New Roman" panose="02020603050405020304" pitchFamily="18" charset="0"/>
              <a:cs typeface="Arial" pitchFamily="34" charset="0"/>
            </a:endParaRPr>
          </a:p>
        </p:txBody>
      </p:sp>
      <p:sp>
        <p:nvSpPr>
          <p:cNvPr id="38" name="Rounded Rectangle 37"/>
          <p:cNvSpPr/>
          <p:nvPr/>
        </p:nvSpPr>
        <p:spPr>
          <a:xfrm>
            <a:off x="1632667" y="1330040"/>
            <a:ext cx="3270146" cy="71700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599" b="1">
                <a:solidFill>
                  <a:srgbClr val="002060"/>
                </a:solidFill>
                <a:latin typeface="Arial" pitchFamily="34" charset="0"/>
                <a:ea typeface="方正静蕾简体"/>
                <a:cs typeface="Arial" pitchFamily="34" charset="0"/>
              </a:rPr>
              <a:t>Hoạt động nhóm</a:t>
            </a:r>
          </a:p>
        </p:txBody>
      </p:sp>
      <p:pic>
        <p:nvPicPr>
          <p:cNvPr id="39"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123118" y="1557279"/>
            <a:ext cx="4656722" cy="4463334"/>
          </a:xfrm>
          <a:prstGeom prst="rect">
            <a:avLst/>
          </a:prstGeom>
        </p:spPr>
      </p:pic>
    </p:spTree>
    <p:extLst>
      <p:ext uri="{BB962C8B-B14F-4D97-AF65-F5344CB8AC3E}">
        <p14:creationId xmlns:p14="http://schemas.microsoft.com/office/powerpoint/2010/main" val="345613485"/>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66642" y="365988"/>
            <a:ext cx="9534265" cy="7198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a:solidFill>
                  <a:srgbClr val="002060"/>
                </a:solidFill>
                <a:latin typeface="Arial" pitchFamily="34" charset="0"/>
                <a:ea typeface="方正静蕾简体"/>
                <a:cs typeface="Arial" pitchFamily="34" charset="0"/>
              </a:rPr>
              <a:t>Em hãy nêu cách lưu nội dung và hình ảnh từ web về máy tính?</a:t>
            </a:r>
          </a:p>
        </p:txBody>
      </p:sp>
      <p:sp>
        <p:nvSpPr>
          <p:cNvPr id="6" name="Flowchart: Card 5"/>
          <p:cNvSpPr/>
          <p:nvPr/>
        </p:nvSpPr>
        <p:spPr>
          <a:xfrm flipH="1">
            <a:off x="1272720" y="1701258"/>
            <a:ext cx="4839122" cy="4751291"/>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797" indent="-342797" defTabSz="914126">
              <a:lnSpc>
                <a:spcPct val="200000"/>
              </a:lnSpc>
              <a:buFont typeface="Wingdings" pitchFamily="2" charset="2"/>
              <a:buChar char="Ø"/>
            </a:pPr>
            <a:endParaRPr lang="en-US" sz="2399">
              <a:solidFill>
                <a:srgbClr val="002060"/>
              </a:solidFill>
              <a:latin typeface="Arial" pitchFamily="34" charset="0"/>
              <a:ea typeface="方正静蕾简体"/>
              <a:cs typeface="Arial" pitchFamily="34" charset="0"/>
            </a:endParaRPr>
          </a:p>
          <a:p>
            <a:pPr marL="342797" indent="-342797" defTabSz="914126">
              <a:lnSpc>
                <a:spcPct val="200000"/>
              </a:lnSpc>
              <a:buFont typeface="Wingdings" pitchFamily="2" charset="2"/>
              <a:buChar char="Ø"/>
            </a:pPr>
            <a:r>
              <a:rPr lang="en-US" sz="2399">
                <a:solidFill>
                  <a:srgbClr val="002060"/>
                </a:solidFill>
                <a:latin typeface="Arial" pitchFamily="34" charset="0"/>
                <a:ea typeface="方正静蕾简体"/>
                <a:cs typeface="Arial" pitchFamily="34" charset="0"/>
              </a:rPr>
              <a:t>Chọn nội dung cần sao chép, nhấn tổ hợp phím Ctrl +C</a:t>
            </a:r>
          </a:p>
          <a:p>
            <a:pPr marL="342797" indent="-342797" defTabSz="914126">
              <a:lnSpc>
                <a:spcPct val="200000"/>
              </a:lnSpc>
              <a:buFont typeface="Wingdings" pitchFamily="2" charset="2"/>
              <a:buChar char="Ø"/>
            </a:pPr>
            <a:r>
              <a:rPr lang="en-US" sz="2399">
                <a:solidFill>
                  <a:srgbClr val="002060"/>
                </a:solidFill>
                <a:latin typeface="Arial" pitchFamily="34" charset="0"/>
                <a:ea typeface="方正静蕾简体"/>
                <a:cs typeface="Arial" pitchFamily="34" charset="0"/>
              </a:rPr>
              <a:t>Mở tệp văn bản, nhấn tổ hợp  Ctrl +V</a:t>
            </a:r>
          </a:p>
          <a:p>
            <a:pPr algn="ctr" defTabSz="914126"/>
            <a:endParaRPr lang="en-US" sz="1799">
              <a:solidFill>
                <a:srgbClr val="002060"/>
              </a:solidFill>
              <a:latin typeface="Arial" pitchFamily="34" charset="0"/>
              <a:ea typeface="方正静蕾简体"/>
              <a:cs typeface="Arial" pitchFamily="34" charset="0"/>
            </a:endParaRPr>
          </a:p>
        </p:txBody>
      </p:sp>
      <p:sp>
        <p:nvSpPr>
          <p:cNvPr id="33" name="Flowchart: Card 32"/>
          <p:cNvSpPr/>
          <p:nvPr/>
        </p:nvSpPr>
        <p:spPr>
          <a:xfrm>
            <a:off x="6311968" y="1701258"/>
            <a:ext cx="4567007" cy="4751291"/>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063" indent="-457063" defTabSz="914126">
              <a:lnSpc>
                <a:spcPct val="200000"/>
              </a:lnSpc>
              <a:buFont typeface="Wingdings" pitchFamily="2" charset="2"/>
              <a:buChar char="Ø"/>
            </a:pPr>
            <a:r>
              <a:rPr lang="en-US" sz="2399">
                <a:solidFill>
                  <a:srgbClr val="002060"/>
                </a:solidFill>
                <a:latin typeface="Arial" pitchFamily="34" charset="0"/>
                <a:ea typeface="方正静蕾简体"/>
                <a:cs typeface="Arial" pitchFamily="34" charset="0"/>
              </a:rPr>
              <a:t>Nháy nút phải chuột vào hình ảnh trên trang Web</a:t>
            </a:r>
          </a:p>
          <a:p>
            <a:pPr marL="457063" indent="-457063" defTabSz="914126">
              <a:lnSpc>
                <a:spcPct val="200000"/>
              </a:lnSpc>
              <a:buFont typeface="Wingdings" pitchFamily="2" charset="2"/>
              <a:buChar char="Ø"/>
            </a:pPr>
            <a:r>
              <a:rPr lang="en-US" sz="2399">
                <a:solidFill>
                  <a:srgbClr val="002060"/>
                </a:solidFill>
                <a:latin typeface="Arial" pitchFamily="34" charset="0"/>
                <a:ea typeface="方正静蕾简体"/>
                <a:cs typeface="Arial" pitchFamily="34" charset="0"/>
              </a:rPr>
              <a:t>Chọn lệnh l</a:t>
            </a:r>
            <a:r>
              <a:rPr lang="vi-VN" sz="2399">
                <a:solidFill>
                  <a:srgbClr val="002060"/>
                </a:solidFill>
                <a:latin typeface="Arial" pitchFamily="34" charset="0"/>
                <a:ea typeface="方正静蕾简体"/>
                <a:cs typeface="Arial" pitchFamily="34" charset="0"/>
              </a:rPr>
              <a:t>ư</a:t>
            </a:r>
            <a:r>
              <a:rPr lang="en-US" sz="2399">
                <a:solidFill>
                  <a:srgbClr val="002060"/>
                </a:solidFill>
                <a:latin typeface="Arial" pitchFamily="34" charset="0"/>
                <a:ea typeface="方正静蕾简体"/>
                <a:cs typeface="Arial" pitchFamily="34" charset="0"/>
              </a:rPr>
              <a:t>u hình ảnh thành…</a:t>
            </a:r>
            <a:endParaRPr lang="en-US" sz="2399" dirty="0">
              <a:solidFill>
                <a:srgbClr val="002060"/>
              </a:solidFill>
              <a:latin typeface="Arial" pitchFamily="34" charset="0"/>
              <a:ea typeface="方正静蕾简体"/>
              <a:cs typeface="Arial" pitchFamily="34" charset="0"/>
            </a:endParaRPr>
          </a:p>
        </p:txBody>
      </p:sp>
      <p:sp>
        <p:nvSpPr>
          <p:cNvPr id="7" name="Rectangle 6"/>
          <p:cNvSpPr/>
          <p:nvPr/>
        </p:nvSpPr>
        <p:spPr>
          <a:xfrm>
            <a:off x="5664064" y="2206075"/>
            <a:ext cx="6094413" cy="577700"/>
          </a:xfrm>
          <a:prstGeom prst="rect">
            <a:avLst/>
          </a:prstGeom>
        </p:spPr>
        <p:txBody>
          <a:bodyPr>
            <a:spAutoFit/>
          </a:bodyPr>
          <a:lstStyle/>
          <a:p>
            <a:pPr algn="ctr" defTabSz="914126">
              <a:lnSpc>
                <a:spcPct val="150000"/>
              </a:lnSpc>
            </a:pPr>
            <a:r>
              <a:rPr lang="en-US" sz="2399" b="1">
                <a:solidFill>
                  <a:srgbClr val="002060"/>
                </a:solidFill>
                <a:latin typeface="Arial" pitchFamily="34" charset="0"/>
                <a:ea typeface="方正静蕾简体"/>
                <a:cs typeface="Arial" pitchFamily="34" charset="0"/>
              </a:rPr>
              <a:t>CÁCH LƯU HÌNH ẢNH</a:t>
            </a:r>
          </a:p>
        </p:txBody>
      </p:sp>
      <p:sp>
        <p:nvSpPr>
          <p:cNvPr id="8" name="Rectangle 7"/>
          <p:cNvSpPr/>
          <p:nvPr/>
        </p:nvSpPr>
        <p:spPr>
          <a:xfrm>
            <a:off x="336860" y="2061204"/>
            <a:ext cx="6094413" cy="1131553"/>
          </a:xfrm>
          <a:prstGeom prst="rect">
            <a:avLst/>
          </a:prstGeom>
        </p:spPr>
        <p:txBody>
          <a:bodyPr>
            <a:spAutoFit/>
          </a:bodyPr>
          <a:lstStyle/>
          <a:p>
            <a:pPr algn="ctr" defTabSz="914126">
              <a:lnSpc>
                <a:spcPct val="150000"/>
              </a:lnSpc>
            </a:pPr>
            <a:r>
              <a:rPr lang="en-US" sz="2399" b="1">
                <a:solidFill>
                  <a:srgbClr val="002060"/>
                </a:solidFill>
                <a:latin typeface="Arial" pitchFamily="34" charset="0"/>
                <a:ea typeface="方正静蕾简体"/>
                <a:cs typeface="Arial" pitchFamily="34" charset="0"/>
              </a:rPr>
              <a:t>CÁCH LƯU NỘI DUNG </a:t>
            </a:r>
          </a:p>
          <a:p>
            <a:pPr algn="ctr" defTabSz="914126">
              <a:lnSpc>
                <a:spcPct val="150000"/>
              </a:lnSpc>
            </a:pPr>
            <a:r>
              <a:rPr lang="en-US" sz="2399" b="1">
                <a:solidFill>
                  <a:srgbClr val="002060"/>
                </a:solidFill>
                <a:latin typeface="Arial" pitchFamily="34" charset="0"/>
                <a:ea typeface="方正静蕾简体"/>
                <a:cs typeface="Arial" pitchFamily="34" charset="0"/>
              </a:rPr>
              <a:t>VĂN BẢN</a:t>
            </a:r>
          </a:p>
        </p:txBody>
      </p:sp>
      <p:sp>
        <p:nvSpPr>
          <p:cNvPr id="34" name="Freeform 109"/>
          <p:cNvSpPr>
            <a:spLocks noEditPoints="1"/>
          </p:cNvSpPr>
          <p:nvPr/>
        </p:nvSpPr>
        <p:spPr bwMode="auto">
          <a:xfrm>
            <a:off x="-232495" y="124522"/>
            <a:ext cx="1529946" cy="1853733"/>
          </a:xfrm>
          <a:custGeom>
            <a:avLst/>
            <a:gdLst/>
            <a:ahLst/>
            <a:cxnLst>
              <a:cxn ang="0">
                <a:pos x="334" y="1907"/>
              </a:cxn>
              <a:cxn ang="0">
                <a:pos x="66" y="2171"/>
              </a:cxn>
              <a:cxn ang="0">
                <a:pos x="245" y="1654"/>
              </a:cxn>
              <a:cxn ang="0">
                <a:pos x="613" y="615"/>
              </a:cxn>
              <a:cxn ang="0">
                <a:pos x="914" y="437"/>
              </a:cxn>
              <a:cxn ang="0">
                <a:pos x="1183" y="518"/>
              </a:cxn>
              <a:cxn ang="0">
                <a:pos x="1300" y="828"/>
              </a:cxn>
              <a:cxn ang="0">
                <a:pos x="1361" y="397"/>
              </a:cxn>
              <a:cxn ang="0">
                <a:pos x="1587" y="8"/>
              </a:cxn>
              <a:cxn ang="0">
                <a:pos x="1644" y="253"/>
              </a:cxn>
              <a:cxn ang="0">
                <a:pos x="1645" y="691"/>
              </a:cxn>
              <a:cxn ang="0">
                <a:pos x="1333" y="1279"/>
              </a:cxn>
              <a:cxn ang="0">
                <a:pos x="936" y="1766"/>
              </a:cxn>
              <a:cxn ang="0">
                <a:pos x="633" y="1720"/>
              </a:cxn>
              <a:cxn ang="0">
                <a:pos x="1659" y="189"/>
              </a:cxn>
              <a:cxn ang="0">
                <a:pos x="1065" y="372"/>
              </a:cxn>
              <a:cxn ang="0">
                <a:pos x="1528" y="571"/>
              </a:cxn>
              <a:cxn ang="0">
                <a:pos x="1031" y="503"/>
              </a:cxn>
              <a:cxn ang="0">
                <a:pos x="1117" y="390"/>
              </a:cxn>
              <a:cxn ang="0">
                <a:pos x="829" y="605"/>
              </a:cxn>
              <a:cxn ang="0">
                <a:pos x="768" y="588"/>
              </a:cxn>
              <a:cxn ang="0">
                <a:pos x="1166" y="550"/>
              </a:cxn>
              <a:cxn ang="0">
                <a:pos x="1100" y="574"/>
              </a:cxn>
              <a:cxn ang="0">
                <a:pos x="1510" y="1014"/>
              </a:cxn>
              <a:cxn ang="0">
                <a:pos x="1512" y="734"/>
              </a:cxn>
              <a:cxn ang="0">
                <a:pos x="1267" y="1087"/>
              </a:cxn>
              <a:cxn ang="0">
                <a:pos x="871" y="689"/>
              </a:cxn>
              <a:cxn ang="0">
                <a:pos x="963" y="606"/>
              </a:cxn>
              <a:cxn ang="0">
                <a:pos x="749" y="609"/>
              </a:cxn>
              <a:cxn ang="0">
                <a:pos x="825" y="622"/>
              </a:cxn>
              <a:cxn ang="0">
                <a:pos x="592" y="758"/>
              </a:cxn>
              <a:cxn ang="0">
                <a:pos x="682" y="620"/>
              </a:cxn>
              <a:cxn ang="0">
                <a:pos x="1257" y="824"/>
              </a:cxn>
              <a:cxn ang="0">
                <a:pos x="1022" y="723"/>
              </a:cxn>
              <a:cxn ang="0">
                <a:pos x="644" y="1206"/>
              </a:cxn>
              <a:cxn ang="0">
                <a:pos x="652" y="713"/>
              </a:cxn>
              <a:cxn ang="0">
                <a:pos x="1071" y="941"/>
              </a:cxn>
              <a:cxn ang="0">
                <a:pos x="723" y="828"/>
              </a:cxn>
              <a:cxn ang="0">
                <a:pos x="940" y="764"/>
              </a:cxn>
              <a:cxn ang="0">
                <a:pos x="727" y="883"/>
              </a:cxn>
              <a:cxn ang="0">
                <a:pos x="849" y="817"/>
              </a:cxn>
              <a:cxn ang="0">
                <a:pos x="606" y="799"/>
              </a:cxn>
              <a:cxn ang="0">
                <a:pos x="1144" y="838"/>
              </a:cxn>
              <a:cxn ang="0">
                <a:pos x="1263" y="842"/>
              </a:cxn>
              <a:cxn ang="0">
                <a:pos x="1117" y="855"/>
              </a:cxn>
              <a:cxn ang="0">
                <a:pos x="728" y="938"/>
              </a:cxn>
              <a:cxn ang="0">
                <a:pos x="789" y="913"/>
              </a:cxn>
              <a:cxn ang="0">
                <a:pos x="999" y="1289"/>
              </a:cxn>
              <a:cxn ang="0">
                <a:pos x="904" y="1299"/>
              </a:cxn>
              <a:cxn ang="0">
                <a:pos x="890" y="943"/>
              </a:cxn>
              <a:cxn ang="0">
                <a:pos x="1286" y="1137"/>
              </a:cxn>
              <a:cxn ang="0">
                <a:pos x="389" y="1330"/>
              </a:cxn>
              <a:cxn ang="0">
                <a:pos x="675" y="1622"/>
              </a:cxn>
              <a:cxn ang="0">
                <a:pos x="1224" y="1410"/>
              </a:cxn>
              <a:cxn ang="0">
                <a:pos x="512" y="1161"/>
              </a:cxn>
              <a:cxn ang="0">
                <a:pos x="1050" y="1650"/>
              </a:cxn>
              <a:cxn ang="0">
                <a:pos x="912" y="1613"/>
              </a:cxn>
              <a:cxn ang="0">
                <a:pos x="716" y="1629"/>
              </a:cxn>
              <a:cxn ang="0">
                <a:pos x="610" y="1648"/>
              </a:cxn>
              <a:cxn ang="0">
                <a:pos x="287" y="1718"/>
              </a:cxn>
              <a:cxn ang="0">
                <a:pos x="179" y="1869"/>
              </a:cxn>
              <a:cxn ang="0">
                <a:pos x="26" y="2075"/>
              </a:cxn>
            </a:cxnLst>
            <a:rect l="0" t="0" r="r" b="b"/>
            <a:pathLst>
              <a:path w="1680" h="2180">
                <a:moveTo>
                  <a:pt x="633" y="1720"/>
                </a:moveTo>
                <a:lnTo>
                  <a:pt x="633" y="1720"/>
                </a:lnTo>
                <a:lnTo>
                  <a:pt x="626" y="1720"/>
                </a:lnTo>
                <a:lnTo>
                  <a:pt x="620" y="1721"/>
                </a:lnTo>
                <a:lnTo>
                  <a:pt x="609" y="1724"/>
                </a:lnTo>
                <a:lnTo>
                  <a:pt x="602" y="1725"/>
                </a:lnTo>
                <a:lnTo>
                  <a:pt x="598" y="1727"/>
                </a:lnTo>
                <a:lnTo>
                  <a:pt x="595" y="1727"/>
                </a:lnTo>
                <a:lnTo>
                  <a:pt x="595" y="1727"/>
                </a:lnTo>
                <a:lnTo>
                  <a:pt x="588" y="1724"/>
                </a:lnTo>
                <a:lnTo>
                  <a:pt x="582" y="1720"/>
                </a:lnTo>
                <a:lnTo>
                  <a:pt x="570" y="1710"/>
                </a:lnTo>
                <a:lnTo>
                  <a:pt x="564" y="1706"/>
                </a:lnTo>
                <a:lnTo>
                  <a:pt x="556" y="1700"/>
                </a:lnTo>
                <a:lnTo>
                  <a:pt x="549" y="1697"/>
                </a:lnTo>
                <a:lnTo>
                  <a:pt x="539" y="1695"/>
                </a:lnTo>
                <a:lnTo>
                  <a:pt x="539" y="1695"/>
                </a:lnTo>
                <a:lnTo>
                  <a:pt x="536" y="1682"/>
                </a:lnTo>
                <a:lnTo>
                  <a:pt x="537" y="1671"/>
                </a:lnTo>
                <a:lnTo>
                  <a:pt x="542" y="1661"/>
                </a:lnTo>
                <a:lnTo>
                  <a:pt x="546" y="1652"/>
                </a:lnTo>
                <a:lnTo>
                  <a:pt x="546" y="1652"/>
                </a:lnTo>
                <a:lnTo>
                  <a:pt x="543" y="1654"/>
                </a:lnTo>
                <a:lnTo>
                  <a:pt x="544" y="1648"/>
                </a:lnTo>
                <a:lnTo>
                  <a:pt x="544" y="1648"/>
                </a:lnTo>
                <a:lnTo>
                  <a:pt x="520" y="1647"/>
                </a:lnTo>
                <a:lnTo>
                  <a:pt x="498" y="1647"/>
                </a:lnTo>
                <a:lnTo>
                  <a:pt x="477" y="1648"/>
                </a:lnTo>
                <a:lnTo>
                  <a:pt x="456" y="1651"/>
                </a:lnTo>
                <a:lnTo>
                  <a:pt x="456" y="1651"/>
                </a:lnTo>
                <a:lnTo>
                  <a:pt x="462" y="1657"/>
                </a:lnTo>
                <a:lnTo>
                  <a:pt x="464" y="1662"/>
                </a:lnTo>
                <a:lnTo>
                  <a:pt x="470" y="1675"/>
                </a:lnTo>
                <a:lnTo>
                  <a:pt x="473" y="1690"/>
                </a:lnTo>
                <a:lnTo>
                  <a:pt x="474" y="1706"/>
                </a:lnTo>
                <a:lnTo>
                  <a:pt x="473" y="1723"/>
                </a:lnTo>
                <a:lnTo>
                  <a:pt x="471" y="1739"/>
                </a:lnTo>
                <a:lnTo>
                  <a:pt x="464" y="1773"/>
                </a:lnTo>
                <a:lnTo>
                  <a:pt x="464" y="1773"/>
                </a:lnTo>
                <a:lnTo>
                  <a:pt x="460" y="1789"/>
                </a:lnTo>
                <a:lnTo>
                  <a:pt x="454" y="1804"/>
                </a:lnTo>
                <a:lnTo>
                  <a:pt x="447" y="1820"/>
                </a:lnTo>
                <a:lnTo>
                  <a:pt x="440" y="1834"/>
                </a:lnTo>
                <a:lnTo>
                  <a:pt x="425" y="1859"/>
                </a:lnTo>
                <a:lnTo>
                  <a:pt x="410" y="1880"/>
                </a:lnTo>
                <a:lnTo>
                  <a:pt x="410" y="1880"/>
                </a:lnTo>
                <a:lnTo>
                  <a:pt x="389" y="1891"/>
                </a:lnTo>
                <a:lnTo>
                  <a:pt x="369" y="1905"/>
                </a:lnTo>
                <a:lnTo>
                  <a:pt x="369" y="1905"/>
                </a:lnTo>
                <a:lnTo>
                  <a:pt x="360" y="1904"/>
                </a:lnTo>
                <a:lnTo>
                  <a:pt x="351" y="1904"/>
                </a:lnTo>
                <a:lnTo>
                  <a:pt x="334" y="1907"/>
                </a:lnTo>
                <a:lnTo>
                  <a:pt x="316" y="1911"/>
                </a:lnTo>
                <a:lnTo>
                  <a:pt x="304" y="1911"/>
                </a:lnTo>
                <a:lnTo>
                  <a:pt x="292" y="1911"/>
                </a:lnTo>
                <a:lnTo>
                  <a:pt x="292" y="1911"/>
                </a:lnTo>
                <a:lnTo>
                  <a:pt x="282" y="1909"/>
                </a:lnTo>
                <a:lnTo>
                  <a:pt x="275" y="1905"/>
                </a:lnTo>
                <a:lnTo>
                  <a:pt x="266" y="1902"/>
                </a:lnTo>
                <a:lnTo>
                  <a:pt x="257" y="1900"/>
                </a:lnTo>
                <a:lnTo>
                  <a:pt x="257" y="1900"/>
                </a:lnTo>
                <a:lnTo>
                  <a:pt x="241" y="1898"/>
                </a:lnTo>
                <a:lnTo>
                  <a:pt x="226" y="1897"/>
                </a:lnTo>
                <a:lnTo>
                  <a:pt x="210" y="1894"/>
                </a:lnTo>
                <a:lnTo>
                  <a:pt x="202" y="1893"/>
                </a:lnTo>
                <a:lnTo>
                  <a:pt x="195" y="1890"/>
                </a:lnTo>
                <a:lnTo>
                  <a:pt x="195" y="1890"/>
                </a:lnTo>
                <a:lnTo>
                  <a:pt x="186" y="1897"/>
                </a:lnTo>
                <a:lnTo>
                  <a:pt x="181" y="1905"/>
                </a:lnTo>
                <a:lnTo>
                  <a:pt x="177" y="1915"/>
                </a:lnTo>
                <a:lnTo>
                  <a:pt x="174" y="1923"/>
                </a:lnTo>
                <a:lnTo>
                  <a:pt x="171" y="1935"/>
                </a:lnTo>
                <a:lnTo>
                  <a:pt x="171" y="1946"/>
                </a:lnTo>
                <a:lnTo>
                  <a:pt x="172" y="1959"/>
                </a:lnTo>
                <a:lnTo>
                  <a:pt x="175" y="1973"/>
                </a:lnTo>
                <a:lnTo>
                  <a:pt x="175" y="1973"/>
                </a:lnTo>
                <a:lnTo>
                  <a:pt x="178" y="1981"/>
                </a:lnTo>
                <a:lnTo>
                  <a:pt x="181" y="1989"/>
                </a:lnTo>
                <a:lnTo>
                  <a:pt x="191" y="2002"/>
                </a:lnTo>
                <a:lnTo>
                  <a:pt x="193" y="2008"/>
                </a:lnTo>
                <a:lnTo>
                  <a:pt x="195" y="2013"/>
                </a:lnTo>
                <a:lnTo>
                  <a:pt x="193" y="2019"/>
                </a:lnTo>
                <a:lnTo>
                  <a:pt x="191" y="2026"/>
                </a:lnTo>
                <a:lnTo>
                  <a:pt x="191" y="2026"/>
                </a:lnTo>
                <a:lnTo>
                  <a:pt x="165" y="2022"/>
                </a:lnTo>
                <a:lnTo>
                  <a:pt x="140" y="2017"/>
                </a:lnTo>
                <a:lnTo>
                  <a:pt x="118" y="2012"/>
                </a:lnTo>
                <a:lnTo>
                  <a:pt x="95" y="2003"/>
                </a:lnTo>
                <a:lnTo>
                  <a:pt x="95" y="2003"/>
                </a:lnTo>
                <a:lnTo>
                  <a:pt x="85" y="2019"/>
                </a:lnTo>
                <a:lnTo>
                  <a:pt x="80" y="2036"/>
                </a:lnTo>
                <a:lnTo>
                  <a:pt x="75" y="2054"/>
                </a:lnTo>
                <a:lnTo>
                  <a:pt x="73" y="2072"/>
                </a:lnTo>
                <a:lnTo>
                  <a:pt x="73" y="2092"/>
                </a:lnTo>
                <a:lnTo>
                  <a:pt x="73" y="2112"/>
                </a:lnTo>
                <a:lnTo>
                  <a:pt x="78" y="2149"/>
                </a:lnTo>
                <a:lnTo>
                  <a:pt x="78" y="2149"/>
                </a:lnTo>
                <a:lnTo>
                  <a:pt x="81" y="2166"/>
                </a:lnTo>
                <a:lnTo>
                  <a:pt x="81" y="2169"/>
                </a:lnTo>
                <a:lnTo>
                  <a:pt x="81" y="2173"/>
                </a:lnTo>
                <a:lnTo>
                  <a:pt x="78" y="2178"/>
                </a:lnTo>
                <a:lnTo>
                  <a:pt x="75" y="2180"/>
                </a:lnTo>
                <a:lnTo>
                  <a:pt x="75" y="2180"/>
                </a:lnTo>
                <a:lnTo>
                  <a:pt x="66" y="2171"/>
                </a:lnTo>
                <a:lnTo>
                  <a:pt x="56" y="2159"/>
                </a:lnTo>
                <a:lnTo>
                  <a:pt x="46" y="2148"/>
                </a:lnTo>
                <a:lnTo>
                  <a:pt x="38" y="2134"/>
                </a:lnTo>
                <a:lnTo>
                  <a:pt x="29" y="2120"/>
                </a:lnTo>
                <a:lnTo>
                  <a:pt x="22" y="2105"/>
                </a:lnTo>
                <a:lnTo>
                  <a:pt x="15" y="2089"/>
                </a:lnTo>
                <a:lnTo>
                  <a:pt x="11" y="2072"/>
                </a:lnTo>
                <a:lnTo>
                  <a:pt x="5" y="2055"/>
                </a:lnTo>
                <a:lnTo>
                  <a:pt x="2" y="2039"/>
                </a:lnTo>
                <a:lnTo>
                  <a:pt x="1" y="2022"/>
                </a:lnTo>
                <a:lnTo>
                  <a:pt x="0" y="2005"/>
                </a:lnTo>
                <a:lnTo>
                  <a:pt x="0" y="1987"/>
                </a:lnTo>
                <a:lnTo>
                  <a:pt x="1" y="1971"/>
                </a:lnTo>
                <a:lnTo>
                  <a:pt x="5" y="1954"/>
                </a:lnTo>
                <a:lnTo>
                  <a:pt x="9" y="1937"/>
                </a:lnTo>
                <a:lnTo>
                  <a:pt x="9" y="1937"/>
                </a:lnTo>
                <a:lnTo>
                  <a:pt x="19" y="1925"/>
                </a:lnTo>
                <a:lnTo>
                  <a:pt x="29" y="1911"/>
                </a:lnTo>
                <a:lnTo>
                  <a:pt x="50" y="1885"/>
                </a:lnTo>
                <a:lnTo>
                  <a:pt x="50" y="1885"/>
                </a:lnTo>
                <a:lnTo>
                  <a:pt x="61" y="1880"/>
                </a:lnTo>
                <a:lnTo>
                  <a:pt x="73" y="1876"/>
                </a:lnTo>
                <a:lnTo>
                  <a:pt x="84" y="1873"/>
                </a:lnTo>
                <a:lnTo>
                  <a:pt x="97" y="1870"/>
                </a:lnTo>
                <a:lnTo>
                  <a:pt x="120" y="1867"/>
                </a:lnTo>
                <a:lnTo>
                  <a:pt x="144" y="1864"/>
                </a:lnTo>
                <a:lnTo>
                  <a:pt x="144" y="1864"/>
                </a:lnTo>
                <a:lnTo>
                  <a:pt x="154" y="1862"/>
                </a:lnTo>
                <a:lnTo>
                  <a:pt x="165" y="1856"/>
                </a:lnTo>
                <a:lnTo>
                  <a:pt x="188" y="1845"/>
                </a:lnTo>
                <a:lnTo>
                  <a:pt x="188" y="1845"/>
                </a:lnTo>
                <a:lnTo>
                  <a:pt x="217" y="1831"/>
                </a:lnTo>
                <a:lnTo>
                  <a:pt x="231" y="1824"/>
                </a:lnTo>
                <a:lnTo>
                  <a:pt x="245" y="1815"/>
                </a:lnTo>
                <a:lnTo>
                  <a:pt x="245" y="1815"/>
                </a:lnTo>
                <a:lnTo>
                  <a:pt x="259" y="1804"/>
                </a:lnTo>
                <a:lnTo>
                  <a:pt x="268" y="1797"/>
                </a:lnTo>
                <a:lnTo>
                  <a:pt x="275" y="1790"/>
                </a:lnTo>
                <a:lnTo>
                  <a:pt x="280" y="1780"/>
                </a:lnTo>
                <a:lnTo>
                  <a:pt x="286" y="1770"/>
                </a:lnTo>
                <a:lnTo>
                  <a:pt x="289" y="1759"/>
                </a:lnTo>
                <a:lnTo>
                  <a:pt x="292" y="1745"/>
                </a:lnTo>
                <a:lnTo>
                  <a:pt x="292" y="1745"/>
                </a:lnTo>
                <a:lnTo>
                  <a:pt x="276" y="1734"/>
                </a:lnTo>
                <a:lnTo>
                  <a:pt x="262" y="1721"/>
                </a:lnTo>
                <a:lnTo>
                  <a:pt x="251" y="1709"/>
                </a:lnTo>
                <a:lnTo>
                  <a:pt x="245" y="1699"/>
                </a:lnTo>
                <a:lnTo>
                  <a:pt x="245" y="1699"/>
                </a:lnTo>
                <a:lnTo>
                  <a:pt x="243" y="1693"/>
                </a:lnTo>
                <a:lnTo>
                  <a:pt x="241" y="1686"/>
                </a:lnTo>
                <a:lnTo>
                  <a:pt x="243" y="1671"/>
                </a:lnTo>
                <a:lnTo>
                  <a:pt x="245" y="1654"/>
                </a:lnTo>
                <a:lnTo>
                  <a:pt x="248" y="1637"/>
                </a:lnTo>
                <a:lnTo>
                  <a:pt x="248" y="1637"/>
                </a:lnTo>
                <a:lnTo>
                  <a:pt x="257" y="1600"/>
                </a:lnTo>
                <a:lnTo>
                  <a:pt x="265" y="1565"/>
                </a:lnTo>
                <a:lnTo>
                  <a:pt x="272" y="1530"/>
                </a:lnTo>
                <a:lnTo>
                  <a:pt x="280" y="1495"/>
                </a:lnTo>
                <a:lnTo>
                  <a:pt x="280" y="1495"/>
                </a:lnTo>
                <a:lnTo>
                  <a:pt x="290" y="1440"/>
                </a:lnTo>
                <a:lnTo>
                  <a:pt x="301" y="1388"/>
                </a:lnTo>
                <a:lnTo>
                  <a:pt x="301" y="1388"/>
                </a:lnTo>
                <a:lnTo>
                  <a:pt x="308" y="1373"/>
                </a:lnTo>
                <a:lnTo>
                  <a:pt x="318" y="1359"/>
                </a:lnTo>
                <a:lnTo>
                  <a:pt x="338" y="1334"/>
                </a:lnTo>
                <a:lnTo>
                  <a:pt x="338" y="1334"/>
                </a:lnTo>
                <a:lnTo>
                  <a:pt x="353" y="1324"/>
                </a:lnTo>
                <a:lnTo>
                  <a:pt x="370" y="1317"/>
                </a:lnTo>
                <a:lnTo>
                  <a:pt x="389" y="1311"/>
                </a:lnTo>
                <a:lnTo>
                  <a:pt x="407" y="1307"/>
                </a:lnTo>
                <a:lnTo>
                  <a:pt x="426" y="1304"/>
                </a:lnTo>
                <a:lnTo>
                  <a:pt x="446" y="1303"/>
                </a:lnTo>
                <a:lnTo>
                  <a:pt x="484" y="1303"/>
                </a:lnTo>
                <a:lnTo>
                  <a:pt x="484" y="1303"/>
                </a:lnTo>
                <a:lnTo>
                  <a:pt x="483" y="1254"/>
                </a:lnTo>
                <a:lnTo>
                  <a:pt x="480" y="1203"/>
                </a:lnTo>
                <a:lnTo>
                  <a:pt x="478" y="1153"/>
                </a:lnTo>
                <a:lnTo>
                  <a:pt x="478" y="1106"/>
                </a:lnTo>
                <a:lnTo>
                  <a:pt x="478" y="1106"/>
                </a:lnTo>
                <a:lnTo>
                  <a:pt x="480" y="1102"/>
                </a:lnTo>
                <a:lnTo>
                  <a:pt x="481" y="1099"/>
                </a:lnTo>
                <a:lnTo>
                  <a:pt x="485" y="1094"/>
                </a:lnTo>
                <a:lnTo>
                  <a:pt x="491" y="1088"/>
                </a:lnTo>
                <a:lnTo>
                  <a:pt x="492" y="1085"/>
                </a:lnTo>
                <a:lnTo>
                  <a:pt x="494" y="1081"/>
                </a:lnTo>
                <a:lnTo>
                  <a:pt x="494" y="1081"/>
                </a:lnTo>
                <a:lnTo>
                  <a:pt x="509" y="1074"/>
                </a:lnTo>
                <a:lnTo>
                  <a:pt x="525" y="1068"/>
                </a:lnTo>
                <a:lnTo>
                  <a:pt x="532" y="1066"/>
                </a:lnTo>
                <a:lnTo>
                  <a:pt x="540" y="1063"/>
                </a:lnTo>
                <a:lnTo>
                  <a:pt x="547" y="1063"/>
                </a:lnTo>
                <a:lnTo>
                  <a:pt x="556" y="1064"/>
                </a:lnTo>
                <a:lnTo>
                  <a:pt x="556" y="1064"/>
                </a:lnTo>
                <a:lnTo>
                  <a:pt x="554" y="988"/>
                </a:lnTo>
                <a:lnTo>
                  <a:pt x="554" y="920"/>
                </a:lnTo>
                <a:lnTo>
                  <a:pt x="553" y="848"/>
                </a:lnTo>
                <a:lnTo>
                  <a:pt x="551" y="771"/>
                </a:lnTo>
                <a:lnTo>
                  <a:pt x="551" y="771"/>
                </a:lnTo>
                <a:lnTo>
                  <a:pt x="560" y="758"/>
                </a:lnTo>
                <a:lnTo>
                  <a:pt x="567" y="744"/>
                </a:lnTo>
                <a:lnTo>
                  <a:pt x="579" y="715"/>
                </a:lnTo>
                <a:lnTo>
                  <a:pt x="591" y="682"/>
                </a:lnTo>
                <a:lnTo>
                  <a:pt x="602" y="649"/>
                </a:lnTo>
                <a:lnTo>
                  <a:pt x="613" y="615"/>
                </a:lnTo>
                <a:lnTo>
                  <a:pt x="624" y="581"/>
                </a:lnTo>
                <a:lnTo>
                  <a:pt x="637" y="549"/>
                </a:lnTo>
                <a:lnTo>
                  <a:pt x="645" y="533"/>
                </a:lnTo>
                <a:lnTo>
                  <a:pt x="652" y="519"/>
                </a:lnTo>
                <a:lnTo>
                  <a:pt x="652" y="519"/>
                </a:lnTo>
                <a:lnTo>
                  <a:pt x="659" y="522"/>
                </a:lnTo>
                <a:lnTo>
                  <a:pt x="666" y="526"/>
                </a:lnTo>
                <a:lnTo>
                  <a:pt x="672" y="531"/>
                </a:lnTo>
                <a:lnTo>
                  <a:pt x="676" y="536"/>
                </a:lnTo>
                <a:lnTo>
                  <a:pt x="685" y="549"/>
                </a:lnTo>
                <a:lnTo>
                  <a:pt x="690" y="563"/>
                </a:lnTo>
                <a:lnTo>
                  <a:pt x="702" y="592"/>
                </a:lnTo>
                <a:lnTo>
                  <a:pt x="707" y="606"/>
                </a:lnTo>
                <a:lnTo>
                  <a:pt x="716" y="619"/>
                </a:lnTo>
                <a:lnTo>
                  <a:pt x="716" y="619"/>
                </a:lnTo>
                <a:lnTo>
                  <a:pt x="717" y="629"/>
                </a:lnTo>
                <a:lnTo>
                  <a:pt x="720" y="640"/>
                </a:lnTo>
                <a:lnTo>
                  <a:pt x="728" y="661"/>
                </a:lnTo>
                <a:lnTo>
                  <a:pt x="728" y="661"/>
                </a:lnTo>
                <a:lnTo>
                  <a:pt x="732" y="639"/>
                </a:lnTo>
                <a:lnTo>
                  <a:pt x="735" y="616"/>
                </a:lnTo>
                <a:lnTo>
                  <a:pt x="738" y="569"/>
                </a:lnTo>
                <a:lnTo>
                  <a:pt x="738" y="569"/>
                </a:lnTo>
                <a:lnTo>
                  <a:pt x="749" y="556"/>
                </a:lnTo>
                <a:lnTo>
                  <a:pt x="762" y="542"/>
                </a:lnTo>
                <a:lnTo>
                  <a:pt x="783" y="510"/>
                </a:lnTo>
                <a:lnTo>
                  <a:pt x="783" y="510"/>
                </a:lnTo>
                <a:lnTo>
                  <a:pt x="803" y="477"/>
                </a:lnTo>
                <a:lnTo>
                  <a:pt x="811" y="462"/>
                </a:lnTo>
                <a:lnTo>
                  <a:pt x="818" y="444"/>
                </a:lnTo>
                <a:lnTo>
                  <a:pt x="818" y="444"/>
                </a:lnTo>
                <a:lnTo>
                  <a:pt x="821" y="442"/>
                </a:lnTo>
                <a:lnTo>
                  <a:pt x="822" y="439"/>
                </a:lnTo>
                <a:lnTo>
                  <a:pt x="826" y="434"/>
                </a:lnTo>
                <a:lnTo>
                  <a:pt x="829" y="428"/>
                </a:lnTo>
                <a:lnTo>
                  <a:pt x="834" y="424"/>
                </a:lnTo>
                <a:lnTo>
                  <a:pt x="834" y="424"/>
                </a:lnTo>
                <a:lnTo>
                  <a:pt x="836" y="414"/>
                </a:lnTo>
                <a:lnTo>
                  <a:pt x="839" y="406"/>
                </a:lnTo>
                <a:lnTo>
                  <a:pt x="848" y="392"/>
                </a:lnTo>
                <a:lnTo>
                  <a:pt x="857" y="378"/>
                </a:lnTo>
                <a:lnTo>
                  <a:pt x="867" y="362"/>
                </a:lnTo>
                <a:lnTo>
                  <a:pt x="867" y="362"/>
                </a:lnTo>
                <a:lnTo>
                  <a:pt x="869" y="362"/>
                </a:lnTo>
                <a:lnTo>
                  <a:pt x="870" y="361"/>
                </a:lnTo>
                <a:lnTo>
                  <a:pt x="870" y="358"/>
                </a:lnTo>
                <a:lnTo>
                  <a:pt x="870" y="358"/>
                </a:lnTo>
                <a:lnTo>
                  <a:pt x="878" y="359"/>
                </a:lnTo>
                <a:lnTo>
                  <a:pt x="885" y="361"/>
                </a:lnTo>
                <a:lnTo>
                  <a:pt x="885" y="361"/>
                </a:lnTo>
                <a:lnTo>
                  <a:pt x="901" y="399"/>
                </a:lnTo>
                <a:lnTo>
                  <a:pt x="914" y="437"/>
                </a:lnTo>
                <a:lnTo>
                  <a:pt x="939" y="518"/>
                </a:lnTo>
                <a:lnTo>
                  <a:pt x="939" y="518"/>
                </a:lnTo>
                <a:lnTo>
                  <a:pt x="942" y="512"/>
                </a:lnTo>
                <a:lnTo>
                  <a:pt x="944" y="508"/>
                </a:lnTo>
                <a:lnTo>
                  <a:pt x="949" y="504"/>
                </a:lnTo>
                <a:lnTo>
                  <a:pt x="951" y="500"/>
                </a:lnTo>
                <a:lnTo>
                  <a:pt x="951" y="500"/>
                </a:lnTo>
                <a:lnTo>
                  <a:pt x="954" y="501"/>
                </a:lnTo>
                <a:lnTo>
                  <a:pt x="956" y="501"/>
                </a:lnTo>
                <a:lnTo>
                  <a:pt x="958" y="503"/>
                </a:lnTo>
                <a:lnTo>
                  <a:pt x="960" y="504"/>
                </a:lnTo>
                <a:lnTo>
                  <a:pt x="960" y="504"/>
                </a:lnTo>
                <a:lnTo>
                  <a:pt x="967" y="497"/>
                </a:lnTo>
                <a:lnTo>
                  <a:pt x="972" y="490"/>
                </a:lnTo>
                <a:lnTo>
                  <a:pt x="984" y="469"/>
                </a:lnTo>
                <a:lnTo>
                  <a:pt x="995" y="446"/>
                </a:lnTo>
                <a:lnTo>
                  <a:pt x="1006" y="424"/>
                </a:lnTo>
                <a:lnTo>
                  <a:pt x="1006" y="424"/>
                </a:lnTo>
                <a:lnTo>
                  <a:pt x="1015" y="411"/>
                </a:lnTo>
                <a:lnTo>
                  <a:pt x="1023" y="400"/>
                </a:lnTo>
                <a:lnTo>
                  <a:pt x="1040" y="376"/>
                </a:lnTo>
                <a:lnTo>
                  <a:pt x="1048" y="365"/>
                </a:lnTo>
                <a:lnTo>
                  <a:pt x="1057" y="354"/>
                </a:lnTo>
                <a:lnTo>
                  <a:pt x="1062" y="341"/>
                </a:lnTo>
                <a:lnTo>
                  <a:pt x="1067" y="328"/>
                </a:lnTo>
                <a:lnTo>
                  <a:pt x="1067" y="328"/>
                </a:lnTo>
                <a:lnTo>
                  <a:pt x="1069" y="331"/>
                </a:lnTo>
                <a:lnTo>
                  <a:pt x="1069" y="328"/>
                </a:lnTo>
                <a:lnTo>
                  <a:pt x="1069" y="327"/>
                </a:lnTo>
                <a:lnTo>
                  <a:pt x="1072" y="328"/>
                </a:lnTo>
                <a:lnTo>
                  <a:pt x="1072" y="328"/>
                </a:lnTo>
                <a:lnTo>
                  <a:pt x="1075" y="317"/>
                </a:lnTo>
                <a:lnTo>
                  <a:pt x="1078" y="312"/>
                </a:lnTo>
                <a:lnTo>
                  <a:pt x="1082" y="305"/>
                </a:lnTo>
                <a:lnTo>
                  <a:pt x="1086" y="299"/>
                </a:lnTo>
                <a:lnTo>
                  <a:pt x="1092" y="295"/>
                </a:lnTo>
                <a:lnTo>
                  <a:pt x="1097" y="292"/>
                </a:lnTo>
                <a:lnTo>
                  <a:pt x="1106" y="292"/>
                </a:lnTo>
                <a:lnTo>
                  <a:pt x="1106" y="292"/>
                </a:lnTo>
                <a:lnTo>
                  <a:pt x="1113" y="305"/>
                </a:lnTo>
                <a:lnTo>
                  <a:pt x="1118" y="319"/>
                </a:lnTo>
                <a:lnTo>
                  <a:pt x="1127" y="350"/>
                </a:lnTo>
                <a:lnTo>
                  <a:pt x="1135" y="379"/>
                </a:lnTo>
                <a:lnTo>
                  <a:pt x="1141" y="394"/>
                </a:lnTo>
                <a:lnTo>
                  <a:pt x="1148" y="407"/>
                </a:lnTo>
                <a:lnTo>
                  <a:pt x="1148" y="407"/>
                </a:lnTo>
                <a:lnTo>
                  <a:pt x="1159" y="456"/>
                </a:lnTo>
                <a:lnTo>
                  <a:pt x="1166" y="479"/>
                </a:lnTo>
                <a:lnTo>
                  <a:pt x="1173" y="500"/>
                </a:lnTo>
                <a:lnTo>
                  <a:pt x="1173" y="500"/>
                </a:lnTo>
                <a:lnTo>
                  <a:pt x="1177" y="510"/>
                </a:lnTo>
                <a:lnTo>
                  <a:pt x="1183" y="518"/>
                </a:lnTo>
                <a:lnTo>
                  <a:pt x="1187" y="526"/>
                </a:lnTo>
                <a:lnTo>
                  <a:pt x="1189" y="535"/>
                </a:lnTo>
                <a:lnTo>
                  <a:pt x="1189" y="535"/>
                </a:lnTo>
                <a:lnTo>
                  <a:pt x="1189" y="539"/>
                </a:lnTo>
                <a:lnTo>
                  <a:pt x="1186" y="545"/>
                </a:lnTo>
                <a:lnTo>
                  <a:pt x="1183" y="549"/>
                </a:lnTo>
                <a:lnTo>
                  <a:pt x="1182" y="554"/>
                </a:lnTo>
                <a:lnTo>
                  <a:pt x="1182" y="554"/>
                </a:lnTo>
                <a:lnTo>
                  <a:pt x="1179" y="564"/>
                </a:lnTo>
                <a:lnTo>
                  <a:pt x="1179" y="576"/>
                </a:lnTo>
                <a:lnTo>
                  <a:pt x="1176" y="598"/>
                </a:lnTo>
                <a:lnTo>
                  <a:pt x="1176" y="608"/>
                </a:lnTo>
                <a:lnTo>
                  <a:pt x="1173" y="618"/>
                </a:lnTo>
                <a:lnTo>
                  <a:pt x="1170" y="626"/>
                </a:lnTo>
                <a:lnTo>
                  <a:pt x="1166" y="635"/>
                </a:lnTo>
                <a:lnTo>
                  <a:pt x="1166" y="635"/>
                </a:lnTo>
                <a:lnTo>
                  <a:pt x="1172" y="629"/>
                </a:lnTo>
                <a:lnTo>
                  <a:pt x="1179" y="620"/>
                </a:lnTo>
                <a:lnTo>
                  <a:pt x="1190" y="604"/>
                </a:lnTo>
                <a:lnTo>
                  <a:pt x="1201" y="583"/>
                </a:lnTo>
                <a:lnTo>
                  <a:pt x="1210" y="563"/>
                </a:lnTo>
                <a:lnTo>
                  <a:pt x="1210" y="563"/>
                </a:lnTo>
                <a:lnTo>
                  <a:pt x="1214" y="563"/>
                </a:lnTo>
                <a:lnTo>
                  <a:pt x="1221" y="562"/>
                </a:lnTo>
                <a:lnTo>
                  <a:pt x="1227" y="560"/>
                </a:lnTo>
                <a:lnTo>
                  <a:pt x="1231" y="560"/>
                </a:lnTo>
                <a:lnTo>
                  <a:pt x="1234" y="563"/>
                </a:lnTo>
                <a:lnTo>
                  <a:pt x="1234" y="563"/>
                </a:lnTo>
                <a:lnTo>
                  <a:pt x="1238" y="576"/>
                </a:lnTo>
                <a:lnTo>
                  <a:pt x="1241" y="591"/>
                </a:lnTo>
                <a:lnTo>
                  <a:pt x="1246" y="626"/>
                </a:lnTo>
                <a:lnTo>
                  <a:pt x="1250" y="660"/>
                </a:lnTo>
                <a:lnTo>
                  <a:pt x="1257" y="688"/>
                </a:lnTo>
                <a:lnTo>
                  <a:pt x="1257" y="688"/>
                </a:lnTo>
                <a:lnTo>
                  <a:pt x="1264" y="715"/>
                </a:lnTo>
                <a:lnTo>
                  <a:pt x="1269" y="726"/>
                </a:lnTo>
                <a:lnTo>
                  <a:pt x="1270" y="741"/>
                </a:lnTo>
                <a:lnTo>
                  <a:pt x="1270" y="741"/>
                </a:lnTo>
                <a:lnTo>
                  <a:pt x="1273" y="752"/>
                </a:lnTo>
                <a:lnTo>
                  <a:pt x="1279" y="764"/>
                </a:lnTo>
                <a:lnTo>
                  <a:pt x="1284" y="774"/>
                </a:lnTo>
                <a:lnTo>
                  <a:pt x="1288" y="786"/>
                </a:lnTo>
                <a:lnTo>
                  <a:pt x="1288" y="786"/>
                </a:lnTo>
                <a:lnTo>
                  <a:pt x="1290" y="792"/>
                </a:lnTo>
                <a:lnTo>
                  <a:pt x="1290" y="799"/>
                </a:lnTo>
                <a:lnTo>
                  <a:pt x="1293" y="811"/>
                </a:lnTo>
                <a:lnTo>
                  <a:pt x="1293" y="811"/>
                </a:lnTo>
                <a:lnTo>
                  <a:pt x="1294" y="816"/>
                </a:lnTo>
                <a:lnTo>
                  <a:pt x="1297" y="820"/>
                </a:lnTo>
                <a:lnTo>
                  <a:pt x="1298" y="824"/>
                </a:lnTo>
                <a:lnTo>
                  <a:pt x="1300" y="828"/>
                </a:lnTo>
                <a:lnTo>
                  <a:pt x="1300" y="828"/>
                </a:lnTo>
                <a:lnTo>
                  <a:pt x="1300" y="842"/>
                </a:lnTo>
                <a:lnTo>
                  <a:pt x="1297" y="859"/>
                </a:lnTo>
                <a:lnTo>
                  <a:pt x="1290" y="890"/>
                </a:lnTo>
                <a:lnTo>
                  <a:pt x="1290" y="890"/>
                </a:lnTo>
                <a:lnTo>
                  <a:pt x="1287" y="904"/>
                </a:lnTo>
                <a:lnTo>
                  <a:pt x="1281" y="918"/>
                </a:lnTo>
                <a:lnTo>
                  <a:pt x="1279" y="932"/>
                </a:lnTo>
                <a:lnTo>
                  <a:pt x="1277" y="948"/>
                </a:lnTo>
                <a:lnTo>
                  <a:pt x="1277" y="948"/>
                </a:lnTo>
                <a:lnTo>
                  <a:pt x="1311" y="928"/>
                </a:lnTo>
                <a:lnTo>
                  <a:pt x="1349" y="904"/>
                </a:lnTo>
                <a:lnTo>
                  <a:pt x="1367" y="891"/>
                </a:lnTo>
                <a:lnTo>
                  <a:pt x="1384" y="877"/>
                </a:lnTo>
                <a:lnTo>
                  <a:pt x="1399" y="863"/>
                </a:lnTo>
                <a:lnTo>
                  <a:pt x="1415" y="848"/>
                </a:lnTo>
                <a:lnTo>
                  <a:pt x="1415" y="848"/>
                </a:lnTo>
                <a:lnTo>
                  <a:pt x="1429" y="830"/>
                </a:lnTo>
                <a:lnTo>
                  <a:pt x="1443" y="810"/>
                </a:lnTo>
                <a:lnTo>
                  <a:pt x="1467" y="774"/>
                </a:lnTo>
                <a:lnTo>
                  <a:pt x="1467" y="774"/>
                </a:lnTo>
                <a:lnTo>
                  <a:pt x="1471" y="769"/>
                </a:lnTo>
                <a:lnTo>
                  <a:pt x="1476" y="765"/>
                </a:lnTo>
                <a:lnTo>
                  <a:pt x="1481" y="759"/>
                </a:lnTo>
                <a:lnTo>
                  <a:pt x="1485" y="755"/>
                </a:lnTo>
                <a:lnTo>
                  <a:pt x="1485" y="755"/>
                </a:lnTo>
                <a:lnTo>
                  <a:pt x="1486" y="747"/>
                </a:lnTo>
                <a:lnTo>
                  <a:pt x="1486" y="738"/>
                </a:lnTo>
                <a:lnTo>
                  <a:pt x="1486" y="730"/>
                </a:lnTo>
                <a:lnTo>
                  <a:pt x="1488" y="722"/>
                </a:lnTo>
                <a:lnTo>
                  <a:pt x="1488" y="722"/>
                </a:lnTo>
                <a:lnTo>
                  <a:pt x="1495" y="710"/>
                </a:lnTo>
                <a:lnTo>
                  <a:pt x="1500" y="699"/>
                </a:lnTo>
                <a:lnTo>
                  <a:pt x="1506" y="685"/>
                </a:lnTo>
                <a:lnTo>
                  <a:pt x="1510" y="671"/>
                </a:lnTo>
                <a:lnTo>
                  <a:pt x="1526" y="619"/>
                </a:lnTo>
                <a:lnTo>
                  <a:pt x="1526" y="619"/>
                </a:lnTo>
                <a:lnTo>
                  <a:pt x="1521" y="609"/>
                </a:lnTo>
                <a:lnTo>
                  <a:pt x="1516" y="601"/>
                </a:lnTo>
                <a:lnTo>
                  <a:pt x="1505" y="587"/>
                </a:lnTo>
                <a:lnTo>
                  <a:pt x="1492" y="573"/>
                </a:lnTo>
                <a:lnTo>
                  <a:pt x="1478" y="560"/>
                </a:lnTo>
                <a:lnTo>
                  <a:pt x="1448" y="538"/>
                </a:lnTo>
                <a:lnTo>
                  <a:pt x="1434" y="525"/>
                </a:lnTo>
                <a:lnTo>
                  <a:pt x="1422" y="512"/>
                </a:lnTo>
                <a:lnTo>
                  <a:pt x="1422" y="512"/>
                </a:lnTo>
                <a:lnTo>
                  <a:pt x="1412" y="493"/>
                </a:lnTo>
                <a:lnTo>
                  <a:pt x="1401" y="474"/>
                </a:lnTo>
                <a:lnTo>
                  <a:pt x="1377" y="439"/>
                </a:lnTo>
                <a:lnTo>
                  <a:pt x="1377" y="439"/>
                </a:lnTo>
                <a:lnTo>
                  <a:pt x="1374" y="425"/>
                </a:lnTo>
                <a:lnTo>
                  <a:pt x="1368" y="411"/>
                </a:lnTo>
                <a:lnTo>
                  <a:pt x="1361" y="397"/>
                </a:lnTo>
                <a:lnTo>
                  <a:pt x="1354" y="385"/>
                </a:lnTo>
                <a:lnTo>
                  <a:pt x="1340" y="359"/>
                </a:lnTo>
                <a:lnTo>
                  <a:pt x="1335" y="347"/>
                </a:lnTo>
                <a:lnTo>
                  <a:pt x="1330" y="333"/>
                </a:lnTo>
                <a:lnTo>
                  <a:pt x="1330" y="333"/>
                </a:lnTo>
                <a:lnTo>
                  <a:pt x="1326" y="307"/>
                </a:lnTo>
                <a:lnTo>
                  <a:pt x="1323" y="293"/>
                </a:lnTo>
                <a:lnTo>
                  <a:pt x="1319" y="281"/>
                </a:lnTo>
                <a:lnTo>
                  <a:pt x="1319" y="281"/>
                </a:lnTo>
                <a:lnTo>
                  <a:pt x="1319" y="276"/>
                </a:lnTo>
                <a:lnTo>
                  <a:pt x="1321" y="274"/>
                </a:lnTo>
                <a:lnTo>
                  <a:pt x="1323" y="272"/>
                </a:lnTo>
                <a:lnTo>
                  <a:pt x="1325" y="271"/>
                </a:lnTo>
                <a:lnTo>
                  <a:pt x="1325" y="271"/>
                </a:lnTo>
                <a:lnTo>
                  <a:pt x="1325" y="251"/>
                </a:lnTo>
                <a:lnTo>
                  <a:pt x="1326" y="233"/>
                </a:lnTo>
                <a:lnTo>
                  <a:pt x="1332" y="215"/>
                </a:lnTo>
                <a:lnTo>
                  <a:pt x="1337" y="199"/>
                </a:lnTo>
                <a:lnTo>
                  <a:pt x="1346" y="182"/>
                </a:lnTo>
                <a:lnTo>
                  <a:pt x="1356" y="168"/>
                </a:lnTo>
                <a:lnTo>
                  <a:pt x="1366" y="154"/>
                </a:lnTo>
                <a:lnTo>
                  <a:pt x="1375" y="143"/>
                </a:lnTo>
                <a:lnTo>
                  <a:pt x="1375" y="143"/>
                </a:lnTo>
                <a:lnTo>
                  <a:pt x="1389" y="137"/>
                </a:lnTo>
                <a:lnTo>
                  <a:pt x="1403" y="130"/>
                </a:lnTo>
                <a:lnTo>
                  <a:pt x="1426" y="116"/>
                </a:lnTo>
                <a:lnTo>
                  <a:pt x="1439" y="109"/>
                </a:lnTo>
                <a:lnTo>
                  <a:pt x="1451" y="104"/>
                </a:lnTo>
                <a:lnTo>
                  <a:pt x="1464" y="101"/>
                </a:lnTo>
                <a:lnTo>
                  <a:pt x="1471" y="101"/>
                </a:lnTo>
                <a:lnTo>
                  <a:pt x="1478" y="102"/>
                </a:lnTo>
                <a:lnTo>
                  <a:pt x="1478" y="102"/>
                </a:lnTo>
                <a:lnTo>
                  <a:pt x="1492" y="95"/>
                </a:lnTo>
                <a:lnTo>
                  <a:pt x="1506" y="87"/>
                </a:lnTo>
                <a:lnTo>
                  <a:pt x="1521" y="79"/>
                </a:lnTo>
                <a:lnTo>
                  <a:pt x="1534" y="67"/>
                </a:lnTo>
                <a:lnTo>
                  <a:pt x="1544" y="56"/>
                </a:lnTo>
                <a:lnTo>
                  <a:pt x="1549" y="50"/>
                </a:lnTo>
                <a:lnTo>
                  <a:pt x="1552" y="43"/>
                </a:lnTo>
                <a:lnTo>
                  <a:pt x="1555" y="38"/>
                </a:lnTo>
                <a:lnTo>
                  <a:pt x="1555" y="31"/>
                </a:lnTo>
                <a:lnTo>
                  <a:pt x="1555" y="24"/>
                </a:lnTo>
                <a:lnTo>
                  <a:pt x="1554" y="17"/>
                </a:lnTo>
                <a:lnTo>
                  <a:pt x="1554" y="17"/>
                </a:lnTo>
                <a:lnTo>
                  <a:pt x="1556" y="11"/>
                </a:lnTo>
                <a:lnTo>
                  <a:pt x="1561" y="7"/>
                </a:lnTo>
                <a:lnTo>
                  <a:pt x="1565" y="4"/>
                </a:lnTo>
                <a:lnTo>
                  <a:pt x="1569" y="1"/>
                </a:lnTo>
                <a:lnTo>
                  <a:pt x="1575" y="0"/>
                </a:lnTo>
                <a:lnTo>
                  <a:pt x="1579" y="1"/>
                </a:lnTo>
                <a:lnTo>
                  <a:pt x="1583" y="4"/>
                </a:lnTo>
                <a:lnTo>
                  <a:pt x="1587" y="8"/>
                </a:lnTo>
                <a:lnTo>
                  <a:pt x="1587" y="8"/>
                </a:lnTo>
                <a:lnTo>
                  <a:pt x="1585" y="17"/>
                </a:lnTo>
                <a:lnTo>
                  <a:pt x="1583" y="27"/>
                </a:lnTo>
                <a:lnTo>
                  <a:pt x="1585" y="38"/>
                </a:lnTo>
                <a:lnTo>
                  <a:pt x="1587" y="48"/>
                </a:lnTo>
                <a:lnTo>
                  <a:pt x="1594" y="69"/>
                </a:lnTo>
                <a:lnTo>
                  <a:pt x="1596" y="80"/>
                </a:lnTo>
                <a:lnTo>
                  <a:pt x="1597" y="90"/>
                </a:lnTo>
                <a:lnTo>
                  <a:pt x="1597" y="90"/>
                </a:lnTo>
                <a:lnTo>
                  <a:pt x="1596" y="107"/>
                </a:lnTo>
                <a:lnTo>
                  <a:pt x="1592" y="121"/>
                </a:lnTo>
                <a:lnTo>
                  <a:pt x="1587" y="135"/>
                </a:lnTo>
                <a:lnTo>
                  <a:pt x="1580" y="147"/>
                </a:lnTo>
                <a:lnTo>
                  <a:pt x="1573" y="160"/>
                </a:lnTo>
                <a:lnTo>
                  <a:pt x="1565" y="171"/>
                </a:lnTo>
                <a:lnTo>
                  <a:pt x="1547" y="194"/>
                </a:lnTo>
                <a:lnTo>
                  <a:pt x="1547" y="194"/>
                </a:lnTo>
                <a:lnTo>
                  <a:pt x="1563" y="194"/>
                </a:lnTo>
                <a:lnTo>
                  <a:pt x="1580" y="194"/>
                </a:lnTo>
                <a:lnTo>
                  <a:pt x="1596" y="191"/>
                </a:lnTo>
                <a:lnTo>
                  <a:pt x="1604" y="188"/>
                </a:lnTo>
                <a:lnTo>
                  <a:pt x="1611" y="185"/>
                </a:lnTo>
                <a:lnTo>
                  <a:pt x="1611" y="185"/>
                </a:lnTo>
                <a:lnTo>
                  <a:pt x="1617" y="180"/>
                </a:lnTo>
                <a:lnTo>
                  <a:pt x="1624" y="173"/>
                </a:lnTo>
                <a:lnTo>
                  <a:pt x="1638" y="156"/>
                </a:lnTo>
                <a:lnTo>
                  <a:pt x="1638" y="156"/>
                </a:lnTo>
                <a:lnTo>
                  <a:pt x="1649" y="145"/>
                </a:lnTo>
                <a:lnTo>
                  <a:pt x="1659" y="133"/>
                </a:lnTo>
                <a:lnTo>
                  <a:pt x="1666" y="122"/>
                </a:lnTo>
                <a:lnTo>
                  <a:pt x="1670" y="109"/>
                </a:lnTo>
                <a:lnTo>
                  <a:pt x="1670" y="109"/>
                </a:lnTo>
                <a:lnTo>
                  <a:pt x="1674" y="114"/>
                </a:lnTo>
                <a:lnTo>
                  <a:pt x="1677" y="118"/>
                </a:lnTo>
                <a:lnTo>
                  <a:pt x="1679" y="122"/>
                </a:lnTo>
                <a:lnTo>
                  <a:pt x="1680" y="128"/>
                </a:lnTo>
                <a:lnTo>
                  <a:pt x="1680" y="139"/>
                </a:lnTo>
                <a:lnTo>
                  <a:pt x="1679" y="149"/>
                </a:lnTo>
                <a:lnTo>
                  <a:pt x="1679" y="149"/>
                </a:lnTo>
                <a:lnTo>
                  <a:pt x="1676" y="174"/>
                </a:lnTo>
                <a:lnTo>
                  <a:pt x="1673" y="188"/>
                </a:lnTo>
                <a:lnTo>
                  <a:pt x="1669" y="201"/>
                </a:lnTo>
                <a:lnTo>
                  <a:pt x="1669" y="201"/>
                </a:lnTo>
                <a:lnTo>
                  <a:pt x="1663" y="212"/>
                </a:lnTo>
                <a:lnTo>
                  <a:pt x="1658" y="223"/>
                </a:lnTo>
                <a:lnTo>
                  <a:pt x="1651" y="232"/>
                </a:lnTo>
                <a:lnTo>
                  <a:pt x="1645" y="241"/>
                </a:lnTo>
                <a:lnTo>
                  <a:pt x="1645" y="241"/>
                </a:lnTo>
                <a:lnTo>
                  <a:pt x="1645" y="248"/>
                </a:lnTo>
                <a:lnTo>
                  <a:pt x="1645" y="251"/>
                </a:lnTo>
                <a:lnTo>
                  <a:pt x="1644" y="253"/>
                </a:lnTo>
                <a:lnTo>
                  <a:pt x="1644" y="253"/>
                </a:lnTo>
                <a:lnTo>
                  <a:pt x="1636" y="264"/>
                </a:lnTo>
                <a:lnTo>
                  <a:pt x="1625" y="274"/>
                </a:lnTo>
                <a:lnTo>
                  <a:pt x="1614" y="282"/>
                </a:lnTo>
                <a:lnTo>
                  <a:pt x="1601" y="292"/>
                </a:lnTo>
                <a:lnTo>
                  <a:pt x="1586" y="299"/>
                </a:lnTo>
                <a:lnTo>
                  <a:pt x="1572" y="306"/>
                </a:lnTo>
                <a:lnTo>
                  <a:pt x="1558" y="312"/>
                </a:lnTo>
                <a:lnTo>
                  <a:pt x="1545" y="316"/>
                </a:lnTo>
                <a:lnTo>
                  <a:pt x="1545" y="316"/>
                </a:lnTo>
                <a:lnTo>
                  <a:pt x="1538" y="316"/>
                </a:lnTo>
                <a:lnTo>
                  <a:pt x="1531" y="316"/>
                </a:lnTo>
                <a:lnTo>
                  <a:pt x="1526" y="317"/>
                </a:lnTo>
                <a:lnTo>
                  <a:pt x="1520" y="317"/>
                </a:lnTo>
                <a:lnTo>
                  <a:pt x="1520" y="317"/>
                </a:lnTo>
                <a:lnTo>
                  <a:pt x="1509" y="321"/>
                </a:lnTo>
                <a:lnTo>
                  <a:pt x="1499" y="326"/>
                </a:lnTo>
                <a:lnTo>
                  <a:pt x="1489" y="331"/>
                </a:lnTo>
                <a:lnTo>
                  <a:pt x="1479" y="338"/>
                </a:lnTo>
                <a:lnTo>
                  <a:pt x="1461" y="355"/>
                </a:lnTo>
                <a:lnTo>
                  <a:pt x="1446" y="372"/>
                </a:lnTo>
                <a:lnTo>
                  <a:pt x="1446" y="372"/>
                </a:lnTo>
                <a:lnTo>
                  <a:pt x="1444" y="380"/>
                </a:lnTo>
                <a:lnTo>
                  <a:pt x="1444" y="389"/>
                </a:lnTo>
                <a:lnTo>
                  <a:pt x="1446" y="394"/>
                </a:lnTo>
                <a:lnTo>
                  <a:pt x="1448" y="400"/>
                </a:lnTo>
                <a:lnTo>
                  <a:pt x="1453" y="406"/>
                </a:lnTo>
                <a:lnTo>
                  <a:pt x="1457" y="410"/>
                </a:lnTo>
                <a:lnTo>
                  <a:pt x="1468" y="417"/>
                </a:lnTo>
                <a:lnTo>
                  <a:pt x="1479" y="424"/>
                </a:lnTo>
                <a:lnTo>
                  <a:pt x="1489" y="432"/>
                </a:lnTo>
                <a:lnTo>
                  <a:pt x="1495" y="437"/>
                </a:lnTo>
                <a:lnTo>
                  <a:pt x="1499" y="441"/>
                </a:lnTo>
                <a:lnTo>
                  <a:pt x="1502" y="446"/>
                </a:lnTo>
                <a:lnTo>
                  <a:pt x="1503" y="453"/>
                </a:lnTo>
                <a:lnTo>
                  <a:pt x="1503" y="453"/>
                </a:lnTo>
                <a:lnTo>
                  <a:pt x="1512" y="458"/>
                </a:lnTo>
                <a:lnTo>
                  <a:pt x="1517" y="463"/>
                </a:lnTo>
                <a:lnTo>
                  <a:pt x="1523" y="469"/>
                </a:lnTo>
                <a:lnTo>
                  <a:pt x="1528" y="474"/>
                </a:lnTo>
                <a:lnTo>
                  <a:pt x="1528" y="474"/>
                </a:lnTo>
                <a:lnTo>
                  <a:pt x="1547" y="512"/>
                </a:lnTo>
                <a:lnTo>
                  <a:pt x="1563" y="552"/>
                </a:lnTo>
                <a:lnTo>
                  <a:pt x="1580" y="591"/>
                </a:lnTo>
                <a:lnTo>
                  <a:pt x="1590" y="609"/>
                </a:lnTo>
                <a:lnTo>
                  <a:pt x="1601" y="626"/>
                </a:lnTo>
                <a:lnTo>
                  <a:pt x="1601" y="626"/>
                </a:lnTo>
                <a:lnTo>
                  <a:pt x="1611" y="639"/>
                </a:lnTo>
                <a:lnTo>
                  <a:pt x="1620" y="653"/>
                </a:lnTo>
                <a:lnTo>
                  <a:pt x="1636" y="682"/>
                </a:lnTo>
                <a:lnTo>
                  <a:pt x="1636" y="682"/>
                </a:lnTo>
                <a:lnTo>
                  <a:pt x="1642" y="688"/>
                </a:lnTo>
                <a:lnTo>
                  <a:pt x="1645" y="691"/>
                </a:lnTo>
                <a:lnTo>
                  <a:pt x="1649" y="692"/>
                </a:lnTo>
                <a:lnTo>
                  <a:pt x="1649" y="692"/>
                </a:lnTo>
                <a:lnTo>
                  <a:pt x="1656" y="710"/>
                </a:lnTo>
                <a:lnTo>
                  <a:pt x="1662" y="729"/>
                </a:lnTo>
                <a:lnTo>
                  <a:pt x="1666" y="748"/>
                </a:lnTo>
                <a:lnTo>
                  <a:pt x="1669" y="766"/>
                </a:lnTo>
                <a:lnTo>
                  <a:pt x="1670" y="786"/>
                </a:lnTo>
                <a:lnTo>
                  <a:pt x="1669" y="806"/>
                </a:lnTo>
                <a:lnTo>
                  <a:pt x="1666" y="825"/>
                </a:lnTo>
                <a:lnTo>
                  <a:pt x="1662" y="847"/>
                </a:lnTo>
                <a:lnTo>
                  <a:pt x="1662" y="847"/>
                </a:lnTo>
                <a:lnTo>
                  <a:pt x="1645" y="870"/>
                </a:lnTo>
                <a:lnTo>
                  <a:pt x="1638" y="882"/>
                </a:lnTo>
                <a:lnTo>
                  <a:pt x="1632" y="897"/>
                </a:lnTo>
                <a:lnTo>
                  <a:pt x="1632" y="897"/>
                </a:lnTo>
                <a:lnTo>
                  <a:pt x="1589" y="945"/>
                </a:lnTo>
                <a:lnTo>
                  <a:pt x="1545" y="997"/>
                </a:lnTo>
                <a:lnTo>
                  <a:pt x="1523" y="1022"/>
                </a:lnTo>
                <a:lnTo>
                  <a:pt x="1500" y="1047"/>
                </a:lnTo>
                <a:lnTo>
                  <a:pt x="1476" y="1071"/>
                </a:lnTo>
                <a:lnTo>
                  <a:pt x="1453" y="1092"/>
                </a:lnTo>
                <a:lnTo>
                  <a:pt x="1453" y="1092"/>
                </a:lnTo>
                <a:lnTo>
                  <a:pt x="1448" y="1098"/>
                </a:lnTo>
                <a:lnTo>
                  <a:pt x="1446" y="1103"/>
                </a:lnTo>
                <a:lnTo>
                  <a:pt x="1441" y="1108"/>
                </a:lnTo>
                <a:lnTo>
                  <a:pt x="1437" y="1112"/>
                </a:lnTo>
                <a:lnTo>
                  <a:pt x="1437" y="1112"/>
                </a:lnTo>
                <a:lnTo>
                  <a:pt x="1434" y="1113"/>
                </a:lnTo>
                <a:lnTo>
                  <a:pt x="1430" y="1115"/>
                </a:lnTo>
                <a:lnTo>
                  <a:pt x="1427" y="1116"/>
                </a:lnTo>
                <a:lnTo>
                  <a:pt x="1425" y="1117"/>
                </a:lnTo>
                <a:lnTo>
                  <a:pt x="1425" y="1117"/>
                </a:lnTo>
                <a:lnTo>
                  <a:pt x="1422" y="1123"/>
                </a:lnTo>
                <a:lnTo>
                  <a:pt x="1419" y="1127"/>
                </a:lnTo>
                <a:lnTo>
                  <a:pt x="1419" y="1127"/>
                </a:lnTo>
                <a:lnTo>
                  <a:pt x="1412" y="1133"/>
                </a:lnTo>
                <a:lnTo>
                  <a:pt x="1403" y="1139"/>
                </a:lnTo>
                <a:lnTo>
                  <a:pt x="1385" y="1148"/>
                </a:lnTo>
                <a:lnTo>
                  <a:pt x="1370" y="1160"/>
                </a:lnTo>
                <a:lnTo>
                  <a:pt x="1364" y="1165"/>
                </a:lnTo>
                <a:lnTo>
                  <a:pt x="1360" y="1171"/>
                </a:lnTo>
                <a:lnTo>
                  <a:pt x="1360" y="1171"/>
                </a:lnTo>
                <a:lnTo>
                  <a:pt x="1360" y="1174"/>
                </a:lnTo>
                <a:lnTo>
                  <a:pt x="1360" y="1179"/>
                </a:lnTo>
                <a:lnTo>
                  <a:pt x="1360" y="1188"/>
                </a:lnTo>
                <a:lnTo>
                  <a:pt x="1360" y="1188"/>
                </a:lnTo>
                <a:lnTo>
                  <a:pt x="1359" y="1200"/>
                </a:lnTo>
                <a:lnTo>
                  <a:pt x="1356" y="1213"/>
                </a:lnTo>
                <a:lnTo>
                  <a:pt x="1349" y="1235"/>
                </a:lnTo>
                <a:lnTo>
                  <a:pt x="1340" y="1256"/>
                </a:lnTo>
                <a:lnTo>
                  <a:pt x="1333" y="1279"/>
                </a:lnTo>
                <a:lnTo>
                  <a:pt x="1333" y="1279"/>
                </a:lnTo>
                <a:lnTo>
                  <a:pt x="1319" y="1299"/>
                </a:lnTo>
                <a:lnTo>
                  <a:pt x="1307" y="1321"/>
                </a:lnTo>
                <a:lnTo>
                  <a:pt x="1297" y="1345"/>
                </a:lnTo>
                <a:lnTo>
                  <a:pt x="1288" y="1370"/>
                </a:lnTo>
                <a:lnTo>
                  <a:pt x="1281" y="1397"/>
                </a:lnTo>
                <a:lnTo>
                  <a:pt x="1276" y="1426"/>
                </a:lnTo>
                <a:lnTo>
                  <a:pt x="1273" y="1454"/>
                </a:lnTo>
                <a:lnTo>
                  <a:pt x="1273" y="1485"/>
                </a:lnTo>
                <a:lnTo>
                  <a:pt x="1273" y="1485"/>
                </a:lnTo>
                <a:lnTo>
                  <a:pt x="1273" y="1501"/>
                </a:lnTo>
                <a:lnTo>
                  <a:pt x="1270" y="1516"/>
                </a:lnTo>
                <a:lnTo>
                  <a:pt x="1269" y="1522"/>
                </a:lnTo>
                <a:lnTo>
                  <a:pt x="1264" y="1529"/>
                </a:lnTo>
                <a:lnTo>
                  <a:pt x="1260" y="1533"/>
                </a:lnTo>
                <a:lnTo>
                  <a:pt x="1255" y="1537"/>
                </a:lnTo>
                <a:lnTo>
                  <a:pt x="1255" y="1537"/>
                </a:lnTo>
                <a:lnTo>
                  <a:pt x="1250" y="1539"/>
                </a:lnTo>
                <a:lnTo>
                  <a:pt x="1245" y="1540"/>
                </a:lnTo>
                <a:lnTo>
                  <a:pt x="1234" y="1542"/>
                </a:lnTo>
                <a:lnTo>
                  <a:pt x="1234" y="1542"/>
                </a:lnTo>
                <a:lnTo>
                  <a:pt x="1208" y="1550"/>
                </a:lnTo>
                <a:lnTo>
                  <a:pt x="1208" y="1550"/>
                </a:lnTo>
                <a:lnTo>
                  <a:pt x="1203" y="1553"/>
                </a:lnTo>
                <a:lnTo>
                  <a:pt x="1197" y="1557"/>
                </a:lnTo>
                <a:lnTo>
                  <a:pt x="1197" y="1557"/>
                </a:lnTo>
                <a:lnTo>
                  <a:pt x="1179" y="1563"/>
                </a:lnTo>
                <a:lnTo>
                  <a:pt x="1159" y="1565"/>
                </a:lnTo>
                <a:lnTo>
                  <a:pt x="1140" y="1570"/>
                </a:lnTo>
                <a:lnTo>
                  <a:pt x="1121" y="1575"/>
                </a:lnTo>
                <a:lnTo>
                  <a:pt x="1121" y="1575"/>
                </a:lnTo>
                <a:lnTo>
                  <a:pt x="1117" y="1585"/>
                </a:lnTo>
                <a:lnTo>
                  <a:pt x="1114" y="1595"/>
                </a:lnTo>
                <a:lnTo>
                  <a:pt x="1109" y="1619"/>
                </a:lnTo>
                <a:lnTo>
                  <a:pt x="1102" y="1668"/>
                </a:lnTo>
                <a:lnTo>
                  <a:pt x="1102" y="1668"/>
                </a:lnTo>
                <a:lnTo>
                  <a:pt x="1076" y="1696"/>
                </a:lnTo>
                <a:lnTo>
                  <a:pt x="1051" y="1723"/>
                </a:lnTo>
                <a:lnTo>
                  <a:pt x="1051" y="1723"/>
                </a:lnTo>
                <a:lnTo>
                  <a:pt x="1038" y="1720"/>
                </a:lnTo>
                <a:lnTo>
                  <a:pt x="1023" y="1717"/>
                </a:lnTo>
                <a:lnTo>
                  <a:pt x="1008" y="1716"/>
                </a:lnTo>
                <a:lnTo>
                  <a:pt x="995" y="1717"/>
                </a:lnTo>
                <a:lnTo>
                  <a:pt x="995" y="1717"/>
                </a:lnTo>
                <a:lnTo>
                  <a:pt x="991" y="1720"/>
                </a:lnTo>
                <a:lnTo>
                  <a:pt x="989" y="1724"/>
                </a:lnTo>
                <a:lnTo>
                  <a:pt x="985" y="1734"/>
                </a:lnTo>
                <a:lnTo>
                  <a:pt x="985" y="1734"/>
                </a:lnTo>
                <a:lnTo>
                  <a:pt x="974" y="1737"/>
                </a:lnTo>
                <a:lnTo>
                  <a:pt x="964" y="1742"/>
                </a:lnTo>
                <a:lnTo>
                  <a:pt x="956" y="1748"/>
                </a:lnTo>
                <a:lnTo>
                  <a:pt x="949" y="1754"/>
                </a:lnTo>
                <a:lnTo>
                  <a:pt x="936" y="1766"/>
                </a:lnTo>
                <a:lnTo>
                  <a:pt x="928" y="1772"/>
                </a:lnTo>
                <a:lnTo>
                  <a:pt x="919" y="1777"/>
                </a:lnTo>
                <a:lnTo>
                  <a:pt x="919" y="1777"/>
                </a:lnTo>
                <a:lnTo>
                  <a:pt x="911" y="1772"/>
                </a:lnTo>
                <a:lnTo>
                  <a:pt x="902" y="1770"/>
                </a:lnTo>
                <a:lnTo>
                  <a:pt x="892" y="1769"/>
                </a:lnTo>
                <a:lnTo>
                  <a:pt x="883" y="1768"/>
                </a:lnTo>
                <a:lnTo>
                  <a:pt x="863" y="1766"/>
                </a:lnTo>
                <a:lnTo>
                  <a:pt x="853" y="1763"/>
                </a:lnTo>
                <a:lnTo>
                  <a:pt x="843" y="1759"/>
                </a:lnTo>
                <a:lnTo>
                  <a:pt x="843" y="1759"/>
                </a:lnTo>
                <a:lnTo>
                  <a:pt x="842" y="1789"/>
                </a:lnTo>
                <a:lnTo>
                  <a:pt x="841" y="1800"/>
                </a:lnTo>
                <a:lnTo>
                  <a:pt x="838" y="1811"/>
                </a:lnTo>
                <a:lnTo>
                  <a:pt x="838" y="1811"/>
                </a:lnTo>
                <a:lnTo>
                  <a:pt x="832" y="1810"/>
                </a:lnTo>
                <a:lnTo>
                  <a:pt x="826" y="1810"/>
                </a:lnTo>
                <a:lnTo>
                  <a:pt x="822" y="1811"/>
                </a:lnTo>
                <a:lnTo>
                  <a:pt x="817" y="1812"/>
                </a:lnTo>
                <a:lnTo>
                  <a:pt x="807" y="1818"/>
                </a:lnTo>
                <a:lnTo>
                  <a:pt x="797" y="1825"/>
                </a:lnTo>
                <a:lnTo>
                  <a:pt x="787" y="1832"/>
                </a:lnTo>
                <a:lnTo>
                  <a:pt x="779" y="1839"/>
                </a:lnTo>
                <a:lnTo>
                  <a:pt x="770" y="1842"/>
                </a:lnTo>
                <a:lnTo>
                  <a:pt x="766" y="1843"/>
                </a:lnTo>
                <a:lnTo>
                  <a:pt x="762" y="1843"/>
                </a:lnTo>
                <a:lnTo>
                  <a:pt x="762" y="1843"/>
                </a:lnTo>
                <a:lnTo>
                  <a:pt x="744" y="1839"/>
                </a:lnTo>
                <a:lnTo>
                  <a:pt x="721" y="1835"/>
                </a:lnTo>
                <a:lnTo>
                  <a:pt x="710" y="1834"/>
                </a:lnTo>
                <a:lnTo>
                  <a:pt x="700" y="1834"/>
                </a:lnTo>
                <a:lnTo>
                  <a:pt x="693" y="1834"/>
                </a:lnTo>
                <a:lnTo>
                  <a:pt x="688" y="1836"/>
                </a:lnTo>
                <a:lnTo>
                  <a:pt x="688" y="1836"/>
                </a:lnTo>
                <a:lnTo>
                  <a:pt x="682" y="1838"/>
                </a:lnTo>
                <a:lnTo>
                  <a:pt x="678" y="1836"/>
                </a:lnTo>
                <a:lnTo>
                  <a:pt x="673" y="1834"/>
                </a:lnTo>
                <a:lnTo>
                  <a:pt x="671" y="1831"/>
                </a:lnTo>
                <a:lnTo>
                  <a:pt x="664" y="1822"/>
                </a:lnTo>
                <a:lnTo>
                  <a:pt x="659" y="1818"/>
                </a:lnTo>
                <a:lnTo>
                  <a:pt x="655" y="1814"/>
                </a:lnTo>
                <a:lnTo>
                  <a:pt x="655" y="1814"/>
                </a:lnTo>
                <a:lnTo>
                  <a:pt x="645" y="1808"/>
                </a:lnTo>
                <a:lnTo>
                  <a:pt x="637" y="1807"/>
                </a:lnTo>
                <a:lnTo>
                  <a:pt x="630" y="1803"/>
                </a:lnTo>
                <a:lnTo>
                  <a:pt x="627" y="1800"/>
                </a:lnTo>
                <a:lnTo>
                  <a:pt x="626" y="1796"/>
                </a:lnTo>
                <a:lnTo>
                  <a:pt x="626" y="1796"/>
                </a:lnTo>
                <a:lnTo>
                  <a:pt x="631" y="1762"/>
                </a:lnTo>
                <a:lnTo>
                  <a:pt x="633" y="1741"/>
                </a:lnTo>
                <a:lnTo>
                  <a:pt x="633" y="1720"/>
                </a:lnTo>
                <a:lnTo>
                  <a:pt x="633" y="1720"/>
                </a:lnTo>
                <a:close/>
                <a:moveTo>
                  <a:pt x="1528" y="98"/>
                </a:moveTo>
                <a:lnTo>
                  <a:pt x="1528" y="98"/>
                </a:lnTo>
                <a:lnTo>
                  <a:pt x="1492" y="115"/>
                </a:lnTo>
                <a:lnTo>
                  <a:pt x="1453" y="130"/>
                </a:lnTo>
                <a:lnTo>
                  <a:pt x="1415" y="146"/>
                </a:lnTo>
                <a:lnTo>
                  <a:pt x="1395" y="154"/>
                </a:lnTo>
                <a:lnTo>
                  <a:pt x="1377" y="164"/>
                </a:lnTo>
                <a:lnTo>
                  <a:pt x="1377" y="164"/>
                </a:lnTo>
                <a:lnTo>
                  <a:pt x="1370" y="171"/>
                </a:lnTo>
                <a:lnTo>
                  <a:pt x="1364" y="180"/>
                </a:lnTo>
                <a:lnTo>
                  <a:pt x="1359" y="189"/>
                </a:lnTo>
                <a:lnTo>
                  <a:pt x="1354" y="198"/>
                </a:lnTo>
                <a:lnTo>
                  <a:pt x="1350" y="208"/>
                </a:lnTo>
                <a:lnTo>
                  <a:pt x="1347" y="218"/>
                </a:lnTo>
                <a:lnTo>
                  <a:pt x="1344" y="239"/>
                </a:lnTo>
                <a:lnTo>
                  <a:pt x="1343" y="260"/>
                </a:lnTo>
                <a:lnTo>
                  <a:pt x="1346" y="282"/>
                </a:lnTo>
                <a:lnTo>
                  <a:pt x="1352" y="303"/>
                </a:lnTo>
                <a:lnTo>
                  <a:pt x="1360" y="323"/>
                </a:lnTo>
                <a:lnTo>
                  <a:pt x="1360" y="323"/>
                </a:lnTo>
                <a:lnTo>
                  <a:pt x="1367" y="334"/>
                </a:lnTo>
                <a:lnTo>
                  <a:pt x="1374" y="344"/>
                </a:lnTo>
                <a:lnTo>
                  <a:pt x="1384" y="354"/>
                </a:lnTo>
                <a:lnTo>
                  <a:pt x="1392" y="361"/>
                </a:lnTo>
                <a:lnTo>
                  <a:pt x="1412" y="376"/>
                </a:lnTo>
                <a:lnTo>
                  <a:pt x="1427" y="389"/>
                </a:lnTo>
                <a:lnTo>
                  <a:pt x="1427" y="389"/>
                </a:lnTo>
                <a:lnTo>
                  <a:pt x="1429" y="380"/>
                </a:lnTo>
                <a:lnTo>
                  <a:pt x="1432" y="375"/>
                </a:lnTo>
                <a:lnTo>
                  <a:pt x="1434" y="368"/>
                </a:lnTo>
                <a:lnTo>
                  <a:pt x="1436" y="361"/>
                </a:lnTo>
                <a:lnTo>
                  <a:pt x="1436" y="361"/>
                </a:lnTo>
                <a:lnTo>
                  <a:pt x="1443" y="351"/>
                </a:lnTo>
                <a:lnTo>
                  <a:pt x="1450" y="342"/>
                </a:lnTo>
                <a:lnTo>
                  <a:pt x="1458" y="334"/>
                </a:lnTo>
                <a:lnTo>
                  <a:pt x="1468" y="328"/>
                </a:lnTo>
                <a:lnTo>
                  <a:pt x="1478" y="323"/>
                </a:lnTo>
                <a:lnTo>
                  <a:pt x="1488" y="317"/>
                </a:lnTo>
                <a:lnTo>
                  <a:pt x="1510" y="309"/>
                </a:lnTo>
                <a:lnTo>
                  <a:pt x="1554" y="295"/>
                </a:lnTo>
                <a:lnTo>
                  <a:pt x="1576" y="285"/>
                </a:lnTo>
                <a:lnTo>
                  <a:pt x="1586" y="281"/>
                </a:lnTo>
                <a:lnTo>
                  <a:pt x="1596" y="275"/>
                </a:lnTo>
                <a:lnTo>
                  <a:pt x="1596" y="275"/>
                </a:lnTo>
                <a:lnTo>
                  <a:pt x="1606" y="265"/>
                </a:lnTo>
                <a:lnTo>
                  <a:pt x="1615" y="255"/>
                </a:lnTo>
                <a:lnTo>
                  <a:pt x="1625" y="247"/>
                </a:lnTo>
                <a:lnTo>
                  <a:pt x="1636" y="237"/>
                </a:lnTo>
                <a:lnTo>
                  <a:pt x="1636" y="237"/>
                </a:lnTo>
                <a:lnTo>
                  <a:pt x="1646" y="219"/>
                </a:lnTo>
                <a:lnTo>
                  <a:pt x="1655" y="199"/>
                </a:lnTo>
                <a:lnTo>
                  <a:pt x="1659" y="189"/>
                </a:lnTo>
                <a:lnTo>
                  <a:pt x="1662" y="178"/>
                </a:lnTo>
                <a:lnTo>
                  <a:pt x="1665" y="167"/>
                </a:lnTo>
                <a:lnTo>
                  <a:pt x="1665" y="154"/>
                </a:lnTo>
                <a:lnTo>
                  <a:pt x="1665" y="154"/>
                </a:lnTo>
                <a:lnTo>
                  <a:pt x="1652" y="167"/>
                </a:lnTo>
                <a:lnTo>
                  <a:pt x="1636" y="180"/>
                </a:lnTo>
                <a:lnTo>
                  <a:pt x="1620" y="189"/>
                </a:lnTo>
                <a:lnTo>
                  <a:pt x="1601" y="199"/>
                </a:lnTo>
                <a:lnTo>
                  <a:pt x="1582" y="205"/>
                </a:lnTo>
                <a:lnTo>
                  <a:pt x="1572" y="206"/>
                </a:lnTo>
                <a:lnTo>
                  <a:pt x="1561" y="208"/>
                </a:lnTo>
                <a:lnTo>
                  <a:pt x="1551" y="208"/>
                </a:lnTo>
                <a:lnTo>
                  <a:pt x="1540" y="206"/>
                </a:lnTo>
                <a:lnTo>
                  <a:pt x="1528" y="205"/>
                </a:lnTo>
                <a:lnTo>
                  <a:pt x="1517" y="201"/>
                </a:lnTo>
                <a:lnTo>
                  <a:pt x="1517" y="201"/>
                </a:lnTo>
                <a:lnTo>
                  <a:pt x="1519" y="195"/>
                </a:lnTo>
                <a:lnTo>
                  <a:pt x="1521" y="189"/>
                </a:lnTo>
                <a:lnTo>
                  <a:pt x="1524" y="185"/>
                </a:lnTo>
                <a:lnTo>
                  <a:pt x="1530" y="181"/>
                </a:lnTo>
                <a:lnTo>
                  <a:pt x="1541" y="174"/>
                </a:lnTo>
                <a:lnTo>
                  <a:pt x="1552" y="168"/>
                </a:lnTo>
                <a:lnTo>
                  <a:pt x="1552" y="168"/>
                </a:lnTo>
                <a:lnTo>
                  <a:pt x="1561" y="156"/>
                </a:lnTo>
                <a:lnTo>
                  <a:pt x="1568" y="142"/>
                </a:lnTo>
                <a:lnTo>
                  <a:pt x="1573" y="126"/>
                </a:lnTo>
                <a:lnTo>
                  <a:pt x="1579" y="109"/>
                </a:lnTo>
                <a:lnTo>
                  <a:pt x="1580" y="93"/>
                </a:lnTo>
                <a:lnTo>
                  <a:pt x="1580" y="76"/>
                </a:lnTo>
                <a:lnTo>
                  <a:pt x="1579" y="69"/>
                </a:lnTo>
                <a:lnTo>
                  <a:pt x="1576" y="60"/>
                </a:lnTo>
                <a:lnTo>
                  <a:pt x="1572" y="53"/>
                </a:lnTo>
                <a:lnTo>
                  <a:pt x="1568" y="45"/>
                </a:lnTo>
                <a:lnTo>
                  <a:pt x="1568" y="45"/>
                </a:lnTo>
                <a:lnTo>
                  <a:pt x="1565" y="53"/>
                </a:lnTo>
                <a:lnTo>
                  <a:pt x="1561" y="60"/>
                </a:lnTo>
                <a:lnTo>
                  <a:pt x="1551" y="73"/>
                </a:lnTo>
                <a:lnTo>
                  <a:pt x="1540" y="86"/>
                </a:lnTo>
                <a:lnTo>
                  <a:pt x="1528" y="98"/>
                </a:lnTo>
                <a:lnTo>
                  <a:pt x="1528" y="98"/>
                </a:lnTo>
                <a:close/>
                <a:moveTo>
                  <a:pt x="1082" y="352"/>
                </a:moveTo>
                <a:lnTo>
                  <a:pt x="1082" y="352"/>
                </a:lnTo>
                <a:lnTo>
                  <a:pt x="1081" y="351"/>
                </a:lnTo>
                <a:lnTo>
                  <a:pt x="1078" y="351"/>
                </a:lnTo>
                <a:lnTo>
                  <a:pt x="1076" y="352"/>
                </a:lnTo>
                <a:lnTo>
                  <a:pt x="1075" y="354"/>
                </a:lnTo>
                <a:lnTo>
                  <a:pt x="1075" y="354"/>
                </a:lnTo>
                <a:lnTo>
                  <a:pt x="1075" y="357"/>
                </a:lnTo>
                <a:lnTo>
                  <a:pt x="1075" y="358"/>
                </a:lnTo>
                <a:lnTo>
                  <a:pt x="1069" y="364"/>
                </a:lnTo>
                <a:lnTo>
                  <a:pt x="1065" y="369"/>
                </a:lnTo>
                <a:lnTo>
                  <a:pt x="1065" y="372"/>
                </a:lnTo>
                <a:lnTo>
                  <a:pt x="1067" y="373"/>
                </a:lnTo>
                <a:lnTo>
                  <a:pt x="1067" y="373"/>
                </a:lnTo>
                <a:lnTo>
                  <a:pt x="1068" y="372"/>
                </a:lnTo>
                <a:lnTo>
                  <a:pt x="1069" y="371"/>
                </a:lnTo>
                <a:lnTo>
                  <a:pt x="1075" y="371"/>
                </a:lnTo>
                <a:lnTo>
                  <a:pt x="1086" y="371"/>
                </a:lnTo>
                <a:lnTo>
                  <a:pt x="1086" y="371"/>
                </a:lnTo>
                <a:lnTo>
                  <a:pt x="1086" y="373"/>
                </a:lnTo>
                <a:lnTo>
                  <a:pt x="1086" y="375"/>
                </a:lnTo>
                <a:lnTo>
                  <a:pt x="1090" y="378"/>
                </a:lnTo>
                <a:lnTo>
                  <a:pt x="1093" y="380"/>
                </a:lnTo>
                <a:lnTo>
                  <a:pt x="1095" y="382"/>
                </a:lnTo>
                <a:lnTo>
                  <a:pt x="1096" y="383"/>
                </a:lnTo>
                <a:lnTo>
                  <a:pt x="1096" y="383"/>
                </a:lnTo>
                <a:lnTo>
                  <a:pt x="1100" y="382"/>
                </a:lnTo>
                <a:lnTo>
                  <a:pt x="1104" y="380"/>
                </a:lnTo>
                <a:lnTo>
                  <a:pt x="1107" y="378"/>
                </a:lnTo>
                <a:lnTo>
                  <a:pt x="1109" y="373"/>
                </a:lnTo>
                <a:lnTo>
                  <a:pt x="1111" y="365"/>
                </a:lnTo>
                <a:lnTo>
                  <a:pt x="1111" y="357"/>
                </a:lnTo>
                <a:lnTo>
                  <a:pt x="1109" y="348"/>
                </a:lnTo>
                <a:lnTo>
                  <a:pt x="1106" y="340"/>
                </a:lnTo>
                <a:lnTo>
                  <a:pt x="1102" y="334"/>
                </a:lnTo>
                <a:lnTo>
                  <a:pt x="1096" y="331"/>
                </a:lnTo>
                <a:lnTo>
                  <a:pt x="1096" y="331"/>
                </a:lnTo>
                <a:lnTo>
                  <a:pt x="1096" y="333"/>
                </a:lnTo>
                <a:lnTo>
                  <a:pt x="1095" y="334"/>
                </a:lnTo>
                <a:lnTo>
                  <a:pt x="1090" y="338"/>
                </a:lnTo>
                <a:lnTo>
                  <a:pt x="1085" y="345"/>
                </a:lnTo>
                <a:lnTo>
                  <a:pt x="1083" y="348"/>
                </a:lnTo>
                <a:lnTo>
                  <a:pt x="1082" y="352"/>
                </a:lnTo>
                <a:lnTo>
                  <a:pt x="1082" y="352"/>
                </a:lnTo>
                <a:close/>
                <a:moveTo>
                  <a:pt x="1409" y="463"/>
                </a:moveTo>
                <a:lnTo>
                  <a:pt x="1409" y="463"/>
                </a:lnTo>
                <a:lnTo>
                  <a:pt x="1412" y="472"/>
                </a:lnTo>
                <a:lnTo>
                  <a:pt x="1416" y="480"/>
                </a:lnTo>
                <a:lnTo>
                  <a:pt x="1416" y="480"/>
                </a:lnTo>
                <a:lnTo>
                  <a:pt x="1425" y="493"/>
                </a:lnTo>
                <a:lnTo>
                  <a:pt x="1433" y="503"/>
                </a:lnTo>
                <a:lnTo>
                  <a:pt x="1441" y="512"/>
                </a:lnTo>
                <a:lnTo>
                  <a:pt x="1451" y="521"/>
                </a:lnTo>
                <a:lnTo>
                  <a:pt x="1472" y="538"/>
                </a:lnTo>
                <a:lnTo>
                  <a:pt x="1492" y="554"/>
                </a:lnTo>
                <a:lnTo>
                  <a:pt x="1492" y="554"/>
                </a:lnTo>
                <a:lnTo>
                  <a:pt x="1500" y="564"/>
                </a:lnTo>
                <a:lnTo>
                  <a:pt x="1509" y="574"/>
                </a:lnTo>
                <a:lnTo>
                  <a:pt x="1517" y="584"/>
                </a:lnTo>
                <a:lnTo>
                  <a:pt x="1521" y="588"/>
                </a:lnTo>
                <a:lnTo>
                  <a:pt x="1527" y="591"/>
                </a:lnTo>
                <a:lnTo>
                  <a:pt x="1527" y="591"/>
                </a:lnTo>
                <a:lnTo>
                  <a:pt x="1528" y="581"/>
                </a:lnTo>
                <a:lnTo>
                  <a:pt x="1528" y="571"/>
                </a:lnTo>
                <a:lnTo>
                  <a:pt x="1526" y="552"/>
                </a:lnTo>
                <a:lnTo>
                  <a:pt x="1524" y="535"/>
                </a:lnTo>
                <a:lnTo>
                  <a:pt x="1523" y="526"/>
                </a:lnTo>
                <a:lnTo>
                  <a:pt x="1523" y="519"/>
                </a:lnTo>
                <a:lnTo>
                  <a:pt x="1523" y="519"/>
                </a:lnTo>
                <a:lnTo>
                  <a:pt x="1517" y="503"/>
                </a:lnTo>
                <a:lnTo>
                  <a:pt x="1509" y="488"/>
                </a:lnTo>
                <a:lnTo>
                  <a:pt x="1500" y="474"/>
                </a:lnTo>
                <a:lnTo>
                  <a:pt x="1490" y="463"/>
                </a:lnTo>
                <a:lnTo>
                  <a:pt x="1481" y="452"/>
                </a:lnTo>
                <a:lnTo>
                  <a:pt x="1469" y="441"/>
                </a:lnTo>
                <a:lnTo>
                  <a:pt x="1444" y="423"/>
                </a:lnTo>
                <a:lnTo>
                  <a:pt x="1419" y="404"/>
                </a:lnTo>
                <a:lnTo>
                  <a:pt x="1395" y="386"/>
                </a:lnTo>
                <a:lnTo>
                  <a:pt x="1382" y="376"/>
                </a:lnTo>
                <a:lnTo>
                  <a:pt x="1371" y="365"/>
                </a:lnTo>
                <a:lnTo>
                  <a:pt x="1360" y="354"/>
                </a:lnTo>
                <a:lnTo>
                  <a:pt x="1350" y="341"/>
                </a:lnTo>
                <a:lnTo>
                  <a:pt x="1350" y="341"/>
                </a:lnTo>
                <a:lnTo>
                  <a:pt x="1363" y="372"/>
                </a:lnTo>
                <a:lnTo>
                  <a:pt x="1378" y="404"/>
                </a:lnTo>
                <a:lnTo>
                  <a:pt x="1409" y="463"/>
                </a:lnTo>
                <a:lnTo>
                  <a:pt x="1409" y="463"/>
                </a:lnTo>
                <a:close/>
                <a:moveTo>
                  <a:pt x="1040" y="403"/>
                </a:moveTo>
                <a:lnTo>
                  <a:pt x="1040" y="403"/>
                </a:lnTo>
                <a:lnTo>
                  <a:pt x="1026" y="424"/>
                </a:lnTo>
                <a:lnTo>
                  <a:pt x="1013" y="446"/>
                </a:lnTo>
                <a:lnTo>
                  <a:pt x="1002" y="469"/>
                </a:lnTo>
                <a:lnTo>
                  <a:pt x="992" y="490"/>
                </a:lnTo>
                <a:lnTo>
                  <a:pt x="992" y="490"/>
                </a:lnTo>
                <a:lnTo>
                  <a:pt x="995" y="488"/>
                </a:lnTo>
                <a:lnTo>
                  <a:pt x="998" y="488"/>
                </a:lnTo>
                <a:lnTo>
                  <a:pt x="1005" y="487"/>
                </a:lnTo>
                <a:lnTo>
                  <a:pt x="1005" y="487"/>
                </a:lnTo>
                <a:lnTo>
                  <a:pt x="1006" y="491"/>
                </a:lnTo>
                <a:lnTo>
                  <a:pt x="1008" y="496"/>
                </a:lnTo>
                <a:lnTo>
                  <a:pt x="1006" y="503"/>
                </a:lnTo>
                <a:lnTo>
                  <a:pt x="1003" y="511"/>
                </a:lnTo>
                <a:lnTo>
                  <a:pt x="1003" y="515"/>
                </a:lnTo>
                <a:lnTo>
                  <a:pt x="1005" y="519"/>
                </a:lnTo>
                <a:lnTo>
                  <a:pt x="1005" y="519"/>
                </a:lnTo>
                <a:lnTo>
                  <a:pt x="1008" y="518"/>
                </a:lnTo>
                <a:lnTo>
                  <a:pt x="1009" y="517"/>
                </a:lnTo>
                <a:lnTo>
                  <a:pt x="1012" y="511"/>
                </a:lnTo>
                <a:lnTo>
                  <a:pt x="1015" y="505"/>
                </a:lnTo>
                <a:lnTo>
                  <a:pt x="1016" y="504"/>
                </a:lnTo>
                <a:lnTo>
                  <a:pt x="1017" y="503"/>
                </a:lnTo>
                <a:lnTo>
                  <a:pt x="1017" y="503"/>
                </a:lnTo>
                <a:lnTo>
                  <a:pt x="1023" y="503"/>
                </a:lnTo>
                <a:lnTo>
                  <a:pt x="1026" y="501"/>
                </a:lnTo>
                <a:lnTo>
                  <a:pt x="1029" y="501"/>
                </a:lnTo>
                <a:lnTo>
                  <a:pt x="1031" y="503"/>
                </a:lnTo>
                <a:lnTo>
                  <a:pt x="1031" y="503"/>
                </a:lnTo>
                <a:lnTo>
                  <a:pt x="1033" y="504"/>
                </a:lnTo>
                <a:lnTo>
                  <a:pt x="1033" y="507"/>
                </a:lnTo>
                <a:lnTo>
                  <a:pt x="1033" y="514"/>
                </a:lnTo>
                <a:lnTo>
                  <a:pt x="1034" y="521"/>
                </a:lnTo>
                <a:lnTo>
                  <a:pt x="1034" y="524"/>
                </a:lnTo>
                <a:lnTo>
                  <a:pt x="1036" y="525"/>
                </a:lnTo>
                <a:lnTo>
                  <a:pt x="1036" y="525"/>
                </a:lnTo>
                <a:lnTo>
                  <a:pt x="1040" y="514"/>
                </a:lnTo>
                <a:lnTo>
                  <a:pt x="1043" y="508"/>
                </a:lnTo>
                <a:lnTo>
                  <a:pt x="1045" y="503"/>
                </a:lnTo>
                <a:lnTo>
                  <a:pt x="1050" y="500"/>
                </a:lnTo>
                <a:lnTo>
                  <a:pt x="1055" y="497"/>
                </a:lnTo>
                <a:lnTo>
                  <a:pt x="1061" y="497"/>
                </a:lnTo>
                <a:lnTo>
                  <a:pt x="1067" y="500"/>
                </a:lnTo>
                <a:lnTo>
                  <a:pt x="1067" y="500"/>
                </a:lnTo>
                <a:lnTo>
                  <a:pt x="1068" y="510"/>
                </a:lnTo>
                <a:lnTo>
                  <a:pt x="1069" y="518"/>
                </a:lnTo>
                <a:lnTo>
                  <a:pt x="1074" y="525"/>
                </a:lnTo>
                <a:lnTo>
                  <a:pt x="1076" y="532"/>
                </a:lnTo>
                <a:lnTo>
                  <a:pt x="1085" y="545"/>
                </a:lnTo>
                <a:lnTo>
                  <a:pt x="1089" y="552"/>
                </a:lnTo>
                <a:lnTo>
                  <a:pt x="1092" y="559"/>
                </a:lnTo>
                <a:lnTo>
                  <a:pt x="1092" y="559"/>
                </a:lnTo>
                <a:lnTo>
                  <a:pt x="1096" y="553"/>
                </a:lnTo>
                <a:lnTo>
                  <a:pt x="1100" y="547"/>
                </a:lnTo>
                <a:lnTo>
                  <a:pt x="1106" y="535"/>
                </a:lnTo>
                <a:lnTo>
                  <a:pt x="1109" y="521"/>
                </a:lnTo>
                <a:lnTo>
                  <a:pt x="1110" y="507"/>
                </a:lnTo>
                <a:lnTo>
                  <a:pt x="1110" y="476"/>
                </a:lnTo>
                <a:lnTo>
                  <a:pt x="1110" y="462"/>
                </a:lnTo>
                <a:lnTo>
                  <a:pt x="1111" y="448"/>
                </a:lnTo>
                <a:lnTo>
                  <a:pt x="1111" y="448"/>
                </a:lnTo>
                <a:lnTo>
                  <a:pt x="1120" y="470"/>
                </a:lnTo>
                <a:lnTo>
                  <a:pt x="1130" y="493"/>
                </a:lnTo>
                <a:lnTo>
                  <a:pt x="1135" y="503"/>
                </a:lnTo>
                <a:lnTo>
                  <a:pt x="1141" y="512"/>
                </a:lnTo>
                <a:lnTo>
                  <a:pt x="1148" y="522"/>
                </a:lnTo>
                <a:lnTo>
                  <a:pt x="1156" y="529"/>
                </a:lnTo>
                <a:lnTo>
                  <a:pt x="1156" y="529"/>
                </a:lnTo>
                <a:lnTo>
                  <a:pt x="1158" y="517"/>
                </a:lnTo>
                <a:lnTo>
                  <a:pt x="1158" y="505"/>
                </a:lnTo>
                <a:lnTo>
                  <a:pt x="1155" y="494"/>
                </a:lnTo>
                <a:lnTo>
                  <a:pt x="1152" y="483"/>
                </a:lnTo>
                <a:lnTo>
                  <a:pt x="1144" y="459"/>
                </a:lnTo>
                <a:lnTo>
                  <a:pt x="1137" y="437"/>
                </a:lnTo>
                <a:lnTo>
                  <a:pt x="1137" y="437"/>
                </a:lnTo>
                <a:lnTo>
                  <a:pt x="1130" y="407"/>
                </a:lnTo>
                <a:lnTo>
                  <a:pt x="1126" y="396"/>
                </a:lnTo>
                <a:lnTo>
                  <a:pt x="1118" y="383"/>
                </a:lnTo>
                <a:lnTo>
                  <a:pt x="1118" y="383"/>
                </a:lnTo>
                <a:lnTo>
                  <a:pt x="1117" y="390"/>
                </a:lnTo>
                <a:lnTo>
                  <a:pt x="1113" y="394"/>
                </a:lnTo>
                <a:lnTo>
                  <a:pt x="1106" y="397"/>
                </a:lnTo>
                <a:lnTo>
                  <a:pt x="1099" y="399"/>
                </a:lnTo>
                <a:lnTo>
                  <a:pt x="1093" y="397"/>
                </a:lnTo>
                <a:lnTo>
                  <a:pt x="1086" y="396"/>
                </a:lnTo>
                <a:lnTo>
                  <a:pt x="1082" y="392"/>
                </a:lnTo>
                <a:lnTo>
                  <a:pt x="1078" y="386"/>
                </a:lnTo>
                <a:lnTo>
                  <a:pt x="1078" y="386"/>
                </a:lnTo>
                <a:lnTo>
                  <a:pt x="1061" y="396"/>
                </a:lnTo>
                <a:lnTo>
                  <a:pt x="1051" y="400"/>
                </a:lnTo>
                <a:lnTo>
                  <a:pt x="1040" y="403"/>
                </a:lnTo>
                <a:lnTo>
                  <a:pt x="1040" y="403"/>
                </a:lnTo>
                <a:close/>
                <a:moveTo>
                  <a:pt x="853" y="424"/>
                </a:moveTo>
                <a:lnTo>
                  <a:pt x="853" y="424"/>
                </a:lnTo>
                <a:lnTo>
                  <a:pt x="857" y="424"/>
                </a:lnTo>
                <a:lnTo>
                  <a:pt x="862" y="424"/>
                </a:lnTo>
                <a:lnTo>
                  <a:pt x="869" y="427"/>
                </a:lnTo>
                <a:lnTo>
                  <a:pt x="874" y="430"/>
                </a:lnTo>
                <a:lnTo>
                  <a:pt x="877" y="431"/>
                </a:lnTo>
                <a:lnTo>
                  <a:pt x="880" y="432"/>
                </a:lnTo>
                <a:lnTo>
                  <a:pt x="880" y="432"/>
                </a:lnTo>
                <a:lnTo>
                  <a:pt x="884" y="425"/>
                </a:lnTo>
                <a:lnTo>
                  <a:pt x="885" y="420"/>
                </a:lnTo>
                <a:lnTo>
                  <a:pt x="887" y="413"/>
                </a:lnTo>
                <a:lnTo>
                  <a:pt x="887" y="407"/>
                </a:lnTo>
                <a:lnTo>
                  <a:pt x="885" y="403"/>
                </a:lnTo>
                <a:lnTo>
                  <a:pt x="883" y="397"/>
                </a:lnTo>
                <a:lnTo>
                  <a:pt x="874" y="387"/>
                </a:lnTo>
                <a:lnTo>
                  <a:pt x="874" y="387"/>
                </a:lnTo>
                <a:lnTo>
                  <a:pt x="867" y="397"/>
                </a:lnTo>
                <a:lnTo>
                  <a:pt x="862" y="404"/>
                </a:lnTo>
                <a:lnTo>
                  <a:pt x="856" y="414"/>
                </a:lnTo>
                <a:lnTo>
                  <a:pt x="855" y="418"/>
                </a:lnTo>
                <a:lnTo>
                  <a:pt x="853" y="424"/>
                </a:lnTo>
                <a:lnTo>
                  <a:pt x="853" y="424"/>
                </a:lnTo>
                <a:close/>
                <a:moveTo>
                  <a:pt x="810" y="553"/>
                </a:moveTo>
                <a:lnTo>
                  <a:pt x="810" y="553"/>
                </a:lnTo>
                <a:lnTo>
                  <a:pt x="815" y="546"/>
                </a:lnTo>
                <a:lnTo>
                  <a:pt x="818" y="539"/>
                </a:lnTo>
                <a:lnTo>
                  <a:pt x="822" y="521"/>
                </a:lnTo>
                <a:lnTo>
                  <a:pt x="824" y="512"/>
                </a:lnTo>
                <a:lnTo>
                  <a:pt x="826" y="503"/>
                </a:lnTo>
                <a:lnTo>
                  <a:pt x="831" y="494"/>
                </a:lnTo>
                <a:lnTo>
                  <a:pt x="838" y="487"/>
                </a:lnTo>
                <a:lnTo>
                  <a:pt x="838" y="487"/>
                </a:lnTo>
                <a:lnTo>
                  <a:pt x="835" y="517"/>
                </a:lnTo>
                <a:lnTo>
                  <a:pt x="829" y="545"/>
                </a:lnTo>
                <a:lnTo>
                  <a:pt x="825" y="573"/>
                </a:lnTo>
                <a:lnTo>
                  <a:pt x="822" y="601"/>
                </a:lnTo>
                <a:lnTo>
                  <a:pt x="822" y="601"/>
                </a:lnTo>
                <a:lnTo>
                  <a:pt x="825" y="604"/>
                </a:lnTo>
                <a:lnTo>
                  <a:pt x="829" y="605"/>
                </a:lnTo>
                <a:lnTo>
                  <a:pt x="832" y="605"/>
                </a:lnTo>
                <a:lnTo>
                  <a:pt x="836" y="605"/>
                </a:lnTo>
                <a:lnTo>
                  <a:pt x="842" y="601"/>
                </a:lnTo>
                <a:lnTo>
                  <a:pt x="846" y="594"/>
                </a:lnTo>
                <a:lnTo>
                  <a:pt x="856" y="577"/>
                </a:lnTo>
                <a:lnTo>
                  <a:pt x="862" y="570"/>
                </a:lnTo>
                <a:lnTo>
                  <a:pt x="867" y="564"/>
                </a:lnTo>
                <a:lnTo>
                  <a:pt x="867" y="564"/>
                </a:lnTo>
                <a:lnTo>
                  <a:pt x="867" y="546"/>
                </a:lnTo>
                <a:lnTo>
                  <a:pt x="866" y="531"/>
                </a:lnTo>
                <a:lnTo>
                  <a:pt x="866" y="518"/>
                </a:lnTo>
                <a:lnTo>
                  <a:pt x="866" y="511"/>
                </a:lnTo>
                <a:lnTo>
                  <a:pt x="869" y="504"/>
                </a:lnTo>
                <a:lnTo>
                  <a:pt x="869" y="504"/>
                </a:lnTo>
                <a:lnTo>
                  <a:pt x="873" y="515"/>
                </a:lnTo>
                <a:lnTo>
                  <a:pt x="876" y="529"/>
                </a:lnTo>
                <a:lnTo>
                  <a:pt x="878" y="560"/>
                </a:lnTo>
                <a:lnTo>
                  <a:pt x="881" y="574"/>
                </a:lnTo>
                <a:lnTo>
                  <a:pt x="884" y="587"/>
                </a:lnTo>
                <a:lnTo>
                  <a:pt x="887" y="592"/>
                </a:lnTo>
                <a:lnTo>
                  <a:pt x="890" y="595"/>
                </a:lnTo>
                <a:lnTo>
                  <a:pt x="894" y="599"/>
                </a:lnTo>
                <a:lnTo>
                  <a:pt x="898" y="601"/>
                </a:lnTo>
                <a:lnTo>
                  <a:pt x="898" y="601"/>
                </a:lnTo>
                <a:lnTo>
                  <a:pt x="905" y="587"/>
                </a:lnTo>
                <a:lnTo>
                  <a:pt x="914" y="571"/>
                </a:lnTo>
                <a:lnTo>
                  <a:pt x="921" y="557"/>
                </a:lnTo>
                <a:lnTo>
                  <a:pt x="926" y="540"/>
                </a:lnTo>
                <a:lnTo>
                  <a:pt x="926" y="540"/>
                </a:lnTo>
                <a:lnTo>
                  <a:pt x="923" y="529"/>
                </a:lnTo>
                <a:lnTo>
                  <a:pt x="919" y="518"/>
                </a:lnTo>
                <a:lnTo>
                  <a:pt x="914" y="491"/>
                </a:lnTo>
                <a:lnTo>
                  <a:pt x="907" y="465"/>
                </a:lnTo>
                <a:lnTo>
                  <a:pt x="901" y="452"/>
                </a:lnTo>
                <a:lnTo>
                  <a:pt x="895" y="439"/>
                </a:lnTo>
                <a:lnTo>
                  <a:pt x="895" y="439"/>
                </a:lnTo>
                <a:lnTo>
                  <a:pt x="891" y="446"/>
                </a:lnTo>
                <a:lnTo>
                  <a:pt x="885" y="449"/>
                </a:lnTo>
                <a:lnTo>
                  <a:pt x="878" y="449"/>
                </a:lnTo>
                <a:lnTo>
                  <a:pt x="871" y="448"/>
                </a:lnTo>
                <a:lnTo>
                  <a:pt x="856" y="442"/>
                </a:lnTo>
                <a:lnTo>
                  <a:pt x="843" y="438"/>
                </a:lnTo>
                <a:lnTo>
                  <a:pt x="843" y="438"/>
                </a:lnTo>
                <a:lnTo>
                  <a:pt x="834" y="458"/>
                </a:lnTo>
                <a:lnTo>
                  <a:pt x="822" y="476"/>
                </a:lnTo>
                <a:lnTo>
                  <a:pt x="800" y="512"/>
                </a:lnTo>
                <a:lnTo>
                  <a:pt x="776" y="547"/>
                </a:lnTo>
                <a:lnTo>
                  <a:pt x="766" y="566"/>
                </a:lnTo>
                <a:lnTo>
                  <a:pt x="756" y="585"/>
                </a:lnTo>
                <a:lnTo>
                  <a:pt x="756" y="585"/>
                </a:lnTo>
                <a:lnTo>
                  <a:pt x="762" y="587"/>
                </a:lnTo>
                <a:lnTo>
                  <a:pt x="768" y="588"/>
                </a:lnTo>
                <a:lnTo>
                  <a:pt x="773" y="588"/>
                </a:lnTo>
                <a:lnTo>
                  <a:pt x="777" y="590"/>
                </a:lnTo>
                <a:lnTo>
                  <a:pt x="777" y="590"/>
                </a:lnTo>
                <a:lnTo>
                  <a:pt x="787" y="580"/>
                </a:lnTo>
                <a:lnTo>
                  <a:pt x="796" y="570"/>
                </a:lnTo>
                <a:lnTo>
                  <a:pt x="803" y="560"/>
                </a:lnTo>
                <a:lnTo>
                  <a:pt x="810" y="553"/>
                </a:lnTo>
                <a:lnTo>
                  <a:pt x="810" y="553"/>
                </a:lnTo>
                <a:close/>
                <a:moveTo>
                  <a:pt x="975" y="514"/>
                </a:moveTo>
                <a:lnTo>
                  <a:pt x="975" y="514"/>
                </a:lnTo>
                <a:lnTo>
                  <a:pt x="980" y="526"/>
                </a:lnTo>
                <a:lnTo>
                  <a:pt x="984" y="540"/>
                </a:lnTo>
                <a:lnTo>
                  <a:pt x="988" y="569"/>
                </a:lnTo>
                <a:lnTo>
                  <a:pt x="991" y="583"/>
                </a:lnTo>
                <a:lnTo>
                  <a:pt x="994" y="597"/>
                </a:lnTo>
                <a:lnTo>
                  <a:pt x="999" y="609"/>
                </a:lnTo>
                <a:lnTo>
                  <a:pt x="1005" y="622"/>
                </a:lnTo>
                <a:lnTo>
                  <a:pt x="1005" y="622"/>
                </a:lnTo>
                <a:lnTo>
                  <a:pt x="1005" y="612"/>
                </a:lnTo>
                <a:lnTo>
                  <a:pt x="1006" y="602"/>
                </a:lnTo>
                <a:lnTo>
                  <a:pt x="1009" y="585"/>
                </a:lnTo>
                <a:lnTo>
                  <a:pt x="1012" y="567"/>
                </a:lnTo>
                <a:lnTo>
                  <a:pt x="1013" y="556"/>
                </a:lnTo>
                <a:lnTo>
                  <a:pt x="1012" y="543"/>
                </a:lnTo>
                <a:lnTo>
                  <a:pt x="1012" y="543"/>
                </a:lnTo>
                <a:lnTo>
                  <a:pt x="1003" y="540"/>
                </a:lnTo>
                <a:lnTo>
                  <a:pt x="996" y="538"/>
                </a:lnTo>
                <a:lnTo>
                  <a:pt x="991" y="533"/>
                </a:lnTo>
                <a:lnTo>
                  <a:pt x="988" y="531"/>
                </a:lnTo>
                <a:lnTo>
                  <a:pt x="987" y="528"/>
                </a:lnTo>
                <a:lnTo>
                  <a:pt x="987" y="528"/>
                </a:lnTo>
                <a:lnTo>
                  <a:pt x="987" y="521"/>
                </a:lnTo>
                <a:lnTo>
                  <a:pt x="988" y="514"/>
                </a:lnTo>
                <a:lnTo>
                  <a:pt x="988" y="510"/>
                </a:lnTo>
                <a:lnTo>
                  <a:pt x="987" y="508"/>
                </a:lnTo>
                <a:lnTo>
                  <a:pt x="985" y="508"/>
                </a:lnTo>
                <a:lnTo>
                  <a:pt x="985" y="508"/>
                </a:lnTo>
                <a:lnTo>
                  <a:pt x="982" y="508"/>
                </a:lnTo>
                <a:lnTo>
                  <a:pt x="981" y="511"/>
                </a:lnTo>
                <a:lnTo>
                  <a:pt x="978" y="512"/>
                </a:lnTo>
                <a:lnTo>
                  <a:pt x="975" y="514"/>
                </a:lnTo>
                <a:lnTo>
                  <a:pt x="975" y="514"/>
                </a:lnTo>
                <a:close/>
                <a:moveTo>
                  <a:pt x="1100" y="731"/>
                </a:moveTo>
                <a:lnTo>
                  <a:pt x="1100" y="731"/>
                </a:lnTo>
                <a:lnTo>
                  <a:pt x="1114" y="715"/>
                </a:lnTo>
                <a:lnTo>
                  <a:pt x="1127" y="695"/>
                </a:lnTo>
                <a:lnTo>
                  <a:pt x="1137" y="674"/>
                </a:lnTo>
                <a:lnTo>
                  <a:pt x="1145" y="651"/>
                </a:lnTo>
                <a:lnTo>
                  <a:pt x="1152" y="627"/>
                </a:lnTo>
                <a:lnTo>
                  <a:pt x="1158" y="604"/>
                </a:lnTo>
                <a:lnTo>
                  <a:pt x="1162" y="577"/>
                </a:lnTo>
                <a:lnTo>
                  <a:pt x="1166" y="550"/>
                </a:lnTo>
                <a:lnTo>
                  <a:pt x="1166" y="550"/>
                </a:lnTo>
                <a:lnTo>
                  <a:pt x="1163" y="550"/>
                </a:lnTo>
                <a:lnTo>
                  <a:pt x="1161" y="550"/>
                </a:lnTo>
                <a:lnTo>
                  <a:pt x="1156" y="552"/>
                </a:lnTo>
                <a:lnTo>
                  <a:pt x="1152" y="550"/>
                </a:lnTo>
                <a:lnTo>
                  <a:pt x="1152" y="550"/>
                </a:lnTo>
                <a:lnTo>
                  <a:pt x="1148" y="546"/>
                </a:lnTo>
                <a:lnTo>
                  <a:pt x="1145" y="542"/>
                </a:lnTo>
                <a:lnTo>
                  <a:pt x="1138" y="531"/>
                </a:lnTo>
                <a:lnTo>
                  <a:pt x="1133" y="521"/>
                </a:lnTo>
                <a:lnTo>
                  <a:pt x="1128" y="517"/>
                </a:lnTo>
                <a:lnTo>
                  <a:pt x="1123" y="514"/>
                </a:lnTo>
                <a:lnTo>
                  <a:pt x="1123" y="514"/>
                </a:lnTo>
                <a:lnTo>
                  <a:pt x="1117" y="569"/>
                </a:lnTo>
                <a:lnTo>
                  <a:pt x="1110" y="622"/>
                </a:lnTo>
                <a:lnTo>
                  <a:pt x="1104" y="675"/>
                </a:lnTo>
                <a:lnTo>
                  <a:pt x="1100" y="731"/>
                </a:lnTo>
                <a:lnTo>
                  <a:pt x="1100" y="731"/>
                </a:lnTo>
                <a:close/>
                <a:moveTo>
                  <a:pt x="1027" y="554"/>
                </a:moveTo>
                <a:lnTo>
                  <a:pt x="1027" y="554"/>
                </a:lnTo>
                <a:lnTo>
                  <a:pt x="1026" y="574"/>
                </a:lnTo>
                <a:lnTo>
                  <a:pt x="1023" y="594"/>
                </a:lnTo>
                <a:lnTo>
                  <a:pt x="1016" y="629"/>
                </a:lnTo>
                <a:lnTo>
                  <a:pt x="1015" y="646"/>
                </a:lnTo>
                <a:lnTo>
                  <a:pt x="1015" y="663"/>
                </a:lnTo>
                <a:lnTo>
                  <a:pt x="1016" y="679"/>
                </a:lnTo>
                <a:lnTo>
                  <a:pt x="1019" y="688"/>
                </a:lnTo>
                <a:lnTo>
                  <a:pt x="1022" y="696"/>
                </a:lnTo>
                <a:lnTo>
                  <a:pt x="1022" y="696"/>
                </a:lnTo>
                <a:lnTo>
                  <a:pt x="1026" y="691"/>
                </a:lnTo>
                <a:lnTo>
                  <a:pt x="1029" y="684"/>
                </a:lnTo>
                <a:lnTo>
                  <a:pt x="1033" y="671"/>
                </a:lnTo>
                <a:lnTo>
                  <a:pt x="1036" y="665"/>
                </a:lnTo>
                <a:lnTo>
                  <a:pt x="1040" y="661"/>
                </a:lnTo>
                <a:lnTo>
                  <a:pt x="1045" y="660"/>
                </a:lnTo>
                <a:lnTo>
                  <a:pt x="1053" y="660"/>
                </a:lnTo>
                <a:lnTo>
                  <a:pt x="1053" y="660"/>
                </a:lnTo>
                <a:lnTo>
                  <a:pt x="1058" y="661"/>
                </a:lnTo>
                <a:lnTo>
                  <a:pt x="1061" y="663"/>
                </a:lnTo>
                <a:lnTo>
                  <a:pt x="1065" y="665"/>
                </a:lnTo>
                <a:lnTo>
                  <a:pt x="1067" y="670"/>
                </a:lnTo>
                <a:lnTo>
                  <a:pt x="1071" y="678"/>
                </a:lnTo>
                <a:lnTo>
                  <a:pt x="1074" y="689"/>
                </a:lnTo>
                <a:lnTo>
                  <a:pt x="1079" y="712"/>
                </a:lnTo>
                <a:lnTo>
                  <a:pt x="1082" y="722"/>
                </a:lnTo>
                <a:lnTo>
                  <a:pt x="1086" y="730"/>
                </a:lnTo>
                <a:lnTo>
                  <a:pt x="1086" y="730"/>
                </a:lnTo>
                <a:lnTo>
                  <a:pt x="1089" y="688"/>
                </a:lnTo>
                <a:lnTo>
                  <a:pt x="1093" y="646"/>
                </a:lnTo>
                <a:lnTo>
                  <a:pt x="1097" y="606"/>
                </a:lnTo>
                <a:lnTo>
                  <a:pt x="1100" y="574"/>
                </a:lnTo>
                <a:lnTo>
                  <a:pt x="1100" y="574"/>
                </a:lnTo>
                <a:lnTo>
                  <a:pt x="1099" y="576"/>
                </a:lnTo>
                <a:lnTo>
                  <a:pt x="1097" y="576"/>
                </a:lnTo>
                <a:lnTo>
                  <a:pt x="1093" y="576"/>
                </a:lnTo>
                <a:lnTo>
                  <a:pt x="1086" y="574"/>
                </a:lnTo>
                <a:lnTo>
                  <a:pt x="1086" y="574"/>
                </a:lnTo>
                <a:lnTo>
                  <a:pt x="1078" y="560"/>
                </a:lnTo>
                <a:lnTo>
                  <a:pt x="1069" y="546"/>
                </a:lnTo>
                <a:lnTo>
                  <a:pt x="1061" y="533"/>
                </a:lnTo>
                <a:lnTo>
                  <a:pt x="1051" y="521"/>
                </a:lnTo>
                <a:lnTo>
                  <a:pt x="1051" y="521"/>
                </a:lnTo>
                <a:lnTo>
                  <a:pt x="1048" y="532"/>
                </a:lnTo>
                <a:lnTo>
                  <a:pt x="1043" y="540"/>
                </a:lnTo>
                <a:lnTo>
                  <a:pt x="1036" y="547"/>
                </a:lnTo>
                <a:lnTo>
                  <a:pt x="1027" y="554"/>
                </a:lnTo>
                <a:lnTo>
                  <a:pt x="1027" y="554"/>
                </a:lnTo>
                <a:close/>
                <a:moveTo>
                  <a:pt x="929" y="580"/>
                </a:moveTo>
                <a:lnTo>
                  <a:pt x="929" y="580"/>
                </a:lnTo>
                <a:lnTo>
                  <a:pt x="935" y="577"/>
                </a:lnTo>
                <a:lnTo>
                  <a:pt x="939" y="576"/>
                </a:lnTo>
                <a:lnTo>
                  <a:pt x="943" y="577"/>
                </a:lnTo>
                <a:lnTo>
                  <a:pt x="946" y="580"/>
                </a:lnTo>
                <a:lnTo>
                  <a:pt x="953" y="585"/>
                </a:lnTo>
                <a:lnTo>
                  <a:pt x="956" y="588"/>
                </a:lnTo>
                <a:lnTo>
                  <a:pt x="960" y="591"/>
                </a:lnTo>
                <a:lnTo>
                  <a:pt x="960" y="591"/>
                </a:lnTo>
                <a:lnTo>
                  <a:pt x="967" y="585"/>
                </a:lnTo>
                <a:lnTo>
                  <a:pt x="974" y="580"/>
                </a:lnTo>
                <a:lnTo>
                  <a:pt x="974" y="580"/>
                </a:lnTo>
                <a:lnTo>
                  <a:pt x="970" y="564"/>
                </a:lnTo>
                <a:lnTo>
                  <a:pt x="967" y="549"/>
                </a:lnTo>
                <a:lnTo>
                  <a:pt x="961" y="536"/>
                </a:lnTo>
                <a:lnTo>
                  <a:pt x="958" y="531"/>
                </a:lnTo>
                <a:lnTo>
                  <a:pt x="954" y="525"/>
                </a:lnTo>
                <a:lnTo>
                  <a:pt x="954" y="525"/>
                </a:lnTo>
                <a:lnTo>
                  <a:pt x="946" y="538"/>
                </a:lnTo>
                <a:lnTo>
                  <a:pt x="937" y="552"/>
                </a:lnTo>
                <a:lnTo>
                  <a:pt x="932" y="567"/>
                </a:lnTo>
                <a:lnTo>
                  <a:pt x="929" y="580"/>
                </a:lnTo>
                <a:lnTo>
                  <a:pt x="929" y="580"/>
                </a:lnTo>
                <a:close/>
                <a:moveTo>
                  <a:pt x="1401" y="1122"/>
                </a:moveTo>
                <a:lnTo>
                  <a:pt x="1401" y="1122"/>
                </a:lnTo>
                <a:lnTo>
                  <a:pt x="1412" y="1108"/>
                </a:lnTo>
                <a:lnTo>
                  <a:pt x="1423" y="1095"/>
                </a:lnTo>
                <a:lnTo>
                  <a:pt x="1437" y="1084"/>
                </a:lnTo>
                <a:lnTo>
                  <a:pt x="1450" y="1073"/>
                </a:lnTo>
                <a:lnTo>
                  <a:pt x="1464" y="1061"/>
                </a:lnTo>
                <a:lnTo>
                  <a:pt x="1476" y="1049"/>
                </a:lnTo>
                <a:lnTo>
                  <a:pt x="1488" y="1036"/>
                </a:lnTo>
                <a:lnTo>
                  <a:pt x="1498" y="1021"/>
                </a:lnTo>
                <a:lnTo>
                  <a:pt x="1498" y="1021"/>
                </a:lnTo>
                <a:lnTo>
                  <a:pt x="1503" y="1016"/>
                </a:lnTo>
                <a:lnTo>
                  <a:pt x="1510" y="1014"/>
                </a:lnTo>
                <a:lnTo>
                  <a:pt x="1510" y="1014"/>
                </a:lnTo>
                <a:lnTo>
                  <a:pt x="1516" y="1002"/>
                </a:lnTo>
                <a:lnTo>
                  <a:pt x="1519" y="998"/>
                </a:lnTo>
                <a:lnTo>
                  <a:pt x="1521" y="991"/>
                </a:lnTo>
                <a:lnTo>
                  <a:pt x="1521" y="991"/>
                </a:lnTo>
                <a:lnTo>
                  <a:pt x="1540" y="974"/>
                </a:lnTo>
                <a:lnTo>
                  <a:pt x="1558" y="956"/>
                </a:lnTo>
                <a:lnTo>
                  <a:pt x="1575" y="936"/>
                </a:lnTo>
                <a:lnTo>
                  <a:pt x="1590" y="917"/>
                </a:lnTo>
                <a:lnTo>
                  <a:pt x="1606" y="897"/>
                </a:lnTo>
                <a:lnTo>
                  <a:pt x="1621" y="875"/>
                </a:lnTo>
                <a:lnTo>
                  <a:pt x="1634" y="854"/>
                </a:lnTo>
                <a:lnTo>
                  <a:pt x="1648" y="831"/>
                </a:lnTo>
                <a:lnTo>
                  <a:pt x="1648" y="831"/>
                </a:lnTo>
                <a:lnTo>
                  <a:pt x="1653" y="799"/>
                </a:lnTo>
                <a:lnTo>
                  <a:pt x="1655" y="783"/>
                </a:lnTo>
                <a:lnTo>
                  <a:pt x="1655" y="768"/>
                </a:lnTo>
                <a:lnTo>
                  <a:pt x="1655" y="752"/>
                </a:lnTo>
                <a:lnTo>
                  <a:pt x="1652" y="737"/>
                </a:lnTo>
                <a:lnTo>
                  <a:pt x="1649" y="723"/>
                </a:lnTo>
                <a:lnTo>
                  <a:pt x="1644" y="708"/>
                </a:lnTo>
                <a:lnTo>
                  <a:pt x="1644" y="708"/>
                </a:lnTo>
                <a:lnTo>
                  <a:pt x="1641" y="703"/>
                </a:lnTo>
                <a:lnTo>
                  <a:pt x="1635" y="698"/>
                </a:lnTo>
                <a:lnTo>
                  <a:pt x="1624" y="685"/>
                </a:lnTo>
                <a:lnTo>
                  <a:pt x="1624" y="685"/>
                </a:lnTo>
                <a:lnTo>
                  <a:pt x="1614" y="670"/>
                </a:lnTo>
                <a:lnTo>
                  <a:pt x="1603" y="651"/>
                </a:lnTo>
                <a:lnTo>
                  <a:pt x="1578" y="611"/>
                </a:lnTo>
                <a:lnTo>
                  <a:pt x="1578" y="611"/>
                </a:lnTo>
                <a:lnTo>
                  <a:pt x="1573" y="602"/>
                </a:lnTo>
                <a:lnTo>
                  <a:pt x="1568" y="591"/>
                </a:lnTo>
                <a:lnTo>
                  <a:pt x="1559" y="566"/>
                </a:lnTo>
                <a:lnTo>
                  <a:pt x="1549" y="545"/>
                </a:lnTo>
                <a:lnTo>
                  <a:pt x="1545" y="536"/>
                </a:lnTo>
                <a:lnTo>
                  <a:pt x="1541" y="531"/>
                </a:lnTo>
                <a:lnTo>
                  <a:pt x="1541" y="531"/>
                </a:lnTo>
                <a:lnTo>
                  <a:pt x="1541" y="533"/>
                </a:lnTo>
                <a:lnTo>
                  <a:pt x="1541" y="533"/>
                </a:lnTo>
                <a:lnTo>
                  <a:pt x="1544" y="554"/>
                </a:lnTo>
                <a:lnTo>
                  <a:pt x="1544" y="578"/>
                </a:lnTo>
                <a:lnTo>
                  <a:pt x="1542" y="602"/>
                </a:lnTo>
                <a:lnTo>
                  <a:pt x="1540" y="626"/>
                </a:lnTo>
                <a:lnTo>
                  <a:pt x="1535" y="650"/>
                </a:lnTo>
                <a:lnTo>
                  <a:pt x="1530" y="672"/>
                </a:lnTo>
                <a:lnTo>
                  <a:pt x="1523" y="695"/>
                </a:lnTo>
                <a:lnTo>
                  <a:pt x="1513" y="713"/>
                </a:lnTo>
                <a:lnTo>
                  <a:pt x="1513" y="713"/>
                </a:lnTo>
                <a:lnTo>
                  <a:pt x="1514" y="716"/>
                </a:lnTo>
                <a:lnTo>
                  <a:pt x="1514" y="720"/>
                </a:lnTo>
                <a:lnTo>
                  <a:pt x="1513" y="727"/>
                </a:lnTo>
                <a:lnTo>
                  <a:pt x="1512" y="734"/>
                </a:lnTo>
                <a:lnTo>
                  <a:pt x="1512" y="737"/>
                </a:lnTo>
                <a:lnTo>
                  <a:pt x="1512" y="741"/>
                </a:lnTo>
                <a:lnTo>
                  <a:pt x="1512" y="741"/>
                </a:lnTo>
                <a:lnTo>
                  <a:pt x="1507" y="745"/>
                </a:lnTo>
                <a:lnTo>
                  <a:pt x="1503" y="751"/>
                </a:lnTo>
                <a:lnTo>
                  <a:pt x="1496" y="761"/>
                </a:lnTo>
                <a:lnTo>
                  <a:pt x="1490" y="772"/>
                </a:lnTo>
                <a:lnTo>
                  <a:pt x="1485" y="783"/>
                </a:lnTo>
                <a:lnTo>
                  <a:pt x="1485" y="783"/>
                </a:lnTo>
                <a:lnTo>
                  <a:pt x="1472" y="800"/>
                </a:lnTo>
                <a:lnTo>
                  <a:pt x="1458" y="814"/>
                </a:lnTo>
                <a:lnTo>
                  <a:pt x="1444" y="830"/>
                </a:lnTo>
                <a:lnTo>
                  <a:pt x="1430" y="847"/>
                </a:lnTo>
                <a:lnTo>
                  <a:pt x="1430" y="847"/>
                </a:lnTo>
                <a:lnTo>
                  <a:pt x="1427" y="851"/>
                </a:lnTo>
                <a:lnTo>
                  <a:pt x="1425" y="856"/>
                </a:lnTo>
                <a:lnTo>
                  <a:pt x="1423" y="861"/>
                </a:lnTo>
                <a:lnTo>
                  <a:pt x="1420" y="865"/>
                </a:lnTo>
                <a:lnTo>
                  <a:pt x="1420" y="865"/>
                </a:lnTo>
                <a:lnTo>
                  <a:pt x="1415" y="872"/>
                </a:lnTo>
                <a:lnTo>
                  <a:pt x="1409" y="876"/>
                </a:lnTo>
                <a:lnTo>
                  <a:pt x="1395" y="886"/>
                </a:lnTo>
                <a:lnTo>
                  <a:pt x="1380" y="896"/>
                </a:lnTo>
                <a:lnTo>
                  <a:pt x="1366" y="907"/>
                </a:lnTo>
                <a:lnTo>
                  <a:pt x="1366" y="907"/>
                </a:lnTo>
                <a:lnTo>
                  <a:pt x="1357" y="914"/>
                </a:lnTo>
                <a:lnTo>
                  <a:pt x="1349" y="922"/>
                </a:lnTo>
                <a:lnTo>
                  <a:pt x="1349" y="922"/>
                </a:lnTo>
                <a:lnTo>
                  <a:pt x="1343" y="925"/>
                </a:lnTo>
                <a:lnTo>
                  <a:pt x="1337" y="928"/>
                </a:lnTo>
                <a:lnTo>
                  <a:pt x="1325" y="934"/>
                </a:lnTo>
                <a:lnTo>
                  <a:pt x="1325" y="934"/>
                </a:lnTo>
                <a:lnTo>
                  <a:pt x="1321" y="936"/>
                </a:lnTo>
                <a:lnTo>
                  <a:pt x="1318" y="941"/>
                </a:lnTo>
                <a:lnTo>
                  <a:pt x="1315" y="945"/>
                </a:lnTo>
                <a:lnTo>
                  <a:pt x="1311" y="949"/>
                </a:lnTo>
                <a:lnTo>
                  <a:pt x="1311" y="949"/>
                </a:lnTo>
                <a:lnTo>
                  <a:pt x="1301" y="956"/>
                </a:lnTo>
                <a:lnTo>
                  <a:pt x="1290" y="962"/>
                </a:lnTo>
                <a:lnTo>
                  <a:pt x="1279" y="967"/>
                </a:lnTo>
                <a:lnTo>
                  <a:pt x="1269" y="974"/>
                </a:lnTo>
                <a:lnTo>
                  <a:pt x="1269" y="974"/>
                </a:lnTo>
                <a:lnTo>
                  <a:pt x="1262" y="1005"/>
                </a:lnTo>
                <a:lnTo>
                  <a:pt x="1257" y="1035"/>
                </a:lnTo>
                <a:lnTo>
                  <a:pt x="1253" y="1061"/>
                </a:lnTo>
                <a:lnTo>
                  <a:pt x="1248" y="1087"/>
                </a:lnTo>
                <a:lnTo>
                  <a:pt x="1248" y="1087"/>
                </a:lnTo>
                <a:lnTo>
                  <a:pt x="1249" y="1084"/>
                </a:lnTo>
                <a:lnTo>
                  <a:pt x="1252" y="1082"/>
                </a:lnTo>
                <a:lnTo>
                  <a:pt x="1256" y="1082"/>
                </a:lnTo>
                <a:lnTo>
                  <a:pt x="1260" y="1082"/>
                </a:lnTo>
                <a:lnTo>
                  <a:pt x="1267" y="1087"/>
                </a:lnTo>
                <a:lnTo>
                  <a:pt x="1267" y="1087"/>
                </a:lnTo>
                <a:lnTo>
                  <a:pt x="1264" y="1087"/>
                </a:lnTo>
                <a:lnTo>
                  <a:pt x="1264" y="1087"/>
                </a:lnTo>
                <a:lnTo>
                  <a:pt x="1279" y="1089"/>
                </a:lnTo>
                <a:lnTo>
                  <a:pt x="1290" y="1089"/>
                </a:lnTo>
                <a:lnTo>
                  <a:pt x="1301" y="1091"/>
                </a:lnTo>
                <a:lnTo>
                  <a:pt x="1307" y="1092"/>
                </a:lnTo>
                <a:lnTo>
                  <a:pt x="1311" y="1095"/>
                </a:lnTo>
                <a:lnTo>
                  <a:pt x="1311" y="1095"/>
                </a:lnTo>
                <a:lnTo>
                  <a:pt x="1325" y="1105"/>
                </a:lnTo>
                <a:lnTo>
                  <a:pt x="1325" y="1105"/>
                </a:lnTo>
                <a:lnTo>
                  <a:pt x="1336" y="1113"/>
                </a:lnTo>
                <a:lnTo>
                  <a:pt x="1344" y="1123"/>
                </a:lnTo>
                <a:lnTo>
                  <a:pt x="1352" y="1134"/>
                </a:lnTo>
                <a:lnTo>
                  <a:pt x="1356" y="1150"/>
                </a:lnTo>
                <a:lnTo>
                  <a:pt x="1356" y="1150"/>
                </a:lnTo>
                <a:lnTo>
                  <a:pt x="1368" y="1143"/>
                </a:lnTo>
                <a:lnTo>
                  <a:pt x="1380" y="1136"/>
                </a:lnTo>
                <a:lnTo>
                  <a:pt x="1389" y="1129"/>
                </a:lnTo>
                <a:lnTo>
                  <a:pt x="1401" y="1122"/>
                </a:lnTo>
                <a:lnTo>
                  <a:pt x="1401" y="1122"/>
                </a:lnTo>
                <a:close/>
                <a:moveTo>
                  <a:pt x="636" y="597"/>
                </a:moveTo>
                <a:lnTo>
                  <a:pt x="636" y="597"/>
                </a:lnTo>
                <a:lnTo>
                  <a:pt x="641" y="597"/>
                </a:lnTo>
                <a:lnTo>
                  <a:pt x="645" y="597"/>
                </a:lnTo>
                <a:lnTo>
                  <a:pt x="650" y="598"/>
                </a:lnTo>
                <a:lnTo>
                  <a:pt x="652" y="599"/>
                </a:lnTo>
                <a:lnTo>
                  <a:pt x="661" y="605"/>
                </a:lnTo>
                <a:lnTo>
                  <a:pt x="668" y="609"/>
                </a:lnTo>
                <a:lnTo>
                  <a:pt x="668" y="609"/>
                </a:lnTo>
                <a:lnTo>
                  <a:pt x="672" y="608"/>
                </a:lnTo>
                <a:lnTo>
                  <a:pt x="673" y="605"/>
                </a:lnTo>
                <a:lnTo>
                  <a:pt x="678" y="598"/>
                </a:lnTo>
                <a:lnTo>
                  <a:pt x="680" y="592"/>
                </a:lnTo>
                <a:lnTo>
                  <a:pt x="683" y="590"/>
                </a:lnTo>
                <a:lnTo>
                  <a:pt x="686" y="588"/>
                </a:lnTo>
                <a:lnTo>
                  <a:pt x="686" y="588"/>
                </a:lnTo>
                <a:lnTo>
                  <a:pt x="673" y="564"/>
                </a:lnTo>
                <a:lnTo>
                  <a:pt x="668" y="553"/>
                </a:lnTo>
                <a:lnTo>
                  <a:pt x="664" y="549"/>
                </a:lnTo>
                <a:lnTo>
                  <a:pt x="658" y="545"/>
                </a:lnTo>
                <a:lnTo>
                  <a:pt x="658" y="545"/>
                </a:lnTo>
                <a:lnTo>
                  <a:pt x="651" y="557"/>
                </a:lnTo>
                <a:lnTo>
                  <a:pt x="645" y="571"/>
                </a:lnTo>
                <a:lnTo>
                  <a:pt x="636" y="597"/>
                </a:lnTo>
                <a:lnTo>
                  <a:pt x="636" y="597"/>
                </a:lnTo>
                <a:close/>
                <a:moveTo>
                  <a:pt x="915" y="595"/>
                </a:moveTo>
                <a:lnTo>
                  <a:pt x="915" y="595"/>
                </a:lnTo>
                <a:lnTo>
                  <a:pt x="905" y="613"/>
                </a:lnTo>
                <a:lnTo>
                  <a:pt x="897" y="632"/>
                </a:lnTo>
                <a:lnTo>
                  <a:pt x="880" y="671"/>
                </a:lnTo>
                <a:lnTo>
                  <a:pt x="871" y="689"/>
                </a:lnTo>
                <a:lnTo>
                  <a:pt x="862" y="709"/>
                </a:lnTo>
                <a:lnTo>
                  <a:pt x="852" y="726"/>
                </a:lnTo>
                <a:lnTo>
                  <a:pt x="842" y="743"/>
                </a:lnTo>
                <a:lnTo>
                  <a:pt x="842" y="743"/>
                </a:lnTo>
                <a:lnTo>
                  <a:pt x="842" y="750"/>
                </a:lnTo>
                <a:lnTo>
                  <a:pt x="845" y="754"/>
                </a:lnTo>
                <a:lnTo>
                  <a:pt x="846" y="759"/>
                </a:lnTo>
                <a:lnTo>
                  <a:pt x="845" y="764"/>
                </a:lnTo>
                <a:lnTo>
                  <a:pt x="845" y="764"/>
                </a:lnTo>
                <a:lnTo>
                  <a:pt x="852" y="762"/>
                </a:lnTo>
                <a:lnTo>
                  <a:pt x="857" y="761"/>
                </a:lnTo>
                <a:lnTo>
                  <a:pt x="867" y="752"/>
                </a:lnTo>
                <a:lnTo>
                  <a:pt x="871" y="750"/>
                </a:lnTo>
                <a:lnTo>
                  <a:pt x="877" y="747"/>
                </a:lnTo>
                <a:lnTo>
                  <a:pt x="883" y="744"/>
                </a:lnTo>
                <a:lnTo>
                  <a:pt x="890" y="743"/>
                </a:lnTo>
                <a:lnTo>
                  <a:pt x="890" y="743"/>
                </a:lnTo>
                <a:lnTo>
                  <a:pt x="891" y="744"/>
                </a:lnTo>
                <a:lnTo>
                  <a:pt x="894" y="745"/>
                </a:lnTo>
                <a:lnTo>
                  <a:pt x="894" y="745"/>
                </a:lnTo>
                <a:lnTo>
                  <a:pt x="895" y="755"/>
                </a:lnTo>
                <a:lnTo>
                  <a:pt x="897" y="765"/>
                </a:lnTo>
                <a:lnTo>
                  <a:pt x="899" y="771"/>
                </a:lnTo>
                <a:lnTo>
                  <a:pt x="901" y="776"/>
                </a:lnTo>
                <a:lnTo>
                  <a:pt x="905" y="779"/>
                </a:lnTo>
                <a:lnTo>
                  <a:pt x="911" y="782"/>
                </a:lnTo>
                <a:lnTo>
                  <a:pt x="911" y="782"/>
                </a:lnTo>
                <a:lnTo>
                  <a:pt x="916" y="775"/>
                </a:lnTo>
                <a:lnTo>
                  <a:pt x="921" y="768"/>
                </a:lnTo>
                <a:lnTo>
                  <a:pt x="926" y="751"/>
                </a:lnTo>
                <a:lnTo>
                  <a:pt x="930" y="743"/>
                </a:lnTo>
                <a:lnTo>
                  <a:pt x="933" y="734"/>
                </a:lnTo>
                <a:lnTo>
                  <a:pt x="939" y="729"/>
                </a:lnTo>
                <a:lnTo>
                  <a:pt x="946" y="723"/>
                </a:lnTo>
                <a:lnTo>
                  <a:pt x="946" y="723"/>
                </a:lnTo>
                <a:lnTo>
                  <a:pt x="951" y="729"/>
                </a:lnTo>
                <a:lnTo>
                  <a:pt x="956" y="734"/>
                </a:lnTo>
                <a:lnTo>
                  <a:pt x="961" y="748"/>
                </a:lnTo>
                <a:lnTo>
                  <a:pt x="965" y="754"/>
                </a:lnTo>
                <a:lnTo>
                  <a:pt x="968" y="761"/>
                </a:lnTo>
                <a:lnTo>
                  <a:pt x="974" y="765"/>
                </a:lnTo>
                <a:lnTo>
                  <a:pt x="981" y="768"/>
                </a:lnTo>
                <a:lnTo>
                  <a:pt x="981" y="768"/>
                </a:lnTo>
                <a:lnTo>
                  <a:pt x="989" y="757"/>
                </a:lnTo>
                <a:lnTo>
                  <a:pt x="995" y="744"/>
                </a:lnTo>
                <a:lnTo>
                  <a:pt x="1002" y="730"/>
                </a:lnTo>
                <a:lnTo>
                  <a:pt x="1009" y="717"/>
                </a:lnTo>
                <a:lnTo>
                  <a:pt x="1009" y="717"/>
                </a:lnTo>
                <a:lnTo>
                  <a:pt x="980" y="599"/>
                </a:lnTo>
                <a:lnTo>
                  <a:pt x="980" y="599"/>
                </a:lnTo>
                <a:lnTo>
                  <a:pt x="971" y="605"/>
                </a:lnTo>
                <a:lnTo>
                  <a:pt x="963" y="606"/>
                </a:lnTo>
                <a:lnTo>
                  <a:pt x="956" y="605"/>
                </a:lnTo>
                <a:lnTo>
                  <a:pt x="949" y="602"/>
                </a:lnTo>
                <a:lnTo>
                  <a:pt x="942" y="599"/>
                </a:lnTo>
                <a:lnTo>
                  <a:pt x="933" y="597"/>
                </a:lnTo>
                <a:lnTo>
                  <a:pt x="925" y="594"/>
                </a:lnTo>
                <a:lnTo>
                  <a:pt x="915" y="595"/>
                </a:lnTo>
                <a:lnTo>
                  <a:pt x="915" y="595"/>
                </a:lnTo>
                <a:close/>
                <a:moveTo>
                  <a:pt x="1214" y="599"/>
                </a:moveTo>
                <a:lnTo>
                  <a:pt x="1214" y="599"/>
                </a:lnTo>
                <a:lnTo>
                  <a:pt x="1207" y="613"/>
                </a:lnTo>
                <a:lnTo>
                  <a:pt x="1197" y="629"/>
                </a:lnTo>
                <a:lnTo>
                  <a:pt x="1189" y="642"/>
                </a:lnTo>
                <a:lnTo>
                  <a:pt x="1177" y="654"/>
                </a:lnTo>
                <a:lnTo>
                  <a:pt x="1177" y="654"/>
                </a:lnTo>
                <a:lnTo>
                  <a:pt x="1179" y="654"/>
                </a:lnTo>
                <a:lnTo>
                  <a:pt x="1180" y="656"/>
                </a:lnTo>
                <a:lnTo>
                  <a:pt x="1182" y="658"/>
                </a:lnTo>
                <a:lnTo>
                  <a:pt x="1183" y="661"/>
                </a:lnTo>
                <a:lnTo>
                  <a:pt x="1184" y="661"/>
                </a:lnTo>
                <a:lnTo>
                  <a:pt x="1187" y="661"/>
                </a:lnTo>
                <a:lnTo>
                  <a:pt x="1187" y="661"/>
                </a:lnTo>
                <a:lnTo>
                  <a:pt x="1193" y="658"/>
                </a:lnTo>
                <a:lnTo>
                  <a:pt x="1196" y="654"/>
                </a:lnTo>
                <a:lnTo>
                  <a:pt x="1200" y="643"/>
                </a:lnTo>
                <a:lnTo>
                  <a:pt x="1203" y="637"/>
                </a:lnTo>
                <a:lnTo>
                  <a:pt x="1207" y="633"/>
                </a:lnTo>
                <a:lnTo>
                  <a:pt x="1211" y="632"/>
                </a:lnTo>
                <a:lnTo>
                  <a:pt x="1218" y="632"/>
                </a:lnTo>
                <a:lnTo>
                  <a:pt x="1218" y="632"/>
                </a:lnTo>
                <a:lnTo>
                  <a:pt x="1220" y="637"/>
                </a:lnTo>
                <a:lnTo>
                  <a:pt x="1222" y="642"/>
                </a:lnTo>
                <a:lnTo>
                  <a:pt x="1227" y="644"/>
                </a:lnTo>
                <a:lnTo>
                  <a:pt x="1232" y="646"/>
                </a:lnTo>
                <a:lnTo>
                  <a:pt x="1232" y="646"/>
                </a:lnTo>
                <a:lnTo>
                  <a:pt x="1229" y="632"/>
                </a:lnTo>
                <a:lnTo>
                  <a:pt x="1228" y="618"/>
                </a:lnTo>
                <a:lnTo>
                  <a:pt x="1227" y="604"/>
                </a:lnTo>
                <a:lnTo>
                  <a:pt x="1224" y="598"/>
                </a:lnTo>
                <a:lnTo>
                  <a:pt x="1220" y="594"/>
                </a:lnTo>
                <a:lnTo>
                  <a:pt x="1220" y="594"/>
                </a:lnTo>
                <a:lnTo>
                  <a:pt x="1220" y="598"/>
                </a:lnTo>
                <a:lnTo>
                  <a:pt x="1218" y="602"/>
                </a:lnTo>
                <a:lnTo>
                  <a:pt x="1217" y="604"/>
                </a:lnTo>
                <a:lnTo>
                  <a:pt x="1215" y="604"/>
                </a:lnTo>
                <a:lnTo>
                  <a:pt x="1214" y="599"/>
                </a:lnTo>
                <a:lnTo>
                  <a:pt x="1214" y="599"/>
                </a:lnTo>
                <a:close/>
                <a:moveTo>
                  <a:pt x="789" y="595"/>
                </a:moveTo>
                <a:lnTo>
                  <a:pt x="789" y="595"/>
                </a:lnTo>
                <a:lnTo>
                  <a:pt x="770" y="604"/>
                </a:lnTo>
                <a:lnTo>
                  <a:pt x="761" y="606"/>
                </a:lnTo>
                <a:lnTo>
                  <a:pt x="749" y="609"/>
                </a:lnTo>
                <a:lnTo>
                  <a:pt x="749" y="609"/>
                </a:lnTo>
                <a:lnTo>
                  <a:pt x="746" y="654"/>
                </a:lnTo>
                <a:lnTo>
                  <a:pt x="744" y="692"/>
                </a:lnTo>
                <a:lnTo>
                  <a:pt x="744" y="692"/>
                </a:lnTo>
                <a:lnTo>
                  <a:pt x="759" y="716"/>
                </a:lnTo>
                <a:lnTo>
                  <a:pt x="773" y="737"/>
                </a:lnTo>
                <a:lnTo>
                  <a:pt x="773" y="737"/>
                </a:lnTo>
                <a:lnTo>
                  <a:pt x="779" y="729"/>
                </a:lnTo>
                <a:lnTo>
                  <a:pt x="783" y="717"/>
                </a:lnTo>
                <a:lnTo>
                  <a:pt x="783" y="717"/>
                </a:lnTo>
                <a:lnTo>
                  <a:pt x="779" y="717"/>
                </a:lnTo>
                <a:lnTo>
                  <a:pt x="775" y="715"/>
                </a:lnTo>
                <a:lnTo>
                  <a:pt x="769" y="710"/>
                </a:lnTo>
                <a:lnTo>
                  <a:pt x="769" y="710"/>
                </a:lnTo>
                <a:lnTo>
                  <a:pt x="769" y="698"/>
                </a:lnTo>
                <a:lnTo>
                  <a:pt x="769" y="698"/>
                </a:lnTo>
                <a:lnTo>
                  <a:pt x="776" y="696"/>
                </a:lnTo>
                <a:lnTo>
                  <a:pt x="779" y="696"/>
                </a:lnTo>
                <a:lnTo>
                  <a:pt x="782" y="701"/>
                </a:lnTo>
                <a:lnTo>
                  <a:pt x="782" y="701"/>
                </a:lnTo>
                <a:lnTo>
                  <a:pt x="782" y="688"/>
                </a:lnTo>
                <a:lnTo>
                  <a:pt x="783" y="674"/>
                </a:lnTo>
                <a:lnTo>
                  <a:pt x="786" y="644"/>
                </a:lnTo>
                <a:lnTo>
                  <a:pt x="790" y="616"/>
                </a:lnTo>
                <a:lnTo>
                  <a:pt x="790" y="604"/>
                </a:lnTo>
                <a:lnTo>
                  <a:pt x="789" y="595"/>
                </a:lnTo>
                <a:lnTo>
                  <a:pt x="789" y="595"/>
                </a:lnTo>
                <a:close/>
                <a:moveTo>
                  <a:pt x="797" y="691"/>
                </a:moveTo>
                <a:lnTo>
                  <a:pt x="797" y="691"/>
                </a:lnTo>
                <a:lnTo>
                  <a:pt x="800" y="686"/>
                </a:lnTo>
                <a:lnTo>
                  <a:pt x="804" y="684"/>
                </a:lnTo>
                <a:lnTo>
                  <a:pt x="808" y="682"/>
                </a:lnTo>
                <a:lnTo>
                  <a:pt x="811" y="682"/>
                </a:lnTo>
                <a:lnTo>
                  <a:pt x="814" y="684"/>
                </a:lnTo>
                <a:lnTo>
                  <a:pt x="818" y="685"/>
                </a:lnTo>
                <a:lnTo>
                  <a:pt x="824" y="692"/>
                </a:lnTo>
                <a:lnTo>
                  <a:pt x="828" y="699"/>
                </a:lnTo>
                <a:lnTo>
                  <a:pt x="832" y="709"/>
                </a:lnTo>
                <a:lnTo>
                  <a:pt x="835" y="717"/>
                </a:lnTo>
                <a:lnTo>
                  <a:pt x="835" y="726"/>
                </a:lnTo>
                <a:lnTo>
                  <a:pt x="835" y="726"/>
                </a:lnTo>
                <a:lnTo>
                  <a:pt x="842" y="715"/>
                </a:lnTo>
                <a:lnTo>
                  <a:pt x="846" y="702"/>
                </a:lnTo>
                <a:lnTo>
                  <a:pt x="850" y="689"/>
                </a:lnTo>
                <a:lnTo>
                  <a:pt x="852" y="674"/>
                </a:lnTo>
                <a:lnTo>
                  <a:pt x="853" y="644"/>
                </a:lnTo>
                <a:lnTo>
                  <a:pt x="855" y="615"/>
                </a:lnTo>
                <a:lnTo>
                  <a:pt x="855" y="615"/>
                </a:lnTo>
                <a:lnTo>
                  <a:pt x="852" y="618"/>
                </a:lnTo>
                <a:lnTo>
                  <a:pt x="849" y="620"/>
                </a:lnTo>
                <a:lnTo>
                  <a:pt x="843" y="622"/>
                </a:lnTo>
                <a:lnTo>
                  <a:pt x="838" y="623"/>
                </a:lnTo>
                <a:lnTo>
                  <a:pt x="825" y="622"/>
                </a:lnTo>
                <a:lnTo>
                  <a:pt x="819" y="619"/>
                </a:lnTo>
                <a:lnTo>
                  <a:pt x="814" y="616"/>
                </a:lnTo>
                <a:lnTo>
                  <a:pt x="814" y="616"/>
                </a:lnTo>
                <a:lnTo>
                  <a:pt x="812" y="612"/>
                </a:lnTo>
                <a:lnTo>
                  <a:pt x="811" y="605"/>
                </a:lnTo>
                <a:lnTo>
                  <a:pt x="810" y="599"/>
                </a:lnTo>
                <a:lnTo>
                  <a:pt x="808" y="597"/>
                </a:lnTo>
                <a:lnTo>
                  <a:pt x="807" y="595"/>
                </a:lnTo>
                <a:lnTo>
                  <a:pt x="807" y="595"/>
                </a:lnTo>
                <a:lnTo>
                  <a:pt x="801" y="620"/>
                </a:lnTo>
                <a:lnTo>
                  <a:pt x="797" y="646"/>
                </a:lnTo>
                <a:lnTo>
                  <a:pt x="796" y="670"/>
                </a:lnTo>
                <a:lnTo>
                  <a:pt x="796" y="681"/>
                </a:lnTo>
                <a:lnTo>
                  <a:pt x="797" y="691"/>
                </a:lnTo>
                <a:lnTo>
                  <a:pt x="797" y="691"/>
                </a:lnTo>
                <a:close/>
                <a:moveTo>
                  <a:pt x="863" y="682"/>
                </a:moveTo>
                <a:lnTo>
                  <a:pt x="863" y="682"/>
                </a:lnTo>
                <a:lnTo>
                  <a:pt x="876" y="650"/>
                </a:lnTo>
                <a:lnTo>
                  <a:pt x="883" y="633"/>
                </a:lnTo>
                <a:lnTo>
                  <a:pt x="890" y="619"/>
                </a:lnTo>
                <a:lnTo>
                  <a:pt x="890" y="619"/>
                </a:lnTo>
                <a:lnTo>
                  <a:pt x="885" y="618"/>
                </a:lnTo>
                <a:lnTo>
                  <a:pt x="883" y="616"/>
                </a:lnTo>
                <a:lnTo>
                  <a:pt x="878" y="611"/>
                </a:lnTo>
                <a:lnTo>
                  <a:pt x="870" y="597"/>
                </a:lnTo>
                <a:lnTo>
                  <a:pt x="870" y="597"/>
                </a:lnTo>
                <a:lnTo>
                  <a:pt x="869" y="608"/>
                </a:lnTo>
                <a:lnTo>
                  <a:pt x="866" y="618"/>
                </a:lnTo>
                <a:lnTo>
                  <a:pt x="864" y="640"/>
                </a:lnTo>
                <a:lnTo>
                  <a:pt x="864" y="661"/>
                </a:lnTo>
                <a:lnTo>
                  <a:pt x="863" y="682"/>
                </a:lnTo>
                <a:lnTo>
                  <a:pt x="863" y="682"/>
                </a:lnTo>
                <a:close/>
                <a:moveTo>
                  <a:pt x="668" y="629"/>
                </a:moveTo>
                <a:lnTo>
                  <a:pt x="668" y="629"/>
                </a:lnTo>
                <a:lnTo>
                  <a:pt x="665" y="627"/>
                </a:lnTo>
                <a:lnTo>
                  <a:pt x="662" y="627"/>
                </a:lnTo>
                <a:lnTo>
                  <a:pt x="657" y="623"/>
                </a:lnTo>
                <a:lnTo>
                  <a:pt x="652" y="619"/>
                </a:lnTo>
                <a:lnTo>
                  <a:pt x="647" y="616"/>
                </a:lnTo>
                <a:lnTo>
                  <a:pt x="647" y="616"/>
                </a:lnTo>
                <a:lnTo>
                  <a:pt x="637" y="620"/>
                </a:lnTo>
                <a:lnTo>
                  <a:pt x="627" y="625"/>
                </a:lnTo>
                <a:lnTo>
                  <a:pt x="627" y="625"/>
                </a:lnTo>
                <a:lnTo>
                  <a:pt x="617" y="660"/>
                </a:lnTo>
                <a:lnTo>
                  <a:pt x="605" y="693"/>
                </a:lnTo>
                <a:lnTo>
                  <a:pt x="591" y="726"/>
                </a:lnTo>
                <a:lnTo>
                  <a:pt x="577" y="757"/>
                </a:lnTo>
                <a:lnTo>
                  <a:pt x="577" y="757"/>
                </a:lnTo>
                <a:lnTo>
                  <a:pt x="586" y="757"/>
                </a:lnTo>
                <a:lnTo>
                  <a:pt x="589" y="757"/>
                </a:lnTo>
                <a:lnTo>
                  <a:pt x="592" y="758"/>
                </a:lnTo>
                <a:lnTo>
                  <a:pt x="592" y="758"/>
                </a:lnTo>
                <a:lnTo>
                  <a:pt x="595" y="764"/>
                </a:lnTo>
                <a:lnTo>
                  <a:pt x="598" y="771"/>
                </a:lnTo>
                <a:lnTo>
                  <a:pt x="602" y="776"/>
                </a:lnTo>
                <a:lnTo>
                  <a:pt x="605" y="778"/>
                </a:lnTo>
                <a:lnTo>
                  <a:pt x="607" y="781"/>
                </a:lnTo>
                <a:lnTo>
                  <a:pt x="607" y="781"/>
                </a:lnTo>
                <a:lnTo>
                  <a:pt x="613" y="769"/>
                </a:lnTo>
                <a:lnTo>
                  <a:pt x="619" y="758"/>
                </a:lnTo>
                <a:lnTo>
                  <a:pt x="627" y="731"/>
                </a:lnTo>
                <a:lnTo>
                  <a:pt x="627" y="731"/>
                </a:lnTo>
                <a:lnTo>
                  <a:pt x="634" y="705"/>
                </a:lnTo>
                <a:lnTo>
                  <a:pt x="637" y="698"/>
                </a:lnTo>
                <a:lnTo>
                  <a:pt x="640" y="691"/>
                </a:lnTo>
                <a:lnTo>
                  <a:pt x="643" y="686"/>
                </a:lnTo>
                <a:lnTo>
                  <a:pt x="647" y="685"/>
                </a:lnTo>
                <a:lnTo>
                  <a:pt x="647" y="685"/>
                </a:lnTo>
                <a:lnTo>
                  <a:pt x="651" y="685"/>
                </a:lnTo>
                <a:lnTo>
                  <a:pt x="654" y="688"/>
                </a:lnTo>
                <a:lnTo>
                  <a:pt x="658" y="691"/>
                </a:lnTo>
                <a:lnTo>
                  <a:pt x="661" y="696"/>
                </a:lnTo>
                <a:lnTo>
                  <a:pt x="665" y="706"/>
                </a:lnTo>
                <a:lnTo>
                  <a:pt x="668" y="713"/>
                </a:lnTo>
                <a:lnTo>
                  <a:pt x="668" y="713"/>
                </a:lnTo>
                <a:lnTo>
                  <a:pt x="672" y="729"/>
                </a:lnTo>
                <a:lnTo>
                  <a:pt x="676" y="741"/>
                </a:lnTo>
                <a:lnTo>
                  <a:pt x="680" y="752"/>
                </a:lnTo>
                <a:lnTo>
                  <a:pt x="683" y="757"/>
                </a:lnTo>
                <a:lnTo>
                  <a:pt x="688" y="761"/>
                </a:lnTo>
                <a:lnTo>
                  <a:pt x="688" y="761"/>
                </a:lnTo>
                <a:lnTo>
                  <a:pt x="689" y="750"/>
                </a:lnTo>
                <a:lnTo>
                  <a:pt x="693" y="743"/>
                </a:lnTo>
                <a:lnTo>
                  <a:pt x="697" y="738"/>
                </a:lnTo>
                <a:lnTo>
                  <a:pt x="703" y="736"/>
                </a:lnTo>
                <a:lnTo>
                  <a:pt x="710" y="737"/>
                </a:lnTo>
                <a:lnTo>
                  <a:pt x="716" y="740"/>
                </a:lnTo>
                <a:lnTo>
                  <a:pt x="723" y="745"/>
                </a:lnTo>
                <a:lnTo>
                  <a:pt x="727" y="752"/>
                </a:lnTo>
                <a:lnTo>
                  <a:pt x="727" y="752"/>
                </a:lnTo>
                <a:lnTo>
                  <a:pt x="732" y="750"/>
                </a:lnTo>
                <a:lnTo>
                  <a:pt x="737" y="747"/>
                </a:lnTo>
                <a:lnTo>
                  <a:pt x="738" y="743"/>
                </a:lnTo>
                <a:lnTo>
                  <a:pt x="739" y="738"/>
                </a:lnTo>
                <a:lnTo>
                  <a:pt x="742" y="729"/>
                </a:lnTo>
                <a:lnTo>
                  <a:pt x="744" y="724"/>
                </a:lnTo>
                <a:lnTo>
                  <a:pt x="746" y="722"/>
                </a:lnTo>
                <a:lnTo>
                  <a:pt x="746" y="722"/>
                </a:lnTo>
                <a:lnTo>
                  <a:pt x="731" y="695"/>
                </a:lnTo>
                <a:lnTo>
                  <a:pt x="717" y="667"/>
                </a:lnTo>
                <a:lnTo>
                  <a:pt x="692" y="606"/>
                </a:lnTo>
                <a:lnTo>
                  <a:pt x="692" y="606"/>
                </a:lnTo>
                <a:lnTo>
                  <a:pt x="688" y="615"/>
                </a:lnTo>
                <a:lnTo>
                  <a:pt x="682" y="620"/>
                </a:lnTo>
                <a:lnTo>
                  <a:pt x="676" y="625"/>
                </a:lnTo>
                <a:lnTo>
                  <a:pt x="668" y="629"/>
                </a:lnTo>
                <a:lnTo>
                  <a:pt x="668" y="629"/>
                </a:lnTo>
                <a:close/>
                <a:moveTo>
                  <a:pt x="1168" y="664"/>
                </a:moveTo>
                <a:lnTo>
                  <a:pt x="1168" y="664"/>
                </a:lnTo>
                <a:lnTo>
                  <a:pt x="1159" y="677"/>
                </a:lnTo>
                <a:lnTo>
                  <a:pt x="1151" y="691"/>
                </a:lnTo>
                <a:lnTo>
                  <a:pt x="1131" y="715"/>
                </a:lnTo>
                <a:lnTo>
                  <a:pt x="1092" y="762"/>
                </a:lnTo>
                <a:lnTo>
                  <a:pt x="1092" y="762"/>
                </a:lnTo>
                <a:lnTo>
                  <a:pt x="1100" y="792"/>
                </a:lnTo>
                <a:lnTo>
                  <a:pt x="1107" y="821"/>
                </a:lnTo>
                <a:lnTo>
                  <a:pt x="1107" y="821"/>
                </a:lnTo>
                <a:lnTo>
                  <a:pt x="1118" y="818"/>
                </a:lnTo>
                <a:lnTo>
                  <a:pt x="1127" y="813"/>
                </a:lnTo>
                <a:lnTo>
                  <a:pt x="1134" y="807"/>
                </a:lnTo>
                <a:lnTo>
                  <a:pt x="1141" y="799"/>
                </a:lnTo>
                <a:lnTo>
                  <a:pt x="1151" y="783"/>
                </a:lnTo>
                <a:lnTo>
                  <a:pt x="1158" y="775"/>
                </a:lnTo>
                <a:lnTo>
                  <a:pt x="1163" y="768"/>
                </a:lnTo>
                <a:lnTo>
                  <a:pt x="1163" y="768"/>
                </a:lnTo>
                <a:lnTo>
                  <a:pt x="1168" y="775"/>
                </a:lnTo>
                <a:lnTo>
                  <a:pt x="1170" y="782"/>
                </a:lnTo>
                <a:lnTo>
                  <a:pt x="1176" y="799"/>
                </a:lnTo>
                <a:lnTo>
                  <a:pt x="1179" y="817"/>
                </a:lnTo>
                <a:lnTo>
                  <a:pt x="1182" y="825"/>
                </a:lnTo>
                <a:lnTo>
                  <a:pt x="1184" y="832"/>
                </a:lnTo>
                <a:lnTo>
                  <a:pt x="1184" y="832"/>
                </a:lnTo>
                <a:lnTo>
                  <a:pt x="1194" y="820"/>
                </a:lnTo>
                <a:lnTo>
                  <a:pt x="1203" y="804"/>
                </a:lnTo>
                <a:lnTo>
                  <a:pt x="1208" y="789"/>
                </a:lnTo>
                <a:lnTo>
                  <a:pt x="1213" y="774"/>
                </a:lnTo>
                <a:lnTo>
                  <a:pt x="1213" y="774"/>
                </a:lnTo>
                <a:lnTo>
                  <a:pt x="1213" y="765"/>
                </a:lnTo>
                <a:lnTo>
                  <a:pt x="1213" y="755"/>
                </a:lnTo>
                <a:lnTo>
                  <a:pt x="1213" y="751"/>
                </a:lnTo>
                <a:lnTo>
                  <a:pt x="1214" y="747"/>
                </a:lnTo>
                <a:lnTo>
                  <a:pt x="1217" y="744"/>
                </a:lnTo>
                <a:lnTo>
                  <a:pt x="1220" y="741"/>
                </a:lnTo>
                <a:lnTo>
                  <a:pt x="1220" y="741"/>
                </a:lnTo>
                <a:lnTo>
                  <a:pt x="1227" y="745"/>
                </a:lnTo>
                <a:lnTo>
                  <a:pt x="1231" y="752"/>
                </a:lnTo>
                <a:lnTo>
                  <a:pt x="1234" y="759"/>
                </a:lnTo>
                <a:lnTo>
                  <a:pt x="1235" y="768"/>
                </a:lnTo>
                <a:lnTo>
                  <a:pt x="1238" y="783"/>
                </a:lnTo>
                <a:lnTo>
                  <a:pt x="1242" y="799"/>
                </a:lnTo>
                <a:lnTo>
                  <a:pt x="1242" y="799"/>
                </a:lnTo>
                <a:lnTo>
                  <a:pt x="1243" y="806"/>
                </a:lnTo>
                <a:lnTo>
                  <a:pt x="1248" y="813"/>
                </a:lnTo>
                <a:lnTo>
                  <a:pt x="1252" y="820"/>
                </a:lnTo>
                <a:lnTo>
                  <a:pt x="1257" y="824"/>
                </a:lnTo>
                <a:lnTo>
                  <a:pt x="1257" y="824"/>
                </a:lnTo>
                <a:lnTo>
                  <a:pt x="1260" y="824"/>
                </a:lnTo>
                <a:lnTo>
                  <a:pt x="1263" y="821"/>
                </a:lnTo>
                <a:lnTo>
                  <a:pt x="1267" y="816"/>
                </a:lnTo>
                <a:lnTo>
                  <a:pt x="1270" y="810"/>
                </a:lnTo>
                <a:lnTo>
                  <a:pt x="1273" y="809"/>
                </a:lnTo>
                <a:lnTo>
                  <a:pt x="1274" y="809"/>
                </a:lnTo>
                <a:lnTo>
                  <a:pt x="1274" y="809"/>
                </a:lnTo>
                <a:lnTo>
                  <a:pt x="1264" y="772"/>
                </a:lnTo>
                <a:lnTo>
                  <a:pt x="1255" y="738"/>
                </a:lnTo>
                <a:lnTo>
                  <a:pt x="1246" y="705"/>
                </a:lnTo>
                <a:lnTo>
                  <a:pt x="1238" y="667"/>
                </a:lnTo>
                <a:lnTo>
                  <a:pt x="1238" y="667"/>
                </a:lnTo>
                <a:lnTo>
                  <a:pt x="1232" y="667"/>
                </a:lnTo>
                <a:lnTo>
                  <a:pt x="1228" y="667"/>
                </a:lnTo>
                <a:lnTo>
                  <a:pt x="1225" y="664"/>
                </a:lnTo>
                <a:lnTo>
                  <a:pt x="1222" y="663"/>
                </a:lnTo>
                <a:lnTo>
                  <a:pt x="1213" y="651"/>
                </a:lnTo>
                <a:lnTo>
                  <a:pt x="1213" y="651"/>
                </a:lnTo>
                <a:lnTo>
                  <a:pt x="1208" y="658"/>
                </a:lnTo>
                <a:lnTo>
                  <a:pt x="1204" y="665"/>
                </a:lnTo>
                <a:lnTo>
                  <a:pt x="1197" y="671"/>
                </a:lnTo>
                <a:lnTo>
                  <a:pt x="1190" y="677"/>
                </a:lnTo>
                <a:lnTo>
                  <a:pt x="1183" y="679"/>
                </a:lnTo>
                <a:lnTo>
                  <a:pt x="1180" y="679"/>
                </a:lnTo>
                <a:lnTo>
                  <a:pt x="1177" y="678"/>
                </a:lnTo>
                <a:lnTo>
                  <a:pt x="1175" y="677"/>
                </a:lnTo>
                <a:lnTo>
                  <a:pt x="1172" y="674"/>
                </a:lnTo>
                <a:lnTo>
                  <a:pt x="1169" y="668"/>
                </a:lnTo>
                <a:lnTo>
                  <a:pt x="1168" y="664"/>
                </a:lnTo>
                <a:lnTo>
                  <a:pt x="1168" y="664"/>
                </a:lnTo>
                <a:close/>
                <a:moveTo>
                  <a:pt x="1037" y="747"/>
                </a:moveTo>
                <a:lnTo>
                  <a:pt x="1037" y="747"/>
                </a:lnTo>
                <a:lnTo>
                  <a:pt x="1043" y="737"/>
                </a:lnTo>
                <a:lnTo>
                  <a:pt x="1048" y="729"/>
                </a:lnTo>
                <a:lnTo>
                  <a:pt x="1053" y="726"/>
                </a:lnTo>
                <a:lnTo>
                  <a:pt x="1057" y="723"/>
                </a:lnTo>
                <a:lnTo>
                  <a:pt x="1062" y="720"/>
                </a:lnTo>
                <a:lnTo>
                  <a:pt x="1068" y="720"/>
                </a:lnTo>
                <a:lnTo>
                  <a:pt x="1068" y="720"/>
                </a:lnTo>
                <a:lnTo>
                  <a:pt x="1065" y="716"/>
                </a:lnTo>
                <a:lnTo>
                  <a:pt x="1064" y="713"/>
                </a:lnTo>
                <a:lnTo>
                  <a:pt x="1061" y="703"/>
                </a:lnTo>
                <a:lnTo>
                  <a:pt x="1058" y="692"/>
                </a:lnTo>
                <a:lnTo>
                  <a:pt x="1055" y="688"/>
                </a:lnTo>
                <a:lnTo>
                  <a:pt x="1053" y="685"/>
                </a:lnTo>
                <a:lnTo>
                  <a:pt x="1053" y="685"/>
                </a:lnTo>
                <a:lnTo>
                  <a:pt x="1050" y="685"/>
                </a:lnTo>
                <a:lnTo>
                  <a:pt x="1045" y="686"/>
                </a:lnTo>
                <a:lnTo>
                  <a:pt x="1037" y="693"/>
                </a:lnTo>
                <a:lnTo>
                  <a:pt x="1030" y="702"/>
                </a:lnTo>
                <a:lnTo>
                  <a:pt x="1024" y="712"/>
                </a:lnTo>
                <a:lnTo>
                  <a:pt x="1022" y="723"/>
                </a:lnTo>
                <a:lnTo>
                  <a:pt x="1022" y="729"/>
                </a:lnTo>
                <a:lnTo>
                  <a:pt x="1023" y="733"/>
                </a:lnTo>
                <a:lnTo>
                  <a:pt x="1024" y="737"/>
                </a:lnTo>
                <a:lnTo>
                  <a:pt x="1027" y="741"/>
                </a:lnTo>
                <a:lnTo>
                  <a:pt x="1031" y="744"/>
                </a:lnTo>
                <a:lnTo>
                  <a:pt x="1037" y="747"/>
                </a:lnTo>
                <a:lnTo>
                  <a:pt x="1037" y="747"/>
                </a:lnTo>
                <a:close/>
                <a:moveTo>
                  <a:pt x="779" y="758"/>
                </a:moveTo>
                <a:lnTo>
                  <a:pt x="779" y="758"/>
                </a:lnTo>
                <a:lnTo>
                  <a:pt x="786" y="755"/>
                </a:lnTo>
                <a:lnTo>
                  <a:pt x="791" y="754"/>
                </a:lnTo>
                <a:lnTo>
                  <a:pt x="797" y="755"/>
                </a:lnTo>
                <a:lnTo>
                  <a:pt x="801" y="759"/>
                </a:lnTo>
                <a:lnTo>
                  <a:pt x="811" y="766"/>
                </a:lnTo>
                <a:lnTo>
                  <a:pt x="815" y="769"/>
                </a:lnTo>
                <a:lnTo>
                  <a:pt x="822" y="771"/>
                </a:lnTo>
                <a:lnTo>
                  <a:pt x="822" y="771"/>
                </a:lnTo>
                <a:lnTo>
                  <a:pt x="824" y="766"/>
                </a:lnTo>
                <a:lnTo>
                  <a:pt x="826" y="762"/>
                </a:lnTo>
                <a:lnTo>
                  <a:pt x="828" y="754"/>
                </a:lnTo>
                <a:lnTo>
                  <a:pt x="828" y="744"/>
                </a:lnTo>
                <a:lnTo>
                  <a:pt x="825" y="734"/>
                </a:lnTo>
                <a:lnTo>
                  <a:pt x="821" y="724"/>
                </a:lnTo>
                <a:lnTo>
                  <a:pt x="817" y="716"/>
                </a:lnTo>
                <a:lnTo>
                  <a:pt x="811" y="709"/>
                </a:lnTo>
                <a:lnTo>
                  <a:pt x="804" y="705"/>
                </a:lnTo>
                <a:lnTo>
                  <a:pt x="804" y="705"/>
                </a:lnTo>
                <a:lnTo>
                  <a:pt x="798" y="719"/>
                </a:lnTo>
                <a:lnTo>
                  <a:pt x="791" y="731"/>
                </a:lnTo>
                <a:lnTo>
                  <a:pt x="784" y="744"/>
                </a:lnTo>
                <a:lnTo>
                  <a:pt x="779" y="758"/>
                </a:lnTo>
                <a:lnTo>
                  <a:pt x="779" y="758"/>
                </a:lnTo>
                <a:close/>
                <a:moveTo>
                  <a:pt x="626" y="781"/>
                </a:moveTo>
                <a:lnTo>
                  <a:pt x="626" y="781"/>
                </a:lnTo>
                <a:lnTo>
                  <a:pt x="629" y="781"/>
                </a:lnTo>
                <a:lnTo>
                  <a:pt x="629" y="782"/>
                </a:lnTo>
                <a:lnTo>
                  <a:pt x="630" y="785"/>
                </a:lnTo>
                <a:lnTo>
                  <a:pt x="631" y="788"/>
                </a:lnTo>
                <a:lnTo>
                  <a:pt x="631" y="788"/>
                </a:lnTo>
                <a:lnTo>
                  <a:pt x="630" y="813"/>
                </a:lnTo>
                <a:lnTo>
                  <a:pt x="630" y="837"/>
                </a:lnTo>
                <a:lnTo>
                  <a:pt x="631" y="883"/>
                </a:lnTo>
                <a:lnTo>
                  <a:pt x="634" y="927"/>
                </a:lnTo>
                <a:lnTo>
                  <a:pt x="636" y="948"/>
                </a:lnTo>
                <a:lnTo>
                  <a:pt x="636" y="969"/>
                </a:lnTo>
                <a:lnTo>
                  <a:pt x="636" y="969"/>
                </a:lnTo>
                <a:lnTo>
                  <a:pt x="634" y="1088"/>
                </a:lnTo>
                <a:lnTo>
                  <a:pt x="634" y="1146"/>
                </a:lnTo>
                <a:lnTo>
                  <a:pt x="636" y="1202"/>
                </a:lnTo>
                <a:lnTo>
                  <a:pt x="636" y="1202"/>
                </a:lnTo>
                <a:lnTo>
                  <a:pt x="640" y="1205"/>
                </a:lnTo>
                <a:lnTo>
                  <a:pt x="644" y="1206"/>
                </a:lnTo>
                <a:lnTo>
                  <a:pt x="650" y="1207"/>
                </a:lnTo>
                <a:lnTo>
                  <a:pt x="655" y="1206"/>
                </a:lnTo>
                <a:lnTo>
                  <a:pt x="655" y="1206"/>
                </a:lnTo>
                <a:lnTo>
                  <a:pt x="658" y="1189"/>
                </a:lnTo>
                <a:lnTo>
                  <a:pt x="661" y="1171"/>
                </a:lnTo>
                <a:lnTo>
                  <a:pt x="665" y="1132"/>
                </a:lnTo>
                <a:lnTo>
                  <a:pt x="668" y="1091"/>
                </a:lnTo>
                <a:lnTo>
                  <a:pt x="668" y="1049"/>
                </a:lnTo>
                <a:lnTo>
                  <a:pt x="668" y="1049"/>
                </a:lnTo>
                <a:lnTo>
                  <a:pt x="669" y="1023"/>
                </a:lnTo>
                <a:lnTo>
                  <a:pt x="672" y="1000"/>
                </a:lnTo>
                <a:lnTo>
                  <a:pt x="675" y="976"/>
                </a:lnTo>
                <a:lnTo>
                  <a:pt x="673" y="953"/>
                </a:lnTo>
                <a:lnTo>
                  <a:pt x="673" y="953"/>
                </a:lnTo>
                <a:lnTo>
                  <a:pt x="673" y="946"/>
                </a:lnTo>
                <a:lnTo>
                  <a:pt x="671" y="941"/>
                </a:lnTo>
                <a:lnTo>
                  <a:pt x="668" y="934"/>
                </a:lnTo>
                <a:lnTo>
                  <a:pt x="668" y="925"/>
                </a:lnTo>
                <a:lnTo>
                  <a:pt x="668" y="925"/>
                </a:lnTo>
                <a:lnTo>
                  <a:pt x="671" y="917"/>
                </a:lnTo>
                <a:lnTo>
                  <a:pt x="676" y="907"/>
                </a:lnTo>
                <a:lnTo>
                  <a:pt x="690" y="887"/>
                </a:lnTo>
                <a:lnTo>
                  <a:pt x="690" y="887"/>
                </a:lnTo>
                <a:lnTo>
                  <a:pt x="703" y="866"/>
                </a:lnTo>
                <a:lnTo>
                  <a:pt x="709" y="856"/>
                </a:lnTo>
                <a:lnTo>
                  <a:pt x="711" y="847"/>
                </a:lnTo>
                <a:lnTo>
                  <a:pt x="711" y="847"/>
                </a:lnTo>
                <a:lnTo>
                  <a:pt x="711" y="834"/>
                </a:lnTo>
                <a:lnTo>
                  <a:pt x="711" y="821"/>
                </a:lnTo>
                <a:lnTo>
                  <a:pt x="709" y="799"/>
                </a:lnTo>
                <a:lnTo>
                  <a:pt x="706" y="788"/>
                </a:lnTo>
                <a:lnTo>
                  <a:pt x="706" y="776"/>
                </a:lnTo>
                <a:lnTo>
                  <a:pt x="706" y="765"/>
                </a:lnTo>
                <a:lnTo>
                  <a:pt x="707" y="752"/>
                </a:lnTo>
                <a:lnTo>
                  <a:pt x="707" y="752"/>
                </a:lnTo>
                <a:lnTo>
                  <a:pt x="704" y="755"/>
                </a:lnTo>
                <a:lnTo>
                  <a:pt x="703" y="759"/>
                </a:lnTo>
                <a:lnTo>
                  <a:pt x="702" y="769"/>
                </a:lnTo>
                <a:lnTo>
                  <a:pt x="702" y="775"/>
                </a:lnTo>
                <a:lnTo>
                  <a:pt x="700" y="779"/>
                </a:lnTo>
                <a:lnTo>
                  <a:pt x="697" y="782"/>
                </a:lnTo>
                <a:lnTo>
                  <a:pt x="692" y="783"/>
                </a:lnTo>
                <a:lnTo>
                  <a:pt x="692" y="783"/>
                </a:lnTo>
                <a:lnTo>
                  <a:pt x="688" y="783"/>
                </a:lnTo>
                <a:lnTo>
                  <a:pt x="683" y="782"/>
                </a:lnTo>
                <a:lnTo>
                  <a:pt x="679" y="779"/>
                </a:lnTo>
                <a:lnTo>
                  <a:pt x="676" y="776"/>
                </a:lnTo>
                <a:lnTo>
                  <a:pt x="672" y="765"/>
                </a:lnTo>
                <a:lnTo>
                  <a:pt x="668" y="752"/>
                </a:lnTo>
                <a:lnTo>
                  <a:pt x="659" y="727"/>
                </a:lnTo>
                <a:lnTo>
                  <a:pt x="655" y="717"/>
                </a:lnTo>
                <a:lnTo>
                  <a:pt x="652" y="713"/>
                </a:lnTo>
                <a:lnTo>
                  <a:pt x="648" y="710"/>
                </a:lnTo>
                <a:lnTo>
                  <a:pt x="648" y="710"/>
                </a:lnTo>
                <a:lnTo>
                  <a:pt x="637" y="744"/>
                </a:lnTo>
                <a:lnTo>
                  <a:pt x="626" y="781"/>
                </a:lnTo>
                <a:lnTo>
                  <a:pt x="626" y="781"/>
                </a:lnTo>
                <a:close/>
                <a:moveTo>
                  <a:pt x="909" y="929"/>
                </a:moveTo>
                <a:lnTo>
                  <a:pt x="909" y="929"/>
                </a:lnTo>
                <a:lnTo>
                  <a:pt x="916" y="929"/>
                </a:lnTo>
                <a:lnTo>
                  <a:pt x="922" y="928"/>
                </a:lnTo>
                <a:lnTo>
                  <a:pt x="928" y="925"/>
                </a:lnTo>
                <a:lnTo>
                  <a:pt x="932" y="924"/>
                </a:lnTo>
                <a:lnTo>
                  <a:pt x="939" y="917"/>
                </a:lnTo>
                <a:lnTo>
                  <a:pt x="946" y="908"/>
                </a:lnTo>
                <a:lnTo>
                  <a:pt x="957" y="891"/>
                </a:lnTo>
                <a:lnTo>
                  <a:pt x="963" y="883"/>
                </a:lnTo>
                <a:lnTo>
                  <a:pt x="971" y="877"/>
                </a:lnTo>
                <a:lnTo>
                  <a:pt x="971" y="877"/>
                </a:lnTo>
                <a:lnTo>
                  <a:pt x="974" y="880"/>
                </a:lnTo>
                <a:lnTo>
                  <a:pt x="974" y="883"/>
                </a:lnTo>
                <a:lnTo>
                  <a:pt x="975" y="890"/>
                </a:lnTo>
                <a:lnTo>
                  <a:pt x="974" y="898"/>
                </a:lnTo>
                <a:lnTo>
                  <a:pt x="971" y="907"/>
                </a:lnTo>
                <a:lnTo>
                  <a:pt x="970" y="917"/>
                </a:lnTo>
                <a:lnTo>
                  <a:pt x="968" y="925"/>
                </a:lnTo>
                <a:lnTo>
                  <a:pt x="970" y="934"/>
                </a:lnTo>
                <a:lnTo>
                  <a:pt x="971" y="938"/>
                </a:lnTo>
                <a:lnTo>
                  <a:pt x="974" y="941"/>
                </a:lnTo>
                <a:lnTo>
                  <a:pt x="974" y="941"/>
                </a:lnTo>
                <a:lnTo>
                  <a:pt x="980" y="941"/>
                </a:lnTo>
                <a:lnTo>
                  <a:pt x="985" y="938"/>
                </a:lnTo>
                <a:lnTo>
                  <a:pt x="991" y="934"/>
                </a:lnTo>
                <a:lnTo>
                  <a:pt x="995" y="929"/>
                </a:lnTo>
                <a:lnTo>
                  <a:pt x="1003" y="917"/>
                </a:lnTo>
                <a:lnTo>
                  <a:pt x="1010" y="903"/>
                </a:lnTo>
                <a:lnTo>
                  <a:pt x="1010" y="903"/>
                </a:lnTo>
                <a:lnTo>
                  <a:pt x="1013" y="893"/>
                </a:lnTo>
                <a:lnTo>
                  <a:pt x="1015" y="884"/>
                </a:lnTo>
                <a:lnTo>
                  <a:pt x="1017" y="882"/>
                </a:lnTo>
                <a:lnTo>
                  <a:pt x="1020" y="880"/>
                </a:lnTo>
                <a:lnTo>
                  <a:pt x="1023" y="882"/>
                </a:lnTo>
                <a:lnTo>
                  <a:pt x="1027" y="884"/>
                </a:lnTo>
                <a:lnTo>
                  <a:pt x="1027" y="884"/>
                </a:lnTo>
                <a:lnTo>
                  <a:pt x="1029" y="903"/>
                </a:lnTo>
                <a:lnTo>
                  <a:pt x="1031" y="920"/>
                </a:lnTo>
                <a:lnTo>
                  <a:pt x="1038" y="936"/>
                </a:lnTo>
                <a:lnTo>
                  <a:pt x="1043" y="943"/>
                </a:lnTo>
                <a:lnTo>
                  <a:pt x="1047" y="950"/>
                </a:lnTo>
                <a:lnTo>
                  <a:pt x="1047" y="950"/>
                </a:lnTo>
                <a:lnTo>
                  <a:pt x="1053" y="946"/>
                </a:lnTo>
                <a:lnTo>
                  <a:pt x="1058" y="942"/>
                </a:lnTo>
                <a:lnTo>
                  <a:pt x="1064" y="941"/>
                </a:lnTo>
                <a:lnTo>
                  <a:pt x="1071" y="941"/>
                </a:lnTo>
                <a:lnTo>
                  <a:pt x="1071" y="941"/>
                </a:lnTo>
                <a:lnTo>
                  <a:pt x="1074" y="935"/>
                </a:lnTo>
                <a:lnTo>
                  <a:pt x="1074" y="927"/>
                </a:lnTo>
                <a:lnTo>
                  <a:pt x="1075" y="910"/>
                </a:lnTo>
                <a:lnTo>
                  <a:pt x="1075" y="901"/>
                </a:lnTo>
                <a:lnTo>
                  <a:pt x="1075" y="893"/>
                </a:lnTo>
                <a:lnTo>
                  <a:pt x="1078" y="886"/>
                </a:lnTo>
                <a:lnTo>
                  <a:pt x="1082" y="882"/>
                </a:lnTo>
                <a:lnTo>
                  <a:pt x="1082" y="882"/>
                </a:lnTo>
                <a:lnTo>
                  <a:pt x="1085" y="880"/>
                </a:lnTo>
                <a:lnTo>
                  <a:pt x="1086" y="879"/>
                </a:lnTo>
                <a:lnTo>
                  <a:pt x="1086" y="879"/>
                </a:lnTo>
                <a:lnTo>
                  <a:pt x="1093" y="887"/>
                </a:lnTo>
                <a:lnTo>
                  <a:pt x="1099" y="896"/>
                </a:lnTo>
                <a:lnTo>
                  <a:pt x="1106" y="904"/>
                </a:lnTo>
                <a:lnTo>
                  <a:pt x="1113" y="913"/>
                </a:lnTo>
                <a:lnTo>
                  <a:pt x="1113" y="913"/>
                </a:lnTo>
                <a:lnTo>
                  <a:pt x="1104" y="870"/>
                </a:lnTo>
                <a:lnTo>
                  <a:pt x="1095" y="828"/>
                </a:lnTo>
                <a:lnTo>
                  <a:pt x="1085" y="788"/>
                </a:lnTo>
                <a:lnTo>
                  <a:pt x="1072" y="748"/>
                </a:lnTo>
                <a:lnTo>
                  <a:pt x="1072" y="748"/>
                </a:lnTo>
                <a:lnTo>
                  <a:pt x="1071" y="751"/>
                </a:lnTo>
                <a:lnTo>
                  <a:pt x="1069" y="752"/>
                </a:lnTo>
                <a:lnTo>
                  <a:pt x="1067" y="752"/>
                </a:lnTo>
                <a:lnTo>
                  <a:pt x="1062" y="751"/>
                </a:lnTo>
                <a:lnTo>
                  <a:pt x="1057" y="751"/>
                </a:lnTo>
                <a:lnTo>
                  <a:pt x="1057" y="751"/>
                </a:lnTo>
                <a:lnTo>
                  <a:pt x="1051" y="757"/>
                </a:lnTo>
                <a:lnTo>
                  <a:pt x="1045" y="761"/>
                </a:lnTo>
                <a:lnTo>
                  <a:pt x="1038" y="762"/>
                </a:lnTo>
                <a:lnTo>
                  <a:pt x="1033" y="762"/>
                </a:lnTo>
                <a:lnTo>
                  <a:pt x="1026" y="759"/>
                </a:lnTo>
                <a:lnTo>
                  <a:pt x="1020" y="755"/>
                </a:lnTo>
                <a:lnTo>
                  <a:pt x="1016" y="748"/>
                </a:lnTo>
                <a:lnTo>
                  <a:pt x="1012" y="741"/>
                </a:lnTo>
                <a:lnTo>
                  <a:pt x="1012" y="741"/>
                </a:lnTo>
                <a:lnTo>
                  <a:pt x="1001" y="766"/>
                </a:lnTo>
                <a:lnTo>
                  <a:pt x="988" y="792"/>
                </a:lnTo>
                <a:lnTo>
                  <a:pt x="961" y="840"/>
                </a:lnTo>
                <a:lnTo>
                  <a:pt x="933" y="884"/>
                </a:lnTo>
                <a:lnTo>
                  <a:pt x="921" y="907"/>
                </a:lnTo>
                <a:lnTo>
                  <a:pt x="909" y="929"/>
                </a:lnTo>
                <a:lnTo>
                  <a:pt x="909" y="929"/>
                </a:lnTo>
                <a:close/>
                <a:moveTo>
                  <a:pt x="718" y="766"/>
                </a:moveTo>
                <a:lnTo>
                  <a:pt x="718" y="766"/>
                </a:lnTo>
                <a:lnTo>
                  <a:pt x="718" y="783"/>
                </a:lnTo>
                <a:lnTo>
                  <a:pt x="718" y="802"/>
                </a:lnTo>
                <a:lnTo>
                  <a:pt x="720" y="817"/>
                </a:lnTo>
                <a:lnTo>
                  <a:pt x="720" y="824"/>
                </a:lnTo>
                <a:lnTo>
                  <a:pt x="723" y="828"/>
                </a:lnTo>
                <a:lnTo>
                  <a:pt x="723" y="828"/>
                </a:lnTo>
                <a:lnTo>
                  <a:pt x="732" y="809"/>
                </a:lnTo>
                <a:lnTo>
                  <a:pt x="745" y="790"/>
                </a:lnTo>
                <a:lnTo>
                  <a:pt x="756" y="771"/>
                </a:lnTo>
                <a:lnTo>
                  <a:pt x="761" y="761"/>
                </a:lnTo>
                <a:lnTo>
                  <a:pt x="766" y="751"/>
                </a:lnTo>
                <a:lnTo>
                  <a:pt x="766" y="751"/>
                </a:lnTo>
                <a:lnTo>
                  <a:pt x="763" y="751"/>
                </a:lnTo>
                <a:lnTo>
                  <a:pt x="762" y="751"/>
                </a:lnTo>
                <a:lnTo>
                  <a:pt x="759" y="748"/>
                </a:lnTo>
                <a:lnTo>
                  <a:pt x="758" y="747"/>
                </a:lnTo>
                <a:lnTo>
                  <a:pt x="756" y="747"/>
                </a:lnTo>
                <a:lnTo>
                  <a:pt x="753" y="747"/>
                </a:lnTo>
                <a:lnTo>
                  <a:pt x="753" y="747"/>
                </a:lnTo>
                <a:lnTo>
                  <a:pt x="752" y="752"/>
                </a:lnTo>
                <a:lnTo>
                  <a:pt x="751" y="757"/>
                </a:lnTo>
                <a:lnTo>
                  <a:pt x="746" y="761"/>
                </a:lnTo>
                <a:lnTo>
                  <a:pt x="742" y="764"/>
                </a:lnTo>
                <a:lnTo>
                  <a:pt x="738" y="765"/>
                </a:lnTo>
                <a:lnTo>
                  <a:pt x="732" y="766"/>
                </a:lnTo>
                <a:lnTo>
                  <a:pt x="718" y="766"/>
                </a:lnTo>
                <a:lnTo>
                  <a:pt x="718" y="766"/>
                </a:lnTo>
                <a:close/>
                <a:moveTo>
                  <a:pt x="940" y="771"/>
                </a:moveTo>
                <a:lnTo>
                  <a:pt x="940" y="771"/>
                </a:lnTo>
                <a:lnTo>
                  <a:pt x="939" y="776"/>
                </a:lnTo>
                <a:lnTo>
                  <a:pt x="936" y="782"/>
                </a:lnTo>
                <a:lnTo>
                  <a:pt x="929" y="792"/>
                </a:lnTo>
                <a:lnTo>
                  <a:pt x="922" y="802"/>
                </a:lnTo>
                <a:lnTo>
                  <a:pt x="919" y="806"/>
                </a:lnTo>
                <a:lnTo>
                  <a:pt x="916" y="811"/>
                </a:lnTo>
                <a:lnTo>
                  <a:pt x="916" y="811"/>
                </a:lnTo>
                <a:lnTo>
                  <a:pt x="915" y="820"/>
                </a:lnTo>
                <a:lnTo>
                  <a:pt x="914" y="830"/>
                </a:lnTo>
                <a:lnTo>
                  <a:pt x="914" y="848"/>
                </a:lnTo>
                <a:lnTo>
                  <a:pt x="914" y="868"/>
                </a:lnTo>
                <a:lnTo>
                  <a:pt x="914" y="884"/>
                </a:lnTo>
                <a:lnTo>
                  <a:pt x="914" y="884"/>
                </a:lnTo>
                <a:lnTo>
                  <a:pt x="929" y="862"/>
                </a:lnTo>
                <a:lnTo>
                  <a:pt x="944" y="838"/>
                </a:lnTo>
                <a:lnTo>
                  <a:pt x="974" y="788"/>
                </a:lnTo>
                <a:lnTo>
                  <a:pt x="974" y="788"/>
                </a:lnTo>
                <a:lnTo>
                  <a:pt x="967" y="785"/>
                </a:lnTo>
                <a:lnTo>
                  <a:pt x="963" y="779"/>
                </a:lnTo>
                <a:lnTo>
                  <a:pt x="958" y="774"/>
                </a:lnTo>
                <a:lnTo>
                  <a:pt x="956" y="768"/>
                </a:lnTo>
                <a:lnTo>
                  <a:pt x="953" y="761"/>
                </a:lnTo>
                <a:lnTo>
                  <a:pt x="949" y="755"/>
                </a:lnTo>
                <a:lnTo>
                  <a:pt x="944" y="750"/>
                </a:lnTo>
                <a:lnTo>
                  <a:pt x="939" y="747"/>
                </a:lnTo>
                <a:lnTo>
                  <a:pt x="939" y="747"/>
                </a:lnTo>
                <a:lnTo>
                  <a:pt x="939" y="754"/>
                </a:lnTo>
                <a:lnTo>
                  <a:pt x="939" y="759"/>
                </a:lnTo>
                <a:lnTo>
                  <a:pt x="940" y="764"/>
                </a:lnTo>
                <a:lnTo>
                  <a:pt x="940" y="771"/>
                </a:lnTo>
                <a:lnTo>
                  <a:pt x="940" y="771"/>
                </a:lnTo>
                <a:close/>
                <a:moveTo>
                  <a:pt x="898" y="797"/>
                </a:moveTo>
                <a:lnTo>
                  <a:pt x="898" y="797"/>
                </a:lnTo>
                <a:lnTo>
                  <a:pt x="895" y="795"/>
                </a:lnTo>
                <a:lnTo>
                  <a:pt x="890" y="788"/>
                </a:lnTo>
                <a:lnTo>
                  <a:pt x="884" y="778"/>
                </a:lnTo>
                <a:lnTo>
                  <a:pt x="883" y="772"/>
                </a:lnTo>
                <a:lnTo>
                  <a:pt x="883" y="766"/>
                </a:lnTo>
                <a:lnTo>
                  <a:pt x="883" y="766"/>
                </a:lnTo>
                <a:lnTo>
                  <a:pt x="874" y="769"/>
                </a:lnTo>
                <a:lnTo>
                  <a:pt x="867" y="772"/>
                </a:lnTo>
                <a:lnTo>
                  <a:pt x="853" y="781"/>
                </a:lnTo>
                <a:lnTo>
                  <a:pt x="853" y="781"/>
                </a:lnTo>
                <a:lnTo>
                  <a:pt x="862" y="807"/>
                </a:lnTo>
                <a:lnTo>
                  <a:pt x="871" y="834"/>
                </a:lnTo>
                <a:lnTo>
                  <a:pt x="883" y="859"/>
                </a:lnTo>
                <a:lnTo>
                  <a:pt x="895" y="883"/>
                </a:lnTo>
                <a:lnTo>
                  <a:pt x="895" y="883"/>
                </a:lnTo>
                <a:lnTo>
                  <a:pt x="898" y="858"/>
                </a:lnTo>
                <a:lnTo>
                  <a:pt x="902" y="834"/>
                </a:lnTo>
                <a:lnTo>
                  <a:pt x="904" y="823"/>
                </a:lnTo>
                <a:lnTo>
                  <a:pt x="904" y="813"/>
                </a:lnTo>
                <a:lnTo>
                  <a:pt x="901" y="804"/>
                </a:lnTo>
                <a:lnTo>
                  <a:pt x="898" y="797"/>
                </a:lnTo>
                <a:lnTo>
                  <a:pt x="898" y="797"/>
                </a:lnTo>
                <a:close/>
                <a:moveTo>
                  <a:pt x="721" y="859"/>
                </a:moveTo>
                <a:lnTo>
                  <a:pt x="721" y="859"/>
                </a:lnTo>
                <a:lnTo>
                  <a:pt x="723" y="861"/>
                </a:lnTo>
                <a:lnTo>
                  <a:pt x="723" y="862"/>
                </a:lnTo>
                <a:lnTo>
                  <a:pt x="723" y="866"/>
                </a:lnTo>
                <a:lnTo>
                  <a:pt x="723" y="870"/>
                </a:lnTo>
                <a:lnTo>
                  <a:pt x="723" y="875"/>
                </a:lnTo>
                <a:lnTo>
                  <a:pt x="723" y="875"/>
                </a:lnTo>
                <a:lnTo>
                  <a:pt x="716" y="879"/>
                </a:lnTo>
                <a:lnTo>
                  <a:pt x="710" y="883"/>
                </a:lnTo>
                <a:lnTo>
                  <a:pt x="704" y="889"/>
                </a:lnTo>
                <a:lnTo>
                  <a:pt x="702" y="896"/>
                </a:lnTo>
                <a:lnTo>
                  <a:pt x="695" y="911"/>
                </a:lnTo>
                <a:lnTo>
                  <a:pt x="690" y="917"/>
                </a:lnTo>
                <a:lnTo>
                  <a:pt x="686" y="924"/>
                </a:lnTo>
                <a:lnTo>
                  <a:pt x="686" y="924"/>
                </a:lnTo>
                <a:lnTo>
                  <a:pt x="693" y="921"/>
                </a:lnTo>
                <a:lnTo>
                  <a:pt x="702" y="918"/>
                </a:lnTo>
                <a:lnTo>
                  <a:pt x="702" y="918"/>
                </a:lnTo>
                <a:lnTo>
                  <a:pt x="717" y="904"/>
                </a:lnTo>
                <a:lnTo>
                  <a:pt x="717" y="904"/>
                </a:lnTo>
                <a:lnTo>
                  <a:pt x="720" y="897"/>
                </a:lnTo>
                <a:lnTo>
                  <a:pt x="721" y="890"/>
                </a:lnTo>
                <a:lnTo>
                  <a:pt x="723" y="887"/>
                </a:lnTo>
                <a:lnTo>
                  <a:pt x="724" y="884"/>
                </a:lnTo>
                <a:lnTo>
                  <a:pt x="727" y="883"/>
                </a:lnTo>
                <a:lnTo>
                  <a:pt x="731" y="883"/>
                </a:lnTo>
                <a:lnTo>
                  <a:pt x="731" y="883"/>
                </a:lnTo>
                <a:lnTo>
                  <a:pt x="734" y="883"/>
                </a:lnTo>
                <a:lnTo>
                  <a:pt x="735" y="884"/>
                </a:lnTo>
                <a:lnTo>
                  <a:pt x="738" y="890"/>
                </a:lnTo>
                <a:lnTo>
                  <a:pt x="739" y="898"/>
                </a:lnTo>
                <a:lnTo>
                  <a:pt x="739" y="908"/>
                </a:lnTo>
                <a:lnTo>
                  <a:pt x="739" y="929"/>
                </a:lnTo>
                <a:lnTo>
                  <a:pt x="741" y="939"/>
                </a:lnTo>
                <a:lnTo>
                  <a:pt x="744" y="948"/>
                </a:lnTo>
                <a:lnTo>
                  <a:pt x="744" y="948"/>
                </a:lnTo>
                <a:lnTo>
                  <a:pt x="751" y="943"/>
                </a:lnTo>
                <a:lnTo>
                  <a:pt x="758" y="939"/>
                </a:lnTo>
                <a:lnTo>
                  <a:pt x="762" y="932"/>
                </a:lnTo>
                <a:lnTo>
                  <a:pt x="768" y="925"/>
                </a:lnTo>
                <a:lnTo>
                  <a:pt x="770" y="915"/>
                </a:lnTo>
                <a:lnTo>
                  <a:pt x="775" y="907"/>
                </a:lnTo>
                <a:lnTo>
                  <a:pt x="779" y="887"/>
                </a:lnTo>
                <a:lnTo>
                  <a:pt x="779" y="887"/>
                </a:lnTo>
                <a:lnTo>
                  <a:pt x="794" y="882"/>
                </a:lnTo>
                <a:lnTo>
                  <a:pt x="794" y="882"/>
                </a:lnTo>
                <a:lnTo>
                  <a:pt x="803" y="901"/>
                </a:lnTo>
                <a:lnTo>
                  <a:pt x="810" y="922"/>
                </a:lnTo>
                <a:lnTo>
                  <a:pt x="814" y="931"/>
                </a:lnTo>
                <a:lnTo>
                  <a:pt x="819" y="939"/>
                </a:lnTo>
                <a:lnTo>
                  <a:pt x="826" y="946"/>
                </a:lnTo>
                <a:lnTo>
                  <a:pt x="835" y="950"/>
                </a:lnTo>
                <a:lnTo>
                  <a:pt x="835" y="950"/>
                </a:lnTo>
                <a:lnTo>
                  <a:pt x="839" y="942"/>
                </a:lnTo>
                <a:lnTo>
                  <a:pt x="846" y="932"/>
                </a:lnTo>
                <a:lnTo>
                  <a:pt x="850" y="929"/>
                </a:lnTo>
                <a:lnTo>
                  <a:pt x="855" y="928"/>
                </a:lnTo>
                <a:lnTo>
                  <a:pt x="859" y="929"/>
                </a:lnTo>
                <a:lnTo>
                  <a:pt x="863" y="934"/>
                </a:lnTo>
                <a:lnTo>
                  <a:pt x="863" y="934"/>
                </a:lnTo>
                <a:lnTo>
                  <a:pt x="862" y="938"/>
                </a:lnTo>
                <a:lnTo>
                  <a:pt x="863" y="942"/>
                </a:lnTo>
                <a:lnTo>
                  <a:pt x="864" y="950"/>
                </a:lnTo>
                <a:lnTo>
                  <a:pt x="864" y="950"/>
                </a:lnTo>
                <a:lnTo>
                  <a:pt x="870" y="948"/>
                </a:lnTo>
                <a:lnTo>
                  <a:pt x="873" y="943"/>
                </a:lnTo>
                <a:lnTo>
                  <a:pt x="876" y="938"/>
                </a:lnTo>
                <a:lnTo>
                  <a:pt x="878" y="932"/>
                </a:lnTo>
                <a:lnTo>
                  <a:pt x="883" y="920"/>
                </a:lnTo>
                <a:lnTo>
                  <a:pt x="884" y="913"/>
                </a:lnTo>
                <a:lnTo>
                  <a:pt x="888" y="908"/>
                </a:lnTo>
                <a:lnTo>
                  <a:pt x="888" y="908"/>
                </a:lnTo>
                <a:lnTo>
                  <a:pt x="870" y="863"/>
                </a:lnTo>
                <a:lnTo>
                  <a:pt x="860" y="842"/>
                </a:lnTo>
                <a:lnTo>
                  <a:pt x="849" y="823"/>
                </a:lnTo>
                <a:lnTo>
                  <a:pt x="849" y="823"/>
                </a:lnTo>
                <a:lnTo>
                  <a:pt x="849" y="817"/>
                </a:lnTo>
                <a:lnTo>
                  <a:pt x="848" y="811"/>
                </a:lnTo>
                <a:lnTo>
                  <a:pt x="845" y="800"/>
                </a:lnTo>
                <a:lnTo>
                  <a:pt x="838" y="789"/>
                </a:lnTo>
                <a:lnTo>
                  <a:pt x="832" y="781"/>
                </a:lnTo>
                <a:lnTo>
                  <a:pt x="832" y="781"/>
                </a:lnTo>
                <a:lnTo>
                  <a:pt x="826" y="785"/>
                </a:lnTo>
                <a:lnTo>
                  <a:pt x="822" y="788"/>
                </a:lnTo>
                <a:lnTo>
                  <a:pt x="815" y="788"/>
                </a:lnTo>
                <a:lnTo>
                  <a:pt x="810" y="786"/>
                </a:lnTo>
                <a:lnTo>
                  <a:pt x="804" y="782"/>
                </a:lnTo>
                <a:lnTo>
                  <a:pt x="798" y="778"/>
                </a:lnTo>
                <a:lnTo>
                  <a:pt x="791" y="771"/>
                </a:lnTo>
                <a:lnTo>
                  <a:pt x="791" y="771"/>
                </a:lnTo>
                <a:lnTo>
                  <a:pt x="786" y="772"/>
                </a:lnTo>
                <a:lnTo>
                  <a:pt x="780" y="772"/>
                </a:lnTo>
                <a:lnTo>
                  <a:pt x="775" y="771"/>
                </a:lnTo>
                <a:lnTo>
                  <a:pt x="772" y="768"/>
                </a:lnTo>
                <a:lnTo>
                  <a:pt x="772" y="768"/>
                </a:lnTo>
                <a:lnTo>
                  <a:pt x="746" y="814"/>
                </a:lnTo>
                <a:lnTo>
                  <a:pt x="721" y="859"/>
                </a:lnTo>
                <a:lnTo>
                  <a:pt x="721" y="859"/>
                </a:lnTo>
                <a:close/>
                <a:moveTo>
                  <a:pt x="585" y="776"/>
                </a:moveTo>
                <a:lnTo>
                  <a:pt x="585" y="776"/>
                </a:lnTo>
                <a:lnTo>
                  <a:pt x="581" y="778"/>
                </a:lnTo>
                <a:lnTo>
                  <a:pt x="578" y="776"/>
                </a:lnTo>
                <a:lnTo>
                  <a:pt x="577" y="775"/>
                </a:lnTo>
                <a:lnTo>
                  <a:pt x="574" y="776"/>
                </a:lnTo>
                <a:lnTo>
                  <a:pt x="574" y="776"/>
                </a:lnTo>
                <a:lnTo>
                  <a:pt x="571" y="776"/>
                </a:lnTo>
                <a:lnTo>
                  <a:pt x="571" y="778"/>
                </a:lnTo>
                <a:lnTo>
                  <a:pt x="571" y="778"/>
                </a:lnTo>
                <a:lnTo>
                  <a:pt x="568" y="790"/>
                </a:lnTo>
                <a:lnTo>
                  <a:pt x="567" y="802"/>
                </a:lnTo>
                <a:lnTo>
                  <a:pt x="565" y="828"/>
                </a:lnTo>
                <a:lnTo>
                  <a:pt x="567" y="855"/>
                </a:lnTo>
                <a:lnTo>
                  <a:pt x="567" y="883"/>
                </a:lnTo>
                <a:lnTo>
                  <a:pt x="567" y="883"/>
                </a:lnTo>
                <a:lnTo>
                  <a:pt x="568" y="960"/>
                </a:lnTo>
                <a:lnTo>
                  <a:pt x="568" y="1037"/>
                </a:lnTo>
                <a:lnTo>
                  <a:pt x="570" y="1112"/>
                </a:lnTo>
                <a:lnTo>
                  <a:pt x="570" y="1176"/>
                </a:lnTo>
                <a:lnTo>
                  <a:pt x="570" y="1176"/>
                </a:lnTo>
                <a:lnTo>
                  <a:pt x="595" y="1188"/>
                </a:lnTo>
                <a:lnTo>
                  <a:pt x="620" y="1199"/>
                </a:lnTo>
                <a:lnTo>
                  <a:pt x="620" y="1199"/>
                </a:lnTo>
                <a:lnTo>
                  <a:pt x="622" y="1102"/>
                </a:lnTo>
                <a:lnTo>
                  <a:pt x="622" y="998"/>
                </a:lnTo>
                <a:lnTo>
                  <a:pt x="620" y="896"/>
                </a:lnTo>
                <a:lnTo>
                  <a:pt x="619" y="847"/>
                </a:lnTo>
                <a:lnTo>
                  <a:pt x="616" y="802"/>
                </a:lnTo>
                <a:lnTo>
                  <a:pt x="616" y="802"/>
                </a:lnTo>
                <a:lnTo>
                  <a:pt x="606" y="799"/>
                </a:lnTo>
                <a:lnTo>
                  <a:pt x="598" y="793"/>
                </a:lnTo>
                <a:lnTo>
                  <a:pt x="591" y="786"/>
                </a:lnTo>
                <a:lnTo>
                  <a:pt x="585" y="776"/>
                </a:lnTo>
                <a:lnTo>
                  <a:pt x="585" y="776"/>
                </a:lnTo>
                <a:close/>
                <a:moveTo>
                  <a:pt x="1141" y="1183"/>
                </a:moveTo>
                <a:lnTo>
                  <a:pt x="1141" y="1183"/>
                </a:lnTo>
                <a:lnTo>
                  <a:pt x="1147" y="1157"/>
                </a:lnTo>
                <a:lnTo>
                  <a:pt x="1154" y="1130"/>
                </a:lnTo>
                <a:lnTo>
                  <a:pt x="1159" y="1103"/>
                </a:lnTo>
                <a:lnTo>
                  <a:pt x="1166" y="1075"/>
                </a:lnTo>
                <a:lnTo>
                  <a:pt x="1166" y="1075"/>
                </a:lnTo>
                <a:lnTo>
                  <a:pt x="1176" y="1018"/>
                </a:lnTo>
                <a:lnTo>
                  <a:pt x="1182" y="990"/>
                </a:lnTo>
                <a:lnTo>
                  <a:pt x="1187" y="963"/>
                </a:lnTo>
                <a:lnTo>
                  <a:pt x="1187" y="963"/>
                </a:lnTo>
                <a:lnTo>
                  <a:pt x="1191" y="953"/>
                </a:lnTo>
                <a:lnTo>
                  <a:pt x="1193" y="948"/>
                </a:lnTo>
                <a:lnTo>
                  <a:pt x="1194" y="943"/>
                </a:lnTo>
                <a:lnTo>
                  <a:pt x="1194" y="943"/>
                </a:lnTo>
                <a:lnTo>
                  <a:pt x="1197" y="927"/>
                </a:lnTo>
                <a:lnTo>
                  <a:pt x="1199" y="911"/>
                </a:lnTo>
                <a:lnTo>
                  <a:pt x="1200" y="894"/>
                </a:lnTo>
                <a:lnTo>
                  <a:pt x="1203" y="877"/>
                </a:lnTo>
                <a:lnTo>
                  <a:pt x="1203" y="877"/>
                </a:lnTo>
                <a:lnTo>
                  <a:pt x="1208" y="842"/>
                </a:lnTo>
                <a:lnTo>
                  <a:pt x="1213" y="824"/>
                </a:lnTo>
                <a:lnTo>
                  <a:pt x="1218" y="807"/>
                </a:lnTo>
                <a:lnTo>
                  <a:pt x="1218" y="807"/>
                </a:lnTo>
                <a:lnTo>
                  <a:pt x="1218" y="804"/>
                </a:lnTo>
                <a:lnTo>
                  <a:pt x="1218" y="802"/>
                </a:lnTo>
                <a:lnTo>
                  <a:pt x="1217" y="802"/>
                </a:lnTo>
                <a:lnTo>
                  <a:pt x="1217" y="806"/>
                </a:lnTo>
                <a:lnTo>
                  <a:pt x="1217" y="806"/>
                </a:lnTo>
                <a:lnTo>
                  <a:pt x="1211" y="818"/>
                </a:lnTo>
                <a:lnTo>
                  <a:pt x="1206" y="832"/>
                </a:lnTo>
                <a:lnTo>
                  <a:pt x="1203" y="840"/>
                </a:lnTo>
                <a:lnTo>
                  <a:pt x="1199" y="845"/>
                </a:lnTo>
                <a:lnTo>
                  <a:pt x="1193" y="851"/>
                </a:lnTo>
                <a:lnTo>
                  <a:pt x="1187" y="856"/>
                </a:lnTo>
                <a:lnTo>
                  <a:pt x="1187" y="856"/>
                </a:lnTo>
                <a:lnTo>
                  <a:pt x="1183" y="855"/>
                </a:lnTo>
                <a:lnTo>
                  <a:pt x="1180" y="852"/>
                </a:lnTo>
                <a:lnTo>
                  <a:pt x="1175" y="847"/>
                </a:lnTo>
                <a:lnTo>
                  <a:pt x="1172" y="840"/>
                </a:lnTo>
                <a:lnTo>
                  <a:pt x="1169" y="831"/>
                </a:lnTo>
                <a:lnTo>
                  <a:pt x="1168" y="823"/>
                </a:lnTo>
                <a:lnTo>
                  <a:pt x="1165" y="814"/>
                </a:lnTo>
                <a:lnTo>
                  <a:pt x="1162" y="809"/>
                </a:lnTo>
                <a:lnTo>
                  <a:pt x="1156" y="803"/>
                </a:lnTo>
                <a:lnTo>
                  <a:pt x="1156" y="803"/>
                </a:lnTo>
                <a:lnTo>
                  <a:pt x="1148" y="820"/>
                </a:lnTo>
                <a:lnTo>
                  <a:pt x="1144" y="838"/>
                </a:lnTo>
                <a:lnTo>
                  <a:pt x="1140" y="858"/>
                </a:lnTo>
                <a:lnTo>
                  <a:pt x="1138" y="877"/>
                </a:lnTo>
                <a:lnTo>
                  <a:pt x="1134" y="917"/>
                </a:lnTo>
                <a:lnTo>
                  <a:pt x="1133" y="934"/>
                </a:lnTo>
                <a:lnTo>
                  <a:pt x="1131" y="950"/>
                </a:lnTo>
                <a:lnTo>
                  <a:pt x="1131" y="950"/>
                </a:lnTo>
                <a:lnTo>
                  <a:pt x="1121" y="1008"/>
                </a:lnTo>
                <a:lnTo>
                  <a:pt x="1114" y="1067"/>
                </a:lnTo>
                <a:lnTo>
                  <a:pt x="1100" y="1182"/>
                </a:lnTo>
                <a:lnTo>
                  <a:pt x="1100" y="1182"/>
                </a:lnTo>
                <a:lnTo>
                  <a:pt x="1096" y="1203"/>
                </a:lnTo>
                <a:lnTo>
                  <a:pt x="1090" y="1226"/>
                </a:lnTo>
                <a:lnTo>
                  <a:pt x="1088" y="1245"/>
                </a:lnTo>
                <a:lnTo>
                  <a:pt x="1086" y="1255"/>
                </a:lnTo>
                <a:lnTo>
                  <a:pt x="1088" y="1266"/>
                </a:lnTo>
                <a:lnTo>
                  <a:pt x="1088" y="1266"/>
                </a:lnTo>
                <a:lnTo>
                  <a:pt x="1095" y="1265"/>
                </a:lnTo>
                <a:lnTo>
                  <a:pt x="1104" y="1262"/>
                </a:lnTo>
                <a:lnTo>
                  <a:pt x="1114" y="1258"/>
                </a:lnTo>
                <a:lnTo>
                  <a:pt x="1123" y="1256"/>
                </a:lnTo>
                <a:lnTo>
                  <a:pt x="1123" y="1256"/>
                </a:lnTo>
                <a:lnTo>
                  <a:pt x="1127" y="1248"/>
                </a:lnTo>
                <a:lnTo>
                  <a:pt x="1131" y="1240"/>
                </a:lnTo>
                <a:lnTo>
                  <a:pt x="1135" y="1221"/>
                </a:lnTo>
                <a:lnTo>
                  <a:pt x="1141" y="1183"/>
                </a:lnTo>
                <a:lnTo>
                  <a:pt x="1141" y="1183"/>
                </a:lnTo>
                <a:close/>
                <a:moveTo>
                  <a:pt x="1201" y="1223"/>
                </a:moveTo>
                <a:lnTo>
                  <a:pt x="1201" y="1223"/>
                </a:lnTo>
                <a:lnTo>
                  <a:pt x="1201" y="1219"/>
                </a:lnTo>
                <a:lnTo>
                  <a:pt x="1204" y="1216"/>
                </a:lnTo>
                <a:lnTo>
                  <a:pt x="1204" y="1216"/>
                </a:lnTo>
                <a:lnTo>
                  <a:pt x="1206" y="1196"/>
                </a:lnTo>
                <a:lnTo>
                  <a:pt x="1207" y="1179"/>
                </a:lnTo>
                <a:lnTo>
                  <a:pt x="1211" y="1162"/>
                </a:lnTo>
                <a:lnTo>
                  <a:pt x="1217" y="1146"/>
                </a:lnTo>
                <a:lnTo>
                  <a:pt x="1222" y="1130"/>
                </a:lnTo>
                <a:lnTo>
                  <a:pt x="1225" y="1113"/>
                </a:lnTo>
                <a:lnTo>
                  <a:pt x="1228" y="1095"/>
                </a:lnTo>
                <a:lnTo>
                  <a:pt x="1228" y="1077"/>
                </a:lnTo>
                <a:lnTo>
                  <a:pt x="1228" y="1077"/>
                </a:lnTo>
                <a:lnTo>
                  <a:pt x="1241" y="1032"/>
                </a:lnTo>
                <a:lnTo>
                  <a:pt x="1255" y="977"/>
                </a:lnTo>
                <a:lnTo>
                  <a:pt x="1267" y="920"/>
                </a:lnTo>
                <a:lnTo>
                  <a:pt x="1277" y="868"/>
                </a:lnTo>
                <a:lnTo>
                  <a:pt x="1277" y="868"/>
                </a:lnTo>
                <a:lnTo>
                  <a:pt x="1279" y="842"/>
                </a:lnTo>
                <a:lnTo>
                  <a:pt x="1277" y="834"/>
                </a:lnTo>
                <a:lnTo>
                  <a:pt x="1277" y="832"/>
                </a:lnTo>
                <a:lnTo>
                  <a:pt x="1277" y="834"/>
                </a:lnTo>
                <a:lnTo>
                  <a:pt x="1277" y="834"/>
                </a:lnTo>
                <a:lnTo>
                  <a:pt x="1270" y="840"/>
                </a:lnTo>
                <a:lnTo>
                  <a:pt x="1263" y="842"/>
                </a:lnTo>
                <a:lnTo>
                  <a:pt x="1256" y="842"/>
                </a:lnTo>
                <a:lnTo>
                  <a:pt x="1249" y="840"/>
                </a:lnTo>
                <a:lnTo>
                  <a:pt x="1243" y="834"/>
                </a:lnTo>
                <a:lnTo>
                  <a:pt x="1238" y="828"/>
                </a:lnTo>
                <a:lnTo>
                  <a:pt x="1234" y="821"/>
                </a:lnTo>
                <a:lnTo>
                  <a:pt x="1232" y="813"/>
                </a:lnTo>
                <a:lnTo>
                  <a:pt x="1232" y="813"/>
                </a:lnTo>
                <a:lnTo>
                  <a:pt x="1222" y="845"/>
                </a:lnTo>
                <a:lnTo>
                  <a:pt x="1215" y="882"/>
                </a:lnTo>
                <a:lnTo>
                  <a:pt x="1213" y="900"/>
                </a:lnTo>
                <a:lnTo>
                  <a:pt x="1211" y="917"/>
                </a:lnTo>
                <a:lnTo>
                  <a:pt x="1210" y="934"/>
                </a:lnTo>
                <a:lnTo>
                  <a:pt x="1210" y="949"/>
                </a:lnTo>
                <a:lnTo>
                  <a:pt x="1210" y="949"/>
                </a:lnTo>
                <a:lnTo>
                  <a:pt x="1206" y="956"/>
                </a:lnTo>
                <a:lnTo>
                  <a:pt x="1203" y="964"/>
                </a:lnTo>
                <a:lnTo>
                  <a:pt x="1200" y="971"/>
                </a:lnTo>
                <a:lnTo>
                  <a:pt x="1199" y="980"/>
                </a:lnTo>
                <a:lnTo>
                  <a:pt x="1197" y="997"/>
                </a:lnTo>
                <a:lnTo>
                  <a:pt x="1194" y="1014"/>
                </a:lnTo>
                <a:lnTo>
                  <a:pt x="1194" y="1014"/>
                </a:lnTo>
                <a:lnTo>
                  <a:pt x="1189" y="1037"/>
                </a:lnTo>
                <a:lnTo>
                  <a:pt x="1183" y="1063"/>
                </a:lnTo>
                <a:lnTo>
                  <a:pt x="1177" y="1088"/>
                </a:lnTo>
                <a:lnTo>
                  <a:pt x="1176" y="1102"/>
                </a:lnTo>
                <a:lnTo>
                  <a:pt x="1176" y="1116"/>
                </a:lnTo>
                <a:lnTo>
                  <a:pt x="1176" y="1116"/>
                </a:lnTo>
                <a:lnTo>
                  <a:pt x="1170" y="1130"/>
                </a:lnTo>
                <a:lnTo>
                  <a:pt x="1166" y="1146"/>
                </a:lnTo>
                <a:lnTo>
                  <a:pt x="1159" y="1179"/>
                </a:lnTo>
                <a:lnTo>
                  <a:pt x="1152" y="1213"/>
                </a:lnTo>
                <a:lnTo>
                  <a:pt x="1147" y="1230"/>
                </a:lnTo>
                <a:lnTo>
                  <a:pt x="1141" y="1247"/>
                </a:lnTo>
                <a:lnTo>
                  <a:pt x="1141" y="1247"/>
                </a:lnTo>
                <a:lnTo>
                  <a:pt x="1156" y="1242"/>
                </a:lnTo>
                <a:lnTo>
                  <a:pt x="1170" y="1237"/>
                </a:lnTo>
                <a:lnTo>
                  <a:pt x="1201" y="1223"/>
                </a:lnTo>
                <a:lnTo>
                  <a:pt x="1201" y="1223"/>
                </a:lnTo>
                <a:close/>
                <a:moveTo>
                  <a:pt x="1126" y="877"/>
                </a:moveTo>
                <a:lnTo>
                  <a:pt x="1126" y="877"/>
                </a:lnTo>
                <a:lnTo>
                  <a:pt x="1124" y="870"/>
                </a:lnTo>
                <a:lnTo>
                  <a:pt x="1126" y="863"/>
                </a:lnTo>
                <a:lnTo>
                  <a:pt x="1128" y="851"/>
                </a:lnTo>
                <a:lnTo>
                  <a:pt x="1133" y="838"/>
                </a:lnTo>
                <a:lnTo>
                  <a:pt x="1133" y="832"/>
                </a:lnTo>
                <a:lnTo>
                  <a:pt x="1133" y="827"/>
                </a:lnTo>
                <a:lnTo>
                  <a:pt x="1133" y="827"/>
                </a:lnTo>
                <a:lnTo>
                  <a:pt x="1127" y="831"/>
                </a:lnTo>
                <a:lnTo>
                  <a:pt x="1121" y="835"/>
                </a:lnTo>
                <a:lnTo>
                  <a:pt x="1118" y="842"/>
                </a:lnTo>
                <a:lnTo>
                  <a:pt x="1117" y="848"/>
                </a:lnTo>
                <a:lnTo>
                  <a:pt x="1117" y="855"/>
                </a:lnTo>
                <a:lnTo>
                  <a:pt x="1117" y="862"/>
                </a:lnTo>
                <a:lnTo>
                  <a:pt x="1121" y="869"/>
                </a:lnTo>
                <a:lnTo>
                  <a:pt x="1126" y="877"/>
                </a:lnTo>
                <a:lnTo>
                  <a:pt x="1126" y="877"/>
                </a:lnTo>
                <a:close/>
                <a:moveTo>
                  <a:pt x="688" y="938"/>
                </a:moveTo>
                <a:lnTo>
                  <a:pt x="688" y="938"/>
                </a:lnTo>
                <a:lnTo>
                  <a:pt x="686" y="997"/>
                </a:lnTo>
                <a:lnTo>
                  <a:pt x="682" y="1054"/>
                </a:lnTo>
                <a:lnTo>
                  <a:pt x="679" y="1109"/>
                </a:lnTo>
                <a:lnTo>
                  <a:pt x="676" y="1162"/>
                </a:lnTo>
                <a:lnTo>
                  <a:pt x="676" y="1162"/>
                </a:lnTo>
                <a:lnTo>
                  <a:pt x="676" y="1171"/>
                </a:lnTo>
                <a:lnTo>
                  <a:pt x="678" y="1179"/>
                </a:lnTo>
                <a:lnTo>
                  <a:pt x="678" y="1188"/>
                </a:lnTo>
                <a:lnTo>
                  <a:pt x="678" y="1196"/>
                </a:lnTo>
                <a:lnTo>
                  <a:pt x="678" y="1196"/>
                </a:lnTo>
                <a:lnTo>
                  <a:pt x="676" y="1200"/>
                </a:lnTo>
                <a:lnTo>
                  <a:pt x="675" y="1205"/>
                </a:lnTo>
                <a:lnTo>
                  <a:pt x="672" y="1213"/>
                </a:lnTo>
                <a:lnTo>
                  <a:pt x="672" y="1213"/>
                </a:lnTo>
                <a:lnTo>
                  <a:pt x="669" y="1238"/>
                </a:lnTo>
                <a:lnTo>
                  <a:pt x="668" y="1262"/>
                </a:lnTo>
                <a:lnTo>
                  <a:pt x="668" y="1285"/>
                </a:lnTo>
                <a:lnTo>
                  <a:pt x="671" y="1307"/>
                </a:lnTo>
                <a:lnTo>
                  <a:pt x="671" y="1307"/>
                </a:lnTo>
                <a:lnTo>
                  <a:pt x="689" y="1306"/>
                </a:lnTo>
                <a:lnTo>
                  <a:pt x="709" y="1307"/>
                </a:lnTo>
                <a:lnTo>
                  <a:pt x="709" y="1307"/>
                </a:lnTo>
                <a:lnTo>
                  <a:pt x="707" y="1299"/>
                </a:lnTo>
                <a:lnTo>
                  <a:pt x="706" y="1292"/>
                </a:lnTo>
                <a:lnTo>
                  <a:pt x="707" y="1278"/>
                </a:lnTo>
                <a:lnTo>
                  <a:pt x="710" y="1266"/>
                </a:lnTo>
                <a:lnTo>
                  <a:pt x="713" y="1256"/>
                </a:lnTo>
                <a:lnTo>
                  <a:pt x="713" y="1256"/>
                </a:lnTo>
                <a:lnTo>
                  <a:pt x="716" y="1242"/>
                </a:lnTo>
                <a:lnTo>
                  <a:pt x="717" y="1228"/>
                </a:lnTo>
                <a:lnTo>
                  <a:pt x="718" y="1198"/>
                </a:lnTo>
                <a:lnTo>
                  <a:pt x="718" y="1165"/>
                </a:lnTo>
                <a:lnTo>
                  <a:pt x="718" y="1132"/>
                </a:lnTo>
                <a:lnTo>
                  <a:pt x="718" y="1132"/>
                </a:lnTo>
                <a:lnTo>
                  <a:pt x="723" y="1094"/>
                </a:lnTo>
                <a:lnTo>
                  <a:pt x="727" y="1057"/>
                </a:lnTo>
                <a:lnTo>
                  <a:pt x="730" y="1021"/>
                </a:lnTo>
                <a:lnTo>
                  <a:pt x="731" y="1004"/>
                </a:lnTo>
                <a:lnTo>
                  <a:pt x="731" y="986"/>
                </a:lnTo>
                <a:lnTo>
                  <a:pt x="731" y="986"/>
                </a:lnTo>
                <a:lnTo>
                  <a:pt x="730" y="977"/>
                </a:lnTo>
                <a:lnTo>
                  <a:pt x="728" y="969"/>
                </a:lnTo>
                <a:lnTo>
                  <a:pt x="727" y="959"/>
                </a:lnTo>
                <a:lnTo>
                  <a:pt x="727" y="950"/>
                </a:lnTo>
                <a:lnTo>
                  <a:pt x="727" y="950"/>
                </a:lnTo>
                <a:lnTo>
                  <a:pt x="728" y="938"/>
                </a:lnTo>
                <a:lnTo>
                  <a:pt x="731" y="925"/>
                </a:lnTo>
                <a:lnTo>
                  <a:pt x="732" y="920"/>
                </a:lnTo>
                <a:lnTo>
                  <a:pt x="731" y="914"/>
                </a:lnTo>
                <a:lnTo>
                  <a:pt x="730" y="910"/>
                </a:lnTo>
                <a:lnTo>
                  <a:pt x="727" y="907"/>
                </a:lnTo>
                <a:lnTo>
                  <a:pt x="727" y="907"/>
                </a:lnTo>
                <a:lnTo>
                  <a:pt x="720" y="917"/>
                </a:lnTo>
                <a:lnTo>
                  <a:pt x="711" y="925"/>
                </a:lnTo>
                <a:lnTo>
                  <a:pt x="706" y="929"/>
                </a:lnTo>
                <a:lnTo>
                  <a:pt x="700" y="932"/>
                </a:lnTo>
                <a:lnTo>
                  <a:pt x="695" y="935"/>
                </a:lnTo>
                <a:lnTo>
                  <a:pt x="688" y="938"/>
                </a:lnTo>
                <a:lnTo>
                  <a:pt x="688" y="938"/>
                </a:lnTo>
                <a:close/>
                <a:moveTo>
                  <a:pt x="744" y="973"/>
                </a:moveTo>
                <a:lnTo>
                  <a:pt x="744" y="973"/>
                </a:lnTo>
                <a:lnTo>
                  <a:pt x="741" y="1029"/>
                </a:lnTo>
                <a:lnTo>
                  <a:pt x="737" y="1078"/>
                </a:lnTo>
                <a:lnTo>
                  <a:pt x="734" y="1126"/>
                </a:lnTo>
                <a:lnTo>
                  <a:pt x="732" y="1151"/>
                </a:lnTo>
                <a:lnTo>
                  <a:pt x="732" y="1176"/>
                </a:lnTo>
                <a:lnTo>
                  <a:pt x="732" y="1176"/>
                </a:lnTo>
                <a:lnTo>
                  <a:pt x="731" y="1193"/>
                </a:lnTo>
                <a:lnTo>
                  <a:pt x="730" y="1209"/>
                </a:lnTo>
                <a:lnTo>
                  <a:pt x="728" y="1226"/>
                </a:lnTo>
                <a:lnTo>
                  <a:pt x="727" y="1241"/>
                </a:lnTo>
                <a:lnTo>
                  <a:pt x="727" y="1241"/>
                </a:lnTo>
                <a:lnTo>
                  <a:pt x="727" y="1247"/>
                </a:lnTo>
                <a:lnTo>
                  <a:pt x="730" y="1254"/>
                </a:lnTo>
                <a:lnTo>
                  <a:pt x="731" y="1259"/>
                </a:lnTo>
                <a:lnTo>
                  <a:pt x="732" y="1266"/>
                </a:lnTo>
                <a:lnTo>
                  <a:pt x="732" y="1266"/>
                </a:lnTo>
                <a:lnTo>
                  <a:pt x="732" y="1276"/>
                </a:lnTo>
                <a:lnTo>
                  <a:pt x="730" y="1286"/>
                </a:lnTo>
                <a:lnTo>
                  <a:pt x="727" y="1296"/>
                </a:lnTo>
                <a:lnTo>
                  <a:pt x="727" y="1307"/>
                </a:lnTo>
                <a:lnTo>
                  <a:pt x="727" y="1307"/>
                </a:lnTo>
                <a:lnTo>
                  <a:pt x="770" y="1307"/>
                </a:lnTo>
                <a:lnTo>
                  <a:pt x="789" y="1307"/>
                </a:lnTo>
                <a:lnTo>
                  <a:pt x="807" y="1307"/>
                </a:lnTo>
                <a:lnTo>
                  <a:pt x="807" y="1307"/>
                </a:lnTo>
                <a:lnTo>
                  <a:pt x="821" y="1139"/>
                </a:lnTo>
                <a:lnTo>
                  <a:pt x="826" y="1059"/>
                </a:lnTo>
                <a:lnTo>
                  <a:pt x="829" y="974"/>
                </a:lnTo>
                <a:lnTo>
                  <a:pt x="829" y="974"/>
                </a:lnTo>
                <a:lnTo>
                  <a:pt x="822" y="969"/>
                </a:lnTo>
                <a:lnTo>
                  <a:pt x="817" y="962"/>
                </a:lnTo>
                <a:lnTo>
                  <a:pt x="811" y="955"/>
                </a:lnTo>
                <a:lnTo>
                  <a:pt x="807" y="946"/>
                </a:lnTo>
                <a:lnTo>
                  <a:pt x="798" y="928"/>
                </a:lnTo>
                <a:lnTo>
                  <a:pt x="794" y="920"/>
                </a:lnTo>
                <a:lnTo>
                  <a:pt x="789" y="913"/>
                </a:lnTo>
                <a:lnTo>
                  <a:pt x="789" y="913"/>
                </a:lnTo>
                <a:lnTo>
                  <a:pt x="780" y="929"/>
                </a:lnTo>
                <a:lnTo>
                  <a:pt x="770" y="946"/>
                </a:lnTo>
                <a:lnTo>
                  <a:pt x="765" y="953"/>
                </a:lnTo>
                <a:lnTo>
                  <a:pt x="759" y="960"/>
                </a:lnTo>
                <a:lnTo>
                  <a:pt x="752" y="967"/>
                </a:lnTo>
                <a:lnTo>
                  <a:pt x="744" y="973"/>
                </a:lnTo>
                <a:lnTo>
                  <a:pt x="744" y="973"/>
                </a:lnTo>
                <a:close/>
                <a:moveTo>
                  <a:pt x="1067" y="964"/>
                </a:moveTo>
                <a:lnTo>
                  <a:pt x="1067" y="964"/>
                </a:lnTo>
                <a:lnTo>
                  <a:pt x="1054" y="1043"/>
                </a:lnTo>
                <a:lnTo>
                  <a:pt x="1041" y="1126"/>
                </a:lnTo>
                <a:lnTo>
                  <a:pt x="1030" y="1207"/>
                </a:lnTo>
                <a:lnTo>
                  <a:pt x="1017" y="1285"/>
                </a:lnTo>
                <a:lnTo>
                  <a:pt x="1017" y="1285"/>
                </a:lnTo>
                <a:lnTo>
                  <a:pt x="1031" y="1282"/>
                </a:lnTo>
                <a:lnTo>
                  <a:pt x="1045" y="1279"/>
                </a:lnTo>
                <a:lnTo>
                  <a:pt x="1071" y="1269"/>
                </a:lnTo>
                <a:lnTo>
                  <a:pt x="1071" y="1269"/>
                </a:lnTo>
                <a:lnTo>
                  <a:pt x="1079" y="1196"/>
                </a:lnTo>
                <a:lnTo>
                  <a:pt x="1090" y="1120"/>
                </a:lnTo>
                <a:lnTo>
                  <a:pt x="1113" y="966"/>
                </a:lnTo>
                <a:lnTo>
                  <a:pt x="1113" y="966"/>
                </a:lnTo>
                <a:lnTo>
                  <a:pt x="1114" y="956"/>
                </a:lnTo>
                <a:lnTo>
                  <a:pt x="1114" y="946"/>
                </a:lnTo>
                <a:lnTo>
                  <a:pt x="1113" y="939"/>
                </a:lnTo>
                <a:lnTo>
                  <a:pt x="1111" y="932"/>
                </a:lnTo>
                <a:lnTo>
                  <a:pt x="1107" y="927"/>
                </a:lnTo>
                <a:lnTo>
                  <a:pt x="1103" y="921"/>
                </a:lnTo>
                <a:lnTo>
                  <a:pt x="1096" y="917"/>
                </a:lnTo>
                <a:lnTo>
                  <a:pt x="1088" y="913"/>
                </a:lnTo>
                <a:lnTo>
                  <a:pt x="1088" y="913"/>
                </a:lnTo>
                <a:lnTo>
                  <a:pt x="1089" y="920"/>
                </a:lnTo>
                <a:lnTo>
                  <a:pt x="1088" y="928"/>
                </a:lnTo>
                <a:lnTo>
                  <a:pt x="1086" y="935"/>
                </a:lnTo>
                <a:lnTo>
                  <a:pt x="1083" y="942"/>
                </a:lnTo>
                <a:lnTo>
                  <a:pt x="1081" y="949"/>
                </a:lnTo>
                <a:lnTo>
                  <a:pt x="1076" y="955"/>
                </a:lnTo>
                <a:lnTo>
                  <a:pt x="1072" y="960"/>
                </a:lnTo>
                <a:lnTo>
                  <a:pt x="1067" y="964"/>
                </a:lnTo>
                <a:lnTo>
                  <a:pt x="1067" y="964"/>
                </a:lnTo>
                <a:close/>
                <a:moveTo>
                  <a:pt x="971" y="950"/>
                </a:moveTo>
                <a:lnTo>
                  <a:pt x="971" y="950"/>
                </a:lnTo>
                <a:lnTo>
                  <a:pt x="963" y="997"/>
                </a:lnTo>
                <a:lnTo>
                  <a:pt x="956" y="1040"/>
                </a:lnTo>
                <a:lnTo>
                  <a:pt x="944" y="1127"/>
                </a:lnTo>
                <a:lnTo>
                  <a:pt x="935" y="1213"/>
                </a:lnTo>
                <a:lnTo>
                  <a:pt x="923" y="1297"/>
                </a:lnTo>
                <a:lnTo>
                  <a:pt x="923" y="1297"/>
                </a:lnTo>
                <a:lnTo>
                  <a:pt x="946" y="1296"/>
                </a:lnTo>
                <a:lnTo>
                  <a:pt x="964" y="1294"/>
                </a:lnTo>
                <a:lnTo>
                  <a:pt x="999" y="1289"/>
                </a:lnTo>
                <a:lnTo>
                  <a:pt x="999" y="1289"/>
                </a:lnTo>
                <a:lnTo>
                  <a:pt x="998" y="1283"/>
                </a:lnTo>
                <a:lnTo>
                  <a:pt x="998" y="1278"/>
                </a:lnTo>
                <a:lnTo>
                  <a:pt x="998" y="1272"/>
                </a:lnTo>
                <a:lnTo>
                  <a:pt x="996" y="1266"/>
                </a:lnTo>
                <a:lnTo>
                  <a:pt x="996" y="1266"/>
                </a:lnTo>
                <a:lnTo>
                  <a:pt x="1002" y="1259"/>
                </a:lnTo>
                <a:lnTo>
                  <a:pt x="1006" y="1252"/>
                </a:lnTo>
                <a:lnTo>
                  <a:pt x="1006" y="1252"/>
                </a:lnTo>
                <a:lnTo>
                  <a:pt x="1019" y="1183"/>
                </a:lnTo>
                <a:lnTo>
                  <a:pt x="1031" y="1113"/>
                </a:lnTo>
                <a:lnTo>
                  <a:pt x="1041" y="1042"/>
                </a:lnTo>
                <a:lnTo>
                  <a:pt x="1051" y="969"/>
                </a:lnTo>
                <a:lnTo>
                  <a:pt x="1051" y="969"/>
                </a:lnTo>
                <a:lnTo>
                  <a:pt x="1044" y="966"/>
                </a:lnTo>
                <a:lnTo>
                  <a:pt x="1037" y="962"/>
                </a:lnTo>
                <a:lnTo>
                  <a:pt x="1033" y="956"/>
                </a:lnTo>
                <a:lnTo>
                  <a:pt x="1029" y="949"/>
                </a:lnTo>
                <a:lnTo>
                  <a:pt x="1023" y="934"/>
                </a:lnTo>
                <a:lnTo>
                  <a:pt x="1017" y="918"/>
                </a:lnTo>
                <a:lnTo>
                  <a:pt x="1017" y="918"/>
                </a:lnTo>
                <a:lnTo>
                  <a:pt x="1009" y="931"/>
                </a:lnTo>
                <a:lnTo>
                  <a:pt x="998" y="945"/>
                </a:lnTo>
                <a:lnTo>
                  <a:pt x="992" y="950"/>
                </a:lnTo>
                <a:lnTo>
                  <a:pt x="985" y="953"/>
                </a:lnTo>
                <a:lnTo>
                  <a:pt x="982" y="955"/>
                </a:lnTo>
                <a:lnTo>
                  <a:pt x="978" y="955"/>
                </a:lnTo>
                <a:lnTo>
                  <a:pt x="975" y="953"/>
                </a:lnTo>
                <a:lnTo>
                  <a:pt x="971" y="950"/>
                </a:lnTo>
                <a:lnTo>
                  <a:pt x="971" y="950"/>
                </a:lnTo>
                <a:close/>
                <a:moveTo>
                  <a:pt x="911" y="943"/>
                </a:moveTo>
                <a:lnTo>
                  <a:pt x="911" y="943"/>
                </a:lnTo>
                <a:lnTo>
                  <a:pt x="899" y="1029"/>
                </a:lnTo>
                <a:lnTo>
                  <a:pt x="890" y="1117"/>
                </a:lnTo>
                <a:lnTo>
                  <a:pt x="890" y="1117"/>
                </a:lnTo>
                <a:lnTo>
                  <a:pt x="885" y="1165"/>
                </a:lnTo>
                <a:lnTo>
                  <a:pt x="884" y="1189"/>
                </a:lnTo>
                <a:lnTo>
                  <a:pt x="885" y="1212"/>
                </a:lnTo>
                <a:lnTo>
                  <a:pt x="885" y="1212"/>
                </a:lnTo>
                <a:lnTo>
                  <a:pt x="881" y="1221"/>
                </a:lnTo>
                <a:lnTo>
                  <a:pt x="878" y="1234"/>
                </a:lnTo>
                <a:lnTo>
                  <a:pt x="877" y="1247"/>
                </a:lnTo>
                <a:lnTo>
                  <a:pt x="877" y="1259"/>
                </a:lnTo>
                <a:lnTo>
                  <a:pt x="877" y="1272"/>
                </a:lnTo>
                <a:lnTo>
                  <a:pt x="877" y="1283"/>
                </a:lnTo>
                <a:lnTo>
                  <a:pt x="874" y="1293"/>
                </a:lnTo>
                <a:lnTo>
                  <a:pt x="870" y="1303"/>
                </a:lnTo>
                <a:lnTo>
                  <a:pt x="870" y="1303"/>
                </a:lnTo>
                <a:lnTo>
                  <a:pt x="878" y="1301"/>
                </a:lnTo>
                <a:lnTo>
                  <a:pt x="885" y="1300"/>
                </a:lnTo>
                <a:lnTo>
                  <a:pt x="892" y="1299"/>
                </a:lnTo>
                <a:lnTo>
                  <a:pt x="904" y="1299"/>
                </a:lnTo>
                <a:lnTo>
                  <a:pt x="904" y="1299"/>
                </a:lnTo>
                <a:lnTo>
                  <a:pt x="915" y="1221"/>
                </a:lnTo>
                <a:lnTo>
                  <a:pt x="929" y="1137"/>
                </a:lnTo>
                <a:lnTo>
                  <a:pt x="943" y="1052"/>
                </a:lnTo>
                <a:lnTo>
                  <a:pt x="956" y="966"/>
                </a:lnTo>
                <a:lnTo>
                  <a:pt x="956" y="966"/>
                </a:lnTo>
                <a:lnTo>
                  <a:pt x="957" y="955"/>
                </a:lnTo>
                <a:lnTo>
                  <a:pt x="957" y="943"/>
                </a:lnTo>
                <a:lnTo>
                  <a:pt x="956" y="922"/>
                </a:lnTo>
                <a:lnTo>
                  <a:pt x="956" y="922"/>
                </a:lnTo>
                <a:lnTo>
                  <a:pt x="956" y="920"/>
                </a:lnTo>
                <a:lnTo>
                  <a:pt x="954" y="920"/>
                </a:lnTo>
                <a:lnTo>
                  <a:pt x="954" y="920"/>
                </a:lnTo>
                <a:lnTo>
                  <a:pt x="946" y="928"/>
                </a:lnTo>
                <a:lnTo>
                  <a:pt x="937" y="935"/>
                </a:lnTo>
                <a:lnTo>
                  <a:pt x="925" y="941"/>
                </a:lnTo>
                <a:lnTo>
                  <a:pt x="919" y="942"/>
                </a:lnTo>
                <a:lnTo>
                  <a:pt x="911" y="943"/>
                </a:lnTo>
                <a:lnTo>
                  <a:pt x="911" y="943"/>
                </a:lnTo>
                <a:close/>
                <a:moveTo>
                  <a:pt x="845" y="981"/>
                </a:moveTo>
                <a:lnTo>
                  <a:pt x="845" y="981"/>
                </a:lnTo>
                <a:lnTo>
                  <a:pt x="835" y="1141"/>
                </a:lnTo>
                <a:lnTo>
                  <a:pt x="828" y="1226"/>
                </a:lnTo>
                <a:lnTo>
                  <a:pt x="819" y="1304"/>
                </a:lnTo>
                <a:lnTo>
                  <a:pt x="819" y="1304"/>
                </a:lnTo>
                <a:lnTo>
                  <a:pt x="824" y="1306"/>
                </a:lnTo>
                <a:lnTo>
                  <a:pt x="826" y="1306"/>
                </a:lnTo>
                <a:lnTo>
                  <a:pt x="832" y="1304"/>
                </a:lnTo>
                <a:lnTo>
                  <a:pt x="838" y="1303"/>
                </a:lnTo>
                <a:lnTo>
                  <a:pt x="842" y="1303"/>
                </a:lnTo>
                <a:lnTo>
                  <a:pt x="845" y="1304"/>
                </a:lnTo>
                <a:lnTo>
                  <a:pt x="845" y="1304"/>
                </a:lnTo>
                <a:lnTo>
                  <a:pt x="846" y="1297"/>
                </a:lnTo>
                <a:lnTo>
                  <a:pt x="848" y="1293"/>
                </a:lnTo>
                <a:lnTo>
                  <a:pt x="849" y="1287"/>
                </a:lnTo>
                <a:lnTo>
                  <a:pt x="849" y="1285"/>
                </a:lnTo>
                <a:lnTo>
                  <a:pt x="848" y="1282"/>
                </a:lnTo>
                <a:lnTo>
                  <a:pt x="848" y="1282"/>
                </a:lnTo>
                <a:lnTo>
                  <a:pt x="853" y="1259"/>
                </a:lnTo>
                <a:lnTo>
                  <a:pt x="859" y="1238"/>
                </a:lnTo>
                <a:lnTo>
                  <a:pt x="863" y="1214"/>
                </a:lnTo>
                <a:lnTo>
                  <a:pt x="866" y="1191"/>
                </a:lnTo>
                <a:lnTo>
                  <a:pt x="870" y="1143"/>
                </a:lnTo>
                <a:lnTo>
                  <a:pt x="874" y="1092"/>
                </a:lnTo>
                <a:lnTo>
                  <a:pt x="874" y="1092"/>
                </a:lnTo>
                <a:lnTo>
                  <a:pt x="877" y="1074"/>
                </a:lnTo>
                <a:lnTo>
                  <a:pt x="880" y="1054"/>
                </a:lnTo>
                <a:lnTo>
                  <a:pt x="885" y="1016"/>
                </a:lnTo>
                <a:lnTo>
                  <a:pt x="888" y="997"/>
                </a:lnTo>
                <a:lnTo>
                  <a:pt x="891" y="978"/>
                </a:lnTo>
                <a:lnTo>
                  <a:pt x="891" y="960"/>
                </a:lnTo>
                <a:lnTo>
                  <a:pt x="890" y="943"/>
                </a:lnTo>
                <a:lnTo>
                  <a:pt x="890" y="943"/>
                </a:lnTo>
                <a:lnTo>
                  <a:pt x="887" y="948"/>
                </a:lnTo>
                <a:lnTo>
                  <a:pt x="884" y="953"/>
                </a:lnTo>
                <a:lnTo>
                  <a:pt x="878" y="967"/>
                </a:lnTo>
                <a:lnTo>
                  <a:pt x="876" y="974"/>
                </a:lnTo>
                <a:lnTo>
                  <a:pt x="871" y="980"/>
                </a:lnTo>
                <a:lnTo>
                  <a:pt x="867" y="984"/>
                </a:lnTo>
                <a:lnTo>
                  <a:pt x="863" y="986"/>
                </a:lnTo>
                <a:lnTo>
                  <a:pt x="863" y="986"/>
                </a:lnTo>
                <a:lnTo>
                  <a:pt x="859" y="986"/>
                </a:lnTo>
                <a:lnTo>
                  <a:pt x="856" y="986"/>
                </a:lnTo>
                <a:lnTo>
                  <a:pt x="852" y="983"/>
                </a:lnTo>
                <a:lnTo>
                  <a:pt x="848" y="980"/>
                </a:lnTo>
                <a:lnTo>
                  <a:pt x="846" y="980"/>
                </a:lnTo>
                <a:lnTo>
                  <a:pt x="845" y="980"/>
                </a:lnTo>
                <a:lnTo>
                  <a:pt x="845" y="980"/>
                </a:lnTo>
                <a:lnTo>
                  <a:pt x="846" y="981"/>
                </a:lnTo>
                <a:lnTo>
                  <a:pt x="846" y="981"/>
                </a:lnTo>
                <a:lnTo>
                  <a:pt x="845" y="981"/>
                </a:lnTo>
                <a:lnTo>
                  <a:pt x="845" y="981"/>
                </a:lnTo>
                <a:close/>
                <a:moveTo>
                  <a:pt x="499" y="1108"/>
                </a:moveTo>
                <a:lnTo>
                  <a:pt x="499" y="1108"/>
                </a:lnTo>
                <a:lnTo>
                  <a:pt x="502" y="1117"/>
                </a:lnTo>
                <a:lnTo>
                  <a:pt x="506" y="1126"/>
                </a:lnTo>
                <a:lnTo>
                  <a:pt x="512" y="1134"/>
                </a:lnTo>
                <a:lnTo>
                  <a:pt x="519" y="1141"/>
                </a:lnTo>
                <a:lnTo>
                  <a:pt x="527" y="1150"/>
                </a:lnTo>
                <a:lnTo>
                  <a:pt x="536" y="1157"/>
                </a:lnTo>
                <a:lnTo>
                  <a:pt x="554" y="1168"/>
                </a:lnTo>
                <a:lnTo>
                  <a:pt x="554" y="1168"/>
                </a:lnTo>
                <a:lnTo>
                  <a:pt x="557" y="1132"/>
                </a:lnTo>
                <a:lnTo>
                  <a:pt x="557" y="1109"/>
                </a:lnTo>
                <a:lnTo>
                  <a:pt x="556" y="1085"/>
                </a:lnTo>
                <a:lnTo>
                  <a:pt x="556" y="1085"/>
                </a:lnTo>
                <a:lnTo>
                  <a:pt x="549" y="1084"/>
                </a:lnTo>
                <a:lnTo>
                  <a:pt x="540" y="1084"/>
                </a:lnTo>
                <a:lnTo>
                  <a:pt x="533" y="1085"/>
                </a:lnTo>
                <a:lnTo>
                  <a:pt x="525" y="1087"/>
                </a:lnTo>
                <a:lnTo>
                  <a:pt x="518" y="1091"/>
                </a:lnTo>
                <a:lnTo>
                  <a:pt x="511" y="1095"/>
                </a:lnTo>
                <a:lnTo>
                  <a:pt x="505" y="1101"/>
                </a:lnTo>
                <a:lnTo>
                  <a:pt x="499" y="1108"/>
                </a:lnTo>
                <a:lnTo>
                  <a:pt x="499" y="1108"/>
                </a:lnTo>
                <a:close/>
                <a:moveTo>
                  <a:pt x="1224" y="1212"/>
                </a:moveTo>
                <a:lnTo>
                  <a:pt x="1224" y="1212"/>
                </a:lnTo>
                <a:lnTo>
                  <a:pt x="1246" y="1198"/>
                </a:lnTo>
                <a:lnTo>
                  <a:pt x="1256" y="1189"/>
                </a:lnTo>
                <a:lnTo>
                  <a:pt x="1266" y="1181"/>
                </a:lnTo>
                <a:lnTo>
                  <a:pt x="1274" y="1171"/>
                </a:lnTo>
                <a:lnTo>
                  <a:pt x="1281" y="1160"/>
                </a:lnTo>
                <a:lnTo>
                  <a:pt x="1283" y="1153"/>
                </a:lnTo>
                <a:lnTo>
                  <a:pt x="1286" y="1144"/>
                </a:lnTo>
                <a:lnTo>
                  <a:pt x="1286" y="1137"/>
                </a:lnTo>
                <a:lnTo>
                  <a:pt x="1286" y="1127"/>
                </a:lnTo>
                <a:lnTo>
                  <a:pt x="1286" y="1127"/>
                </a:lnTo>
                <a:lnTo>
                  <a:pt x="1283" y="1122"/>
                </a:lnTo>
                <a:lnTo>
                  <a:pt x="1279" y="1117"/>
                </a:lnTo>
                <a:lnTo>
                  <a:pt x="1273" y="1115"/>
                </a:lnTo>
                <a:lnTo>
                  <a:pt x="1266" y="1113"/>
                </a:lnTo>
                <a:lnTo>
                  <a:pt x="1253" y="1110"/>
                </a:lnTo>
                <a:lnTo>
                  <a:pt x="1242" y="1106"/>
                </a:lnTo>
                <a:lnTo>
                  <a:pt x="1242" y="1106"/>
                </a:lnTo>
                <a:lnTo>
                  <a:pt x="1231" y="1162"/>
                </a:lnTo>
                <a:lnTo>
                  <a:pt x="1227" y="1188"/>
                </a:lnTo>
                <a:lnTo>
                  <a:pt x="1224" y="1212"/>
                </a:lnTo>
                <a:lnTo>
                  <a:pt x="1224" y="1212"/>
                </a:lnTo>
                <a:close/>
                <a:moveTo>
                  <a:pt x="1182" y="1247"/>
                </a:moveTo>
                <a:lnTo>
                  <a:pt x="1182" y="1247"/>
                </a:lnTo>
                <a:lnTo>
                  <a:pt x="1180" y="1244"/>
                </a:lnTo>
                <a:lnTo>
                  <a:pt x="1180" y="1245"/>
                </a:lnTo>
                <a:lnTo>
                  <a:pt x="1180" y="1248"/>
                </a:lnTo>
                <a:lnTo>
                  <a:pt x="1180" y="1248"/>
                </a:lnTo>
                <a:lnTo>
                  <a:pt x="1179" y="1248"/>
                </a:lnTo>
                <a:lnTo>
                  <a:pt x="1179" y="1248"/>
                </a:lnTo>
                <a:lnTo>
                  <a:pt x="1131" y="1266"/>
                </a:lnTo>
                <a:lnTo>
                  <a:pt x="1081" y="1282"/>
                </a:lnTo>
                <a:lnTo>
                  <a:pt x="1029" y="1294"/>
                </a:lnTo>
                <a:lnTo>
                  <a:pt x="975" y="1306"/>
                </a:lnTo>
                <a:lnTo>
                  <a:pt x="921" y="1313"/>
                </a:lnTo>
                <a:lnTo>
                  <a:pt x="864" y="1318"/>
                </a:lnTo>
                <a:lnTo>
                  <a:pt x="807" y="1320"/>
                </a:lnTo>
                <a:lnTo>
                  <a:pt x="748" y="1320"/>
                </a:lnTo>
                <a:lnTo>
                  <a:pt x="748" y="1320"/>
                </a:lnTo>
                <a:lnTo>
                  <a:pt x="534" y="1317"/>
                </a:lnTo>
                <a:lnTo>
                  <a:pt x="534" y="1317"/>
                </a:lnTo>
                <a:lnTo>
                  <a:pt x="526" y="1315"/>
                </a:lnTo>
                <a:lnTo>
                  <a:pt x="518" y="1314"/>
                </a:lnTo>
                <a:lnTo>
                  <a:pt x="509" y="1313"/>
                </a:lnTo>
                <a:lnTo>
                  <a:pt x="501" y="1313"/>
                </a:lnTo>
                <a:lnTo>
                  <a:pt x="501" y="1313"/>
                </a:lnTo>
                <a:lnTo>
                  <a:pt x="498" y="1313"/>
                </a:lnTo>
                <a:lnTo>
                  <a:pt x="495" y="1315"/>
                </a:lnTo>
                <a:lnTo>
                  <a:pt x="490" y="1317"/>
                </a:lnTo>
                <a:lnTo>
                  <a:pt x="485" y="1318"/>
                </a:lnTo>
                <a:lnTo>
                  <a:pt x="485" y="1318"/>
                </a:lnTo>
                <a:lnTo>
                  <a:pt x="474" y="1318"/>
                </a:lnTo>
                <a:lnTo>
                  <a:pt x="462" y="1317"/>
                </a:lnTo>
                <a:lnTo>
                  <a:pt x="450" y="1315"/>
                </a:lnTo>
                <a:lnTo>
                  <a:pt x="439" y="1317"/>
                </a:lnTo>
                <a:lnTo>
                  <a:pt x="439" y="1317"/>
                </a:lnTo>
                <a:lnTo>
                  <a:pt x="431" y="1321"/>
                </a:lnTo>
                <a:lnTo>
                  <a:pt x="421" y="1324"/>
                </a:lnTo>
                <a:lnTo>
                  <a:pt x="394" y="1325"/>
                </a:lnTo>
                <a:lnTo>
                  <a:pt x="394" y="1325"/>
                </a:lnTo>
                <a:lnTo>
                  <a:pt x="389" y="1330"/>
                </a:lnTo>
                <a:lnTo>
                  <a:pt x="381" y="1332"/>
                </a:lnTo>
                <a:lnTo>
                  <a:pt x="373" y="1335"/>
                </a:lnTo>
                <a:lnTo>
                  <a:pt x="365" y="1338"/>
                </a:lnTo>
                <a:lnTo>
                  <a:pt x="365" y="1338"/>
                </a:lnTo>
                <a:lnTo>
                  <a:pt x="353" y="1345"/>
                </a:lnTo>
                <a:lnTo>
                  <a:pt x="344" y="1355"/>
                </a:lnTo>
                <a:lnTo>
                  <a:pt x="335" y="1366"/>
                </a:lnTo>
                <a:lnTo>
                  <a:pt x="327" y="1379"/>
                </a:lnTo>
                <a:lnTo>
                  <a:pt x="320" y="1394"/>
                </a:lnTo>
                <a:lnTo>
                  <a:pt x="314" y="1410"/>
                </a:lnTo>
                <a:lnTo>
                  <a:pt x="308" y="1425"/>
                </a:lnTo>
                <a:lnTo>
                  <a:pt x="304" y="1443"/>
                </a:lnTo>
                <a:lnTo>
                  <a:pt x="296" y="1478"/>
                </a:lnTo>
                <a:lnTo>
                  <a:pt x="290" y="1513"/>
                </a:lnTo>
                <a:lnTo>
                  <a:pt x="283" y="1549"/>
                </a:lnTo>
                <a:lnTo>
                  <a:pt x="278" y="1578"/>
                </a:lnTo>
                <a:lnTo>
                  <a:pt x="278" y="1578"/>
                </a:lnTo>
                <a:lnTo>
                  <a:pt x="272" y="1603"/>
                </a:lnTo>
                <a:lnTo>
                  <a:pt x="265" y="1626"/>
                </a:lnTo>
                <a:lnTo>
                  <a:pt x="264" y="1637"/>
                </a:lnTo>
                <a:lnTo>
                  <a:pt x="262" y="1647"/>
                </a:lnTo>
                <a:lnTo>
                  <a:pt x="262" y="1658"/>
                </a:lnTo>
                <a:lnTo>
                  <a:pt x="264" y="1668"/>
                </a:lnTo>
                <a:lnTo>
                  <a:pt x="264" y="1668"/>
                </a:lnTo>
                <a:lnTo>
                  <a:pt x="268" y="1662"/>
                </a:lnTo>
                <a:lnTo>
                  <a:pt x="273" y="1658"/>
                </a:lnTo>
                <a:lnTo>
                  <a:pt x="286" y="1651"/>
                </a:lnTo>
                <a:lnTo>
                  <a:pt x="286" y="1651"/>
                </a:lnTo>
                <a:lnTo>
                  <a:pt x="299" y="1645"/>
                </a:lnTo>
                <a:lnTo>
                  <a:pt x="310" y="1644"/>
                </a:lnTo>
                <a:lnTo>
                  <a:pt x="334" y="1643"/>
                </a:lnTo>
                <a:lnTo>
                  <a:pt x="334" y="1643"/>
                </a:lnTo>
                <a:lnTo>
                  <a:pt x="339" y="1641"/>
                </a:lnTo>
                <a:lnTo>
                  <a:pt x="344" y="1640"/>
                </a:lnTo>
                <a:lnTo>
                  <a:pt x="348" y="1638"/>
                </a:lnTo>
                <a:lnTo>
                  <a:pt x="352" y="1637"/>
                </a:lnTo>
                <a:lnTo>
                  <a:pt x="352" y="1637"/>
                </a:lnTo>
                <a:lnTo>
                  <a:pt x="373" y="1638"/>
                </a:lnTo>
                <a:lnTo>
                  <a:pt x="386" y="1638"/>
                </a:lnTo>
                <a:lnTo>
                  <a:pt x="398" y="1638"/>
                </a:lnTo>
                <a:lnTo>
                  <a:pt x="398" y="1638"/>
                </a:lnTo>
                <a:lnTo>
                  <a:pt x="457" y="1636"/>
                </a:lnTo>
                <a:lnTo>
                  <a:pt x="516" y="1633"/>
                </a:lnTo>
                <a:lnTo>
                  <a:pt x="630" y="1629"/>
                </a:lnTo>
                <a:lnTo>
                  <a:pt x="630" y="1629"/>
                </a:lnTo>
                <a:lnTo>
                  <a:pt x="633" y="1629"/>
                </a:lnTo>
                <a:lnTo>
                  <a:pt x="634" y="1626"/>
                </a:lnTo>
                <a:lnTo>
                  <a:pt x="637" y="1623"/>
                </a:lnTo>
                <a:lnTo>
                  <a:pt x="641" y="1623"/>
                </a:lnTo>
                <a:lnTo>
                  <a:pt x="641" y="1623"/>
                </a:lnTo>
                <a:lnTo>
                  <a:pt x="657" y="1623"/>
                </a:lnTo>
                <a:lnTo>
                  <a:pt x="675" y="1622"/>
                </a:lnTo>
                <a:lnTo>
                  <a:pt x="714" y="1617"/>
                </a:lnTo>
                <a:lnTo>
                  <a:pt x="755" y="1610"/>
                </a:lnTo>
                <a:lnTo>
                  <a:pt x="794" y="1602"/>
                </a:lnTo>
                <a:lnTo>
                  <a:pt x="794" y="1602"/>
                </a:lnTo>
                <a:lnTo>
                  <a:pt x="797" y="1603"/>
                </a:lnTo>
                <a:lnTo>
                  <a:pt x="797" y="1606"/>
                </a:lnTo>
                <a:lnTo>
                  <a:pt x="798" y="1607"/>
                </a:lnTo>
                <a:lnTo>
                  <a:pt x="803" y="1607"/>
                </a:lnTo>
                <a:lnTo>
                  <a:pt x="803" y="1607"/>
                </a:lnTo>
                <a:lnTo>
                  <a:pt x="814" y="1606"/>
                </a:lnTo>
                <a:lnTo>
                  <a:pt x="826" y="1606"/>
                </a:lnTo>
                <a:lnTo>
                  <a:pt x="838" y="1605"/>
                </a:lnTo>
                <a:lnTo>
                  <a:pt x="843" y="1602"/>
                </a:lnTo>
                <a:lnTo>
                  <a:pt x="849" y="1600"/>
                </a:lnTo>
                <a:lnTo>
                  <a:pt x="849" y="1600"/>
                </a:lnTo>
                <a:lnTo>
                  <a:pt x="862" y="1602"/>
                </a:lnTo>
                <a:lnTo>
                  <a:pt x="877" y="1602"/>
                </a:lnTo>
                <a:lnTo>
                  <a:pt x="892" y="1600"/>
                </a:lnTo>
                <a:lnTo>
                  <a:pt x="909" y="1598"/>
                </a:lnTo>
                <a:lnTo>
                  <a:pt x="943" y="1593"/>
                </a:lnTo>
                <a:lnTo>
                  <a:pt x="958" y="1593"/>
                </a:lnTo>
                <a:lnTo>
                  <a:pt x="974" y="1593"/>
                </a:lnTo>
                <a:lnTo>
                  <a:pt x="974" y="1593"/>
                </a:lnTo>
                <a:lnTo>
                  <a:pt x="1009" y="1585"/>
                </a:lnTo>
                <a:lnTo>
                  <a:pt x="1044" y="1578"/>
                </a:lnTo>
                <a:lnTo>
                  <a:pt x="1118" y="1563"/>
                </a:lnTo>
                <a:lnTo>
                  <a:pt x="1155" y="1553"/>
                </a:lnTo>
                <a:lnTo>
                  <a:pt x="1190" y="1543"/>
                </a:lnTo>
                <a:lnTo>
                  <a:pt x="1224" y="1530"/>
                </a:lnTo>
                <a:lnTo>
                  <a:pt x="1239" y="1522"/>
                </a:lnTo>
                <a:lnTo>
                  <a:pt x="1255" y="1515"/>
                </a:lnTo>
                <a:lnTo>
                  <a:pt x="1255" y="1515"/>
                </a:lnTo>
                <a:lnTo>
                  <a:pt x="1259" y="1477"/>
                </a:lnTo>
                <a:lnTo>
                  <a:pt x="1263" y="1439"/>
                </a:lnTo>
                <a:lnTo>
                  <a:pt x="1273" y="1367"/>
                </a:lnTo>
                <a:lnTo>
                  <a:pt x="1273" y="1367"/>
                </a:lnTo>
                <a:lnTo>
                  <a:pt x="1266" y="1376"/>
                </a:lnTo>
                <a:lnTo>
                  <a:pt x="1259" y="1386"/>
                </a:lnTo>
                <a:lnTo>
                  <a:pt x="1243" y="1405"/>
                </a:lnTo>
                <a:lnTo>
                  <a:pt x="1243" y="1405"/>
                </a:lnTo>
                <a:lnTo>
                  <a:pt x="1231" y="1426"/>
                </a:lnTo>
                <a:lnTo>
                  <a:pt x="1227" y="1431"/>
                </a:lnTo>
                <a:lnTo>
                  <a:pt x="1222" y="1435"/>
                </a:lnTo>
                <a:lnTo>
                  <a:pt x="1218" y="1438"/>
                </a:lnTo>
                <a:lnTo>
                  <a:pt x="1213" y="1439"/>
                </a:lnTo>
                <a:lnTo>
                  <a:pt x="1213" y="1439"/>
                </a:lnTo>
                <a:lnTo>
                  <a:pt x="1211" y="1435"/>
                </a:lnTo>
                <a:lnTo>
                  <a:pt x="1210" y="1431"/>
                </a:lnTo>
                <a:lnTo>
                  <a:pt x="1211" y="1426"/>
                </a:lnTo>
                <a:lnTo>
                  <a:pt x="1214" y="1424"/>
                </a:lnTo>
                <a:lnTo>
                  <a:pt x="1218" y="1415"/>
                </a:lnTo>
                <a:lnTo>
                  <a:pt x="1224" y="1410"/>
                </a:lnTo>
                <a:lnTo>
                  <a:pt x="1224" y="1410"/>
                </a:lnTo>
                <a:lnTo>
                  <a:pt x="1250" y="1373"/>
                </a:lnTo>
                <a:lnTo>
                  <a:pt x="1276" y="1338"/>
                </a:lnTo>
                <a:lnTo>
                  <a:pt x="1287" y="1321"/>
                </a:lnTo>
                <a:lnTo>
                  <a:pt x="1300" y="1301"/>
                </a:lnTo>
                <a:lnTo>
                  <a:pt x="1309" y="1282"/>
                </a:lnTo>
                <a:lnTo>
                  <a:pt x="1319" y="1262"/>
                </a:lnTo>
                <a:lnTo>
                  <a:pt x="1319" y="1262"/>
                </a:lnTo>
                <a:lnTo>
                  <a:pt x="1332" y="1228"/>
                </a:lnTo>
                <a:lnTo>
                  <a:pt x="1337" y="1212"/>
                </a:lnTo>
                <a:lnTo>
                  <a:pt x="1342" y="1195"/>
                </a:lnTo>
                <a:lnTo>
                  <a:pt x="1343" y="1179"/>
                </a:lnTo>
                <a:lnTo>
                  <a:pt x="1342" y="1162"/>
                </a:lnTo>
                <a:lnTo>
                  <a:pt x="1337" y="1147"/>
                </a:lnTo>
                <a:lnTo>
                  <a:pt x="1330" y="1130"/>
                </a:lnTo>
                <a:lnTo>
                  <a:pt x="1330" y="1130"/>
                </a:lnTo>
                <a:lnTo>
                  <a:pt x="1325" y="1127"/>
                </a:lnTo>
                <a:lnTo>
                  <a:pt x="1319" y="1125"/>
                </a:lnTo>
                <a:lnTo>
                  <a:pt x="1309" y="1117"/>
                </a:lnTo>
                <a:lnTo>
                  <a:pt x="1305" y="1115"/>
                </a:lnTo>
                <a:lnTo>
                  <a:pt x="1301" y="1112"/>
                </a:lnTo>
                <a:lnTo>
                  <a:pt x="1295" y="1110"/>
                </a:lnTo>
                <a:lnTo>
                  <a:pt x="1288" y="1110"/>
                </a:lnTo>
                <a:lnTo>
                  <a:pt x="1288" y="1110"/>
                </a:lnTo>
                <a:lnTo>
                  <a:pt x="1297" y="1123"/>
                </a:lnTo>
                <a:lnTo>
                  <a:pt x="1301" y="1134"/>
                </a:lnTo>
                <a:lnTo>
                  <a:pt x="1302" y="1146"/>
                </a:lnTo>
                <a:lnTo>
                  <a:pt x="1301" y="1157"/>
                </a:lnTo>
                <a:lnTo>
                  <a:pt x="1298" y="1168"/>
                </a:lnTo>
                <a:lnTo>
                  <a:pt x="1293" y="1178"/>
                </a:lnTo>
                <a:lnTo>
                  <a:pt x="1284" y="1188"/>
                </a:lnTo>
                <a:lnTo>
                  <a:pt x="1276" y="1196"/>
                </a:lnTo>
                <a:lnTo>
                  <a:pt x="1264" y="1205"/>
                </a:lnTo>
                <a:lnTo>
                  <a:pt x="1253" y="1213"/>
                </a:lnTo>
                <a:lnTo>
                  <a:pt x="1229" y="1227"/>
                </a:lnTo>
                <a:lnTo>
                  <a:pt x="1204" y="1238"/>
                </a:lnTo>
                <a:lnTo>
                  <a:pt x="1182" y="1247"/>
                </a:lnTo>
                <a:lnTo>
                  <a:pt x="1182" y="1247"/>
                </a:lnTo>
                <a:close/>
                <a:moveTo>
                  <a:pt x="645" y="1294"/>
                </a:moveTo>
                <a:lnTo>
                  <a:pt x="645" y="1294"/>
                </a:lnTo>
                <a:lnTo>
                  <a:pt x="645" y="1287"/>
                </a:lnTo>
                <a:lnTo>
                  <a:pt x="645" y="1280"/>
                </a:lnTo>
                <a:lnTo>
                  <a:pt x="648" y="1265"/>
                </a:lnTo>
                <a:lnTo>
                  <a:pt x="652" y="1248"/>
                </a:lnTo>
                <a:lnTo>
                  <a:pt x="655" y="1231"/>
                </a:lnTo>
                <a:lnTo>
                  <a:pt x="655" y="1231"/>
                </a:lnTo>
                <a:lnTo>
                  <a:pt x="610" y="1214"/>
                </a:lnTo>
                <a:lnTo>
                  <a:pt x="589" y="1206"/>
                </a:lnTo>
                <a:lnTo>
                  <a:pt x="568" y="1196"/>
                </a:lnTo>
                <a:lnTo>
                  <a:pt x="549" y="1186"/>
                </a:lnTo>
                <a:lnTo>
                  <a:pt x="529" y="1174"/>
                </a:lnTo>
                <a:lnTo>
                  <a:pt x="512" y="1161"/>
                </a:lnTo>
                <a:lnTo>
                  <a:pt x="498" y="1146"/>
                </a:lnTo>
                <a:lnTo>
                  <a:pt x="498" y="1146"/>
                </a:lnTo>
                <a:lnTo>
                  <a:pt x="498" y="1189"/>
                </a:lnTo>
                <a:lnTo>
                  <a:pt x="499" y="1230"/>
                </a:lnTo>
                <a:lnTo>
                  <a:pt x="504" y="1268"/>
                </a:lnTo>
                <a:lnTo>
                  <a:pt x="505" y="1286"/>
                </a:lnTo>
                <a:lnTo>
                  <a:pt x="509" y="1303"/>
                </a:lnTo>
                <a:lnTo>
                  <a:pt x="509" y="1303"/>
                </a:lnTo>
                <a:lnTo>
                  <a:pt x="543" y="1304"/>
                </a:lnTo>
                <a:lnTo>
                  <a:pt x="575" y="1304"/>
                </a:lnTo>
                <a:lnTo>
                  <a:pt x="607" y="1303"/>
                </a:lnTo>
                <a:lnTo>
                  <a:pt x="643" y="1304"/>
                </a:lnTo>
                <a:lnTo>
                  <a:pt x="643" y="1304"/>
                </a:lnTo>
                <a:lnTo>
                  <a:pt x="643" y="1297"/>
                </a:lnTo>
                <a:lnTo>
                  <a:pt x="643" y="1296"/>
                </a:lnTo>
                <a:lnTo>
                  <a:pt x="645" y="1294"/>
                </a:lnTo>
                <a:lnTo>
                  <a:pt x="645" y="1294"/>
                </a:lnTo>
                <a:close/>
                <a:moveTo>
                  <a:pt x="1075" y="1586"/>
                </a:moveTo>
                <a:lnTo>
                  <a:pt x="1075" y="1586"/>
                </a:lnTo>
                <a:lnTo>
                  <a:pt x="1064" y="1637"/>
                </a:lnTo>
                <a:lnTo>
                  <a:pt x="1060" y="1664"/>
                </a:lnTo>
                <a:lnTo>
                  <a:pt x="1058" y="1676"/>
                </a:lnTo>
                <a:lnTo>
                  <a:pt x="1060" y="1688"/>
                </a:lnTo>
                <a:lnTo>
                  <a:pt x="1060" y="1688"/>
                </a:lnTo>
                <a:lnTo>
                  <a:pt x="1069" y="1679"/>
                </a:lnTo>
                <a:lnTo>
                  <a:pt x="1078" y="1668"/>
                </a:lnTo>
                <a:lnTo>
                  <a:pt x="1085" y="1655"/>
                </a:lnTo>
                <a:lnTo>
                  <a:pt x="1090" y="1643"/>
                </a:lnTo>
                <a:lnTo>
                  <a:pt x="1095" y="1627"/>
                </a:lnTo>
                <a:lnTo>
                  <a:pt x="1097" y="1612"/>
                </a:lnTo>
                <a:lnTo>
                  <a:pt x="1099" y="1595"/>
                </a:lnTo>
                <a:lnTo>
                  <a:pt x="1100" y="1578"/>
                </a:lnTo>
                <a:lnTo>
                  <a:pt x="1100" y="1578"/>
                </a:lnTo>
                <a:lnTo>
                  <a:pt x="1088" y="1584"/>
                </a:lnTo>
                <a:lnTo>
                  <a:pt x="1075" y="1586"/>
                </a:lnTo>
                <a:lnTo>
                  <a:pt x="1075" y="1586"/>
                </a:lnTo>
                <a:close/>
                <a:moveTo>
                  <a:pt x="1015" y="1602"/>
                </a:moveTo>
                <a:lnTo>
                  <a:pt x="1015" y="1602"/>
                </a:lnTo>
                <a:lnTo>
                  <a:pt x="1009" y="1626"/>
                </a:lnTo>
                <a:lnTo>
                  <a:pt x="1002" y="1648"/>
                </a:lnTo>
                <a:lnTo>
                  <a:pt x="999" y="1659"/>
                </a:lnTo>
                <a:lnTo>
                  <a:pt x="996" y="1672"/>
                </a:lnTo>
                <a:lnTo>
                  <a:pt x="995" y="1685"/>
                </a:lnTo>
                <a:lnTo>
                  <a:pt x="995" y="1699"/>
                </a:lnTo>
                <a:lnTo>
                  <a:pt x="995" y="1699"/>
                </a:lnTo>
                <a:lnTo>
                  <a:pt x="1017" y="1700"/>
                </a:lnTo>
                <a:lnTo>
                  <a:pt x="1027" y="1702"/>
                </a:lnTo>
                <a:lnTo>
                  <a:pt x="1036" y="1703"/>
                </a:lnTo>
                <a:lnTo>
                  <a:pt x="1036" y="1703"/>
                </a:lnTo>
                <a:lnTo>
                  <a:pt x="1041" y="1690"/>
                </a:lnTo>
                <a:lnTo>
                  <a:pt x="1044" y="1676"/>
                </a:lnTo>
                <a:lnTo>
                  <a:pt x="1050" y="1650"/>
                </a:lnTo>
                <a:lnTo>
                  <a:pt x="1054" y="1622"/>
                </a:lnTo>
                <a:lnTo>
                  <a:pt x="1060" y="1592"/>
                </a:lnTo>
                <a:lnTo>
                  <a:pt x="1060" y="1592"/>
                </a:lnTo>
                <a:lnTo>
                  <a:pt x="1034" y="1595"/>
                </a:lnTo>
                <a:lnTo>
                  <a:pt x="1024" y="1598"/>
                </a:lnTo>
                <a:lnTo>
                  <a:pt x="1015" y="1602"/>
                </a:lnTo>
                <a:lnTo>
                  <a:pt x="1015" y="1602"/>
                </a:lnTo>
                <a:close/>
                <a:moveTo>
                  <a:pt x="965" y="1607"/>
                </a:moveTo>
                <a:lnTo>
                  <a:pt x="965" y="1607"/>
                </a:lnTo>
                <a:lnTo>
                  <a:pt x="947" y="1679"/>
                </a:lnTo>
                <a:lnTo>
                  <a:pt x="939" y="1711"/>
                </a:lnTo>
                <a:lnTo>
                  <a:pt x="935" y="1742"/>
                </a:lnTo>
                <a:lnTo>
                  <a:pt x="935" y="1742"/>
                </a:lnTo>
                <a:lnTo>
                  <a:pt x="937" y="1738"/>
                </a:lnTo>
                <a:lnTo>
                  <a:pt x="943" y="1734"/>
                </a:lnTo>
                <a:lnTo>
                  <a:pt x="953" y="1728"/>
                </a:lnTo>
                <a:lnTo>
                  <a:pt x="958" y="1725"/>
                </a:lnTo>
                <a:lnTo>
                  <a:pt x="963" y="1721"/>
                </a:lnTo>
                <a:lnTo>
                  <a:pt x="964" y="1717"/>
                </a:lnTo>
                <a:lnTo>
                  <a:pt x="964" y="1710"/>
                </a:lnTo>
                <a:lnTo>
                  <a:pt x="964" y="1710"/>
                </a:lnTo>
                <a:lnTo>
                  <a:pt x="968" y="1710"/>
                </a:lnTo>
                <a:lnTo>
                  <a:pt x="971" y="1707"/>
                </a:lnTo>
                <a:lnTo>
                  <a:pt x="974" y="1704"/>
                </a:lnTo>
                <a:lnTo>
                  <a:pt x="977" y="1703"/>
                </a:lnTo>
                <a:lnTo>
                  <a:pt x="977" y="1703"/>
                </a:lnTo>
                <a:lnTo>
                  <a:pt x="981" y="1676"/>
                </a:lnTo>
                <a:lnTo>
                  <a:pt x="987" y="1651"/>
                </a:lnTo>
                <a:lnTo>
                  <a:pt x="992" y="1627"/>
                </a:lnTo>
                <a:lnTo>
                  <a:pt x="999" y="1602"/>
                </a:lnTo>
                <a:lnTo>
                  <a:pt x="999" y="1602"/>
                </a:lnTo>
                <a:lnTo>
                  <a:pt x="982" y="1605"/>
                </a:lnTo>
                <a:lnTo>
                  <a:pt x="965" y="1607"/>
                </a:lnTo>
                <a:lnTo>
                  <a:pt x="965" y="1607"/>
                </a:lnTo>
                <a:close/>
                <a:moveTo>
                  <a:pt x="885" y="1617"/>
                </a:moveTo>
                <a:lnTo>
                  <a:pt x="885" y="1617"/>
                </a:lnTo>
                <a:lnTo>
                  <a:pt x="878" y="1648"/>
                </a:lnTo>
                <a:lnTo>
                  <a:pt x="873" y="1681"/>
                </a:lnTo>
                <a:lnTo>
                  <a:pt x="869" y="1713"/>
                </a:lnTo>
                <a:lnTo>
                  <a:pt x="863" y="1745"/>
                </a:lnTo>
                <a:lnTo>
                  <a:pt x="863" y="1745"/>
                </a:lnTo>
                <a:lnTo>
                  <a:pt x="876" y="1749"/>
                </a:lnTo>
                <a:lnTo>
                  <a:pt x="885" y="1749"/>
                </a:lnTo>
                <a:lnTo>
                  <a:pt x="898" y="1751"/>
                </a:lnTo>
                <a:lnTo>
                  <a:pt x="914" y="1752"/>
                </a:lnTo>
                <a:lnTo>
                  <a:pt x="914" y="1752"/>
                </a:lnTo>
                <a:lnTo>
                  <a:pt x="932" y="1682"/>
                </a:lnTo>
                <a:lnTo>
                  <a:pt x="940" y="1648"/>
                </a:lnTo>
                <a:lnTo>
                  <a:pt x="949" y="1612"/>
                </a:lnTo>
                <a:lnTo>
                  <a:pt x="949" y="1612"/>
                </a:lnTo>
                <a:lnTo>
                  <a:pt x="929" y="1612"/>
                </a:lnTo>
                <a:lnTo>
                  <a:pt x="912" y="1613"/>
                </a:lnTo>
                <a:lnTo>
                  <a:pt x="885" y="1617"/>
                </a:lnTo>
                <a:lnTo>
                  <a:pt x="885" y="1617"/>
                </a:lnTo>
                <a:close/>
                <a:moveTo>
                  <a:pt x="857" y="1623"/>
                </a:moveTo>
                <a:lnTo>
                  <a:pt x="857" y="1623"/>
                </a:lnTo>
                <a:lnTo>
                  <a:pt x="856" y="1637"/>
                </a:lnTo>
                <a:lnTo>
                  <a:pt x="855" y="1651"/>
                </a:lnTo>
                <a:lnTo>
                  <a:pt x="850" y="1681"/>
                </a:lnTo>
                <a:lnTo>
                  <a:pt x="846" y="1711"/>
                </a:lnTo>
                <a:lnTo>
                  <a:pt x="846" y="1727"/>
                </a:lnTo>
                <a:lnTo>
                  <a:pt x="848" y="1744"/>
                </a:lnTo>
                <a:lnTo>
                  <a:pt x="848" y="1744"/>
                </a:lnTo>
                <a:lnTo>
                  <a:pt x="853" y="1713"/>
                </a:lnTo>
                <a:lnTo>
                  <a:pt x="859" y="1679"/>
                </a:lnTo>
                <a:lnTo>
                  <a:pt x="869" y="1619"/>
                </a:lnTo>
                <a:lnTo>
                  <a:pt x="869" y="1619"/>
                </a:lnTo>
                <a:lnTo>
                  <a:pt x="862" y="1620"/>
                </a:lnTo>
                <a:lnTo>
                  <a:pt x="859" y="1622"/>
                </a:lnTo>
                <a:lnTo>
                  <a:pt x="857" y="1623"/>
                </a:lnTo>
                <a:lnTo>
                  <a:pt x="857" y="1623"/>
                </a:lnTo>
                <a:close/>
                <a:moveTo>
                  <a:pt x="797" y="1623"/>
                </a:moveTo>
                <a:lnTo>
                  <a:pt x="797" y="1623"/>
                </a:lnTo>
                <a:lnTo>
                  <a:pt x="791" y="1669"/>
                </a:lnTo>
                <a:lnTo>
                  <a:pt x="787" y="1716"/>
                </a:lnTo>
                <a:lnTo>
                  <a:pt x="784" y="1763"/>
                </a:lnTo>
                <a:lnTo>
                  <a:pt x="782" y="1789"/>
                </a:lnTo>
                <a:lnTo>
                  <a:pt x="777" y="1814"/>
                </a:lnTo>
                <a:lnTo>
                  <a:pt x="777" y="1814"/>
                </a:lnTo>
                <a:lnTo>
                  <a:pt x="790" y="1812"/>
                </a:lnTo>
                <a:lnTo>
                  <a:pt x="801" y="1810"/>
                </a:lnTo>
                <a:lnTo>
                  <a:pt x="810" y="1804"/>
                </a:lnTo>
                <a:lnTo>
                  <a:pt x="817" y="1796"/>
                </a:lnTo>
                <a:lnTo>
                  <a:pt x="822" y="1786"/>
                </a:lnTo>
                <a:lnTo>
                  <a:pt x="825" y="1775"/>
                </a:lnTo>
                <a:lnTo>
                  <a:pt x="828" y="1762"/>
                </a:lnTo>
                <a:lnTo>
                  <a:pt x="829" y="1748"/>
                </a:lnTo>
                <a:lnTo>
                  <a:pt x="829" y="1748"/>
                </a:lnTo>
                <a:lnTo>
                  <a:pt x="832" y="1704"/>
                </a:lnTo>
                <a:lnTo>
                  <a:pt x="835" y="1661"/>
                </a:lnTo>
                <a:lnTo>
                  <a:pt x="835" y="1661"/>
                </a:lnTo>
                <a:lnTo>
                  <a:pt x="838" y="1648"/>
                </a:lnTo>
                <a:lnTo>
                  <a:pt x="839" y="1637"/>
                </a:lnTo>
                <a:lnTo>
                  <a:pt x="839" y="1631"/>
                </a:lnTo>
                <a:lnTo>
                  <a:pt x="839" y="1627"/>
                </a:lnTo>
                <a:lnTo>
                  <a:pt x="836" y="1624"/>
                </a:lnTo>
                <a:lnTo>
                  <a:pt x="832" y="1622"/>
                </a:lnTo>
                <a:lnTo>
                  <a:pt x="832" y="1622"/>
                </a:lnTo>
                <a:lnTo>
                  <a:pt x="822" y="1623"/>
                </a:lnTo>
                <a:lnTo>
                  <a:pt x="814" y="1624"/>
                </a:lnTo>
                <a:lnTo>
                  <a:pt x="797" y="1623"/>
                </a:lnTo>
                <a:lnTo>
                  <a:pt x="797" y="1623"/>
                </a:lnTo>
                <a:close/>
                <a:moveTo>
                  <a:pt x="716" y="1629"/>
                </a:moveTo>
                <a:lnTo>
                  <a:pt x="716" y="1629"/>
                </a:lnTo>
                <a:lnTo>
                  <a:pt x="710" y="1651"/>
                </a:lnTo>
                <a:lnTo>
                  <a:pt x="707" y="1673"/>
                </a:lnTo>
                <a:lnTo>
                  <a:pt x="704" y="1697"/>
                </a:lnTo>
                <a:lnTo>
                  <a:pt x="703" y="1721"/>
                </a:lnTo>
                <a:lnTo>
                  <a:pt x="702" y="1769"/>
                </a:lnTo>
                <a:lnTo>
                  <a:pt x="703" y="1814"/>
                </a:lnTo>
                <a:lnTo>
                  <a:pt x="703" y="1814"/>
                </a:lnTo>
                <a:lnTo>
                  <a:pt x="717" y="1814"/>
                </a:lnTo>
                <a:lnTo>
                  <a:pt x="731" y="1817"/>
                </a:lnTo>
                <a:lnTo>
                  <a:pt x="745" y="1818"/>
                </a:lnTo>
                <a:lnTo>
                  <a:pt x="759" y="1820"/>
                </a:lnTo>
                <a:lnTo>
                  <a:pt x="759" y="1820"/>
                </a:lnTo>
                <a:lnTo>
                  <a:pt x="765" y="1797"/>
                </a:lnTo>
                <a:lnTo>
                  <a:pt x="769" y="1773"/>
                </a:lnTo>
                <a:lnTo>
                  <a:pt x="772" y="1749"/>
                </a:lnTo>
                <a:lnTo>
                  <a:pt x="773" y="1724"/>
                </a:lnTo>
                <a:lnTo>
                  <a:pt x="776" y="1675"/>
                </a:lnTo>
                <a:lnTo>
                  <a:pt x="779" y="1650"/>
                </a:lnTo>
                <a:lnTo>
                  <a:pt x="782" y="1626"/>
                </a:lnTo>
                <a:lnTo>
                  <a:pt x="782" y="1626"/>
                </a:lnTo>
                <a:lnTo>
                  <a:pt x="763" y="1626"/>
                </a:lnTo>
                <a:lnTo>
                  <a:pt x="748" y="1627"/>
                </a:lnTo>
                <a:lnTo>
                  <a:pt x="731" y="1627"/>
                </a:lnTo>
                <a:lnTo>
                  <a:pt x="716" y="1629"/>
                </a:lnTo>
                <a:lnTo>
                  <a:pt x="716" y="1629"/>
                </a:lnTo>
                <a:close/>
                <a:moveTo>
                  <a:pt x="651" y="1638"/>
                </a:moveTo>
                <a:lnTo>
                  <a:pt x="651" y="1638"/>
                </a:lnTo>
                <a:lnTo>
                  <a:pt x="648" y="1676"/>
                </a:lnTo>
                <a:lnTo>
                  <a:pt x="647" y="1718"/>
                </a:lnTo>
                <a:lnTo>
                  <a:pt x="647" y="1739"/>
                </a:lnTo>
                <a:lnTo>
                  <a:pt x="648" y="1759"/>
                </a:lnTo>
                <a:lnTo>
                  <a:pt x="651" y="1777"/>
                </a:lnTo>
                <a:lnTo>
                  <a:pt x="655" y="1794"/>
                </a:lnTo>
                <a:lnTo>
                  <a:pt x="655" y="1794"/>
                </a:lnTo>
                <a:lnTo>
                  <a:pt x="664" y="1797"/>
                </a:lnTo>
                <a:lnTo>
                  <a:pt x="669" y="1801"/>
                </a:lnTo>
                <a:lnTo>
                  <a:pt x="676" y="1805"/>
                </a:lnTo>
                <a:lnTo>
                  <a:pt x="683" y="1808"/>
                </a:lnTo>
                <a:lnTo>
                  <a:pt x="683" y="1808"/>
                </a:lnTo>
                <a:lnTo>
                  <a:pt x="689" y="1765"/>
                </a:lnTo>
                <a:lnTo>
                  <a:pt x="692" y="1720"/>
                </a:lnTo>
                <a:lnTo>
                  <a:pt x="692" y="1676"/>
                </a:lnTo>
                <a:lnTo>
                  <a:pt x="692" y="1633"/>
                </a:lnTo>
                <a:lnTo>
                  <a:pt x="692" y="1633"/>
                </a:lnTo>
                <a:lnTo>
                  <a:pt x="679" y="1634"/>
                </a:lnTo>
                <a:lnTo>
                  <a:pt x="671" y="1636"/>
                </a:lnTo>
                <a:lnTo>
                  <a:pt x="662" y="1637"/>
                </a:lnTo>
                <a:lnTo>
                  <a:pt x="651" y="1638"/>
                </a:lnTo>
                <a:lnTo>
                  <a:pt x="651" y="1638"/>
                </a:lnTo>
                <a:close/>
                <a:moveTo>
                  <a:pt x="612" y="1643"/>
                </a:moveTo>
                <a:lnTo>
                  <a:pt x="612" y="1643"/>
                </a:lnTo>
                <a:lnTo>
                  <a:pt x="610" y="1648"/>
                </a:lnTo>
                <a:lnTo>
                  <a:pt x="609" y="1657"/>
                </a:lnTo>
                <a:lnTo>
                  <a:pt x="607" y="1673"/>
                </a:lnTo>
                <a:lnTo>
                  <a:pt x="609" y="1690"/>
                </a:lnTo>
                <a:lnTo>
                  <a:pt x="610" y="1703"/>
                </a:lnTo>
                <a:lnTo>
                  <a:pt x="610" y="1703"/>
                </a:lnTo>
                <a:lnTo>
                  <a:pt x="615" y="1706"/>
                </a:lnTo>
                <a:lnTo>
                  <a:pt x="620" y="1707"/>
                </a:lnTo>
                <a:lnTo>
                  <a:pt x="626" y="1709"/>
                </a:lnTo>
                <a:lnTo>
                  <a:pt x="633" y="1709"/>
                </a:lnTo>
                <a:lnTo>
                  <a:pt x="633" y="1709"/>
                </a:lnTo>
                <a:lnTo>
                  <a:pt x="633" y="1703"/>
                </a:lnTo>
                <a:lnTo>
                  <a:pt x="631" y="1697"/>
                </a:lnTo>
                <a:lnTo>
                  <a:pt x="633" y="1686"/>
                </a:lnTo>
                <a:lnTo>
                  <a:pt x="636" y="1661"/>
                </a:lnTo>
                <a:lnTo>
                  <a:pt x="636" y="1651"/>
                </a:lnTo>
                <a:lnTo>
                  <a:pt x="634" y="1647"/>
                </a:lnTo>
                <a:lnTo>
                  <a:pt x="631" y="1644"/>
                </a:lnTo>
                <a:lnTo>
                  <a:pt x="629" y="1641"/>
                </a:lnTo>
                <a:lnTo>
                  <a:pt x="624" y="1641"/>
                </a:lnTo>
                <a:lnTo>
                  <a:pt x="619" y="1641"/>
                </a:lnTo>
                <a:lnTo>
                  <a:pt x="612" y="1643"/>
                </a:lnTo>
                <a:lnTo>
                  <a:pt x="612" y="1643"/>
                </a:lnTo>
                <a:close/>
                <a:moveTo>
                  <a:pt x="565" y="1644"/>
                </a:moveTo>
                <a:lnTo>
                  <a:pt x="565" y="1644"/>
                </a:lnTo>
                <a:lnTo>
                  <a:pt x="564" y="1650"/>
                </a:lnTo>
                <a:lnTo>
                  <a:pt x="563" y="1655"/>
                </a:lnTo>
                <a:lnTo>
                  <a:pt x="564" y="1664"/>
                </a:lnTo>
                <a:lnTo>
                  <a:pt x="565" y="1672"/>
                </a:lnTo>
                <a:lnTo>
                  <a:pt x="567" y="1682"/>
                </a:lnTo>
                <a:lnTo>
                  <a:pt x="567" y="1682"/>
                </a:lnTo>
                <a:lnTo>
                  <a:pt x="577" y="1682"/>
                </a:lnTo>
                <a:lnTo>
                  <a:pt x="577" y="1682"/>
                </a:lnTo>
                <a:lnTo>
                  <a:pt x="578" y="1686"/>
                </a:lnTo>
                <a:lnTo>
                  <a:pt x="579" y="1690"/>
                </a:lnTo>
                <a:lnTo>
                  <a:pt x="584" y="1693"/>
                </a:lnTo>
                <a:lnTo>
                  <a:pt x="586" y="1695"/>
                </a:lnTo>
                <a:lnTo>
                  <a:pt x="586" y="1695"/>
                </a:lnTo>
                <a:lnTo>
                  <a:pt x="595" y="1695"/>
                </a:lnTo>
                <a:lnTo>
                  <a:pt x="595" y="1695"/>
                </a:lnTo>
                <a:lnTo>
                  <a:pt x="595" y="1665"/>
                </a:lnTo>
                <a:lnTo>
                  <a:pt x="596" y="1654"/>
                </a:lnTo>
                <a:lnTo>
                  <a:pt x="595" y="1643"/>
                </a:lnTo>
                <a:lnTo>
                  <a:pt x="595" y="1643"/>
                </a:lnTo>
                <a:lnTo>
                  <a:pt x="586" y="1643"/>
                </a:lnTo>
                <a:lnTo>
                  <a:pt x="579" y="1644"/>
                </a:lnTo>
                <a:lnTo>
                  <a:pt x="574" y="1644"/>
                </a:lnTo>
                <a:lnTo>
                  <a:pt x="565" y="1644"/>
                </a:lnTo>
                <a:lnTo>
                  <a:pt x="565" y="1644"/>
                </a:lnTo>
                <a:close/>
                <a:moveTo>
                  <a:pt x="273" y="1699"/>
                </a:moveTo>
                <a:lnTo>
                  <a:pt x="273" y="1699"/>
                </a:lnTo>
                <a:lnTo>
                  <a:pt x="280" y="1709"/>
                </a:lnTo>
                <a:lnTo>
                  <a:pt x="287" y="1718"/>
                </a:lnTo>
                <a:lnTo>
                  <a:pt x="296" y="1727"/>
                </a:lnTo>
                <a:lnTo>
                  <a:pt x="304" y="1735"/>
                </a:lnTo>
                <a:lnTo>
                  <a:pt x="342" y="1766"/>
                </a:lnTo>
                <a:lnTo>
                  <a:pt x="351" y="1773"/>
                </a:lnTo>
                <a:lnTo>
                  <a:pt x="359" y="1783"/>
                </a:lnTo>
                <a:lnTo>
                  <a:pt x="366" y="1791"/>
                </a:lnTo>
                <a:lnTo>
                  <a:pt x="373" y="1803"/>
                </a:lnTo>
                <a:lnTo>
                  <a:pt x="377" y="1814"/>
                </a:lnTo>
                <a:lnTo>
                  <a:pt x="381" y="1827"/>
                </a:lnTo>
                <a:lnTo>
                  <a:pt x="383" y="1841"/>
                </a:lnTo>
                <a:lnTo>
                  <a:pt x="383" y="1856"/>
                </a:lnTo>
                <a:lnTo>
                  <a:pt x="383" y="1856"/>
                </a:lnTo>
                <a:lnTo>
                  <a:pt x="380" y="1860"/>
                </a:lnTo>
                <a:lnTo>
                  <a:pt x="377" y="1864"/>
                </a:lnTo>
                <a:lnTo>
                  <a:pt x="374" y="1869"/>
                </a:lnTo>
                <a:lnTo>
                  <a:pt x="373" y="1874"/>
                </a:lnTo>
                <a:lnTo>
                  <a:pt x="373" y="1874"/>
                </a:lnTo>
                <a:lnTo>
                  <a:pt x="377" y="1874"/>
                </a:lnTo>
                <a:lnTo>
                  <a:pt x="383" y="1873"/>
                </a:lnTo>
                <a:lnTo>
                  <a:pt x="393" y="1867"/>
                </a:lnTo>
                <a:lnTo>
                  <a:pt x="403" y="1860"/>
                </a:lnTo>
                <a:lnTo>
                  <a:pt x="411" y="1850"/>
                </a:lnTo>
                <a:lnTo>
                  <a:pt x="421" y="1839"/>
                </a:lnTo>
                <a:lnTo>
                  <a:pt x="428" y="1828"/>
                </a:lnTo>
                <a:lnTo>
                  <a:pt x="435" y="1817"/>
                </a:lnTo>
                <a:lnTo>
                  <a:pt x="439" y="1805"/>
                </a:lnTo>
                <a:lnTo>
                  <a:pt x="439" y="1805"/>
                </a:lnTo>
                <a:lnTo>
                  <a:pt x="446" y="1786"/>
                </a:lnTo>
                <a:lnTo>
                  <a:pt x="452" y="1763"/>
                </a:lnTo>
                <a:lnTo>
                  <a:pt x="456" y="1741"/>
                </a:lnTo>
                <a:lnTo>
                  <a:pt x="459" y="1718"/>
                </a:lnTo>
                <a:lnTo>
                  <a:pt x="459" y="1718"/>
                </a:lnTo>
                <a:lnTo>
                  <a:pt x="459" y="1706"/>
                </a:lnTo>
                <a:lnTo>
                  <a:pt x="459" y="1696"/>
                </a:lnTo>
                <a:lnTo>
                  <a:pt x="457" y="1686"/>
                </a:lnTo>
                <a:lnTo>
                  <a:pt x="454" y="1678"/>
                </a:lnTo>
                <a:lnTo>
                  <a:pt x="452" y="1671"/>
                </a:lnTo>
                <a:lnTo>
                  <a:pt x="447" y="1664"/>
                </a:lnTo>
                <a:lnTo>
                  <a:pt x="438" y="1651"/>
                </a:lnTo>
                <a:lnTo>
                  <a:pt x="438" y="1651"/>
                </a:lnTo>
                <a:lnTo>
                  <a:pt x="386" y="1652"/>
                </a:lnTo>
                <a:lnTo>
                  <a:pt x="362" y="1654"/>
                </a:lnTo>
                <a:lnTo>
                  <a:pt x="339" y="1657"/>
                </a:lnTo>
                <a:lnTo>
                  <a:pt x="320" y="1662"/>
                </a:lnTo>
                <a:lnTo>
                  <a:pt x="310" y="1666"/>
                </a:lnTo>
                <a:lnTo>
                  <a:pt x="301" y="1671"/>
                </a:lnTo>
                <a:lnTo>
                  <a:pt x="293" y="1676"/>
                </a:lnTo>
                <a:lnTo>
                  <a:pt x="286" y="1683"/>
                </a:lnTo>
                <a:lnTo>
                  <a:pt x="279" y="1690"/>
                </a:lnTo>
                <a:lnTo>
                  <a:pt x="273" y="1699"/>
                </a:lnTo>
                <a:lnTo>
                  <a:pt x="273" y="1699"/>
                </a:lnTo>
                <a:close/>
                <a:moveTo>
                  <a:pt x="179" y="1869"/>
                </a:moveTo>
                <a:lnTo>
                  <a:pt x="179" y="1869"/>
                </a:lnTo>
                <a:lnTo>
                  <a:pt x="192" y="1870"/>
                </a:lnTo>
                <a:lnTo>
                  <a:pt x="206" y="1873"/>
                </a:lnTo>
                <a:lnTo>
                  <a:pt x="237" y="1883"/>
                </a:lnTo>
                <a:lnTo>
                  <a:pt x="269" y="1891"/>
                </a:lnTo>
                <a:lnTo>
                  <a:pt x="285" y="1894"/>
                </a:lnTo>
                <a:lnTo>
                  <a:pt x="299" y="1895"/>
                </a:lnTo>
                <a:lnTo>
                  <a:pt x="299" y="1895"/>
                </a:lnTo>
                <a:lnTo>
                  <a:pt x="308" y="1894"/>
                </a:lnTo>
                <a:lnTo>
                  <a:pt x="320" y="1891"/>
                </a:lnTo>
                <a:lnTo>
                  <a:pt x="330" y="1887"/>
                </a:lnTo>
                <a:lnTo>
                  <a:pt x="341" y="1881"/>
                </a:lnTo>
                <a:lnTo>
                  <a:pt x="349" y="1874"/>
                </a:lnTo>
                <a:lnTo>
                  <a:pt x="358" y="1867"/>
                </a:lnTo>
                <a:lnTo>
                  <a:pt x="363" y="1859"/>
                </a:lnTo>
                <a:lnTo>
                  <a:pt x="365" y="1850"/>
                </a:lnTo>
                <a:lnTo>
                  <a:pt x="365" y="1850"/>
                </a:lnTo>
                <a:lnTo>
                  <a:pt x="365" y="1842"/>
                </a:lnTo>
                <a:lnTo>
                  <a:pt x="363" y="1831"/>
                </a:lnTo>
                <a:lnTo>
                  <a:pt x="360" y="1820"/>
                </a:lnTo>
                <a:lnTo>
                  <a:pt x="358" y="1810"/>
                </a:lnTo>
                <a:lnTo>
                  <a:pt x="358" y="1810"/>
                </a:lnTo>
                <a:lnTo>
                  <a:pt x="353" y="1804"/>
                </a:lnTo>
                <a:lnTo>
                  <a:pt x="348" y="1797"/>
                </a:lnTo>
                <a:lnTo>
                  <a:pt x="331" y="1782"/>
                </a:lnTo>
                <a:lnTo>
                  <a:pt x="316" y="1768"/>
                </a:lnTo>
                <a:lnTo>
                  <a:pt x="306" y="1761"/>
                </a:lnTo>
                <a:lnTo>
                  <a:pt x="306" y="1761"/>
                </a:lnTo>
                <a:lnTo>
                  <a:pt x="301" y="1772"/>
                </a:lnTo>
                <a:lnTo>
                  <a:pt x="299" y="1782"/>
                </a:lnTo>
                <a:lnTo>
                  <a:pt x="293" y="1791"/>
                </a:lnTo>
                <a:lnTo>
                  <a:pt x="286" y="1800"/>
                </a:lnTo>
                <a:lnTo>
                  <a:pt x="279" y="1808"/>
                </a:lnTo>
                <a:lnTo>
                  <a:pt x="272" y="1815"/>
                </a:lnTo>
                <a:lnTo>
                  <a:pt x="255" y="1829"/>
                </a:lnTo>
                <a:lnTo>
                  <a:pt x="235" y="1841"/>
                </a:lnTo>
                <a:lnTo>
                  <a:pt x="216" y="1852"/>
                </a:lnTo>
                <a:lnTo>
                  <a:pt x="179" y="1869"/>
                </a:lnTo>
                <a:lnTo>
                  <a:pt x="179" y="1869"/>
                </a:lnTo>
                <a:close/>
                <a:moveTo>
                  <a:pt x="56" y="1901"/>
                </a:moveTo>
                <a:lnTo>
                  <a:pt x="56" y="1901"/>
                </a:lnTo>
                <a:lnTo>
                  <a:pt x="45" y="1912"/>
                </a:lnTo>
                <a:lnTo>
                  <a:pt x="35" y="1923"/>
                </a:lnTo>
                <a:lnTo>
                  <a:pt x="26" y="1937"/>
                </a:lnTo>
                <a:lnTo>
                  <a:pt x="21" y="1953"/>
                </a:lnTo>
                <a:lnTo>
                  <a:pt x="18" y="1968"/>
                </a:lnTo>
                <a:lnTo>
                  <a:pt x="15" y="1985"/>
                </a:lnTo>
                <a:lnTo>
                  <a:pt x="15" y="2003"/>
                </a:lnTo>
                <a:lnTo>
                  <a:pt x="16" y="2022"/>
                </a:lnTo>
                <a:lnTo>
                  <a:pt x="18" y="2040"/>
                </a:lnTo>
                <a:lnTo>
                  <a:pt x="22" y="2057"/>
                </a:lnTo>
                <a:lnTo>
                  <a:pt x="26" y="2075"/>
                </a:lnTo>
                <a:lnTo>
                  <a:pt x="32" y="2092"/>
                </a:lnTo>
                <a:lnTo>
                  <a:pt x="39" y="2107"/>
                </a:lnTo>
                <a:lnTo>
                  <a:pt x="46" y="2123"/>
                </a:lnTo>
                <a:lnTo>
                  <a:pt x="54" y="2135"/>
                </a:lnTo>
                <a:lnTo>
                  <a:pt x="63" y="2148"/>
                </a:lnTo>
                <a:lnTo>
                  <a:pt x="63" y="2148"/>
                </a:lnTo>
                <a:lnTo>
                  <a:pt x="61" y="2100"/>
                </a:lnTo>
                <a:lnTo>
                  <a:pt x="61" y="2078"/>
                </a:lnTo>
                <a:lnTo>
                  <a:pt x="63" y="2055"/>
                </a:lnTo>
                <a:lnTo>
                  <a:pt x="67" y="2034"/>
                </a:lnTo>
                <a:lnTo>
                  <a:pt x="73" y="2015"/>
                </a:lnTo>
                <a:lnTo>
                  <a:pt x="81" y="1996"/>
                </a:lnTo>
                <a:lnTo>
                  <a:pt x="85" y="1988"/>
                </a:lnTo>
                <a:lnTo>
                  <a:pt x="91" y="1981"/>
                </a:lnTo>
                <a:lnTo>
                  <a:pt x="91" y="1981"/>
                </a:lnTo>
                <a:lnTo>
                  <a:pt x="99" y="1987"/>
                </a:lnTo>
                <a:lnTo>
                  <a:pt x="108" y="1992"/>
                </a:lnTo>
                <a:lnTo>
                  <a:pt x="118" y="1995"/>
                </a:lnTo>
                <a:lnTo>
                  <a:pt x="127" y="1999"/>
                </a:lnTo>
                <a:lnTo>
                  <a:pt x="147" y="2003"/>
                </a:lnTo>
                <a:lnTo>
                  <a:pt x="170" y="2008"/>
                </a:lnTo>
                <a:lnTo>
                  <a:pt x="170" y="2008"/>
                </a:lnTo>
                <a:lnTo>
                  <a:pt x="165" y="1995"/>
                </a:lnTo>
                <a:lnTo>
                  <a:pt x="162" y="1980"/>
                </a:lnTo>
                <a:lnTo>
                  <a:pt x="160" y="1963"/>
                </a:lnTo>
                <a:lnTo>
                  <a:pt x="158" y="1946"/>
                </a:lnTo>
                <a:lnTo>
                  <a:pt x="158" y="1928"/>
                </a:lnTo>
                <a:lnTo>
                  <a:pt x="161" y="1911"/>
                </a:lnTo>
                <a:lnTo>
                  <a:pt x="164" y="1897"/>
                </a:lnTo>
                <a:lnTo>
                  <a:pt x="168" y="1890"/>
                </a:lnTo>
                <a:lnTo>
                  <a:pt x="171" y="1884"/>
                </a:lnTo>
                <a:lnTo>
                  <a:pt x="171" y="1884"/>
                </a:lnTo>
                <a:lnTo>
                  <a:pt x="141" y="1881"/>
                </a:lnTo>
                <a:lnTo>
                  <a:pt x="126" y="1881"/>
                </a:lnTo>
                <a:lnTo>
                  <a:pt x="111" y="1883"/>
                </a:lnTo>
                <a:lnTo>
                  <a:pt x="95" y="1885"/>
                </a:lnTo>
                <a:lnTo>
                  <a:pt x="81" y="1888"/>
                </a:lnTo>
                <a:lnTo>
                  <a:pt x="68" y="1894"/>
                </a:lnTo>
                <a:lnTo>
                  <a:pt x="56" y="1901"/>
                </a:lnTo>
                <a:lnTo>
                  <a:pt x="56" y="190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Tree>
    <p:custDataLst>
      <p:tags r:id="rId1"/>
    </p:custDataLst>
    <p:extLst>
      <p:ext uri="{BB962C8B-B14F-4D97-AF65-F5344CB8AC3E}">
        <p14:creationId xmlns:p14="http://schemas.microsoft.com/office/powerpoint/2010/main" val="3036456691"/>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3" grpId="0" animBg="1"/>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ABC\Desktop\GR-010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0523" y="675492"/>
            <a:ext cx="939555" cy="5078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ABC\Desktop\GR-010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53637" y="850011"/>
            <a:ext cx="2626664" cy="403210"/>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8"/>
          <p:cNvSpPr txBox="1"/>
          <p:nvPr/>
        </p:nvSpPr>
        <p:spPr>
          <a:xfrm>
            <a:off x="1488688" y="344804"/>
            <a:ext cx="9869524" cy="584623"/>
          </a:xfrm>
          <a:prstGeom prst="rect">
            <a:avLst/>
          </a:prstGeom>
          <a:noFill/>
          <a:effectLst/>
        </p:spPr>
        <p:txBody>
          <a:bodyPr wrap="square" rtlCol="0">
            <a:spAutoFit/>
          </a:bodyPr>
          <a:lstStyle/>
          <a:p>
            <a:pPr defTabSz="914126"/>
            <a:r>
              <a:rPr lang="en-US" altLang="zh-CN" sz="3199" b="1">
                <a:solidFill>
                  <a:srgbClr val="FFFF00"/>
                </a:solidFill>
                <a:latin typeface="Arial" pitchFamily="34" charset="0"/>
                <a:ea typeface="方正静蕾简体"/>
                <a:cs typeface="Arial" pitchFamily="34" charset="0"/>
                <a:sym typeface="+mn-lt"/>
              </a:rPr>
              <a:t>LUYỆN TẬP</a:t>
            </a:r>
            <a:endParaRPr lang="zh-CN" altLang="en-US" sz="3199" b="1" dirty="0">
              <a:solidFill>
                <a:srgbClr val="FFFF00"/>
              </a:solidFill>
              <a:latin typeface="Arial" pitchFamily="34" charset="0"/>
              <a:ea typeface="方正静蕾简体"/>
              <a:cs typeface="Arial" pitchFamily="34" charset="0"/>
              <a:sym typeface="+mn-lt"/>
            </a:endParaRPr>
          </a:p>
        </p:txBody>
      </p:sp>
      <p:sp>
        <p:nvSpPr>
          <p:cNvPr id="9" name="Rectangle 8"/>
          <p:cNvSpPr/>
          <p:nvPr/>
        </p:nvSpPr>
        <p:spPr>
          <a:xfrm>
            <a:off x="525118" y="1310488"/>
            <a:ext cx="11446291" cy="3784666"/>
          </a:xfrm>
          <a:prstGeom prst="rect">
            <a:avLst/>
          </a:prstGeom>
        </p:spPr>
        <p:txBody>
          <a:bodyPr wrap="square">
            <a:spAutoFit/>
          </a:bodyPr>
          <a:lstStyle/>
          <a:p>
            <a:pPr defTabSz="914126">
              <a:lnSpc>
                <a:spcPct val="200000"/>
              </a:lnSpc>
            </a:pPr>
            <a:r>
              <a:rPr lang="en-US" sz="2399" b="1">
                <a:solidFill>
                  <a:prstClr val="white"/>
                </a:solidFill>
                <a:latin typeface="Arial" pitchFamily="34" charset="0"/>
                <a:ea typeface="方正静蕾简体"/>
                <a:cs typeface="Arial" pitchFamily="34" charset="0"/>
              </a:rPr>
              <a:t>Câu 1: </a:t>
            </a:r>
            <a:r>
              <a:rPr lang="vi-VN" sz="2399" b="1">
                <a:solidFill>
                  <a:prstClr val="white"/>
                </a:solidFill>
                <a:latin typeface="Arial" pitchFamily="34" charset="0"/>
                <a:ea typeface="方正静蕾简体"/>
                <a:cs typeface="Arial" pitchFamily="34" charset="0"/>
              </a:rPr>
              <a:t>Cách nhanh nhất để tìm thông tin trên WWW mà không biết địa chỉ là:</a:t>
            </a:r>
          </a:p>
          <a:p>
            <a:pPr defTabSz="914126">
              <a:lnSpc>
                <a:spcPct val="200000"/>
              </a:lnSpc>
            </a:pPr>
            <a:r>
              <a:rPr lang="vi-VN" sz="2399">
                <a:solidFill>
                  <a:prstClr val="white"/>
                </a:solidFill>
                <a:latin typeface="Arial" pitchFamily="34" charset="0"/>
                <a:ea typeface="方正静蕾简体"/>
                <a:cs typeface="Arial" pitchFamily="34" charset="0"/>
              </a:rPr>
              <a:t>A. hỏi địa chỉ người khác rồi ghi ra giấy, sau đó nhập địa chỉ vào thanh địa ch</a:t>
            </a:r>
            <a:r>
              <a:rPr lang="en-US" sz="2399">
                <a:solidFill>
                  <a:prstClr val="white"/>
                </a:solidFill>
                <a:latin typeface="Arial" pitchFamily="34" charset="0"/>
                <a:ea typeface="方正静蕾简体"/>
                <a:cs typeface="Arial" pitchFamily="34" charset="0"/>
              </a:rPr>
              <a:t>ỉ</a:t>
            </a:r>
            <a:r>
              <a:rPr lang="vi-VN" sz="2399">
                <a:solidFill>
                  <a:prstClr val="white"/>
                </a:solidFill>
                <a:latin typeface="Arial" pitchFamily="34" charset="0"/>
                <a:ea typeface="方正静蕾简体"/>
                <a:cs typeface="Arial" pitchFamily="34" charset="0"/>
              </a:rPr>
              <a:t>.</a:t>
            </a:r>
          </a:p>
          <a:p>
            <a:pPr defTabSz="914126">
              <a:lnSpc>
                <a:spcPct val="200000"/>
              </a:lnSpc>
            </a:pPr>
            <a:r>
              <a:rPr lang="vi-VN" sz="2399">
                <a:solidFill>
                  <a:prstClr val="white"/>
                </a:solidFill>
                <a:latin typeface="Arial" pitchFamily="34" charset="0"/>
                <a:ea typeface="方正静蕾简体"/>
                <a:cs typeface="Arial" pitchFamily="34" charset="0"/>
              </a:rPr>
              <a:t>B. nhờ người khác tìm hộ.</a:t>
            </a:r>
          </a:p>
          <a:p>
            <a:pPr defTabSz="914126">
              <a:lnSpc>
                <a:spcPct val="200000"/>
              </a:lnSpc>
            </a:pPr>
            <a:r>
              <a:rPr lang="vi-VN" sz="2399">
                <a:solidFill>
                  <a:prstClr val="white"/>
                </a:solidFill>
                <a:latin typeface="Arial" pitchFamily="34" charset="0"/>
                <a:ea typeface="方正静蕾简体"/>
                <a:cs typeface="Arial" pitchFamily="34" charset="0"/>
              </a:rPr>
              <a:t>C. di chuyển lần theo đường liên kết của các trang web.</a:t>
            </a:r>
          </a:p>
          <a:p>
            <a:pPr defTabSz="914126">
              <a:lnSpc>
                <a:spcPct val="200000"/>
              </a:lnSpc>
            </a:pPr>
            <a:r>
              <a:rPr lang="vi-VN" sz="2399">
                <a:solidFill>
                  <a:prstClr val="white"/>
                </a:solidFill>
                <a:latin typeface="Arial" pitchFamily="34" charset="0"/>
                <a:ea typeface="方正静蕾简体"/>
                <a:cs typeface="Arial" pitchFamily="34" charset="0"/>
              </a:rPr>
              <a:t>D. sử dụng máy tìm kiếm để tìm kiếm với từ khoá.</a:t>
            </a:r>
          </a:p>
        </p:txBody>
      </p:sp>
      <p:sp>
        <p:nvSpPr>
          <p:cNvPr id="10" name="Oval 9"/>
          <p:cNvSpPr/>
          <p:nvPr/>
        </p:nvSpPr>
        <p:spPr>
          <a:xfrm>
            <a:off x="408850" y="4436850"/>
            <a:ext cx="575914" cy="5759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方正静蕾简体"/>
              <a:ea typeface="方正静蕾简体"/>
            </a:endParaRPr>
          </a:p>
        </p:txBody>
      </p:sp>
      <p:grpSp>
        <p:nvGrpSpPr>
          <p:cNvPr id="19" name="组合 1"/>
          <p:cNvGrpSpPr/>
          <p:nvPr/>
        </p:nvGrpSpPr>
        <p:grpSpPr>
          <a:xfrm>
            <a:off x="9596046" y="3813848"/>
            <a:ext cx="2310652" cy="2747432"/>
            <a:chOff x="3013076" y="3175"/>
            <a:chExt cx="1100138" cy="1050925"/>
          </a:xfrm>
        </p:grpSpPr>
        <p:sp>
          <p:nvSpPr>
            <p:cNvPr id="21" name="Freeform 85"/>
            <p:cNvSpPr>
              <a:spLocks/>
            </p:cNvSpPr>
            <p:nvPr/>
          </p:nvSpPr>
          <p:spPr bwMode="auto">
            <a:xfrm>
              <a:off x="3962401" y="219075"/>
              <a:ext cx="7938" cy="4763"/>
            </a:xfrm>
            <a:custGeom>
              <a:avLst/>
              <a:gdLst/>
              <a:ahLst/>
              <a:cxnLst>
                <a:cxn ang="0">
                  <a:pos x="14" y="1"/>
                </a:cxn>
                <a:cxn ang="0">
                  <a:pos x="14" y="1"/>
                </a:cxn>
                <a:cxn ang="0">
                  <a:pos x="14" y="5"/>
                </a:cxn>
                <a:cxn ang="0">
                  <a:pos x="13" y="7"/>
                </a:cxn>
                <a:cxn ang="0">
                  <a:pos x="11" y="8"/>
                </a:cxn>
                <a:cxn ang="0">
                  <a:pos x="11" y="11"/>
                </a:cxn>
                <a:cxn ang="0">
                  <a:pos x="11" y="11"/>
                </a:cxn>
                <a:cxn ang="0">
                  <a:pos x="4" y="11"/>
                </a:cxn>
                <a:cxn ang="0">
                  <a:pos x="2" y="11"/>
                </a:cxn>
                <a:cxn ang="0">
                  <a:pos x="0" y="10"/>
                </a:cxn>
                <a:cxn ang="0">
                  <a:pos x="0" y="10"/>
                </a:cxn>
                <a:cxn ang="0">
                  <a:pos x="0" y="7"/>
                </a:cxn>
                <a:cxn ang="0">
                  <a:pos x="0" y="3"/>
                </a:cxn>
                <a:cxn ang="0">
                  <a:pos x="2" y="1"/>
                </a:cxn>
                <a:cxn ang="0">
                  <a:pos x="4" y="0"/>
                </a:cxn>
                <a:cxn ang="0">
                  <a:pos x="9" y="0"/>
                </a:cxn>
                <a:cxn ang="0">
                  <a:pos x="14" y="1"/>
                </a:cxn>
                <a:cxn ang="0">
                  <a:pos x="14" y="1"/>
                </a:cxn>
              </a:cxnLst>
              <a:rect l="0" t="0" r="r" b="b"/>
              <a:pathLst>
                <a:path w="14" h="11">
                  <a:moveTo>
                    <a:pt x="14" y="1"/>
                  </a:moveTo>
                  <a:lnTo>
                    <a:pt x="14" y="1"/>
                  </a:lnTo>
                  <a:lnTo>
                    <a:pt x="14" y="5"/>
                  </a:lnTo>
                  <a:lnTo>
                    <a:pt x="13" y="7"/>
                  </a:lnTo>
                  <a:lnTo>
                    <a:pt x="11" y="8"/>
                  </a:lnTo>
                  <a:lnTo>
                    <a:pt x="11" y="11"/>
                  </a:lnTo>
                  <a:lnTo>
                    <a:pt x="11" y="11"/>
                  </a:lnTo>
                  <a:lnTo>
                    <a:pt x="4" y="11"/>
                  </a:lnTo>
                  <a:lnTo>
                    <a:pt x="2" y="11"/>
                  </a:lnTo>
                  <a:lnTo>
                    <a:pt x="0" y="10"/>
                  </a:lnTo>
                  <a:lnTo>
                    <a:pt x="0" y="10"/>
                  </a:lnTo>
                  <a:lnTo>
                    <a:pt x="0" y="7"/>
                  </a:lnTo>
                  <a:lnTo>
                    <a:pt x="0" y="3"/>
                  </a:lnTo>
                  <a:lnTo>
                    <a:pt x="2" y="1"/>
                  </a:lnTo>
                  <a:lnTo>
                    <a:pt x="4" y="0"/>
                  </a:lnTo>
                  <a:lnTo>
                    <a:pt x="9" y="0"/>
                  </a:lnTo>
                  <a:lnTo>
                    <a:pt x="14" y="1"/>
                  </a:lnTo>
                  <a:lnTo>
                    <a:pt x="14" y="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3" name="Freeform 86"/>
            <p:cNvSpPr>
              <a:spLocks/>
            </p:cNvSpPr>
            <p:nvPr/>
          </p:nvSpPr>
          <p:spPr bwMode="auto">
            <a:xfrm>
              <a:off x="3824288" y="228600"/>
              <a:ext cx="6350" cy="6350"/>
            </a:xfrm>
            <a:custGeom>
              <a:avLst/>
              <a:gdLst/>
              <a:ahLst/>
              <a:cxnLst>
                <a:cxn ang="0">
                  <a:pos x="14" y="0"/>
                </a:cxn>
                <a:cxn ang="0">
                  <a:pos x="14" y="0"/>
                </a:cxn>
                <a:cxn ang="0">
                  <a:pos x="14" y="10"/>
                </a:cxn>
                <a:cxn ang="0">
                  <a:pos x="14" y="10"/>
                </a:cxn>
                <a:cxn ang="0">
                  <a:pos x="9" y="13"/>
                </a:cxn>
                <a:cxn ang="0">
                  <a:pos x="1" y="13"/>
                </a:cxn>
                <a:cxn ang="0">
                  <a:pos x="1" y="13"/>
                </a:cxn>
                <a:cxn ang="0">
                  <a:pos x="0" y="10"/>
                </a:cxn>
                <a:cxn ang="0">
                  <a:pos x="0" y="7"/>
                </a:cxn>
                <a:cxn ang="0">
                  <a:pos x="1" y="0"/>
                </a:cxn>
                <a:cxn ang="0">
                  <a:pos x="1" y="0"/>
                </a:cxn>
                <a:cxn ang="0">
                  <a:pos x="8" y="0"/>
                </a:cxn>
                <a:cxn ang="0">
                  <a:pos x="14" y="0"/>
                </a:cxn>
                <a:cxn ang="0">
                  <a:pos x="14" y="0"/>
                </a:cxn>
              </a:cxnLst>
              <a:rect l="0" t="0" r="r" b="b"/>
              <a:pathLst>
                <a:path w="14" h="13">
                  <a:moveTo>
                    <a:pt x="14" y="0"/>
                  </a:moveTo>
                  <a:lnTo>
                    <a:pt x="14" y="0"/>
                  </a:lnTo>
                  <a:lnTo>
                    <a:pt x="14" y="10"/>
                  </a:lnTo>
                  <a:lnTo>
                    <a:pt x="14" y="10"/>
                  </a:lnTo>
                  <a:lnTo>
                    <a:pt x="9" y="13"/>
                  </a:lnTo>
                  <a:lnTo>
                    <a:pt x="1" y="13"/>
                  </a:lnTo>
                  <a:lnTo>
                    <a:pt x="1" y="13"/>
                  </a:lnTo>
                  <a:lnTo>
                    <a:pt x="0" y="10"/>
                  </a:lnTo>
                  <a:lnTo>
                    <a:pt x="0" y="7"/>
                  </a:lnTo>
                  <a:lnTo>
                    <a:pt x="1" y="0"/>
                  </a:lnTo>
                  <a:lnTo>
                    <a:pt x="1" y="0"/>
                  </a:lnTo>
                  <a:lnTo>
                    <a:pt x="8" y="0"/>
                  </a:lnTo>
                  <a:lnTo>
                    <a:pt x="14" y="0"/>
                  </a:lnTo>
                  <a:lnTo>
                    <a:pt x="14"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4" name="Freeform 87"/>
            <p:cNvSpPr>
              <a:spLocks/>
            </p:cNvSpPr>
            <p:nvPr/>
          </p:nvSpPr>
          <p:spPr bwMode="auto">
            <a:xfrm>
              <a:off x="3941763" y="250825"/>
              <a:ext cx="7938" cy="6350"/>
            </a:xfrm>
            <a:custGeom>
              <a:avLst/>
              <a:gdLst/>
              <a:ahLst/>
              <a:cxnLst>
                <a:cxn ang="0">
                  <a:pos x="13" y="2"/>
                </a:cxn>
                <a:cxn ang="0">
                  <a:pos x="13" y="2"/>
                </a:cxn>
                <a:cxn ang="0">
                  <a:pos x="13" y="9"/>
                </a:cxn>
                <a:cxn ang="0">
                  <a:pos x="13" y="9"/>
                </a:cxn>
                <a:cxn ang="0">
                  <a:pos x="9" y="11"/>
                </a:cxn>
                <a:cxn ang="0">
                  <a:pos x="6" y="12"/>
                </a:cxn>
                <a:cxn ang="0">
                  <a:pos x="3" y="12"/>
                </a:cxn>
                <a:cxn ang="0">
                  <a:pos x="3" y="12"/>
                </a:cxn>
                <a:cxn ang="0">
                  <a:pos x="0" y="9"/>
                </a:cxn>
                <a:cxn ang="0">
                  <a:pos x="0" y="7"/>
                </a:cxn>
                <a:cxn ang="0">
                  <a:pos x="0" y="4"/>
                </a:cxn>
                <a:cxn ang="0">
                  <a:pos x="3" y="2"/>
                </a:cxn>
                <a:cxn ang="0">
                  <a:pos x="4" y="0"/>
                </a:cxn>
                <a:cxn ang="0">
                  <a:pos x="7" y="0"/>
                </a:cxn>
                <a:cxn ang="0">
                  <a:pos x="10" y="1"/>
                </a:cxn>
                <a:cxn ang="0">
                  <a:pos x="13" y="2"/>
                </a:cxn>
                <a:cxn ang="0">
                  <a:pos x="13" y="2"/>
                </a:cxn>
              </a:cxnLst>
              <a:rect l="0" t="0" r="r" b="b"/>
              <a:pathLst>
                <a:path w="13" h="12">
                  <a:moveTo>
                    <a:pt x="13" y="2"/>
                  </a:moveTo>
                  <a:lnTo>
                    <a:pt x="13" y="2"/>
                  </a:lnTo>
                  <a:lnTo>
                    <a:pt x="13" y="9"/>
                  </a:lnTo>
                  <a:lnTo>
                    <a:pt x="13" y="9"/>
                  </a:lnTo>
                  <a:lnTo>
                    <a:pt x="9" y="11"/>
                  </a:lnTo>
                  <a:lnTo>
                    <a:pt x="6" y="12"/>
                  </a:lnTo>
                  <a:lnTo>
                    <a:pt x="3" y="12"/>
                  </a:lnTo>
                  <a:lnTo>
                    <a:pt x="3" y="12"/>
                  </a:lnTo>
                  <a:lnTo>
                    <a:pt x="0" y="9"/>
                  </a:lnTo>
                  <a:lnTo>
                    <a:pt x="0" y="7"/>
                  </a:lnTo>
                  <a:lnTo>
                    <a:pt x="0" y="4"/>
                  </a:lnTo>
                  <a:lnTo>
                    <a:pt x="3" y="2"/>
                  </a:lnTo>
                  <a:lnTo>
                    <a:pt x="4" y="0"/>
                  </a:lnTo>
                  <a:lnTo>
                    <a:pt x="7" y="0"/>
                  </a:lnTo>
                  <a:lnTo>
                    <a:pt x="10" y="1"/>
                  </a:lnTo>
                  <a:lnTo>
                    <a:pt x="13" y="2"/>
                  </a:lnTo>
                  <a:lnTo>
                    <a:pt x="13" y="2"/>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5" name="Freeform 88"/>
            <p:cNvSpPr>
              <a:spLocks noEditPoints="1"/>
            </p:cNvSpPr>
            <p:nvPr/>
          </p:nvSpPr>
          <p:spPr bwMode="auto">
            <a:xfrm>
              <a:off x="3055938" y="504825"/>
              <a:ext cx="41275" cy="33338"/>
            </a:xfrm>
            <a:custGeom>
              <a:avLst/>
              <a:gdLst/>
              <a:ahLst/>
              <a:cxnLst>
                <a:cxn ang="0">
                  <a:pos x="77" y="17"/>
                </a:cxn>
                <a:cxn ang="0">
                  <a:pos x="80" y="30"/>
                </a:cxn>
                <a:cxn ang="0">
                  <a:pos x="77" y="40"/>
                </a:cxn>
                <a:cxn ang="0">
                  <a:pos x="66" y="61"/>
                </a:cxn>
                <a:cxn ang="0">
                  <a:pos x="58" y="64"/>
                </a:cxn>
                <a:cxn ang="0">
                  <a:pos x="38" y="65"/>
                </a:cxn>
                <a:cxn ang="0">
                  <a:pos x="17" y="56"/>
                </a:cxn>
                <a:cxn ang="0">
                  <a:pos x="3" y="42"/>
                </a:cxn>
                <a:cxn ang="0">
                  <a:pos x="0" y="33"/>
                </a:cxn>
                <a:cxn ang="0">
                  <a:pos x="2" y="24"/>
                </a:cxn>
                <a:cxn ang="0">
                  <a:pos x="11" y="9"/>
                </a:cxn>
                <a:cxn ang="0">
                  <a:pos x="27" y="2"/>
                </a:cxn>
                <a:cxn ang="0">
                  <a:pos x="44" y="3"/>
                </a:cxn>
                <a:cxn ang="0">
                  <a:pos x="49" y="7"/>
                </a:cxn>
                <a:cxn ang="0">
                  <a:pos x="58" y="9"/>
                </a:cxn>
                <a:cxn ang="0">
                  <a:pos x="72" y="14"/>
                </a:cxn>
                <a:cxn ang="0">
                  <a:pos x="77" y="17"/>
                </a:cxn>
                <a:cxn ang="0">
                  <a:pos x="62" y="45"/>
                </a:cxn>
                <a:cxn ang="0">
                  <a:pos x="65" y="30"/>
                </a:cxn>
                <a:cxn ang="0">
                  <a:pos x="56" y="20"/>
                </a:cxn>
                <a:cxn ang="0">
                  <a:pos x="44" y="16"/>
                </a:cxn>
                <a:cxn ang="0">
                  <a:pos x="31" y="16"/>
                </a:cxn>
                <a:cxn ang="0">
                  <a:pos x="41" y="21"/>
                </a:cxn>
                <a:cxn ang="0">
                  <a:pos x="56" y="37"/>
                </a:cxn>
                <a:cxn ang="0">
                  <a:pos x="62" y="45"/>
                </a:cxn>
                <a:cxn ang="0">
                  <a:pos x="49" y="54"/>
                </a:cxn>
                <a:cxn ang="0">
                  <a:pos x="46" y="42"/>
                </a:cxn>
                <a:cxn ang="0">
                  <a:pos x="39" y="33"/>
                </a:cxn>
                <a:cxn ang="0">
                  <a:pos x="28" y="27"/>
                </a:cxn>
                <a:cxn ang="0">
                  <a:pos x="14" y="26"/>
                </a:cxn>
                <a:cxn ang="0">
                  <a:pos x="13" y="33"/>
                </a:cxn>
                <a:cxn ang="0">
                  <a:pos x="17" y="42"/>
                </a:cxn>
                <a:cxn ang="0">
                  <a:pos x="27" y="49"/>
                </a:cxn>
                <a:cxn ang="0">
                  <a:pos x="42" y="54"/>
                </a:cxn>
                <a:cxn ang="0">
                  <a:pos x="49" y="54"/>
                </a:cxn>
              </a:cxnLst>
              <a:rect l="0" t="0" r="r" b="b"/>
              <a:pathLst>
                <a:path w="80" h="65">
                  <a:moveTo>
                    <a:pt x="77" y="17"/>
                  </a:moveTo>
                  <a:lnTo>
                    <a:pt x="77" y="17"/>
                  </a:lnTo>
                  <a:lnTo>
                    <a:pt x="79" y="23"/>
                  </a:lnTo>
                  <a:lnTo>
                    <a:pt x="80" y="30"/>
                  </a:lnTo>
                  <a:lnTo>
                    <a:pt x="79" y="35"/>
                  </a:lnTo>
                  <a:lnTo>
                    <a:pt x="77" y="40"/>
                  </a:lnTo>
                  <a:lnTo>
                    <a:pt x="73" y="51"/>
                  </a:lnTo>
                  <a:lnTo>
                    <a:pt x="66" y="61"/>
                  </a:lnTo>
                  <a:lnTo>
                    <a:pt x="66" y="61"/>
                  </a:lnTo>
                  <a:lnTo>
                    <a:pt x="58" y="64"/>
                  </a:lnTo>
                  <a:lnTo>
                    <a:pt x="48" y="65"/>
                  </a:lnTo>
                  <a:lnTo>
                    <a:pt x="38" y="65"/>
                  </a:lnTo>
                  <a:lnTo>
                    <a:pt x="27" y="62"/>
                  </a:lnTo>
                  <a:lnTo>
                    <a:pt x="17" y="56"/>
                  </a:lnTo>
                  <a:lnTo>
                    <a:pt x="10" y="51"/>
                  </a:lnTo>
                  <a:lnTo>
                    <a:pt x="3" y="42"/>
                  </a:lnTo>
                  <a:lnTo>
                    <a:pt x="2" y="38"/>
                  </a:lnTo>
                  <a:lnTo>
                    <a:pt x="0" y="33"/>
                  </a:lnTo>
                  <a:lnTo>
                    <a:pt x="0" y="33"/>
                  </a:lnTo>
                  <a:lnTo>
                    <a:pt x="2" y="24"/>
                  </a:lnTo>
                  <a:lnTo>
                    <a:pt x="6" y="16"/>
                  </a:lnTo>
                  <a:lnTo>
                    <a:pt x="11" y="9"/>
                  </a:lnTo>
                  <a:lnTo>
                    <a:pt x="18" y="5"/>
                  </a:lnTo>
                  <a:lnTo>
                    <a:pt x="27" y="2"/>
                  </a:lnTo>
                  <a:lnTo>
                    <a:pt x="35" y="0"/>
                  </a:lnTo>
                  <a:lnTo>
                    <a:pt x="44" y="3"/>
                  </a:lnTo>
                  <a:lnTo>
                    <a:pt x="46" y="5"/>
                  </a:lnTo>
                  <a:lnTo>
                    <a:pt x="49" y="7"/>
                  </a:lnTo>
                  <a:lnTo>
                    <a:pt x="49" y="7"/>
                  </a:lnTo>
                  <a:lnTo>
                    <a:pt x="58" y="9"/>
                  </a:lnTo>
                  <a:lnTo>
                    <a:pt x="65" y="12"/>
                  </a:lnTo>
                  <a:lnTo>
                    <a:pt x="72" y="14"/>
                  </a:lnTo>
                  <a:lnTo>
                    <a:pt x="77" y="17"/>
                  </a:lnTo>
                  <a:lnTo>
                    <a:pt x="77" y="17"/>
                  </a:lnTo>
                  <a:close/>
                  <a:moveTo>
                    <a:pt x="62" y="45"/>
                  </a:moveTo>
                  <a:lnTo>
                    <a:pt x="62" y="45"/>
                  </a:lnTo>
                  <a:lnTo>
                    <a:pt x="65" y="37"/>
                  </a:lnTo>
                  <a:lnTo>
                    <a:pt x="65" y="30"/>
                  </a:lnTo>
                  <a:lnTo>
                    <a:pt x="62" y="24"/>
                  </a:lnTo>
                  <a:lnTo>
                    <a:pt x="56" y="20"/>
                  </a:lnTo>
                  <a:lnTo>
                    <a:pt x="51" y="17"/>
                  </a:lnTo>
                  <a:lnTo>
                    <a:pt x="44" y="16"/>
                  </a:lnTo>
                  <a:lnTo>
                    <a:pt x="37" y="14"/>
                  </a:lnTo>
                  <a:lnTo>
                    <a:pt x="31" y="16"/>
                  </a:lnTo>
                  <a:lnTo>
                    <a:pt x="31" y="16"/>
                  </a:lnTo>
                  <a:lnTo>
                    <a:pt x="41" y="21"/>
                  </a:lnTo>
                  <a:lnTo>
                    <a:pt x="49" y="28"/>
                  </a:lnTo>
                  <a:lnTo>
                    <a:pt x="56" y="37"/>
                  </a:lnTo>
                  <a:lnTo>
                    <a:pt x="62" y="45"/>
                  </a:lnTo>
                  <a:lnTo>
                    <a:pt x="62" y="45"/>
                  </a:lnTo>
                  <a:close/>
                  <a:moveTo>
                    <a:pt x="49" y="54"/>
                  </a:moveTo>
                  <a:lnTo>
                    <a:pt x="49" y="54"/>
                  </a:lnTo>
                  <a:lnTo>
                    <a:pt x="49" y="48"/>
                  </a:lnTo>
                  <a:lnTo>
                    <a:pt x="46" y="42"/>
                  </a:lnTo>
                  <a:lnTo>
                    <a:pt x="44" y="37"/>
                  </a:lnTo>
                  <a:lnTo>
                    <a:pt x="39" y="33"/>
                  </a:lnTo>
                  <a:lnTo>
                    <a:pt x="35" y="30"/>
                  </a:lnTo>
                  <a:lnTo>
                    <a:pt x="28" y="27"/>
                  </a:lnTo>
                  <a:lnTo>
                    <a:pt x="21" y="26"/>
                  </a:lnTo>
                  <a:lnTo>
                    <a:pt x="14" y="26"/>
                  </a:lnTo>
                  <a:lnTo>
                    <a:pt x="14" y="26"/>
                  </a:lnTo>
                  <a:lnTo>
                    <a:pt x="13" y="33"/>
                  </a:lnTo>
                  <a:lnTo>
                    <a:pt x="14" y="38"/>
                  </a:lnTo>
                  <a:lnTo>
                    <a:pt x="17" y="42"/>
                  </a:lnTo>
                  <a:lnTo>
                    <a:pt x="23" y="47"/>
                  </a:lnTo>
                  <a:lnTo>
                    <a:pt x="27" y="49"/>
                  </a:lnTo>
                  <a:lnTo>
                    <a:pt x="34" y="52"/>
                  </a:lnTo>
                  <a:lnTo>
                    <a:pt x="42" y="54"/>
                  </a:lnTo>
                  <a:lnTo>
                    <a:pt x="49" y="54"/>
                  </a:lnTo>
                  <a:lnTo>
                    <a:pt x="49" y="54"/>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6" name="Freeform 89"/>
            <p:cNvSpPr>
              <a:spLocks/>
            </p:cNvSpPr>
            <p:nvPr/>
          </p:nvSpPr>
          <p:spPr bwMode="auto">
            <a:xfrm>
              <a:off x="3530601" y="523875"/>
              <a:ext cx="30163" cy="6350"/>
            </a:xfrm>
            <a:custGeom>
              <a:avLst/>
              <a:gdLst/>
              <a:ahLst/>
              <a:cxnLst>
                <a:cxn ang="0">
                  <a:pos x="56" y="2"/>
                </a:cxn>
                <a:cxn ang="0">
                  <a:pos x="56" y="2"/>
                </a:cxn>
                <a:cxn ang="0">
                  <a:pos x="52" y="4"/>
                </a:cxn>
                <a:cxn ang="0">
                  <a:pos x="44" y="7"/>
                </a:cxn>
                <a:cxn ang="0">
                  <a:pos x="29" y="10"/>
                </a:cxn>
                <a:cxn ang="0">
                  <a:pos x="12" y="10"/>
                </a:cxn>
                <a:cxn ang="0">
                  <a:pos x="0" y="9"/>
                </a:cxn>
                <a:cxn ang="0">
                  <a:pos x="0" y="9"/>
                </a:cxn>
                <a:cxn ang="0">
                  <a:pos x="5" y="4"/>
                </a:cxn>
                <a:cxn ang="0">
                  <a:pos x="11" y="3"/>
                </a:cxn>
                <a:cxn ang="0">
                  <a:pos x="19" y="2"/>
                </a:cxn>
                <a:cxn ang="0">
                  <a:pos x="26" y="0"/>
                </a:cxn>
                <a:cxn ang="0">
                  <a:pos x="42" y="2"/>
                </a:cxn>
                <a:cxn ang="0">
                  <a:pos x="56" y="2"/>
                </a:cxn>
                <a:cxn ang="0">
                  <a:pos x="56" y="2"/>
                </a:cxn>
              </a:cxnLst>
              <a:rect l="0" t="0" r="r" b="b"/>
              <a:pathLst>
                <a:path w="56" h="10">
                  <a:moveTo>
                    <a:pt x="56" y="2"/>
                  </a:moveTo>
                  <a:lnTo>
                    <a:pt x="56" y="2"/>
                  </a:lnTo>
                  <a:lnTo>
                    <a:pt x="52" y="4"/>
                  </a:lnTo>
                  <a:lnTo>
                    <a:pt x="44" y="7"/>
                  </a:lnTo>
                  <a:lnTo>
                    <a:pt x="29" y="10"/>
                  </a:lnTo>
                  <a:lnTo>
                    <a:pt x="12" y="10"/>
                  </a:lnTo>
                  <a:lnTo>
                    <a:pt x="0" y="9"/>
                  </a:lnTo>
                  <a:lnTo>
                    <a:pt x="0" y="9"/>
                  </a:lnTo>
                  <a:lnTo>
                    <a:pt x="5" y="4"/>
                  </a:lnTo>
                  <a:lnTo>
                    <a:pt x="11" y="3"/>
                  </a:lnTo>
                  <a:lnTo>
                    <a:pt x="19" y="2"/>
                  </a:lnTo>
                  <a:lnTo>
                    <a:pt x="26" y="0"/>
                  </a:lnTo>
                  <a:lnTo>
                    <a:pt x="42" y="2"/>
                  </a:lnTo>
                  <a:lnTo>
                    <a:pt x="56" y="2"/>
                  </a:lnTo>
                  <a:lnTo>
                    <a:pt x="56" y="2"/>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7" name="Freeform 90"/>
            <p:cNvSpPr>
              <a:spLocks/>
            </p:cNvSpPr>
            <p:nvPr/>
          </p:nvSpPr>
          <p:spPr bwMode="auto">
            <a:xfrm>
              <a:off x="3659188" y="650875"/>
              <a:ext cx="46038" cy="3175"/>
            </a:xfrm>
            <a:custGeom>
              <a:avLst/>
              <a:gdLst/>
              <a:ahLst/>
              <a:cxnLst>
                <a:cxn ang="0">
                  <a:pos x="88" y="7"/>
                </a:cxn>
                <a:cxn ang="0">
                  <a:pos x="88" y="7"/>
                </a:cxn>
                <a:cxn ang="0">
                  <a:pos x="48" y="7"/>
                </a:cxn>
                <a:cxn ang="0">
                  <a:pos x="0" y="8"/>
                </a:cxn>
                <a:cxn ang="0">
                  <a:pos x="0" y="8"/>
                </a:cxn>
                <a:cxn ang="0">
                  <a:pos x="11" y="5"/>
                </a:cxn>
                <a:cxn ang="0">
                  <a:pos x="24" y="2"/>
                </a:cxn>
                <a:cxn ang="0">
                  <a:pos x="52" y="1"/>
                </a:cxn>
                <a:cxn ang="0">
                  <a:pos x="52" y="1"/>
                </a:cxn>
                <a:cxn ang="0">
                  <a:pos x="63" y="0"/>
                </a:cxn>
                <a:cxn ang="0">
                  <a:pos x="73" y="0"/>
                </a:cxn>
                <a:cxn ang="0">
                  <a:pos x="79" y="0"/>
                </a:cxn>
                <a:cxn ang="0">
                  <a:pos x="83" y="1"/>
                </a:cxn>
                <a:cxn ang="0">
                  <a:pos x="86" y="2"/>
                </a:cxn>
                <a:cxn ang="0">
                  <a:pos x="88" y="7"/>
                </a:cxn>
                <a:cxn ang="0">
                  <a:pos x="88" y="7"/>
                </a:cxn>
              </a:cxnLst>
              <a:rect l="0" t="0" r="r" b="b"/>
              <a:pathLst>
                <a:path w="88" h="8">
                  <a:moveTo>
                    <a:pt x="88" y="7"/>
                  </a:moveTo>
                  <a:lnTo>
                    <a:pt x="88" y="7"/>
                  </a:lnTo>
                  <a:lnTo>
                    <a:pt x="48" y="7"/>
                  </a:lnTo>
                  <a:lnTo>
                    <a:pt x="0" y="8"/>
                  </a:lnTo>
                  <a:lnTo>
                    <a:pt x="0" y="8"/>
                  </a:lnTo>
                  <a:lnTo>
                    <a:pt x="11" y="5"/>
                  </a:lnTo>
                  <a:lnTo>
                    <a:pt x="24" y="2"/>
                  </a:lnTo>
                  <a:lnTo>
                    <a:pt x="52" y="1"/>
                  </a:lnTo>
                  <a:lnTo>
                    <a:pt x="52" y="1"/>
                  </a:lnTo>
                  <a:lnTo>
                    <a:pt x="63" y="0"/>
                  </a:lnTo>
                  <a:lnTo>
                    <a:pt x="73" y="0"/>
                  </a:lnTo>
                  <a:lnTo>
                    <a:pt x="79" y="0"/>
                  </a:lnTo>
                  <a:lnTo>
                    <a:pt x="83" y="1"/>
                  </a:lnTo>
                  <a:lnTo>
                    <a:pt x="86" y="2"/>
                  </a:lnTo>
                  <a:lnTo>
                    <a:pt x="88" y="7"/>
                  </a:lnTo>
                  <a:lnTo>
                    <a:pt x="88" y="7"/>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8" name="Freeform 91"/>
            <p:cNvSpPr>
              <a:spLocks/>
            </p:cNvSpPr>
            <p:nvPr/>
          </p:nvSpPr>
          <p:spPr bwMode="auto">
            <a:xfrm>
              <a:off x="3681413" y="822325"/>
              <a:ext cx="33338" cy="4763"/>
            </a:xfrm>
            <a:custGeom>
              <a:avLst/>
              <a:gdLst/>
              <a:ahLst/>
              <a:cxnLst>
                <a:cxn ang="0">
                  <a:pos x="63" y="4"/>
                </a:cxn>
                <a:cxn ang="0">
                  <a:pos x="63" y="4"/>
                </a:cxn>
                <a:cxn ang="0">
                  <a:pos x="62" y="7"/>
                </a:cxn>
                <a:cxn ang="0">
                  <a:pos x="60" y="10"/>
                </a:cxn>
                <a:cxn ang="0">
                  <a:pos x="58" y="11"/>
                </a:cxn>
                <a:cxn ang="0">
                  <a:pos x="55" y="11"/>
                </a:cxn>
                <a:cxn ang="0">
                  <a:pos x="42" y="8"/>
                </a:cxn>
                <a:cxn ang="0">
                  <a:pos x="42" y="8"/>
                </a:cxn>
                <a:cxn ang="0">
                  <a:pos x="20" y="5"/>
                </a:cxn>
                <a:cxn ang="0">
                  <a:pos x="9" y="5"/>
                </a:cxn>
                <a:cxn ang="0">
                  <a:pos x="0" y="4"/>
                </a:cxn>
                <a:cxn ang="0">
                  <a:pos x="0" y="4"/>
                </a:cxn>
                <a:cxn ang="0">
                  <a:pos x="14" y="0"/>
                </a:cxn>
                <a:cxn ang="0">
                  <a:pos x="32" y="0"/>
                </a:cxn>
                <a:cxn ang="0">
                  <a:pos x="49" y="0"/>
                </a:cxn>
                <a:cxn ang="0">
                  <a:pos x="56" y="1"/>
                </a:cxn>
                <a:cxn ang="0">
                  <a:pos x="63" y="4"/>
                </a:cxn>
                <a:cxn ang="0">
                  <a:pos x="63" y="4"/>
                </a:cxn>
              </a:cxnLst>
              <a:rect l="0" t="0" r="r" b="b"/>
              <a:pathLst>
                <a:path w="63" h="11">
                  <a:moveTo>
                    <a:pt x="63" y="4"/>
                  </a:moveTo>
                  <a:lnTo>
                    <a:pt x="63" y="4"/>
                  </a:lnTo>
                  <a:lnTo>
                    <a:pt x="62" y="7"/>
                  </a:lnTo>
                  <a:lnTo>
                    <a:pt x="60" y="10"/>
                  </a:lnTo>
                  <a:lnTo>
                    <a:pt x="58" y="11"/>
                  </a:lnTo>
                  <a:lnTo>
                    <a:pt x="55" y="11"/>
                  </a:lnTo>
                  <a:lnTo>
                    <a:pt x="42" y="8"/>
                  </a:lnTo>
                  <a:lnTo>
                    <a:pt x="42" y="8"/>
                  </a:lnTo>
                  <a:lnTo>
                    <a:pt x="20" y="5"/>
                  </a:lnTo>
                  <a:lnTo>
                    <a:pt x="9" y="5"/>
                  </a:lnTo>
                  <a:lnTo>
                    <a:pt x="0" y="4"/>
                  </a:lnTo>
                  <a:lnTo>
                    <a:pt x="0" y="4"/>
                  </a:lnTo>
                  <a:lnTo>
                    <a:pt x="14" y="0"/>
                  </a:lnTo>
                  <a:lnTo>
                    <a:pt x="32" y="0"/>
                  </a:lnTo>
                  <a:lnTo>
                    <a:pt x="49" y="0"/>
                  </a:lnTo>
                  <a:lnTo>
                    <a:pt x="56" y="1"/>
                  </a:lnTo>
                  <a:lnTo>
                    <a:pt x="63" y="4"/>
                  </a:lnTo>
                  <a:lnTo>
                    <a:pt x="63" y="4"/>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9" name="Freeform 92"/>
            <p:cNvSpPr>
              <a:spLocks/>
            </p:cNvSpPr>
            <p:nvPr/>
          </p:nvSpPr>
          <p:spPr bwMode="auto">
            <a:xfrm>
              <a:off x="3587751" y="892175"/>
              <a:ext cx="34925" cy="6350"/>
            </a:xfrm>
            <a:custGeom>
              <a:avLst/>
              <a:gdLst/>
              <a:ahLst/>
              <a:cxnLst>
                <a:cxn ang="0">
                  <a:pos x="68" y="4"/>
                </a:cxn>
                <a:cxn ang="0">
                  <a:pos x="68" y="4"/>
                </a:cxn>
                <a:cxn ang="0">
                  <a:pos x="62" y="7"/>
                </a:cxn>
                <a:cxn ang="0">
                  <a:pos x="54" y="10"/>
                </a:cxn>
                <a:cxn ang="0">
                  <a:pos x="44" y="11"/>
                </a:cxn>
                <a:cxn ang="0">
                  <a:pos x="34" y="12"/>
                </a:cxn>
                <a:cxn ang="0">
                  <a:pos x="23" y="11"/>
                </a:cxn>
                <a:cxn ang="0">
                  <a:pos x="13" y="10"/>
                </a:cxn>
                <a:cxn ang="0">
                  <a:pos x="6" y="7"/>
                </a:cxn>
                <a:cxn ang="0">
                  <a:pos x="2" y="5"/>
                </a:cxn>
                <a:cxn ang="0">
                  <a:pos x="0" y="3"/>
                </a:cxn>
                <a:cxn ang="0">
                  <a:pos x="0" y="3"/>
                </a:cxn>
                <a:cxn ang="0">
                  <a:pos x="7" y="1"/>
                </a:cxn>
                <a:cxn ang="0">
                  <a:pos x="14" y="0"/>
                </a:cxn>
                <a:cxn ang="0">
                  <a:pos x="31" y="1"/>
                </a:cxn>
                <a:cxn ang="0">
                  <a:pos x="48" y="4"/>
                </a:cxn>
                <a:cxn ang="0">
                  <a:pos x="58" y="4"/>
                </a:cxn>
                <a:cxn ang="0">
                  <a:pos x="68" y="4"/>
                </a:cxn>
                <a:cxn ang="0">
                  <a:pos x="68" y="4"/>
                </a:cxn>
              </a:cxnLst>
              <a:rect l="0" t="0" r="r" b="b"/>
              <a:pathLst>
                <a:path w="68" h="12">
                  <a:moveTo>
                    <a:pt x="68" y="4"/>
                  </a:moveTo>
                  <a:lnTo>
                    <a:pt x="68" y="4"/>
                  </a:lnTo>
                  <a:lnTo>
                    <a:pt x="62" y="7"/>
                  </a:lnTo>
                  <a:lnTo>
                    <a:pt x="54" y="10"/>
                  </a:lnTo>
                  <a:lnTo>
                    <a:pt x="44" y="11"/>
                  </a:lnTo>
                  <a:lnTo>
                    <a:pt x="34" y="12"/>
                  </a:lnTo>
                  <a:lnTo>
                    <a:pt x="23" y="11"/>
                  </a:lnTo>
                  <a:lnTo>
                    <a:pt x="13" y="10"/>
                  </a:lnTo>
                  <a:lnTo>
                    <a:pt x="6" y="7"/>
                  </a:lnTo>
                  <a:lnTo>
                    <a:pt x="2" y="5"/>
                  </a:lnTo>
                  <a:lnTo>
                    <a:pt x="0" y="3"/>
                  </a:lnTo>
                  <a:lnTo>
                    <a:pt x="0" y="3"/>
                  </a:lnTo>
                  <a:lnTo>
                    <a:pt x="7" y="1"/>
                  </a:lnTo>
                  <a:lnTo>
                    <a:pt x="14" y="0"/>
                  </a:lnTo>
                  <a:lnTo>
                    <a:pt x="31" y="1"/>
                  </a:lnTo>
                  <a:lnTo>
                    <a:pt x="48" y="4"/>
                  </a:lnTo>
                  <a:lnTo>
                    <a:pt x="58" y="4"/>
                  </a:lnTo>
                  <a:lnTo>
                    <a:pt x="68" y="4"/>
                  </a:lnTo>
                  <a:lnTo>
                    <a:pt x="68" y="4"/>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0" name="Freeform 93"/>
            <p:cNvSpPr>
              <a:spLocks noEditPoints="1"/>
            </p:cNvSpPr>
            <p:nvPr/>
          </p:nvSpPr>
          <p:spPr bwMode="auto">
            <a:xfrm>
              <a:off x="3013076" y="3175"/>
              <a:ext cx="1100138" cy="1050925"/>
            </a:xfrm>
            <a:custGeom>
              <a:avLst/>
              <a:gdLst/>
              <a:ahLst/>
              <a:cxnLst>
                <a:cxn ang="0">
                  <a:pos x="1295" y="535"/>
                </a:cxn>
                <a:cxn ang="0">
                  <a:pos x="1735" y="41"/>
                </a:cxn>
                <a:cxn ang="0">
                  <a:pos x="1774" y="369"/>
                </a:cxn>
                <a:cxn ang="0">
                  <a:pos x="1805" y="517"/>
                </a:cxn>
                <a:cxn ang="0">
                  <a:pos x="2030" y="1386"/>
                </a:cxn>
                <a:cxn ang="0">
                  <a:pos x="904" y="1968"/>
                </a:cxn>
                <a:cxn ang="0">
                  <a:pos x="307" y="1266"/>
                </a:cxn>
                <a:cxn ang="0">
                  <a:pos x="384" y="489"/>
                </a:cxn>
                <a:cxn ang="0">
                  <a:pos x="1712" y="37"/>
                </a:cxn>
                <a:cxn ang="0">
                  <a:pos x="1653" y="295"/>
                </a:cxn>
                <a:cxn ang="0">
                  <a:pos x="1703" y="88"/>
                </a:cxn>
                <a:cxn ang="0">
                  <a:pos x="1877" y="242"/>
                </a:cxn>
                <a:cxn ang="0">
                  <a:pos x="1561" y="395"/>
                </a:cxn>
                <a:cxn ang="0">
                  <a:pos x="679" y="439"/>
                </a:cxn>
                <a:cxn ang="0">
                  <a:pos x="634" y="466"/>
                </a:cxn>
                <a:cxn ang="0">
                  <a:pos x="735" y="640"/>
                </a:cxn>
                <a:cxn ang="0">
                  <a:pos x="689" y="454"/>
                </a:cxn>
                <a:cxn ang="0">
                  <a:pos x="1235" y="512"/>
                </a:cxn>
                <a:cxn ang="0">
                  <a:pos x="1718" y="487"/>
                </a:cxn>
                <a:cxn ang="0">
                  <a:pos x="595" y="991"/>
                </a:cxn>
                <a:cxn ang="0">
                  <a:pos x="1771" y="534"/>
                </a:cxn>
                <a:cxn ang="0">
                  <a:pos x="1469" y="701"/>
                </a:cxn>
                <a:cxn ang="0">
                  <a:pos x="1423" y="1084"/>
                </a:cxn>
                <a:cxn ang="0">
                  <a:pos x="1441" y="1443"/>
                </a:cxn>
                <a:cxn ang="0">
                  <a:pos x="2020" y="1099"/>
                </a:cxn>
                <a:cxn ang="0">
                  <a:pos x="2003" y="768"/>
                </a:cxn>
                <a:cxn ang="0">
                  <a:pos x="1481" y="927"/>
                </a:cxn>
                <a:cxn ang="0">
                  <a:pos x="1006" y="859"/>
                </a:cxn>
                <a:cxn ang="0">
                  <a:pos x="832" y="904"/>
                </a:cxn>
                <a:cxn ang="0">
                  <a:pos x="1140" y="1011"/>
                </a:cxn>
                <a:cxn ang="0">
                  <a:pos x="1287" y="925"/>
                </a:cxn>
                <a:cxn ang="0">
                  <a:pos x="391" y="1165"/>
                </a:cxn>
                <a:cxn ang="0">
                  <a:pos x="300" y="1056"/>
                </a:cxn>
                <a:cxn ang="0">
                  <a:pos x="273" y="1199"/>
                </a:cxn>
                <a:cxn ang="0">
                  <a:pos x="727" y="1118"/>
                </a:cxn>
                <a:cxn ang="0">
                  <a:pos x="1363" y="1092"/>
                </a:cxn>
                <a:cxn ang="0">
                  <a:pos x="1760" y="1651"/>
                </a:cxn>
                <a:cxn ang="0">
                  <a:pos x="360" y="1349"/>
                </a:cxn>
                <a:cxn ang="0">
                  <a:pos x="744" y="1259"/>
                </a:cxn>
                <a:cxn ang="0">
                  <a:pos x="1440" y="1157"/>
                </a:cxn>
                <a:cxn ang="0">
                  <a:pos x="810" y="1207"/>
                </a:cxn>
                <a:cxn ang="0">
                  <a:pos x="1412" y="1248"/>
                </a:cxn>
                <a:cxn ang="0">
                  <a:pos x="697" y="1286"/>
                </a:cxn>
                <a:cxn ang="0">
                  <a:pos x="981" y="1324"/>
                </a:cxn>
                <a:cxn ang="0">
                  <a:pos x="1220" y="1363"/>
                </a:cxn>
                <a:cxn ang="0">
                  <a:pos x="1319" y="1383"/>
                </a:cxn>
                <a:cxn ang="0">
                  <a:pos x="730" y="1500"/>
                </a:cxn>
                <a:cxn ang="0">
                  <a:pos x="1263" y="1446"/>
                </a:cxn>
                <a:cxn ang="0">
                  <a:pos x="1422" y="1415"/>
                </a:cxn>
                <a:cxn ang="0">
                  <a:pos x="1538" y="1660"/>
                </a:cxn>
                <a:cxn ang="0">
                  <a:pos x="1521" y="1662"/>
                </a:cxn>
                <a:cxn ang="0">
                  <a:pos x="1311" y="1598"/>
                </a:cxn>
                <a:cxn ang="0">
                  <a:pos x="1201" y="1620"/>
                </a:cxn>
                <a:cxn ang="0">
                  <a:pos x="598" y="1623"/>
                </a:cxn>
                <a:cxn ang="0">
                  <a:pos x="591" y="1742"/>
                </a:cxn>
                <a:cxn ang="0">
                  <a:pos x="1266" y="1759"/>
                </a:cxn>
                <a:cxn ang="0">
                  <a:pos x="638" y="1681"/>
                </a:cxn>
                <a:cxn ang="0">
                  <a:pos x="605" y="1676"/>
                </a:cxn>
                <a:cxn ang="0">
                  <a:pos x="1495" y="1692"/>
                </a:cxn>
                <a:cxn ang="0">
                  <a:pos x="1520" y="1756"/>
                </a:cxn>
                <a:cxn ang="0">
                  <a:pos x="936" y="1900"/>
                </a:cxn>
                <a:cxn ang="0">
                  <a:pos x="1298" y="1813"/>
                </a:cxn>
                <a:cxn ang="0">
                  <a:pos x="682" y="1946"/>
                </a:cxn>
              </a:cxnLst>
              <a:rect l="0" t="0" r="r" b="b"/>
              <a:pathLst>
                <a:path w="2080" h="1984">
                  <a:moveTo>
                    <a:pt x="894" y="852"/>
                  </a:moveTo>
                  <a:lnTo>
                    <a:pt x="894" y="852"/>
                  </a:lnTo>
                  <a:lnTo>
                    <a:pt x="905" y="851"/>
                  </a:lnTo>
                  <a:lnTo>
                    <a:pt x="915" y="849"/>
                  </a:lnTo>
                  <a:lnTo>
                    <a:pt x="915" y="849"/>
                  </a:lnTo>
                  <a:lnTo>
                    <a:pt x="898" y="830"/>
                  </a:lnTo>
                  <a:lnTo>
                    <a:pt x="883" y="809"/>
                  </a:lnTo>
                  <a:lnTo>
                    <a:pt x="869" y="785"/>
                  </a:lnTo>
                  <a:lnTo>
                    <a:pt x="856" y="757"/>
                  </a:lnTo>
                  <a:lnTo>
                    <a:pt x="856" y="757"/>
                  </a:lnTo>
                  <a:lnTo>
                    <a:pt x="852" y="743"/>
                  </a:lnTo>
                  <a:lnTo>
                    <a:pt x="848" y="727"/>
                  </a:lnTo>
                  <a:lnTo>
                    <a:pt x="845" y="710"/>
                  </a:lnTo>
                  <a:lnTo>
                    <a:pt x="843" y="694"/>
                  </a:lnTo>
                  <a:lnTo>
                    <a:pt x="842" y="677"/>
                  </a:lnTo>
                  <a:lnTo>
                    <a:pt x="843" y="660"/>
                  </a:lnTo>
                  <a:lnTo>
                    <a:pt x="843" y="642"/>
                  </a:lnTo>
                  <a:lnTo>
                    <a:pt x="846" y="625"/>
                  </a:lnTo>
                  <a:lnTo>
                    <a:pt x="849" y="607"/>
                  </a:lnTo>
                  <a:lnTo>
                    <a:pt x="853" y="590"/>
                  </a:lnTo>
                  <a:lnTo>
                    <a:pt x="857" y="574"/>
                  </a:lnTo>
                  <a:lnTo>
                    <a:pt x="863" y="557"/>
                  </a:lnTo>
                  <a:lnTo>
                    <a:pt x="869" y="543"/>
                  </a:lnTo>
                  <a:lnTo>
                    <a:pt x="876" y="529"/>
                  </a:lnTo>
                  <a:lnTo>
                    <a:pt x="883" y="517"/>
                  </a:lnTo>
                  <a:lnTo>
                    <a:pt x="891" y="505"/>
                  </a:lnTo>
                  <a:lnTo>
                    <a:pt x="891" y="505"/>
                  </a:lnTo>
                  <a:lnTo>
                    <a:pt x="902" y="494"/>
                  </a:lnTo>
                  <a:lnTo>
                    <a:pt x="916" y="484"/>
                  </a:lnTo>
                  <a:lnTo>
                    <a:pt x="932" y="477"/>
                  </a:lnTo>
                  <a:lnTo>
                    <a:pt x="949" y="472"/>
                  </a:lnTo>
                  <a:lnTo>
                    <a:pt x="967" y="468"/>
                  </a:lnTo>
                  <a:lnTo>
                    <a:pt x="985" y="465"/>
                  </a:lnTo>
                  <a:lnTo>
                    <a:pt x="1003" y="465"/>
                  </a:lnTo>
                  <a:lnTo>
                    <a:pt x="1022" y="466"/>
                  </a:lnTo>
                  <a:lnTo>
                    <a:pt x="1022" y="466"/>
                  </a:lnTo>
                  <a:lnTo>
                    <a:pt x="1024" y="469"/>
                  </a:lnTo>
                  <a:lnTo>
                    <a:pt x="1029" y="470"/>
                  </a:lnTo>
                  <a:lnTo>
                    <a:pt x="1036" y="472"/>
                  </a:lnTo>
                  <a:lnTo>
                    <a:pt x="1044" y="473"/>
                  </a:lnTo>
                  <a:lnTo>
                    <a:pt x="1053" y="475"/>
                  </a:lnTo>
                  <a:lnTo>
                    <a:pt x="1053" y="475"/>
                  </a:lnTo>
                  <a:lnTo>
                    <a:pt x="1058" y="477"/>
                  </a:lnTo>
                  <a:lnTo>
                    <a:pt x="1062" y="480"/>
                  </a:lnTo>
                  <a:lnTo>
                    <a:pt x="1071" y="487"/>
                  </a:lnTo>
                  <a:lnTo>
                    <a:pt x="1079" y="496"/>
                  </a:lnTo>
                  <a:lnTo>
                    <a:pt x="1083" y="500"/>
                  </a:lnTo>
                  <a:lnTo>
                    <a:pt x="1088" y="503"/>
                  </a:lnTo>
                  <a:lnTo>
                    <a:pt x="1088" y="503"/>
                  </a:lnTo>
                  <a:lnTo>
                    <a:pt x="1096" y="505"/>
                  </a:lnTo>
                  <a:lnTo>
                    <a:pt x="1107" y="507"/>
                  </a:lnTo>
                  <a:lnTo>
                    <a:pt x="1119" y="507"/>
                  </a:lnTo>
                  <a:lnTo>
                    <a:pt x="1130" y="507"/>
                  </a:lnTo>
                  <a:lnTo>
                    <a:pt x="1130" y="507"/>
                  </a:lnTo>
                  <a:lnTo>
                    <a:pt x="1141" y="477"/>
                  </a:lnTo>
                  <a:lnTo>
                    <a:pt x="1154" y="451"/>
                  </a:lnTo>
                  <a:lnTo>
                    <a:pt x="1168" y="424"/>
                  </a:lnTo>
                  <a:lnTo>
                    <a:pt x="1183" y="399"/>
                  </a:lnTo>
                  <a:lnTo>
                    <a:pt x="1183" y="399"/>
                  </a:lnTo>
                  <a:lnTo>
                    <a:pt x="1190" y="397"/>
                  </a:lnTo>
                  <a:lnTo>
                    <a:pt x="1197" y="397"/>
                  </a:lnTo>
                  <a:lnTo>
                    <a:pt x="1204" y="397"/>
                  </a:lnTo>
                  <a:lnTo>
                    <a:pt x="1210" y="399"/>
                  </a:lnTo>
                  <a:lnTo>
                    <a:pt x="1222" y="404"/>
                  </a:lnTo>
                  <a:lnTo>
                    <a:pt x="1232" y="411"/>
                  </a:lnTo>
                  <a:lnTo>
                    <a:pt x="1232" y="411"/>
                  </a:lnTo>
                  <a:lnTo>
                    <a:pt x="1231" y="420"/>
                  </a:lnTo>
                  <a:lnTo>
                    <a:pt x="1229" y="428"/>
                  </a:lnTo>
                  <a:lnTo>
                    <a:pt x="1229" y="428"/>
                  </a:lnTo>
                  <a:lnTo>
                    <a:pt x="1220" y="435"/>
                  </a:lnTo>
                  <a:lnTo>
                    <a:pt x="1211" y="442"/>
                  </a:lnTo>
                  <a:lnTo>
                    <a:pt x="1204" y="451"/>
                  </a:lnTo>
                  <a:lnTo>
                    <a:pt x="1197" y="459"/>
                  </a:lnTo>
                  <a:lnTo>
                    <a:pt x="1183" y="477"/>
                  </a:lnTo>
                  <a:lnTo>
                    <a:pt x="1170" y="497"/>
                  </a:lnTo>
                  <a:lnTo>
                    <a:pt x="1170" y="497"/>
                  </a:lnTo>
                  <a:lnTo>
                    <a:pt x="1179" y="496"/>
                  </a:lnTo>
                  <a:lnTo>
                    <a:pt x="1187" y="494"/>
                  </a:lnTo>
                  <a:lnTo>
                    <a:pt x="1204" y="494"/>
                  </a:lnTo>
                  <a:lnTo>
                    <a:pt x="1222" y="497"/>
                  </a:lnTo>
                  <a:lnTo>
                    <a:pt x="1241" y="503"/>
                  </a:lnTo>
                  <a:lnTo>
                    <a:pt x="1241" y="503"/>
                  </a:lnTo>
                  <a:lnTo>
                    <a:pt x="1246" y="505"/>
                  </a:lnTo>
                  <a:lnTo>
                    <a:pt x="1252" y="508"/>
                  </a:lnTo>
                  <a:lnTo>
                    <a:pt x="1263" y="515"/>
                  </a:lnTo>
                  <a:lnTo>
                    <a:pt x="1263" y="515"/>
                  </a:lnTo>
                  <a:lnTo>
                    <a:pt x="1269" y="517"/>
                  </a:lnTo>
                  <a:lnTo>
                    <a:pt x="1274" y="520"/>
                  </a:lnTo>
                  <a:lnTo>
                    <a:pt x="1280" y="521"/>
                  </a:lnTo>
                  <a:lnTo>
                    <a:pt x="1286" y="524"/>
                  </a:lnTo>
                  <a:lnTo>
                    <a:pt x="1286" y="524"/>
                  </a:lnTo>
                  <a:lnTo>
                    <a:pt x="1290" y="528"/>
                  </a:lnTo>
                  <a:lnTo>
                    <a:pt x="1295" y="535"/>
                  </a:lnTo>
                  <a:lnTo>
                    <a:pt x="1295" y="535"/>
                  </a:lnTo>
                  <a:lnTo>
                    <a:pt x="1308" y="545"/>
                  </a:lnTo>
                  <a:lnTo>
                    <a:pt x="1314" y="550"/>
                  </a:lnTo>
                  <a:lnTo>
                    <a:pt x="1319" y="557"/>
                  </a:lnTo>
                  <a:lnTo>
                    <a:pt x="1319" y="557"/>
                  </a:lnTo>
                  <a:lnTo>
                    <a:pt x="1326" y="573"/>
                  </a:lnTo>
                  <a:lnTo>
                    <a:pt x="1335" y="590"/>
                  </a:lnTo>
                  <a:lnTo>
                    <a:pt x="1342" y="605"/>
                  </a:lnTo>
                  <a:lnTo>
                    <a:pt x="1345" y="619"/>
                  </a:lnTo>
                  <a:lnTo>
                    <a:pt x="1345" y="619"/>
                  </a:lnTo>
                  <a:lnTo>
                    <a:pt x="1346" y="635"/>
                  </a:lnTo>
                  <a:lnTo>
                    <a:pt x="1346" y="653"/>
                  </a:lnTo>
                  <a:lnTo>
                    <a:pt x="1345" y="671"/>
                  </a:lnTo>
                  <a:lnTo>
                    <a:pt x="1342" y="688"/>
                  </a:lnTo>
                  <a:lnTo>
                    <a:pt x="1342" y="688"/>
                  </a:lnTo>
                  <a:lnTo>
                    <a:pt x="1338" y="708"/>
                  </a:lnTo>
                  <a:lnTo>
                    <a:pt x="1332" y="727"/>
                  </a:lnTo>
                  <a:lnTo>
                    <a:pt x="1319" y="764"/>
                  </a:lnTo>
                  <a:lnTo>
                    <a:pt x="1319" y="764"/>
                  </a:lnTo>
                  <a:lnTo>
                    <a:pt x="1336" y="757"/>
                  </a:lnTo>
                  <a:lnTo>
                    <a:pt x="1354" y="747"/>
                  </a:lnTo>
                  <a:lnTo>
                    <a:pt x="1374" y="737"/>
                  </a:lnTo>
                  <a:lnTo>
                    <a:pt x="1394" y="729"/>
                  </a:lnTo>
                  <a:lnTo>
                    <a:pt x="1394" y="729"/>
                  </a:lnTo>
                  <a:lnTo>
                    <a:pt x="1395" y="716"/>
                  </a:lnTo>
                  <a:lnTo>
                    <a:pt x="1395" y="716"/>
                  </a:lnTo>
                  <a:lnTo>
                    <a:pt x="1406" y="692"/>
                  </a:lnTo>
                  <a:lnTo>
                    <a:pt x="1416" y="667"/>
                  </a:lnTo>
                  <a:lnTo>
                    <a:pt x="1434" y="615"/>
                  </a:lnTo>
                  <a:lnTo>
                    <a:pt x="1434" y="615"/>
                  </a:lnTo>
                  <a:lnTo>
                    <a:pt x="1451" y="580"/>
                  </a:lnTo>
                  <a:lnTo>
                    <a:pt x="1460" y="559"/>
                  </a:lnTo>
                  <a:lnTo>
                    <a:pt x="1467" y="539"/>
                  </a:lnTo>
                  <a:lnTo>
                    <a:pt x="1467" y="539"/>
                  </a:lnTo>
                  <a:lnTo>
                    <a:pt x="1471" y="527"/>
                  </a:lnTo>
                  <a:lnTo>
                    <a:pt x="1472" y="520"/>
                  </a:lnTo>
                  <a:lnTo>
                    <a:pt x="1474" y="515"/>
                  </a:lnTo>
                  <a:lnTo>
                    <a:pt x="1474" y="515"/>
                  </a:lnTo>
                  <a:lnTo>
                    <a:pt x="1471" y="510"/>
                  </a:lnTo>
                  <a:lnTo>
                    <a:pt x="1468" y="501"/>
                  </a:lnTo>
                  <a:lnTo>
                    <a:pt x="1467" y="497"/>
                  </a:lnTo>
                  <a:lnTo>
                    <a:pt x="1467" y="491"/>
                  </a:lnTo>
                  <a:lnTo>
                    <a:pt x="1467" y="487"/>
                  </a:lnTo>
                  <a:lnTo>
                    <a:pt x="1469" y="483"/>
                  </a:lnTo>
                  <a:lnTo>
                    <a:pt x="1469" y="483"/>
                  </a:lnTo>
                  <a:lnTo>
                    <a:pt x="1482" y="476"/>
                  </a:lnTo>
                  <a:lnTo>
                    <a:pt x="1496" y="470"/>
                  </a:lnTo>
                  <a:lnTo>
                    <a:pt x="1496" y="470"/>
                  </a:lnTo>
                  <a:lnTo>
                    <a:pt x="1524" y="403"/>
                  </a:lnTo>
                  <a:lnTo>
                    <a:pt x="1541" y="371"/>
                  </a:lnTo>
                  <a:lnTo>
                    <a:pt x="1559" y="338"/>
                  </a:lnTo>
                  <a:lnTo>
                    <a:pt x="1559" y="338"/>
                  </a:lnTo>
                  <a:lnTo>
                    <a:pt x="1558" y="331"/>
                  </a:lnTo>
                  <a:lnTo>
                    <a:pt x="1558" y="326"/>
                  </a:lnTo>
                  <a:lnTo>
                    <a:pt x="1561" y="320"/>
                  </a:lnTo>
                  <a:lnTo>
                    <a:pt x="1565" y="315"/>
                  </a:lnTo>
                  <a:lnTo>
                    <a:pt x="1565" y="315"/>
                  </a:lnTo>
                  <a:lnTo>
                    <a:pt x="1559" y="305"/>
                  </a:lnTo>
                  <a:lnTo>
                    <a:pt x="1555" y="293"/>
                  </a:lnTo>
                  <a:lnTo>
                    <a:pt x="1551" y="282"/>
                  </a:lnTo>
                  <a:lnTo>
                    <a:pt x="1547" y="271"/>
                  </a:lnTo>
                  <a:lnTo>
                    <a:pt x="1545" y="260"/>
                  </a:lnTo>
                  <a:lnTo>
                    <a:pt x="1544" y="247"/>
                  </a:lnTo>
                  <a:lnTo>
                    <a:pt x="1544" y="234"/>
                  </a:lnTo>
                  <a:lnTo>
                    <a:pt x="1544" y="220"/>
                  </a:lnTo>
                  <a:lnTo>
                    <a:pt x="1544" y="220"/>
                  </a:lnTo>
                  <a:lnTo>
                    <a:pt x="1547" y="206"/>
                  </a:lnTo>
                  <a:lnTo>
                    <a:pt x="1551" y="191"/>
                  </a:lnTo>
                  <a:lnTo>
                    <a:pt x="1557" y="178"/>
                  </a:lnTo>
                  <a:lnTo>
                    <a:pt x="1564" y="166"/>
                  </a:lnTo>
                  <a:lnTo>
                    <a:pt x="1572" y="154"/>
                  </a:lnTo>
                  <a:lnTo>
                    <a:pt x="1580" y="143"/>
                  </a:lnTo>
                  <a:lnTo>
                    <a:pt x="1590" y="133"/>
                  </a:lnTo>
                  <a:lnTo>
                    <a:pt x="1601" y="124"/>
                  </a:lnTo>
                  <a:lnTo>
                    <a:pt x="1623" y="105"/>
                  </a:lnTo>
                  <a:lnTo>
                    <a:pt x="1645" y="87"/>
                  </a:lnTo>
                  <a:lnTo>
                    <a:pt x="1667" y="72"/>
                  </a:lnTo>
                  <a:lnTo>
                    <a:pt x="1686" y="53"/>
                  </a:lnTo>
                  <a:lnTo>
                    <a:pt x="1686" y="53"/>
                  </a:lnTo>
                  <a:lnTo>
                    <a:pt x="1694" y="41"/>
                  </a:lnTo>
                  <a:lnTo>
                    <a:pt x="1698" y="34"/>
                  </a:lnTo>
                  <a:lnTo>
                    <a:pt x="1703" y="30"/>
                  </a:lnTo>
                  <a:lnTo>
                    <a:pt x="1703" y="30"/>
                  </a:lnTo>
                  <a:lnTo>
                    <a:pt x="1708" y="15"/>
                  </a:lnTo>
                  <a:lnTo>
                    <a:pt x="1714" y="0"/>
                  </a:lnTo>
                  <a:lnTo>
                    <a:pt x="1714" y="0"/>
                  </a:lnTo>
                  <a:lnTo>
                    <a:pt x="1719" y="0"/>
                  </a:lnTo>
                  <a:lnTo>
                    <a:pt x="1724" y="1"/>
                  </a:lnTo>
                  <a:lnTo>
                    <a:pt x="1724" y="1"/>
                  </a:lnTo>
                  <a:lnTo>
                    <a:pt x="1724" y="6"/>
                  </a:lnTo>
                  <a:lnTo>
                    <a:pt x="1725" y="11"/>
                  </a:lnTo>
                  <a:lnTo>
                    <a:pt x="1728" y="21"/>
                  </a:lnTo>
                  <a:lnTo>
                    <a:pt x="1732" y="31"/>
                  </a:lnTo>
                  <a:lnTo>
                    <a:pt x="1735" y="41"/>
                  </a:lnTo>
                  <a:lnTo>
                    <a:pt x="1735" y="41"/>
                  </a:lnTo>
                  <a:lnTo>
                    <a:pt x="1738" y="53"/>
                  </a:lnTo>
                  <a:lnTo>
                    <a:pt x="1738" y="66"/>
                  </a:lnTo>
                  <a:lnTo>
                    <a:pt x="1738" y="77"/>
                  </a:lnTo>
                  <a:lnTo>
                    <a:pt x="1735" y="90"/>
                  </a:lnTo>
                  <a:lnTo>
                    <a:pt x="1731" y="114"/>
                  </a:lnTo>
                  <a:lnTo>
                    <a:pt x="1728" y="136"/>
                  </a:lnTo>
                  <a:lnTo>
                    <a:pt x="1728" y="136"/>
                  </a:lnTo>
                  <a:lnTo>
                    <a:pt x="1724" y="140"/>
                  </a:lnTo>
                  <a:lnTo>
                    <a:pt x="1721" y="146"/>
                  </a:lnTo>
                  <a:lnTo>
                    <a:pt x="1718" y="153"/>
                  </a:lnTo>
                  <a:lnTo>
                    <a:pt x="1714" y="157"/>
                  </a:lnTo>
                  <a:lnTo>
                    <a:pt x="1714" y="157"/>
                  </a:lnTo>
                  <a:lnTo>
                    <a:pt x="1722" y="150"/>
                  </a:lnTo>
                  <a:lnTo>
                    <a:pt x="1732" y="143"/>
                  </a:lnTo>
                  <a:lnTo>
                    <a:pt x="1740" y="133"/>
                  </a:lnTo>
                  <a:lnTo>
                    <a:pt x="1743" y="128"/>
                  </a:lnTo>
                  <a:lnTo>
                    <a:pt x="1746" y="122"/>
                  </a:lnTo>
                  <a:lnTo>
                    <a:pt x="1746" y="122"/>
                  </a:lnTo>
                  <a:lnTo>
                    <a:pt x="1749" y="111"/>
                  </a:lnTo>
                  <a:lnTo>
                    <a:pt x="1752" y="101"/>
                  </a:lnTo>
                  <a:lnTo>
                    <a:pt x="1754" y="98"/>
                  </a:lnTo>
                  <a:lnTo>
                    <a:pt x="1757" y="97"/>
                  </a:lnTo>
                  <a:lnTo>
                    <a:pt x="1761" y="98"/>
                  </a:lnTo>
                  <a:lnTo>
                    <a:pt x="1767" y="103"/>
                  </a:lnTo>
                  <a:lnTo>
                    <a:pt x="1767" y="103"/>
                  </a:lnTo>
                  <a:lnTo>
                    <a:pt x="1766" y="110"/>
                  </a:lnTo>
                  <a:lnTo>
                    <a:pt x="1763" y="115"/>
                  </a:lnTo>
                  <a:lnTo>
                    <a:pt x="1763" y="115"/>
                  </a:lnTo>
                  <a:lnTo>
                    <a:pt x="1761" y="133"/>
                  </a:lnTo>
                  <a:lnTo>
                    <a:pt x="1760" y="150"/>
                  </a:lnTo>
                  <a:lnTo>
                    <a:pt x="1757" y="167"/>
                  </a:lnTo>
                  <a:lnTo>
                    <a:pt x="1753" y="183"/>
                  </a:lnTo>
                  <a:lnTo>
                    <a:pt x="1749" y="198"/>
                  </a:lnTo>
                  <a:lnTo>
                    <a:pt x="1743" y="213"/>
                  </a:lnTo>
                  <a:lnTo>
                    <a:pt x="1736" y="227"/>
                  </a:lnTo>
                  <a:lnTo>
                    <a:pt x="1729" y="242"/>
                  </a:lnTo>
                  <a:lnTo>
                    <a:pt x="1714" y="268"/>
                  </a:lnTo>
                  <a:lnTo>
                    <a:pt x="1696" y="292"/>
                  </a:lnTo>
                  <a:lnTo>
                    <a:pt x="1674" y="315"/>
                  </a:lnTo>
                  <a:lnTo>
                    <a:pt x="1653" y="336"/>
                  </a:lnTo>
                  <a:lnTo>
                    <a:pt x="1653" y="336"/>
                  </a:lnTo>
                  <a:lnTo>
                    <a:pt x="1649" y="336"/>
                  </a:lnTo>
                  <a:lnTo>
                    <a:pt x="1646" y="336"/>
                  </a:lnTo>
                  <a:lnTo>
                    <a:pt x="1645" y="337"/>
                  </a:lnTo>
                  <a:lnTo>
                    <a:pt x="1642" y="338"/>
                  </a:lnTo>
                  <a:lnTo>
                    <a:pt x="1642" y="338"/>
                  </a:lnTo>
                  <a:lnTo>
                    <a:pt x="1641" y="343"/>
                  </a:lnTo>
                  <a:lnTo>
                    <a:pt x="1641" y="350"/>
                  </a:lnTo>
                  <a:lnTo>
                    <a:pt x="1641" y="350"/>
                  </a:lnTo>
                  <a:lnTo>
                    <a:pt x="1637" y="352"/>
                  </a:lnTo>
                  <a:lnTo>
                    <a:pt x="1631" y="355"/>
                  </a:lnTo>
                  <a:lnTo>
                    <a:pt x="1631" y="355"/>
                  </a:lnTo>
                  <a:lnTo>
                    <a:pt x="1618" y="389"/>
                  </a:lnTo>
                  <a:lnTo>
                    <a:pt x="1606" y="428"/>
                  </a:lnTo>
                  <a:lnTo>
                    <a:pt x="1596" y="468"/>
                  </a:lnTo>
                  <a:lnTo>
                    <a:pt x="1585" y="503"/>
                  </a:lnTo>
                  <a:lnTo>
                    <a:pt x="1585" y="503"/>
                  </a:lnTo>
                  <a:lnTo>
                    <a:pt x="1590" y="514"/>
                  </a:lnTo>
                  <a:lnTo>
                    <a:pt x="1592" y="520"/>
                  </a:lnTo>
                  <a:lnTo>
                    <a:pt x="1593" y="528"/>
                  </a:lnTo>
                  <a:lnTo>
                    <a:pt x="1593" y="528"/>
                  </a:lnTo>
                  <a:lnTo>
                    <a:pt x="1589" y="532"/>
                  </a:lnTo>
                  <a:lnTo>
                    <a:pt x="1583" y="536"/>
                  </a:lnTo>
                  <a:lnTo>
                    <a:pt x="1576" y="539"/>
                  </a:lnTo>
                  <a:lnTo>
                    <a:pt x="1569" y="542"/>
                  </a:lnTo>
                  <a:lnTo>
                    <a:pt x="1569" y="542"/>
                  </a:lnTo>
                  <a:lnTo>
                    <a:pt x="1544" y="605"/>
                  </a:lnTo>
                  <a:lnTo>
                    <a:pt x="1516" y="670"/>
                  </a:lnTo>
                  <a:lnTo>
                    <a:pt x="1516" y="670"/>
                  </a:lnTo>
                  <a:lnTo>
                    <a:pt x="1544" y="661"/>
                  </a:lnTo>
                  <a:lnTo>
                    <a:pt x="1572" y="651"/>
                  </a:lnTo>
                  <a:lnTo>
                    <a:pt x="1601" y="642"/>
                  </a:lnTo>
                  <a:lnTo>
                    <a:pt x="1632" y="633"/>
                  </a:lnTo>
                  <a:lnTo>
                    <a:pt x="1632" y="633"/>
                  </a:lnTo>
                  <a:lnTo>
                    <a:pt x="1638" y="616"/>
                  </a:lnTo>
                  <a:lnTo>
                    <a:pt x="1645" y="600"/>
                  </a:lnTo>
                  <a:lnTo>
                    <a:pt x="1662" y="564"/>
                  </a:lnTo>
                  <a:lnTo>
                    <a:pt x="1679" y="531"/>
                  </a:lnTo>
                  <a:lnTo>
                    <a:pt x="1693" y="496"/>
                  </a:lnTo>
                  <a:lnTo>
                    <a:pt x="1693" y="496"/>
                  </a:lnTo>
                  <a:lnTo>
                    <a:pt x="1693" y="491"/>
                  </a:lnTo>
                  <a:lnTo>
                    <a:pt x="1691" y="487"/>
                  </a:lnTo>
                  <a:lnTo>
                    <a:pt x="1687" y="480"/>
                  </a:lnTo>
                  <a:lnTo>
                    <a:pt x="1687" y="480"/>
                  </a:lnTo>
                  <a:lnTo>
                    <a:pt x="1696" y="469"/>
                  </a:lnTo>
                  <a:lnTo>
                    <a:pt x="1700" y="466"/>
                  </a:lnTo>
                  <a:lnTo>
                    <a:pt x="1703" y="465"/>
                  </a:lnTo>
                  <a:lnTo>
                    <a:pt x="1705" y="465"/>
                  </a:lnTo>
                  <a:lnTo>
                    <a:pt x="1705" y="465"/>
                  </a:lnTo>
                  <a:lnTo>
                    <a:pt x="1724" y="442"/>
                  </a:lnTo>
                  <a:lnTo>
                    <a:pt x="1742" y="418"/>
                  </a:lnTo>
                  <a:lnTo>
                    <a:pt x="1759" y="395"/>
                  </a:lnTo>
                  <a:lnTo>
                    <a:pt x="1774" y="369"/>
                  </a:lnTo>
                  <a:lnTo>
                    <a:pt x="1774" y="369"/>
                  </a:lnTo>
                  <a:lnTo>
                    <a:pt x="1771" y="365"/>
                  </a:lnTo>
                  <a:lnTo>
                    <a:pt x="1771" y="362"/>
                  </a:lnTo>
                  <a:lnTo>
                    <a:pt x="1771" y="362"/>
                  </a:lnTo>
                  <a:lnTo>
                    <a:pt x="1774" y="355"/>
                  </a:lnTo>
                  <a:lnTo>
                    <a:pt x="1778" y="351"/>
                  </a:lnTo>
                  <a:lnTo>
                    <a:pt x="1787" y="344"/>
                  </a:lnTo>
                  <a:lnTo>
                    <a:pt x="1787" y="344"/>
                  </a:lnTo>
                  <a:lnTo>
                    <a:pt x="1792" y="326"/>
                  </a:lnTo>
                  <a:lnTo>
                    <a:pt x="1798" y="307"/>
                  </a:lnTo>
                  <a:lnTo>
                    <a:pt x="1804" y="288"/>
                  </a:lnTo>
                  <a:lnTo>
                    <a:pt x="1811" y="268"/>
                  </a:lnTo>
                  <a:lnTo>
                    <a:pt x="1811" y="268"/>
                  </a:lnTo>
                  <a:lnTo>
                    <a:pt x="1820" y="246"/>
                  </a:lnTo>
                  <a:lnTo>
                    <a:pt x="1833" y="223"/>
                  </a:lnTo>
                  <a:lnTo>
                    <a:pt x="1846" y="199"/>
                  </a:lnTo>
                  <a:lnTo>
                    <a:pt x="1860" y="180"/>
                  </a:lnTo>
                  <a:lnTo>
                    <a:pt x="1860" y="180"/>
                  </a:lnTo>
                  <a:lnTo>
                    <a:pt x="1870" y="166"/>
                  </a:lnTo>
                  <a:lnTo>
                    <a:pt x="1878" y="153"/>
                  </a:lnTo>
                  <a:lnTo>
                    <a:pt x="1882" y="150"/>
                  </a:lnTo>
                  <a:lnTo>
                    <a:pt x="1888" y="147"/>
                  </a:lnTo>
                  <a:lnTo>
                    <a:pt x="1892" y="149"/>
                  </a:lnTo>
                  <a:lnTo>
                    <a:pt x="1898" y="154"/>
                  </a:lnTo>
                  <a:lnTo>
                    <a:pt x="1898" y="154"/>
                  </a:lnTo>
                  <a:lnTo>
                    <a:pt x="1898" y="156"/>
                  </a:lnTo>
                  <a:lnTo>
                    <a:pt x="1898" y="159"/>
                  </a:lnTo>
                  <a:lnTo>
                    <a:pt x="1895" y="161"/>
                  </a:lnTo>
                  <a:lnTo>
                    <a:pt x="1892" y="164"/>
                  </a:lnTo>
                  <a:lnTo>
                    <a:pt x="1892" y="166"/>
                  </a:lnTo>
                  <a:lnTo>
                    <a:pt x="1892" y="167"/>
                  </a:lnTo>
                  <a:lnTo>
                    <a:pt x="1892" y="167"/>
                  </a:lnTo>
                  <a:lnTo>
                    <a:pt x="1885" y="171"/>
                  </a:lnTo>
                  <a:lnTo>
                    <a:pt x="1879" y="177"/>
                  </a:lnTo>
                  <a:lnTo>
                    <a:pt x="1875" y="183"/>
                  </a:lnTo>
                  <a:lnTo>
                    <a:pt x="1871" y="190"/>
                  </a:lnTo>
                  <a:lnTo>
                    <a:pt x="1864" y="206"/>
                  </a:lnTo>
                  <a:lnTo>
                    <a:pt x="1857" y="222"/>
                  </a:lnTo>
                  <a:lnTo>
                    <a:pt x="1857" y="222"/>
                  </a:lnTo>
                  <a:lnTo>
                    <a:pt x="1868" y="209"/>
                  </a:lnTo>
                  <a:lnTo>
                    <a:pt x="1879" y="192"/>
                  </a:lnTo>
                  <a:lnTo>
                    <a:pt x="1889" y="177"/>
                  </a:lnTo>
                  <a:lnTo>
                    <a:pt x="1896" y="163"/>
                  </a:lnTo>
                  <a:lnTo>
                    <a:pt x="1896" y="163"/>
                  </a:lnTo>
                  <a:lnTo>
                    <a:pt x="1899" y="160"/>
                  </a:lnTo>
                  <a:lnTo>
                    <a:pt x="1902" y="160"/>
                  </a:lnTo>
                  <a:lnTo>
                    <a:pt x="1909" y="161"/>
                  </a:lnTo>
                  <a:lnTo>
                    <a:pt x="1914" y="164"/>
                  </a:lnTo>
                  <a:lnTo>
                    <a:pt x="1920" y="167"/>
                  </a:lnTo>
                  <a:lnTo>
                    <a:pt x="1920" y="167"/>
                  </a:lnTo>
                  <a:lnTo>
                    <a:pt x="1927" y="167"/>
                  </a:lnTo>
                  <a:lnTo>
                    <a:pt x="1934" y="169"/>
                  </a:lnTo>
                  <a:lnTo>
                    <a:pt x="1934" y="169"/>
                  </a:lnTo>
                  <a:lnTo>
                    <a:pt x="1938" y="171"/>
                  </a:lnTo>
                  <a:lnTo>
                    <a:pt x="1945" y="177"/>
                  </a:lnTo>
                  <a:lnTo>
                    <a:pt x="1945" y="177"/>
                  </a:lnTo>
                  <a:lnTo>
                    <a:pt x="1954" y="181"/>
                  </a:lnTo>
                  <a:lnTo>
                    <a:pt x="1962" y="185"/>
                  </a:lnTo>
                  <a:lnTo>
                    <a:pt x="1968" y="192"/>
                  </a:lnTo>
                  <a:lnTo>
                    <a:pt x="1971" y="197"/>
                  </a:lnTo>
                  <a:lnTo>
                    <a:pt x="1973" y="202"/>
                  </a:lnTo>
                  <a:lnTo>
                    <a:pt x="1973" y="202"/>
                  </a:lnTo>
                  <a:lnTo>
                    <a:pt x="1968" y="212"/>
                  </a:lnTo>
                  <a:lnTo>
                    <a:pt x="1962" y="223"/>
                  </a:lnTo>
                  <a:lnTo>
                    <a:pt x="1952" y="247"/>
                  </a:lnTo>
                  <a:lnTo>
                    <a:pt x="1941" y="272"/>
                  </a:lnTo>
                  <a:lnTo>
                    <a:pt x="1936" y="284"/>
                  </a:lnTo>
                  <a:lnTo>
                    <a:pt x="1930" y="295"/>
                  </a:lnTo>
                  <a:lnTo>
                    <a:pt x="1930" y="295"/>
                  </a:lnTo>
                  <a:lnTo>
                    <a:pt x="1920" y="310"/>
                  </a:lnTo>
                  <a:lnTo>
                    <a:pt x="1910" y="326"/>
                  </a:lnTo>
                  <a:lnTo>
                    <a:pt x="1898" y="338"/>
                  </a:lnTo>
                  <a:lnTo>
                    <a:pt x="1884" y="351"/>
                  </a:lnTo>
                  <a:lnTo>
                    <a:pt x="1884" y="351"/>
                  </a:lnTo>
                  <a:lnTo>
                    <a:pt x="1875" y="364"/>
                  </a:lnTo>
                  <a:lnTo>
                    <a:pt x="1871" y="371"/>
                  </a:lnTo>
                  <a:lnTo>
                    <a:pt x="1864" y="375"/>
                  </a:lnTo>
                  <a:lnTo>
                    <a:pt x="1864" y="375"/>
                  </a:lnTo>
                  <a:lnTo>
                    <a:pt x="1864" y="378"/>
                  </a:lnTo>
                  <a:lnTo>
                    <a:pt x="1865" y="379"/>
                  </a:lnTo>
                  <a:lnTo>
                    <a:pt x="1867" y="382"/>
                  </a:lnTo>
                  <a:lnTo>
                    <a:pt x="1865" y="386"/>
                  </a:lnTo>
                  <a:lnTo>
                    <a:pt x="1865" y="386"/>
                  </a:lnTo>
                  <a:lnTo>
                    <a:pt x="1857" y="392"/>
                  </a:lnTo>
                  <a:lnTo>
                    <a:pt x="1853" y="393"/>
                  </a:lnTo>
                  <a:lnTo>
                    <a:pt x="1849" y="393"/>
                  </a:lnTo>
                  <a:lnTo>
                    <a:pt x="1849" y="393"/>
                  </a:lnTo>
                  <a:lnTo>
                    <a:pt x="1836" y="420"/>
                  </a:lnTo>
                  <a:lnTo>
                    <a:pt x="1825" y="448"/>
                  </a:lnTo>
                  <a:lnTo>
                    <a:pt x="1813" y="476"/>
                  </a:lnTo>
                  <a:lnTo>
                    <a:pt x="1802" y="501"/>
                  </a:lnTo>
                  <a:lnTo>
                    <a:pt x="1802" y="501"/>
                  </a:lnTo>
                  <a:lnTo>
                    <a:pt x="1805" y="507"/>
                  </a:lnTo>
                  <a:lnTo>
                    <a:pt x="1805" y="512"/>
                  </a:lnTo>
                  <a:lnTo>
                    <a:pt x="1805" y="517"/>
                  </a:lnTo>
                  <a:lnTo>
                    <a:pt x="1802" y="522"/>
                  </a:lnTo>
                  <a:lnTo>
                    <a:pt x="1799" y="527"/>
                  </a:lnTo>
                  <a:lnTo>
                    <a:pt x="1794" y="529"/>
                  </a:lnTo>
                  <a:lnTo>
                    <a:pt x="1790" y="532"/>
                  </a:lnTo>
                  <a:lnTo>
                    <a:pt x="1783" y="534"/>
                  </a:lnTo>
                  <a:lnTo>
                    <a:pt x="1783" y="534"/>
                  </a:lnTo>
                  <a:lnTo>
                    <a:pt x="1754" y="577"/>
                  </a:lnTo>
                  <a:lnTo>
                    <a:pt x="1739" y="598"/>
                  </a:lnTo>
                  <a:lnTo>
                    <a:pt x="1724" y="618"/>
                  </a:lnTo>
                  <a:lnTo>
                    <a:pt x="1724" y="618"/>
                  </a:lnTo>
                  <a:lnTo>
                    <a:pt x="1747" y="616"/>
                  </a:lnTo>
                  <a:lnTo>
                    <a:pt x="1771" y="616"/>
                  </a:lnTo>
                  <a:lnTo>
                    <a:pt x="1794" y="618"/>
                  </a:lnTo>
                  <a:lnTo>
                    <a:pt x="1816" y="621"/>
                  </a:lnTo>
                  <a:lnTo>
                    <a:pt x="1839" y="623"/>
                  </a:lnTo>
                  <a:lnTo>
                    <a:pt x="1861" y="628"/>
                  </a:lnTo>
                  <a:lnTo>
                    <a:pt x="1906" y="637"/>
                  </a:lnTo>
                  <a:lnTo>
                    <a:pt x="1906" y="637"/>
                  </a:lnTo>
                  <a:lnTo>
                    <a:pt x="1927" y="650"/>
                  </a:lnTo>
                  <a:lnTo>
                    <a:pt x="1938" y="657"/>
                  </a:lnTo>
                  <a:lnTo>
                    <a:pt x="1950" y="663"/>
                  </a:lnTo>
                  <a:lnTo>
                    <a:pt x="1950" y="663"/>
                  </a:lnTo>
                  <a:lnTo>
                    <a:pt x="1955" y="664"/>
                  </a:lnTo>
                  <a:lnTo>
                    <a:pt x="1959" y="666"/>
                  </a:lnTo>
                  <a:lnTo>
                    <a:pt x="1962" y="667"/>
                  </a:lnTo>
                  <a:lnTo>
                    <a:pt x="1962" y="667"/>
                  </a:lnTo>
                  <a:lnTo>
                    <a:pt x="1971" y="675"/>
                  </a:lnTo>
                  <a:lnTo>
                    <a:pt x="1980" y="687"/>
                  </a:lnTo>
                  <a:lnTo>
                    <a:pt x="2000" y="713"/>
                  </a:lnTo>
                  <a:lnTo>
                    <a:pt x="2000" y="713"/>
                  </a:lnTo>
                  <a:lnTo>
                    <a:pt x="2007" y="724"/>
                  </a:lnTo>
                  <a:lnTo>
                    <a:pt x="2011" y="737"/>
                  </a:lnTo>
                  <a:lnTo>
                    <a:pt x="2016" y="750"/>
                  </a:lnTo>
                  <a:lnTo>
                    <a:pt x="2018" y="762"/>
                  </a:lnTo>
                  <a:lnTo>
                    <a:pt x="2018" y="762"/>
                  </a:lnTo>
                  <a:lnTo>
                    <a:pt x="2016" y="776"/>
                  </a:lnTo>
                  <a:lnTo>
                    <a:pt x="2013" y="790"/>
                  </a:lnTo>
                  <a:lnTo>
                    <a:pt x="2009" y="803"/>
                  </a:lnTo>
                  <a:lnTo>
                    <a:pt x="2003" y="816"/>
                  </a:lnTo>
                  <a:lnTo>
                    <a:pt x="1992" y="840"/>
                  </a:lnTo>
                  <a:lnTo>
                    <a:pt x="1979" y="863"/>
                  </a:lnTo>
                  <a:lnTo>
                    <a:pt x="1966" y="886"/>
                  </a:lnTo>
                  <a:lnTo>
                    <a:pt x="1954" y="908"/>
                  </a:lnTo>
                  <a:lnTo>
                    <a:pt x="1943" y="931"/>
                  </a:lnTo>
                  <a:lnTo>
                    <a:pt x="1938" y="944"/>
                  </a:lnTo>
                  <a:lnTo>
                    <a:pt x="1934" y="956"/>
                  </a:lnTo>
                  <a:lnTo>
                    <a:pt x="1934" y="956"/>
                  </a:lnTo>
                  <a:lnTo>
                    <a:pt x="1930" y="959"/>
                  </a:lnTo>
                  <a:lnTo>
                    <a:pt x="1929" y="963"/>
                  </a:lnTo>
                  <a:lnTo>
                    <a:pt x="1926" y="969"/>
                  </a:lnTo>
                  <a:lnTo>
                    <a:pt x="1923" y="972"/>
                  </a:lnTo>
                  <a:lnTo>
                    <a:pt x="1923" y="972"/>
                  </a:lnTo>
                  <a:lnTo>
                    <a:pt x="1920" y="986"/>
                  </a:lnTo>
                  <a:lnTo>
                    <a:pt x="1916" y="1000"/>
                  </a:lnTo>
                  <a:lnTo>
                    <a:pt x="1906" y="1026"/>
                  </a:lnTo>
                  <a:lnTo>
                    <a:pt x="1906" y="1026"/>
                  </a:lnTo>
                  <a:lnTo>
                    <a:pt x="1907" y="1049"/>
                  </a:lnTo>
                  <a:lnTo>
                    <a:pt x="1909" y="1059"/>
                  </a:lnTo>
                  <a:lnTo>
                    <a:pt x="1912" y="1071"/>
                  </a:lnTo>
                  <a:lnTo>
                    <a:pt x="1912" y="1071"/>
                  </a:lnTo>
                  <a:lnTo>
                    <a:pt x="1940" y="1073"/>
                  </a:lnTo>
                  <a:lnTo>
                    <a:pt x="1952" y="1071"/>
                  </a:lnTo>
                  <a:lnTo>
                    <a:pt x="1958" y="1070"/>
                  </a:lnTo>
                  <a:lnTo>
                    <a:pt x="1965" y="1068"/>
                  </a:lnTo>
                  <a:lnTo>
                    <a:pt x="1965" y="1068"/>
                  </a:lnTo>
                  <a:lnTo>
                    <a:pt x="1973" y="1071"/>
                  </a:lnTo>
                  <a:lnTo>
                    <a:pt x="1983" y="1073"/>
                  </a:lnTo>
                  <a:lnTo>
                    <a:pt x="2003" y="1074"/>
                  </a:lnTo>
                  <a:lnTo>
                    <a:pt x="2003" y="1074"/>
                  </a:lnTo>
                  <a:lnTo>
                    <a:pt x="2021" y="1084"/>
                  </a:lnTo>
                  <a:lnTo>
                    <a:pt x="2041" y="1094"/>
                  </a:lnTo>
                  <a:lnTo>
                    <a:pt x="2051" y="1099"/>
                  </a:lnTo>
                  <a:lnTo>
                    <a:pt x="2059" y="1106"/>
                  </a:lnTo>
                  <a:lnTo>
                    <a:pt x="2066" y="1113"/>
                  </a:lnTo>
                  <a:lnTo>
                    <a:pt x="2070" y="1122"/>
                  </a:lnTo>
                  <a:lnTo>
                    <a:pt x="2070" y="1122"/>
                  </a:lnTo>
                  <a:lnTo>
                    <a:pt x="2072" y="1126"/>
                  </a:lnTo>
                  <a:lnTo>
                    <a:pt x="2072" y="1127"/>
                  </a:lnTo>
                  <a:lnTo>
                    <a:pt x="2069" y="1129"/>
                  </a:lnTo>
                  <a:lnTo>
                    <a:pt x="2069" y="1129"/>
                  </a:lnTo>
                  <a:lnTo>
                    <a:pt x="2072" y="1130"/>
                  </a:lnTo>
                  <a:lnTo>
                    <a:pt x="2073" y="1132"/>
                  </a:lnTo>
                  <a:lnTo>
                    <a:pt x="2075" y="1133"/>
                  </a:lnTo>
                  <a:lnTo>
                    <a:pt x="2075" y="1133"/>
                  </a:lnTo>
                  <a:lnTo>
                    <a:pt x="2079" y="1160"/>
                  </a:lnTo>
                  <a:lnTo>
                    <a:pt x="2080" y="1185"/>
                  </a:lnTo>
                  <a:lnTo>
                    <a:pt x="2080" y="1212"/>
                  </a:lnTo>
                  <a:lnTo>
                    <a:pt x="2077" y="1237"/>
                  </a:lnTo>
                  <a:lnTo>
                    <a:pt x="2073" y="1262"/>
                  </a:lnTo>
                  <a:lnTo>
                    <a:pt x="2068" y="1288"/>
                  </a:lnTo>
                  <a:lnTo>
                    <a:pt x="2055" y="1335"/>
                  </a:lnTo>
                  <a:lnTo>
                    <a:pt x="2055" y="1335"/>
                  </a:lnTo>
                  <a:lnTo>
                    <a:pt x="2042" y="1361"/>
                  </a:lnTo>
                  <a:lnTo>
                    <a:pt x="2030" y="1386"/>
                  </a:lnTo>
                  <a:lnTo>
                    <a:pt x="2016" y="1412"/>
                  </a:lnTo>
                  <a:lnTo>
                    <a:pt x="2010" y="1425"/>
                  </a:lnTo>
                  <a:lnTo>
                    <a:pt x="2006" y="1439"/>
                  </a:lnTo>
                  <a:lnTo>
                    <a:pt x="2006" y="1439"/>
                  </a:lnTo>
                  <a:lnTo>
                    <a:pt x="1990" y="1457"/>
                  </a:lnTo>
                  <a:lnTo>
                    <a:pt x="1975" y="1476"/>
                  </a:lnTo>
                  <a:lnTo>
                    <a:pt x="1962" y="1494"/>
                  </a:lnTo>
                  <a:lnTo>
                    <a:pt x="1950" y="1515"/>
                  </a:lnTo>
                  <a:lnTo>
                    <a:pt x="1950" y="1515"/>
                  </a:lnTo>
                  <a:lnTo>
                    <a:pt x="1933" y="1532"/>
                  </a:lnTo>
                  <a:lnTo>
                    <a:pt x="1926" y="1542"/>
                  </a:lnTo>
                  <a:lnTo>
                    <a:pt x="1920" y="1553"/>
                  </a:lnTo>
                  <a:lnTo>
                    <a:pt x="1920" y="1553"/>
                  </a:lnTo>
                  <a:lnTo>
                    <a:pt x="1917" y="1554"/>
                  </a:lnTo>
                  <a:lnTo>
                    <a:pt x="1913" y="1554"/>
                  </a:lnTo>
                  <a:lnTo>
                    <a:pt x="1913" y="1554"/>
                  </a:lnTo>
                  <a:lnTo>
                    <a:pt x="1906" y="1564"/>
                  </a:lnTo>
                  <a:lnTo>
                    <a:pt x="1898" y="1574"/>
                  </a:lnTo>
                  <a:lnTo>
                    <a:pt x="1881" y="1591"/>
                  </a:lnTo>
                  <a:lnTo>
                    <a:pt x="1863" y="1608"/>
                  </a:lnTo>
                  <a:lnTo>
                    <a:pt x="1854" y="1617"/>
                  </a:lnTo>
                  <a:lnTo>
                    <a:pt x="1847" y="1626"/>
                  </a:lnTo>
                  <a:lnTo>
                    <a:pt x="1847" y="1626"/>
                  </a:lnTo>
                  <a:lnTo>
                    <a:pt x="1841" y="1629"/>
                  </a:lnTo>
                  <a:lnTo>
                    <a:pt x="1839" y="1630"/>
                  </a:lnTo>
                  <a:lnTo>
                    <a:pt x="1836" y="1631"/>
                  </a:lnTo>
                  <a:lnTo>
                    <a:pt x="1836" y="1631"/>
                  </a:lnTo>
                  <a:lnTo>
                    <a:pt x="1818" y="1648"/>
                  </a:lnTo>
                  <a:lnTo>
                    <a:pt x="1799" y="1664"/>
                  </a:lnTo>
                  <a:lnTo>
                    <a:pt x="1780" y="1678"/>
                  </a:lnTo>
                  <a:lnTo>
                    <a:pt x="1760" y="1692"/>
                  </a:lnTo>
                  <a:lnTo>
                    <a:pt x="1738" y="1704"/>
                  </a:lnTo>
                  <a:lnTo>
                    <a:pt x="1715" y="1716"/>
                  </a:lnTo>
                  <a:lnTo>
                    <a:pt x="1693" y="1727"/>
                  </a:lnTo>
                  <a:lnTo>
                    <a:pt x="1669" y="1737"/>
                  </a:lnTo>
                  <a:lnTo>
                    <a:pt x="1669" y="1737"/>
                  </a:lnTo>
                  <a:lnTo>
                    <a:pt x="1677" y="1747"/>
                  </a:lnTo>
                  <a:lnTo>
                    <a:pt x="1683" y="1752"/>
                  </a:lnTo>
                  <a:lnTo>
                    <a:pt x="1688" y="1756"/>
                  </a:lnTo>
                  <a:lnTo>
                    <a:pt x="1688" y="1756"/>
                  </a:lnTo>
                  <a:lnTo>
                    <a:pt x="1693" y="1761"/>
                  </a:lnTo>
                  <a:lnTo>
                    <a:pt x="1697" y="1768"/>
                  </a:lnTo>
                  <a:lnTo>
                    <a:pt x="1701" y="1783"/>
                  </a:lnTo>
                  <a:lnTo>
                    <a:pt x="1704" y="1800"/>
                  </a:lnTo>
                  <a:lnTo>
                    <a:pt x="1707" y="1813"/>
                  </a:lnTo>
                  <a:lnTo>
                    <a:pt x="1707" y="1813"/>
                  </a:lnTo>
                  <a:lnTo>
                    <a:pt x="1705" y="1820"/>
                  </a:lnTo>
                  <a:lnTo>
                    <a:pt x="1704" y="1829"/>
                  </a:lnTo>
                  <a:lnTo>
                    <a:pt x="1704" y="1829"/>
                  </a:lnTo>
                  <a:lnTo>
                    <a:pt x="1694" y="1846"/>
                  </a:lnTo>
                  <a:lnTo>
                    <a:pt x="1684" y="1859"/>
                  </a:lnTo>
                  <a:lnTo>
                    <a:pt x="1670" y="1872"/>
                  </a:lnTo>
                  <a:lnTo>
                    <a:pt x="1655" y="1884"/>
                  </a:lnTo>
                  <a:lnTo>
                    <a:pt x="1655" y="1884"/>
                  </a:lnTo>
                  <a:lnTo>
                    <a:pt x="1635" y="1895"/>
                  </a:lnTo>
                  <a:lnTo>
                    <a:pt x="1614" y="1905"/>
                  </a:lnTo>
                  <a:lnTo>
                    <a:pt x="1592" y="1914"/>
                  </a:lnTo>
                  <a:lnTo>
                    <a:pt x="1568" y="1921"/>
                  </a:lnTo>
                  <a:lnTo>
                    <a:pt x="1542" y="1926"/>
                  </a:lnTo>
                  <a:lnTo>
                    <a:pt x="1517" y="1929"/>
                  </a:lnTo>
                  <a:lnTo>
                    <a:pt x="1489" y="1932"/>
                  </a:lnTo>
                  <a:lnTo>
                    <a:pt x="1461" y="1933"/>
                  </a:lnTo>
                  <a:lnTo>
                    <a:pt x="1461" y="1933"/>
                  </a:lnTo>
                  <a:lnTo>
                    <a:pt x="1412" y="1933"/>
                  </a:lnTo>
                  <a:lnTo>
                    <a:pt x="1387" y="1933"/>
                  </a:lnTo>
                  <a:lnTo>
                    <a:pt x="1361" y="1933"/>
                  </a:lnTo>
                  <a:lnTo>
                    <a:pt x="1336" y="1932"/>
                  </a:lnTo>
                  <a:lnTo>
                    <a:pt x="1312" y="1928"/>
                  </a:lnTo>
                  <a:lnTo>
                    <a:pt x="1290" y="1924"/>
                  </a:lnTo>
                  <a:lnTo>
                    <a:pt x="1267" y="1917"/>
                  </a:lnTo>
                  <a:lnTo>
                    <a:pt x="1267" y="1917"/>
                  </a:lnTo>
                  <a:lnTo>
                    <a:pt x="1253" y="1914"/>
                  </a:lnTo>
                  <a:lnTo>
                    <a:pt x="1238" y="1911"/>
                  </a:lnTo>
                  <a:lnTo>
                    <a:pt x="1207" y="1904"/>
                  </a:lnTo>
                  <a:lnTo>
                    <a:pt x="1207" y="1904"/>
                  </a:lnTo>
                  <a:lnTo>
                    <a:pt x="1192" y="1901"/>
                  </a:lnTo>
                  <a:lnTo>
                    <a:pt x="1185" y="1898"/>
                  </a:lnTo>
                  <a:lnTo>
                    <a:pt x="1177" y="1895"/>
                  </a:lnTo>
                  <a:lnTo>
                    <a:pt x="1177" y="1895"/>
                  </a:lnTo>
                  <a:lnTo>
                    <a:pt x="1170" y="1897"/>
                  </a:lnTo>
                  <a:lnTo>
                    <a:pt x="1163" y="1897"/>
                  </a:lnTo>
                  <a:lnTo>
                    <a:pt x="1148" y="1897"/>
                  </a:lnTo>
                  <a:lnTo>
                    <a:pt x="1119" y="1893"/>
                  </a:lnTo>
                  <a:lnTo>
                    <a:pt x="1119" y="1893"/>
                  </a:lnTo>
                  <a:lnTo>
                    <a:pt x="1109" y="1897"/>
                  </a:lnTo>
                  <a:lnTo>
                    <a:pt x="1106" y="1901"/>
                  </a:lnTo>
                  <a:lnTo>
                    <a:pt x="1103" y="1905"/>
                  </a:lnTo>
                  <a:lnTo>
                    <a:pt x="1103" y="1905"/>
                  </a:lnTo>
                  <a:lnTo>
                    <a:pt x="1050" y="1926"/>
                  </a:lnTo>
                  <a:lnTo>
                    <a:pt x="1023" y="1936"/>
                  </a:lnTo>
                  <a:lnTo>
                    <a:pt x="994" y="1946"/>
                  </a:lnTo>
                  <a:lnTo>
                    <a:pt x="966" y="1954"/>
                  </a:lnTo>
                  <a:lnTo>
                    <a:pt x="935" y="1963"/>
                  </a:lnTo>
                  <a:lnTo>
                    <a:pt x="904" y="1968"/>
                  </a:lnTo>
                  <a:lnTo>
                    <a:pt x="873" y="1973"/>
                  </a:lnTo>
                  <a:lnTo>
                    <a:pt x="873" y="1973"/>
                  </a:lnTo>
                  <a:lnTo>
                    <a:pt x="822" y="1981"/>
                  </a:lnTo>
                  <a:lnTo>
                    <a:pt x="796" y="1982"/>
                  </a:lnTo>
                  <a:lnTo>
                    <a:pt x="783" y="1984"/>
                  </a:lnTo>
                  <a:lnTo>
                    <a:pt x="770" y="1982"/>
                  </a:lnTo>
                  <a:lnTo>
                    <a:pt x="770" y="1982"/>
                  </a:lnTo>
                  <a:lnTo>
                    <a:pt x="725" y="1980"/>
                  </a:lnTo>
                  <a:lnTo>
                    <a:pt x="681" y="1978"/>
                  </a:lnTo>
                  <a:lnTo>
                    <a:pt x="636" y="1975"/>
                  </a:lnTo>
                  <a:lnTo>
                    <a:pt x="592" y="1973"/>
                  </a:lnTo>
                  <a:lnTo>
                    <a:pt x="550" y="1967"/>
                  </a:lnTo>
                  <a:lnTo>
                    <a:pt x="529" y="1963"/>
                  </a:lnTo>
                  <a:lnTo>
                    <a:pt x="508" y="1959"/>
                  </a:lnTo>
                  <a:lnTo>
                    <a:pt x="488" y="1953"/>
                  </a:lnTo>
                  <a:lnTo>
                    <a:pt x="467" y="1946"/>
                  </a:lnTo>
                  <a:lnTo>
                    <a:pt x="448" y="1938"/>
                  </a:lnTo>
                  <a:lnTo>
                    <a:pt x="429" y="1929"/>
                  </a:lnTo>
                  <a:lnTo>
                    <a:pt x="429" y="1929"/>
                  </a:lnTo>
                  <a:lnTo>
                    <a:pt x="426" y="1928"/>
                  </a:lnTo>
                  <a:lnTo>
                    <a:pt x="425" y="1928"/>
                  </a:lnTo>
                  <a:lnTo>
                    <a:pt x="419" y="1929"/>
                  </a:lnTo>
                  <a:lnTo>
                    <a:pt x="419" y="1929"/>
                  </a:lnTo>
                  <a:lnTo>
                    <a:pt x="408" y="1922"/>
                  </a:lnTo>
                  <a:lnTo>
                    <a:pt x="397" y="1914"/>
                  </a:lnTo>
                  <a:lnTo>
                    <a:pt x="377" y="1898"/>
                  </a:lnTo>
                  <a:lnTo>
                    <a:pt x="377" y="1898"/>
                  </a:lnTo>
                  <a:lnTo>
                    <a:pt x="379" y="1894"/>
                  </a:lnTo>
                  <a:lnTo>
                    <a:pt x="380" y="1890"/>
                  </a:lnTo>
                  <a:lnTo>
                    <a:pt x="380" y="1890"/>
                  </a:lnTo>
                  <a:lnTo>
                    <a:pt x="377" y="1881"/>
                  </a:lnTo>
                  <a:lnTo>
                    <a:pt x="375" y="1872"/>
                  </a:lnTo>
                  <a:lnTo>
                    <a:pt x="373" y="1853"/>
                  </a:lnTo>
                  <a:lnTo>
                    <a:pt x="372" y="1836"/>
                  </a:lnTo>
                  <a:lnTo>
                    <a:pt x="372" y="1827"/>
                  </a:lnTo>
                  <a:lnTo>
                    <a:pt x="369" y="1818"/>
                  </a:lnTo>
                  <a:lnTo>
                    <a:pt x="369" y="1818"/>
                  </a:lnTo>
                  <a:lnTo>
                    <a:pt x="372" y="1811"/>
                  </a:lnTo>
                  <a:lnTo>
                    <a:pt x="373" y="1804"/>
                  </a:lnTo>
                  <a:lnTo>
                    <a:pt x="373" y="1796"/>
                  </a:lnTo>
                  <a:lnTo>
                    <a:pt x="372" y="1787"/>
                  </a:lnTo>
                  <a:lnTo>
                    <a:pt x="372" y="1787"/>
                  </a:lnTo>
                  <a:lnTo>
                    <a:pt x="377" y="1778"/>
                  </a:lnTo>
                  <a:lnTo>
                    <a:pt x="382" y="1766"/>
                  </a:lnTo>
                  <a:lnTo>
                    <a:pt x="386" y="1756"/>
                  </a:lnTo>
                  <a:lnTo>
                    <a:pt x="393" y="1748"/>
                  </a:lnTo>
                  <a:lnTo>
                    <a:pt x="393" y="1748"/>
                  </a:lnTo>
                  <a:lnTo>
                    <a:pt x="390" y="1744"/>
                  </a:lnTo>
                  <a:lnTo>
                    <a:pt x="387" y="1742"/>
                  </a:lnTo>
                  <a:lnTo>
                    <a:pt x="382" y="1738"/>
                  </a:lnTo>
                  <a:lnTo>
                    <a:pt x="375" y="1733"/>
                  </a:lnTo>
                  <a:lnTo>
                    <a:pt x="372" y="1730"/>
                  </a:lnTo>
                  <a:lnTo>
                    <a:pt x="370" y="1727"/>
                  </a:lnTo>
                  <a:lnTo>
                    <a:pt x="370" y="1727"/>
                  </a:lnTo>
                  <a:lnTo>
                    <a:pt x="377" y="1716"/>
                  </a:lnTo>
                  <a:lnTo>
                    <a:pt x="384" y="1706"/>
                  </a:lnTo>
                  <a:lnTo>
                    <a:pt x="401" y="1688"/>
                  </a:lnTo>
                  <a:lnTo>
                    <a:pt x="418" y="1669"/>
                  </a:lnTo>
                  <a:lnTo>
                    <a:pt x="426" y="1661"/>
                  </a:lnTo>
                  <a:lnTo>
                    <a:pt x="435" y="1651"/>
                  </a:lnTo>
                  <a:lnTo>
                    <a:pt x="435" y="1651"/>
                  </a:lnTo>
                  <a:lnTo>
                    <a:pt x="432" y="1646"/>
                  </a:lnTo>
                  <a:lnTo>
                    <a:pt x="429" y="1641"/>
                  </a:lnTo>
                  <a:lnTo>
                    <a:pt x="425" y="1639"/>
                  </a:lnTo>
                  <a:lnTo>
                    <a:pt x="419" y="1636"/>
                  </a:lnTo>
                  <a:lnTo>
                    <a:pt x="419" y="1636"/>
                  </a:lnTo>
                  <a:lnTo>
                    <a:pt x="408" y="1623"/>
                  </a:lnTo>
                  <a:lnTo>
                    <a:pt x="398" y="1609"/>
                  </a:lnTo>
                  <a:lnTo>
                    <a:pt x="390" y="1594"/>
                  </a:lnTo>
                  <a:lnTo>
                    <a:pt x="382" y="1578"/>
                  </a:lnTo>
                  <a:lnTo>
                    <a:pt x="367" y="1544"/>
                  </a:lnTo>
                  <a:lnTo>
                    <a:pt x="360" y="1529"/>
                  </a:lnTo>
                  <a:lnTo>
                    <a:pt x="352" y="1515"/>
                  </a:lnTo>
                  <a:lnTo>
                    <a:pt x="352" y="1515"/>
                  </a:lnTo>
                  <a:lnTo>
                    <a:pt x="351" y="1500"/>
                  </a:lnTo>
                  <a:lnTo>
                    <a:pt x="348" y="1485"/>
                  </a:lnTo>
                  <a:lnTo>
                    <a:pt x="342" y="1456"/>
                  </a:lnTo>
                  <a:lnTo>
                    <a:pt x="339" y="1441"/>
                  </a:lnTo>
                  <a:lnTo>
                    <a:pt x="338" y="1424"/>
                  </a:lnTo>
                  <a:lnTo>
                    <a:pt x="337" y="1408"/>
                  </a:lnTo>
                  <a:lnTo>
                    <a:pt x="337" y="1391"/>
                  </a:lnTo>
                  <a:lnTo>
                    <a:pt x="337" y="1391"/>
                  </a:lnTo>
                  <a:lnTo>
                    <a:pt x="339" y="1372"/>
                  </a:lnTo>
                  <a:lnTo>
                    <a:pt x="345" y="1352"/>
                  </a:lnTo>
                  <a:lnTo>
                    <a:pt x="351" y="1334"/>
                  </a:lnTo>
                  <a:lnTo>
                    <a:pt x="358" y="1314"/>
                  </a:lnTo>
                  <a:lnTo>
                    <a:pt x="358" y="1314"/>
                  </a:lnTo>
                  <a:lnTo>
                    <a:pt x="346" y="1306"/>
                  </a:lnTo>
                  <a:lnTo>
                    <a:pt x="335" y="1295"/>
                  </a:lnTo>
                  <a:lnTo>
                    <a:pt x="324" y="1285"/>
                  </a:lnTo>
                  <a:lnTo>
                    <a:pt x="311" y="1276"/>
                  </a:lnTo>
                  <a:lnTo>
                    <a:pt x="311" y="1276"/>
                  </a:lnTo>
                  <a:lnTo>
                    <a:pt x="310" y="1272"/>
                  </a:lnTo>
                  <a:lnTo>
                    <a:pt x="307" y="1266"/>
                  </a:lnTo>
                  <a:lnTo>
                    <a:pt x="307" y="1266"/>
                  </a:lnTo>
                  <a:lnTo>
                    <a:pt x="227" y="1198"/>
                  </a:lnTo>
                  <a:lnTo>
                    <a:pt x="185" y="1163"/>
                  </a:lnTo>
                  <a:lnTo>
                    <a:pt x="141" y="1130"/>
                  </a:lnTo>
                  <a:lnTo>
                    <a:pt x="141" y="1130"/>
                  </a:lnTo>
                  <a:lnTo>
                    <a:pt x="139" y="1126"/>
                  </a:lnTo>
                  <a:lnTo>
                    <a:pt x="136" y="1123"/>
                  </a:lnTo>
                  <a:lnTo>
                    <a:pt x="134" y="1119"/>
                  </a:lnTo>
                  <a:lnTo>
                    <a:pt x="134" y="1119"/>
                  </a:lnTo>
                  <a:lnTo>
                    <a:pt x="130" y="1118"/>
                  </a:lnTo>
                  <a:lnTo>
                    <a:pt x="125" y="1113"/>
                  </a:lnTo>
                  <a:lnTo>
                    <a:pt x="120" y="1111"/>
                  </a:lnTo>
                  <a:lnTo>
                    <a:pt x="116" y="1108"/>
                  </a:lnTo>
                  <a:lnTo>
                    <a:pt x="116" y="1108"/>
                  </a:lnTo>
                  <a:lnTo>
                    <a:pt x="105" y="1097"/>
                  </a:lnTo>
                  <a:lnTo>
                    <a:pt x="92" y="1085"/>
                  </a:lnTo>
                  <a:lnTo>
                    <a:pt x="67" y="1064"/>
                  </a:lnTo>
                  <a:lnTo>
                    <a:pt x="40" y="1045"/>
                  </a:lnTo>
                  <a:lnTo>
                    <a:pt x="15" y="1024"/>
                  </a:lnTo>
                  <a:lnTo>
                    <a:pt x="15" y="1024"/>
                  </a:lnTo>
                  <a:lnTo>
                    <a:pt x="7" y="1022"/>
                  </a:lnTo>
                  <a:lnTo>
                    <a:pt x="4" y="1022"/>
                  </a:lnTo>
                  <a:lnTo>
                    <a:pt x="0" y="1019"/>
                  </a:lnTo>
                  <a:lnTo>
                    <a:pt x="0" y="1019"/>
                  </a:lnTo>
                  <a:lnTo>
                    <a:pt x="4" y="1002"/>
                  </a:lnTo>
                  <a:lnTo>
                    <a:pt x="5" y="988"/>
                  </a:lnTo>
                  <a:lnTo>
                    <a:pt x="8" y="976"/>
                  </a:lnTo>
                  <a:lnTo>
                    <a:pt x="11" y="960"/>
                  </a:lnTo>
                  <a:lnTo>
                    <a:pt x="11" y="960"/>
                  </a:lnTo>
                  <a:lnTo>
                    <a:pt x="25" y="955"/>
                  </a:lnTo>
                  <a:lnTo>
                    <a:pt x="33" y="951"/>
                  </a:lnTo>
                  <a:lnTo>
                    <a:pt x="39" y="945"/>
                  </a:lnTo>
                  <a:lnTo>
                    <a:pt x="39" y="945"/>
                  </a:lnTo>
                  <a:lnTo>
                    <a:pt x="67" y="936"/>
                  </a:lnTo>
                  <a:lnTo>
                    <a:pt x="92" y="925"/>
                  </a:lnTo>
                  <a:lnTo>
                    <a:pt x="92" y="925"/>
                  </a:lnTo>
                  <a:lnTo>
                    <a:pt x="101" y="921"/>
                  </a:lnTo>
                  <a:lnTo>
                    <a:pt x="108" y="915"/>
                  </a:lnTo>
                  <a:lnTo>
                    <a:pt x="116" y="910"/>
                  </a:lnTo>
                  <a:lnTo>
                    <a:pt x="125" y="904"/>
                  </a:lnTo>
                  <a:lnTo>
                    <a:pt x="125" y="904"/>
                  </a:lnTo>
                  <a:lnTo>
                    <a:pt x="126" y="906"/>
                  </a:lnTo>
                  <a:lnTo>
                    <a:pt x="126" y="907"/>
                  </a:lnTo>
                  <a:lnTo>
                    <a:pt x="126" y="911"/>
                  </a:lnTo>
                  <a:lnTo>
                    <a:pt x="126" y="911"/>
                  </a:lnTo>
                  <a:lnTo>
                    <a:pt x="130" y="911"/>
                  </a:lnTo>
                  <a:lnTo>
                    <a:pt x="133" y="913"/>
                  </a:lnTo>
                  <a:lnTo>
                    <a:pt x="134" y="914"/>
                  </a:lnTo>
                  <a:lnTo>
                    <a:pt x="136" y="913"/>
                  </a:lnTo>
                  <a:lnTo>
                    <a:pt x="136" y="913"/>
                  </a:lnTo>
                  <a:lnTo>
                    <a:pt x="170" y="941"/>
                  </a:lnTo>
                  <a:lnTo>
                    <a:pt x="205" y="967"/>
                  </a:lnTo>
                  <a:lnTo>
                    <a:pt x="238" y="994"/>
                  </a:lnTo>
                  <a:lnTo>
                    <a:pt x="255" y="1008"/>
                  </a:lnTo>
                  <a:lnTo>
                    <a:pt x="272" y="1024"/>
                  </a:lnTo>
                  <a:lnTo>
                    <a:pt x="272" y="1024"/>
                  </a:lnTo>
                  <a:lnTo>
                    <a:pt x="286" y="1032"/>
                  </a:lnTo>
                  <a:lnTo>
                    <a:pt x="299" y="1042"/>
                  </a:lnTo>
                  <a:lnTo>
                    <a:pt x="324" y="1063"/>
                  </a:lnTo>
                  <a:lnTo>
                    <a:pt x="349" y="1083"/>
                  </a:lnTo>
                  <a:lnTo>
                    <a:pt x="362" y="1092"/>
                  </a:lnTo>
                  <a:lnTo>
                    <a:pt x="376" y="1101"/>
                  </a:lnTo>
                  <a:lnTo>
                    <a:pt x="376" y="1101"/>
                  </a:lnTo>
                  <a:lnTo>
                    <a:pt x="394" y="1120"/>
                  </a:lnTo>
                  <a:lnTo>
                    <a:pt x="412" y="1139"/>
                  </a:lnTo>
                  <a:lnTo>
                    <a:pt x="433" y="1156"/>
                  </a:lnTo>
                  <a:lnTo>
                    <a:pt x="455" y="1172"/>
                  </a:lnTo>
                  <a:lnTo>
                    <a:pt x="455" y="1172"/>
                  </a:lnTo>
                  <a:lnTo>
                    <a:pt x="463" y="1165"/>
                  </a:lnTo>
                  <a:lnTo>
                    <a:pt x="474" y="1158"/>
                  </a:lnTo>
                  <a:lnTo>
                    <a:pt x="494" y="1144"/>
                  </a:lnTo>
                  <a:lnTo>
                    <a:pt x="494" y="1144"/>
                  </a:lnTo>
                  <a:lnTo>
                    <a:pt x="488" y="1118"/>
                  </a:lnTo>
                  <a:lnTo>
                    <a:pt x="483" y="1088"/>
                  </a:lnTo>
                  <a:lnTo>
                    <a:pt x="473" y="1026"/>
                  </a:lnTo>
                  <a:lnTo>
                    <a:pt x="463" y="966"/>
                  </a:lnTo>
                  <a:lnTo>
                    <a:pt x="457" y="938"/>
                  </a:lnTo>
                  <a:lnTo>
                    <a:pt x="450" y="911"/>
                  </a:lnTo>
                  <a:lnTo>
                    <a:pt x="450" y="911"/>
                  </a:lnTo>
                  <a:lnTo>
                    <a:pt x="442" y="847"/>
                  </a:lnTo>
                  <a:lnTo>
                    <a:pt x="431" y="782"/>
                  </a:lnTo>
                  <a:lnTo>
                    <a:pt x="418" y="716"/>
                  </a:lnTo>
                  <a:lnTo>
                    <a:pt x="404" y="650"/>
                  </a:lnTo>
                  <a:lnTo>
                    <a:pt x="404" y="650"/>
                  </a:lnTo>
                  <a:lnTo>
                    <a:pt x="398" y="621"/>
                  </a:lnTo>
                  <a:lnTo>
                    <a:pt x="394" y="587"/>
                  </a:lnTo>
                  <a:lnTo>
                    <a:pt x="394" y="587"/>
                  </a:lnTo>
                  <a:lnTo>
                    <a:pt x="390" y="564"/>
                  </a:lnTo>
                  <a:lnTo>
                    <a:pt x="386" y="542"/>
                  </a:lnTo>
                  <a:lnTo>
                    <a:pt x="380" y="518"/>
                  </a:lnTo>
                  <a:lnTo>
                    <a:pt x="379" y="505"/>
                  </a:lnTo>
                  <a:lnTo>
                    <a:pt x="379" y="493"/>
                  </a:lnTo>
                  <a:lnTo>
                    <a:pt x="379" y="493"/>
                  </a:lnTo>
                  <a:lnTo>
                    <a:pt x="384" y="489"/>
                  </a:lnTo>
                  <a:lnTo>
                    <a:pt x="390" y="484"/>
                  </a:lnTo>
                  <a:lnTo>
                    <a:pt x="394" y="482"/>
                  </a:lnTo>
                  <a:lnTo>
                    <a:pt x="401" y="482"/>
                  </a:lnTo>
                  <a:lnTo>
                    <a:pt x="401" y="482"/>
                  </a:lnTo>
                  <a:lnTo>
                    <a:pt x="405" y="483"/>
                  </a:lnTo>
                  <a:lnTo>
                    <a:pt x="410" y="486"/>
                  </a:lnTo>
                  <a:lnTo>
                    <a:pt x="417" y="493"/>
                  </a:lnTo>
                  <a:lnTo>
                    <a:pt x="422" y="501"/>
                  </a:lnTo>
                  <a:lnTo>
                    <a:pt x="428" y="508"/>
                  </a:lnTo>
                  <a:lnTo>
                    <a:pt x="428" y="508"/>
                  </a:lnTo>
                  <a:lnTo>
                    <a:pt x="481" y="556"/>
                  </a:lnTo>
                  <a:lnTo>
                    <a:pt x="532" y="607"/>
                  </a:lnTo>
                  <a:lnTo>
                    <a:pt x="584" y="656"/>
                  </a:lnTo>
                  <a:lnTo>
                    <a:pt x="636" y="706"/>
                  </a:lnTo>
                  <a:lnTo>
                    <a:pt x="636" y="706"/>
                  </a:lnTo>
                  <a:lnTo>
                    <a:pt x="647" y="715"/>
                  </a:lnTo>
                  <a:lnTo>
                    <a:pt x="659" y="724"/>
                  </a:lnTo>
                  <a:lnTo>
                    <a:pt x="682" y="747"/>
                  </a:lnTo>
                  <a:lnTo>
                    <a:pt x="703" y="768"/>
                  </a:lnTo>
                  <a:lnTo>
                    <a:pt x="714" y="778"/>
                  </a:lnTo>
                  <a:lnTo>
                    <a:pt x="727" y="788"/>
                  </a:lnTo>
                  <a:lnTo>
                    <a:pt x="727" y="788"/>
                  </a:lnTo>
                  <a:lnTo>
                    <a:pt x="707" y="746"/>
                  </a:lnTo>
                  <a:lnTo>
                    <a:pt x="686" y="703"/>
                  </a:lnTo>
                  <a:lnTo>
                    <a:pt x="665" y="663"/>
                  </a:lnTo>
                  <a:lnTo>
                    <a:pt x="645" y="619"/>
                  </a:lnTo>
                  <a:lnTo>
                    <a:pt x="645" y="619"/>
                  </a:lnTo>
                  <a:lnTo>
                    <a:pt x="626" y="588"/>
                  </a:lnTo>
                  <a:lnTo>
                    <a:pt x="608" y="556"/>
                  </a:lnTo>
                  <a:lnTo>
                    <a:pt x="589" y="522"/>
                  </a:lnTo>
                  <a:lnTo>
                    <a:pt x="572" y="489"/>
                  </a:lnTo>
                  <a:lnTo>
                    <a:pt x="572" y="489"/>
                  </a:lnTo>
                  <a:lnTo>
                    <a:pt x="571" y="475"/>
                  </a:lnTo>
                  <a:lnTo>
                    <a:pt x="570" y="459"/>
                  </a:lnTo>
                  <a:lnTo>
                    <a:pt x="563" y="427"/>
                  </a:lnTo>
                  <a:lnTo>
                    <a:pt x="563" y="427"/>
                  </a:lnTo>
                  <a:lnTo>
                    <a:pt x="554" y="388"/>
                  </a:lnTo>
                  <a:lnTo>
                    <a:pt x="549" y="344"/>
                  </a:lnTo>
                  <a:lnTo>
                    <a:pt x="549" y="344"/>
                  </a:lnTo>
                  <a:lnTo>
                    <a:pt x="547" y="334"/>
                  </a:lnTo>
                  <a:lnTo>
                    <a:pt x="547" y="326"/>
                  </a:lnTo>
                  <a:lnTo>
                    <a:pt x="547" y="320"/>
                  </a:lnTo>
                  <a:lnTo>
                    <a:pt x="549" y="316"/>
                  </a:lnTo>
                  <a:lnTo>
                    <a:pt x="551" y="312"/>
                  </a:lnTo>
                  <a:lnTo>
                    <a:pt x="554" y="309"/>
                  </a:lnTo>
                  <a:lnTo>
                    <a:pt x="554" y="309"/>
                  </a:lnTo>
                  <a:lnTo>
                    <a:pt x="571" y="320"/>
                  </a:lnTo>
                  <a:lnTo>
                    <a:pt x="588" y="334"/>
                  </a:lnTo>
                  <a:lnTo>
                    <a:pt x="603" y="348"/>
                  </a:lnTo>
                  <a:lnTo>
                    <a:pt x="620" y="362"/>
                  </a:lnTo>
                  <a:lnTo>
                    <a:pt x="620" y="362"/>
                  </a:lnTo>
                  <a:lnTo>
                    <a:pt x="637" y="375"/>
                  </a:lnTo>
                  <a:lnTo>
                    <a:pt x="652" y="388"/>
                  </a:lnTo>
                  <a:lnTo>
                    <a:pt x="652" y="388"/>
                  </a:lnTo>
                  <a:lnTo>
                    <a:pt x="674" y="409"/>
                  </a:lnTo>
                  <a:lnTo>
                    <a:pt x="683" y="417"/>
                  </a:lnTo>
                  <a:lnTo>
                    <a:pt x="695" y="424"/>
                  </a:lnTo>
                  <a:lnTo>
                    <a:pt x="695" y="424"/>
                  </a:lnTo>
                  <a:lnTo>
                    <a:pt x="700" y="441"/>
                  </a:lnTo>
                  <a:lnTo>
                    <a:pt x="707" y="456"/>
                  </a:lnTo>
                  <a:lnTo>
                    <a:pt x="721" y="486"/>
                  </a:lnTo>
                  <a:lnTo>
                    <a:pt x="738" y="517"/>
                  </a:lnTo>
                  <a:lnTo>
                    <a:pt x="754" y="548"/>
                  </a:lnTo>
                  <a:lnTo>
                    <a:pt x="754" y="548"/>
                  </a:lnTo>
                  <a:lnTo>
                    <a:pt x="789" y="622"/>
                  </a:lnTo>
                  <a:lnTo>
                    <a:pt x="805" y="659"/>
                  </a:lnTo>
                  <a:lnTo>
                    <a:pt x="824" y="695"/>
                  </a:lnTo>
                  <a:lnTo>
                    <a:pt x="824" y="695"/>
                  </a:lnTo>
                  <a:lnTo>
                    <a:pt x="836" y="729"/>
                  </a:lnTo>
                  <a:lnTo>
                    <a:pt x="843" y="744"/>
                  </a:lnTo>
                  <a:lnTo>
                    <a:pt x="850" y="757"/>
                  </a:lnTo>
                  <a:lnTo>
                    <a:pt x="850" y="757"/>
                  </a:lnTo>
                  <a:lnTo>
                    <a:pt x="852" y="765"/>
                  </a:lnTo>
                  <a:lnTo>
                    <a:pt x="855" y="772"/>
                  </a:lnTo>
                  <a:lnTo>
                    <a:pt x="862" y="785"/>
                  </a:lnTo>
                  <a:lnTo>
                    <a:pt x="867" y="796"/>
                  </a:lnTo>
                  <a:lnTo>
                    <a:pt x="870" y="803"/>
                  </a:lnTo>
                  <a:lnTo>
                    <a:pt x="870" y="810"/>
                  </a:lnTo>
                  <a:lnTo>
                    <a:pt x="870" y="810"/>
                  </a:lnTo>
                  <a:lnTo>
                    <a:pt x="873" y="810"/>
                  </a:lnTo>
                  <a:lnTo>
                    <a:pt x="873" y="812"/>
                  </a:lnTo>
                  <a:lnTo>
                    <a:pt x="874" y="814"/>
                  </a:lnTo>
                  <a:lnTo>
                    <a:pt x="877" y="816"/>
                  </a:lnTo>
                  <a:lnTo>
                    <a:pt x="877" y="816"/>
                  </a:lnTo>
                  <a:lnTo>
                    <a:pt x="877" y="819"/>
                  </a:lnTo>
                  <a:lnTo>
                    <a:pt x="878" y="823"/>
                  </a:lnTo>
                  <a:lnTo>
                    <a:pt x="884" y="831"/>
                  </a:lnTo>
                  <a:lnTo>
                    <a:pt x="890" y="841"/>
                  </a:lnTo>
                  <a:lnTo>
                    <a:pt x="893" y="847"/>
                  </a:lnTo>
                  <a:lnTo>
                    <a:pt x="894" y="852"/>
                  </a:lnTo>
                  <a:lnTo>
                    <a:pt x="894" y="852"/>
                  </a:lnTo>
                  <a:close/>
                  <a:moveTo>
                    <a:pt x="1710" y="37"/>
                  </a:moveTo>
                  <a:lnTo>
                    <a:pt x="1710" y="37"/>
                  </a:lnTo>
                  <a:lnTo>
                    <a:pt x="1712" y="37"/>
                  </a:lnTo>
                  <a:lnTo>
                    <a:pt x="1714" y="37"/>
                  </a:lnTo>
                  <a:lnTo>
                    <a:pt x="1714" y="38"/>
                  </a:lnTo>
                  <a:lnTo>
                    <a:pt x="1715" y="38"/>
                  </a:lnTo>
                  <a:lnTo>
                    <a:pt x="1715" y="38"/>
                  </a:lnTo>
                  <a:lnTo>
                    <a:pt x="1715" y="34"/>
                  </a:lnTo>
                  <a:lnTo>
                    <a:pt x="1717" y="30"/>
                  </a:lnTo>
                  <a:lnTo>
                    <a:pt x="1717" y="27"/>
                  </a:lnTo>
                  <a:lnTo>
                    <a:pt x="1715" y="24"/>
                  </a:lnTo>
                  <a:lnTo>
                    <a:pt x="1715" y="24"/>
                  </a:lnTo>
                  <a:lnTo>
                    <a:pt x="1715" y="27"/>
                  </a:lnTo>
                  <a:lnTo>
                    <a:pt x="1714" y="30"/>
                  </a:lnTo>
                  <a:lnTo>
                    <a:pt x="1710" y="37"/>
                  </a:lnTo>
                  <a:lnTo>
                    <a:pt x="1710" y="37"/>
                  </a:lnTo>
                  <a:close/>
                  <a:moveTo>
                    <a:pt x="1651" y="142"/>
                  </a:moveTo>
                  <a:lnTo>
                    <a:pt x="1651" y="142"/>
                  </a:lnTo>
                  <a:lnTo>
                    <a:pt x="1656" y="129"/>
                  </a:lnTo>
                  <a:lnTo>
                    <a:pt x="1663" y="118"/>
                  </a:lnTo>
                  <a:lnTo>
                    <a:pt x="1681" y="97"/>
                  </a:lnTo>
                  <a:lnTo>
                    <a:pt x="1688" y="87"/>
                  </a:lnTo>
                  <a:lnTo>
                    <a:pt x="1697" y="76"/>
                  </a:lnTo>
                  <a:lnTo>
                    <a:pt x="1703" y="62"/>
                  </a:lnTo>
                  <a:lnTo>
                    <a:pt x="1705" y="46"/>
                  </a:lnTo>
                  <a:lnTo>
                    <a:pt x="1705" y="46"/>
                  </a:lnTo>
                  <a:lnTo>
                    <a:pt x="1703" y="48"/>
                  </a:lnTo>
                  <a:lnTo>
                    <a:pt x="1700" y="51"/>
                  </a:lnTo>
                  <a:lnTo>
                    <a:pt x="1694" y="56"/>
                  </a:lnTo>
                  <a:lnTo>
                    <a:pt x="1690" y="65"/>
                  </a:lnTo>
                  <a:lnTo>
                    <a:pt x="1684" y="70"/>
                  </a:lnTo>
                  <a:lnTo>
                    <a:pt x="1684" y="70"/>
                  </a:lnTo>
                  <a:lnTo>
                    <a:pt x="1679" y="74"/>
                  </a:lnTo>
                  <a:lnTo>
                    <a:pt x="1673" y="79"/>
                  </a:lnTo>
                  <a:lnTo>
                    <a:pt x="1660" y="86"/>
                  </a:lnTo>
                  <a:lnTo>
                    <a:pt x="1660" y="86"/>
                  </a:lnTo>
                  <a:lnTo>
                    <a:pt x="1648" y="97"/>
                  </a:lnTo>
                  <a:lnTo>
                    <a:pt x="1637" y="107"/>
                  </a:lnTo>
                  <a:lnTo>
                    <a:pt x="1637" y="107"/>
                  </a:lnTo>
                  <a:lnTo>
                    <a:pt x="1621" y="118"/>
                  </a:lnTo>
                  <a:lnTo>
                    <a:pt x="1614" y="124"/>
                  </a:lnTo>
                  <a:lnTo>
                    <a:pt x="1607" y="129"/>
                  </a:lnTo>
                  <a:lnTo>
                    <a:pt x="1607" y="129"/>
                  </a:lnTo>
                  <a:lnTo>
                    <a:pt x="1603" y="135"/>
                  </a:lnTo>
                  <a:lnTo>
                    <a:pt x="1599" y="140"/>
                  </a:lnTo>
                  <a:lnTo>
                    <a:pt x="1592" y="152"/>
                  </a:lnTo>
                  <a:lnTo>
                    <a:pt x="1592" y="152"/>
                  </a:lnTo>
                  <a:lnTo>
                    <a:pt x="1587" y="154"/>
                  </a:lnTo>
                  <a:lnTo>
                    <a:pt x="1583" y="157"/>
                  </a:lnTo>
                  <a:lnTo>
                    <a:pt x="1583" y="157"/>
                  </a:lnTo>
                  <a:lnTo>
                    <a:pt x="1578" y="164"/>
                  </a:lnTo>
                  <a:lnTo>
                    <a:pt x="1573" y="173"/>
                  </a:lnTo>
                  <a:lnTo>
                    <a:pt x="1565" y="191"/>
                  </a:lnTo>
                  <a:lnTo>
                    <a:pt x="1559" y="211"/>
                  </a:lnTo>
                  <a:lnTo>
                    <a:pt x="1555" y="232"/>
                  </a:lnTo>
                  <a:lnTo>
                    <a:pt x="1555" y="254"/>
                  </a:lnTo>
                  <a:lnTo>
                    <a:pt x="1557" y="264"/>
                  </a:lnTo>
                  <a:lnTo>
                    <a:pt x="1559" y="274"/>
                  </a:lnTo>
                  <a:lnTo>
                    <a:pt x="1562" y="284"/>
                  </a:lnTo>
                  <a:lnTo>
                    <a:pt x="1566" y="293"/>
                  </a:lnTo>
                  <a:lnTo>
                    <a:pt x="1571" y="302"/>
                  </a:lnTo>
                  <a:lnTo>
                    <a:pt x="1576" y="310"/>
                  </a:lnTo>
                  <a:lnTo>
                    <a:pt x="1576" y="310"/>
                  </a:lnTo>
                  <a:lnTo>
                    <a:pt x="1575" y="285"/>
                  </a:lnTo>
                  <a:lnTo>
                    <a:pt x="1576" y="261"/>
                  </a:lnTo>
                  <a:lnTo>
                    <a:pt x="1578" y="250"/>
                  </a:lnTo>
                  <a:lnTo>
                    <a:pt x="1580" y="240"/>
                  </a:lnTo>
                  <a:lnTo>
                    <a:pt x="1585" y="233"/>
                  </a:lnTo>
                  <a:lnTo>
                    <a:pt x="1590" y="226"/>
                  </a:lnTo>
                  <a:lnTo>
                    <a:pt x="1590" y="226"/>
                  </a:lnTo>
                  <a:lnTo>
                    <a:pt x="1586" y="250"/>
                  </a:lnTo>
                  <a:lnTo>
                    <a:pt x="1585" y="274"/>
                  </a:lnTo>
                  <a:lnTo>
                    <a:pt x="1585" y="285"/>
                  </a:lnTo>
                  <a:lnTo>
                    <a:pt x="1586" y="296"/>
                  </a:lnTo>
                  <a:lnTo>
                    <a:pt x="1587" y="307"/>
                  </a:lnTo>
                  <a:lnTo>
                    <a:pt x="1590" y="317"/>
                  </a:lnTo>
                  <a:lnTo>
                    <a:pt x="1590" y="317"/>
                  </a:lnTo>
                  <a:lnTo>
                    <a:pt x="1596" y="319"/>
                  </a:lnTo>
                  <a:lnTo>
                    <a:pt x="1600" y="319"/>
                  </a:lnTo>
                  <a:lnTo>
                    <a:pt x="1604" y="317"/>
                  </a:lnTo>
                  <a:lnTo>
                    <a:pt x="1608" y="315"/>
                  </a:lnTo>
                  <a:lnTo>
                    <a:pt x="1614" y="309"/>
                  </a:lnTo>
                  <a:lnTo>
                    <a:pt x="1618" y="299"/>
                  </a:lnTo>
                  <a:lnTo>
                    <a:pt x="1625" y="279"/>
                  </a:lnTo>
                  <a:lnTo>
                    <a:pt x="1630" y="271"/>
                  </a:lnTo>
                  <a:lnTo>
                    <a:pt x="1635" y="264"/>
                  </a:lnTo>
                  <a:lnTo>
                    <a:pt x="1635" y="264"/>
                  </a:lnTo>
                  <a:lnTo>
                    <a:pt x="1634" y="274"/>
                  </a:lnTo>
                  <a:lnTo>
                    <a:pt x="1632" y="284"/>
                  </a:lnTo>
                  <a:lnTo>
                    <a:pt x="1627" y="300"/>
                  </a:lnTo>
                  <a:lnTo>
                    <a:pt x="1620" y="316"/>
                  </a:lnTo>
                  <a:lnTo>
                    <a:pt x="1613" y="329"/>
                  </a:lnTo>
                  <a:lnTo>
                    <a:pt x="1613" y="329"/>
                  </a:lnTo>
                  <a:lnTo>
                    <a:pt x="1627" y="317"/>
                  </a:lnTo>
                  <a:lnTo>
                    <a:pt x="1641" y="306"/>
                  </a:lnTo>
                  <a:lnTo>
                    <a:pt x="1648" y="300"/>
                  </a:lnTo>
                  <a:lnTo>
                    <a:pt x="1653" y="295"/>
                  </a:lnTo>
                  <a:lnTo>
                    <a:pt x="1659" y="288"/>
                  </a:lnTo>
                  <a:lnTo>
                    <a:pt x="1663" y="279"/>
                  </a:lnTo>
                  <a:lnTo>
                    <a:pt x="1663" y="279"/>
                  </a:lnTo>
                  <a:lnTo>
                    <a:pt x="1665" y="270"/>
                  </a:lnTo>
                  <a:lnTo>
                    <a:pt x="1667" y="260"/>
                  </a:lnTo>
                  <a:lnTo>
                    <a:pt x="1670" y="250"/>
                  </a:lnTo>
                  <a:lnTo>
                    <a:pt x="1673" y="246"/>
                  </a:lnTo>
                  <a:lnTo>
                    <a:pt x="1677" y="242"/>
                  </a:lnTo>
                  <a:lnTo>
                    <a:pt x="1677" y="242"/>
                  </a:lnTo>
                  <a:lnTo>
                    <a:pt x="1674" y="256"/>
                  </a:lnTo>
                  <a:lnTo>
                    <a:pt x="1672" y="268"/>
                  </a:lnTo>
                  <a:lnTo>
                    <a:pt x="1667" y="281"/>
                  </a:lnTo>
                  <a:lnTo>
                    <a:pt x="1663" y="291"/>
                  </a:lnTo>
                  <a:lnTo>
                    <a:pt x="1658" y="300"/>
                  </a:lnTo>
                  <a:lnTo>
                    <a:pt x="1651" y="310"/>
                  </a:lnTo>
                  <a:lnTo>
                    <a:pt x="1642" y="317"/>
                  </a:lnTo>
                  <a:lnTo>
                    <a:pt x="1635" y="326"/>
                  </a:lnTo>
                  <a:lnTo>
                    <a:pt x="1635" y="326"/>
                  </a:lnTo>
                  <a:lnTo>
                    <a:pt x="1642" y="324"/>
                  </a:lnTo>
                  <a:lnTo>
                    <a:pt x="1649" y="322"/>
                  </a:lnTo>
                  <a:lnTo>
                    <a:pt x="1653" y="317"/>
                  </a:lnTo>
                  <a:lnTo>
                    <a:pt x="1658" y="313"/>
                  </a:lnTo>
                  <a:lnTo>
                    <a:pt x="1666" y="305"/>
                  </a:lnTo>
                  <a:lnTo>
                    <a:pt x="1676" y="293"/>
                  </a:lnTo>
                  <a:lnTo>
                    <a:pt x="1676" y="293"/>
                  </a:lnTo>
                  <a:lnTo>
                    <a:pt x="1700" y="268"/>
                  </a:lnTo>
                  <a:lnTo>
                    <a:pt x="1710" y="254"/>
                  </a:lnTo>
                  <a:lnTo>
                    <a:pt x="1714" y="247"/>
                  </a:lnTo>
                  <a:lnTo>
                    <a:pt x="1717" y="239"/>
                  </a:lnTo>
                  <a:lnTo>
                    <a:pt x="1717" y="239"/>
                  </a:lnTo>
                  <a:lnTo>
                    <a:pt x="1724" y="230"/>
                  </a:lnTo>
                  <a:lnTo>
                    <a:pt x="1729" y="220"/>
                  </a:lnTo>
                  <a:lnTo>
                    <a:pt x="1736" y="199"/>
                  </a:lnTo>
                  <a:lnTo>
                    <a:pt x="1743" y="177"/>
                  </a:lnTo>
                  <a:lnTo>
                    <a:pt x="1750" y="154"/>
                  </a:lnTo>
                  <a:lnTo>
                    <a:pt x="1750" y="154"/>
                  </a:lnTo>
                  <a:lnTo>
                    <a:pt x="1750" y="152"/>
                  </a:lnTo>
                  <a:lnTo>
                    <a:pt x="1747" y="150"/>
                  </a:lnTo>
                  <a:lnTo>
                    <a:pt x="1746" y="150"/>
                  </a:lnTo>
                  <a:lnTo>
                    <a:pt x="1746" y="147"/>
                  </a:lnTo>
                  <a:lnTo>
                    <a:pt x="1746" y="147"/>
                  </a:lnTo>
                  <a:lnTo>
                    <a:pt x="1747" y="146"/>
                  </a:lnTo>
                  <a:lnTo>
                    <a:pt x="1749" y="145"/>
                  </a:lnTo>
                  <a:lnTo>
                    <a:pt x="1750" y="143"/>
                  </a:lnTo>
                  <a:lnTo>
                    <a:pt x="1750" y="140"/>
                  </a:lnTo>
                  <a:lnTo>
                    <a:pt x="1750" y="140"/>
                  </a:lnTo>
                  <a:lnTo>
                    <a:pt x="1745" y="143"/>
                  </a:lnTo>
                  <a:lnTo>
                    <a:pt x="1740" y="147"/>
                  </a:lnTo>
                  <a:lnTo>
                    <a:pt x="1731" y="157"/>
                  </a:lnTo>
                  <a:lnTo>
                    <a:pt x="1725" y="163"/>
                  </a:lnTo>
                  <a:lnTo>
                    <a:pt x="1718" y="167"/>
                  </a:lnTo>
                  <a:lnTo>
                    <a:pt x="1711" y="171"/>
                  </a:lnTo>
                  <a:lnTo>
                    <a:pt x="1703" y="173"/>
                  </a:lnTo>
                  <a:lnTo>
                    <a:pt x="1703" y="173"/>
                  </a:lnTo>
                  <a:lnTo>
                    <a:pt x="1704" y="166"/>
                  </a:lnTo>
                  <a:lnTo>
                    <a:pt x="1704" y="160"/>
                  </a:lnTo>
                  <a:lnTo>
                    <a:pt x="1710" y="149"/>
                  </a:lnTo>
                  <a:lnTo>
                    <a:pt x="1715" y="138"/>
                  </a:lnTo>
                  <a:lnTo>
                    <a:pt x="1719" y="126"/>
                  </a:lnTo>
                  <a:lnTo>
                    <a:pt x="1719" y="126"/>
                  </a:lnTo>
                  <a:lnTo>
                    <a:pt x="1722" y="117"/>
                  </a:lnTo>
                  <a:lnTo>
                    <a:pt x="1724" y="105"/>
                  </a:lnTo>
                  <a:lnTo>
                    <a:pt x="1724" y="94"/>
                  </a:lnTo>
                  <a:lnTo>
                    <a:pt x="1722" y="83"/>
                  </a:lnTo>
                  <a:lnTo>
                    <a:pt x="1722" y="83"/>
                  </a:lnTo>
                  <a:lnTo>
                    <a:pt x="1724" y="83"/>
                  </a:lnTo>
                  <a:lnTo>
                    <a:pt x="1724" y="81"/>
                  </a:lnTo>
                  <a:lnTo>
                    <a:pt x="1725" y="79"/>
                  </a:lnTo>
                  <a:lnTo>
                    <a:pt x="1726" y="76"/>
                  </a:lnTo>
                  <a:lnTo>
                    <a:pt x="1726" y="76"/>
                  </a:lnTo>
                  <a:lnTo>
                    <a:pt x="1725" y="67"/>
                  </a:lnTo>
                  <a:lnTo>
                    <a:pt x="1726" y="59"/>
                  </a:lnTo>
                  <a:lnTo>
                    <a:pt x="1726" y="51"/>
                  </a:lnTo>
                  <a:lnTo>
                    <a:pt x="1724" y="42"/>
                  </a:lnTo>
                  <a:lnTo>
                    <a:pt x="1724" y="42"/>
                  </a:lnTo>
                  <a:lnTo>
                    <a:pt x="1717" y="70"/>
                  </a:lnTo>
                  <a:lnTo>
                    <a:pt x="1707" y="97"/>
                  </a:lnTo>
                  <a:lnTo>
                    <a:pt x="1703" y="108"/>
                  </a:lnTo>
                  <a:lnTo>
                    <a:pt x="1696" y="121"/>
                  </a:lnTo>
                  <a:lnTo>
                    <a:pt x="1688" y="131"/>
                  </a:lnTo>
                  <a:lnTo>
                    <a:pt x="1679" y="139"/>
                  </a:lnTo>
                  <a:lnTo>
                    <a:pt x="1679" y="139"/>
                  </a:lnTo>
                  <a:lnTo>
                    <a:pt x="1674" y="147"/>
                  </a:lnTo>
                  <a:lnTo>
                    <a:pt x="1667" y="156"/>
                  </a:lnTo>
                  <a:lnTo>
                    <a:pt x="1663" y="159"/>
                  </a:lnTo>
                  <a:lnTo>
                    <a:pt x="1659" y="161"/>
                  </a:lnTo>
                  <a:lnTo>
                    <a:pt x="1655" y="163"/>
                  </a:lnTo>
                  <a:lnTo>
                    <a:pt x="1651" y="164"/>
                  </a:lnTo>
                  <a:lnTo>
                    <a:pt x="1651" y="164"/>
                  </a:lnTo>
                  <a:lnTo>
                    <a:pt x="1667" y="145"/>
                  </a:lnTo>
                  <a:lnTo>
                    <a:pt x="1684" y="124"/>
                  </a:lnTo>
                  <a:lnTo>
                    <a:pt x="1691" y="112"/>
                  </a:lnTo>
                  <a:lnTo>
                    <a:pt x="1698" y="101"/>
                  </a:lnTo>
                  <a:lnTo>
                    <a:pt x="1703" y="88"/>
                  </a:lnTo>
                  <a:lnTo>
                    <a:pt x="1705" y="74"/>
                  </a:lnTo>
                  <a:lnTo>
                    <a:pt x="1705" y="74"/>
                  </a:lnTo>
                  <a:lnTo>
                    <a:pt x="1693" y="93"/>
                  </a:lnTo>
                  <a:lnTo>
                    <a:pt x="1680" y="111"/>
                  </a:lnTo>
                  <a:lnTo>
                    <a:pt x="1666" y="128"/>
                  </a:lnTo>
                  <a:lnTo>
                    <a:pt x="1659" y="135"/>
                  </a:lnTo>
                  <a:lnTo>
                    <a:pt x="1651" y="142"/>
                  </a:lnTo>
                  <a:lnTo>
                    <a:pt x="1651" y="142"/>
                  </a:lnTo>
                  <a:close/>
                  <a:moveTo>
                    <a:pt x="1846" y="223"/>
                  </a:moveTo>
                  <a:lnTo>
                    <a:pt x="1846" y="223"/>
                  </a:lnTo>
                  <a:lnTo>
                    <a:pt x="1830" y="254"/>
                  </a:lnTo>
                  <a:lnTo>
                    <a:pt x="1816" y="288"/>
                  </a:lnTo>
                  <a:lnTo>
                    <a:pt x="1806" y="320"/>
                  </a:lnTo>
                  <a:lnTo>
                    <a:pt x="1802" y="336"/>
                  </a:lnTo>
                  <a:lnTo>
                    <a:pt x="1801" y="351"/>
                  </a:lnTo>
                  <a:lnTo>
                    <a:pt x="1801" y="351"/>
                  </a:lnTo>
                  <a:lnTo>
                    <a:pt x="1812" y="357"/>
                  </a:lnTo>
                  <a:lnTo>
                    <a:pt x="1823" y="362"/>
                  </a:lnTo>
                  <a:lnTo>
                    <a:pt x="1836" y="366"/>
                  </a:lnTo>
                  <a:lnTo>
                    <a:pt x="1851" y="369"/>
                  </a:lnTo>
                  <a:lnTo>
                    <a:pt x="1851" y="369"/>
                  </a:lnTo>
                  <a:lnTo>
                    <a:pt x="1857" y="362"/>
                  </a:lnTo>
                  <a:lnTo>
                    <a:pt x="1860" y="359"/>
                  </a:lnTo>
                  <a:lnTo>
                    <a:pt x="1861" y="355"/>
                  </a:lnTo>
                  <a:lnTo>
                    <a:pt x="1861" y="355"/>
                  </a:lnTo>
                  <a:lnTo>
                    <a:pt x="1874" y="345"/>
                  </a:lnTo>
                  <a:lnTo>
                    <a:pt x="1885" y="336"/>
                  </a:lnTo>
                  <a:lnTo>
                    <a:pt x="1895" y="326"/>
                  </a:lnTo>
                  <a:lnTo>
                    <a:pt x="1903" y="315"/>
                  </a:lnTo>
                  <a:lnTo>
                    <a:pt x="1920" y="289"/>
                  </a:lnTo>
                  <a:lnTo>
                    <a:pt x="1937" y="264"/>
                  </a:lnTo>
                  <a:lnTo>
                    <a:pt x="1937" y="264"/>
                  </a:lnTo>
                  <a:lnTo>
                    <a:pt x="1937" y="258"/>
                  </a:lnTo>
                  <a:lnTo>
                    <a:pt x="1938" y="254"/>
                  </a:lnTo>
                  <a:lnTo>
                    <a:pt x="1943" y="243"/>
                  </a:lnTo>
                  <a:lnTo>
                    <a:pt x="1948" y="233"/>
                  </a:lnTo>
                  <a:lnTo>
                    <a:pt x="1952" y="223"/>
                  </a:lnTo>
                  <a:lnTo>
                    <a:pt x="1952" y="223"/>
                  </a:lnTo>
                  <a:lnTo>
                    <a:pt x="1954" y="218"/>
                  </a:lnTo>
                  <a:lnTo>
                    <a:pt x="1957" y="209"/>
                  </a:lnTo>
                  <a:lnTo>
                    <a:pt x="1955" y="202"/>
                  </a:lnTo>
                  <a:lnTo>
                    <a:pt x="1954" y="199"/>
                  </a:lnTo>
                  <a:lnTo>
                    <a:pt x="1951" y="198"/>
                  </a:lnTo>
                  <a:lnTo>
                    <a:pt x="1951" y="198"/>
                  </a:lnTo>
                  <a:lnTo>
                    <a:pt x="1947" y="213"/>
                  </a:lnTo>
                  <a:lnTo>
                    <a:pt x="1940" y="229"/>
                  </a:lnTo>
                  <a:lnTo>
                    <a:pt x="1934" y="243"/>
                  </a:lnTo>
                  <a:lnTo>
                    <a:pt x="1926" y="257"/>
                  </a:lnTo>
                  <a:lnTo>
                    <a:pt x="1909" y="282"/>
                  </a:lnTo>
                  <a:lnTo>
                    <a:pt x="1891" y="306"/>
                  </a:lnTo>
                  <a:lnTo>
                    <a:pt x="1891" y="306"/>
                  </a:lnTo>
                  <a:lnTo>
                    <a:pt x="1879" y="322"/>
                  </a:lnTo>
                  <a:lnTo>
                    <a:pt x="1875" y="326"/>
                  </a:lnTo>
                  <a:lnTo>
                    <a:pt x="1871" y="329"/>
                  </a:lnTo>
                  <a:lnTo>
                    <a:pt x="1867" y="330"/>
                  </a:lnTo>
                  <a:lnTo>
                    <a:pt x="1861" y="331"/>
                  </a:lnTo>
                  <a:lnTo>
                    <a:pt x="1861" y="331"/>
                  </a:lnTo>
                  <a:lnTo>
                    <a:pt x="1879" y="307"/>
                  </a:lnTo>
                  <a:lnTo>
                    <a:pt x="1899" y="284"/>
                  </a:lnTo>
                  <a:lnTo>
                    <a:pt x="1917" y="257"/>
                  </a:lnTo>
                  <a:lnTo>
                    <a:pt x="1924" y="244"/>
                  </a:lnTo>
                  <a:lnTo>
                    <a:pt x="1931" y="229"/>
                  </a:lnTo>
                  <a:lnTo>
                    <a:pt x="1931" y="229"/>
                  </a:lnTo>
                  <a:lnTo>
                    <a:pt x="1936" y="219"/>
                  </a:lnTo>
                  <a:lnTo>
                    <a:pt x="1940" y="208"/>
                  </a:lnTo>
                  <a:lnTo>
                    <a:pt x="1940" y="202"/>
                  </a:lnTo>
                  <a:lnTo>
                    <a:pt x="1940" y="197"/>
                  </a:lnTo>
                  <a:lnTo>
                    <a:pt x="1938" y="191"/>
                  </a:lnTo>
                  <a:lnTo>
                    <a:pt x="1936" y="187"/>
                  </a:lnTo>
                  <a:lnTo>
                    <a:pt x="1936" y="187"/>
                  </a:lnTo>
                  <a:lnTo>
                    <a:pt x="1931" y="188"/>
                  </a:lnTo>
                  <a:lnTo>
                    <a:pt x="1929" y="192"/>
                  </a:lnTo>
                  <a:lnTo>
                    <a:pt x="1923" y="201"/>
                  </a:lnTo>
                  <a:lnTo>
                    <a:pt x="1913" y="223"/>
                  </a:lnTo>
                  <a:lnTo>
                    <a:pt x="1913" y="223"/>
                  </a:lnTo>
                  <a:lnTo>
                    <a:pt x="1903" y="247"/>
                  </a:lnTo>
                  <a:lnTo>
                    <a:pt x="1898" y="257"/>
                  </a:lnTo>
                  <a:lnTo>
                    <a:pt x="1895" y="260"/>
                  </a:lnTo>
                  <a:lnTo>
                    <a:pt x="1891" y="263"/>
                  </a:lnTo>
                  <a:lnTo>
                    <a:pt x="1891" y="263"/>
                  </a:lnTo>
                  <a:lnTo>
                    <a:pt x="1892" y="253"/>
                  </a:lnTo>
                  <a:lnTo>
                    <a:pt x="1895" y="243"/>
                  </a:lnTo>
                  <a:lnTo>
                    <a:pt x="1902" y="226"/>
                  </a:lnTo>
                  <a:lnTo>
                    <a:pt x="1910" y="209"/>
                  </a:lnTo>
                  <a:lnTo>
                    <a:pt x="1913" y="201"/>
                  </a:lnTo>
                  <a:lnTo>
                    <a:pt x="1916" y="192"/>
                  </a:lnTo>
                  <a:lnTo>
                    <a:pt x="1916" y="192"/>
                  </a:lnTo>
                  <a:lnTo>
                    <a:pt x="1896" y="222"/>
                  </a:lnTo>
                  <a:lnTo>
                    <a:pt x="1896" y="222"/>
                  </a:lnTo>
                  <a:lnTo>
                    <a:pt x="1888" y="239"/>
                  </a:lnTo>
                  <a:lnTo>
                    <a:pt x="1882" y="247"/>
                  </a:lnTo>
                  <a:lnTo>
                    <a:pt x="1875" y="253"/>
                  </a:lnTo>
                  <a:lnTo>
                    <a:pt x="1875" y="253"/>
                  </a:lnTo>
                  <a:lnTo>
                    <a:pt x="1877" y="242"/>
                  </a:lnTo>
                  <a:lnTo>
                    <a:pt x="1881" y="232"/>
                  </a:lnTo>
                  <a:lnTo>
                    <a:pt x="1885" y="222"/>
                  </a:lnTo>
                  <a:lnTo>
                    <a:pt x="1891" y="213"/>
                  </a:lnTo>
                  <a:lnTo>
                    <a:pt x="1903" y="197"/>
                  </a:lnTo>
                  <a:lnTo>
                    <a:pt x="1909" y="187"/>
                  </a:lnTo>
                  <a:lnTo>
                    <a:pt x="1912" y="177"/>
                  </a:lnTo>
                  <a:lnTo>
                    <a:pt x="1912" y="177"/>
                  </a:lnTo>
                  <a:lnTo>
                    <a:pt x="1907" y="176"/>
                  </a:lnTo>
                  <a:lnTo>
                    <a:pt x="1903" y="176"/>
                  </a:lnTo>
                  <a:lnTo>
                    <a:pt x="1900" y="177"/>
                  </a:lnTo>
                  <a:lnTo>
                    <a:pt x="1898" y="180"/>
                  </a:lnTo>
                  <a:lnTo>
                    <a:pt x="1893" y="187"/>
                  </a:lnTo>
                  <a:lnTo>
                    <a:pt x="1889" y="194"/>
                  </a:lnTo>
                  <a:lnTo>
                    <a:pt x="1889" y="194"/>
                  </a:lnTo>
                  <a:lnTo>
                    <a:pt x="1872" y="218"/>
                  </a:lnTo>
                  <a:lnTo>
                    <a:pt x="1864" y="230"/>
                  </a:lnTo>
                  <a:lnTo>
                    <a:pt x="1857" y="244"/>
                  </a:lnTo>
                  <a:lnTo>
                    <a:pt x="1857" y="244"/>
                  </a:lnTo>
                  <a:lnTo>
                    <a:pt x="1853" y="260"/>
                  </a:lnTo>
                  <a:lnTo>
                    <a:pt x="1851" y="264"/>
                  </a:lnTo>
                  <a:lnTo>
                    <a:pt x="1849" y="267"/>
                  </a:lnTo>
                  <a:lnTo>
                    <a:pt x="1846" y="270"/>
                  </a:lnTo>
                  <a:lnTo>
                    <a:pt x="1841" y="270"/>
                  </a:lnTo>
                  <a:lnTo>
                    <a:pt x="1841" y="270"/>
                  </a:lnTo>
                  <a:lnTo>
                    <a:pt x="1837" y="265"/>
                  </a:lnTo>
                  <a:lnTo>
                    <a:pt x="1837" y="260"/>
                  </a:lnTo>
                  <a:lnTo>
                    <a:pt x="1837" y="253"/>
                  </a:lnTo>
                  <a:lnTo>
                    <a:pt x="1839" y="246"/>
                  </a:lnTo>
                  <a:lnTo>
                    <a:pt x="1843" y="233"/>
                  </a:lnTo>
                  <a:lnTo>
                    <a:pt x="1844" y="227"/>
                  </a:lnTo>
                  <a:lnTo>
                    <a:pt x="1846" y="223"/>
                  </a:lnTo>
                  <a:lnTo>
                    <a:pt x="1846" y="223"/>
                  </a:lnTo>
                  <a:close/>
                  <a:moveTo>
                    <a:pt x="567" y="396"/>
                  </a:moveTo>
                  <a:lnTo>
                    <a:pt x="567" y="396"/>
                  </a:lnTo>
                  <a:lnTo>
                    <a:pt x="572" y="397"/>
                  </a:lnTo>
                  <a:lnTo>
                    <a:pt x="575" y="399"/>
                  </a:lnTo>
                  <a:lnTo>
                    <a:pt x="578" y="400"/>
                  </a:lnTo>
                  <a:lnTo>
                    <a:pt x="578" y="400"/>
                  </a:lnTo>
                  <a:lnTo>
                    <a:pt x="578" y="396"/>
                  </a:lnTo>
                  <a:lnTo>
                    <a:pt x="578" y="390"/>
                  </a:lnTo>
                  <a:lnTo>
                    <a:pt x="577" y="381"/>
                  </a:lnTo>
                  <a:lnTo>
                    <a:pt x="577" y="381"/>
                  </a:lnTo>
                  <a:lnTo>
                    <a:pt x="579" y="376"/>
                  </a:lnTo>
                  <a:lnTo>
                    <a:pt x="582" y="375"/>
                  </a:lnTo>
                  <a:lnTo>
                    <a:pt x="585" y="373"/>
                  </a:lnTo>
                  <a:lnTo>
                    <a:pt x="588" y="373"/>
                  </a:lnTo>
                  <a:lnTo>
                    <a:pt x="595" y="375"/>
                  </a:lnTo>
                  <a:lnTo>
                    <a:pt x="601" y="381"/>
                  </a:lnTo>
                  <a:lnTo>
                    <a:pt x="601" y="381"/>
                  </a:lnTo>
                  <a:lnTo>
                    <a:pt x="596" y="366"/>
                  </a:lnTo>
                  <a:lnTo>
                    <a:pt x="595" y="359"/>
                  </a:lnTo>
                  <a:lnTo>
                    <a:pt x="595" y="352"/>
                  </a:lnTo>
                  <a:lnTo>
                    <a:pt x="595" y="352"/>
                  </a:lnTo>
                  <a:lnTo>
                    <a:pt x="585" y="345"/>
                  </a:lnTo>
                  <a:lnTo>
                    <a:pt x="577" y="338"/>
                  </a:lnTo>
                  <a:lnTo>
                    <a:pt x="570" y="331"/>
                  </a:lnTo>
                  <a:lnTo>
                    <a:pt x="560" y="326"/>
                  </a:lnTo>
                  <a:lnTo>
                    <a:pt x="560" y="326"/>
                  </a:lnTo>
                  <a:lnTo>
                    <a:pt x="560" y="344"/>
                  </a:lnTo>
                  <a:lnTo>
                    <a:pt x="563" y="362"/>
                  </a:lnTo>
                  <a:lnTo>
                    <a:pt x="565" y="379"/>
                  </a:lnTo>
                  <a:lnTo>
                    <a:pt x="567" y="396"/>
                  </a:lnTo>
                  <a:lnTo>
                    <a:pt x="567" y="396"/>
                  </a:lnTo>
                  <a:close/>
                  <a:moveTo>
                    <a:pt x="1615" y="343"/>
                  </a:moveTo>
                  <a:lnTo>
                    <a:pt x="1615" y="343"/>
                  </a:lnTo>
                  <a:lnTo>
                    <a:pt x="1607" y="338"/>
                  </a:lnTo>
                  <a:lnTo>
                    <a:pt x="1599" y="334"/>
                  </a:lnTo>
                  <a:lnTo>
                    <a:pt x="1590" y="331"/>
                  </a:lnTo>
                  <a:lnTo>
                    <a:pt x="1586" y="330"/>
                  </a:lnTo>
                  <a:lnTo>
                    <a:pt x="1583" y="331"/>
                  </a:lnTo>
                  <a:lnTo>
                    <a:pt x="1583" y="331"/>
                  </a:lnTo>
                  <a:lnTo>
                    <a:pt x="1589" y="337"/>
                  </a:lnTo>
                  <a:lnTo>
                    <a:pt x="1597" y="340"/>
                  </a:lnTo>
                  <a:lnTo>
                    <a:pt x="1606" y="343"/>
                  </a:lnTo>
                  <a:lnTo>
                    <a:pt x="1615" y="343"/>
                  </a:lnTo>
                  <a:lnTo>
                    <a:pt x="1615" y="343"/>
                  </a:lnTo>
                  <a:close/>
                  <a:moveTo>
                    <a:pt x="1524" y="424"/>
                  </a:moveTo>
                  <a:lnTo>
                    <a:pt x="1524" y="424"/>
                  </a:lnTo>
                  <a:lnTo>
                    <a:pt x="1513" y="454"/>
                  </a:lnTo>
                  <a:lnTo>
                    <a:pt x="1507" y="470"/>
                  </a:lnTo>
                  <a:lnTo>
                    <a:pt x="1503" y="486"/>
                  </a:lnTo>
                  <a:lnTo>
                    <a:pt x="1503" y="486"/>
                  </a:lnTo>
                  <a:lnTo>
                    <a:pt x="1512" y="493"/>
                  </a:lnTo>
                  <a:lnTo>
                    <a:pt x="1521" y="501"/>
                  </a:lnTo>
                  <a:lnTo>
                    <a:pt x="1521" y="501"/>
                  </a:lnTo>
                  <a:lnTo>
                    <a:pt x="1535" y="475"/>
                  </a:lnTo>
                  <a:lnTo>
                    <a:pt x="1548" y="446"/>
                  </a:lnTo>
                  <a:lnTo>
                    <a:pt x="1558" y="417"/>
                  </a:lnTo>
                  <a:lnTo>
                    <a:pt x="1566" y="388"/>
                  </a:lnTo>
                  <a:lnTo>
                    <a:pt x="1566" y="388"/>
                  </a:lnTo>
                  <a:lnTo>
                    <a:pt x="1565" y="393"/>
                  </a:lnTo>
                  <a:lnTo>
                    <a:pt x="1564" y="395"/>
                  </a:lnTo>
                  <a:lnTo>
                    <a:pt x="1561" y="395"/>
                  </a:lnTo>
                  <a:lnTo>
                    <a:pt x="1561" y="395"/>
                  </a:lnTo>
                  <a:lnTo>
                    <a:pt x="1557" y="395"/>
                  </a:lnTo>
                  <a:lnTo>
                    <a:pt x="1554" y="393"/>
                  </a:lnTo>
                  <a:lnTo>
                    <a:pt x="1551" y="390"/>
                  </a:lnTo>
                  <a:lnTo>
                    <a:pt x="1551" y="385"/>
                  </a:lnTo>
                  <a:lnTo>
                    <a:pt x="1551" y="385"/>
                  </a:lnTo>
                  <a:lnTo>
                    <a:pt x="1554" y="383"/>
                  </a:lnTo>
                  <a:lnTo>
                    <a:pt x="1558" y="382"/>
                  </a:lnTo>
                  <a:lnTo>
                    <a:pt x="1558" y="382"/>
                  </a:lnTo>
                  <a:lnTo>
                    <a:pt x="1562" y="382"/>
                  </a:lnTo>
                  <a:lnTo>
                    <a:pt x="1565" y="385"/>
                  </a:lnTo>
                  <a:lnTo>
                    <a:pt x="1568" y="386"/>
                  </a:lnTo>
                  <a:lnTo>
                    <a:pt x="1569" y="386"/>
                  </a:lnTo>
                  <a:lnTo>
                    <a:pt x="1571" y="385"/>
                  </a:lnTo>
                  <a:lnTo>
                    <a:pt x="1571" y="385"/>
                  </a:lnTo>
                  <a:lnTo>
                    <a:pt x="1576" y="365"/>
                  </a:lnTo>
                  <a:lnTo>
                    <a:pt x="1583" y="347"/>
                  </a:lnTo>
                  <a:lnTo>
                    <a:pt x="1583" y="347"/>
                  </a:lnTo>
                  <a:lnTo>
                    <a:pt x="1579" y="344"/>
                  </a:lnTo>
                  <a:lnTo>
                    <a:pt x="1576" y="341"/>
                  </a:lnTo>
                  <a:lnTo>
                    <a:pt x="1575" y="338"/>
                  </a:lnTo>
                  <a:lnTo>
                    <a:pt x="1571" y="337"/>
                  </a:lnTo>
                  <a:lnTo>
                    <a:pt x="1571" y="337"/>
                  </a:lnTo>
                  <a:lnTo>
                    <a:pt x="1547" y="381"/>
                  </a:lnTo>
                  <a:lnTo>
                    <a:pt x="1524" y="424"/>
                  </a:lnTo>
                  <a:lnTo>
                    <a:pt x="1524" y="424"/>
                  </a:lnTo>
                  <a:close/>
                  <a:moveTo>
                    <a:pt x="1592" y="352"/>
                  </a:moveTo>
                  <a:lnTo>
                    <a:pt x="1592" y="352"/>
                  </a:lnTo>
                  <a:lnTo>
                    <a:pt x="1576" y="390"/>
                  </a:lnTo>
                  <a:lnTo>
                    <a:pt x="1562" y="430"/>
                  </a:lnTo>
                  <a:lnTo>
                    <a:pt x="1548" y="468"/>
                  </a:lnTo>
                  <a:lnTo>
                    <a:pt x="1531" y="507"/>
                  </a:lnTo>
                  <a:lnTo>
                    <a:pt x="1531" y="507"/>
                  </a:lnTo>
                  <a:lnTo>
                    <a:pt x="1547" y="510"/>
                  </a:lnTo>
                  <a:lnTo>
                    <a:pt x="1555" y="511"/>
                  </a:lnTo>
                  <a:lnTo>
                    <a:pt x="1564" y="510"/>
                  </a:lnTo>
                  <a:lnTo>
                    <a:pt x="1564" y="510"/>
                  </a:lnTo>
                  <a:lnTo>
                    <a:pt x="1568" y="503"/>
                  </a:lnTo>
                  <a:lnTo>
                    <a:pt x="1573" y="498"/>
                  </a:lnTo>
                  <a:lnTo>
                    <a:pt x="1573" y="498"/>
                  </a:lnTo>
                  <a:lnTo>
                    <a:pt x="1578" y="483"/>
                  </a:lnTo>
                  <a:lnTo>
                    <a:pt x="1582" y="466"/>
                  </a:lnTo>
                  <a:lnTo>
                    <a:pt x="1593" y="431"/>
                  </a:lnTo>
                  <a:lnTo>
                    <a:pt x="1606" y="395"/>
                  </a:lnTo>
                  <a:lnTo>
                    <a:pt x="1610" y="376"/>
                  </a:lnTo>
                  <a:lnTo>
                    <a:pt x="1613" y="358"/>
                  </a:lnTo>
                  <a:lnTo>
                    <a:pt x="1613" y="358"/>
                  </a:lnTo>
                  <a:lnTo>
                    <a:pt x="1603" y="354"/>
                  </a:lnTo>
                  <a:lnTo>
                    <a:pt x="1597" y="352"/>
                  </a:lnTo>
                  <a:lnTo>
                    <a:pt x="1592" y="352"/>
                  </a:lnTo>
                  <a:lnTo>
                    <a:pt x="1592" y="352"/>
                  </a:lnTo>
                  <a:close/>
                  <a:moveTo>
                    <a:pt x="1850" y="382"/>
                  </a:moveTo>
                  <a:lnTo>
                    <a:pt x="1850" y="382"/>
                  </a:lnTo>
                  <a:lnTo>
                    <a:pt x="1847" y="379"/>
                  </a:lnTo>
                  <a:lnTo>
                    <a:pt x="1846" y="376"/>
                  </a:lnTo>
                  <a:lnTo>
                    <a:pt x="1846" y="376"/>
                  </a:lnTo>
                  <a:lnTo>
                    <a:pt x="1837" y="376"/>
                  </a:lnTo>
                  <a:lnTo>
                    <a:pt x="1829" y="376"/>
                  </a:lnTo>
                  <a:lnTo>
                    <a:pt x="1823" y="373"/>
                  </a:lnTo>
                  <a:lnTo>
                    <a:pt x="1816" y="369"/>
                  </a:lnTo>
                  <a:lnTo>
                    <a:pt x="1805" y="362"/>
                  </a:lnTo>
                  <a:lnTo>
                    <a:pt x="1799" y="361"/>
                  </a:lnTo>
                  <a:lnTo>
                    <a:pt x="1792" y="361"/>
                  </a:lnTo>
                  <a:lnTo>
                    <a:pt x="1792" y="361"/>
                  </a:lnTo>
                  <a:lnTo>
                    <a:pt x="1794" y="362"/>
                  </a:lnTo>
                  <a:lnTo>
                    <a:pt x="1792" y="364"/>
                  </a:lnTo>
                  <a:lnTo>
                    <a:pt x="1792" y="366"/>
                  </a:lnTo>
                  <a:lnTo>
                    <a:pt x="1792" y="371"/>
                  </a:lnTo>
                  <a:lnTo>
                    <a:pt x="1792" y="371"/>
                  </a:lnTo>
                  <a:lnTo>
                    <a:pt x="1805" y="375"/>
                  </a:lnTo>
                  <a:lnTo>
                    <a:pt x="1820" y="381"/>
                  </a:lnTo>
                  <a:lnTo>
                    <a:pt x="1834" y="382"/>
                  </a:lnTo>
                  <a:lnTo>
                    <a:pt x="1841" y="382"/>
                  </a:lnTo>
                  <a:lnTo>
                    <a:pt x="1850" y="382"/>
                  </a:lnTo>
                  <a:lnTo>
                    <a:pt x="1850" y="382"/>
                  </a:lnTo>
                  <a:close/>
                  <a:moveTo>
                    <a:pt x="610" y="372"/>
                  </a:moveTo>
                  <a:lnTo>
                    <a:pt x="610" y="372"/>
                  </a:lnTo>
                  <a:lnTo>
                    <a:pt x="615" y="381"/>
                  </a:lnTo>
                  <a:lnTo>
                    <a:pt x="616" y="386"/>
                  </a:lnTo>
                  <a:lnTo>
                    <a:pt x="617" y="390"/>
                  </a:lnTo>
                  <a:lnTo>
                    <a:pt x="617" y="390"/>
                  </a:lnTo>
                  <a:lnTo>
                    <a:pt x="616" y="393"/>
                  </a:lnTo>
                  <a:lnTo>
                    <a:pt x="613" y="396"/>
                  </a:lnTo>
                  <a:lnTo>
                    <a:pt x="608" y="397"/>
                  </a:lnTo>
                  <a:lnTo>
                    <a:pt x="608" y="397"/>
                  </a:lnTo>
                  <a:lnTo>
                    <a:pt x="620" y="417"/>
                  </a:lnTo>
                  <a:lnTo>
                    <a:pt x="634" y="435"/>
                  </a:lnTo>
                  <a:lnTo>
                    <a:pt x="643" y="444"/>
                  </a:lnTo>
                  <a:lnTo>
                    <a:pt x="652" y="451"/>
                  </a:lnTo>
                  <a:lnTo>
                    <a:pt x="662" y="455"/>
                  </a:lnTo>
                  <a:lnTo>
                    <a:pt x="674" y="458"/>
                  </a:lnTo>
                  <a:lnTo>
                    <a:pt x="674" y="458"/>
                  </a:lnTo>
                  <a:lnTo>
                    <a:pt x="678" y="451"/>
                  </a:lnTo>
                  <a:lnTo>
                    <a:pt x="679" y="445"/>
                  </a:lnTo>
                  <a:lnTo>
                    <a:pt x="679" y="439"/>
                  </a:lnTo>
                  <a:lnTo>
                    <a:pt x="678" y="434"/>
                  </a:lnTo>
                  <a:lnTo>
                    <a:pt x="675" y="428"/>
                  </a:lnTo>
                  <a:lnTo>
                    <a:pt x="672" y="424"/>
                  </a:lnTo>
                  <a:lnTo>
                    <a:pt x="662" y="414"/>
                  </a:lnTo>
                  <a:lnTo>
                    <a:pt x="641" y="397"/>
                  </a:lnTo>
                  <a:lnTo>
                    <a:pt x="633" y="388"/>
                  </a:lnTo>
                  <a:lnTo>
                    <a:pt x="630" y="383"/>
                  </a:lnTo>
                  <a:lnTo>
                    <a:pt x="629" y="379"/>
                  </a:lnTo>
                  <a:lnTo>
                    <a:pt x="629" y="379"/>
                  </a:lnTo>
                  <a:lnTo>
                    <a:pt x="624" y="379"/>
                  </a:lnTo>
                  <a:lnTo>
                    <a:pt x="622" y="378"/>
                  </a:lnTo>
                  <a:lnTo>
                    <a:pt x="616" y="373"/>
                  </a:lnTo>
                  <a:lnTo>
                    <a:pt x="613" y="371"/>
                  </a:lnTo>
                  <a:lnTo>
                    <a:pt x="612" y="371"/>
                  </a:lnTo>
                  <a:lnTo>
                    <a:pt x="610" y="372"/>
                  </a:lnTo>
                  <a:lnTo>
                    <a:pt x="610" y="372"/>
                  </a:lnTo>
                  <a:close/>
                  <a:moveTo>
                    <a:pt x="1780" y="379"/>
                  </a:moveTo>
                  <a:lnTo>
                    <a:pt x="1780" y="379"/>
                  </a:lnTo>
                  <a:lnTo>
                    <a:pt x="1764" y="400"/>
                  </a:lnTo>
                  <a:lnTo>
                    <a:pt x="1750" y="421"/>
                  </a:lnTo>
                  <a:lnTo>
                    <a:pt x="1750" y="421"/>
                  </a:lnTo>
                  <a:lnTo>
                    <a:pt x="1745" y="430"/>
                  </a:lnTo>
                  <a:lnTo>
                    <a:pt x="1738" y="438"/>
                  </a:lnTo>
                  <a:lnTo>
                    <a:pt x="1725" y="455"/>
                  </a:lnTo>
                  <a:lnTo>
                    <a:pt x="1721" y="463"/>
                  </a:lnTo>
                  <a:lnTo>
                    <a:pt x="1719" y="466"/>
                  </a:lnTo>
                  <a:lnTo>
                    <a:pt x="1719" y="470"/>
                  </a:lnTo>
                  <a:lnTo>
                    <a:pt x="1721" y="473"/>
                  </a:lnTo>
                  <a:lnTo>
                    <a:pt x="1722" y="477"/>
                  </a:lnTo>
                  <a:lnTo>
                    <a:pt x="1726" y="482"/>
                  </a:lnTo>
                  <a:lnTo>
                    <a:pt x="1731" y="484"/>
                  </a:lnTo>
                  <a:lnTo>
                    <a:pt x="1731" y="484"/>
                  </a:lnTo>
                  <a:lnTo>
                    <a:pt x="1736" y="476"/>
                  </a:lnTo>
                  <a:lnTo>
                    <a:pt x="1740" y="469"/>
                  </a:lnTo>
                  <a:lnTo>
                    <a:pt x="1746" y="461"/>
                  </a:lnTo>
                  <a:lnTo>
                    <a:pt x="1749" y="451"/>
                  </a:lnTo>
                  <a:lnTo>
                    <a:pt x="1749" y="451"/>
                  </a:lnTo>
                  <a:lnTo>
                    <a:pt x="1756" y="444"/>
                  </a:lnTo>
                  <a:lnTo>
                    <a:pt x="1761" y="437"/>
                  </a:lnTo>
                  <a:lnTo>
                    <a:pt x="1773" y="417"/>
                  </a:lnTo>
                  <a:lnTo>
                    <a:pt x="1773" y="417"/>
                  </a:lnTo>
                  <a:lnTo>
                    <a:pt x="1778" y="407"/>
                  </a:lnTo>
                  <a:lnTo>
                    <a:pt x="1783" y="397"/>
                  </a:lnTo>
                  <a:lnTo>
                    <a:pt x="1784" y="388"/>
                  </a:lnTo>
                  <a:lnTo>
                    <a:pt x="1785" y="383"/>
                  </a:lnTo>
                  <a:lnTo>
                    <a:pt x="1784" y="379"/>
                  </a:lnTo>
                  <a:lnTo>
                    <a:pt x="1784" y="379"/>
                  </a:lnTo>
                  <a:lnTo>
                    <a:pt x="1780" y="379"/>
                  </a:lnTo>
                  <a:lnTo>
                    <a:pt x="1780" y="379"/>
                  </a:lnTo>
                  <a:close/>
                  <a:moveTo>
                    <a:pt x="1799" y="386"/>
                  </a:moveTo>
                  <a:lnTo>
                    <a:pt x="1799" y="386"/>
                  </a:lnTo>
                  <a:lnTo>
                    <a:pt x="1769" y="439"/>
                  </a:lnTo>
                  <a:lnTo>
                    <a:pt x="1736" y="493"/>
                  </a:lnTo>
                  <a:lnTo>
                    <a:pt x="1736" y="493"/>
                  </a:lnTo>
                  <a:lnTo>
                    <a:pt x="1740" y="497"/>
                  </a:lnTo>
                  <a:lnTo>
                    <a:pt x="1746" y="500"/>
                  </a:lnTo>
                  <a:lnTo>
                    <a:pt x="1757" y="504"/>
                  </a:lnTo>
                  <a:lnTo>
                    <a:pt x="1770" y="505"/>
                  </a:lnTo>
                  <a:lnTo>
                    <a:pt x="1783" y="504"/>
                  </a:lnTo>
                  <a:lnTo>
                    <a:pt x="1783" y="504"/>
                  </a:lnTo>
                  <a:lnTo>
                    <a:pt x="1791" y="491"/>
                  </a:lnTo>
                  <a:lnTo>
                    <a:pt x="1798" y="479"/>
                  </a:lnTo>
                  <a:lnTo>
                    <a:pt x="1811" y="451"/>
                  </a:lnTo>
                  <a:lnTo>
                    <a:pt x="1822" y="423"/>
                  </a:lnTo>
                  <a:lnTo>
                    <a:pt x="1834" y="393"/>
                  </a:lnTo>
                  <a:lnTo>
                    <a:pt x="1834" y="393"/>
                  </a:lnTo>
                  <a:lnTo>
                    <a:pt x="1825" y="390"/>
                  </a:lnTo>
                  <a:lnTo>
                    <a:pt x="1818" y="389"/>
                  </a:lnTo>
                  <a:lnTo>
                    <a:pt x="1799" y="386"/>
                  </a:lnTo>
                  <a:lnTo>
                    <a:pt x="1799" y="386"/>
                  </a:lnTo>
                  <a:close/>
                  <a:moveTo>
                    <a:pt x="592" y="504"/>
                  </a:moveTo>
                  <a:lnTo>
                    <a:pt x="592" y="504"/>
                  </a:lnTo>
                  <a:lnTo>
                    <a:pt x="598" y="504"/>
                  </a:lnTo>
                  <a:lnTo>
                    <a:pt x="603" y="503"/>
                  </a:lnTo>
                  <a:lnTo>
                    <a:pt x="608" y="500"/>
                  </a:lnTo>
                  <a:lnTo>
                    <a:pt x="609" y="496"/>
                  </a:lnTo>
                  <a:lnTo>
                    <a:pt x="610" y="491"/>
                  </a:lnTo>
                  <a:lnTo>
                    <a:pt x="610" y="486"/>
                  </a:lnTo>
                  <a:lnTo>
                    <a:pt x="609" y="475"/>
                  </a:lnTo>
                  <a:lnTo>
                    <a:pt x="602" y="448"/>
                  </a:lnTo>
                  <a:lnTo>
                    <a:pt x="599" y="435"/>
                  </a:lnTo>
                  <a:lnTo>
                    <a:pt x="599" y="427"/>
                  </a:lnTo>
                  <a:lnTo>
                    <a:pt x="599" y="427"/>
                  </a:lnTo>
                  <a:lnTo>
                    <a:pt x="605" y="435"/>
                  </a:lnTo>
                  <a:lnTo>
                    <a:pt x="609" y="444"/>
                  </a:lnTo>
                  <a:lnTo>
                    <a:pt x="617" y="465"/>
                  </a:lnTo>
                  <a:lnTo>
                    <a:pt x="617" y="465"/>
                  </a:lnTo>
                  <a:lnTo>
                    <a:pt x="619" y="465"/>
                  </a:lnTo>
                  <a:lnTo>
                    <a:pt x="622" y="465"/>
                  </a:lnTo>
                  <a:lnTo>
                    <a:pt x="626" y="468"/>
                  </a:lnTo>
                  <a:lnTo>
                    <a:pt x="630" y="469"/>
                  </a:lnTo>
                  <a:lnTo>
                    <a:pt x="631" y="468"/>
                  </a:lnTo>
                  <a:lnTo>
                    <a:pt x="634" y="466"/>
                  </a:lnTo>
                  <a:lnTo>
                    <a:pt x="634" y="466"/>
                  </a:lnTo>
                  <a:lnTo>
                    <a:pt x="633" y="463"/>
                  </a:lnTo>
                  <a:lnTo>
                    <a:pt x="631" y="459"/>
                  </a:lnTo>
                  <a:lnTo>
                    <a:pt x="631" y="452"/>
                  </a:lnTo>
                  <a:lnTo>
                    <a:pt x="633" y="446"/>
                  </a:lnTo>
                  <a:lnTo>
                    <a:pt x="633" y="446"/>
                  </a:lnTo>
                  <a:lnTo>
                    <a:pt x="622" y="432"/>
                  </a:lnTo>
                  <a:lnTo>
                    <a:pt x="612" y="417"/>
                  </a:lnTo>
                  <a:lnTo>
                    <a:pt x="602" y="403"/>
                  </a:lnTo>
                  <a:lnTo>
                    <a:pt x="596" y="396"/>
                  </a:lnTo>
                  <a:lnTo>
                    <a:pt x="591" y="389"/>
                  </a:lnTo>
                  <a:lnTo>
                    <a:pt x="591" y="389"/>
                  </a:lnTo>
                  <a:lnTo>
                    <a:pt x="589" y="397"/>
                  </a:lnTo>
                  <a:lnTo>
                    <a:pt x="588" y="404"/>
                  </a:lnTo>
                  <a:lnTo>
                    <a:pt x="584" y="410"/>
                  </a:lnTo>
                  <a:lnTo>
                    <a:pt x="577" y="413"/>
                  </a:lnTo>
                  <a:lnTo>
                    <a:pt x="577" y="413"/>
                  </a:lnTo>
                  <a:lnTo>
                    <a:pt x="572" y="410"/>
                  </a:lnTo>
                  <a:lnTo>
                    <a:pt x="571" y="409"/>
                  </a:lnTo>
                  <a:lnTo>
                    <a:pt x="570" y="409"/>
                  </a:lnTo>
                  <a:lnTo>
                    <a:pt x="570" y="409"/>
                  </a:lnTo>
                  <a:lnTo>
                    <a:pt x="574" y="420"/>
                  </a:lnTo>
                  <a:lnTo>
                    <a:pt x="577" y="432"/>
                  </a:lnTo>
                  <a:lnTo>
                    <a:pt x="579" y="458"/>
                  </a:lnTo>
                  <a:lnTo>
                    <a:pt x="584" y="482"/>
                  </a:lnTo>
                  <a:lnTo>
                    <a:pt x="588" y="494"/>
                  </a:lnTo>
                  <a:lnTo>
                    <a:pt x="592" y="504"/>
                  </a:lnTo>
                  <a:lnTo>
                    <a:pt x="592" y="504"/>
                  </a:lnTo>
                  <a:close/>
                  <a:moveTo>
                    <a:pt x="1190" y="409"/>
                  </a:moveTo>
                  <a:lnTo>
                    <a:pt x="1190" y="409"/>
                  </a:lnTo>
                  <a:lnTo>
                    <a:pt x="1193" y="413"/>
                  </a:lnTo>
                  <a:lnTo>
                    <a:pt x="1196" y="416"/>
                  </a:lnTo>
                  <a:lnTo>
                    <a:pt x="1200" y="418"/>
                  </a:lnTo>
                  <a:lnTo>
                    <a:pt x="1203" y="420"/>
                  </a:lnTo>
                  <a:lnTo>
                    <a:pt x="1207" y="420"/>
                  </a:lnTo>
                  <a:lnTo>
                    <a:pt x="1211" y="420"/>
                  </a:lnTo>
                  <a:lnTo>
                    <a:pt x="1215" y="418"/>
                  </a:lnTo>
                  <a:lnTo>
                    <a:pt x="1220" y="416"/>
                  </a:lnTo>
                  <a:lnTo>
                    <a:pt x="1220" y="416"/>
                  </a:lnTo>
                  <a:lnTo>
                    <a:pt x="1213" y="411"/>
                  </a:lnTo>
                  <a:lnTo>
                    <a:pt x="1206" y="407"/>
                  </a:lnTo>
                  <a:lnTo>
                    <a:pt x="1203" y="406"/>
                  </a:lnTo>
                  <a:lnTo>
                    <a:pt x="1199" y="406"/>
                  </a:lnTo>
                  <a:lnTo>
                    <a:pt x="1194" y="407"/>
                  </a:lnTo>
                  <a:lnTo>
                    <a:pt x="1190" y="409"/>
                  </a:lnTo>
                  <a:lnTo>
                    <a:pt x="1190" y="409"/>
                  </a:lnTo>
                  <a:close/>
                  <a:moveTo>
                    <a:pt x="1123" y="556"/>
                  </a:moveTo>
                  <a:lnTo>
                    <a:pt x="1123" y="556"/>
                  </a:lnTo>
                  <a:lnTo>
                    <a:pt x="1126" y="556"/>
                  </a:lnTo>
                  <a:lnTo>
                    <a:pt x="1128" y="555"/>
                  </a:lnTo>
                  <a:lnTo>
                    <a:pt x="1130" y="553"/>
                  </a:lnTo>
                  <a:lnTo>
                    <a:pt x="1130" y="552"/>
                  </a:lnTo>
                  <a:lnTo>
                    <a:pt x="1130" y="546"/>
                  </a:lnTo>
                  <a:lnTo>
                    <a:pt x="1131" y="541"/>
                  </a:lnTo>
                  <a:lnTo>
                    <a:pt x="1131" y="541"/>
                  </a:lnTo>
                  <a:lnTo>
                    <a:pt x="1138" y="524"/>
                  </a:lnTo>
                  <a:lnTo>
                    <a:pt x="1148" y="510"/>
                  </a:lnTo>
                  <a:lnTo>
                    <a:pt x="1166" y="482"/>
                  </a:lnTo>
                  <a:lnTo>
                    <a:pt x="1186" y="455"/>
                  </a:lnTo>
                  <a:lnTo>
                    <a:pt x="1208" y="428"/>
                  </a:lnTo>
                  <a:lnTo>
                    <a:pt x="1208" y="428"/>
                  </a:lnTo>
                  <a:lnTo>
                    <a:pt x="1201" y="427"/>
                  </a:lnTo>
                  <a:lnTo>
                    <a:pt x="1194" y="425"/>
                  </a:lnTo>
                  <a:lnTo>
                    <a:pt x="1189" y="421"/>
                  </a:lnTo>
                  <a:lnTo>
                    <a:pt x="1182" y="418"/>
                  </a:lnTo>
                  <a:lnTo>
                    <a:pt x="1182" y="418"/>
                  </a:lnTo>
                  <a:lnTo>
                    <a:pt x="1173" y="434"/>
                  </a:lnTo>
                  <a:lnTo>
                    <a:pt x="1163" y="449"/>
                  </a:lnTo>
                  <a:lnTo>
                    <a:pt x="1148" y="482"/>
                  </a:lnTo>
                  <a:lnTo>
                    <a:pt x="1134" y="518"/>
                  </a:lnTo>
                  <a:lnTo>
                    <a:pt x="1123" y="556"/>
                  </a:lnTo>
                  <a:lnTo>
                    <a:pt x="1123" y="556"/>
                  </a:lnTo>
                  <a:close/>
                  <a:moveTo>
                    <a:pt x="668" y="470"/>
                  </a:moveTo>
                  <a:lnTo>
                    <a:pt x="668" y="470"/>
                  </a:lnTo>
                  <a:lnTo>
                    <a:pt x="662" y="469"/>
                  </a:lnTo>
                  <a:lnTo>
                    <a:pt x="658" y="466"/>
                  </a:lnTo>
                  <a:lnTo>
                    <a:pt x="652" y="465"/>
                  </a:lnTo>
                  <a:lnTo>
                    <a:pt x="651" y="465"/>
                  </a:lnTo>
                  <a:lnTo>
                    <a:pt x="648" y="466"/>
                  </a:lnTo>
                  <a:lnTo>
                    <a:pt x="648" y="466"/>
                  </a:lnTo>
                  <a:lnTo>
                    <a:pt x="652" y="480"/>
                  </a:lnTo>
                  <a:lnTo>
                    <a:pt x="658" y="494"/>
                  </a:lnTo>
                  <a:lnTo>
                    <a:pt x="667" y="508"/>
                  </a:lnTo>
                  <a:lnTo>
                    <a:pt x="675" y="524"/>
                  </a:lnTo>
                  <a:lnTo>
                    <a:pt x="683" y="538"/>
                  </a:lnTo>
                  <a:lnTo>
                    <a:pt x="692" y="553"/>
                  </a:lnTo>
                  <a:lnTo>
                    <a:pt x="699" y="569"/>
                  </a:lnTo>
                  <a:lnTo>
                    <a:pt x="703" y="584"/>
                  </a:lnTo>
                  <a:lnTo>
                    <a:pt x="703" y="584"/>
                  </a:lnTo>
                  <a:lnTo>
                    <a:pt x="709" y="588"/>
                  </a:lnTo>
                  <a:lnTo>
                    <a:pt x="711" y="594"/>
                  </a:lnTo>
                  <a:lnTo>
                    <a:pt x="714" y="600"/>
                  </a:lnTo>
                  <a:lnTo>
                    <a:pt x="718" y="605"/>
                  </a:lnTo>
                  <a:lnTo>
                    <a:pt x="718" y="605"/>
                  </a:lnTo>
                  <a:lnTo>
                    <a:pt x="735" y="640"/>
                  </a:lnTo>
                  <a:lnTo>
                    <a:pt x="744" y="659"/>
                  </a:lnTo>
                  <a:lnTo>
                    <a:pt x="755" y="677"/>
                  </a:lnTo>
                  <a:lnTo>
                    <a:pt x="755" y="677"/>
                  </a:lnTo>
                  <a:lnTo>
                    <a:pt x="822" y="820"/>
                  </a:lnTo>
                  <a:lnTo>
                    <a:pt x="822" y="820"/>
                  </a:lnTo>
                  <a:lnTo>
                    <a:pt x="829" y="834"/>
                  </a:lnTo>
                  <a:lnTo>
                    <a:pt x="832" y="842"/>
                  </a:lnTo>
                  <a:lnTo>
                    <a:pt x="834" y="849"/>
                  </a:lnTo>
                  <a:lnTo>
                    <a:pt x="834" y="849"/>
                  </a:lnTo>
                  <a:lnTo>
                    <a:pt x="832" y="849"/>
                  </a:lnTo>
                  <a:lnTo>
                    <a:pt x="832" y="849"/>
                  </a:lnTo>
                  <a:lnTo>
                    <a:pt x="829" y="852"/>
                  </a:lnTo>
                  <a:lnTo>
                    <a:pt x="829" y="852"/>
                  </a:lnTo>
                  <a:lnTo>
                    <a:pt x="824" y="847"/>
                  </a:lnTo>
                  <a:lnTo>
                    <a:pt x="818" y="841"/>
                  </a:lnTo>
                  <a:lnTo>
                    <a:pt x="814" y="833"/>
                  </a:lnTo>
                  <a:lnTo>
                    <a:pt x="811" y="826"/>
                  </a:lnTo>
                  <a:lnTo>
                    <a:pt x="811" y="826"/>
                  </a:lnTo>
                  <a:lnTo>
                    <a:pt x="794" y="788"/>
                  </a:lnTo>
                  <a:lnTo>
                    <a:pt x="777" y="750"/>
                  </a:lnTo>
                  <a:lnTo>
                    <a:pt x="777" y="750"/>
                  </a:lnTo>
                  <a:lnTo>
                    <a:pt x="761" y="716"/>
                  </a:lnTo>
                  <a:lnTo>
                    <a:pt x="752" y="698"/>
                  </a:lnTo>
                  <a:lnTo>
                    <a:pt x="745" y="678"/>
                  </a:lnTo>
                  <a:lnTo>
                    <a:pt x="745" y="678"/>
                  </a:lnTo>
                  <a:lnTo>
                    <a:pt x="718" y="630"/>
                  </a:lnTo>
                  <a:lnTo>
                    <a:pt x="693" y="580"/>
                  </a:lnTo>
                  <a:lnTo>
                    <a:pt x="667" y="529"/>
                  </a:lnTo>
                  <a:lnTo>
                    <a:pt x="652" y="504"/>
                  </a:lnTo>
                  <a:lnTo>
                    <a:pt x="638" y="480"/>
                  </a:lnTo>
                  <a:lnTo>
                    <a:pt x="638" y="480"/>
                  </a:lnTo>
                  <a:lnTo>
                    <a:pt x="631" y="482"/>
                  </a:lnTo>
                  <a:lnTo>
                    <a:pt x="624" y="482"/>
                  </a:lnTo>
                  <a:lnTo>
                    <a:pt x="624" y="482"/>
                  </a:lnTo>
                  <a:lnTo>
                    <a:pt x="623" y="489"/>
                  </a:lnTo>
                  <a:lnTo>
                    <a:pt x="622" y="496"/>
                  </a:lnTo>
                  <a:lnTo>
                    <a:pt x="619" y="500"/>
                  </a:lnTo>
                  <a:lnTo>
                    <a:pt x="616" y="505"/>
                  </a:lnTo>
                  <a:lnTo>
                    <a:pt x="612" y="510"/>
                  </a:lnTo>
                  <a:lnTo>
                    <a:pt x="608" y="512"/>
                  </a:lnTo>
                  <a:lnTo>
                    <a:pt x="598" y="518"/>
                  </a:lnTo>
                  <a:lnTo>
                    <a:pt x="598" y="518"/>
                  </a:lnTo>
                  <a:lnTo>
                    <a:pt x="619" y="555"/>
                  </a:lnTo>
                  <a:lnTo>
                    <a:pt x="640" y="591"/>
                  </a:lnTo>
                  <a:lnTo>
                    <a:pt x="681" y="668"/>
                  </a:lnTo>
                  <a:lnTo>
                    <a:pt x="718" y="746"/>
                  </a:lnTo>
                  <a:lnTo>
                    <a:pt x="758" y="821"/>
                  </a:lnTo>
                  <a:lnTo>
                    <a:pt x="758" y="821"/>
                  </a:lnTo>
                  <a:lnTo>
                    <a:pt x="772" y="835"/>
                  </a:lnTo>
                  <a:lnTo>
                    <a:pt x="786" y="849"/>
                  </a:lnTo>
                  <a:lnTo>
                    <a:pt x="801" y="862"/>
                  </a:lnTo>
                  <a:lnTo>
                    <a:pt x="808" y="869"/>
                  </a:lnTo>
                  <a:lnTo>
                    <a:pt x="817" y="875"/>
                  </a:lnTo>
                  <a:lnTo>
                    <a:pt x="817" y="875"/>
                  </a:lnTo>
                  <a:lnTo>
                    <a:pt x="821" y="869"/>
                  </a:lnTo>
                  <a:lnTo>
                    <a:pt x="824" y="865"/>
                  </a:lnTo>
                  <a:lnTo>
                    <a:pt x="827" y="859"/>
                  </a:lnTo>
                  <a:lnTo>
                    <a:pt x="829" y="856"/>
                  </a:lnTo>
                  <a:lnTo>
                    <a:pt x="829" y="856"/>
                  </a:lnTo>
                  <a:lnTo>
                    <a:pt x="835" y="854"/>
                  </a:lnTo>
                  <a:lnTo>
                    <a:pt x="841" y="852"/>
                  </a:lnTo>
                  <a:lnTo>
                    <a:pt x="850" y="852"/>
                  </a:lnTo>
                  <a:lnTo>
                    <a:pt x="860" y="854"/>
                  </a:lnTo>
                  <a:lnTo>
                    <a:pt x="869" y="854"/>
                  </a:lnTo>
                  <a:lnTo>
                    <a:pt x="869" y="854"/>
                  </a:lnTo>
                  <a:lnTo>
                    <a:pt x="870" y="848"/>
                  </a:lnTo>
                  <a:lnTo>
                    <a:pt x="869" y="844"/>
                  </a:lnTo>
                  <a:lnTo>
                    <a:pt x="866" y="835"/>
                  </a:lnTo>
                  <a:lnTo>
                    <a:pt x="862" y="828"/>
                  </a:lnTo>
                  <a:lnTo>
                    <a:pt x="857" y="821"/>
                  </a:lnTo>
                  <a:lnTo>
                    <a:pt x="857" y="821"/>
                  </a:lnTo>
                  <a:lnTo>
                    <a:pt x="853" y="807"/>
                  </a:lnTo>
                  <a:lnTo>
                    <a:pt x="852" y="800"/>
                  </a:lnTo>
                  <a:lnTo>
                    <a:pt x="846" y="795"/>
                  </a:lnTo>
                  <a:lnTo>
                    <a:pt x="846" y="795"/>
                  </a:lnTo>
                  <a:lnTo>
                    <a:pt x="843" y="782"/>
                  </a:lnTo>
                  <a:lnTo>
                    <a:pt x="838" y="769"/>
                  </a:lnTo>
                  <a:lnTo>
                    <a:pt x="831" y="758"/>
                  </a:lnTo>
                  <a:lnTo>
                    <a:pt x="825" y="746"/>
                  </a:lnTo>
                  <a:lnTo>
                    <a:pt x="825" y="746"/>
                  </a:lnTo>
                  <a:lnTo>
                    <a:pt x="803" y="689"/>
                  </a:lnTo>
                  <a:lnTo>
                    <a:pt x="777" y="633"/>
                  </a:lnTo>
                  <a:lnTo>
                    <a:pt x="777" y="633"/>
                  </a:lnTo>
                  <a:lnTo>
                    <a:pt x="763" y="607"/>
                  </a:lnTo>
                  <a:lnTo>
                    <a:pt x="749" y="580"/>
                  </a:lnTo>
                  <a:lnTo>
                    <a:pt x="734" y="553"/>
                  </a:lnTo>
                  <a:lnTo>
                    <a:pt x="721" y="528"/>
                  </a:lnTo>
                  <a:lnTo>
                    <a:pt x="721" y="528"/>
                  </a:lnTo>
                  <a:lnTo>
                    <a:pt x="709" y="498"/>
                  </a:lnTo>
                  <a:lnTo>
                    <a:pt x="703" y="483"/>
                  </a:lnTo>
                  <a:lnTo>
                    <a:pt x="700" y="469"/>
                  </a:lnTo>
                  <a:lnTo>
                    <a:pt x="700" y="469"/>
                  </a:lnTo>
                  <a:lnTo>
                    <a:pt x="695" y="462"/>
                  </a:lnTo>
                  <a:lnTo>
                    <a:pt x="689" y="454"/>
                  </a:lnTo>
                  <a:lnTo>
                    <a:pt x="689" y="454"/>
                  </a:lnTo>
                  <a:lnTo>
                    <a:pt x="686" y="461"/>
                  </a:lnTo>
                  <a:lnTo>
                    <a:pt x="682" y="466"/>
                  </a:lnTo>
                  <a:lnTo>
                    <a:pt x="676" y="469"/>
                  </a:lnTo>
                  <a:lnTo>
                    <a:pt x="668" y="470"/>
                  </a:lnTo>
                  <a:lnTo>
                    <a:pt x="668" y="470"/>
                  </a:lnTo>
                  <a:close/>
                  <a:moveTo>
                    <a:pt x="1085" y="514"/>
                  </a:moveTo>
                  <a:lnTo>
                    <a:pt x="1085" y="514"/>
                  </a:lnTo>
                  <a:lnTo>
                    <a:pt x="1071" y="503"/>
                  </a:lnTo>
                  <a:lnTo>
                    <a:pt x="1065" y="497"/>
                  </a:lnTo>
                  <a:lnTo>
                    <a:pt x="1060" y="491"/>
                  </a:lnTo>
                  <a:lnTo>
                    <a:pt x="1060" y="491"/>
                  </a:lnTo>
                  <a:lnTo>
                    <a:pt x="1048" y="487"/>
                  </a:lnTo>
                  <a:lnTo>
                    <a:pt x="1037" y="483"/>
                  </a:lnTo>
                  <a:lnTo>
                    <a:pt x="1026" y="480"/>
                  </a:lnTo>
                  <a:lnTo>
                    <a:pt x="1013" y="477"/>
                  </a:lnTo>
                  <a:lnTo>
                    <a:pt x="1002" y="476"/>
                  </a:lnTo>
                  <a:lnTo>
                    <a:pt x="989" y="476"/>
                  </a:lnTo>
                  <a:lnTo>
                    <a:pt x="978" y="476"/>
                  </a:lnTo>
                  <a:lnTo>
                    <a:pt x="967" y="477"/>
                  </a:lnTo>
                  <a:lnTo>
                    <a:pt x="956" y="480"/>
                  </a:lnTo>
                  <a:lnTo>
                    <a:pt x="944" y="483"/>
                  </a:lnTo>
                  <a:lnTo>
                    <a:pt x="935" y="487"/>
                  </a:lnTo>
                  <a:lnTo>
                    <a:pt x="925" y="491"/>
                  </a:lnTo>
                  <a:lnTo>
                    <a:pt x="916" y="497"/>
                  </a:lnTo>
                  <a:lnTo>
                    <a:pt x="909" y="504"/>
                  </a:lnTo>
                  <a:lnTo>
                    <a:pt x="902" y="511"/>
                  </a:lnTo>
                  <a:lnTo>
                    <a:pt x="897" y="520"/>
                  </a:lnTo>
                  <a:lnTo>
                    <a:pt x="897" y="520"/>
                  </a:lnTo>
                  <a:lnTo>
                    <a:pt x="893" y="529"/>
                  </a:lnTo>
                  <a:lnTo>
                    <a:pt x="888" y="539"/>
                  </a:lnTo>
                  <a:lnTo>
                    <a:pt x="884" y="550"/>
                  </a:lnTo>
                  <a:lnTo>
                    <a:pt x="880" y="560"/>
                  </a:lnTo>
                  <a:lnTo>
                    <a:pt x="880" y="560"/>
                  </a:lnTo>
                  <a:lnTo>
                    <a:pt x="871" y="581"/>
                  </a:lnTo>
                  <a:lnTo>
                    <a:pt x="867" y="593"/>
                  </a:lnTo>
                  <a:lnTo>
                    <a:pt x="864" y="602"/>
                  </a:lnTo>
                  <a:lnTo>
                    <a:pt x="864" y="602"/>
                  </a:lnTo>
                  <a:lnTo>
                    <a:pt x="864" y="614"/>
                  </a:lnTo>
                  <a:lnTo>
                    <a:pt x="864" y="618"/>
                  </a:lnTo>
                  <a:lnTo>
                    <a:pt x="863" y="623"/>
                  </a:lnTo>
                  <a:lnTo>
                    <a:pt x="863" y="623"/>
                  </a:lnTo>
                  <a:lnTo>
                    <a:pt x="860" y="629"/>
                  </a:lnTo>
                  <a:lnTo>
                    <a:pt x="857" y="635"/>
                  </a:lnTo>
                  <a:lnTo>
                    <a:pt x="857" y="635"/>
                  </a:lnTo>
                  <a:lnTo>
                    <a:pt x="856" y="646"/>
                  </a:lnTo>
                  <a:lnTo>
                    <a:pt x="855" y="659"/>
                  </a:lnTo>
                  <a:lnTo>
                    <a:pt x="856" y="671"/>
                  </a:lnTo>
                  <a:lnTo>
                    <a:pt x="857" y="682"/>
                  </a:lnTo>
                  <a:lnTo>
                    <a:pt x="863" y="708"/>
                  </a:lnTo>
                  <a:lnTo>
                    <a:pt x="869" y="730"/>
                  </a:lnTo>
                  <a:lnTo>
                    <a:pt x="869" y="730"/>
                  </a:lnTo>
                  <a:lnTo>
                    <a:pt x="869" y="733"/>
                  </a:lnTo>
                  <a:lnTo>
                    <a:pt x="867" y="736"/>
                  </a:lnTo>
                  <a:lnTo>
                    <a:pt x="867" y="736"/>
                  </a:lnTo>
                  <a:lnTo>
                    <a:pt x="871" y="754"/>
                  </a:lnTo>
                  <a:lnTo>
                    <a:pt x="877" y="771"/>
                  </a:lnTo>
                  <a:lnTo>
                    <a:pt x="884" y="786"/>
                  </a:lnTo>
                  <a:lnTo>
                    <a:pt x="893" y="802"/>
                  </a:lnTo>
                  <a:lnTo>
                    <a:pt x="902" y="816"/>
                  </a:lnTo>
                  <a:lnTo>
                    <a:pt x="912" y="828"/>
                  </a:lnTo>
                  <a:lnTo>
                    <a:pt x="923" y="840"/>
                  </a:lnTo>
                  <a:lnTo>
                    <a:pt x="935" y="849"/>
                  </a:lnTo>
                  <a:lnTo>
                    <a:pt x="935" y="849"/>
                  </a:lnTo>
                  <a:lnTo>
                    <a:pt x="1088" y="848"/>
                  </a:lnTo>
                  <a:lnTo>
                    <a:pt x="1239" y="848"/>
                  </a:lnTo>
                  <a:lnTo>
                    <a:pt x="1239" y="848"/>
                  </a:lnTo>
                  <a:lnTo>
                    <a:pt x="1258" y="833"/>
                  </a:lnTo>
                  <a:lnTo>
                    <a:pt x="1277" y="814"/>
                  </a:lnTo>
                  <a:lnTo>
                    <a:pt x="1286" y="805"/>
                  </a:lnTo>
                  <a:lnTo>
                    <a:pt x="1294" y="793"/>
                  </a:lnTo>
                  <a:lnTo>
                    <a:pt x="1301" y="782"/>
                  </a:lnTo>
                  <a:lnTo>
                    <a:pt x="1308" y="769"/>
                  </a:lnTo>
                  <a:lnTo>
                    <a:pt x="1308" y="769"/>
                  </a:lnTo>
                  <a:lnTo>
                    <a:pt x="1316" y="750"/>
                  </a:lnTo>
                  <a:lnTo>
                    <a:pt x="1323" y="727"/>
                  </a:lnTo>
                  <a:lnTo>
                    <a:pt x="1329" y="705"/>
                  </a:lnTo>
                  <a:lnTo>
                    <a:pt x="1332" y="694"/>
                  </a:lnTo>
                  <a:lnTo>
                    <a:pt x="1333" y="682"/>
                  </a:lnTo>
                  <a:lnTo>
                    <a:pt x="1333" y="682"/>
                  </a:lnTo>
                  <a:lnTo>
                    <a:pt x="1333" y="656"/>
                  </a:lnTo>
                  <a:lnTo>
                    <a:pt x="1332" y="630"/>
                  </a:lnTo>
                  <a:lnTo>
                    <a:pt x="1331" y="618"/>
                  </a:lnTo>
                  <a:lnTo>
                    <a:pt x="1328" y="605"/>
                  </a:lnTo>
                  <a:lnTo>
                    <a:pt x="1323" y="593"/>
                  </a:lnTo>
                  <a:lnTo>
                    <a:pt x="1318" y="580"/>
                  </a:lnTo>
                  <a:lnTo>
                    <a:pt x="1318" y="580"/>
                  </a:lnTo>
                  <a:lnTo>
                    <a:pt x="1305" y="562"/>
                  </a:lnTo>
                  <a:lnTo>
                    <a:pt x="1293" y="546"/>
                  </a:lnTo>
                  <a:lnTo>
                    <a:pt x="1277" y="534"/>
                  </a:lnTo>
                  <a:lnTo>
                    <a:pt x="1260" y="524"/>
                  </a:lnTo>
                  <a:lnTo>
                    <a:pt x="1260" y="524"/>
                  </a:lnTo>
                  <a:lnTo>
                    <a:pt x="1248" y="518"/>
                  </a:lnTo>
                  <a:lnTo>
                    <a:pt x="1235" y="512"/>
                  </a:lnTo>
                  <a:lnTo>
                    <a:pt x="1222" y="508"/>
                  </a:lnTo>
                  <a:lnTo>
                    <a:pt x="1208" y="505"/>
                  </a:lnTo>
                  <a:lnTo>
                    <a:pt x="1194" y="504"/>
                  </a:lnTo>
                  <a:lnTo>
                    <a:pt x="1180" y="505"/>
                  </a:lnTo>
                  <a:lnTo>
                    <a:pt x="1168" y="510"/>
                  </a:lnTo>
                  <a:lnTo>
                    <a:pt x="1155" y="517"/>
                  </a:lnTo>
                  <a:lnTo>
                    <a:pt x="1155" y="517"/>
                  </a:lnTo>
                  <a:lnTo>
                    <a:pt x="1151" y="524"/>
                  </a:lnTo>
                  <a:lnTo>
                    <a:pt x="1147" y="532"/>
                  </a:lnTo>
                  <a:lnTo>
                    <a:pt x="1142" y="541"/>
                  </a:lnTo>
                  <a:lnTo>
                    <a:pt x="1141" y="549"/>
                  </a:lnTo>
                  <a:lnTo>
                    <a:pt x="1141" y="549"/>
                  </a:lnTo>
                  <a:lnTo>
                    <a:pt x="1148" y="541"/>
                  </a:lnTo>
                  <a:lnTo>
                    <a:pt x="1155" y="532"/>
                  </a:lnTo>
                  <a:lnTo>
                    <a:pt x="1159" y="528"/>
                  </a:lnTo>
                  <a:lnTo>
                    <a:pt x="1165" y="527"/>
                  </a:lnTo>
                  <a:lnTo>
                    <a:pt x="1170" y="527"/>
                  </a:lnTo>
                  <a:lnTo>
                    <a:pt x="1176" y="529"/>
                  </a:lnTo>
                  <a:lnTo>
                    <a:pt x="1176" y="529"/>
                  </a:lnTo>
                  <a:lnTo>
                    <a:pt x="1176" y="532"/>
                  </a:lnTo>
                  <a:lnTo>
                    <a:pt x="1176" y="534"/>
                  </a:lnTo>
                  <a:lnTo>
                    <a:pt x="1172" y="535"/>
                  </a:lnTo>
                  <a:lnTo>
                    <a:pt x="1168" y="536"/>
                  </a:lnTo>
                  <a:lnTo>
                    <a:pt x="1163" y="539"/>
                  </a:lnTo>
                  <a:lnTo>
                    <a:pt x="1163" y="539"/>
                  </a:lnTo>
                  <a:lnTo>
                    <a:pt x="1155" y="550"/>
                  </a:lnTo>
                  <a:lnTo>
                    <a:pt x="1148" y="556"/>
                  </a:lnTo>
                  <a:lnTo>
                    <a:pt x="1141" y="562"/>
                  </a:lnTo>
                  <a:lnTo>
                    <a:pt x="1134" y="566"/>
                  </a:lnTo>
                  <a:lnTo>
                    <a:pt x="1126" y="570"/>
                  </a:lnTo>
                  <a:lnTo>
                    <a:pt x="1116" y="571"/>
                  </a:lnTo>
                  <a:lnTo>
                    <a:pt x="1107" y="571"/>
                  </a:lnTo>
                  <a:lnTo>
                    <a:pt x="1107" y="571"/>
                  </a:lnTo>
                  <a:lnTo>
                    <a:pt x="1095" y="569"/>
                  </a:lnTo>
                  <a:lnTo>
                    <a:pt x="1082" y="563"/>
                  </a:lnTo>
                  <a:lnTo>
                    <a:pt x="1075" y="560"/>
                  </a:lnTo>
                  <a:lnTo>
                    <a:pt x="1071" y="556"/>
                  </a:lnTo>
                  <a:lnTo>
                    <a:pt x="1068" y="552"/>
                  </a:lnTo>
                  <a:lnTo>
                    <a:pt x="1067" y="549"/>
                  </a:lnTo>
                  <a:lnTo>
                    <a:pt x="1067" y="549"/>
                  </a:lnTo>
                  <a:lnTo>
                    <a:pt x="1074" y="549"/>
                  </a:lnTo>
                  <a:lnTo>
                    <a:pt x="1079" y="552"/>
                  </a:lnTo>
                  <a:lnTo>
                    <a:pt x="1089" y="556"/>
                  </a:lnTo>
                  <a:lnTo>
                    <a:pt x="1093" y="559"/>
                  </a:lnTo>
                  <a:lnTo>
                    <a:pt x="1097" y="560"/>
                  </a:lnTo>
                  <a:lnTo>
                    <a:pt x="1103" y="560"/>
                  </a:lnTo>
                  <a:lnTo>
                    <a:pt x="1110" y="559"/>
                  </a:lnTo>
                  <a:lnTo>
                    <a:pt x="1110" y="559"/>
                  </a:lnTo>
                  <a:lnTo>
                    <a:pt x="1114" y="539"/>
                  </a:lnTo>
                  <a:lnTo>
                    <a:pt x="1123" y="520"/>
                  </a:lnTo>
                  <a:lnTo>
                    <a:pt x="1123" y="520"/>
                  </a:lnTo>
                  <a:lnTo>
                    <a:pt x="1113" y="518"/>
                  </a:lnTo>
                  <a:lnTo>
                    <a:pt x="1104" y="517"/>
                  </a:lnTo>
                  <a:lnTo>
                    <a:pt x="1096" y="515"/>
                  </a:lnTo>
                  <a:lnTo>
                    <a:pt x="1085" y="514"/>
                  </a:lnTo>
                  <a:lnTo>
                    <a:pt x="1085" y="514"/>
                  </a:lnTo>
                  <a:close/>
                  <a:moveTo>
                    <a:pt x="1703" y="477"/>
                  </a:moveTo>
                  <a:lnTo>
                    <a:pt x="1703" y="477"/>
                  </a:lnTo>
                  <a:lnTo>
                    <a:pt x="1704" y="482"/>
                  </a:lnTo>
                  <a:lnTo>
                    <a:pt x="1707" y="484"/>
                  </a:lnTo>
                  <a:lnTo>
                    <a:pt x="1708" y="487"/>
                  </a:lnTo>
                  <a:lnTo>
                    <a:pt x="1708" y="489"/>
                  </a:lnTo>
                  <a:lnTo>
                    <a:pt x="1707" y="491"/>
                  </a:lnTo>
                  <a:lnTo>
                    <a:pt x="1707" y="491"/>
                  </a:lnTo>
                  <a:lnTo>
                    <a:pt x="1718" y="500"/>
                  </a:lnTo>
                  <a:lnTo>
                    <a:pt x="1729" y="507"/>
                  </a:lnTo>
                  <a:lnTo>
                    <a:pt x="1740" y="514"/>
                  </a:lnTo>
                  <a:lnTo>
                    <a:pt x="1750" y="522"/>
                  </a:lnTo>
                  <a:lnTo>
                    <a:pt x="1750" y="522"/>
                  </a:lnTo>
                  <a:lnTo>
                    <a:pt x="1761" y="524"/>
                  </a:lnTo>
                  <a:lnTo>
                    <a:pt x="1774" y="527"/>
                  </a:lnTo>
                  <a:lnTo>
                    <a:pt x="1780" y="527"/>
                  </a:lnTo>
                  <a:lnTo>
                    <a:pt x="1785" y="525"/>
                  </a:lnTo>
                  <a:lnTo>
                    <a:pt x="1790" y="522"/>
                  </a:lnTo>
                  <a:lnTo>
                    <a:pt x="1792" y="518"/>
                  </a:lnTo>
                  <a:lnTo>
                    <a:pt x="1792" y="518"/>
                  </a:lnTo>
                  <a:lnTo>
                    <a:pt x="1790" y="515"/>
                  </a:lnTo>
                  <a:lnTo>
                    <a:pt x="1787" y="514"/>
                  </a:lnTo>
                  <a:lnTo>
                    <a:pt x="1781" y="514"/>
                  </a:lnTo>
                  <a:lnTo>
                    <a:pt x="1774" y="514"/>
                  </a:lnTo>
                  <a:lnTo>
                    <a:pt x="1767" y="515"/>
                  </a:lnTo>
                  <a:lnTo>
                    <a:pt x="1767" y="515"/>
                  </a:lnTo>
                  <a:lnTo>
                    <a:pt x="1756" y="514"/>
                  </a:lnTo>
                  <a:lnTo>
                    <a:pt x="1746" y="511"/>
                  </a:lnTo>
                  <a:lnTo>
                    <a:pt x="1738" y="505"/>
                  </a:lnTo>
                  <a:lnTo>
                    <a:pt x="1731" y="500"/>
                  </a:lnTo>
                  <a:lnTo>
                    <a:pt x="1731" y="500"/>
                  </a:lnTo>
                  <a:lnTo>
                    <a:pt x="1726" y="500"/>
                  </a:lnTo>
                  <a:lnTo>
                    <a:pt x="1724" y="500"/>
                  </a:lnTo>
                  <a:lnTo>
                    <a:pt x="1722" y="498"/>
                  </a:lnTo>
                  <a:lnTo>
                    <a:pt x="1722" y="498"/>
                  </a:lnTo>
                  <a:lnTo>
                    <a:pt x="1722" y="494"/>
                  </a:lnTo>
                  <a:lnTo>
                    <a:pt x="1722" y="491"/>
                  </a:lnTo>
                  <a:lnTo>
                    <a:pt x="1718" y="487"/>
                  </a:lnTo>
                  <a:lnTo>
                    <a:pt x="1715" y="482"/>
                  </a:lnTo>
                  <a:lnTo>
                    <a:pt x="1714" y="479"/>
                  </a:lnTo>
                  <a:lnTo>
                    <a:pt x="1712" y="475"/>
                  </a:lnTo>
                  <a:lnTo>
                    <a:pt x="1712" y="475"/>
                  </a:lnTo>
                  <a:lnTo>
                    <a:pt x="1711" y="476"/>
                  </a:lnTo>
                  <a:lnTo>
                    <a:pt x="1708" y="476"/>
                  </a:lnTo>
                  <a:lnTo>
                    <a:pt x="1705" y="476"/>
                  </a:lnTo>
                  <a:lnTo>
                    <a:pt x="1703" y="477"/>
                  </a:lnTo>
                  <a:lnTo>
                    <a:pt x="1703" y="477"/>
                  </a:lnTo>
                  <a:close/>
                  <a:moveTo>
                    <a:pt x="1489" y="484"/>
                  </a:moveTo>
                  <a:lnTo>
                    <a:pt x="1489" y="484"/>
                  </a:lnTo>
                  <a:lnTo>
                    <a:pt x="1486" y="486"/>
                  </a:lnTo>
                  <a:lnTo>
                    <a:pt x="1484" y="487"/>
                  </a:lnTo>
                  <a:lnTo>
                    <a:pt x="1484" y="487"/>
                  </a:lnTo>
                  <a:lnTo>
                    <a:pt x="1481" y="491"/>
                  </a:lnTo>
                  <a:lnTo>
                    <a:pt x="1482" y="496"/>
                  </a:lnTo>
                  <a:lnTo>
                    <a:pt x="1484" y="498"/>
                  </a:lnTo>
                  <a:lnTo>
                    <a:pt x="1485" y="503"/>
                  </a:lnTo>
                  <a:lnTo>
                    <a:pt x="1489" y="508"/>
                  </a:lnTo>
                  <a:lnTo>
                    <a:pt x="1491" y="511"/>
                  </a:lnTo>
                  <a:lnTo>
                    <a:pt x="1491" y="514"/>
                  </a:lnTo>
                  <a:lnTo>
                    <a:pt x="1491" y="514"/>
                  </a:lnTo>
                  <a:lnTo>
                    <a:pt x="1495" y="514"/>
                  </a:lnTo>
                  <a:lnTo>
                    <a:pt x="1498" y="515"/>
                  </a:lnTo>
                  <a:lnTo>
                    <a:pt x="1505" y="518"/>
                  </a:lnTo>
                  <a:lnTo>
                    <a:pt x="1510" y="521"/>
                  </a:lnTo>
                  <a:lnTo>
                    <a:pt x="1513" y="521"/>
                  </a:lnTo>
                  <a:lnTo>
                    <a:pt x="1517" y="521"/>
                  </a:lnTo>
                  <a:lnTo>
                    <a:pt x="1517" y="521"/>
                  </a:lnTo>
                  <a:lnTo>
                    <a:pt x="1520" y="524"/>
                  </a:lnTo>
                  <a:lnTo>
                    <a:pt x="1524" y="527"/>
                  </a:lnTo>
                  <a:lnTo>
                    <a:pt x="1528" y="528"/>
                  </a:lnTo>
                  <a:lnTo>
                    <a:pt x="1534" y="529"/>
                  </a:lnTo>
                  <a:lnTo>
                    <a:pt x="1545" y="531"/>
                  </a:lnTo>
                  <a:lnTo>
                    <a:pt x="1551" y="531"/>
                  </a:lnTo>
                  <a:lnTo>
                    <a:pt x="1555" y="534"/>
                  </a:lnTo>
                  <a:lnTo>
                    <a:pt x="1555" y="534"/>
                  </a:lnTo>
                  <a:lnTo>
                    <a:pt x="1559" y="531"/>
                  </a:lnTo>
                  <a:lnTo>
                    <a:pt x="1562" y="529"/>
                  </a:lnTo>
                  <a:lnTo>
                    <a:pt x="1571" y="528"/>
                  </a:lnTo>
                  <a:lnTo>
                    <a:pt x="1575" y="528"/>
                  </a:lnTo>
                  <a:lnTo>
                    <a:pt x="1578" y="527"/>
                  </a:lnTo>
                  <a:lnTo>
                    <a:pt x="1579" y="522"/>
                  </a:lnTo>
                  <a:lnTo>
                    <a:pt x="1578" y="518"/>
                  </a:lnTo>
                  <a:lnTo>
                    <a:pt x="1578" y="518"/>
                  </a:lnTo>
                  <a:lnTo>
                    <a:pt x="1571" y="521"/>
                  </a:lnTo>
                  <a:lnTo>
                    <a:pt x="1565" y="522"/>
                  </a:lnTo>
                  <a:lnTo>
                    <a:pt x="1551" y="524"/>
                  </a:lnTo>
                  <a:lnTo>
                    <a:pt x="1538" y="522"/>
                  </a:lnTo>
                  <a:lnTo>
                    <a:pt x="1526" y="518"/>
                  </a:lnTo>
                  <a:lnTo>
                    <a:pt x="1513" y="511"/>
                  </a:lnTo>
                  <a:lnTo>
                    <a:pt x="1503" y="504"/>
                  </a:lnTo>
                  <a:lnTo>
                    <a:pt x="1495" y="494"/>
                  </a:lnTo>
                  <a:lnTo>
                    <a:pt x="1489" y="484"/>
                  </a:lnTo>
                  <a:lnTo>
                    <a:pt x="1489" y="484"/>
                  </a:lnTo>
                  <a:close/>
                  <a:moveTo>
                    <a:pt x="426" y="682"/>
                  </a:moveTo>
                  <a:lnTo>
                    <a:pt x="426" y="682"/>
                  </a:lnTo>
                  <a:lnTo>
                    <a:pt x="426" y="684"/>
                  </a:lnTo>
                  <a:lnTo>
                    <a:pt x="426" y="687"/>
                  </a:lnTo>
                  <a:lnTo>
                    <a:pt x="425" y="689"/>
                  </a:lnTo>
                  <a:lnTo>
                    <a:pt x="425" y="692"/>
                  </a:lnTo>
                  <a:lnTo>
                    <a:pt x="425" y="692"/>
                  </a:lnTo>
                  <a:lnTo>
                    <a:pt x="426" y="695"/>
                  </a:lnTo>
                  <a:lnTo>
                    <a:pt x="428" y="696"/>
                  </a:lnTo>
                  <a:lnTo>
                    <a:pt x="429" y="699"/>
                  </a:lnTo>
                  <a:lnTo>
                    <a:pt x="431" y="702"/>
                  </a:lnTo>
                  <a:lnTo>
                    <a:pt x="431" y="702"/>
                  </a:lnTo>
                  <a:lnTo>
                    <a:pt x="446" y="806"/>
                  </a:lnTo>
                  <a:lnTo>
                    <a:pt x="455" y="859"/>
                  </a:lnTo>
                  <a:lnTo>
                    <a:pt x="467" y="910"/>
                  </a:lnTo>
                  <a:lnTo>
                    <a:pt x="467" y="910"/>
                  </a:lnTo>
                  <a:lnTo>
                    <a:pt x="473" y="935"/>
                  </a:lnTo>
                  <a:lnTo>
                    <a:pt x="477" y="962"/>
                  </a:lnTo>
                  <a:lnTo>
                    <a:pt x="485" y="1017"/>
                  </a:lnTo>
                  <a:lnTo>
                    <a:pt x="485" y="1017"/>
                  </a:lnTo>
                  <a:lnTo>
                    <a:pt x="490" y="1035"/>
                  </a:lnTo>
                  <a:lnTo>
                    <a:pt x="494" y="1053"/>
                  </a:lnTo>
                  <a:lnTo>
                    <a:pt x="497" y="1071"/>
                  </a:lnTo>
                  <a:lnTo>
                    <a:pt x="497" y="1080"/>
                  </a:lnTo>
                  <a:lnTo>
                    <a:pt x="495" y="1088"/>
                  </a:lnTo>
                  <a:lnTo>
                    <a:pt x="495" y="1088"/>
                  </a:lnTo>
                  <a:lnTo>
                    <a:pt x="501" y="1101"/>
                  </a:lnTo>
                  <a:lnTo>
                    <a:pt x="504" y="1113"/>
                  </a:lnTo>
                  <a:lnTo>
                    <a:pt x="506" y="1125"/>
                  </a:lnTo>
                  <a:lnTo>
                    <a:pt x="511" y="1137"/>
                  </a:lnTo>
                  <a:lnTo>
                    <a:pt x="511" y="1137"/>
                  </a:lnTo>
                  <a:lnTo>
                    <a:pt x="535" y="1127"/>
                  </a:lnTo>
                  <a:lnTo>
                    <a:pt x="560" y="1119"/>
                  </a:lnTo>
                  <a:lnTo>
                    <a:pt x="588" y="1113"/>
                  </a:lnTo>
                  <a:lnTo>
                    <a:pt x="617" y="1109"/>
                  </a:lnTo>
                  <a:lnTo>
                    <a:pt x="617" y="1109"/>
                  </a:lnTo>
                  <a:lnTo>
                    <a:pt x="613" y="1080"/>
                  </a:lnTo>
                  <a:lnTo>
                    <a:pt x="608" y="1050"/>
                  </a:lnTo>
                  <a:lnTo>
                    <a:pt x="595" y="991"/>
                  </a:lnTo>
                  <a:lnTo>
                    <a:pt x="582" y="932"/>
                  </a:lnTo>
                  <a:lnTo>
                    <a:pt x="570" y="875"/>
                  </a:lnTo>
                  <a:lnTo>
                    <a:pt x="570" y="875"/>
                  </a:lnTo>
                  <a:lnTo>
                    <a:pt x="560" y="844"/>
                  </a:lnTo>
                  <a:lnTo>
                    <a:pt x="556" y="827"/>
                  </a:lnTo>
                  <a:lnTo>
                    <a:pt x="553" y="810"/>
                  </a:lnTo>
                  <a:lnTo>
                    <a:pt x="553" y="810"/>
                  </a:lnTo>
                  <a:lnTo>
                    <a:pt x="553" y="800"/>
                  </a:lnTo>
                  <a:lnTo>
                    <a:pt x="554" y="796"/>
                  </a:lnTo>
                  <a:lnTo>
                    <a:pt x="557" y="792"/>
                  </a:lnTo>
                  <a:lnTo>
                    <a:pt x="557" y="792"/>
                  </a:lnTo>
                  <a:lnTo>
                    <a:pt x="565" y="792"/>
                  </a:lnTo>
                  <a:lnTo>
                    <a:pt x="572" y="795"/>
                  </a:lnTo>
                  <a:lnTo>
                    <a:pt x="581" y="798"/>
                  </a:lnTo>
                  <a:lnTo>
                    <a:pt x="588" y="803"/>
                  </a:lnTo>
                  <a:lnTo>
                    <a:pt x="599" y="816"/>
                  </a:lnTo>
                  <a:lnTo>
                    <a:pt x="612" y="827"/>
                  </a:lnTo>
                  <a:lnTo>
                    <a:pt x="612" y="827"/>
                  </a:lnTo>
                  <a:lnTo>
                    <a:pt x="631" y="847"/>
                  </a:lnTo>
                  <a:lnTo>
                    <a:pt x="640" y="855"/>
                  </a:lnTo>
                  <a:lnTo>
                    <a:pt x="650" y="862"/>
                  </a:lnTo>
                  <a:lnTo>
                    <a:pt x="650" y="862"/>
                  </a:lnTo>
                  <a:lnTo>
                    <a:pt x="665" y="879"/>
                  </a:lnTo>
                  <a:lnTo>
                    <a:pt x="679" y="897"/>
                  </a:lnTo>
                  <a:lnTo>
                    <a:pt x="711" y="929"/>
                  </a:lnTo>
                  <a:lnTo>
                    <a:pt x="744" y="962"/>
                  </a:lnTo>
                  <a:lnTo>
                    <a:pt x="776" y="994"/>
                  </a:lnTo>
                  <a:lnTo>
                    <a:pt x="776" y="994"/>
                  </a:lnTo>
                  <a:lnTo>
                    <a:pt x="776" y="998"/>
                  </a:lnTo>
                  <a:lnTo>
                    <a:pt x="779" y="1004"/>
                  </a:lnTo>
                  <a:lnTo>
                    <a:pt x="779" y="1004"/>
                  </a:lnTo>
                  <a:lnTo>
                    <a:pt x="786" y="1011"/>
                  </a:lnTo>
                  <a:lnTo>
                    <a:pt x="794" y="1018"/>
                  </a:lnTo>
                  <a:lnTo>
                    <a:pt x="794" y="1018"/>
                  </a:lnTo>
                  <a:lnTo>
                    <a:pt x="800" y="1026"/>
                  </a:lnTo>
                  <a:lnTo>
                    <a:pt x="805" y="1035"/>
                  </a:lnTo>
                  <a:lnTo>
                    <a:pt x="808" y="1038"/>
                  </a:lnTo>
                  <a:lnTo>
                    <a:pt x="813" y="1042"/>
                  </a:lnTo>
                  <a:lnTo>
                    <a:pt x="817" y="1045"/>
                  </a:lnTo>
                  <a:lnTo>
                    <a:pt x="821" y="1046"/>
                  </a:lnTo>
                  <a:lnTo>
                    <a:pt x="821" y="1046"/>
                  </a:lnTo>
                  <a:lnTo>
                    <a:pt x="817" y="1038"/>
                  </a:lnTo>
                  <a:lnTo>
                    <a:pt x="811" y="1031"/>
                  </a:lnTo>
                  <a:lnTo>
                    <a:pt x="805" y="1024"/>
                  </a:lnTo>
                  <a:lnTo>
                    <a:pt x="800" y="1015"/>
                  </a:lnTo>
                  <a:lnTo>
                    <a:pt x="800" y="1015"/>
                  </a:lnTo>
                  <a:lnTo>
                    <a:pt x="794" y="1001"/>
                  </a:lnTo>
                  <a:lnTo>
                    <a:pt x="791" y="986"/>
                  </a:lnTo>
                  <a:lnTo>
                    <a:pt x="790" y="969"/>
                  </a:lnTo>
                  <a:lnTo>
                    <a:pt x="790" y="953"/>
                  </a:lnTo>
                  <a:lnTo>
                    <a:pt x="791" y="936"/>
                  </a:lnTo>
                  <a:lnTo>
                    <a:pt x="796" y="921"/>
                  </a:lnTo>
                  <a:lnTo>
                    <a:pt x="800" y="906"/>
                  </a:lnTo>
                  <a:lnTo>
                    <a:pt x="805" y="893"/>
                  </a:lnTo>
                  <a:lnTo>
                    <a:pt x="805" y="893"/>
                  </a:lnTo>
                  <a:lnTo>
                    <a:pt x="783" y="869"/>
                  </a:lnTo>
                  <a:lnTo>
                    <a:pt x="773" y="856"/>
                  </a:lnTo>
                  <a:lnTo>
                    <a:pt x="763" y="844"/>
                  </a:lnTo>
                  <a:lnTo>
                    <a:pt x="763" y="844"/>
                  </a:lnTo>
                  <a:lnTo>
                    <a:pt x="741" y="824"/>
                  </a:lnTo>
                  <a:lnTo>
                    <a:pt x="720" y="803"/>
                  </a:lnTo>
                  <a:lnTo>
                    <a:pt x="678" y="761"/>
                  </a:lnTo>
                  <a:lnTo>
                    <a:pt x="636" y="719"/>
                  </a:lnTo>
                  <a:lnTo>
                    <a:pt x="615" y="699"/>
                  </a:lnTo>
                  <a:lnTo>
                    <a:pt x="594" y="680"/>
                  </a:lnTo>
                  <a:lnTo>
                    <a:pt x="594" y="680"/>
                  </a:lnTo>
                  <a:lnTo>
                    <a:pt x="567" y="656"/>
                  </a:lnTo>
                  <a:lnTo>
                    <a:pt x="542" y="630"/>
                  </a:lnTo>
                  <a:lnTo>
                    <a:pt x="492" y="580"/>
                  </a:lnTo>
                  <a:lnTo>
                    <a:pt x="492" y="580"/>
                  </a:lnTo>
                  <a:lnTo>
                    <a:pt x="470" y="559"/>
                  </a:lnTo>
                  <a:lnTo>
                    <a:pt x="445" y="538"/>
                  </a:lnTo>
                  <a:lnTo>
                    <a:pt x="422" y="515"/>
                  </a:lnTo>
                  <a:lnTo>
                    <a:pt x="400" y="493"/>
                  </a:lnTo>
                  <a:lnTo>
                    <a:pt x="400" y="493"/>
                  </a:lnTo>
                  <a:lnTo>
                    <a:pt x="396" y="493"/>
                  </a:lnTo>
                  <a:lnTo>
                    <a:pt x="396" y="493"/>
                  </a:lnTo>
                  <a:lnTo>
                    <a:pt x="396" y="515"/>
                  </a:lnTo>
                  <a:lnTo>
                    <a:pt x="397" y="538"/>
                  </a:lnTo>
                  <a:lnTo>
                    <a:pt x="400" y="562"/>
                  </a:lnTo>
                  <a:lnTo>
                    <a:pt x="404" y="587"/>
                  </a:lnTo>
                  <a:lnTo>
                    <a:pt x="414" y="636"/>
                  </a:lnTo>
                  <a:lnTo>
                    <a:pt x="426" y="682"/>
                  </a:lnTo>
                  <a:lnTo>
                    <a:pt x="426" y="682"/>
                  </a:lnTo>
                  <a:close/>
                  <a:moveTo>
                    <a:pt x="1642" y="630"/>
                  </a:moveTo>
                  <a:lnTo>
                    <a:pt x="1642" y="630"/>
                  </a:lnTo>
                  <a:lnTo>
                    <a:pt x="1676" y="625"/>
                  </a:lnTo>
                  <a:lnTo>
                    <a:pt x="1693" y="622"/>
                  </a:lnTo>
                  <a:lnTo>
                    <a:pt x="1710" y="621"/>
                  </a:lnTo>
                  <a:lnTo>
                    <a:pt x="1710" y="621"/>
                  </a:lnTo>
                  <a:lnTo>
                    <a:pt x="1726" y="601"/>
                  </a:lnTo>
                  <a:lnTo>
                    <a:pt x="1742" y="578"/>
                  </a:lnTo>
                  <a:lnTo>
                    <a:pt x="1771" y="534"/>
                  </a:lnTo>
                  <a:lnTo>
                    <a:pt x="1771" y="534"/>
                  </a:lnTo>
                  <a:lnTo>
                    <a:pt x="1759" y="532"/>
                  </a:lnTo>
                  <a:lnTo>
                    <a:pt x="1750" y="529"/>
                  </a:lnTo>
                  <a:lnTo>
                    <a:pt x="1743" y="525"/>
                  </a:lnTo>
                  <a:lnTo>
                    <a:pt x="1738" y="520"/>
                  </a:lnTo>
                  <a:lnTo>
                    <a:pt x="1738" y="520"/>
                  </a:lnTo>
                  <a:lnTo>
                    <a:pt x="1732" y="520"/>
                  </a:lnTo>
                  <a:lnTo>
                    <a:pt x="1728" y="518"/>
                  </a:lnTo>
                  <a:lnTo>
                    <a:pt x="1724" y="517"/>
                  </a:lnTo>
                  <a:lnTo>
                    <a:pt x="1719" y="514"/>
                  </a:lnTo>
                  <a:lnTo>
                    <a:pt x="1711" y="507"/>
                  </a:lnTo>
                  <a:lnTo>
                    <a:pt x="1707" y="504"/>
                  </a:lnTo>
                  <a:lnTo>
                    <a:pt x="1701" y="503"/>
                  </a:lnTo>
                  <a:lnTo>
                    <a:pt x="1701" y="503"/>
                  </a:lnTo>
                  <a:lnTo>
                    <a:pt x="1672" y="566"/>
                  </a:lnTo>
                  <a:lnTo>
                    <a:pt x="1642" y="630"/>
                  </a:lnTo>
                  <a:lnTo>
                    <a:pt x="1642" y="630"/>
                  </a:lnTo>
                  <a:close/>
                  <a:moveTo>
                    <a:pt x="1482" y="527"/>
                  </a:moveTo>
                  <a:lnTo>
                    <a:pt x="1482" y="527"/>
                  </a:lnTo>
                  <a:lnTo>
                    <a:pt x="1462" y="573"/>
                  </a:lnTo>
                  <a:lnTo>
                    <a:pt x="1444" y="622"/>
                  </a:lnTo>
                  <a:lnTo>
                    <a:pt x="1426" y="670"/>
                  </a:lnTo>
                  <a:lnTo>
                    <a:pt x="1411" y="719"/>
                  </a:lnTo>
                  <a:lnTo>
                    <a:pt x="1411" y="719"/>
                  </a:lnTo>
                  <a:lnTo>
                    <a:pt x="1422" y="713"/>
                  </a:lnTo>
                  <a:lnTo>
                    <a:pt x="1433" y="706"/>
                  </a:lnTo>
                  <a:lnTo>
                    <a:pt x="1443" y="699"/>
                  </a:lnTo>
                  <a:lnTo>
                    <a:pt x="1455" y="694"/>
                  </a:lnTo>
                  <a:lnTo>
                    <a:pt x="1455" y="694"/>
                  </a:lnTo>
                  <a:lnTo>
                    <a:pt x="1469" y="688"/>
                  </a:lnTo>
                  <a:lnTo>
                    <a:pt x="1484" y="684"/>
                  </a:lnTo>
                  <a:lnTo>
                    <a:pt x="1498" y="678"/>
                  </a:lnTo>
                  <a:lnTo>
                    <a:pt x="1502" y="674"/>
                  </a:lnTo>
                  <a:lnTo>
                    <a:pt x="1507" y="670"/>
                  </a:lnTo>
                  <a:lnTo>
                    <a:pt x="1507" y="670"/>
                  </a:lnTo>
                  <a:lnTo>
                    <a:pt x="1506" y="664"/>
                  </a:lnTo>
                  <a:lnTo>
                    <a:pt x="1507" y="661"/>
                  </a:lnTo>
                  <a:lnTo>
                    <a:pt x="1510" y="659"/>
                  </a:lnTo>
                  <a:lnTo>
                    <a:pt x="1512" y="656"/>
                  </a:lnTo>
                  <a:lnTo>
                    <a:pt x="1512" y="656"/>
                  </a:lnTo>
                  <a:lnTo>
                    <a:pt x="1514" y="650"/>
                  </a:lnTo>
                  <a:lnTo>
                    <a:pt x="1516" y="643"/>
                  </a:lnTo>
                  <a:lnTo>
                    <a:pt x="1517" y="636"/>
                  </a:lnTo>
                  <a:lnTo>
                    <a:pt x="1519" y="630"/>
                  </a:lnTo>
                  <a:lnTo>
                    <a:pt x="1519" y="630"/>
                  </a:lnTo>
                  <a:lnTo>
                    <a:pt x="1528" y="614"/>
                  </a:lnTo>
                  <a:lnTo>
                    <a:pt x="1535" y="595"/>
                  </a:lnTo>
                  <a:lnTo>
                    <a:pt x="1535" y="595"/>
                  </a:lnTo>
                  <a:lnTo>
                    <a:pt x="1545" y="569"/>
                  </a:lnTo>
                  <a:lnTo>
                    <a:pt x="1550" y="556"/>
                  </a:lnTo>
                  <a:lnTo>
                    <a:pt x="1552" y="545"/>
                  </a:lnTo>
                  <a:lnTo>
                    <a:pt x="1552" y="545"/>
                  </a:lnTo>
                  <a:lnTo>
                    <a:pt x="1535" y="541"/>
                  </a:lnTo>
                  <a:lnTo>
                    <a:pt x="1516" y="536"/>
                  </a:lnTo>
                  <a:lnTo>
                    <a:pt x="1482" y="527"/>
                  </a:lnTo>
                  <a:lnTo>
                    <a:pt x="1482" y="527"/>
                  </a:lnTo>
                  <a:close/>
                  <a:moveTo>
                    <a:pt x="1940" y="838"/>
                  </a:moveTo>
                  <a:lnTo>
                    <a:pt x="1940" y="838"/>
                  </a:lnTo>
                  <a:lnTo>
                    <a:pt x="1954" y="807"/>
                  </a:lnTo>
                  <a:lnTo>
                    <a:pt x="1968" y="775"/>
                  </a:lnTo>
                  <a:lnTo>
                    <a:pt x="1968" y="775"/>
                  </a:lnTo>
                  <a:lnTo>
                    <a:pt x="1973" y="761"/>
                  </a:lnTo>
                  <a:lnTo>
                    <a:pt x="1976" y="747"/>
                  </a:lnTo>
                  <a:lnTo>
                    <a:pt x="1978" y="732"/>
                  </a:lnTo>
                  <a:lnTo>
                    <a:pt x="1978" y="715"/>
                  </a:lnTo>
                  <a:lnTo>
                    <a:pt x="1978" y="715"/>
                  </a:lnTo>
                  <a:lnTo>
                    <a:pt x="1968" y="706"/>
                  </a:lnTo>
                  <a:lnTo>
                    <a:pt x="1959" y="696"/>
                  </a:lnTo>
                  <a:lnTo>
                    <a:pt x="1952" y="687"/>
                  </a:lnTo>
                  <a:lnTo>
                    <a:pt x="1943" y="678"/>
                  </a:lnTo>
                  <a:lnTo>
                    <a:pt x="1943" y="678"/>
                  </a:lnTo>
                  <a:lnTo>
                    <a:pt x="1933" y="671"/>
                  </a:lnTo>
                  <a:lnTo>
                    <a:pt x="1924" y="666"/>
                  </a:lnTo>
                  <a:lnTo>
                    <a:pt x="1914" y="660"/>
                  </a:lnTo>
                  <a:lnTo>
                    <a:pt x="1906" y="653"/>
                  </a:lnTo>
                  <a:lnTo>
                    <a:pt x="1906" y="653"/>
                  </a:lnTo>
                  <a:lnTo>
                    <a:pt x="1885" y="646"/>
                  </a:lnTo>
                  <a:lnTo>
                    <a:pt x="1863" y="640"/>
                  </a:lnTo>
                  <a:lnTo>
                    <a:pt x="1840" y="636"/>
                  </a:lnTo>
                  <a:lnTo>
                    <a:pt x="1816" y="633"/>
                  </a:lnTo>
                  <a:lnTo>
                    <a:pt x="1792" y="630"/>
                  </a:lnTo>
                  <a:lnTo>
                    <a:pt x="1769" y="630"/>
                  </a:lnTo>
                  <a:lnTo>
                    <a:pt x="1745" y="630"/>
                  </a:lnTo>
                  <a:lnTo>
                    <a:pt x="1719" y="632"/>
                  </a:lnTo>
                  <a:lnTo>
                    <a:pt x="1696" y="635"/>
                  </a:lnTo>
                  <a:lnTo>
                    <a:pt x="1672" y="637"/>
                  </a:lnTo>
                  <a:lnTo>
                    <a:pt x="1625" y="646"/>
                  </a:lnTo>
                  <a:lnTo>
                    <a:pt x="1580" y="657"/>
                  </a:lnTo>
                  <a:lnTo>
                    <a:pt x="1540" y="671"/>
                  </a:lnTo>
                  <a:lnTo>
                    <a:pt x="1540" y="671"/>
                  </a:lnTo>
                  <a:lnTo>
                    <a:pt x="1537" y="674"/>
                  </a:lnTo>
                  <a:lnTo>
                    <a:pt x="1533" y="677"/>
                  </a:lnTo>
                  <a:lnTo>
                    <a:pt x="1533" y="677"/>
                  </a:lnTo>
                  <a:lnTo>
                    <a:pt x="1500" y="688"/>
                  </a:lnTo>
                  <a:lnTo>
                    <a:pt x="1469" y="701"/>
                  </a:lnTo>
                  <a:lnTo>
                    <a:pt x="1440" y="716"/>
                  </a:lnTo>
                  <a:lnTo>
                    <a:pt x="1413" y="732"/>
                  </a:lnTo>
                  <a:lnTo>
                    <a:pt x="1413" y="732"/>
                  </a:lnTo>
                  <a:lnTo>
                    <a:pt x="1382" y="747"/>
                  </a:lnTo>
                  <a:lnTo>
                    <a:pt x="1353" y="761"/>
                  </a:lnTo>
                  <a:lnTo>
                    <a:pt x="1325" y="776"/>
                  </a:lnTo>
                  <a:lnTo>
                    <a:pt x="1312" y="785"/>
                  </a:lnTo>
                  <a:lnTo>
                    <a:pt x="1300" y="795"/>
                  </a:lnTo>
                  <a:lnTo>
                    <a:pt x="1300" y="795"/>
                  </a:lnTo>
                  <a:lnTo>
                    <a:pt x="1297" y="802"/>
                  </a:lnTo>
                  <a:lnTo>
                    <a:pt x="1294" y="806"/>
                  </a:lnTo>
                  <a:lnTo>
                    <a:pt x="1287" y="816"/>
                  </a:lnTo>
                  <a:lnTo>
                    <a:pt x="1279" y="826"/>
                  </a:lnTo>
                  <a:lnTo>
                    <a:pt x="1276" y="831"/>
                  </a:lnTo>
                  <a:lnTo>
                    <a:pt x="1273" y="837"/>
                  </a:lnTo>
                  <a:lnTo>
                    <a:pt x="1273" y="837"/>
                  </a:lnTo>
                  <a:lnTo>
                    <a:pt x="1265" y="841"/>
                  </a:lnTo>
                  <a:lnTo>
                    <a:pt x="1260" y="844"/>
                  </a:lnTo>
                  <a:lnTo>
                    <a:pt x="1258" y="847"/>
                  </a:lnTo>
                  <a:lnTo>
                    <a:pt x="1258" y="847"/>
                  </a:lnTo>
                  <a:lnTo>
                    <a:pt x="1287" y="847"/>
                  </a:lnTo>
                  <a:lnTo>
                    <a:pt x="1302" y="847"/>
                  </a:lnTo>
                  <a:lnTo>
                    <a:pt x="1319" y="845"/>
                  </a:lnTo>
                  <a:lnTo>
                    <a:pt x="1319" y="845"/>
                  </a:lnTo>
                  <a:lnTo>
                    <a:pt x="1336" y="828"/>
                  </a:lnTo>
                  <a:lnTo>
                    <a:pt x="1356" y="812"/>
                  </a:lnTo>
                  <a:lnTo>
                    <a:pt x="1367" y="803"/>
                  </a:lnTo>
                  <a:lnTo>
                    <a:pt x="1378" y="796"/>
                  </a:lnTo>
                  <a:lnTo>
                    <a:pt x="1391" y="790"/>
                  </a:lnTo>
                  <a:lnTo>
                    <a:pt x="1404" y="786"/>
                  </a:lnTo>
                  <a:lnTo>
                    <a:pt x="1404" y="786"/>
                  </a:lnTo>
                  <a:lnTo>
                    <a:pt x="1413" y="785"/>
                  </a:lnTo>
                  <a:lnTo>
                    <a:pt x="1425" y="786"/>
                  </a:lnTo>
                  <a:lnTo>
                    <a:pt x="1437" y="788"/>
                  </a:lnTo>
                  <a:lnTo>
                    <a:pt x="1448" y="790"/>
                  </a:lnTo>
                  <a:lnTo>
                    <a:pt x="1461" y="795"/>
                  </a:lnTo>
                  <a:lnTo>
                    <a:pt x="1471" y="800"/>
                  </a:lnTo>
                  <a:lnTo>
                    <a:pt x="1478" y="806"/>
                  </a:lnTo>
                  <a:lnTo>
                    <a:pt x="1484" y="812"/>
                  </a:lnTo>
                  <a:lnTo>
                    <a:pt x="1484" y="812"/>
                  </a:lnTo>
                  <a:lnTo>
                    <a:pt x="1485" y="817"/>
                  </a:lnTo>
                  <a:lnTo>
                    <a:pt x="1485" y="821"/>
                  </a:lnTo>
                  <a:lnTo>
                    <a:pt x="1482" y="831"/>
                  </a:lnTo>
                  <a:lnTo>
                    <a:pt x="1481" y="841"/>
                  </a:lnTo>
                  <a:lnTo>
                    <a:pt x="1482" y="847"/>
                  </a:lnTo>
                  <a:lnTo>
                    <a:pt x="1484" y="852"/>
                  </a:lnTo>
                  <a:lnTo>
                    <a:pt x="1484" y="852"/>
                  </a:lnTo>
                  <a:lnTo>
                    <a:pt x="1486" y="856"/>
                  </a:lnTo>
                  <a:lnTo>
                    <a:pt x="1491" y="861"/>
                  </a:lnTo>
                  <a:lnTo>
                    <a:pt x="1496" y="863"/>
                  </a:lnTo>
                  <a:lnTo>
                    <a:pt x="1500" y="869"/>
                  </a:lnTo>
                  <a:lnTo>
                    <a:pt x="1500" y="869"/>
                  </a:lnTo>
                  <a:lnTo>
                    <a:pt x="1503" y="876"/>
                  </a:lnTo>
                  <a:lnTo>
                    <a:pt x="1506" y="885"/>
                  </a:lnTo>
                  <a:lnTo>
                    <a:pt x="1509" y="894"/>
                  </a:lnTo>
                  <a:lnTo>
                    <a:pt x="1507" y="904"/>
                  </a:lnTo>
                  <a:lnTo>
                    <a:pt x="1507" y="904"/>
                  </a:lnTo>
                  <a:lnTo>
                    <a:pt x="1506" y="911"/>
                  </a:lnTo>
                  <a:lnTo>
                    <a:pt x="1505" y="917"/>
                  </a:lnTo>
                  <a:lnTo>
                    <a:pt x="1500" y="922"/>
                  </a:lnTo>
                  <a:lnTo>
                    <a:pt x="1496" y="928"/>
                  </a:lnTo>
                  <a:lnTo>
                    <a:pt x="1492" y="932"/>
                  </a:lnTo>
                  <a:lnTo>
                    <a:pt x="1485" y="935"/>
                  </a:lnTo>
                  <a:lnTo>
                    <a:pt x="1478" y="938"/>
                  </a:lnTo>
                  <a:lnTo>
                    <a:pt x="1471" y="939"/>
                  </a:lnTo>
                  <a:lnTo>
                    <a:pt x="1471" y="939"/>
                  </a:lnTo>
                  <a:lnTo>
                    <a:pt x="1468" y="946"/>
                  </a:lnTo>
                  <a:lnTo>
                    <a:pt x="1467" y="952"/>
                  </a:lnTo>
                  <a:lnTo>
                    <a:pt x="1467" y="965"/>
                  </a:lnTo>
                  <a:lnTo>
                    <a:pt x="1467" y="977"/>
                  </a:lnTo>
                  <a:lnTo>
                    <a:pt x="1465" y="984"/>
                  </a:lnTo>
                  <a:lnTo>
                    <a:pt x="1464" y="990"/>
                  </a:lnTo>
                  <a:lnTo>
                    <a:pt x="1464" y="990"/>
                  </a:lnTo>
                  <a:lnTo>
                    <a:pt x="1460" y="997"/>
                  </a:lnTo>
                  <a:lnTo>
                    <a:pt x="1454" y="1004"/>
                  </a:lnTo>
                  <a:lnTo>
                    <a:pt x="1441" y="1015"/>
                  </a:lnTo>
                  <a:lnTo>
                    <a:pt x="1436" y="1019"/>
                  </a:lnTo>
                  <a:lnTo>
                    <a:pt x="1432" y="1026"/>
                  </a:lnTo>
                  <a:lnTo>
                    <a:pt x="1427" y="1033"/>
                  </a:lnTo>
                  <a:lnTo>
                    <a:pt x="1427" y="1042"/>
                  </a:lnTo>
                  <a:lnTo>
                    <a:pt x="1427" y="1042"/>
                  </a:lnTo>
                  <a:lnTo>
                    <a:pt x="1434" y="1043"/>
                  </a:lnTo>
                  <a:lnTo>
                    <a:pt x="1440" y="1046"/>
                  </a:lnTo>
                  <a:lnTo>
                    <a:pt x="1444" y="1050"/>
                  </a:lnTo>
                  <a:lnTo>
                    <a:pt x="1447" y="1056"/>
                  </a:lnTo>
                  <a:lnTo>
                    <a:pt x="1448" y="1063"/>
                  </a:lnTo>
                  <a:lnTo>
                    <a:pt x="1448" y="1068"/>
                  </a:lnTo>
                  <a:lnTo>
                    <a:pt x="1446" y="1075"/>
                  </a:lnTo>
                  <a:lnTo>
                    <a:pt x="1441" y="1080"/>
                  </a:lnTo>
                  <a:lnTo>
                    <a:pt x="1441" y="1080"/>
                  </a:lnTo>
                  <a:lnTo>
                    <a:pt x="1433" y="1081"/>
                  </a:lnTo>
                  <a:lnTo>
                    <a:pt x="1425" y="1080"/>
                  </a:lnTo>
                  <a:lnTo>
                    <a:pt x="1425" y="1080"/>
                  </a:lnTo>
                  <a:lnTo>
                    <a:pt x="1423" y="1084"/>
                  </a:lnTo>
                  <a:lnTo>
                    <a:pt x="1420" y="1087"/>
                  </a:lnTo>
                  <a:lnTo>
                    <a:pt x="1418" y="1091"/>
                  </a:lnTo>
                  <a:lnTo>
                    <a:pt x="1416" y="1095"/>
                  </a:lnTo>
                  <a:lnTo>
                    <a:pt x="1416" y="1095"/>
                  </a:lnTo>
                  <a:lnTo>
                    <a:pt x="1420" y="1097"/>
                  </a:lnTo>
                  <a:lnTo>
                    <a:pt x="1423" y="1099"/>
                  </a:lnTo>
                  <a:lnTo>
                    <a:pt x="1426" y="1106"/>
                  </a:lnTo>
                  <a:lnTo>
                    <a:pt x="1426" y="1106"/>
                  </a:lnTo>
                  <a:lnTo>
                    <a:pt x="1420" y="1115"/>
                  </a:lnTo>
                  <a:lnTo>
                    <a:pt x="1418" y="1119"/>
                  </a:lnTo>
                  <a:lnTo>
                    <a:pt x="1415" y="1123"/>
                  </a:lnTo>
                  <a:lnTo>
                    <a:pt x="1415" y="1123"/>
                  </a:lnTo>
                  <a:lnTo>
                    <a:pt x="1420" y="1130"/>
                  </a:lnTo>
                  <a:lnTo>
                    <a:pt x="1426" y="1133"/>
                  </a:lnTo>
                  <a:lnTo>
                    <a:pt x="1434" y="1136"/>
                  </a:lnTo>
                  <a:lnTo>
                    <a:pt x="1444" y="1136"/>
                  </a:lnTo>
                  <a:lnTo>
                    <a:pt x="1444" y="1136"/>
                  </a:lnTo>
                  <a:lnTo>
                    <a:pt x="1448" y="1144"/>
                  </a:lnTo>
                  <a:lnTo>
                    <a:pt x="1451" y="1153"/>
                  </a:lnTo>
                  <a:lnTo>
                    <a:pt x="1451" y="1156"/>
                  </a:lnTo>
                  <a:lnTo>
                    <a:pt x="1451" y="1160"/>
                  </a:lnTo>
                  <a:lnTo>
                    <a:pt x="1450" y="1164"/>
                  </a:lnTo>
                  <a:lnTo>
                    <a:pt x="1447" y="1168"/>
                  </a:lnTo>
                  <a:lnTo>
                    <a:pt x="1447" y="1168"/>
                  </a:lnTo>
                  <a:lnTo>
                    <a:pt x="1453" y="1167"/>
                  </a:lnTo>
                  <a:lnTo>
                    <a:pt x="1460" y="1167"/>
                  </a:lnTo>
                  <a:lnTo>
                    <a:pt x="1464" y="1168"/>
                  </a:lnTo>
                  <a:lnTo>
                    <a:pt x="1469" y="1171"/>
                  </a:lnTo>
                  <a:lnTo>
                    <a:pt x="1472" y="1175"/>
                  </a:lnTo>
                  <a:lnTo>
                    <a:pt x="1477" y="1178"/>
                  </a:lnTo>
                  <a:lnTo>
                    <a:pt x="1478" y="1184"/>
                  </a:lnTo>
                  <a:lnTo>
                    <a:pt x="1479" y="1188"/>
                  </a:lnTo>
                  <a:lnTo>
                    <a:pt x="1481" y="1192"/>
                  </a:lnTo>
                  <a:lnTo>
                    <a:pt x="1479" y="1198"/>
                  </a:lnTo>
                  <a:lnTo>
                    <a:pt x="1478" y="1202"/>
                  </a:lnTo>
                  <a:lnTo>
                    <a:pt x="1477" y="1205"/>
                  </a:lnTo>
                  <a:lnTo>
                    <a:pt x="1472" y="1207"/>
                  </a:lnTo>
                  <a:lnTo>
                    <a:pt x="1468" y="1210"/>
                  </a:lnTo>
                  <a:lnTo>
                    <a:pt x="1462" y="1210"/>
                  </a:lnTo>
                  <a:lnTo>
                    <a:pt x="1455" y="1210"/>
                  </a:lnTo>
                  <a:lnTo>
                    <a:pt x="1455" y="1210"/>
                  </a:lnTo>
                  <a:lnTo>
                    <a:pt x="1451" y="1213"/>
                  </a:lnTo>
                  <a:lnTo>
                    <a:pt x="1448" y="1217"/>
                  </a:lnTo>
                  <a:lnTo>
                    <a:pt x="1447" y="1222"/>
                  </a:lnTo>
                  <a:lnTo>
                    <a:pt x="1447" y="1226"/>
                  </a:lnTo>
                  <a:lnTo>
                    <a:pt x="1448" y="1231"/>
                  </a:lnTo>
                  <a:lnTo>
                    <a:pt x="1451" y="1234"/>
                  </a:lnTo>
                  <a:lnTo>
                    <a:pt x="1454" y="1238"/>
                  </a:lnTo>
                  <a:lnTo>
                    <a:pt x="1460" y="1241"/>
                  </a:lnTo>
                  <a:lnTo>
                    <a:pt x="1460" y="1241"/>
                  </a:lnTo>
                  <a:lnTo>
                    <a:pt x="1458" y="1245"/>
                  </a:lnTo>
                  <a:lnTo>
                    <a:pt x="1454" y="1248"/>
                  </a:lnTo>
                  <a:lnTo>
                    <a:pt x="1451" y="1251"/>
                  </a:lnTo>
                  <a:lnTo>
                    <a:pt x="1448" y="1254"/>
                  </a:lnTo>
                  <a:lnTo>
                    <a:pt x="1448" y="1254"/>
                  </a:lnTo>
                  <a:lnTo>
                    <a:pt x="1451" y="1258"/>
                  </a:lnTo>
                  <a:lnTo>
                    <a:pt x="1453" y="1262"/>
                  </a:lnTo>
                  <a:lnTo>
                    <a:pt x="1455" y="1273"/>
                  </a:lnTo>
                  <a:lnTo>
                    <a:pt x="1455" y="1273"/>
                  </a:lnTo>
                  <a:lnTo>
                    <a:pt x="1464" y="1276"/>
                  </a:lnTo>
                  <a:lnTo>
                    <a:pt x="1471" y="1280"/>
                  </a:lnTo>
                  <a:lnTo>
                    <a:pt x="1475" y="1283"/>
                  </a:lnTo>
                  <a:lnTo>
                    <a:pt x="1477" y="1288"/>
                  </a:lnTo>
                  <a:lnTo>
                    <a:pt x="1478" y="1292"/>
                  </a:lnTo>
                  <a:lnTo>
                    <a:pt x="1479" y="1296"/>
                  </a:lnTo>
                  <a:lnTo>
                    <a:pt x="1479" y="1296"/>
                  </a:lnTo>
                  <a:lnTo>
                    <a:pt x="1478" y="1300"/>
                  </a:lnTo>
                  <a:lnTo>
                    <a:pt x="1477" y="1303"/>
                  </a:lnTo>
                  <a:lnTo>
                    <a:pt x="1472" y="1310"/>
                  </a:lnTo>
                  <a:lnTo>
                    <a:pt x="1469" y="1316"/>
                  </a:lnTo>
                  <a:lnTo>
                    <a:pt x="1468" y="1320"/>
                  </a:lnTo>
                  <a:lnTo>
                    <a:pt x="1469" y="1324"/>
                  </a:lnTo>
                  <a:lnTo>
                    <a:pt x="1469" y="1324"/>
                  </a:lnTo>
                  <a:lnTo>
                    <a:pt x="1464" y="1331"/>
                  </a:lnTo>
                  <a:lnTo>
                    <a:pt x="1455" y="1335"/>
                  </a:lnTo>
                  <a:lnTo>
                    <a:pt x="1440" y="1344"/>
                  </a:lnTo>
                  <a:lnTo>
                    <a:pt x="1440" y="1344"/>
                  </a:lnTo>
                  <a:lnTo>
                    <a:pt x="1441" y="1348"/>
                  </a:lnTo>
                  <a:lnTo>
                    <a:pt x="1441" y="1352"/>
                  </a:lnTo>
                  <a:lnTo>
                    <a:pt x="1440" y="1361"/>
                  </a:lnTo>
                  <a:lnTo>
                    <a:pt x="1437" y="1369"/>
                  </a:lnTo>
                  <a:lnTo>
                    <a:pt x="1434" y="1379"/>
                  </a:lnTo>
                  <a:lnTo>
                    <a:pt x="1434" y="1379"/>
                  </a:lnTo>
                  <a:lnTo>
                    <a:pt x="1437" y="1383"/>
                  </a:lnTo>
                  <a:lnTo>
                    <a:pt x="1439" y="1387"/>
                  </a:lnTo>
                  <a:lnTo>
                    <a:pt x="1439" y="1396"/>
                  </a:lnTo>
                  <a:lnTo>
                    <a:pt x="1436" y="1404"/>
                  </a:lnTo>
                  <a:lnTo>
                    <a:pt x="1433" y="1412"/>
                  </a:lnTo>
                  <a:lnTo>
                    <a:pt x="1433" y="1412"/>
                  </a:lnTo>
                  <a:lnTo>
                    <a:pt x="1437" y="1419"/>
                  </a:lnTo>
                  <a:lnTo>
                    <a:pt x="1439" y="1426"/>
                  </a:lnTo>
                  <a:lnTo>
                    <a:pt x="1441" y="1435"/>
                  </a:lnTo>
                  <a:lnTo>
                    <a:pt x="1441" y="1443"/>
                  </a:lnTo>
                  <a:lnTo>
                    <a:pt x="1441" y="1443"/>
                  </a:lnTo>
                  <a:lnTo>
                    <a:pt x="1439" y="1448"/>
                  </a:lnTo>
                  <a:lnTo>
                    <a:pt x="1436" y="1450"/>
                  </a:lnTo>
                  <a:lnTo>
                    <a:pt x="1434" y="1455"/>
                  </a:lnTo>
                  <a:lnTo>
                    <a:pt x="1434" y="1460"/>
                  </a:lnTo>
                  <a:lnTo>
                    <a:pt x="1434" y="1460"/>
                  </a:lnTo>
                  <a:lnTo>
                    <a:pt x="1453" y="1455"/>
                  </a:lnTo>
                  <a:lnTo>
                    <a:pt x="1464" y="1452"/>
                  </a:lnTo>
                  <a:lnTo>
                    <a:pt x="1477" y="1449"/>
                  </a:lnTo>
                  <a:lnTo>
                    <a:pt x="1488" y="1448"/>
                  </a:lnTo>
                  <a:lnTo>
                    <a:pt x="1499" y="1449"/>
                  </a:lnTo>
                  <a:lnTo>
                    <a:pt x="1510" y="1450"/>
                  </a:lnTo>
                  <a:lnTo>
                    <a:pt x="1519" y="1455"/>
                  </a:lnTo>
                  <a:lnTo>
                    <a:pt x="1519" y="1455"/>
                  </a:lnTo>
                  <a:lnTo>
                    <a:pt x="1524" y="1462"/>
                  </a:lnTo>
                  <a:lnTo>
                    <a:pt x="1530" y="1469"/>
                  </a:lnTo>
                  <a:lnTo>
                    <a:pt x="1541" y="1481"/>
                  </a:lnTo>
                  <a:lnTo>
                    <a:pt x="1541" y="1481"/>
                  </a:lnTo>
                  <a:lnTo>
                    <a:pt x="1552" y="1484"/>
                  </a:lnTo>
                  <a:lnTo>
                    <a:pt x="1562" y="1484"/>
                  </a:lnTo>
                  <a:lnTo>
                    <a:pt x="1580" y="1487"/>
                  </a:lnTo>
                  <a:lnTo>
                    <a:pt x="1589" y="1488"/>
                  </a:lnTo>
                  <a:lnTo>
                    <a:pt x="1597" y="1492"/>
                  </a:lnTo>
                  <a:lnTo>
                    <a:pt x="1603" y="1498"/>
                  </a:lnTo>
                  <a:lnTo>
                    <a:pt x="1608" y="1508"/>
                  </a:lnTo>
                  <a:lnTo>
                    <a:pt x="1608" y="1508"/>
                  </a:lnTo>
                  <a:lnTo>
                    <a:pt x="1610" y="1514"/>
                  </a:lnTo>
                  <a:lnTo>
                    <a:pt x="1608" y="1518"/>
                  </a:lnTo>
                  <a:lnTo>
                    <a:pt x="1606" y="1528"/>
                  </a:lnTo>
                  <a:lnTo>
                    <a:pt x="1600" y="1537"/>
                  </a:lnTo>
                  <a:lnTo>
                    <a:pt x="1599" y="1542"/>
                  </a:lnTo>
                  <a:lnTo>
                    <a:pt x="1597" y="1547"/>
                  </a:lnTo>
                  <a:lnTo>
                    <a:pt x="1597" y="1547"/>
                  </a:lnTo>
                  <a:lnTo>
                    <a:pt x="1597" y="1551"/>
                  </a:lnTo>
                  <a:lnTo>
                    <a:pt x="1599" y="1557"/>
                  </a:lnTo>
                  <a:lnTo>
                    <a:pt x="1601" y="1567"/>
                  </a:lnTo>
                  <a:lnTo>
                    <a:pt x="1603" y="1573"/>
                  </a:lnTo>
                  <a:lnTo>
                    <a:pt x="1604" y="1578"/>
                  </a:lnTo>
                  <a:lnTo>
                    <a:pt x="1603" y="1584"/>
                  </a:lnTo>
                  <a:lnTo>
                    <a:pt x="1601" y="1589"/>
                  </a:lnTo>
                  <a:lnTo>
                    <a:pt x="1601" y="1589"/>
                  </a:lnTo>
                  <a:lnTo>
                    <a:pt x="1590" y="1608"/>
                  </a:lnTo>
                  <a:lnTo>
                    <a:pt x="1578" y="1627"/>
                  </a:lnTo>
                  <a:lnTo>
                    <a:pt x="1550" y="1667"/>
                  </a:lnTo>
                  <a:lnTo>
                    <a:pt x="1550" y="1667"/>
                  </a:lnTo>
                  <a:lnTo>
                    <a:pt x="1530" y="1675"/>
                  </a:lnTo>
                  <a:lnTo>
                    <a:pt x="1510" y="1682"/>
                  </a:lnTo>
                  <a:lnTo>
                    <a:pt x="1510" y="1682"/>
                  </a:lnTo>
                  <a:lnTo>
                    <a:pt x="1524" y="1683"/>
                  </a:lnTo>
                  <a:lnTo>
                    <a:pt x="1538" y="1686"/>
                  </a:lnTo>
                  <a:lnTo>
                    <a:pt x="1566" y="1695"/>
                  </a:lnTo>
                  <a:lnTo>
                    <a:pt x="1621" y="1713"/>
                  </a:lnTo>
                  <a:lnTo>
                    <a:pt x="1621" y="1713"/>
                  </a:lnTo>
                  <a:lnTo>
                    <a:pt x="1625" y="1709"/>
                  </a:lnTo>
                  <a:lnTo>
                    <a:pt x="1631" y="1706"/>
                  </a:lnTo>
                  <a:lnTo>
                    <a:pt x="1645" y="1702"/>
                  </a:lnTo>
                  <a:lnTo>
                    <a:pt x="1658" y="1699"/>
                  </a:lnTo>
                  <a:lnTo>
                    <a:pt x="1670" y="1695"/>
                  </a:lnTo>
                  <a:lnTo>
                    <a:pt x="1670" y="1695"/>
                  </a:lnTo>
                  <a:lnTo>
                    <a:pt x="1683" y="1689"/>
                  </a:lnTo>
                  <a:lnTo>
                    <a:pt x="1694" y="1682"/>
                  </a:lnTo>
                  <a:lnTo>
                    <a:pt x="1719" y="1665"/>
                  </a:lnTo>
                  <a:lnTo>
                    <a:pt x="1763" y="1633"/>
                  </a:lnTo>
                  <a:lnTo>
                    <a:pt x="1763" y="1633"/>
                  </a:lnTo>
                  <a:lnTo>
                    <a:pt x="1802" y="1606"/>
                  </a:lnTo>
                  <a:lnTo>
                    <a:pt x="1820" y="1592"/>
                  </a:lnTo>
                  <a:lnTo>
                    <a:pt x="1839" y="1577"/>
                  </a:lnTo>
                  <a:lnTo>
                    <a:pt x="1839" y="1577"/>
                  </a:lnTo>
                  <a:lnTo>
                    <a:pt x="1861" y="1551"/>
                  </a:lnTo>
                  <a:lnTo>
                    <a:pt x="1882" y="1528"/>
                  </a:lnTo>
                  <a:lnTo>
                    <a:pt x="1882" y="1528"/>
                  </a:lnTo>
                  <a:lnTo>
                    <a:pt x="1916" y="1490"/>
                  </a:lnTo>
                  <a:lnTo>
                    <a:pt x="1933" y="1470"/>
                  </a:lnTo>
                  <a:lnTo>
                    <a:pt x="1950" y="1450"/>
                  </a:lnTo>
                  <a:lnTo>
                    <a:pt x="1965" y="1429"/>
                  </a:lnTo>
                  <a:lnTo>
                    <a:pt x="1979" y="1408"/>
                  </a:lnTo>
                  <a:lnTo>
                    <a:pt x="1992" y="1386"/>
                  </a:lnTo>
                  <a:lnTo>
                    <a:pt x="2003" y="1362"/>
                  </a:lnTo>
                  <a:lnTo>
                    <a:pt x="2003" y="1362"/>
                  </a:lnTo>
                  <a:lnTo>
                    <a:pt x="2011" y="1335"/>
                  </a:lnTo>
                  <a:lnTo>
                    <a:pt x="2020" y="1309"/>
                  </a:lnTo>
                  <a:lnTo>
                    <a:pt x="2027" y="1280"/>
                  </a:lnTo>
                  <a:lnTo>
                    <a:pt x="2035" y="1252"/>
                  </a:lnTo>
                  <a:lnTo>
                    <a:pt x="2035" y="1252"/>
                  </a:lnTo>
                  <a:lnTo>
                    <a:pt x="2037" y="1241"/>
                  </a:lnTo>
                  <a:lnTo>
                    <a:pt x="2039" y="1229"/>
                  </a:lnTo>
                  <a:lnTo>
                    <a:pt x="2041" y="1217"/>
                  </a:lnTo>
                  <a:lnTo>
                    <a:pt x="2042" y="1205"/>
                  </a:lnTo>
                  <a:lnTo>
                    <a:pt x="2042" y="1205"/>
                  </a:lnTo>
                  <a:lnTo>
                    <a:pt x="2042" y="1191"/>
                  </a:lnTo>
                  <a:lnTo>
                    <a:pt x="2041" y="1177"/>
                  </a:lnTo>
                  <a:lnTo>
                    <a:pt x="2038" y="1163"/>
                  </a:lnTo>
                  <a:lnTo>
                    <a:pt x="2035" y="1149"/>
                  </a:lnTo>
                  <a:lnTo>
                    <a:pt x="2027" y="1123"/>
                  </a:lnTo>
                  <a:lnTo>
                    <a:pt x="2020" y="1099"/>
                  </a:lnTo>
                  <a:lnTo>
                    <a:pt x="2020" y="1099"/>
                  </a:lnTo>
                  <a:lnTo>
                    <a:pt x="2014" y="1095"/>
                  </a:lnTo>
                  <a:lnTo>
                    <a:pt x="2007" y="1092"/>
                  </a:lnTo>
                  <a:lnTo>
                    <a:pt x="1995" y="1088"/>
                  </a:lnTo>
                  <a:lnTo>
                    <a:pt x="1980" y="1085"/>
                  </a:lnTo>
                  <a:lnTo>
                    <a:pt x="1965" y="1084"/>
                  </a:lnTo>
                  <a:lnTo>
                    <a:pt x="1934" y="1084"/>
                  </a:lnTo>
                  <a:lnTo>
                    <a:pt x="1920" y="1084"/>
                  </a:lnTo>
                  <a:lnTo>
                    <a:pt x="1906" y="1081"/>
                  </a:lnTo>
                  <a:lnTo>
                    <a:pt x="1906" y="1081"/>
                  </a:lnTo>
                  <a:lnTo>
                    <a:pt x="1896" y="1078"/>
                  </a:lnTo>
                  <a:lnTo>
                    <a:pt x="1888" y="1073"/>
                  </a:lnTo>
                  <a:lnTo>
                    <a:pt x="1882" y="1066"/>
                  </a:lnTo>
                  <a:lnTo>
                    <a:pt x="1877" y="1059"/>
                  </a:lnTo>
                  <a:lnTo>
                    <a:pt x="1872" y="1050"/>
                  </a:lnTo>
                  <a:lnTo>
                    <a:pt x="1868" y="1042"/>
                  </a:lnTo>
                  <a:lnTo>
                    <a:pt x="1867" y="1032"/>
                  </a:lnTo>
                  <a:lnTo>
                    <a:pt x="1865" y="1024"/>
                  </a:lnTo>
                  <a:lnTo>
                    <a:pt x="1865" y="1004"/>
                  </a:lnTo>
                  <a:lnTo>
                    <a:pt x="1868" y="987"/>
                  </a:lnTo>
                  <a:lnTo>
                    <a:pt x="1872" y="972"/>
                  </a:lnTo>
                  <a:lnTo>
                    <a:pt x="1878" y="960"/>
                  </a:lnTo>
                  <a:lnTo>
                    <a:pt x="1878" y="960"/>
                  </a:lnTo>
                  <a:lnTo>
                    <a:pt x="1878" y="963"/>
                  </a:lnTo>
                  <a:lnTo>
                    <a:pt x="1878" y="965"/>
                  </a:lnTo>
                  <a:lnTo>
                    <a:pt x="1878" y="965"/>
                  </a:lnTo>
                  <a:lnTo>
                    <a:pt x="1878" y="965"/>
                  </a:lnTo>
                  <a:lnTo>
                    <a:pt x="1881" y="956"/>
                  </a:lnTo>
                  <a:lnTo>
                    <a:pt x="1885" y="949"/>
                  </a:lnTo>
                  <a:lnTo>
                    <a:pt x="1889" y="942"/>
                  </a:lnTo>
                  <a:lnTo>
                    <a:pt x="1889" y="938"/>
                  </a:lnTo>
                  <a:lnTo>
                    <a:pt x="1889" y="934"/>
                  </a:lnTo>
                  <a:lnTo>
                    <a:pt x="1889" y="934"/>
                  </a:lnTo>
                  <a:lnTo>
                    <a:pt x="1886" y="941"/>
                  </a:lnTo>
                  <a:lnTo>
                    <a:pt x="1885" y="946"/>
                  </a:lnTo>
                  <a:lnTo>
                    <a:pt x="1882" y="952"/>
                  </a:lnTo>
                  <a:lnTo>
                    <a:pt x="1877" y="958"/>
                  </a:lnTo>
                  <a:lnTo>
                    <a:pt x="1877" y="958"/>
                  </a:lnTo>
                  <a:lnTo>
                    <a:pt x="1884" y="942"/>
                  </a:lnTo>
                  <a:lnTo>
                    <a:pt x="1891" y="927"/>
                  </a:lnTo>
                  <a:lnTo>
                    <a:pt x="1906" y="896"/>
                  </a:lnTo>
                  <a:lnTo>
                    <a:pt x="1923" y="868"/>
                  </a:lnTo>
                  <a:lnTo>
                    <a:pt x="1940" y="838"/>
                  </a:lnTo>
                  <a:lnTo>
                    <a:pt x="1940" y="838"/>
                  </a:lnTo>
                  <a:close/>
                  <a:moveTo>
                    <a:pt x="1976" y="783"/>
                  </a:moveTo>
                  <a:lnTo>
                    <a:pt x="1976" y="783"/>
                  </a:lnTo>
                  <a:lnTo>
                    <a:pt x="1976" y="792"/>
                  </a:lnTo>
                  <a:lnTo>
                    <a:pt x="1975" y="800"/>
                  </a:lnTo>
                  <a:lnTo>
                    <a:pt x="1972" y="809"/>
                  </a:lnTo>
                  <a:lnTo>
                    <a:pt x="1968" y="817"/>
                  </a:lnTo>
                  <a:lnTo>
                    <a:pt x="1959" y="834"/>
                  </a:lnTo>
                  <a:lnTo>
                    <a:pt x="1955" y="844"/>
                  </a:lnTo>
                  <a:lnTo>
                    <a:pt x="1954" y="854"/>
                  </a:lnTo>
                  <a:lnTo>
                    <a:pt x="1954" y="854"/>
                  </a:lnTo>
                  <a:lnTo>
                    <a:pt x="1941" y="872"/>
                  </a:lnTo>
                  <a:lnTo>
                    <a:pt x="1929" y="893"/>
                  </a:lnTo>
                  <a:lnTo>
                    <a:pt x="1903" y="938"/>
                  </a:lnTo>
                  <a:lnTo>
                    <a:pt x="1903" y="938"/>
                  </a:lnTo>
                  <a:lnTo>
                    <a:pt x="1891" y="963"/>
                  </a:lnTo>
                  <a:lnTo>
                    <a:pt x="1886" y="976"/>
                  </a:lnTo>
                  <a:lnTo>
                    <a:pt x="1882" y="990"/>
                  </a:lnTo>
                  <a:lnTo>
                    <a:pt x="1879" y="1004"/>
                  </a:lnTo>
                  <a:lnTo>
                    <a:pt x="1878" y="1018"/>
                  </a:lnTo>
                  <a:lnTo>
                    <a:pt x="1878" y="1032"/>
                  </a:lnTo>
                  <a:lnTo>
                    <a:pt x="1879" y="1046"/>
                  </a:lnTo>
                  <a:lnTo>
                    <a:pt x="1879" y="1046"/>
                  </a:lnTo>
                  <a:lnTo>
                    <a:pt x="1882" y="1046"/>
                  </a:lnTo>
                  <a:lnTo>
                    <a:pt x="1885" y="1049"/>
                  </a:lnTo>
                  <a:lnTo>
                    <a:pt x="1888" y="1054"/>
                  </a:lnTo>
                  <a:lnTo>
                    <a:pt x="1891" y="1059"/>
                  </a:lnTo>
                  <a:lnTo>
                    <a:pt x="1892" y="1060"/>
                  </a:lnTo>
                  <a:lnTo>
                    <a:pt x="1895" y="1060"/>
                  </a:lnTo>
                  <a:lnTo>
                    <a:pt x="1895" y="1060"/>
                  </a:lnTo>
                  <a:lnTo>
                    <a:pt x="1893" y="1054"/>
                  </a:lnTo>
                  <a:lnTo>
                    <a:pt x="1893" y="1049"/>
                  </a:lnTo>
                  <a:lnTo>
                    <a:pt x="1895" y="1039"/>
                  </a:lnTo>
                  <a:lnTo>
                    <a:pt x="1895" y="1031"/>
                  </a:lnTo>
                  <a:lnTo>
                    <a:pt x="1895" y="1021"/>
                  </a:lnTo>
                  <a:lnTo>
                    <a:pt x="1895" y="1021"/>
                  </a:lnTo>
                  <a:lnTo>
                    <a:pt x="1906" y="991"/>
                  </a:lnTo>
                  <a:lnTo>
                    <a:pt x="1917" y="963"/>
                  </a:lnTo>
                  <a:lnTo>
                    <a:pt x="1929" y="935"/>
                  </a:lnTo>
                  <a:lnTo>
                    <a:pt x="1940" y="906"/>
                  </a:lnTo>
                  <a:lnTo>
                    <a:pt x="1940" y="906"/>
                  </a:lnTo>
                  <a:lnTo>
                    <a:pt x="1948" y="890"/>
                  </a:lnTo>
                  <a:lnTo>
                    <a:pt x="1957" y="876"/>
                  </a:lnTo>
                  <a:lnTo>
                    <a:pt x="1976" y="847"/>
                  </a:lnTo>
                  <a:lnTo>
                    <a:pt x="1985" y="831"/>
                  </a:lnTo>
                  <a:lnTo>
                    <a:pt x="1992" y="817"/>
                  </a:lnTo>
                  <a:lnTo>
                    <a:pt x="1997" y="800"/>
                  </a:lnTo>
                  <a:lnTo>
                    <a:pt x="2000" y="783"/>
                  </a:lnTo>
                  <a:lnTo>
                    <a:pt x="2000" y="783"/>
                  </a:lnTo>
                  <a:lnTo>
                    <a:pt x="2002" y="776"/>
                  </a:lnTo>
                  <a:lnTo>
                    <a:pt x="2003" y="768"/>
                  </a:lnTo>
                  <a:lnTo>
                    <a:pt x="2003" y="761"/>
                  </a:lnTo>
                  <a:lnTo>
                    <a:pt x="2002" y="753"/>
                  </a:lnTo>
                  <a:lnTo>
                    <a:pt x="1997" y="736"/>
                  </a:lnTo>
                  <a:lnTo>
                    <a:pt x="1990" y="722"/>
                  </a:lnTo>
                  <a:lnTo>
                    <a:pt x="1990" y="722"/>
                  </a:lnTo>
                  <a:lnTo>
                    <a:pt x="1989" y="739"/>
                  </a:lnTo>
                  <a:lnTo>
                    <a:pt x="1987" y="755"/>
                  </a:lnTo>
                  <a:lnTo>
                    <a:pt x="1983" y="771"/>
                  </a:lnTo>
                  <a:lnTo>
                    <a:pt x="1980" y="778"/>
                  </a:lnTo>
                  <a:lnTo>
                    <a:pt x="1976" y="783"/>
                  </a:lnTo>
                  <a:lnTo>
                    <a:pt x="1976" y="783"/>
                  </a:lnTo>
                  <a:close/>
                  <a:moveTo>
                    <a:pt x="1405" y="795"/>
                  </a:moveTo>
                  <a:lnTo>
                    <a:pt x="1405" y="795"/>
                  </a:lnTo>
                  <a:lnTo>
                    <a:pt x="1401" y="796"/>
                  </a:lnTo>
                  <a:lnTo>
                    <a:pt x="1396" y="799"/>
                  </a:lnTo>
                  <a:lnTo>
                    <a:pt x="1388" y="805"/>
                  </a:lnTo>
                  <a:lnTo>
                    <a:pt x="1388" y="805"/>
                  </a:lnTo>
                  <a:lnTo>
                    <a:pt x="1371" y="813"/>
                  </a:lnTo>
                  <a:lnTo>
                    <a:pt x="1356" y="821"/>
                  </a:lnTo>
                  <a:lnTo>
                    <a:pt x="1350" y="827"/>
                  </a:lnTo>
                  <a:lnTo>
                    <a:pt x="1345" y="834"/>
                  </a:lnTo>
                  <a:lnTo>
                    <a:pt x="1342" y="840"/>
                  </a:lnTo>
                  <a:lnTo>
                    <a:pt x="1339" y="847"/>
                  </a:lnTo>
                  <a:lnTo>
                    <a:pt x="1339" y="847"/>
                  </a:lnTo>
                  <a:lnTo>
                    <a:pt x="1361" y="845"/>
                  </a:lnTo>
                  <a:lnTo>
                    <a:pt x="1374" y="847"/>
                  </a:lnTo>
                  <a:lnTo>
                    <a:pt x="1388" y="848"/>
                  </a:lnTo>
                  <a:lnTo>
                    <a:pt x="1399" y="851"/>
                  </a:lnTo>
                  <a:lnTo>
                    <a:pt x="1405" y="852"/>
                  </a:lnTo>
                  <a:lnTo>
                    <a:pt x="1409" y="855"/>
                  </a:lnTo>
                  <a:lnTo>
                    <a:pt x="1412" y="859"/>
                  </a:lnTo>
                  <a:lnTo>
                    <a:pt x="1415" y="863"/>
                  </a:lnTo>
                  <a:lnTo>
                    <a:pt x="1416" y="869"/>
                  </a:lnTo>
                  <a:lnTo>
                    <a:pt x="1416" y="875"/>
                  </a:lnTo>
                  <a:lnTo>
                    <a:pt x="1416" y="875"/>
                  </a:lnTo>
                  <a:lnTo>
                    <a:pt x="1415" y="882"/>
                  </a:lnTo>
                  <a:lnTo>
                    <a:pt x="1409" y="892"/>
                  </a:lnTo>
                  <a:lnTo>
                    <a:pt x="1406" y="896"/>
                  </a:lnTo>
                  <a:lnTo>
                    <a:pt x="1404" y="900"/>
                  </a:lnTo>
                  <a:lnTo>
                    <a:pt x="1399" y="903"/>
                  </a:lnTo>
                  <a:lnTo>
                    <a:pt x="1395" y="903"/>
                  </a:lnTo>
                  <a:lnTo>
                    <a:pt x="1395" y="903"/>
                  </a:lnTo>
                  <a:lnTo>
                    <a:pt x="1392" y="899"/>
                  </a:lnTo>
                  <a:lnTo>
                    <a:pt x="1385" y="896"/>
                  </a:lnTo>
                  <a:lnTo>
                    <a:pt x="1380" y="896"/>
                  </a:lnTo>
                  <a:lnTo>
                    <a:pt x="1377" y="896"/>
                  </a:lnTo>
                  <a:lnTo>
                    <a:pt x="1374" y="899"/>
                  </a:lnTo>
                  <a:lnTo>
                    <a:pt x="1374" y="899"/>
                  </a:lnTo>
                  <a:lnTo>
                    <a:pt x="1375" y="907"/>
                  </a:lnTo>
                  <a:lnTo>
                    <a:pt x="1375" y="914"/>
                  </a:lnTo>
                  <a:lnTo>
                    <a:pt x="1373" y="921"/>
                  </a:lnTo>
                  <a:lnTo>
                    <a:pt x="1370" y="928"/>
                  </a:lnTo>
                  <a:lnTo>
                    <a:pt x="1370" y="928"/>
                  </a:lnTo>
                  <a:lnTo>
                    <a:pt x="1373" y="932"/>
                  </a:lnTo>
                  <a:lnTo>
                    <a:pt x="1375" y="936"/>
                  </a:lnTo>
                  <a:lnTo>
                    <a:pt x="1377" y="941"/>
                  </a:lnTo>
                  <a:lnTo>
                    <a:pt x="1377" y="946"/>
                  </a:lnTo>
                  <a:lnTo>
                    <a:pt x="1377" y="946"/>
                  </a:lnTo>
                  <a:lnTo>
                    <a:pt x="1373" y="949"/>
                  </a:lnTo>
                  <a:lnTo>
                    <a:pt x="1370" y="952"/>
                  </a:lnTo>
                  <a:lnTo>
                    <a:pt x="1368" y="955"/>
                  </a:lnTo>
                  <a:lnTo>
                    <a:pt x="1367" y="959"/>
                  </a:lnTo>
                  <a:lnTo>
                    <a:pt x="1367" y="966"/>
                  </a:lnTo>
                  <a:lnTo>
                    <a:pt x="1368" y="974"/>
                  </a:lnTo>
                  <a:lnTo>
                    <a:pt x="1371" y="983"/>
                  </a:lnTo>
                  <a:lnTo>
                    <a:pt x="1371" y="993"/>
                  </a:lnTo>
                  <a:lnTo>
                    <a:pt x="1371" y="1001"/>
                  </a:lnTo>
                  <a:lnTo>
                    <a:pt x="1368" y="1005"/>
                  </a:lnTo>
                  <a:lnTo>
                    <a:pt x="1366" y="1010"/>
                  </a:lnTo>
                  <a:lnTo>
                    <a:pt x="1366" y="1010"/>
                  </a:lnTo>
                  <a:lnTo>
                    <a:pt x="1388" y="1010"/>
                  </a:lnTo>
                  <a:lnTo>
                    <a:pt x="1398" y="1008"/>
                  </a:lnTo>
                  <a:lnTo>
                    <a:pt x="1409" y="1007"/>
                  </a:lnTo>
                  <a:lnTo>
                    <a:pt x="1409" y="1007"/>
                  </a:lnTo>
                  <a:lnTo>
                    <a:pt x="1411" y="1010"/>
                  </a:lnTo>
                  <a:lnTo>
                    <a:pt x="1415" y="1012"/>
                  </a:lnTo>
                  <a:lnTo>
                    <a:pt x="1418" y="1014"/>
                  </a:lnTo>
                  <a:lnTo>
                    <a:pt x="1420" y="1018"/>
                  </a:lnTo>
                  <a:lnTo>
                    <a:pt x="1420" y="1018"/>
                  </a:lnTo>
                  <a:lnTo>
                    <a:pt x="1432" y="1010"/>
                  </a:lnTo>
                  <a:lnTo>
                    <a:pt x="1441" y="1001"/>
                  </a:lnTo>
                  <a:lnTo>
                    <a:pt x="1451" y="991"/>
                  </a:lnTo>
                  <a:lnTo>
                    <a:pt x="1454" y="987"/>
                  </a:lnTo>
                  <a:lnTo>
                    <a:pt x="1457" y="980"/>
                  </a:lnTo>
                  <a:lnTo>
                    <a:pt x="1457" y="980"/>
                  </a:lnTo>
                  <a:lnTo>
                    <a:pt x="1458" y="973"/>
                  </a:lnTo>
                  <a:lnTo>
                    <a:pt x="1458" y="966"/>
                  </a:lnTo>
                  <a:lnTo>
                    <a:pt x="1458" y="951"/>
                  </a:lnTo>
                  <a:lnTo>
                    <a:pt x="1460" y="944"/>
                  </a:lnTo>
                  <a:lnTo>
                    <a:pt x="1461" y="936"/>
                  </a:lnTo>
                  <a:lnTo>
                    <a:pt x="1467" y="931"/>
                  </a:lnTo>
                  <a:lnTo>
                    <a:pt x="1474" y="927"/>
                  </a:lnTo>
                  <a:lnTo>
                    <a:pt x="1474" y="927"/>
                  </a:lnTo>
                  <a:lnTo>
                    <a:pt x="1481" y="927"/>
                  </a:lnTo>
                  <a:lnTo>
                    <a:pt x="1488" y="925"/>
                  </a:lnTo>
                  <a:lnTo>
                    <a:pt x="1488" y="925"/>
                  </a:lnTo>
                  <a:lnTo>
                    <a:pt x="1493" y="913"/>
                  </a:lnTo>
                  <a:lnTo>
                    <a:pt x="1496" y="907"/>
                  </a:lnTo>
                  <a:lnTo>
                    <a:pt x="1499" y="900"/>
                  </a:lnTo>
                  <a:lnTo>
                    <a:pt x="1499" y="900"/>
                  </a:lnTo>
                  <a:lnTo>
                    <a:pt x="1499" y="894"/>
                  </a:lnTo>
                  <a:lnTo>
                    <a:pt x="1498" y="889"/>
                  </a:lnTo>
                  <a:lnTo>
                    <a:pt x="1493" y="879"/>
                  </a:lnTo>
                  <a:lnTo>
                    <a:pt x="1488" y="871"/>
                  </a:lnTo>
                  <a:lnTo>
                    <a:pt x="1482" y="862"/>
                  </a:lnTo>
                  <a:lnTo>
                    <a:pt x="1475" y="852"/>
                  </a:lnTo>
                  <a:lnTo>
                    <a:pt x="1472" y="842"/>
                  </a:lnTo>
                  <a:lnTo>
                    <a:pt x="1471" y="837"/>
                  </a:lnTo>
                  <a:lnTo>
                    <a:pt x="1471" y="831"/>
                  </a:lnTo>
                  <a:lnTo>
                    <a:pt x="1472" y="824"/>
                  </a:lnTo>
                  <a:lnTo>
                    <a:pt x="1475" y="817"/>
                  </a:lnTo>
                  <a:lnTo>
                    <a:pt x="1475" y="817"/>
                  </a:lnTo>
                  <a:lnTo>
                    <a:pt x="1468" y="812"/>
                  </a:lnTo>
                  <a:lnTo>
                    <a:pt x="1461" y="806"/>
                  </a:lnTo>
                  <a:lnTo>
                    <a:pt x="1453" y="800"/>
                  </a:lnTo>
                  <a:lnTo>
                    <a:pt x="1443" y="798"/>
                  </a:lnTo>
                  <a:lnTo>
                    <a:pt x="1433" y="795"/>
                  </a:lnTo>
                  <a:lnTo>
                    <a:pt x="1423" y="793"/>
                  </a:lnTo>
                  <a:lnTo>
                    <a:pt x="1415" y="793"/>
                  </a:lnTo>
                  <a:lnTo>
                    <a:pt x="1405" y="795"/>
                  </a:lnTo>
                  <a:lnTo>
                    <a:pt x="1405" y="795"/>
                  </a:lnTo>
                  <a:close/>
                  <a:moveTo>
                    <a:pt x="570" y="816"/>
                  </a:moveTo>
                  <a:lnTo>
                    <a:pt x="570" y="816"/>
                  </a:lnTo>
                  <a:lnTo>
                    <a:pt x="574" y="851"/>
                  </a:lnTo>
                  <a:lnTo>
                    <a:pt x="578" y="866"/>
                  </a:lnTo>
                  <a:lnTo>
                    <a:pt x="579" y="875"/>
                  </a:lnTo>
                  <a:lnTo>
                    <a:pt x="584" y="882"/>
                  </a:lnTo>
                  <a:lnTo>
                    <a:pt x="584" y="882"/>
                  </a:lnTo>
                  <a:lnTo>
                    <a:pt x="610" y="994"/>
                  </a:lnTo>
                  <a:lnTo>
                    <a:pt x="622" y="1050"/>
                  </a:lnTo>
                  <a:lnTo>
                    <a:pt x="633" y="1105"/>
                  </a:lnTo>
                  <a:lnTo>
                    <a:pt x="633" y="1105"/>
                  </a:lnTo>
                  <a:lnTo>
                    <a:pt x="650" y="1105"/>
                  </a:lnTo>
                  <a:lnTo>
                    <a:pt x="669" y="1106"/>
                  </a:lnTo>
                  <a:lnTo>
                    <a:pt x="686" y="1109"/>
                  </a:lnTo>
                  <a:lnTo>
                    <a:pt x="702" y="1112"/>
                  </a:lnTo>
                  <a:lnTo>
                    <a:pt x="702" y="1112"/>
                  </a:lnTo>
                  <a:lnTo>
                    <a:pt x="702" y="1104"/>
                  </a:lnTo>
                  <a:lnTo>
                    <a:pt x="703" y="1094"/>
                  </a:lnTo>
                  <a:lnTo>
                    <a:pt x="706" y="1083"/>
                  </a:lnTo>
                  <a:lnTo>
                    <a:pt x="710" y="1073"/>
                  </a:lnTo>
                  <a:lnTo>
                    <a:pt x="716" y="1063"/>
                  </a:lnTo>
                  <a:lnTo>
                    <a:pt x="723" y="1054"/>
                  </a:lnTo>
                  <a:lnTo>
                    <a:pt x="730" y="1049"/>
                  </a:lnTo>
                  <a:lnTo>
                    <a:pt x="738" y="1046"/>
                  </a:lnTo>
                  <a:lnTo>
                    <a:pt x="738" y="1046"/>
                  </a:lnTo>
                  <a:lnTo>
                    <a:pt x="747" y="1045"/>
                  </a:lnTo>
                  <a:lnTo>
                    <a:pt x="754" y="1043"/>
                  </a:lnTo>
                  <a:lnTo>
                    <a:pt x="770" y="1043"/>
                  </a:lnTo>
                  <a:lnTo>
                    <a:pt x="784" y="1045"/>
                  </a:lnTo>
                  <a:lnTo>
                    <a:pt x="793" y="1043"/>
                  </a:lnTo>
                  <a:lnTo>
                    <a:pt x="800" y="1043"/>
                  </a:lnTo>
                  <a:lnTo>
                    <a:pt x="800" y="1043"/>
                  </a:lnTo>
                  <a:lnTo>
                    <a:pt x="786" y="1026"/>
                  </a:lnTo>
                  <a:lnTo>
                    <a:pt x="773" y="1010"/>
                  </a:lnTo>
                  <a:lnTo>
                    <a:pt x="744" y="979"/>
                  </a:lnTo>
                  <a:lnTo>
                    <a:pt x="716" y="948"/>
                  </a:lnTo>
                  <a:lnTo>
                    <a:pt x="686" y="915"/>
                  </a:lnTo>
                  <a:lnTo>
                    <a:pt x="686" y="915"/>
                  </a:lnTo>
                  <a:lnTo>
                    <a:pt x="685" y="914"/>
                  </a:lnTo>
                  <a:lnTo>
                    <a:pt x="682" y="914"/>
                  </a:lnTo>
                  <a:lnTo>
                    <a:pt x="681" y="914"/>
                  </a:lnTo>
                  <a:lnTo>
                    <a:pt x="678" y="913"/>
                  </a:lnTo>
                  <a:lnTo>
                    <a:pt x="678" y="913"/>
                  </a:lnTo>
                  <a:lnTo>
                    <a:pt x="668" y="900"/>
                  </a:lnTo>
                  <a:lnTo>
                    <a:pt x="655" y="887"/>
                  </a:lnTo>
                  <a:lnTo>
                    <a:pt x="630" y="862"/>
                  </a:lnTo>
                  <a:lnTo>
                    <a:pt x="630" y="862"/>
                  </a:lnTo>
                  <a:lnTo>
                    <a:pt x="615" y="845"/>
                  </a:lnTo>
                  <a:lnTo>
                    <a:pt x="599" y="830"/>
                  </a:lnTo>
                  <a:lnTo>
                    <a:pt x="592" y="821"/>
                  </a:lnTo>
                  <a:lnTo>
                    <a:pt x="584" y="814"/>
                  </a:lnTo>
                  <a:lnTo>
                    <a:pt x="574" y="809"/>
                  </a:lnTo>
                  <a:lnTo>
                    <a:pt x="564" y="805"/>
                  </a:lnTo>
                  <a:lnTo>
                    <a:pt x="564" y="805"/>
                  </a:lnTo>
                  <a:lnTo>
                    <a:pt x="563" y="809"/>
                  </a:lnTo>
                  <a:lnTo>
                    <a:pt x="564" y="812"/>
                  </a:lnTo>
                  <a:lnTo>
                    <a:pt x="567" y="813"/>
                  </a:lnTo>
                  <a:lnTo>
                    <a:pt x="570" y="816"/>
                  </a:lnTo>
                  <a:lnTo>
                    <a:pt x="570" y="816"/>
                  </a:lnTo>
                  <a:close/>
                  <a:moveTo>
                    <a:pt x="1394" y="862"/>
                  </a:moveTo>
                  <a:lnTo>
                    <a:pt x="1394" y="862"/>
                  </a:lnTo>
                  <a:lnTo>
                    <a:pt x="1377" y="859"/>
                  </a:lnTo>
                  <a:lnTo>
                    <a:pt x="1361" y="858"/>
                  </a:lnTo>
                  <a:lnTo>
                    <a:pt x="1326" y="858"/>
                  </a:lnTo>
                  <a:lnTo>
                    <a:pt x="1326" y="858"/>
                  </a:lnTo>
                  <a:lnTo>
                    <a:pt x="1113" y="858"/>
                  </a:lnTo>
                  <a:lnTo>
                    <a:pt x="1006" y="859"/>
                  </a:lnTo>
                  <a:lnTo>
                    <a:pt x="904" y="861"/>
                  </a:lnTo>
                  <a:lnTo>
                    <a:pt x="904" y="861"/>
                  </a:lnTo>
                  <a:lnTo>
                    <a:pt x="904" y="863"/>
                  </a:lnTo>
                  <a:lnTo>
                    <a:pt x="905" y="866"/>
                  </a:lnTo>
                  <a:lnTo>
                    <a:pt x="905" y="869"/>
                  </a:lnTo>
                  <a:lnTo>
                    <a:pt x="902" y="871"/>
                  </a:lnTo>
                  <a:lnTo>
                    <a:pt x="902" y="871"/>
                  </a:lnTo>
                  <a:lnTo>
                    <a:pt x="901" y="869"/>
                  </a:lnTo>
                  <a:lnTo>
                    <a:pt x="900" y="869"/>
                  </a:lnTo>
                  <a:lnTo>
                    <a:pt x="898" y="865"/>
                  </a:lnTo>
                  <a:lnTo>
                    <a:pt x="897" y="862"/>
                  </a:lnTo>
                  <a:lnTo>
                    <a:pt x="895" y="862"/>
                  </a:lnTo>
                  <a:lnTo>
                    <a:pt x="894" y="862"/>
                  </a:lnTo>
                  <a:lnTo>
                    <a:pt x="894" y="862"/>
                  </a:lnTo>
                  <a:lnTo>
                    <a:pt x="888" y="863"/>
                  </a:lnTo>
                  <a:lnTo>
                    <a:pt x="881" y="863"/>
                  </a:lnTo>
                  <a:lnTo>
                    <a:pt x="869" y="863"/>
                  </a:lnTo>
                  <a:lnTo>
                    <a:pt x="856" y="862"/>
                  </a:lnTo>
                  <a:lnTo>
                    <a:pt x="849" y="863"/>
                  </a:lnTo>
                  <a:lnTo>
                    <a:pt x="843" y="865"/>
                  </a:lnTo>
                  <a:lnTo>
                    <a:pt x="843" y="865"/>
                  </a:lnTo>
                  <a:lnTo>
                    <a:pt x="838" y="868"/>
                  </a:lnTo>
                  <a:lnTo>
                    <a:pt x="832" y="873"/>
                  </a:lnTo>
                  <a:lnTo>
                    <a:pt x="822" y="885"/>
                  </a:lnTo>
                  <a:lnTo>
                    <a:pt x="822" y="885"/>
                  </a:lnTo>
                  <a:lnTo>
                    <a:pt x="824" y="887"/>
                  </a:lnTo>
                  <a:lnTo>
                    <a:pt x="825" y="892"/>
                  </a:lnTo>
                  <a:lnTo>
                    <a:pt x="827" y="894"/>
                  </a:lnTo>
                  <a:lnTo>
                    <a:pt x="827" y="896"/>
                  </a:lnTo>
                  <a:lnTo>
                    <a:pt x="825" y="899"/>
                  </a:lnTo>
                  <a:lnTo>
                    <a:pt x="825" y="899"/>
                  </a:lnTo>
                  <a:lnTo>
                    <a:pt x="824" y="900"/>
                  </a:lnTo>
                  <a:lnTo>
                    <a:pt x="822" y="900"/>
                  </a:lnTo>
                  <a:lnTo>
                    <a:pt x="820" y="897"/>
                  </a:lnTo>
                  <a:lnTo>
                    <a:pt x="817" y="896"/>
                  </a:lnTo>
                  <a:lnTo>
                    <a:pt x="815" y="896"/>
                  </a:lnTo>
                  <a:lnTo>
                    <a:pt x="815" y="899"/>
                  </a:lnTo>
                  <a:lnTo>
                    <a:pt x="815" y="899"/>
                  </a:lnTo>
                  <a:lnTo>
                    <a:pt x="810" y="907"/>
                  </a:lnTo>
                  <a:lnTo>
                    <a:pt x="805" y="917"/>
                  </a:lnTo>
                  <a:lnTo>
                    <a:pt x="803" y="927"/>
                  </a:lnTo>
                  <a:lnTo>
                    <a:pt x="801" y="938"/>
                  </a:lnTo>
                  <a:lnTo>
                    <a:pt x="800" y="949"/>
                  </a:lnTo>
                  <a:lnTo>
                    <a:pt x="800" y="960"/>
                  </a:lnTo>
                  <a:lnTo>
                    <a:pt x="800" y="970"/>
                  </a:lnTo>
                  <a:lnTo>
                    <a:pt x="801" y="981"/>
                  </a:lnTo>
                  <a:lnTo>
                    <a:pt x="804" y="991"/>
                  </a:lnTo>
                  <a:lnTo>
                    <a:pt x="807" y="1002"/>
                  </a:lnTo>
                  <a:lnTo>
                    <a:pt x="811" y="1011"/>
                  </a:lnTo>
                  <a:lnTo>
                    <a:pt x="817" y="1019"/>
                  </a:lnTo>
                  <a:lnTo>
                    <a:pt x="822" y="1028"/>
                  </a:lnTo>
                  <a:lnTo>
                    <a:pt x="828" y="1035"/>
                  </a:lnTo>
                  <a:lnTo>
                    <a:pt x="836" y="1040"/>
                  </a:lnTo>
                  <a:lnTo>
                    <a:pt x="843" y="1045"/>
                  </a:lnTo>
                  <a:lnTo>
                    <a:pt x="843" y="1045"/>
                  </a:lnTo>
                  <a:lnTo>
                    <a:pt x="894" y="1042"/>
                  </a:lnTo>
                  <a:lnTo>
                    <a:pt x="944" y="1040"/>
                  </a:lnTo>
                  <a:lnTo>
                    <a:pt x="1048" y="1040"/>
                  </a:lnTo>
                  <a:lnTo>
                    <a:pt x="1149" y="1040"/>
                  </a:lnTo>
                  <a:lnTo>
                    <a:pt x="1199" y="1040"/>
                  </a:lnTo>
                  <a:lnTo>
                    <a:pt x="1246" y="1040"/>
                  </a:lnTo>
                  <a:lnTo>
                    <a:pt x="1246" y="1040"/>
                  </a:lnTo>
                  <a:lnTo>
                    <a:pt x="1409" y="1035"/>
                  </a:lnTo>
                  <a:lnTo>
                    <a:pt x="1409" y="1035"/>
                  </a:lnTo>
                  <a:lnTo>
                    <a:pt x="1406" y="1031"/>
                  </a:lnTo>
                  <a:lnTo>
                    <a:pt x="1404" y="1028"/>
                  </a:lnTo>
                  <a:lnTo>
                    <a:pt x="1399" y="1025"/>
                  </a:lnTo>
                  <a:lnTo>
                    <a:pt x="1395" y="1024"/>
                  </a:lnTo>
                  <a:lnTo>
                    <a:pt x="1385" y="1024"/>
                  </a:lnTo>
                  <a:lnTo>
                    <a:pt x="1374" y="1025"/>
                  </a:lnTo>
                  <a:lnTo>
                    <a:pt x="1374" y="1025"/>
                  </a:lnTo>
                  <a:lnTo>
                    <a:pt x="1319" y="1024"/>
                  </a:lnTo>
                  <a:lnTo>
                    <a:pt x="1265" y="1021"/>
                  </a:lnTo>
                  <a:lnTo>
                    <a:pt x="1208" y="1019"/>
                  </a:lnTo>
                  <a:lnTo>
                    <a:pt x="1147" y="1021"/>
                  </a:lnTo>
                  <a:lnTo>
                    <a:pt x="1147" y="1021"/>
                  </a:lnTo>
                  <a:lnTo>
                    <a:pt x="1110" y="1021"/>
                  </a:lnTo>
                  <a:lnTo>
                    <a:pt x="1074" y="1021"/>
                  </a:lnTo>
                  <a:lnTo>
                    <a:pt x="999" y="1019"/>
                  </a:lnTo>
                  <a:lnTo>
                    <a:pt x="961" y="1019"/>
                  </a:lnTo>
                  <a:lnTo>
                    <a:pt x="923" y="1019"/>
                  </a:lnTo>
                  <a:lnTo>
                    <a:pt x="886" y="1022"/>
                  </a:lnTo>
                  <a:lnTo>
                    <a:pt x="849" y="1026"/>
                  </a:lnTo>
                  <a:lnTo>
                    <a:pt x="849" y="1026"/>
                  </a:lnTo>
                  <a:lnTo>
                    <a:pt x="843" y="1019"/>
                  </a:lnTo>
                  <a:lnTo>
                    <a:pt x="838" y="1012"/>
                  </a:lnTo>
                  <a:lnTo>
                    <a:pt x="832" y="1005"/>
                  </a:lnTo>
                  <a:lnTo>
                    <a:pt x="829" y="997"/>
                  </a:lnTo>
                  <a:lnTo>
                    <a:pt x="827" y="988"/>
                  </a:lnTo>
                  <a:lnTo>
                    <a:pt x="824" y="979"/>
                  </a:lnTo>
                  <a:lnTo>
                    <a:pt x="822" y="960"/>
                  </a:lnTo>
                  <a:lnTo>
                    <a:pt x="824" y="941"/>
                  </a:lnTo>
                  <a:lnTo>
                    <a:pt x="827" y="922"/>
                  </a:lnTo>
                  <a:lnTo>
                    <a:pt x="832" y="904"/>
                  </a:lnTo>
                  <a:lnTo>
                    <a:pt x="839" y="890"/>
                  </a:lnTo>
                  <a:lnTo>
                    <a:pt x="839" y="890"/>
                  </a:lnTo>
                  <a:lnTo>
                    <a:pt x="846" y="886"/>
                  </a:lnTo>
                  <a:lnTo>
                    <a:pt x="852" y="883"/>
                  </a:lnTo>
                  <a:lnTo>
                    <a:pt x="859" y="883"/>
                  </a:lnTo>
                  <a:lnTo>
                    <a:pt x="866" y="883"/>
                  </a:lnTo>
                  <a:lnTo>
                    <a:pt x="880" y="885"/>
                  </a:lnTo>
                  <a:lnTo>
                    <a:pt x="895" y="886"/>
                  </a:lnTo>
                  <a:lnTo>
                    <a:pt x="895" y="886"/>
                  </a:lnTo>
                  <a:lnTo>
                    <a:pt x="988" y="882"/>
                  </a:lnTo>
                  <a:lnTo>
                    <a:pt x="988" y="882"/>
                  </a:lnTo>
                  <a:lnTo>
                    <a:pt x="1064" y="879"/>
                  </a:lnTo>
                  <a:lnTo>
                    <a:pt x="1134" y="879"/>
                  </a:lnTo>
                  <a:lnTo>
                    <a:pt x="1203" y="879"/>
                  </a:lnTo>
                  <a:lnTo>
                    <a:pt x="1270" y="880"/>
                  </a:lnTo>
                  <a:lnTo>
                    <a:pt x="1270" y="880"/>
                  </a:lnTo>
                  <a:lnTo>
                    <a:pt x="1300" y="882"/>
                  </a:lnTo>
                  <a:lnTo>
                    <a:pt x="1329" y="883"/>
                  </a:lnTo>
                  <a:lnTo>
                    <a:pt x="1359" y="886"/>
                  </a:lnTo>
                  <a:lnTo>
                    <a:pt x="1387" y="886"/>
                  </a:lnTo>
                  <a:lnTo>
                    <a:pt x="1387" y="886"/>
                  </a:lnTo>
                  <a:lnTo>
                    <a:pt x="1394" y="886"/>
                  </a:lnTo>
                  <a:lnTo>
                    <a:pt x="1401" y="886"/>
                  </a:lnTo>
                  <a:lnTo>
                    <a:pt x="1401" y="886"/>
                  </a:lnTo>
                  <a:lnTo>
                    <a:pt x="1404" y="882"/>
                  </a:lnTo>
                  <a:lnTo>
                    <a:pt x="1404" y="879"/>
                  </a:lnTo>
                  <a:lnTo>
                    <a:pt x="1404" y="875"/>
                  </a:lnTo>
                  <a:lnTo>
                    <a:pt x="1402" y="872"/>
                  </a:lnTo>
                  <a:lnTo>
                    <a:pt x="1399" y="866"/>
                  </a:lnTo>
                  <a:lnTo>
                    <a:pt x="1394" y="862"/>
                  </a:lnTo>
                  <a:lnTo>
                    <a:pt x="1394" y="862"/>
                  </a:lnTo>
                  <a:close/>
                  <a:moveTo>
                    <a:pt x="1015" y="890"/>
                  </a:moveTo>
                  <a:lnTo>
                    <a:pt x="1015" y="890"/>
                  </a:lnTo>
                  <a:lnTo>
                    <a:pt x="995" y="892"/>
                  </a:lnTo>
                  <a:lnTo>
                    <a:pt x="974" y="893"/>
                  </a:lnTo>
                  <a:lnTo>
                    <a:pt x="935" y="894"/>
                  </a:lnTo>
                  <a:lnTo>
                    <a:pt x="895" y="894"/>
                  </a:lnTo>
                  <a:lnTo>
                    <a:pt x="877" y="896"/>
                  </a:lnTo>
                  <a:lnTo>
                    <a:pt x="859" y="899"/>
                  </a:lnTo>
                  <a:lnTo>
                    <a:pt x="859" y="899"/>
                  </a:lnTo>
                  <a:lnTo>
                    <a:pt x="859" y="904"/>
                  </a:lnTo>
                  <a:lnTo>
                    <a:pt x="859" y="911"/>
                  </a:lnTo>
                  <a:lnTo>
                    <a:pt x="859" y="918"/>
                  </a:lnTo>
                  <a:lnTo>
                    <a:pt x="857" y="924"/>
                  </a:lnTo>
                  <a:lnTo>
                    <a:pt x="857" y="924"/>
                  </a:lnTo>
                  <a:lnTo>
                    <a:pt x="869" y="925"/>
                  </a:lnTo>
                  <a:lnTo>
                    <a:pt x="880" y="925"/>
                  </a:lnTo>
                  <a:lnTo>
                    <a:pt x="905" y="924"/>
                  </a:lnTo>
                  <a:lnTo>
                    <a:pt x="916" y="924"/>
                  </a:lnTo>
                  <a:lnTo>
                    <a:pt x="929" y="924"/>
                  </a:lnTo>
                  <a:lnTo>
                    <a:pt x="939" y="927"/>
                  </a:lnTo>
                  <a:lnTo>
                    <a:pt x="949" y="929"/>
                  </a:lnTo>
                  <a:lnTo>
                    <a:pt x="949" y="929"/>
                  </a:lnTo>
                  <a:lnTo>
                    <a:pt x="923" y="929"/>
                  </a:lnTo>
                  <a:lnTo>
                    <a:pt x="901" y="931"/>
                  </a:lnTo>
                  <a:lnTo>
                    <a:pt x="855" y="935"/>
                  </a:lnTo>
                  <a:lnTo>
                    <a:pt x="855" y="935"/>
                  </a:lnTo>
                  <a:lnTo>
                    <a:pt x="857" y="939"/>
                  </a:lnTo>
                  <a:lnTo>
                    <a:pt x="859" y="944"/>
                  </a:lnTo>
                  <a:lnTo>
                    <a:pt x="857" y="953"/>
                  </a:lnTo>
                  <a:lnTo>
                    <a:pt x="856" y="959"/>
                  </a:lnTo>
                  <a:lnTo>
                    <a:pt x="856" y="965"/>
                  </a:lnTo>
                  <a:lnTo>
                    <a:pt x="857" y="969"/>
                  </a:lnTo>
                  <a:lnTo>
                    <a:pt x="860" y="973"/>
                  </a:lnTo>
                  <a:lnTo>
                    <a:pt x="860" y="973"/>
                  </a:lnTo>
                  <a:lnTo>
                    <a:pt x="859" y="977"/>
                  </a:lnTo>
                  <a:lnTo>
                    <a:pt x="855" y="980"/>
                  </a:lnTo>
                  <a:lnTo>
                    <a:pt x="852" y="984"/>
                  </a:lnTo>
                  <a:lnTo>
                    <a:pt x="852" y="986"/>
                  </a:lnTo>
                  <a:lnTo>
                    <a:pt x="852" y="987"/>
                  </a:lnTo>
                  <a:lnTo>
                    <a:pt x="852" y="987"/>
                  </a:lnTo>
                  <a:lnTo>
                    <a:pt x="873" y="986"/>
                  </a:lnTo>
                  <a:lnTo>
                    <a:pt x="894" y="986"/>
                  </a:lnTo>
                  <a:lnTo>
                    <a:pt x="936" y="988"/>
                  </a:lnTo>
                  <a:lnTo>
                    <a:pt x="936" y="988"/>
                  </a:lnTo>
                  <a:lnTo>
                    <a:pt x="926" y="991"/>
                  </a:lnTo>
                  <a:lnTo>
                    <a:pt x="918" y="993"/>
                  </a:lnTo>
                  <a:lnTo>
                    <a:pt x="898" y="994"/>
                  </a:lnTo>
                  <a:lnTo>
                    <a:pt x="878" y="994"/>
                  </a:lnTo>
                  <a:lnTo>
                    <a:pt x="869" y="995"/>
                  </a:lnTo>
                  <a:lnTo>
                    <a:pt x="857" y="997"/>
                  </a:lnTo>
                  <a:lnTo>
                    <a:pt x="857" y="997"/>
                  </a:lnTo>
                  <a:lnTo>
                    <a:pt x="859" y="1000"/>
                  </a:lnTo>
                  <a:lnTo>
                    <a:pt x="862" y="1002"/>
                  </a:lnTo>
                  <a:lnTo>
                    <a:pt x="863" y="1005"/>
                  </a:lnTo>
                  <a:lnTo>
                    <a:pt x="863" y="1010"/>
                  </a:lnTo>
                  <a:lnTo>
                    <a:pt x="863" y="1010"/>
                  </a:lnTo>
                  <a:lnTo>
                    <a:pt x="915" y="1010"/>
                  </a:lnTo>
                  <a:lnTo>
                    <a:pt x="966" y="1008"/>
                  </a:lnTo>
                  <a:lnTo>
                    <a:pt x="1017" y="1008"/>
                  </a:lnTo>
                  <a:lnTo>
                    <a:pt x="1071" y="1010"/>
                  </a:lnTo>
                  <a:lnTo>
                    <a:pt x="1071" y="1010"/>
                  </a:lnTo>
                  <a:lnTo>
                    <a:pt x="1104" y="1011"/>
                  </a:lnTo>
                  <a:lnTo>
                    <a:pt x="1140" y="1011"/>
                  </a:lnTo>
                  <a:lnTo>
                    <a:pt x="1213" y="1011"/>
                  </a:lnTo>
                  <a:lnTo>
                    <a:pt x="1287" y="1010"/>
                  </a:lnTo>
                  <a:lnTo>
                    <a:pt x="1356" y="1011"/>
                  </a:lnTo>
                  <a:lnTo>
                    <a:pt x="1356" y="1011"/>
                  </a:lnTo>
                  <a:lnTo>
                    <a:pt x="1356" y="1002"/>
                  </a:lnTo>
                  <a:lnTo>
                    <a:pt x="1356" y="1000"/>
                  </a:lnTo>
                  <a:lnTo>
                    <a:pt x="1356" y="995"/>
                  </a:lnTo>
                  <a:lnTo>
                    <a:pt x="1356" y="995"/>
                  </a:lnTo>
                  <a:lnTo>
                    <a:pt x="1352" y="994"/>
                  </a:lnTo>
                  <a:lnTo>
                    <a:pt x="1346" y="994"/>
                  </a:lnTo>
                  <a:lnTo>
                    <a:pt x="1340" y="993"/>
                  </a:lnTo>
                  <a:lnTo>
                    <a:pt x="1340" y="991"/>
                  </a:lnTo>
                  <a:lnTo>
                    <a:pt x="1340" y="988"/>
                  </a:lnTo>
                  <a:lnTo>
                    <a:pt x="1340" y="988"/>
                  </a:lnTo>
                  <a:lnTo>
                    <a:pt x="1339" y="988"/>
                  </a:lnTo>
                  <a:lnTo>
                    <a:pt x="1338" y="991"/>
                  </a:lnTo>
                  <a:lnTo>
                    <a:pt x="1336" y="993"/>
                  </a:lnTo>
                  <a:lnTo>
                    <a:pt x="1333" y="993"/>
                  </a:lnTo>
                  <a:lnTo>
                    <a:pt x="1333" y="993"/>
                  </a:lnTo>
                  <a:lnTo>
                    <a:pt x="1316" y="991"/>
                  </a:lnTo>
                  <a:lnTo>
                    <a:pt x="1301" y="991"/>
                  </a:lnTo>
                  <a:lnTo>
                    <a:pt x="1266" y="991"/>
                  </a:lnTo>
                  <a:lnTo>
                    <a:pt x="1231" y="990"/>
                  </a:lnTo>
                  <a:lnTo>
                    <a:pt x="1213" y="988"/>
                  </a:lnTo>
                  <a:lnTo>
                    <a:pt x="1194" y="987"/>
                  </a:lnTo>
                  <a:lnTo>
                    <a:pt x="1194" y="987"/>
                  </a:lnTo>
                  <a:lnTo>
                    <a:pt x="1222" y="984"/>
                  </a:lnTo>
                  <a:lnTo>
                    <a:pt x="1253" y="984"/>
                  </a:lnTo>
                  <a:lnTo>
                    <a:pt x="1318" y="984"/>
                  </a:lnTo>
                  <a:lnTo>
                    <a:pt x="1318" y="984"/>
                  </a:lnTo>
                  <a:lnTo>
                    <a:pt x="1338" y="984"/>
                  </a:lnTo>
                  <a:lnTo>
                    <a:pt x="1347" y="983"/>
                  </a:lnTo>
                  <a:lnTo>
                    <a:pt x="1352" y="983"/>
                  </a:lnTo>
                  <a:lnTo>
                    <a:pt x="1354" y="980"/>
                  </a:lnTo>
                  <a:lnTo>
                    <a:pt x="1354" y="980"/>
                  </a:lnTo>
                  <a:lnTo>
                    <a:pt x="1349" y="977"/>
                  </a:lnTo>
                  <a:lnTo>
                    <a:pt x="1342" y="976"/>
                  </a:lnTo>
                  <a:lnTo>
                    <a:pt x="1323" y="976"/>
                  </a:lnTo>
                  <a:lnTo>
                    <a:pt x="1315" y="976"/>
                  </a:lnTo>
                  <a:lnTo>
                    <a:pt x="1305" y="976"/>
                  </a:lnTo>
                  <a:lnTo>
                    <a:pt x="1297" y="974"/>
                  </a:lnTo>
                  <a:lnTo>
                    <a:pt x="1290" y="970"/>
                  </a:lnTo>
                  <a:lnTo>
                    <a:pt x="1290" y="970"/>
                  </a:lnTo>
                  <a:lnTo>
                    <a:pt x="1321" y="969"/>
                  </a:lnTo>
                  <a:lnTo>
                    <a:pt x="1354" y="967"/>
                  </a:lnTo>
                  <a:lnTo>
                    <a:pt x="1354" y="967"/>
                  </a:lnTo>
                  <a:lnTo>
                    <a:pt x="1353" y="959"/>
                  </a:lnTo>
                  <a:lnTo>
                    <a:pt x="1353" y="953"/>
                  </a:lnTo>
                  <a:lnTo>
                    <a:pt x="1354" y="948"/>
                  </a:lnTo>
                  <a:lnTo>
                    <a:pt x="1359" y="942"/>
                  </a:lnTo>
                  <a:lnTo>
                    <a:pt x="1359" y="942"/>
                  </a:lnTo>
                  <a:lnTo>
                    <a:pt x="1342" y="942"/>
                  </a:lnTo>
                  <a:lnTo>
                    <a:pt x="1325" y="942"/>
                  </a:lnTo>
                  <a:lnTo>
                    <a:pt x="1290" y="944"/>
                  </a:lnTo>
                  <a:lnTo>
                    <a:pt x="1255" y="946"/>
                  </a:lnTo>
                  <a:lnTo>
                    <a:pt x="1220" y="949"/>
                  </a:lnTo>
                  <a:lnTo>
                    <a:pt x="1220" y="949"/>
                  </a:lnTo>
                  <a:lnTo>
                    <a:pt x="1185" y="951"/>
                  </a:lnTo>
                  <a:lnTo>
                    <a:pt x="1148" y="949"/>
                  </a:lnTo>
                  <a:lnTo>
                    <a:pt x="1112" y="949"/>
                  </a:lnTo>
                  <a:lnTo>
                    <a:pt x="1075" y="951"/>
                  </a:lnTo>
                  <a:lnTo>
                    <a:pt x="1075" y="951"/>
                  </a:lnTo>
                  <a:lnTo>
                    <a:pt x="1046" y="952"/>
                  </a:lnTo>
                  <a:lnTo>
                    <a:pt x="1016" y="953"/>
                  </a:lnTo>
                  <a:lnTo>
                    <a:pt x="987" y="955"/>
                  </a:lnTo>
                  <a:lnTo>
                    <a:pt x="960" y="958"/>
                  </a:lnTo>
                  <a:lnTo>
                    <a:pt x="960" y="958"/>
                  </a:lnTo>
                  <a:lnTo>
                    <a:pt x="949" y="962"/>
                  </a:lnTo>
                  <a:lnTo>
                    <a:pt x="944" y="962"/>
                  </a:lnTo>
                  <a:lnTo>
                    <a:pt x="942" y="960"/>
                  </a:lnTo>
                  <a:lnTo>
                    <a:pt x="939" y="959"/>
                  </a:lnTo>
                  <a:lnTo>
                    <a:pt x="939" y="959"/>
                  </a:lnTo>
                  <a:lnTo>
                    <a:pt x="953" y="955"/>
                  </a:lnTo>
                  <a:lnTo>
                    <a:pt x="968" y="952"/>
                  </a:lnTo>
                  <a:lnTo>
                    <a:pt x="998" y="948"/>
                  </a:lnTo>
                  <a:lnTo>
                    <a:pt x="1029" y="946"/>
                  </a:lnTo>
                  <a:lnTo>
                    <a:pt x="1060" y="945"/>
                  </a:lnTo>
                  <a:lnTo>
                    <a:pt x="1124" y="946"/>
                  </a:lnTo>
                  <a:lnTo>
                    <a:pt x="1159" y="946"/>
                  </a:lnTo>
                  <a:lnTo>
                    <a:pt x="1193" y="944"/>
                  </a:lnTo>
                  <a:lnTo>
                    <a:pt x="1193" y="944"/>
                  </a:lnTo>
                  <a:lnTo>
                    <a:pt x="1262" y="938"/>
                  </a:lnTo>
                  <a:lnTo>
                    <a:pt x="1325" y="934"/>
                  </a:lnTo>
                  <a:lnTo>
                    <a:pt x="1325" y="934"/>
                  </a:lnTo>
                  <a:lnTo>
                    <a:pt x="1345" y="934"/>
                  </a:lnTo>
                  <a:lnTo>
                    <a:pt x="1349" y="934"/>
                  </a:lnTo>
                  <a:lnTo>
                    <a:pt x="1353" y="932"/>
                  </a:lnTo>
                  <a:lnTo>
                    <a:pt x="1356" y="931"/>
                  </a:lnTo>
                  <a:lnTo>
                    <a:pt x="1357" y="927"/>
                  </a:lnTo>
                  <a:lnTo>
                    <a:pt x="1357" y="927"/>
                  </a:lnTo>
                  <a:lnTo>
                    <a:pt x="1349" y="924"/>
                  </a:lnTo>
                  <a:lnTo>
                    <a:pt x="1338" y="924"/>
                  </a:lnTo>
                  <a:lnTo>
                    <a:pt x="1312" y="924"/>
                  </a:lnTo>
                  <a:lnTo>
                    <a:pt x="1287" y="925"/>
                  </a:lnTo>
                  <a:lnTo>
                    <a:pt x="1274" y="925"/>
                  </a:lnTo>
                  <a:lnTo>
                    <a:pt x="1263" y="922"/>
                  </a:lnTo>
                  <a:lnTo>
                    <a:pt x="1263" y="922"/>
                  </a:lnTo>
                  <a:lnTo>
                    <a:pt x="1284" y="920"/>
                  </a:lnTo>
                  <a:lnTo>
                    <a:pt x="1309" y="918"/>
                  </a:lnTo>
                  <a:lnTo>
                    <a:pt x="1361" y="914"/>
                  </a:lnTo>
                  <a:lnTo>
                    <a:pt x="1361" y="914"/>
                  </a:lnTo>
                  <a:lnTo>
                    <a:pt x="1361" y="910"/>
                  </a:lnTo>
                  <a:lnTo>
                    <a:pt x="1361" y="906"/>
                  </a:lnTo>
                  <a:lnTo>
                    <a:pt x="1361" y="900"/>
                  </a:lnTo>
                  <a:lnTo>
                    <a:pt x="1363" y="899"/>
                  </a:lnTo>
                  <a:lnTo>
                    <a:pt x="1364" y="897"/>
                  </a:lnTo>
                  <a:lnTo>
                    <a:pt x="1364" y="897"/>
                  </a:lnTo>
                  <a:lnTo>
                    <a:pt x="1366" y="896"/>
                  </a:lnTo>
                  <a:lnTo>
                    <a:pt x="1364" y="896"/>
                  </a:lnTo>
                  <a:lnTo>
                    <a:pt x="1364" y="896"/>
                  </a:lnTo>
                  <a:lnTo>
                    <a:pt x="1322" y="892"/>
                  </a:lnTo>
                  <a:lnTo>
                    <a:pt x="1279" y="890"/>
                  </a:lnTo>
                  <a:lnTo>
                    <a:pt x="1190" y="889"/>
                  </a:lnTo>
                  <a:lnTo>
                    <a:pt x="1100" y="889"/>
                  </a:lnTo>
                  <a:lnTo>
                    <a:pt x="1015" y="890"/>
                  </a:lnTo>
                  <a:lnTo>
                    <a:pt x="1015" y="890"/>
                  </a:lnTo>
                  <a:close/>
                  <a:moveTo>
                    <a:pt x="185" y="966"/>
                  </a:moveTo>
                  <a:lnTo>
                    <a:pt x="185" y="966"/>
                  </a:lnTo>
                  <a:lnTo>
                    <a:pt x="178" y="960"/>
                  </a:lnTo>
                  <a:lnTo>
                    <a:pt x="170" y="953"/>
                  </a:lnTo>
                  <a:lnTo>
                    <a:pt x="160" y="945"/>
                  </a:lnTo>
                  <a:lnTo>
                    <a:pt x="149" y="939"/>
                  </a:lnTo>
                  <a:lnTo>
                    <a:pt x="149" y="939"/>
                  </a:lnTo>
                  <a:lnTo>
                    <a:pt x="147" y="936"/>
                  </a:lnTo>
                  <a:lnTo>
                    <a:pt x="144" y="934"/>
                  </a:lnTo>
                  <a:lnTo>
                    <a:pt x="137" y="929"/>
                  </a:lnTo>
                  <a:lnTo>
                    <a:pt x="130" y="924"/>
                  </a:lnTo>
                  <a:lnTo>
                    <a:pt x="127" y="921"/>
                  </a:lnTo>
                  <a:lnTo>
                    <a:pt x="125" y="915"/>
                  </a:lnTo>
                  <a:lnTo>
                    <a:pt x="125" y="915"/>
                  </a:lnTo>
                  <a:lnTo>
                    <a:pt x="113" y="924"/>
                  </a:lnTo>
                  <a:lnTo>
                    <a:pt x="102" y="931"/>
                  </a:lnTo>
                  <a:lnTo>
                    <a:pt x="90" y="938"/>
                  </a:lnTo>
                  <a:lnTo>
                    <a:pt x="76" y="942"/>
                  </a:lnTo>
                  <a:lnTo>
                    <a:pt x="49" y="955"/>
                  </a:lnTo>
                  <a:lnTo>
                    <a:pt x="38" y="960"/>
                  </a:lnTo>
                  <a:lnTo>
                    <a:pt x="26" y="969"/>
                  </a:lnTo>
                  <a:lnTo>
                    <a:pt x="26" y="969"/>
                  </a:lnTo>
                  <a:lnTo>
                    <a:pt x="74" y="1014"/>
                  </a:lnTo>
                  <a:lnTo>
                    <a:pt x="122" y="1059"/>
                  </a:lnTo>
                  <a:lnTo>
                    <a:pt x="147" y="1081"/>
                  </a:lnTo>
                  <a:lnTo>
                    <a:pt x="172" y="1101"/>
                  </a:lnTo>
                  <a:lnTo>
                    <a:pt x="198" y="1122"/>
                  </a:lnTo>
                  <a:lnTo>
                    <a:pt x="226" y="1140"/>
                  </a:lnTo>
                  <a:lnTo>
                    <a:pt x="226" y="1140"/>
                  </a:lnTo>
                  <a:lnTo>
                    <a:pt x="241" y="1156"/>
                  </a:lnTo>
                  <a:lnTo>
                    <a:pt x="257" y="1171"/>
                  </a:lnTo>
                  <a:lnTo>
                    <a:pt x="290" y="1199"/>
                  </a:lnTo>
                  <a:lnTo>
                    <a:pt x="324" y="1227"/>
                  </a:lnTo>
                  <a:lnTo>
                    <a:pt x="339" y="1243"/>
                  </a:lnTo>
                  <a:lnTo>
                    <a:pt x="355" y="1258"/>
                  </a:lnTo>
                  <a:lnTo>
                    <a:pt x="355" y="1258"/>
                  </a:lnTo>
                  <a:lnTo>
                    <a:pt x="360" y="1261"/>
                  </a:lnTo>
                  <a:lnTo>
                    <a:pt x="366" y="1265"/>
                  </a:lnTo>
                  <a:lnTo>
                    <a:pt x="370" y="1271"/>
                  </a:lnTo>
                  <a:lnTo>
                    <a:pt x="375" y="1273"/>
                  </a:lnTo>
                  <a:lnTo>
                    <a:pt x="375" y="1273"/>
                  </a:lnTo>
                  <a:lnTo>
                    <a:pt x="382" y="1259"/>
                  </a:lnTo>
                  <a:lnTo>
                    <a:pt x="389" y="1247"/>
                  </a:lnTo>
                  <a:lnTo>
                    <a:pt x="397" y="1234"/>
                  </a:lnTo>
                  <a:lnTo>
                    <a:pt x="405" y="1223"/>
                  </a:lnTo>
                  <a:lnTo>
                    <a:pt x="425" y="1200"/>
                  </a:lnTo>
                  <a:lnTo>
                    <a:pt x="445" y="1179"/>
                  </a:lnTo>
                  <a:lnTo>
                    <a:pt x="445" y="1179"/>
                  </a:lnTo>
                  <a:lnTo>
                    <a:pt x="443" y="1178"/>
                  </a:lnTo>
                  <a:lnTo>
                    <a:pt x="442" y="1178"/>
                  </a:lnTo>
                  <a:lnTo>
                    <a:pt x="442" y="1175"/>
                  </a:lnTo>
                  <a:lnTo>
                    <a:pt x="442" y="1175"/>
                  </a:lnTo>
                  <a:lnTo>
                    <a:pt x="432" y="1177"/>
                  </a:lnTo>
                  <a:lnTo>
                    <a:pt x="424" y="1181"/>
                  </a:lnTo>
                  <a:lnTo>
                    <a:pt x="408" y="1189"/>
                  </a:lnTo>
                  <a:lnTo>
                    <a:pt x="401" y="1193"/>
                  </a:lnTo>
                  <a:lnTo>
                    <a:pt x="394" y="1198"/>
                  </a:lnTo>
                  <a:lnTo>
                    <a:pt x="386" y="1199"/>
                  </a:lnTo>
                  <a:lnTo>
                    <a:pt x="376" y="1200"/>
                  </a:lnTo>
                  <a:lnTo>
                    <a:pt x="376" y="1200"/>
                  </a:lnTo>
                  <a:lnTo>
                    <a:pt x="389" y="1191"/>
                  </a:lnTo>
                  <a:lnTo>
                    <a:pt x="403" y="1182"/>
                  </a:lnTo>
                  <a:lnTo>
                    <a:pt x="415" y="1174"/>
                  </a:lnTo>
                  <a:lnTo>
                    <a:pt x="426" y="1163"/>
                  </a:lnTo>
                  <a:lnTo>
                    <a:pt x="426" y="1163"/>
                  </a:lnTo>
                  <a:lnTo>
                    <a:pt x="422" y="1160"/>
                  </a:lnTo>
                  <a:lnTo>
                    <a:pt x="419" y="1156"/>
                  </a:lnTo>
                  <a:lnTo>
                    <a:pt x="419" y="1156"/>
                  </a:lnTo>
                  <a:lnTo>
                    <a:pt x="405" y="1164"/>
                  </a:lnTo>
                  <a:lnTo>
                    <a:pt x="397" y="1167"/>
                  </a:lnTo>
                  <a:lnTo>
                    <a:pt x="394" y="1167"/>
                  </a:lnTo>
                  <a:lnTo>
                    <a:pt x="391" y="1165"/>
                  </a:lnTo>
                  <a:lnTo>
                    <a:pt x="391" y="1165"/>
                  </a:lnTo>
                  <a:lnTo>
                    <a:pt x="393" y="1161"/>
                  </a:lnTo>
                  <a:lnTo>
                    <a:pt x="394" y="1158"/>
                  </a:lnTo>
                  <a:lnTo>
                    <a:pt x="400" y="1156"/>
                  </a:lnTo>
                  <a:lnTo>
                    <a:pt x="405" y="1151"/>
                  </a:lnTo>
                  <a:lnTo>
                    <a:pt x="411" y="1147"/>
                  </a:lnTo>
                  <a:lnTo>
                    <a:pt x="411" y="1147"/>
                  </a:lnTo>
                  <a:lnTo>
                    <a:pt x="407" y="1146"/>
                  </a:lnTo>
                  <a:lnTo>
                    <a:pt x="403" y="1146"/>
                  </a:lnTo>
                  <a:lnTo>
                    <a:pt x="397" y="1149"/>
                  </a:lnTo>
                  <a:lnTo>
                    <a:pt x="393" y="1151"/>
                  </a:lnTo>
                  <a:lnTo>
                    <a:pt x="389" y="1154"/>
                  </a:lnTo>
                  <a:lnTo>
                    <a:pt x="384" y="1156"/>
                  </a:lnTo>
                  <a:lnTo>
                    <a:pt x="380" y="1156"/>
                  </a:lnTo>
                  <a:lnTo>
                    <a:pt x="376" y="1153"/>
                  </a:lnTo>
                  <a:lnTo>
                    <a:pt x="376" y="1153"/>
                  </a:lnTo>
                  <a:lnTo>
                    <a:pt x="380" y="1147"/>
                  </a:lnTo>
                  <a:lnTo>
                    <a:pt x="386" y="1143"/>
                  </a:lnTo>
                  <a:lnTo>
                    <a:pt x="398" y="1134"/>
                  </a:lnTo>
                  <a:lnTo>
                    <a:pt x="398" y="1134"/>
                  </a:lnTo>
                  <a:lnTo>
                    <a:pt x="394" y="1132"/>
                  </a:lnTo>
                  <a:lnTo>
                    <a:pt x="390" y="1130"/>
                  </a:lnTo>
                  <a:lnTo>
                    <a:pt x="384" y="1132"/>
                  </a:lnTo>
                  <a:lnTo>
                    <a:pt x="379" y="1134"/>
                  </a:lnTo>
                  <a:lnTo>
                    <a:pt x="367" y="1140"/>
                  </a:lnTo>
                  <a:lnTo>
                    <a:pt x="363" y="1140"/>
                  </a:lnTo>
                  <a:lnTo>
                    <a:pt x="358" y="1139"/>
                  </a:lnTo>
                  <a:lnTo>
                    <a:pt x="358" y="1139"/>
                  </a:lnTo>
                  <a:lnTo>
                    <a:pt x="359" y="1136"/>
                  </a:lnTo>
                  <a:lnTo>
                    <a:pt x="360" y="1133"/>
                  </a:lnTo>
                  <a:lnTo>
                    <a:pt x="367" y="1129"/>
                  </a:lnTo>
                  <a:lnTo>
                    <a:pt x="375" y="1125"/>
                  </a:lnTo>
                  <a:lnTo>
                    <a:pt x="382" y="1120"/>
                  </a:lnTo>
                  <a:lnTo>
                    <a:pt x="382" y="1120"/>
                  </a:lnTo>
                  <a:lnTo>
                    <a:pt x="379" y="1119"/>
                  </a:lnTo>
                  <a:lnTo>
                    <a:pt x="376" y="1118"/>
                  </a:lnTo>
                  <a:lnTo>
                    <a:pt x="375" y="1115"/>
                  </a:lnTo>
                  <a:lnTo>
                    <a:pt x="370" y="1113"/>
                  </a:lnTo>
                  <a:lnTo>
                    <a:pt x="370" y="1113"/>
                  </a:lnTo>
                  <a:lnTo>
                    <a:pt x="355" y="1120"/>
                  </a:lnTo>
                  <a:lnTo>
                    <a:pt x="346" y="1122"/>
                  </a:lnTo>
                  <a:lnTo>
                    <a:pt x="344" y="1122"/>
                  </a:lnTo>
                  <a:lnTo>
                    <a:pt x="339" y="1120"/>
                  </a:lnTo>
                  <a:lnTo>
                    <a:pt x="339" y="1120"/>
                  </a:lnTo>
                  <a:lnTo>
                    <a:pt x="341" y="1118"/>
                  </a:lnTo>
                  <a:lnTo>
                    <a:pt x="344" y="1115"/>
                  </a:lnTo>
                  <a:lnTo>
                    <a:pt x="351" y="1111"/>
                  </a:lnTo>
                  <a:lnTo>
                    <a:pt x="358" y="1108"/>
                  </a:lnTo>
                  <a:lnTo>
                    <a:pt x="360" y="1106"/>
                  </a:lnTo>
                  <a:lnTo>
                    <a:pt x="362" y="1102"/>
                  </a:lnTo>
                  <a:lnTo>
                    <a:pt x="362" y="1102"/>
                  </a:lnTo>
                  <a:lnTo>
                    <a:pt x="351" y="1094"/>
                  </a:lnTo>
                  <a:lnTo>
                    <a:pt x="351" y="1094"/>
                  </a:lnTo>
                  <a:lnTo>
                    <a:pt x="341" y="1098"/>
                  </a:lnTo>
                  <a:lnTo>
                    <a:pt x="332" y="1102"/>
                  </a:lnTo>
                  <a:lnTo>
                    <a:pt x="324" y="1106"/>
                  </a:lnTo>
                  <a:lnTo>
                    <a:pt x="313" y="1109"/>
                  </a:lnTo>
                  <a:lnTo>
                    <a:pt x="313" y="1109"/>
                  </a:lnTo>
                  <a:lnTo>
                    <a:pt x="304" y="1115"/>
                  </a:lnTo>
                  <a:lnTo>
                    <a:pt x="295" y="1122"/>
                  </a:lnTo>
                  <a:lnTo>
                    <a:pt x="285" y="1126"/>
                  </a:lnTo>
                  <a:lnTo>
                    <a:pt x="280" y="1127"/>
                  </a:lnTo>
                  <a:lnTo>
                    <a:pt x="275" y="1127"/>
                  </a:lnTo>
                  <a:lnTo>
                    <a:pt x="275" y="1127"/>
                  </a:lnTo>
                  <a:lnTo>
                    <a:pt x="280" y="1120"/>
                  </a:lnTo>
                  <a:lnTo>
                    <a:pt x="287" y="1115"/>
                  </a:lnTo>
                  <a:lnTo>
                    <a:pt x="296" y="1109"/>
                  </a:lnTo>
                  <a:lnTo>
                    <a:pt x="304" y="1105"/>
                  </a:lnTo>
                  <a:lnTo>
                    <a:pt x="321" y="1095"/>
                  </a:lnTo>
                  <a:lnTo>
                    <a:pt x="330" y="1091"/>
                  </a:lnTo>
                  <a:lnTo>
                    <a:pt x="338" y="1085"/>
                  </a:lnTo>
                  <a:lnTo>
                    <a:pt x="338" y="1085"/>
                  </a:lnTo>
                  <a:lnTo>
                    <a:pt x="335" y="1081"/>
                  </a:lnTo>
                  <a:lnTo>
                    <a:pt x="331" y="1078"/>
                  </a:lnTo>
                  <a:lnTo>
                    <a:pt x="321" y="1073"/>
                  </a:lnTo>
                  <a:lnTo>
                    <a:pt x="321" y="1073"/>
                  </a:lnTo>
                  <a:lnTo>
                    <a:pt x="314" y="1075"/>
                  </a:lnTo>
                  <a:lnTo>
                    <a:pt x="307" y="1078"/>
                  </a:lnTo>
                  <a:lnTo>
                    <a:pt x="300" y="1083"/>
                  </a:lnTo>
                  <a:lnTo>
                    <a:pt x="293" y="1085"/>
                  </a:lnTo>
                  <a:lnTo>
                    <a:pt x="293" y="1085"/>
                  </a:lnTo>
                  <a:lnTo>
                    <a:pt x="292" y="1081"/>
                  </a:lnTo>
                  <a:lnTo>
                    <a:pt x="293" y="1078"/>
                  </a:lnTo>
                  <a:lnTo>
                    <a:pt x="296" y="1075"/>
                  </a:lnTo>
                  <a:lnTo>
                    <a:pt x="299" y="1073"/>
                  </a:lnTo>
                  <a:lnTo>
                    <a:pt x="306" y="1067"/>
                  </a:lnTo>
                  <a:lnTo>
                    <a:pt x="309" y="1064"/>
                  </a:lnTo>
                  <a:lnTo>
                    <a:pt x="310" y="1061"/>
                  </a:lnTo>
                  <a:lnTo>
                    <a:pt x="310" y="1061"/>
                  </a:lnTo>
                  <a:lnTo>
                    <a:pt x="307" y="1060"/>
                  </a:lnTo>
                  <a:lnTo>
                    <a:pt x="306" y="1057"/>
                  </a:lnTo>
                  <a:lnTo>
                    <a:pt x="304" y="1056"/>
                  </a:lnTo>
                  <a:lnTo>
                    <a:pt x="300" y="1056"/>
                  </a:lnTo>
                  <a:lnTo>
                    <a:pt x="300" y="1056"/>
                  </a:lnTo>
                  <a:lnTo>
                    <a:pt x="293" y="1060"/>
                  </a:lnTo>
                  <a:lnTo>
                    <a:pt x="285" y="1064"/>
                  </a:lnTo>
                  <a:lnTo>
                    <a:pt x="276" y="1066"/>
                  </a:lnTo>
                  <a:lnTo>
                    <a:pt x="272" y="1066"/>
                  </a:lnTo>
                  <a:lnTo>
                    <a:pt x="269" y="1064"/>
                  </a:lnTo>
                  <a:lnTo>
                    <a:pt x="269" y="1064"/>
                  </a:lnTo>
                  <a:lnTo>
                    <a:pt x="273" y="1059"/>
                  </a:lnTo>
                  <a:lnTo>
                    <a:pt x="280" y="1054"/>
                  </a:lnTo>
                  <a:lnTo>
                    <a:pt x="293" y="1049"/>
                  </a:lnTo>
                  <a:lnTo>
                    <a:pt x="293" y="1049"/>
                  </a:lnTo>
                  <a:lnTo>
                    <a:pt x="290" y="1046"/>
                  </a:lnTo>
                  <a:lnTo>
                    <a:pt x="286" y="1043"/>
                  </a:lnTo>
                  <a:lnTo>
                    <a:pt x="280" y="1039"/>
                  </a:lnTo>
                  <a:lnTo>
                    <a:pt x="280" y="1039"/>
                  </a:lnTo>
                  <a:lnTo>
                    <a:pt x="272" y="1043"/>
                  </a:lnTo>
                  <a:lnTo>
                    <a:pt x="264" y="1049"/>
                  </a:lnTo>
                  <a:lnTo>
                    <a:pt x="254" y="1052"/>
                  </a:lnTo>
                  <a:lnTo>
                    <a:pt x="248" y="1052"/>
                  </a:lnTo>
                  <a:lnTo>
                    <a:pt x="244" y="1052"/>
                  </a:lnTo>
                  <a:lnTo>
                    <a:pt x="244" y="1052"/>
                  </a:lnTo>
                  <a:lnTo>
                    <a:pt x="250" y="1045"/>
                  </a:lnTo>
                  <a:lnTo>
                    <a:pt x="255" y="1040"/>
                  </a:lnTo>
                  <a:lnTo>
                    <a:pt x="262" y="1036"/>
                  </a:lnTo>
                  <a:lnTo>
                    <a:pt x="271" y="1033"/>
                  </a:lnTo>
                  <a:lnTo>
                    <a:pt x="271" y="1033"/>
                  </a:lnTo>
                  <a:lnTo>
                    <a:pt x="268" y="1031"/>
                  </a:lnTo>
                  <a:lnTo>
                    <a:pt x="266" y="1029"/>
                  </a:lnTo>
                  <a:lnTo>
                    <a:pt x="261" y="1029"/>
                  </a:lnTo>
                  <a:lnTo>
                    <a:pt x="254" y="1031"/>
                  </a:lnTo>
                  <a:lnTo>
                    <a:pt x="248" y="1032"/>
                  </a:lnTo>
                  <a:lnTo>
                    <a:pt x="241" y="1035"/>
                  </a:lnTo>
                  <a:lnTo>
                    <a:pt x="234" y="1038"/>
                  </a:lnTo>
                  <a:lnTo>
                    <a:pt x="229" y="1038"/>
                  </a:lnTo>
                  <a:lnTo>
                    <a:pt x="226" y="1036"/>
                  </a:lnTo>
                  <a:lnTo>
                    <a:pt x="224" y="1035"/>
                  </a:lnTo>
                  <a:lnTo>
                    <a:pt x="224" y="1035"/>
                  </a:lnTo>
                  <a:lnTo>
                    <a:pt x="231" y="1029"/>
                  </a:lnTo>
                  <a:lnTo>
                    <a:pt x="238" y="1026"/>
                  </a:lnTo>
                  <a:lnTo>
                    <a:pt x="252" y="1018"/>
                  </a:lnTo>
                  <a:lnTo>
                    <a:pt x="252" y="1018"/>
                  </a:lnTo>
                  <a:lnTo>
                    <a:pt x="248" y="1015"/>
                  </a:lnTo>
                  <a:lnTo>
                    <a:pt x="245" y="1014"/>
                  </a:lnTo>
                  <a:lnTo>
                    <a:pt x="243" y="1011"/>
                  </a:lnTo>
                  <a:lnTo>
                    <a:pt x="240" y="1010"/>
                  </a:lnTo>
                  <a:lnTo>
                    <a:pt x="240" y="1010"/>
                  </a:lnTo>
                  <a:lnTo>
                    <a:pt x="222" y="1018"/>
                  </a:lnTo>
                  <a:lnTo>
                    <a:pt x="205" y="1025"/>
                  </a:lnTo>
                  <a:lnTo>
                    <a:pt x="188" y="1032"/>
                  </a:lnTo>
                  <a:lnTo>
                    <a:pt x="179" y="1036"/>
                  </a:lnTo>
                  <a:lnTo>
                    <a:pt x="172" y="1042"/>
                  </a:lnTo>
                  <a:lnTo>
                    <a:pt x="172" y="1042"/>
                  </a:lnTo>
                  <a:lnTo>
                    <a:pt x="170" y="1039"/>
                  </a:lnTo>
                  <a:lnTo>
                    <a:pt x="168" y="1035"/>
                  </a:lnTo>
                  <a:lnTo>
                    <a:pt x="168" y="1035"/>
                  </a:lnTo>
                  <a:lnTo>
                    <a:pt x="174" y="1028"/>
                  </a:lnTo>
                  <a:lnTo>
                    <a:pt x="181" y="1024"/>
                  </a:lnTo>
                  <a:lnTo>
                    <a:pt x="198" y="1015"/>
                  </a:lnTo>
                  <a:lnTo>
                    <a:pt x="213" y="1008"/>
                  </a:lnTo>
                  <a:lnTo>
                    <a:pt x="222" y="1004"/>
                  </a:lnTo>
                  <a:lnTo>
                    <a:pt x="227" y="998"/>
                  </a:lnTo>
                  <a:lnTo>
                    <a:pt x="227" y="998"/>
                  </a:lnTo>
                  <a:lnTo>
                    <a:pt x="205" y="979"/>
                  </a:lnTo>
                  <a:lnTo>
                    <a:pt x="193" y="970"/>
                  </a:lnTo>
                  <a:lnTo>
                    <a:pt x="182" y="965"/>
                  </a:lnTo>
                  <a:lnTo>
                    <a:pt x="182" y="965"/>
                  </a:lnTo>
                  <a:lnTo>
                    <a:pt x="184" y="965"/>
                  </a:lnTo>
                  <a:lnTo>
                    <a:pt x="185" y="966"/>
                  </a:lnTo>
                  <a:lnTo>
                    <a:pt x="185" y="966"/>
                  </a:lnTo>
                  <a:close/>
                  <a:moveTo>
                    <a:pt x="12" y="1010"/>
                  </a:moveTo>
                  <a:lnTo>
                    <a:pt x="12" y="1010"/>
                  </a:lnTo>
                  <a:lnTo>
                    <a:pt x="102" y="1081"/>
                  </a:lnTo>
                  <a:lnTo>
                    <a:pt x="191" y="1153"/>
                  </a:lnTo>
                  <a:lnTo>
                    <a:pt x="278" y="1226"/>
                  </a:lnTo>
                  <a:lnTo>
                    <a:pt x="363" y="1300"/>
                  </a:lnTo>
                  <a:lnTo>
                    <a:pt x="363" y="1300"/>
                  </a:lnTo>
                  <a:lnTo>
                    <a:pt x="366" y="1292"/>
                  </a:lnTo>
                  <a:lnTo>
                    <a:pt x="370" y="1285"/>
                  </a:lnTo>
                  <a:lnTo>
                    <a:pt x="370" y="1285"/>
                  </a:lnTo>
                  <a:lnTo>
                    <a:pt x="365" y="1282"/>
                  </a:lnTo>
                  <a:lnTo>
                    <a:pt x="360" y="1278"/>
                  </a:lnTo>
                  <a:lnTo>
                    <a:pt x="356" y="1273"/>
                  </a:lnTo>
                  <a:lnTo>
                    <a:pt x="353" y="1272"/>
                  </a:lnTo>
                  <a:lnTo>
                    <a:pt x="351" y="1271"/>
                  </a:lnTo>
                  <a:lnTo>
                    <a:pt x="351" y="1271"/>
                  </a:lnTo>
                  <a:lnTo>
                    <a:pt x="349" y="1266"/>
                  </a:lnTo>
                  <a:lnTo>
                    <a:pt x="346" y="1264"/>
                  </a:lnTo>
                  <a:lnTo>
                    <a:pt x="342" y="1261"/>
                  </a:lnTo>
                  <a:lnTo>
                    <a:pt x="339" y="1258"/>
                  </a:lnTo>
                  <a:lnTo>
                    <a:pt x="339" y="1258"/>
                  </a:lnTo>
                  <a:lnTo>
                    <a:pt x="324" y="1243"/>
                  </a:lnTo>
                  <a:lnTo>
                    <a:pt x="309" y="1227"/>
                  </a:lnTo>
                  <a:lnTo>
                    <a:pt x="292" y="1212"/>
                  </a:lnTo>
                  <a:lnTo>
                    <a:pt x="273" y="1199"/>
                  </a:lnTo>
                  <a:lnTo>
                    <a:pt x="273" y="1199"/>
                  </a:lnTo>
                  <a:lnTo>
                    <a:pt x="231" y="1161"/>
                  </a:lnTo>
                  <a:lnTo>
                    <a:pt x="209" y="1143"/>
                  </a:lnTo>
                  <a:lnTo>
                    <a:pt x="186" y="1126"/>
                  </a:lnTo>
                  <a:lnTo>
                    <a:pt x="186" y="1126"/>
                  </a:lnTo>
                  <a:lnTo>
                    <a:pt x="164" y="1109"/>
                  </a:lnTo>
                  <a:lnTo>
                    <a:pt x="143" y="1091"/>
                  </a:lnTo>
                  <a:lnTo>
                    <a:pt x="99" y="1054"/>
                  </a:lnTo>
                  <a:lnTo>
                    <a:pt x="99" y="1054"/>
                  </a:lnTo>
                  <a:lnTo>
                    <a:pt x="94" y="1046"/>
                  </a:lnTo>
                  <a:lnTo>
                    <a:pt x="85" y="1039"/>
                  </a:lnTo>
                  <a:lnTo>
                    <a:pt x="70" y="1024"/>
                  </a:lnTo>
                  <a:lnTo>
                    <a:pt x="52" y="1010"/>
                  </a:lnTo>
                  <a:lnTo>
                    <a:pt x="35" y="994"/>
                  </a:lnTo>
                  <a:lnTo>
                    <a:pt x="35" y="994"/>
                  </a:lnTo>
                  <a:lnTo>
                    <a:pt x="32" y="988"/>
                  </a:lnTo>
                  <a:lnTo>
                    <a:pt x="29" y="984"/>
                  </a:lnTo>
                  <a:lnTo>
                    <a:pt x="25" y="981"/>
                  </a:lnTo>
                  <a:lnTo>
                    <a:pt x="19" y="979"/>
                  </a:lnTo>
                  <a:lnTo>
                    <a:pt x="19" y="979"/>
                  </a:lnTo>
                  <a:lnTo>
                    <a:pt x="17" y="986"/>
                  </a:lnTo>
                  <a:lnTo>
                    <a:pt x="15" y="994"/>
                  </a:lnTo>
                  <a:lnTo>
                    <a:pt x="12" y="1010"/>
                  </a:lnTo>
                  <a:lnTo>
                    <a:pt x="12" y="1010"/>
                  </a:lnTo>
                  <a:close/>
                  <a:moveTo>
                    <a:pt x="1399" y="1049"/>
                  </a:moveTo>
                  <a:lnTo>
                    <a:pt x="1399" y="1049"/>
                  </a:lnTo>
                  <a:lnTo>
                    <a:pt x="1380" y="1047"/>
                  </a:lnTo>
                  <a:lnTo>
                    <a:pt x="1363" y="1046"/>
                  </a:lnTo>
                  <a:lnTo>
                    <a:pt x="1328" y="1046"/>
                  </a:lnTo>
                  <a:lnTo>
                    <a:pt x="1294" y="1047"/>
                  </a:lnTo>
                  <a:lnTo>
                    <a:pt x="1260" y="1049"/>
                  </a:lnTo>
                  <a:lnTo>
                    <a:pt x="1260" y="1049"/>
                  </a:lnTo>
                  <a:lnTo>
                    <a:pt x="1235" y="1049"/>
                  </a:lnTo>
                  <a:lnTo>
                    <a:pt x="1208" y="1049"/>
                  </a:lnTo>
                  <a:lnTo>
                    <a:pt x="1158" y="1052"/>
                  </a:lnTo>
                  <a:lnTo>
                    <a:pt x="1158" y="1052"/>
                  </a:lnTo>
                  <a:lnTo>
                    <a:pt x="1110" y="1050"/>
                  </a:lnTo>
                  <a:lnTo>
                    <a:pt x="1062" y="1052"/>
                  </a:lnTo>
                  <a:lnTo>
                    <a:pt x="1062" y="1052"/>
                  </a:lnTo>
                  <a:lnTo>
                    <a:pt x="1013" y="1052"/>
                  </a:lnTo>
                  <a:lnTo>
                    <a:pt x="964" y="1052"/>
                  </a:lnTo>
                  <a:lnTo>
                    <a:pt x="915" y="1052"/>
                  </a:lnTo>
                  <a:lnTo>
                    <a:pt x="863" y="1054"/>
                  </a:lnTo>
                  <a:lnTo>
                    <a:pt x="863" y="1054"/>
                  </a:lnTo>
                  <a:lnTo>
                    <a:pt x="834" y="1056"/>
                  </a:lnTo>
                  <a:lnTo>
                    <a:pt x="804" y="1056"/>
                  </a:lnTo>
                  <a:lnTo>
                    <a:pt x="773" y="1056"/>
                  </a:lnTo>
                  <a:lnTo>
                    <a:pt x="742" y="1059"/>
                  </a:lnTo>
                  <a:lnTo>
                    <a:pt x="742" y="1059"/>
                  </a:lnTo>
                  <a:lnTo>
                    <a:pt x="744" y="1063"/>
                  </a:lnTo>
                  <a:lnTo>
                    <a:pt x="745" y="1067"/>
                  </a:lnTo>
                  <a:lnTo>
                    <a:pt x="748" y="1073"/>
                  </a:lnTo>
                  <a:lnTo>
                    <a:pt x="751" y="1074"/>
                  </a:lnTo>
                  <a:lnTo>
                    <a:pt x="754" y="1074"/>
                  </a:lnTo>
                  <a:lnTo>
                    <a:pt x="754" y="1074"/>
                  </a:lnTo>
                  <a:lnTo>
                    <a:pt x="791" y="1075"/>
                  </a:lnTo>
                  <a:lnTo>
                    <a:pt x="836" y="1075"/>
                  </a:lnTo>
                  <a:lnTo>
                    <a:pt x="884" y="1075"/>
                  </a:lnTo>
                  <a:lnTo>
                    <a:pt x="908" y="1077"/>
                  </a:lnTo>
                  <a:lnTo>
                    <a:pt x="932" y="1078"/>
                  </a:lnTo>
                  <a:lnTo>
                    <a:pt x="932" y="1078"/>
                  </a:lnTo>
                  <a:lnTo>
                    <a:pt x="943" y="1077"/>
                  </a:lnTo>
                  <a:lnTo>
                    <a:pt x="956" y="1074"/>
                  </a:lnTo>
                  <a:lnTo>
                    <a:pt x="985" y="1074"/>
                  </a:lnTo>
                  <a:lnTo>
                    <a:pt x="1013" y="1074"/>
                  </a:lnTo>
                  <a:lnTo>
                    <a:pt x="1037" y="1075"/>
                  </a:lnTo>
                  <a:lnTo>
                    <a:pt x="1037" y="1075"/>
                  </a:lnTo>
                  <a:lnTo>
                    <a:pt x="1074" y="1070"/>
                  </a:lnTo>
                  <a:lnTo>
                    <a:pt x="1113" y="1067"/>
                  </a:lnTo>
                  <a:lnTo>
                    <a:pt x="1154" y="1066"/>
                  </a:lnTo>
                  <a:lnTo>
                    <a:pt x="1196" y="1066"/>
                  </a:lnTo>
                  <a:lnTo>
                    <a:pt x="1283" y="1067"/>
                  </a:lnTo>
                  <a:lnTo>
                    <a:pt x="1368" y="1070"/>
                  </a:lnTo>
                  <a:lnTo>
                    <a:pt x="1368" y="1070"/>
                  </a:lnTo>
                  <a:lnTo>
                    <a:pt x="1415" y="1068"/>
                  </a:lnTo>
                  <a:lnTo>
                    <a:pt x="1415" y="1068"/>
                  </a:lnTo>
                  <a:lnTo>
                    <a:pt x="1427" y="1070"/>
                  </a:lnTo>
                  <a:lnTo>
                    <a:pt x="1433" y="1068"/>
                  </a:lnTo>
                  <a:lnTo>
                    <a:pt x="1436" y="1067"/>
                  </a:lnTo>
                  <a:lnTo>
                    <a:pt x="1439" y="1066"/>
                  </a:lnTo>
                  <a:lnTo>
                    <a:pt x="1439" y="1066"/>
                  </a:lnTo>
                  <a:lnTo>
                    <a:pt x="1436" y="1060"/>
                  </a:lnTo>
                  <a:lnTo>
                    <a:pt x="1432" y="1057"/>
                  </a:lnTo>
                  <a:lnTo>
                    <a:pt x="1427" y="1054"/>
                  </a:lnTo>
                  <a:lnTo>
                    <a:pt x="1422" y="1053"/>
                  </a:lnTo>
                  <a:lnTo>
                    <a:pt x="1411" y="1050"/>
                  </a:lnTo>
                  <a:lnTo>
                    <a:pt x="1399" y="1049"/>
                  </a:lnTo>
                  <a:lnTo>
                    <a:pt x="1399" y="1049"/>
                  </a:lnTo>
                  <a:close/>
                  <a:moveTo>
                    <a:pt x="738" y="1156"/>
                  </a:moveTo>
                  <a:lnTo>
                    <a:pt x="738" y="1156"/>
                  </a:lnTo>
                  <a:lnTo>
                    <a:pt x="734" y="1147"/>
                  </a:lnTo>
                  <a:lnTo>
                    <a:pt x="730" y="1139"/>
                  </a:lnTo>
                  <a:lnTo>
                    <a:pt x="728" y="1129"/>
                  </a:lnTo>
                  <a:lnTo>
                    <a:pt x="727" y="1118"/>
                  </a:lnTo>
                  <a:lnTo>
                    <a:pt x="727" y="1118"/>
                  </a:lnTo>
                  <a:lnTo>
                    <a:pt x="728" y="1102"/>
                  </a:lnTo>
                  <a:lnTo>
                    <a:pt x="731" y="1088"/>
                  </a:lnTo>
                  <a:lnTo>
                    <a:pt x="732" y="1075"/>
                  </a:lnTo>
                  <a:lnTo>
                    <a:pt x="732" y="1071"/>
                  </a:lnTo>
                  <a:lnTo>
                    <a:pt x="730" y="1067"/>
                  </a:lnTo>
                  <a:lnTo>
                    <a:pt x="730" y="1067"/>
                  </a:lnTo>
                  <a:lnTo>
                    <a:pt x="725" y="1071"/>
                  </a:lnTo>
                  <a:lnTo>
                    <a:pt x="721" y="1077"/>
                  </a:lnTo>
                  <a:lnTo>
                    <a:pt x="716" y="1088"/>
                  </a:lnTo>
                  <a:lnTo>
                    <a:pt x="714" y="1102"/>
                  </a:lnTo>
                  <a:lnTo>
                    <a:pt x="713" y="1116"/>
                  </a:lnTo>
                  <a:lnTo>
                    <a:pt x="716" y="1130"/>
                  </a:lnTo>
                  <a:lnTo>
                    <a:pt x="721" y="1141"/>
                  </a:lnTo>
                  <a:lnTo>
                    <a:pt x="724" y="1147"/>
                  </a:lnTo>
                  <a:lnTo>
                    <a:pt x="728" y="1150"/>
                  </a:lnTo>
                  <a:lnTo>
                    <a:pt x="732" y="1154"/>
                  </a:lnTo>
                  <a:lnTo>
                    <a:pt x="738" y="1156"/>
                  </a:lnTo>
                  <a:lnTo>
                    <a:pt x="738" y="1156"/>
                  </a:lnTo>
                  <a:close/>
                  <a:moveTo>
                    <a:pt x="787" y="1122"/>
                  </a:moveTo>
                  <a:lnTo>
                    <a:pt x="787" y="1122"/>
                  </a:lnTo>
                  <a:lnTo>
                    <a:pt x="770" y="1120"/>
                  </a:lnTo>
                  <a:lnTo>
                    <a:pt x="759" y="1122"/>
                  </a:lnTo>
                  <a:lnTo>
                    <a:pt x="755" y="1123"/>
                  </a:lnTo>
                  <a:lnTo>
                    <a:pt x="752" y="1125"/>
                  </a:lnTo>
                  <a:lnTo>
                    <a:pt x="752" y="1125"/>
                  </a:lnTo>
                  <a:lnTo>
                    <a:pt x="754" y="1127"/>
                  </a:lnTo>
                  <a:lnTo>
                    <a:pt x="755" y="1129"/>
                  </a:lnTo>
                  <a:lnTo>
                    <a:pt x="759" y="1130"/>
                  </a:lnTo>
                  <a:lnTo>
                    <a:pt x="770" y="1132"/>
                  </a:lnTo>
                  <a:lnTo>
                    <a:pt x="770" y="1132"/>
                  </a:lnTo>
                  <a:lnTo>
                    <a:pt x="838" y="1139"/>
                  </a:lnTo>
                  <a:lnTo>
                    <a:pt x="873" y="1140"/>
                  </a:lnTo>
                  <a:lnTo>
                    <a:pt x="901" y="1140"/>
                  </a:lnTo>
                  <a:lnTo>
                    <a:pt x="901" y="1140"/>
                  </a:lnTo>
                  <a:lnTo>
                    <a:pt x="901" y="1140"/>
                  </a:lnTo>
                  <a:lnTo>
                    <a:pt x="902" y="1139"/>
                  </a:lnTo>
                  <a:lnTo>
                    <a:pt x="907" y="1139"/>
                  </a:lnTo>
                  <a:lnTo>
                    <a:pt x="914" y="1139"/>
                  </a:lnTo>
                  <a:lnTo>
                    <a:pt x="919" y="1137"/>
                  </a:lnTo>
                  <a:lnTo>
                    <a:pt x="919" y="1137"/>
                  </a:lnTo>
                  <a:lnTo>
                    <a:pt x="926" y="1139"/>
                  </a:lnTo>
                  <a:lnTo>
                    <a:pt x="932" y="1139"/>
                  </a:lnTo>
                  <a:lnTo>
                    <a:pt x="946" y="1139"/>
                  </a:lnTo>
                  <a:lnTo>
                    <a:pt x="959" y="1137"/>
                  </a:lnTo>
                  <a:lnTo>
                    <a:pt x="964" y="1137"/>
                  </a:lnTo>
                  <a:lnTo>
                    <a:pt x="970" y="1137"/>
                  </a:lnTo>
                  <a:lnTo>
                    <a:pt x="970" y="1137"/>
                  </a:lnTo>
                  <a:lnTo>
                    <a:pt x="967" y="1137"/>
                  </a:lnTo>
                  <a:lnTo>
                    <a:pt x="966" y="1139"/>
                  </a:lnTo>
                  <a:lnTo>
                    <a:pt x="966" y="1139"/>
                  </a:lnTo>
                  <a:lnTo>
                    <a:pt x="966" y="1139"/>
                  </a:lnTo>
                  <a:lnTo>
                    <a:pt x="968" y="1139"/>
                  </a:lnTo>
                  <a:lnTo>
                    <a:pt x="971" y="1139"/>
                  </a:lnTo>
                  <a:lnTo>
                    <a:pt x="973" y="1136"/>
                  </a:lnTo>
                  <a:lnTo>
                    <a:pt x="973" y="1136"/>
                  </a:lnTo>
                  <a:lnTo>
                    <a:pt x="1076" y="1134"/>
                  </a:lnTo>
                  <a:lnTo>
                    <a:pt x="1187" y="1132"/>
                  </a:lnTo>
                  <a:lnTo>
                    <a:pt x="1300" y="1130"/>
                  </a:lnTo>
                  <a:lnTo>
                    <a:pt x="1356" y="1130"/>
                  </a:lnTo>
                  <a:lnTo>
                    <a:pt x="1409" y="1130"/>
                  </a:lnTo>
                  <a:lnTo>
                    <a:pt x="1409" y="1130"/>
                  </a:lnTo>
                  <a:lnTo>
                    <a:pt x="1408" y="1129"/>
                  </a:lnTo>
                  <a:lnTo>
                    <a:pt x="1406" y="1126"/>
                  </a:lnTo>
                  <a:lnTo>
                    <a:pt x="1404" y="1119"/>
                  </a:lnTo>
                  <a:lnTo>
                    <a:pt x="1404" y="1119"/>
                  </a:lnTo>
                  <a:lnTo>
                    <a:pt x="1387" y="1116"/>
                  </a:lnTo>
                  <a:lnTo>
                    <a:pt x="1368" y="1115"/>
                  </a:lnTo>
                  <a:lnTo>
                    <a:pt x="1329" y="1113"/>
                  </a:lnTo>
                  <a:lnTo>
                    <a:pt x="1291" y="1113"/>
                  </a:lnTo>
                  <a:lnTo>
                    <a:pt x="1255" y="1113"/>
                  </a:lnTo>
                  <a:lnTo>
                    <a:pt x="1255" y="1113"/>
                  </a:lnTo>
                  <a:lnTo>
                    <a:pt x="1245" y="1112"/>
                  </a:lnTo>
                  <a:lnTo>
                    <a:pt x="1239" y="1111"/>
                  </a:lnTo>
                  <a:lnTo>
                    <a:pt x="1235" y="1108"/>
                  </a:lnTo>
                  <a:lnTo>
                    <a:pt x="1235" y="1108"/>
                  </a:lnTo>
                  <a:lnTo>
                    <a:pt x="1301" y="1106"/>
                  </a:lnTo>
                  <a:lnTo>
                    <a:pt x="1333" y="1106"/>
                  </a:lnTo>
                  <a:lnTo>
                    <a:pt x="1366" y="1106"/>
                  </a:lnTo>
                  <a:lnTo>
                    <a:pt x="1366" y="1106"/>
                  </a:lnTo>
                  <a:lnTo>
                    <a:pt x="1378" y="1108"/>
                  </a:lnTo>
                  <a:lnTo>
                    <a:pt x="1391" y="1111"/>
                  </a:lnTo>
                  <a:lnTo>
                    <a:pt x="1396" y="1111"/>
                  </a:lnTo>
                  <a:lnTo>
                    <a:pt x="1402" y="1109"/>
                  </a:lnTo>
                  <a:lnTo>
                    <a:pt x="1408" y="1108"/>
                  </a:lnTo>
                  <a:lnTo>
                    <a:pt x="1413" y="1104"/>
                  </a:lnTo>
                  <a:lnTo>
                    <a:pt x="1413" y="1104"/>
                  </a:lnTo>
                  <a:lnTo>
                    <a:pt x="1392" y="1102"/>
                  </a:lnTo>
                  <a:lnTo>
                    <a:pt x="1367" y="1101"/>
                  </a:lnTo>
                  <a:lnTo>
                    <a:pt x="1343" y="1099"/>
                  </a:lnTo>
                  <a:lnTo>
                    <a:pt x="1323" y="1097"/>
                  </a:lnTo>
                  <a:lnTo>
                    <a:pt x="1323" y="1097"/>
                  </a:lnTo>
                  <a:lnTo>
                    <a:pt x="1332" y="1095"/>
                  </a:lnTo>
                  <a:lnTo>
                    <a:pt x="1342" y="1094"/>
                  </a:lnTo>
                  <a:lnTo>
                    <a:pt x="1363" y="1092"/>
                  </a:lnTo>
                  <a:lnTo>
                    <a:pt x="1384" y="1094"/>
                  </a:lnTo>
                  <a:lnTo>
                    <a:pt x="1405" y="1092"/>
                  </a:lnTo>
                  <a:lnTo>
                    <a:pt x="1405" y="1092"/>
                  </a:lnTo>
                  <a:lnTo>
                    <a:pt x="1406" y="1090"/>
                  </a:lnTo>
                  <a:lnTo>
                    <a:pt x="1408" y="1087"/>
                  </a:lnTo>
                  <a:lnTo>
                    <a:pt x="1409" y="1083"/>
                  </a:lnTo>
                  <a:lnTo>
                    <a:pt x="1412" y="1080"/>
                  </a:lnTo>
                  <a:lnTo>
                    <a:pt x="1412" y="1080"/>
                  </a:lnTo>
                  <a:lnTo>
                    <a:pt x="1373" y="1080"/>
                  </a:lnTo>
                  <a:lnTo>
                    <a:pt x="1331" y="1080"/>
                  </a:lnTo>
                  <a:lnTo>
                    <a:pt x="1245" y="1077"/>
                  </a:lnTo>
                  <a:lnTo>
                    <a:pt x="1158" y="1075"/>
                  </a:lnTo>
                  <a:lnTo>
                    <a:pt x="1116" y="1077"/>
                  </a:lnTo>
                  <a:lnTo>
                    <a:pt x="1075" y="1078"/>
                  </a:lnTo>
                  <a:lnTo>
                    <a:pt x="1075" y="1078"/>
                  </a:lnTo>
                  <a:lnTo>
                    <a:pt x="1034" y="1081"/>
                  </a:lnTo>
                  <a:lnTo>
                    <a:pt x="994" y="1084"/>
                  </a:lnTo>
                  <a:lnTo>
                    <a:pt x="915" y="1085"/>
                  </a:lnTo>
                  <a:lnTo>
                    <a:pt x="755" y="1087"/>
                  </a:lnTo>
                  <a:lnTo>
                    <a:pt x="755" y="1087"/>
                  </a:lnTo>
                  <a:lnTo>
                    <a:pt x="756" y="1092"/>
                  </a:lnTo>
                  <a:lnTo>
                    <a:pt x="756" y="1098"/>
                  </a:lnTo>
                  <a:lnTo>
                    <a:pt x="756" y="1098"/>
                  </a:lnTo>
                  <a:lnTo>
                    <a:pt x="765" y="1099"/>
                  </a:lnTo>
                  <a:lnTo>
                    <a:pt x="775" y="1099"/>
                  </a:lnTo>
                  <a:lnTo>
                    <a:pt x="794" y="1099"/>
                  </a:lnTo>
                  <a:lnTo>
                    <a:pt x="814" y="1098"/>
                  </a:lnTo>
                  <a:lnTo>
                    <a:pt x="825" y="1098"/>
                  </a:lnTo>
                  <a:lnTo>
                    <a:pt x="835" y="1099"/>
                  </a:lnTo>
                  <a:lnTo>
                    <a:pt x="835" y="1099"/>
                  </a:lnTo>
                  <a:lnTo>
                    <a:pt x="828" y="1102"/>
                  </a:lnTo>
                  <a:lnTo>
                    <a:pt x="820" y="1105"/>
                  </a:lnTo>
                  <a:lnTo>
                    <a:pt x="798" y="1106"/>
                  </a:lnTo>
                  <a:lnTo>
                    <a:pt x="776" y="1108"/>
                  </a:lnTo>
                  <a:lnTo>
                    <a:pt x="755" y="1111"/>
                  </a:lnTo>
                  <a:lnTo>
                    <a:pt x="755" y="1111"/>
                  </a:lnTo>
                  <a:lnTo>
                    <a:pt x="773" y="1113"/>
                  </a:lnTo>
                  <a:lnTo>
                    <a:pt x="793" y="1113"/>
                  </a:lnTo>
                  <a:lnTo>
                    <a:pt x="835" y="1113"/>
                  </a:lnTo>
                  <a:lnTo>
                    <a:pt x="877" y="1113"/>
                  </a:lnTo>
                  <a:lnTo>
                    <a:pt x="897" y="1113"/>
                  </a:lnTo>
                  <a:lnTo>
                    <a:pt x="915" y="1115"/>
                  </a:lnTo>
                  <a:lnTo>
                    <a:pt x="915" y="1115"/>
                  </a:lnTo>
                  <a:lnTo>
                    <a:pt x="850" y="1119"/>
                  </a:lnTo>
                  <a:lnTo>
                    <a:pt x="818" y="1122"/>
                  </a:lnTo>
                  <a:lnTo>
                    <a:pt x="787" y="1122"/>
                  </a:lnTo>
                  <a:lnTo>
                    <a:pt x="787" y="1122"/>
                  </a:lnTo>
                  <a:close/>
                  <a:moveTo>
                    <a:pt x="2051" y="1238"/>
                  </a:moveTo>
                  <a:lnTo>
                    <a:pt x="2051" y="1238"/>
                  </a:lnTo>
                  <a:lnTo>
                    <a:pt x="2048" y="1251"/>
                  </a:lnTo>
                  <a:lnTo>
                    <a:pt x="2044" y="1266"/>
                  </a:lnTo>
                  <a:lnTo>
                    <a:pt x="2032" y="1295"/>
                  </a:lnTo>
                  <a:lnTo>
                    <a:pt x="2032" y="1295"/>
                  </a:lnTo>
                  <a:lnTo>
                    <a:pt x="2028" y="1316"/>
                  </a:lnTo>
                  <a:lnTo>
                    <a:pt x="2025" y="1325"/>
                  </a:lnTo>
                  <a:lnTo>
                    <a:pt x="2024" y="1335"/>
                  </a:lnTo>
                  <a:lnTo>
                    <a:pt x="2024" y="1335"/>
                  </a:lnTo>
                  <a:lnTo>
                    <a:pt x="2020" y="1341"/>
                  </a:lnTo>
                  <a:lnTo>
                    <a:pt x="2017" y="1346"/>
                  </a:lnTo>
                  <a:lnTo>
                    <a:pt x="2017" y="1346"/>
                  </a:lnTo>
                  <a:lnTo>
                    <a:pt x="2014" y="1353"/>
                  </a:lnTo>
                  <a:lnTo>
                    <a:pt x="2013" y="1362"/>
                  </a:lnTo>
                  <a:lnTo>
                    <a:pt x="2010" y="1369"/>
                  </a:lnTo>
                  <a:lnTo>
                    <a:pt x="2009" y="1377"/>
                  </a:lnTo>
                  <a:lnTo>
                    <a:pt x="2009" y="1377"/>
                  </a:lnTo>
                  <a:lnTo>
                    <a:pt x="1995" y="1404"/>
                  </a:lnTo>
                  <a:lnTo>
                    <a:pt x="1978" y="1431"/>
                  </a:lnTo>
                  <a:lnTo>
                    <a:pt x="1961" y="1456"/>
                  </a:lnTo>
                  <a:lnTo>
                    <a:pt x="1943" y="1478"/>
                  </a:lnTo>
                  <a:lnTo>
                    <a:pt x="1943" y="1478"/>
                  </a:lnTo>
                  <a:lnTo>
                    <a:pt x="1920" y="1505"/>
                  </a:lnTo>
                  <a:lnTo>
                    <a:pt x="1896" y="1532"/>
                  </a:lnTo>
                  <a:lnTo>
                    <a:pt x="1896" y="1532"/>
                  </a:lnTo>
                  <a:lnTo>
                    <a:pt x="1881" y="1547"/>
                  </a:lnTo>
                  <a:lnTo>
                    <a:pt x="1865" y="1561"/>
                  </a:lnTo>
                  <a:lnTo>
                    <a:pt x="1865" y="1561"/>
                  </a:lnTo>
                  <a:lnTo>
                    <a:pt x="1860" y="1568"/>
                  </a:lnTo>
                  <a:lnTo>
                    <a:pt x="1853" y="1575"/>
                  </a:lnTo>
                  <a:lnTo>
                    <a:pt x="1847" y="1584"/>
                  </a:lnTo>
                  <a:lnTo>
                    <a:pt x="1841" y="1591"/>
                  </a:lnTo>
                  <a:lnTo>
                    <a:pt x="1841" y="1591"/>
                  </a:lnTo>
                  <a:lnTo>
                    <a:pt x="1837" y="1594"/>
                  </a:lnTo>
                  <a:lnTo>
                    <a:pt x="1832" y="1595"/>
                  </a:lnTo>
                  <a:lnTo>
                    <a:pt x="1823" y="1601"/>
                  </a:lnTo>
                  <a:lnTo>
                    <a:pt x="1823" y="1601"/>
                  </a:lnTo>
                  <a:lnTo>
                    <a:pt x="1818" y="1608"/>
                  </a:lnTo>
                  <a:lnTo>
                    <a:pt x="1812" y="1613"/>
                  </a:lnTo>
                  <a:lnTo>
                    <a:pt x="1812" y="1613"/>
                  </a:lnTo>
                  <a:lnTo>
                    <a:pt x="1798" y="1622"/>
                  </a:lnTo>
                  <a:lnTo>
                    <a:pt x="1791" y="1626"/>
                  </a:lnTo>
                  <a:lnTo>
                    <a:pt x="1784" y="1630"/>
                  </a:lnTo>
                  <a:lnTo>
                    <a:pt x="1784" y="1630"/>
                  </a:lnTo>
                  <a:lnTo>
                    <a:pt x="1773" y="1641"/>
                  </a:lnTo>
                  <a:lnTo>
                    <a:pt x="1760" y="1651"/>
                  </a:lnTo>
                  <a:lnTo>
                    <a:pt x="1760" y="1651"/>
                  </a:lnTo>
                  <a:lnTo>
                    <a:pt x="1733" y="1669"/>
                  </a:lnTo>
                  <a:lnTo>
                    <a:pt x="1733" y="1669"/>
                  </a:lnTo>
                  <a:lnTo>
                    <a:pt x="1710" y="1685"/>
                  </a:lnTo>
                  <a:lnTo>
                    <a:pt x="1686" y="1699"/>
                  </a:lnTo>
                  <a:lnTo>
                    <a:pt x="1673" y="1704"/>
                  </a:lnTo>
                  <a:lnTo>
                    <a:pt x="1660" y="1710"/>
                  </a:lnTo>
                  <a:lnTo>
                    <a:pt x="1648" y="1713"/>
                  </a:lnTo>
                  <a:lnTo>
                    <a:pt x="1634" y="1716"/>
                  </a:lnTo>
                  <a:lnTo>
                    <a:pt x="1634" y="1716"/>
                  </a:lnTo>
                  <a:lnTo>
                    <a:pt x="1639" y="1720"/>
                  </a:lnTo>
                  <a:lnTo>
                    <a:pt x="1646" y="1723"/>
                  </a:lnTo>
                  <a:lnTo>
                    <a:pt x="1660" y="1731"/>
                  </a:lnTo>
                  <a:lnTo>
                    <a:pt x="1660" y="1731"/>
                  </a:lnTo>
                  <a:lnTo>
                    <a:pt x="1669" y="1724"/>
                  </a:lnTo>
                  <a:lnTo>
                    <a:pt x="1679" y="1720"/>
                  </a:lnTo>
                  <a:lnTo>
                    <a:pt x="1698" y="1713"/>
                  </a:lnTo>
                  <a:lnTo>
                    <a:pt x="1698" y="1713"/>
                  </a:lnTo>
                  <a:lnTo>
                    <a:pt x="1708" y="1707"/>
                  </a:lnTo>
                  <a:lnTo>
                    <a:pt x="1718" y="1702"/>
                  </a:lnTo>
                  <a:lnTo>
                    <a:pt x="1726" y="1696"/>
                  </a:lnTo>
                  <a:lnTo>
                    <a:pt x="1736" y="1693"/>
                  </a:lnTo>
                  <a:lnTo>
                    <a:pt x="1736" y="1693"/>
                  </a:lnTo>
                  <a:lnTo>
                    <a:pt x="1754" y="1682"/>
                  </a:lnTo>
                  <a:lnTo>
                    <a:pt x="1773" y="1669"/>
                  </a:lnTo>
                  <a:lnTo>
                    <a:pt x="1808" y="1643"/>
                  </a:lnTo>
                  <a:lnTo>
                    <a:pt x="1840" y="1615"/>
                  </a:lnTo>
                  <a:lnTo>
                    <a:pt x="1870" y="1585"/>
                  </a:lnTo>
                  <a:lnTo>
                    <a:pt x="1870" y="1585"/>
                  </a:lnTo>
                  <a:lnTo>
                    <a:pt x="1888" y="1565"/>
                  </a:lnTo>
                  <a:lnTo>
                    <a:pt x="1905" y="1549"/>
                  </a:lnTo>
                  <a:lnTo>
                    <a:pt x="1905" y="1549"/>
                  </a:lnTo>
                  <a:lnTo>
                    <a:pt x="1922" y="1530"/>
                  </a:lnTo>
                  <a:lnTo>
                    <a:pt x="1929" y="1521"/>
                  </a:lnTo>
                  <a:lnTo>
                    <a:pt x="1934" y="1509"/>
                  </a:lnTo>
                  <a:lnTo>
                    <a:pt x="1934" y="1509"/>
                  </a:lnTo>
                  <a:lnTo>
                    <a:pt x="1940" y="1505"/>
                  </a:lnTo>
                  <a:lnTo>
                    <a:pt x="1945" y="1501"/>
                  </a:lnTo>
                  <a:lnTo>
                    <a:pt x="1945" y="1501"/>
                  </a:lnTo>
                  <a:lnTo>
                    <a:pt x="1954" y="1488"/>
                  </a:lnTo>
                  <a:lnTo>
                    <a:pt x="1962" y="1474"/>
                  </a:lnTo>
                  <a:lnTo>
                    <a:pt x="1971" y="1460"/>
                  </a:lnTo>
                  <a:lnTo>
                    <a:pt x="1979" y="1446"/>
                  </a:lnTo>
                  <a:lnTo>
                    <a:pt x="1979" y="1446"/>
                  </a:lnTo>
                  <a:lnTo>
                    <a:pt x="1987" y="1435"/>
                  </a:lnTo>
                  <a:lnTo>
                    <a:pt x="1996" y="1424"/>
                  </a:lnTo>
                  <a:lnTo>
                    <a:pt x="2006" y="1412"/>
                  </a:lnTo>
                  <a:lnTo>
                    <a:pt x="2014" y="1400"/>
                  </a:lnTo>
                  <a:lnTo>
                    <a:pt x="2014" y="1400"/>
                  </a:lnTo>
                  <a:lnTo>
                    <a:pt x="2024" y="1376"/>
                  </a:lnTo>
                  <a:lnTo>
                    <a:pt x="2034" y="1353"/>
                  </a:lnTo>
                  <a:lnTo>
                    <a:pt x="2034" y="1353"/>
                  </a:lnTo>
                  <a:lnTo>
                    <a:pt x="2045" y="1327"/>
                  </a:lnTo>
                  <a:lnTo>
                    <a:pt x="2053" y="1302"/>
                  </a:lnTo>
                  <a:lnTo>
                    <a:pt x="2059" y="1275"/>
                  </a:lnTo>
                  <a:lnTo>
                    <a:pt x="2063" y="1245"/>
                  </a:lnTo>
                  <a:lnTo>
                    <a:pt x="2063" y="1245"/>
                  </a:lnTo>
                  <a:lnTo>
                    <a:pt x="2066" y="1226"/>
                  </a:lnTo>
                  <a:lnTo>
                    <a:pt x="2066" y="1226"/>
                  </a:lnTo>
                  <a:lnTo>
                    <a:pt x="2069" y="1203"/>
                  </a:lnTo>
                  <a:lnTo>
                    <a:pt x="2069" y="1182"/>
                  </a:lnTo>
                  <a:lnTo>
                    <a:pt x="2069" y="1160"/>
                  </a:lnTo>
                  <a:lnTo>
                    <a:pt x="2068" y="1150"/>
                  </a:lnTo>
                  <a:lnTo>
                    <a:pt x="2065" y="1140"/>
                  </a:lnTo>
                  <a:lnTo>
                    <a:pt x="2065" y="1140"/>
                  </a:lnTo>
                  <a:lnTo>
                    <a:pt x="2063" y="1134"/>
                  </a:lnTo>
                  <a:lnTo>
                    <a:pt x="2060" y="1129"/>
                  </a:lnTo>
                  <a:lnTo>
                    <a:pt x="2052" y="1119"/>
                  </a:lnTo>
                  <a:lnTo>
                    <a:pt x="2042" y="1109"/>
                  </a:lnTo>
                  <a:lnTo>
                    <a:pt x="2034" y="1102"/>
                  </a:lnTo>
                  <a:lnTo>
                    <a:pt x="2034" y="1102"/>
                  </a:lnTo>
                  <a:lnTo>
                    <a:pt x="2044" y="1136"/>
                  </a:lnTo>
                  <a:lnTo>
                    <a:pt x="2048" y="1153"/>
                  </a:lnTo>
                  <a:lnTo>
                    <a:pt x="2052" y="1170"/>
                  </a:lnTo>
                  <a:lnTo>
                    <a:pt x="2053" y="1186"/>
                  </a:lnTo>
                  <a:lnTo>
                    <a:pt x="2055" y="1203"/>
                  </a:lnTo>
                  <a:lnTo>
                    <a:pt x="2053" y="1220"/>
                  </a:lnTo>
                  <a:lnTo>
                    <a:pt x="2051" y="1238"/>
                  </a:lnTo>
                  <a:lnTo>
                    <a:pt x="2051" y="1238"/>
                  </a:lnTo>
                  <a:close/>
                  <a:moveTo>
                    <a:pt x="547" y="1133"/>
                  </a:moveTo>
                  <a:lnTo>
                    <a:pt x="547" y="1133"/>
                  </a:lnTo>
                  <a:lnTo>
                    <a:pt x="512" y="1150"/>
                  </a:lnTo>
                  <a:lnTo>
                    <a:pt x="478" y="1167"/>
                  </a:lnTo>
                  <a:lnTo>
                    <a:pt x="478" y="1167"/>
                  </a:lnTo>
                  <a:lnTo>
                    <a:pt x="463" y="1179"/>
                  </a:lnTo>
                  <a:lnTo>
                    <a:pt x="449" y="1193"/>
                  </a:lnTo>
                  <a:lnTo>
                    <a:pt x="433" y="1209"/>
                  </a:lnTo>
                  <a:lnTo>
                    <a:pt x="419" y="1226"/>
                  </a:lnTo>
                  <a:lnTo>
                    <a:pt x="407" y="1244"/>
                  </a:lnTo>
                  <a:lnTo>
                    <a:pt x="396" y="1262"/>
                  </a:lnTo>
                  <a:lnTo>
                    <a:pt x="384" y="1283"/>
                  </a:lnTo>
                  <a:lnTo>
                    <a:pt x="375" y="1304"/>
                  </a:lnTo>
                  <a:lnTo>
                    <a:pt x="366" y="1327"/>
                  </a:lnTo>
                  <a:lnTo>
                    <a:pt x="360" y="1349"/>
                  </a:lnTo>
                  <a:lnTo>
                    <a:pt x="355" y="1373"/>
                  </a:lnTo>
                  <a:lnTo>
                    <a:pt x="352" y="1397"/>
                  </a:lnTo>
                  <a:lnTo>
                    <a:pt x="351" y="1422"/>
                  </a:lnTo>
                  <a:lnTo>
                    <a:pt x="352" y="1448"/>
                  </a:lnTo>
                  <a:lnTo>
                    <a:pt x="355" y="1474"/>
                  </a:lnTo>
                  <a:lnTo>
                    <a:pt x="360" y="1501"/>
                  </a:lnTo>
                  <a:lnTo>
                    <a:pt x="360" y="1501"/>
                  </a:lnTo>
                  <a:lnTo>
                    <a:pt x="365" y="1516"/>
                  </a:lnTo>
                  <a:lnTo>
                    <a:pt x="370" y="1530"/>
                  </a:lnTo>
                  <a:lnTo>
                    <a:pt x="383" y="1557"/>
                  </a:lnTo>
                  <a:lnTo>
                    <a:pt x="397" y="1582"/>
                  </a:lnTo>
                  <a:lnTo>
                    <a:pt x="410" y="1609"/>
                  </a:lnTo>
                  <a:lnTo>
                    <a:pt x="410" y="1609"/>
                  </a:lnTo>
                  <a:lnTo>
                    <a:pt x="417" y="1615"/>
                  </a:lnTo>
                  <a:lnTo>
                    <a:pt x="422" y="1620"/>
                  </a:lnTo>
                  <a:lnTo>
                    <a:pt x="428" y="1627"/>
                  </a:lnTo>
                  <a:lnTo>
                    <a:pt x="435" y="1631"/>
                  </a:lnTo>
                  <a:lnTo>
                    <a:pt x="435" y="1631"/>
                  </a:lnTo>
                  <a:lnTo>
                    <a:pt x="439" y="1633"/>
                  </a:lnTo>
                  <a:lnTo>
                    <a:pt x="442" y="1634"/>
                  </a:lnTo>
                  <a:lnTo>
                    <a:pt x="446" y="1634"/>
                  </a:lnTo>
                  <a:lnTo>
                    <a:pt x="449" y="1637"/>
                  </a:lnTo>
                  <a:lnTo>
                    <a:pt x="449" y="1637"/>
                  </a:lnTo>
                  <a:lnTo>
                    <a:pt x="452" y="1643"/>
                  </a:lnTo>
                  <a:lnTo>
                    <a:pt x="452" y="1647"/>
                  </a:lnTo>
                  <a:lnTo>
                    <a:pt x="450" y="1651"/>
                  </a:lnTo>
                  <a:lnTo>
                    <a:pt x="448" y="1655"/>
                  </a:lnTo>
                  <a:lnTo>
                    <a:pt x="442" y="1662"/>
                  </a:lnTo>
                  <a:lnTo>
                    <a:pt x="436" y="1667"/>
                  </a:lnTo>
                  <a:lnTo>
                    <a:pt x="436" y="1667"/>
                  </a:lnTo>
                  <a:lnTo>
                    <a:pt x="425" y="1678"/>
                  </a:lnTo>
                  <a:lnTo>
                    <a:pt x="415" y="1690"/>
                  </a:lnTo>
                  <a:lnTo>
                    <a:pt x="405" y="1702"/>
                  </a:lnTo>
                  <a:lnTo>
                    <a:pt x="396" y="1710"/>
                  </a:lnTo>
                  <a:lnTo>
                    <a:pt x="396" y="1710"/>
                  </a:lnTo>
                  <a:lnTo>
                    <a:pt x="396" y="1717"/>
                  </a:lnTo>
                  <a:lnTo>
                    <a:pt x="396" y="1724"/>
                  </a:lnTo>
                  <a:lnTo>
                    <a:pt x="398" y="1731"/>
                  </a:lnTo>
                  <a:lnTo>
                    <a:pt x="404" y="1737"/>
                  </a:lnTo>
                  <a:lnTo>
                    <a:pt x="404" y="1737"/>
                  </a:lnTo>
                  <a:lnTo>
                    <a:pt x="417" y="1721"/>
                  </a:lnTo>
                  <a:lnTo>
                    <a:pt x="432" y="1706"/>
                  </a:lnTo>
                  <a:lnTo>
                    <a:pt x="446" y="1693"/>
                  </a:lnTo>
                  <a:lnTo>
                    <a:pt x="462" y="1679"/>
                  </a:lnTo>
                  <a:lnTo>
                    <a:pt x="478" y="1668"/>
                  </a:lnTo>
                  <a:lnTo>
                    <a:pt x="495" y="1655"/>
                  </a:lnTo>
                  <a:lnTo>
                    <a:pt x="513" y="1646"/>
                  </a:lnTo>
                  <a:lnTo>
                    <a:pt x="533" y="1636"/>
                  </a:lnTo>
                  <a:lnTo>
                    <a:pt x="533" y="1636"/>
                  </a:lnTo>
                  <a:lnTo>
                    <a:pt x="532" y="1627"/>
                  </a:lnTo>
                  <a:lnTo>
                    <a:pt x="532" y="1620"/>
                  </a:lnTo>
                  <a:lnTo>
                    <a:pt x="533" y="1612"/>
                  </a:lnTo>
                  <a:lnTo>
                    <a:pt x="536" y="1606"/>
                  </a:lnTo>
                  <a:lnTo>
                    <a:pt x="542" y="1594"/>
                  </a:lnTo>
                  <a:lnTo>
                    <a:pt x="547" y="1585"/>
                  </a:lnTo>
                  <a:lnTo>
                    <a:pt x="547" y="1585"/>
                  </a:lnTo>
                  <a:lnTo>
                    <a:pt x="539" y="1585"/>
                  </a:lnTo>
                  <a:lnTo>
                    <a:pt x="532" y="1582"/>
                  </a:lnTo>
                  <a:lnTo>
                    <a:pt x="526" y="1577"/>
                  </a:lnTo>
                  <a:lnTo>
                    <a:pt x="521" y="1570"/>
                  </a:lnTo>
                  <a:lnTo>
                    <a:pt x="511" y="1554"/>
                  </a:lnTo>
                  <a:lnTo>
                    <a:pt x="502" y="1539"/>
                  </a:lnTo>
                  <a:lnTo>
                    <a:pt x="502" y="1539"/>
                  </a:lnTo>
                  <a:lnTo>
                    <a:pt x="494" y="1523"/>
                  </a:lnTo>
                  <a:lnTo>
                    <a:pt x="487" y="1507"/>
                  </a:lnTo>
                  <a:lnTo>
                    <a:pt x="480" y="1490"/>
                  </a:lnTo>
                  <a:lnTo>
                    <a:pt x="476" y="1471"/>
                  </a:lnTo>
                  <a:lnTo>
                    <a:pt x="474" y="1453"/>
                  </a:lnTo>
                  <a:lnTo>
                    <a:pt x="473" y="1434"/>
                  </a:lnTo>
                  <a:lnTo>
                    <a:pt x="474" y="1414"/>
                  </a:lnTo>
                  <a:lnTo>
                    <a:pt x="477" y="1396"/>
                  </a:lnTo>
                  <a:lnTo>
                    <a:pt x="477" y="1396"/>
                  </a:lnTo>
                  <a:lnTo>
                    <a:pt x="483" y="1376"/>
                  </a:lnTo>
                  <a:lnTo>
                    <a:pt x="488" y="1356"/>
                  </a:lnTo>
                  <a:lnTo>
                    <a:pt x="495" y="1338"/>
                  </a:lnTo>
                  <a:lnTo>
                    <a:pt x="498" y="1330"/>
                  </a:lnTo>
                  <a:lnTo>
                    <a:pt x="502" y="1323"/>
                  </a:lnTo>
                  <a:lnTo>
                    <a:pt x="502" y="1323"/>
                  </a:lnTo>
                  <a:lnTo>
                    <a:pt x="513" y="1310"/>
                  </a:lnTo>
                  <a:lnTo>
                    <a:pt x="528" y="1297"/>
                  </a:lnTo>
                  <a:lnTo>
                    <a:pt x="543" y="1285"/>
                  </a:lnTo>
                  <a:lnTo>
                    <a:pt x="556" y="1275"/>
                  </a:lnTo>
                  <a:lnTo>
                    <a:pt x="556" y="1275"/>
                  </a:lnTo>
                  <a:lnTo>
                    <a:pt x="577" y="1265"/>
                  </a:lnTo>
                  <a:lnTo>
                    <a:pt x="599" y="1258"/>
                  </a:lnTo>
                  <a:lnTo>
                    <a:pt x="622" y="1252"/>
                  </a:lnTo>
                  <a:lnTo>
                    <a:pt x="645" y="1251"/>
                  </a:lnTo>
                  <a:lnTo>
                    <a:pt x="669" y="1251"/>
                  </a:lnTo>
                  <a:lnTo>
                    <a:pt x="693" y="1255"/>
                  </a:lnTo>
                  <a:lnTo>
                    <a:pt x="716" y="1261"/>
                  </a:lnTo>
                  <a:lnTo>
                    <a:pt x="738" y="1268"/>
                  </a:lnTo>
                  <a:lnTo>
                    <a:pt x="738" y="1268"/>
                  </a:lnTo>
                  <a:lnTo>
                    <a:pt x="742" y="1265"/>
                  </a:lnTo>
                  <a:lnTo>
                    <a:pt x="744" y="1259"/>
                  </a:lnTo>
                  <a:lnTo>
                    <a:pt x="745" y="1255"/>
                  </a:lnTo>
                  <a:lnTo>
                    <a:pt x="745" y="1250"/>
                  </a:lnTo>
                  <a:lnTo>
                    <a:pt x="745" y="1238"/>
                  </a:lnTo>
                  <a:lnTo>
                    <a:pt x="747" y="1229"/>
                  </a:lnTo>
                  <a:lnTo>
                    <a:pt x="747" y="1229"/>
                  </a:lnTo>
                  <a:lnTo>
                    <a:pt x="749" y="1219"/>
                  </a:lnTo>
                  <a:lnTo>
                    <a:pt x="752" y="1210"/>
                  </a:lnTo>
                  <a:lnTo>
                    <a:pt x="761" y="1196"/>
                  </a:lnTo>
                  <a:lnTo>
                    <a:pt x="770" y="1184"/>
                  </a:lnTo>
                  <a:lnTo>
                    <a:pt x="780" y="1171"/>
                  </a:lnTo>
                  <a:lnTo>
                    <a:pt x="780" y="1171"/>
                  </a:lnTo>
                  <a:lnTo>
                    <a:pt x="773" y="1172"/>
                  </a:lnTo>
                  <a:lnTo>
                    <a:pt x="766" y="1172"/>
                  </a:lnTo>
                  <a:lnTo>
                    <a:pt x="754" y="1171"/>
                  </a:lnTo>
                  <a:lnTo>
                    <a:pt x="742" y="1170"/>
                  </a:lnTo>
                  <a:lnTo>
                    <a:pt x="735" y="1168"/>
                  </a:lnTo>
                  <a:lnTo>
                    <a:pt x="730" y="1170"/>
                  </a:lnTo>
                  <a:lnTo>
                    <a:pt x="730" y="1170"/>
                  </a:lnTo>
                  <a:lnTo>
                    <a:pt x="724" y="1165"/>
                  </a:lnTo>
                  <a:lnTo>
                    <a:pt x="720" y="1161"/>
                  </a:lnTo>
                  <a:lnTo>
                    <a:pt x="716" y="1156"/>
                  </a:lnTo>
                  <a:lnTo>
                    <a:pt x="711" y="1150"/>
                  </a:lnTo>
                  <a:lnTo>
                    <a:pt x="706" y="1137"/>
                  </a:lnTo>
                  <a:lnTo>
                    <a:pt x="703" y="1125"/>
                  </a:lnTo>
                  <a:lnTo>
                    <a:pt x="703" y="1125"/>
                  </a:lnTo>
                  <a:lnTo>
                    <a:pt x="685" y="1120"/>
                  </a:lnTo>
                  <a:lnTo>
                    <a:pt x="665" y="1119"/>
                  </a:lnTo>
                  <a:lnTo>
                    <a:pt x="645" y="1119"/>
                  </a:lnTo>
                  <a:lnTo>
                    <a:pt x="624" y="1120"/>
                  </a:lnTo>
                  <a:lnTo>
                    <a:pt x="605" y="1123"/>
                  </a:lnTo>
                  <a:lnTo>
                    <a:pt x="585" y="1126"/>
                  </a:lnTo>
                  <a:lnTo>
                    <a:pt x="547" y="1133"/>
                  </a:lnTo>
                  <a:lnTo>
                    <a:pt x="547" y="1133"/>
                  </a:lnTo>
                  <a:close/>
                  <a:moveTo>
                    <a:pt x="1419" y="1144"/>
                  </a:moveTo>
                  <a:lnTo>
                    <a:pt x="1419" y="1144"/>
                  </a:lnTo>
                  <a:lnTo>
                    <a:pt x="1401" y="1143"/>
                  </a:lnTo>
                  <a:lnTo>
                    <a:pt x="1382" y="1144"/>
                  </a:lnTo>
                  <a:lnTo>
                    <a:pt x="1366" y="1144"/>
                  </a:lnTo>
                  <a:lnTo>
                    <a:pt x="1347" y="1144"/>
                  </a:lnTo>
                  <a:lnTo>
                    <a:pt x="1347" y="1144"/>
                  </a:lnTo>
                  <a:lnTo>
                    <a:pt x="1323" y="1143"/>
                  </a:lnTo>
                  <a:lnTo>
                    <a:pt x="1295" y="1141"/>
                  </a:lnTo>
                  <a:lnTo>
                    <a:pt x="1295" y="1141"/>
                  </a:lnTo>
                  <a:lnTo>
                    <a:pt x="1258" y="1141"/>
                  </a:lnTo>
                  <a:lnTo>
                    <a:pt x="1222" y="1141"/>
                  </a:lnTo>
                  <a:lnTo>
                    <a:pt x="1222" y="1141"/>
                  </a:lnTo>
                  <a:lnTo>
                    <a:pt x="1130" y="1146"/>
                  </a:lnTo>
                  <a:lnTo>
                    <a:pt x="1036" y="1147"/>
                  </a:lnTo>
                  <a:lnTo>
                    <a:pt x="1036" y="1147"/>
                  </a:lnTo>
                  <a:lnTo>
                    <a:pt x="1009" y="1147"/>
                  </a:lnTo>
                  <a:lnTo>
                    <a:pt x="981" y="1146"/>
                  </a:lnTo>
                  <a:lnTo>
                    <a:pt x="954" y="1146"/>
                  </a:lnTo>
                  <a:lnTo>
                    <a:pt x="928" y="1146"/>
                  </a:lnTo>
                  <a:lnTo>
                    <a:pt x="928" y="1146"/>
                  </a:lnTo>
                  <a:lnTo>
                    <a:pt x="919" y="1147"/>
                  </a:lnTo>
                  <a:lnTo>
                    <a:pt x="912" y="1149"/>
                  </a:lnTo>
                  <a:lnTo>
                    <a:pt x="905" y="1150"/>
                  </a:lnTo>
                  <a:lnTo>
                    <a:pt x="897" y="1151"/>
                  </a:lnTo>
                  <a:lnTo>
                    <a:pt x="897" y="1151"/>
                  </a:lnTo>
                  <a:lnTo>
                    <a:pt x="862" y="1151"/>
                  </a:lnTo>
                  <a:lnTo>
                    <a:pt x="827" y="1150"/>
                  </a:lnTo>
                  <a:lnTo>
                    <a:pt x="756" y="1143"/>
                  </a:lnTo>
                  <a:lnTo>
                    <a:pt x="756" y="1143"/>
                  </a:lnTo>
                  <a:lnTo>
                    <a:pt x="755" y="1149"/>
                  </a:lnTo>
                  <a:lnTo>
                    <a:pt x="752" y="1153"/>
                  </a:lnTo>
                  <a:lnTo>
                    <a:pt x="751" y="1156"/>
                  </a:lnTo>
                  <a:lnTo>
                    <a:pt x="749" y="1158"/>
                  </a:lnTo>
                  <a:lnTo>
                    <a:pt x="751" y="1160"/>
                  </a:lnTo>
                  <a:lnTo>
                    <a:pt x="751" y="1160"/>
                  </a:lnTo>
                  <a:lnTo>
                    <a:pt x="765" y="1160"/>
                  </a:lnTo>
                  <a:lnTo>
                    <a:pt x="780" y="1161"/>
                  </a:lnTo>
                  <a:lnTo>
                    <a:pt x="796" y="1164"/>
                  </a:lnTo>
                  <a:lnTo>
                    <a:pt x="801" y="1165"/>
                  </a:lnTo>
                  <a:lnTo>
                    <a:pt x="807" y="1168"/>
                  </a:lnTo>
                  <a:lnTo>
                    <a:pt x="807" y="1168"/>
                  </a:lnTo>
                  <a:lnTo>
                    <a:pt x="944" y="1167"/>
                  </a:lnTo>
                  <a:lnTo>
                    <a:pt x="1083" y="1165"/>
                  </a:lnTo>
                  <a:lnTo>
                    <a:pt x="1083" y="1165"/>
                  </a:lnTo>
                  <a:lnTo>
                    <a:pt x="1133" y="1164"/>
                  </a:lnTo>
                  <a:lnTo>
                    <a:pt x="1156" y="1163"/>
                  </a:lnTo>
                  <a:lnTo>
                    <a:pt x="1179" y="1164"/>
                  </a:lnTo>
                  <a:lnTo>
                    <a:pt x="1179" y="1164"/>
                  </a:lnTo>
                  <a:lnTo>
                    <a:pt x="1214" y="1165"/>
                  </a:lnTo>
                  <a:lnTo>
                    <a:pt x="1248" y="1165"/>
                  </a:lnTo>
                  <a:lnTo>
                    <a:pt x="1316" y="1164"/>
                  </a:lnTo>
                  <a:lnTo>
                    <a:pt x="1316" y="1164"/>
                  </a:lnTo>
                  <a:lnTo>
                    <a:pt x="1349" y="1165"/>
                  </a:lnTo>
                  <a:lnTo>
                    <a:pt x="1381" y="1167"/>
                  </a:lnTo>
                  <a:lnTo>
                    <a:pt x="1412" y="1168"/>
                  </a:lnTo>
                  <a:lnTo>
                    <a:pt x="1425" y="1168"/>
                  </a:lnTo>
                  <a:lnTo>
                    <a:pt x="1437" y="1167"/>
                  </a:lnTo>
                  <a:lnTo>
                    <a:pt x="1437" y="1167"/>
                  </a:lnTo>
                  <a:lnTo>
                    <a:pt x="1439" y="1161"/>
                  </a:lnTo>
                  <a:lnTo>
                    <a:pt x="1440" y="1157"/>
                  </a:lnTo>
                  <a:lnTo>
                    <a:pt x="1439" y="1154"/>
                  </a:lnTo>
                  <a:lnTo>
                    <a:pt x="1436" y="1151"/>
                  </a:lnTo>
                  <a:lnTo>
                    <a:pt x="1432" y="1149"/>
                  </a:lnTo>
                  <a:lnTo>
                    <a:pt x="1427" y="1147"/>
                  </a:lnTo>
                  <a:lnTo>
                    <a:pt x="1419" y="1144"/>
                  </a:lnTo>
                  <a:lnTo>
                    <a:pt x="1419" y="1144"/>
                  </a:lnTo>
                  <a:close/>
                  <a:moveTo>
                    <a:pt x="1462" y="1182"/>
                  </a:moveTo>
                  <a:lnTo>
                    <a:pt x="1462" y="1182"/>
                  </a:lnTo>
                  <a:lnTo>
                    <a:pt x="1384" y="1179"/>
                  </a:lnTo>
                  <a:lnTo>
                    <a:pt x="1304" y="1177"/>
                  </a:lnTo>
                  <a:lnTo>
                    <a:pt x="1221" y="1177"/>
                  </a:lnTo>
                  <a:lnTo>
                    <a:pt x="1138" y="1177"/>
                  </a:lnTo>
                  <a:lnTo>
                    <a:pt x="973" y="1178"/>
                  </a:lnTo>
                  <a:lnTo>
                    <a:pt x="815" y="1181"/>
                  </a:lnTo>
                  <a:lnTo>
                    <a:pt x="815" y="1181"/>
                  </a:lnTo>
                  <a:lnTo>
                    <a:pt x="815" y="1185"/>
                  </a:lnTo>
                  <a:lnTo>
                    <a:pt x="817" y="1188"/>
                  </a:lnTo>
                  <a:lnTo>
                    <a:pt x="818" y="1195"/>
                  </a:lnTo>
                  <a:lnTo>
                    <a:pt x="818" y="1195"/>
                  </a:lnTo>
                  <a:lnTo>
                    <a:pt x="1013" y="1191"/>
                  </a:lnTo>
                  <a:lnTo>
                    <a:pt x="1112" y="1191"/>
                  </a:lnTo>
                  <a:lnTo>
                    <a:pt x="1159" y="1191"/>
                  </a:lnTo>
                  <a:lnTo>
                    <a:pt x="1206" y="1193"/>
                  </a:lnTo>
                  <a:lnTo>
                    <a:pt x="1206" y="1193"/>
                  </a:lnTo>
                  <a:lnTo>
                    <a:pt x="1235" y="1193"/>
                  </a:lnTo>
                  <a:lnTo>
                    <a:pt x="1263" y="1193"/>
                  </a:lnTo>
                  <a:lnTo>
                    <a:pt x="1291" y="1192"/>
                  </a:lnTo>
                  <a:lnTo>
                    <a:pt x="1319" y="1193"/>
                  </a:lnTo>
                  <a:lnTo>
                    <a:pt x="1319" y="1193"/>
                  </a:lnTo>
                  <a:lnTo>
                    <a:pt x="1354" y="1195"/>
                  </a:lnTo>
                  <a:lnTo>
                    <a:pt x="1389" y="1196"/>
                  </a:lnTo>
                  <a:lnTo>
                    <a:pt x="1389" y="1196"/>
                  </a:lnTo>
                  <a:lnTo>
                    <a:pt x="1405" y="1196"/>
                  </a:lnTo>
                  <a:lnTo>
                    <a:pt x="1420" y="1198"/>
                  </a:lnTo>
                  <a:lnTo>
                    <a:pt x="1436" y="1199"/>
                  </a:lnTo>
                  <a:lnTo>
                    <a:pt x="1450" y="1199"/>
                  </a:lnTo>
                  <a:lnTo>
                    <a:pt x="1450" y="1199"/>
                  </a:lnTo>
                  <a:lnTo>
                    <a:pt x="1455" y="1199"/>
                  </a:lnTo>
                  <a:lnTo>
                    <a:pt x="1461" y="1198"/>
                  </a:lnTo>
                  <a:lnTo>
                    <a:pt x="1467" y="1195"/>
                  </a:lnTo>
                  <a:lnTo>
                    <a:pt x="1468" y="1193"/>
                  </a:lnTo>
                  <a:lnTo>
                    <a:pt x="1469" y="1191"/>
                  </a:lnTo>
                  <a:lnTo>
                    <a:pt x="1469" y="1191"/>
                  </a:lnTo>
                  <a:lnTo>
                    <a:pt x="1469" y="1189"/>
                  </a:lnTo>
                  <a:lnTo>
                    <a:pt x="1468" y="1188"/>
                  </a:lnTo>
                  <a:lnTo>
                    <a:pt x="1465" y="1186"/>
                  </a:lnTo>
                  <a:lnTo>
                    <a:pt x="1462" y="1186"/>
                  </a:lnTo>
                  <a:lnTo>
                    <a:pt x="1461" y="1185"/>
                  </a:lnTo>
                  <a:lnTo>
                    <a:pt x="1462" y="1182"/>
                  </a:lnTo>
                  <a:lnTo>
                    <a:pt x="1462" y="1182"/>
                  </a:lnTo>
                  <a:close/>
                  <a:moveTo>
                    <a:pt x="791" y="1179"/>
                  </a:moveTo>
                  <a:lnTo>
                    <a:pt x="791" y="1179"/>
                  </a:lnTo>
                  <a:lnTo>
                    <a:pt x="783" y="1186"/>
                  </a:lnTo>
                  <a:lnTo>
                    <a:pt x="776" y="1193"/>
                  </a:lnTo>
                  <a:lnTo>
                    <a:pt x="770" y="1202"/>
                  </a:lnTo>
                  <a:lnTo>
                    <a:pt x="765" y="1212"/>
                  </a:lnTo>
                  <a:lnTo>
                    <a:pt x="762" y="1222"/>
                  </a:lnTo>
                  <a:lnTo>
                    <a:pt x="759" y="1231"/>
                  </a:lnTo>
                  <a:lnTo>
                    <a:pt x="758" y="1243"/>
                  </a:lnTo>
                  <a:lnTo>
                    <a:pt x="758" y="1254"/>
                  </a:lnTo>
                  <a:lnTo>
                    <a:pt x="758" y="1254"/>
                  </a:lnTo>
                  <a:lnTo>
                    <a:pt x="759" y="1257"/>
                  </a:lnTo>
                  <a:lnTo>
                    <a:pt x="761" y="1258"/>
                  </a:lnTo>
                  <a:lnTo>
                    <a:pt x="762" y="1259"/>
                  </a:lnTo>
                  <a:lnTo>
                    <a:pt x="763" y="1261"/>
                  </a:lnTo>
                  <a:lnTo>
                    <a:pt x="763" y="1261"/>
                  </a:lnTo>
                  <a:lnTo>
                    <a:pt x="762" y="1265"/>
                  </a:lnTo>
                  <a:lnTo>
                    <a:pt x="761" y="1269"/>
                  </a:lnTo>
                  <a:lnTo>
                    <a:pt x="761" y="1269"/>
                  </a:lnTo>
                  <a:lnTo>
                    <a:pt x="768" y="1282"/>
                  </a:lnTo>
                  <a:lnTo>
                    <a:pt x="777" y="1293"/>
                  </a:lnTo>
                  <a:lnTo>
                    <a:pt x="782" y="1297"/>
                  </a:lnTo>
                  <a:lnTo>
                    <a:pt x="789" y="1300"/>
                  </a:lnTo>
                  <a:lnTo>
                    <a:pt x="794" y="1303"/>
                  </a:lnTo>
                  <a:lnTo>
                    <a:pt x="803" y="1303"/>
                  </a:lnTo>
                  <a:lnTo>
                    <a:pt x="803" y="1303"/>
                  </a:lnTo>
                  <a:lnTo>
                    <a:pt x="789" y="1269"/>
                  </a:lnTo>
                  <a:lnTo>
                    <a:pt x="782" y="1251"/>
                  </a:lnTo>
                  <a:lnTo>
                    <a:pt x="776" y="1234"/>
                  </a:lnTo>
                  <a:lnTo>
                    <a:pt x="776" y="1234"/>
                  </a:lnTo>
                  <a:lnTo>
                    <a:pt x="786" y="1209"/>
                  </a:lnTo>
                  <a:lnTo>
                    <a:pt x="791" y="1196"/>
                  </a:lnTo>
                  <a:lnTo>
                    <a:pt x="800" y="1185"/>
                  </a:lnTo>
                  <a:lnTo>
                    <a:pt x="800" y="1185"/>
                  </a:lnTo>
                  <a:lnTo>
                    <a:pt x="796" y="1184"/>
                  </a:lnTo>
                  <a:lnTo>
                    <a:pt x="794" y="1182"/>
                  </a:lnTo>
                  <a:lnTo>
                    <a:pt x="794" y="1181"/>
                  </a:lnTo>
                  <a:lnTo>
                    <a:pt x="791" y="1179"/>
                  </a:lnTo>
                  <a:lnTo>
                    <a:pt x="791" y="1179"/>
                  </a:lnTo>
                  <a:close/>
                  <a:moveTo>
                    <a:pt x="1095" y="1200"/>
                  </a:moveTo>
                  <a:lnTo>
                    <a:pt x="1095" y="1200"/>
                  </a:lnTo>
                  <a:lnTo>
                    <a:pt x="947" y="1202"/>
                  </a:lnTo>
                  <a:lnTo>
                    <a:pt x="876" y="1205"/>
                  </a:lnTo>
                  <a:lnTo>
                    <a:pt x="810" y="1207"/>
                  </a:lnTo>
                  <a:lnTo>
                    <a:pt x="810" y="1207"/>
                  </a:lnTo>
                  <a:lnTo>
                    <a:pt x="810" y="1217"/>
                  </a:lnTo>
                  <a:lnTo>
                    <a:pt x="814" y="1227"/>
                  </a:lnTo>
                  <a:lnTo>
                    <a:pt x="814" y="1227"/>
                  </a:lnTo>
                  <a:lnTo>
                    <a:pt x="845" y="1227"/>
                  </a:lnTo>
                  <a:lnTo>
                    <a:pt x="874" y="1226"/>
                  </a:lnTo>
                  <a:lnTo>
                    <a:pt x="930" y="1223"/>
                  </a:lnTo>
                  <a:lnTo>
                    <a:pt x="930" y="1223"/>
                  </a:lnTo>
                  <a:lnTo>
                    <a:pt x="939" y="1222"/>
                  </a:lnTo>
                  <a:lnTo>
                    <a:pt x="949" y="1220"/>
                  </a:lnTo>
                  <a:lnTo>
                    <a:pt x="957" y="1220"/>
                  </a:lnTo>
                  <a:lnTo>
                    <a:pt x="961" y="1222"/>
                  </a:lnTo>
                  <a:lnTo>
                    <a:pt x="966" y="1224"/>
                  </a:lnTo>
                  <a:lnTo>
                    <a:pt x="966" y="1224"/>
                  </a:lnTo>
                  <a:lnTo>
                    <a:pt x="891" y="1230"/>
                  </a:lnTo>
                  <a:lnTo>
                    <a:pt x="852" y="1234"/>
                  </a:lnTo>
                  <a:lnTo>
                    <a:pt x="814" y="1236"/>
                  </a:lnTo>
                  <a:lnTo>
                    <a:pt x="814" y="1236"/>
                  </a:lnTo>
                  <a:lnTo>
                    <a:pt x="811" y="1247"/>
                  </a:lnTo>
                  <a:lnTo>
                    <a:pt x="811" y="1251"/>
                  </a:lnTo>
                  <a:lnTo>
                    <a:pt x="813" y="1257"/>
                  </a:lnTo>
                  <a:lnTo>
                    <a:pt x="813" y="1257"/>
                  </a:lnTo>
                  <a:lnTo>
                    <a:pt x="890" y="1252"/>
                  </a:lnTo>
                  <a:lnTo>
                    <a:pt x="928" y="1250"/>
                  </a:lnTo>
                  <a:lnTo>
                    <a:pt x="961" y="1250"/>
                  </a:lnTo>
                  <a:lnTo>
                    <a:pt x="961" y="1250"/>
                  </a:lnTo>
                  <a:lnTo>
                    <a:pt x="943" y="1254"/>
                  </a:lnTo>
                  <a:lnTo>
                    <a:pt x="925" y="1255"/>
                  </a:lnTo>
                  <a:lnTo>
                    <a:pt x="887" y="1259"/>
                  </a:lnTo>
                  <a:lnTo>
                    <a:pt x="850" y="1261"/>
                  </a:lnTo>
                  <a:lnTo>
                    <a:pt x="814" y="1265"/>
                  </a:lnTo>
                  <a:lnTo>
                    <a:pt x="814" y="1265"/>
                  </a:lnTo>
                  <a:lnTo>
                    <a:pt x="815" y="1272"/>
                  </a:lnTo>
                  <a:lnTo>
                    <a:pt x="817" y="1275"/>
                  </a:lnTo>
                  <a:lnTo>
                    <a:pt x="815" y="1276"/>
                  </a:lnTo>
                  <a:lnTo>
                    <a:pt x="815" y="1276"/>
                  </a:lnTo>
                  <a:lnTo>
                    <a:pt x="831" y="1280"/>
                  </a:lnTo>
                  <a:lnTo>
                    <a:pt x="849" y="1283"/>
                  </a:lnTo>
                  <a:lnTo>
                    <a:pt x="866" y="1285"/>
                  </a:lnTo>
                  <a:lnTo>
                    <a:pt x="873" y="1285"/>
                  </a:lnTo>
                  <a:lnTo>
                    <a:pt x="878" y="1283"/>
                  </a:lnTo>
                  <a:lnTo>
                    <a:pt x="878" y="1283"/>
                  </a:lnTo>
                  <a:lnTo>
                    <a:pt x="907" y="1288"/>
                  </a:lnTo>
                  <a:lnTo>
                    <a:pt x="937" y="1289"/>
                  </a:lnTo>
                  <a:lnTo>
                    <a:pt x="970" y="1289"/>
                  </a:lnTo>
                  <a:lnTo>
                    <a:pt x="1003" y="1289"/>
                  </a:lnTo>
                  <a:lnTo>
                    <a:pt x="1072" y="1286"/>
                  </a:lnTo>
                  <a:lnTo>
                    <a:pt x="1104" y="1286"/>
                  </a:lnTo>
                  <a:lnTo>
                    <a:pt x="1135" y="1286"/>
                  </a:lnTo>
                  <a:lnTo>
                    <a:pt x="1135" y="1286"/>
                  </a:lnTo>
                  <a:lnTo>
                    <a:pt x="1147" y="1286"/>
                  </a:lnTo>
                  <a:lnTo>
                    <a:pt x="1159" y="1285"/>
                  </a:lnTo>
                  <a:lnTo>
                    <a:pt x="1172" y="1285"/>
                  </a:lnTo>
                  <a:lnTo>
                    <a:pt x="1183" y="1283"/>
                  </a:lnTo>
                  <a:lnTo>
                    <a:pt x="1183" y="1283"/>
                  </a:lnTo>
                  <a:lnTo>
                    <a:pt x="1201" y="1285"/>
                  </a:lnTo>
                  <a:lnTo>
                    <a:pt x="1220" y="1286"/>
                  </a:lnTo>
                  <a:lnTo>
                    <a:pt x="1220" y="1286"/>
                  </a:lnTo>
                  <a:lnTo>
                    <a:pt x="1245" y="1286"/>
                  </a:lnTo>
                  <a:lnTo>
                    <a:pt x="1270" y="1283"/>
                  </a:lnTo>
                  <a:lnTo>
                    <a:pt x="1297" y="1282"/>
                  </a:lnTo>
                  <a:lnTo>
                    <a:pt x="1322" y="1280"/>
                  </a:lnTo>
                  <a:lnTo>
                    <a:pt x="1322" y="1280"/>
                  </a:lnTo>
                  <a:lnTo>
                    <a:pt x="1353" y="1282"/>
                  </a:lnTo>
                  <a:lnTo>
                    <a:pt x="1384" y="1283"/>
                  </a:lnTo>
                  <a:lnTo>
                    <a:pt x="1399" y="1282"/>
                  </a:lnTo>
                  <a:lnTo>
                    <a:pt x="1415" y="1282"/>
                  </a:lnTo>
                  <a:lnTo>
                    <a:pt x="1430" y="1280"/>
                  </a:lnTo>
                  <a:lnTo>
                    <a:pt x="1446" y="1276"/>
                  </a:lnTo>
                  <a:lnTo>
                    <a:pt x="1446" y="1276"/>
                  </a:lnTo>
                  <a:lnTo>
                    <a:pt x="1446" y="1273"/>
                  </a:lnTo>
                  <a:lnTo>
                    <a:pt x="1444" y="1271"/>
                  </a:lnTo>
                  <a:lnTo>
                    <a:pt x="1441" y="1268"/>
                  </a:lnTo>
                  <a:lnTo>
                    <a:pt x="1441" y="1264"/>
                  </a:lnTo>
                  <a:lnTo>
                    <a:pt x="1441" y="1264"/>
                  </a:lnTo>
                  <a:lnTo>
                    <a:pt x="1408" y="1262"/>
                  </a:lnTo>
                  <a:lnTo>
                    <a:pt x="1374" y="1261"/>
                  </a:lnTo>
                  <a:lnTo>
                    <a:pt x="1304" y="1259"/>
                  </a:lnTo>
                  <a:lnTo>
                    <a:pt x="1270" y="1259"/>
                  </a:lnTo>
                  <a:lnTo>
                    <a:pt x="1236" y="1257"/>
                  </a:lnTo>
                  <a:lnTo>
                    <a:pt x="1204" y="1254"/>
                  </a:lnTo>
                  <a:lnTo>
                    <a:pt x="1173" y="1248"/>
                  </a:lnTo>
                  <a:lnTo>
                    <a:pt x="1173" y="1248"/>
                  </a:lnTo>
                  <a:lnTo>
                    <a:pt x="1238" y="1252"/>
                  </a:lnTo>
                  <a:lnTo>
                    <a:pt x="1297" y="1254"/>
                  </a:lnTo>
                  <a:lnTo>
                    <a:pt x="1412" y="1255"/>
                  </a:lnTo>
                  <a:lnTo>
                    <a:pt x="1412" y="1255"/>
                  </a:lnTo>
                  <a:lnTo>
                    <a:pt x="1425" y="1257"/>
                  </a:lnTo>
                  <a:lnTo>
                    <a:pt x="1432" y="1255"/>
                  </a:lnTo>
                  <a:lnTo>
                    <a:pt x="1434" y="1254"/>
                  </a:lnTo>
                  <a:lnTo>
                    <a:pt x="1436" y="1250"/>
                  </a:lnTo>
                  <a:lnTo>
                    <a:pt x="1436" y="1250"/>
                  </a:lnTo>
                  <a:lnTo>
                    <a:pt x="1425" y="1248"/>
                  </a:lnTo>
                  <a:lnTo>
                    <a:pt x="1412" y="1248"/>
                  </a:lnTo>
                  <a:lnTo>
                    <a:pt x="1382" y="1248"/>
                  </a:lnTo>
                  <a:lnTo>
                    <a:pt x="1352" y="1248"/>
                  </a:lnTo>
                  <a:lnTo>
                    <a:pt x="1338" y="1247"/>
                  </a:lnTo>
                  <a:lnTo>
                    <a:pt x="1325" y="1245"/>
                  </a:lnTo>
                  <a:lnTo>
                    <a:pt x="1325" y="1245"/>
                  </a:lnTo>
                  <a:lnTo>
                    <a:pt x="1339" y="1243"/>
                  </a:lnTo>
                  <a:lnTo>
                    <a:pt x="1353" y="1241"/>
                  </a:lnTo>
                  <a:lnTo>
                    <a:pt x="1382" y="1241"/>
                  </a:lnTo>
                  <a:lnTo>
                    <a:pt x="1411" y="1240"/>
                  </a:lnTo>
                  <a:lnTo>
                    <a:pt x="1425" y="1238"/>
                  </a:lnTo>
                  <a:lnTo>
                    <a:pt x="1440" y="1237"/>
                  </a:lnTo>
                  <a:lnTo>
                    <a:pt x="1440" y="1237"/>
                  </a:lnTo>
                  <a:lnTo>
                    <a:pt x="1437" y="1234"/>
                  </a:lnTo>
                  <a:lnTo>
                    <a:pt x="1434" y="1231"/>
                  </a:lnTo>
                  <a:lnTo>
                    <a:pt x="1427" y="1229"/>
                  </a:lnTo>
                  <a:lnTo>
                    <a:pt x="1411" y="1229"/>
                  </a:lnTo>
                  <a:lnTo>
                    <a:pt x="1411" y="1229"/>
                  </a:lnTo>
                  <a:lnTo>
                    <a:pt x="1375" y="1227"/>
                  </a:lnTo>
                  <a:lnTo>
                    <a:pt x="1375" y="1227"/>
                  </a:lnTo>
                  <a:lnTo>
                    <a:pt x="1378" y="1224"/>
                  </a:lnTo>
                  <a:lnTo>
                    <a:pt x="1382" y="1223"/>
                  </a:lnTo>
                  <a:lnTo>
                    <a:pt x="1391" y="1222"/>
                  </a:lnTo>
                  <a:lnTo>
                    <a:pt x="1413" y="1220"/>
                  </a:lnTo>
                  <a:lnTo>
                    <a:pt x="1423" y="1220"/>
                  </a:lnTo>
                  <a:lnTo>
                    <a:pt x="1432" y="1217"/>
                  </a:lnTo>
                  <a:lnTo>
                    <a:pt x="1436" y="1216"/>
                  </a:lnTo>
                  <a:lnTo>
                    <a:pt x="1437" y="1213"/>
                  </a:lnTo>
                  <a:lnTo>
                    <a:pt x="1440" y="1210"/>
                  </a:lnTo>
                  <a:lnTo>
                    <a:pt x="1440" y="1206"/>
                  </a:lnTo>
                  <a:lnTo>
                    <a:pt x="1440" y="1206"/>
                  </a:lnTo>
                  <a:lnTo>
                    <a:pt x="1396" y="1206"/>
                  </a:lnTo>
                  <a:lnTo>
                    <a:pt x="1353" y="1206"/>
                  </a:lnTo>
                  <a:lnTo>
                    <a:pt x="1267" y="1203"/>
                  </a:lnTo>
                  <a:lnTo>
                    <a:pt x="1182" y="1200"/>
                  </a:lnTo>
                  <a:lnTo>
                    <a:pt x="1138" y="1200"/>
                  </a:lnTo>
                  <a:lnTo>
                    <a:pt x="1095" y="1200"/>
                  </a:lnTo>
                  <a:lnTo>
                    <a:pt x="1095" y="1200"/>
                  </a:lnTo>
                  <a:close/>
                  <a:moveTo>
                    <a:pt x="536" y="1317"/>
                  </a:moveTo>
                  <a:lnTo>
                    <a:pt x="536" y="1317"/>
                  </a:lnTo>
                  <a:lnTo>
                    <a:pt x="540" y="1318"/>
                  </a:lnTo>
                  <a:lnTo>
                    <a:pt x="542" y="1321"/>
                  </a:lnTo>
                  <a:lnTo>
                    <a:pt x="543" y="1327"/>
                  </a:lnTo>
                  <a:lnTo>
                    <a:pt x="543" y="1327"/>
                  </a:lnTo>
                  <a:lnTo>
                    <a:pt x="546" y="1344"/>
                  </a:lnTo>
                  <a:lnTo>
                    <a:pt x="547" y="1361"/>
                  </a:lnTo>
                  <a:lnTo>
                    <a:pt x="547" y="1377"/>
                  </a:lnTo>
                  <a:lnTo>
                    <a:pt x="547" y="1396"/>
                  </a:lnTo>
                  <a:lnTo>
                    <a:pt x="547" y="1396"/>
                  </a:lnTo>
                  <a:lnTo>
                    <a:pt x="550" y="1421"/>
                  </a:lnTo>
                  <a:lnTo>
                    <a:pt x="554" y="1445"/>
                  </a:lnTo>
                  <a:lnTo>
                    <a:pt x="554" y="1445"/>
                  </a:lnTo>
                  <a:lnTo>
                    <a:pt x="564" y="1511"/>
                  </a:lnTo>
                  <a:lnTo>
                    <a:pt x="567" y="1542"/>
                  </a:lnTo>
                  <a:lnTo>
                    <a:pt x="570" y="1574"/>
                  </a:lnTo>
                  <a:lnTo>
                    <a:pt x="570" y="1574"/>
                  </a:lnTo>
                  <a:lnTo>
                    <a:pt x="596" y="1563"/>
                  </a:lnTo>
                  <a:lnTo>
                    <a:pt x="609" y="1557"/>
                  </a:lnTo>
                  <a:lnTo>
                    <a:pt x="622" y="1550"/>
                  </a:lnTo>
                  <a:lnTo>
                    <a:pt x="622" y="1550"/>
                  </a:lnTo>
                  <a:lnTo>
                    <a:pt x="612" y="1530"/>
                  </a:lnTo>
                  <a:lnTo>
                    <a:pt x="603" y="1507"/>
                  </a:lnTo>
                  <a:lnTo>
                    <a:pt x="598" y="1483"/>
                  </a:lnTo>
                  <a:lnTo>
                    <a:pt x="595" y="1470"/>
                  </a:lnTo>
                  <a:lnTo>
                    <a:pt x="595" y="1457"/>
                  </a:lnTo>
                  <a:lnTo>
                    <a:pt x="595" y="1457"/>
                  </a:lnTo>
                  <a:lnTo>
                    <a:pt x="595" y="1432"/>
                  </a:lnTo>
                  <a:lnTo>
                    <a:pt x="596" y="1407"/>
                  </a:lnTo>
                  <a:lnTo>
                    <a:pt x="601" y="1382"/>
                  </a:lnTo>
                  <a:lnTo>
                    <a:pt x="606" y="1359"/>
                  </a:lnTo>
                  <a:lnTo>
                    <a:pt x="610" y="1348"/>
                  </a:lnTo>
                  <a:lnTo>
                    <a:pt x="615" y="1338"/>
                  </a:lnTo>
                  <a:lnTo>
                    <a:pt x="620" y="1328"/>
                  </a:lnTo>
                  <a:lnTo>
                    <a:pt x="626" y="1320"/>
                  </a:lnTo>
                  <a:lnTo>
                    <a:pt x="633" y="1313"/>
                  </a:lnTo>
                  <a:lnTo>
                    <a:pt x="640" y="1307"/>
                  </a:lnTo>
                  <a:lnTo>
                    <a:pt x="648" y="1303"/>
                  </a:lnTo>
                  <a:lnTo>
                    <a:pt x="657" y="1299"/>
                  </a:lnTo>
                  <a:lnTo>
                    <a:pt x="657" y="1299"/>
                  </a:lnTo>
                  <a:lnTo>
                    <a:pt x="654" y="1280"/>
                  </a:lnTo>
                  <a:lnTo>
                    <a:pt x="650" y="1262"/>
                  </a:lnTo>
                  <a:lnTo>
                    <a:pt x="650" y="1262"/>
                  </a:lnTo>
                  <a:lnTo>
                    <a:pt x="631" y="1265"/>
                  </a:lnTo>
                  <a:lnTo>
                    <a:pt x="613" y="1268"/>
                  </a:lnTo>
                  <a:lnTo>
                    <a:pt x="596" y="1272"/>
                  </a:lnTo>
                  <a:lnTo>
                    <a:pt x="581" y="1278"/>
                  </a:lnTo>
                  <a:lnTo>
                    <a:pt x="567" y="1285"/>
                  </a:lnTo>
                  <a:lnTo>
                    <a:pt x="554" y="1293"/>
                  </a:lnTo>
                  <a:lnTo>
                    <a:pt x="544" y="1304"/>
                  </a:lnTo>
                  <a:lnTo>
                    <a:pt x="536" y="1317"/>
                  </a:lnTo>
                  <a:lnTo>
                    <a:pt x="536" y="1317"/>
                  </a:lnTo>
                  <a:close/>
                  <a:moveTo>
                    <a:pt x="671" y="1296"/>
                  </a:moveTo>
                  <a:lnTo>
                    <a:pt x="671" y="1296"/>
                  </a:lnTo>
                  <a:lnTo>
                    <a:pt x="683" y="1290"/>
                  </a:lnTo>
                  <a:lnTo>
                    <a:pt x="697" y="1286"/>
                  </a:lnTo>
                  <a:lnTo>
                    <a:pt x="710" y="1280"/>
                  </a:lnTo>
                  <a:lnTo>
                    <a:pt x="716" y="1278"/>
                  </a:lnTo>
                  <a:lnTo>
                    <a:pt x="721" y="1273"/>
                  </a:lnTo>
                  <a:lnTo>
                    <a:pt x="721" y="1273"/>
                  </a:lnTo>
                  <a:lnTo>
                    <a:pt x="707" y="1271"/>
                  </a:lnTo>
                  <a:lnTo>
                    <a:pt x="693" y="1268"/>
                  </a:lnTo>
                  <a:lnTo>
                    <a:pt x="664" y="1262"/>
                  </a:lnTo>
                  <a:lnTo>
                    <a:pt x="664" y="1262"/>
                  </a:lnTo>
                  <a:lnTo>
                    <a:pt x="665" y="1272"/>
                  </a:lnTo>
                  <a:lnTo>
                    <a:pt x="667" y="1280"/>
                  </a:lnTo>
                  <a:lnTo>
                    <a:pt x="671" y="1296"/>
                  </a:lnTo>
                  <a:lnTo>
                    <a:pt x="671" y="1296"/>
                  </a:lnTo>
                  <a:close/>
                  <a:moveTo>
                    <a:pt x="693" y="1300"/>
                  </a:moveTo>
                  <a:lnTo>
                    <a:pt x="693" y="1300"/>
                  </a:lnTo>
                  <a:lnTo>
                    <a:pt x="716" y="1300"/>
                  </a:lnTo>
                  <a:lnTo>
                    <a:pt x="735" y="1302"/>
                  </a:lnTo>
                  <a:lnTo>
                    <a:pt x="754" y="1303"/>
                  </a:lnTo>
                  <a:lnTo>
                    <a:pt x="770" y="1302"/>
                  </a:lnTo>
                  <a:lnTo>
                    <a:pt x="770" y="1302"/>
                  </a:lnTo>
                  <a:lnTo>
                    <a:pt x="763" y="1296"/>
                  </a:lnTo>
                  <a:lnTo>
                    <a:pt x="756" y="1290"/>
                  </a:lnTo>
                  <a:lnTo>
                    <a:pt x="747" y="1275"/>
                  </a:lnTo>
                  <a:lnTo>
                    <a:pt x="747" y="1275"/>
                  </a:lnTo>
                  <a:lnTo>
                    <a:pt x="693" y="1300"/>
                  </a:lnTo>
                  <a:lnTo>
                    <a:pt x="693" y="1300"/>
                  </a:lnTo>
                  <a:close/>
                  <a:moveTo>
                    <a:pt x="1455" y="1290"/>
                  </a:moveTo>
                  <a:lnTo>
                    <a:pt x="1455" y="1290"/>
                  </a:lnTo>
                  <a:lnTo>
                    <a:pt x="1217" y="1295"/>
                  </a:lnTo>
                  <a:lnTo>
                    <a:pt x="1095" y="1296"/>
                  </a:lnTo>
                  <a:lnTo>
                    <a:pt x="975" y="1299"/>
                  </a:lnTo>
                  <a:lnTo>
                    <a:pt x="975" y="1299"/>
                  </a:lnTo>
                  <a:lnTo>
                    <a:pt x="951" y="1299"/>
                  </a:lnTo>
                  <a:lnTo>
                    <a:pt x="930" y="1299"/>
                  </a:lnTo>
                  <a:lnTo>
                    <a:pt x="887" y="1296"/>
                  </a:lnTo>
                  <a:lnTo>
                    <a:pt x="887" y="1296"/>
                  </a:lnTo>
                  <a:lnTo>
                    <a:pt x="871" y="1296"/>
                  </a:lnTo>
                  <a:lnTo>
                    <a:pt x="856" y="1296"/>
                  </a:lnTo>
                  <a:lnTo>
                    <a:pt x="856" y="1296"/>
                  </a:lnTo>
                  <a:lnTo>
                    <a:pt x="846" y="1295"/>
                  </a:lnTo>
                  <a:lnTo>
                    <a:pt x="836" y="1293"/>
                  </a:lnTo>
                  <a:lnTo>
                    <a:pt x="832" y="1292"/>
                  </a:lnTo>
                  <a:lnTo>
                    <a:pt x="828" y="1293"/>
                  </a:lnTo>
                  <a:lnTo>
                    <a:pt x="825" y="1296"/>
                  </a:lnTo>
                  <a:lnTo>
                    <a:pt x="821" y="1299"/>
                  </a:lnTo>
                  <a:lnTo>
                    <a:pt x="821" y="1299"/>
                  </a:lnTo>
                  <a:lnTo>
                    <a:pt x="825" y="1299"/>
                  </a:lnTo>
                  <a:lnTo>
                    <a:pt x="825" y="1300"/>
                  </a:lnTo>
                  <a:lnTo>
                    <a:pt x="824" y="1303"/>
                  </a:lnTo>
                  <a:lnTo>
                    <a:pt x="824" y="1306"/>
                  </a:lnTo>
                  <a:lnTo>
                    <a:pt x="824" y="1306"/>
                  </a:lnTo>
                  <a:lnTo>
                    <a:pt x="894" y="1310"/>
                  </a:lnTo>
                  <a:lnTo>
                    <a:pt x="964" y="1313"/>
                  </a:lnTo>
                  <a:lnTo>
                    <a:pt x="964" y="1313"/>
                  </a:lnTo>
                  <a:lnTo>
                    <a:pt x="966" y="1313"/>
                  </a:lnTo>
                  <a:lnTo>
                    <a:pt x="967" y="1313"/>
                  </a:lnTo>
                  <a:lnTo>
                    <a:pt x="968" y="1310"/>
                  </a:lnTo>
                  <a:lnTo>
                    <a:pt x="970" y="1307"/>
                  </a:lnTo>
                  <a:lnTo>
                    <a:pt x="971" y="1307"/>
                  </a:lnTo>
                  <a:lnTo>
                    <a:pt x="974" y="1307"/>
                  </a:lnTo>
                  <a:lnTo>
                    <a:pt x="974" y="1307"/>
                  </a:lnTo>
                  <a:lnTo>
                    <a:pt x="1040" y="1309"/>
                  </a:lnTo>
                  <a:lnTo>
                    <a:pt x="1112" y="1309"/>
                  </a:lnTo>
                  <a:lnTo>
                    <a:pt x="1183" y="1307"/>
                  </a:lnTo>
                  <a:lnTo>
                    <a:pt x="1255" y="1309"/>
                  </a:lnTo>
                  <a:lnTo>
                    <a:pt x="1255" y="1309"/>
                  </a:lnTo>
                  <a:lnTo>
                    <a:pt x="1284" y="1309"/>
                  </a:lnTo>
                  <a:lnTo>
                    <a:pt x="1318" y="1307"/>
                  </a:lnTo>
                  <a:lnTo>
                    <a:pt x="1352" y="1304"/>
                  </a:lnTo>
                  <a:lnTo>
                    <a:pt x="1384" y="1303"/>
                  </a:lnTo>
                  <a:lnTo>
                    <a:pt x="1384" y="1303"/>
                  </a:lnTo>
                  <a:lnTo>
                    <a:pt x="1408" y="1304"/>
                  </a:lnTo>
                  <a:lnTo>
                    <a:pt x="1434" y="1306"/>
                  </a:lnTo>
                  <a:lnTo>
                    <a:pt x="1447" y="1304"/>
                  </a:lnTo>
                  <a:lnTo>
                    <a:pt x="1457" y="1302"/>
                  </a:lnTo>
                  <a:lnTo>
                    <a:pt x="1460" y="1299"/>
                  </a:lnTo>
                  <a:lnTo>
                    <a:pt x="1462" y="1296"/>
                  </a:lnTo>
                  <a:lnTo>
                    <a:pt x="1462" y="1293"/>
                  </a:lnTo>
                  <a:lnTo>
                    <a:pt x="1462" y="1288"/>
                  </a:lnTo>
                  <a:lnTo>
                    <a:pt x="1462" y="1288"/>
                  </a:lnTo>
                  <a:lnTo>
                    <a:pt x="1460" y="1288"/>
                  </a:lnTo>
                  <a:lnTo>
                    <a:pt x="1460" y="1288"/>
                  </a:lnTo>
                  <a:lnTo>
                    <a:pt x="1455" y="1290"/>
                  </a:lnTo>
                  <a:lnTo>
                    <a:pt x="1455" y="1290"/>
                  </a:lnTo>
                  <a:close/>
                  <a:moveTo>
                    <a:pt x="1302" y="1346"/>
                  </a:moveTo>
                  <a:lnTo>
                    <a:pt x="1302" y="1346"/>
                  </a:lnTo>
                  <a:lnTo>
                    <a:pt x="1248" y="1342"/>
                  </a:lnTo>
                  <a:lnTo>
                    <a:pt x="1194" y="1338"/>
                  </a:lnTo>
                  <a:lnTo>
                    <a:pt x="1140" y="1332"/>
                  </a:lnTo>
                  <a:lnTo>
                    <a:pt x="1085" y="1328"/>
                  </a:lnTo>
                  <a:lnTo>
                    <a:pt x="1085" y="1328"/>
                  </a:lnTo>
                  <a:lnTo>
                    <a:pt x="1057" y="1328"/>
                  </a:lnTo>
                  <a:lnTo>
                    <a:pt x="1029" y="1327"/>
                  </a:lnTo>
                  <a:lnTo>
                    <a:pt x="1029" y="1327"/>
                  </a:lnTo>
                  <a:lnTo>
                    <a:pt x="981" y="1324"/>
                  </a:lnTo>
                  <a:lnTo>
                    <a:pt x="935" y="1323"/>
                  </a:lnTo>
                  <a:lnTo>
                    <a:pt x="839" y="1320"/>
                  </a:lnTo>
                  <a:lnTo>
                    <a:pt x="839" y="1320"/>
                  </a:lnTo>
                  <a:lnTo>
                    <a:pt x="831" y="1320"/>
                  </a:lnTo>
                  <a:lnTo>
                    <a:pt x="824" y="1318"/>
                  </a:lnTo>
                  <a:lnTo>
                    <a:pt x="815" y="1317"/>
                  </a:lnTo>
                  <a:lnTo>
                    <a:pt x="808" y="1316"/>
                  </a:lnTo>
                  <a:lnTo>
                    <a:pt x="808" y="1316"/>
                  </a:lnTo>
                  <a:lnTo>
                    <a:pt x="772" y="1314"/>
                  </a:lnTo>
                  <a:lnTo>
                    <a:pt x="740" y="1313"/>
                  </a:lnTo>
                  <a:lnTo>
                    <a:pt x="707" y="1311"/>
                  </a:lnTo>
                  <a:lnTo>
                    <a:pt x="671" y="1310"/>
                  </a:lnTo>
                  <a:lnTo>
                    <a:pt x="671" y="1310"/>
                  </a:lnTo>
                  <a:lnTo>
                    <a:pt x="671" y="1309"/>
                  </a:lnTo>
                  <a:lnTo>
                    <a:pt x="669" y="1309"/>
                  </a:lnTo>
                  <a:lnTo>
                    <a:pt x="669" y="1309"/>
                  </a:lnTo>
                  <a:lnTo>
                    <a:pt x="669" y="1311"/>
                  </a:lnTo>
                  <a:lnTo>
                    <a:pt x="669" y="1313"/>
                  </a:lnTo>
                  <a:lnTo>
                    <a:pt x="668" y="1314"/>
                  </a:lnTo>
                  <a:lnTo>
                    <a:pt x="668" y="1317"/>
                  </a:lnTo>
                  <a:lnTo>
                    <a:pt x="668" y="1317"/>
                  </a:lnTo>
                  <a:lnTo>
                    <a:pt x="662" y="1314"/>
                  </a:lnTo>
                  <a:lnTo>
                    <a:pt x="657" y="1314"/>
                  </a:lnTo>
                  <a:lnTo>
                    <a:pt x="651" y="1316"/>
                  </a:lnTo>
                  <a:lnTo>
                    <a:pt x="645" y="1318"/>
                  </a:lnTo>
                  <a:lnTo>
                    <a:pt x="636" y="1325"/>
                  </a:lnTo>
                  <a:lnTo>
                    <a:pt x="629" y="1334"/>
                  </a:lnTo>
                  <a:lnTo>
                    <a:pt x="629" y="1334"/>
                  </a:lnTo>
                  <a:lnTo>
                    <a:pt x="619" y="1361"/>
                  </a:lnTo>
                  <a:lnTo>
                    <a:pt x="612" y="1387"/>
                  </a:lnTo>
                  <a:lnTo>
                    <a:pt x="608" y="1415"/>
                  </a:lnTo>
                  <a:lnTo>
                    <a:pt x="608" y="1443"/>
                  </a:lnTo>
                  <a:lnTo>
                    <a:pt x="609" y="1471"/>
                  </a:lnTo>
                  <a:lnTo>
                    <a:pt x="615" y="1498"/>
                  </a:lnTo>
                  <a:lnTo>
                    <a:pt x="617" y="1512"/>
                  </a:lnTo>
                  <a:lnTo>
                    <a:pt x="623" y="1525"/>
                  </a:lnTo>
                  <a:lnTo>
                    <a:pt x="627" y="1536"/>
                  </a:lnTo>
                  <a:lnTo>
                    <a:pt x="634" y="1549"/>
                  </a:lnTo>
                  <a:lnTo>
                    <a:pt x="634" y="1549"/>
                  </a:lnTo>
                  <a:lnTo>
                    <a:pt x="672" y="1551"/>
                  </a:lnTo>
                  <a:lnTo>
                    <a:pt x="707" y="1551"/>
                  </a:lnTo>
                  <a:lnTo>
                    <a:pt x="744" y="1551"/>
                  </a:lnTo>
                  <a:lnTo>
                    <a:pt x="780" y="1550"/>
                  </a:lnTo>
                  <a:lnTo>
                    <a:pt x="780" y="1550"/>
                  </a:lnTo>
                  <a:lnTo>
                    <a:pt x="765" y="1547"/>
                  </a:lnTo>
                  <a:lnTo>
                    <a:pt x="749" y="1546"/>
                  </a:lnTo>
                  <a:lnTo>
                    <a:pt x="718" y="1544"/>
                  </a:lnTo>
                  <a:lnTo>
                    <a:pt x="686" y="1543"/>
                  </a:lnTo>
                  <a:lnTo>
                    <a:pt x="669" y="1540"/>
                  </a:lnTo>
                  <a:lnTo>
                    <a:pt x="652" y="1539"/>
                  </a:lnTo>
                  <a:lnTo>
                    <a:pt x="652" y="1539"/>
                  </a:lnTo>
                  <a:lnTo>
                    <a:pt x="652" y="1537"/>
                  </a:lnTo>
                  <a:lnTo>
                    <a:pt x="651" y="1536"/>
                  </a:lnTo>
                  <a:lnTo>
                    <a:pt x="654" y="1535"/>
                  </a:lnTo>
                  <a:lnTo>
                    <a:pt x="655" y="1532"/>
                  </a:lnTo>
                  <a:lnTo>
                    <a:pt x="655" y="1532"/>
                  </a:lnTo>
                  <a:lnTo>
                    <a:pt x="654" y="1530"/>
                  </a:lnTo>
                  <a:lnTo>
                    <a:pt x="654" y="1530"/>
                  </a:lnTo>
                  <a:lnTo>
                    <a:pt x="647" y="1519"/>
                  </a:lnTo>
                  <a:lnTo>
                    <a:pt x="640" y="1507"/>
                  </a:lnTo>
                  <a:lnTo>
                    <a:pt x="634" y="1494"/>
                  </a:lnTo>
                  <a:lnTo>
                    <a:pt x="630" y="1481"/>
                  </a:lnTo>
                  <a:lnTo>
                    <a:pt x="626" y="1467"/>
                  </a:lnTo>
                  <a:lnTo>
                    <a:pt x="624" y="1455"/>
                  </a:lnTo>
                  <a:lnTo>
                    <a:pt x="623" y="1441"/>
                  </a:lnTo>
                  <a:lnTo>
                    <a:pt x="623" y="1426"/>
                  </a:lnTo>
                  <a:lnTo>
                    <a:pt x="624" y="1412"/>
                  </a:lnTo>
                  <a:lnTo>
                    <a:pt x="626" y="1398"/>
                  </a:lnTo>
                  <a:lnTo>
                    <a:pt x="631" y="1372"/>
                  </a:lnTo>
                  <a:lnTo>
                    <a:pt x="638" y="1345"/>
                  </a:lnTo>
                  <a:lnTo>
                    <a:pt x="648" y="1321"/>
                  </a:lnTo>
                  <a:lnTo>
                    <a:pt x="648" y="1321"/>
                  </a:lnTo>
                  <a:lnTo>
                    <a:pt x="659" y="1321"/>
                  </a:lnTo>
                  <a:lnTo>
                    <a:pt x="669" y="1323"/>
                  </a:lnTo>
                  <a:lnTo>
                    <a:pt x="686" y="1328"/>
                  </a:lnTo>
                  <a:lnTo>
                    <a:pt x="686" y="1328"/>
                  </a:lnTo>
                  <a:lnTo>
                    <a:pt x="699" y="1330"/>
                  </a:lnTo>
                  <a:lnTo>
                    <a:pt x="710" y="1331"/>
                  </a:lnTo>
                  <a:lnTo>
                    <a:pt x="710" y="1331"/>
                  </a:lnTo>
                  <a:lnTo>
                    <a:pt x="749" y="1335"/>
                  </a:lnTo>
                  <a:lnTo>
                    <a:pt x="766" y="1337"/>
                  </a:lnTo>
                  <a:lnTo>
                    <a:pt x="784" y="1337"/>
                  </a:lnTo>
                  <a:lnTo>
                    <a:pt x="784" y="1337"/>
                  </a:lnTo>
                  <a:lnTo>
                    <a:pt x="825" y="1337"/>
                  </a:lnTo>
                  <a:lnTo>
                    <a:pt x="867" y="1337"/>
                  </a:lnTo>
                  <a:lnTo>
                    <a:pt x="949" y="1341"/>
                  </a:lnTo>
                  <a:lnTo>
                    <a:pt x="1030" y="1348"/>
                  </a:lnTo>
                  <a:lnTo>
                    <a:pt x="1109" y="1356"/>
                  </a:lnTo>
                  <a:lnTo>
                    <a:pt x="1109" y="1356"/>
                  </a:lnTo>
                  <a:lnTo>
                    <a:pt x="1126" y="1355"/>
                  </a:lnTo>
                  <a:lnTo>
                    <a:pt x="1144" y="1356"/>
                  </a:lnTo>
                  <a:lnTo>
                    <a:pt x="1182" y="1361"/>
                  </a:lnTo>
                  <a:lnTo>
                    <a:pt x="1182" y="1361"/>
                  </a:lnTo>
                  <a:lnTo>
                    <a:pt x="1220" y="1363"/>
                  </a:lnTo>
                  <a:lnTo>
                    <a:pt x="1258" y="1365"/>
                  </a:lnTo>
                  <a:lnTo>
                    <a:pt x="1294" y="1366"/>
                  </a:lnTo>
                  <a:lnTo>
                    <a:pt x="1329" y="1370"/>
                  </a:lnTo>
                  <a:lnTo>
                    <a:pt x="1329" y="1370"/>
                  </a:lnTo>
                  <a:lnTo>
                    <a:pt x="1328" y="1365"/>
                  </a:lnTo>
                  <a:lnTo>
                    <a:pt x="1326" y="1361"/>
                  </a:lnTo>
                  <a:lnTo>
                    <a:pt x="1323" y="1356"/>
                  </a:lnTo>
                  <a:lnTo>
                    <a:pt x="1321" y="1352"/>
                  </a:lnTo>
                  <a:lnTo>
                    <a:pt x="1318" y="1351"/>
                  </a:lnTo>
                  <a:lnTo>
                    <a:pt x="1312" y="1348"/>
                  </a:lnTo>
                  <a:lnTo>
                    <a:pt x="1302" y="1346"/>
                  </a:lnTo>
                  <a:lnTo>
                    <a:pt x="1302" y="1346"/>
                  </a:lnTo>
                  <a:close/>
                  <a:moveTo>
                    <a:pt x="1089" y="1317"/>
                  </a:moveTo>
                  <a:lnTo>
                    <a:pt x="1089" y="1317"/>
                  </a:lnTo>
                  <a:lnTo>
                    <a:pt x="1083" y="1317"/>
                  </a:lnTo>
                  <a:lnTo>
                    <a:pt x="1083" y="1317"/>
                  </a:lnTo>
                  <a:lnTo>
                    <a:pt x="1083" y="1318"/>
                  </a:lnTo>
                  <a:lnTo>
                    <a:pt x="1086" y="1318"/>
                  </a:lnTo>
                  <a:lnTo>
                    <a:pt x="1092" y="1318"/>
                  </a:lnTo>
                  <a:lnTo>
                    <a:pt x="1092" y="1318"/>
                  </a:lnTo>
                  <a:lnTo>
                    <a:pt x="1155" y="1324"/>
                  </a:lnTo>
                  <a:lnTo>
                    <a:pt x="1220" y="1331"/>
                  </a:lnTo>
                  <a:lnTo>
                    <a:pt x="1220" y="1331"/>
                  </a:lnTo>
                  <a:lnTo>
                    <a:pt x="1256" y="1335"/>
                  </a:lnTo>
                  <a:lnTo>
                    <a:pt x="1291" y="1338"/>
                  </a:lnTo>
                  <a:lnTo>
                    <a:pt x="1291" y="1338"/>
                  </a:lnTo>
                  <a:lnTo>
                    <a:pt x="1309" y="1337"/>
                  </a:lnTo>
                  <a:lnTo>
                    <a:pt x="1318" y="1338"/>
                  </a:lnTo>
                  <a:lnTo>
                    <a:pt x="1322" y="1339"/>
                  </a:lnTo>
                  <a:lnTo>
                    <a:pt x="1326" y="1342"/>
                  </a:lnTo>
                  <a:lnTo>
                    <a:pt x="1326" y="1342"/>
                  </a:lnTo>
                  <a:lnTo>
                    <a:pt x="1345" y="1337"/>
                  </a:lnTo>
                  <a:lnTo>
                    <a:pt x="1363" y="1330"/>
                  </a:lnTo>
                  <a:lnTo>
                    <a:pt x="1381" y="1323"/>
                  </a:lnTo>
                  <a:lnTo>
                    <a:pt x="1396" y="1314"/>
                  </a:lnTo>
                  <a:lnTo>
                    <a:pt x="1396" y="1314"/>
                  </a:lnTo>
                  <a:lnTo>
                    <a:pt x="1318" y="1317"/>
                  </a:lnTo>
                  <a:lnTo>
                    <a:pt x="1241" y="1317"/>
                  </a:lnTo>
                  <a:lnTo>
                    <a:pt x="1165" y="1318"/>
                  </a:lnTo>
                  <a:lnTo>
                    <a:pt x="1089" y="1317"/>
                  </a:lnTo>
                  <a:lnTo>
                    <a:pt x="1089" y="1317"/>
                  </a:lnTo>
                  <a:close/>
                  <a:moveTo>
                    <a:pt x="1408" y="1325"/>
                  </a:moveTo>
                  <a:lnTo>
                    <a:pt x="1408" y="1325"/>
                  </a:lnTo>
                  <a:lnTo>
                    <a:pt x="1398" y="1327"/>
                  </a:lnTo>
                  <a:lnTo>
                    <a:pt x="1389" y="1330"/>
                  </a:lnTo>
                  <a:lnTo>
                    <a:pt x="1373" y="1337"/>
                  </a:lnTo>
                  <a:lnTo>
                    <a:pt x="1356" y="1344"/>
                  </a:lnTo>
                  <a:lnTo>
                    <a:pt x="1346" y="1346"/>
                  </a:lnTo>
                  <a:lnTo>
                    <a:pt x="1336" y="1349"/>
                  </a:lnTo>
                  <a:lnTo>
                    <a:pt x="1336" y="1349"/>
                  </a:lnTo>
                  <a:lnTo>
                    <a:pt x="1338" y="1353"/>
                  </a:lnTo>
                  <a:lnTo>
                    <a:pt x="1339" y="1356"/>
                  </a:lnTo>
                  <a:lnTo>
                    <a:pt x="1340" y="1361"/>
                  </a:lnTo>
                  <a:lnTo>
                    <a:pt x="1340" y="1365"/>
                  </a:lnTo>
                  <a:lnTo>
                    <a:pt x="1340" y="1365"/>
                  </a:lnTo>
                  <a:lnTo>
                    <a:pt x="1371" y="1355"/>
                  </a:lnTo>
                  <a:lnTo>
                    <a:pt x="1402" y="1345"/>
                  </a:lnTo>
                  <a:lnTo>
                    <a:pt x="1416" y="1339"/>
                  </a:lnTo>
                  <a:lnTo>
                    <a:pt x="1430" y="1332"/>
                  </a:lnTo>
                  <a:lnTo>
                    <a:pt x="1443" y="1325"/>
                  </a:lnTo>
                  <a:lnTo>
                    <a:pt x="1454" y="1317"/>
                  </a:lnTo>
                  <a:lnTo>
                    <a:pt x="1454" y="1317"/>
                  </a:lnTo>
                  <a:lnTo>
                    <a:pt x="1413" y="1316"/>
                  </a:lnTo>
                  <a:lnTo>
                    <a:pt x="1413" y="1316"/>
                  </a:lnTo>
                  <a:lnTo>
                    <a:pt x="1412" y="1321"/>
                  </a:lnTo>
                  <a:lnTo>
                    <a:pt x="1411" y="1324"/>
                  </a:lnTo>
                  <a:lnTo>
                    <a:pt x="1408" y="1325"/>
                  </a:lnTo>
                  <a:lnTo>
                    <a:pt x="1408" y="1325"/>
                  </a:lnTo>
                  <a:close/>
                  <a:moveTo>
                    <a:pt x="492" y="1400"/>
                  </a:moveTo>
                  <a:lnTo>
                    <a:pt x="492" y="1400"/>
                  </a:lnTo>
                  <a:lnTo>
                    <a:pt x="502" y="1411"/>
                  </a:lnTo>
                  <a:lnTo>
                    <a:pt x="513" y="1422"/>
                  </a:lnTo>
                  <a:lnTo>
                    <a:pt x="537" y="1442"/>
                  </a:lnTo>
                  <a:lnTo>
                    <a:pt x="537" y="1442"/>
                  </a:lnTo>
                  <a:lnTo>
                    <a:pt x="536" y="1417"/>
                  </a:lnTo>
                  <a:lnTo>
                    <a:pt x="532" y="1387"/>
                  </a:lnTo>
                  <a:lnTo>
                    <a:pt x="523" y="1332"/>
                  </a:lnTo>
                  <a:lnTo>
                    <a:pt x="523" y="1332"/>
                  </a:lnTo>
                  <a:lnTo>
                    <a:pt x="506" y="1365"/>
                  </a:lnTo>
                  <a:lnTo>
                    <a:pt x="499" y="1382"/>
                  </a:lnTo>
                  <a:lnTo>
                    <a:pt x="492" y="1400"/>
                  </a:lnTo>
                  <a:lnTo>
                    <a:pt x="492" y="1400"/>
                  </a:lnTo>
                  <a:close/>
                  <a:moveTo>
                    <a:pt x="1119" y="1435"/>
                  </a:moveTo>
                  <a:lnTo>
                    <a:pt x="1119" y="1435"/>
                  </a:lnTo>
                  <a:lnTo>
                    <a:pt x="1169" y="1431"/>
                  </a:lnTo>
                  <a:lnTo>
                    <a:pt x="1218" y="1428"/>
                  </a:lnTo>
                  <a:lnTo>
                    <a:pt x="1325" y="1424"/>
                  </a:lnTo>
                  <a:lnTo>
                    <a:pt x="1325" y="1424"/>
                  </a:lnTo>
                  <a:lnTo>
                    <a:pt x="1326" y="1418"/>
                  </a:lnTo>
                  <a:lnTo>
                    <a:pt x="1328" y="1411"/>
                  </a:lnTo>
                  <a:lnTo>
                    <a:pt x="1328" y="1405"/>
                  </a:lnTo>
                  <a:lnTo>
                    <a:pt x="1326" y="1398"/>
                  </a:lnTo>
                  <a:lnTo>
                    <a:pt x="1322" y="1387"/>
                  </a:lnTo>
                  <a:lnTo>
                    <a:pt x="1319" y="1383"/>
                  </a:lnTo>
                  <a:lnTo>
                    <a:pt x="1316" y="1379"/>
                  </a:lnTo>
                  <a:lnTo>
                    <a:pt x="1316" y="1379"/>
                  </a:lnTo>
                  <a:lnTo>
                    <a:pt x="1274" y="1375"/>
                  </a:lnTo>
                  <a:lnTo>
                    <a:pt x="1235" y="1375"/>
                  </a:lnTo>
                  <a:lnTo>
                    <a:pt x="1199" y="1373"/>
                  </a:lnTo>
                  <a:lnTo>
                    <a:pt x="1163" y="1372"/>
                  </a:lnTo>
                  <a:lnTo>
                    <a:pt x="1163" y="1372"/>
                  </a:lnTo>
                  <a:lnTo>
                    <a:pt x="1081" y="1362"/>
                  </a:lnTo>
                  <a:lnTo>
                    <a:pt x="1081" y="1362"/>
                  </a:lnTo>
                  <a:lnTo>
                    <a:pt x="1029" y="1355"/>
                  </a:lnTo>
                  <a:lnTo>
                    <a:pt x="1002" y="1352"/>
                  </a:lnTo>
                  <a:lnTo>
                    <a:pt x="975" y="1351"/>
                  </a:lnTo>
                  <a:lnTo>
                    <a:pt x="975" y="1351"/>
                  </a:lnTo>
                  <a:lnTo>
                    <a:pt x="895" y="1351"/>
                  </a:lnTo>
                  <a:lnTo>
                    <a:pt x="818" y="1349"/>
                  </a:lnTo>
                  <a:lnTo>
                    <a:pt x="779" y="1348"/>
                  </a:lnTo>
                  <a:lnTo>
                    <a:pt x="741" y="1346"/>
                  </a:lnTo>
                  <a:lnTo>
                    <a:pt x="702" y="1342"/>
                  </a:lnTo>
                  <a:lnTo>
                    <a:pt x="661" y="1338"/>
                  </a:lnTo>
                  <a:lnTo>
                    <a:pt x="661" y="1338"/>
                  </a:lnTo>
                  <a:lnTo>
                    <a:pt x="661" y="1344"/>
                  </a:lnTo>
                  <a:lnTo>
                    <a:pt x="661" y="1349"/>
                  </a:lnTo>
                  <a:lnTo>
                    <a:pt x="662" y="1359"/>
                  </a:lnTo>
                  <a:lnTo>
                    <a:pt x="667" y="1368"/>
                  </a:lnTo>
                  <a:lnTo>
                    <a:pt x="671" y="1377"/>
                  </a:lnTo>
                  <a:lnTo>
                    <a:pt x="671" y="1377"/>
                  </a:lnTo>
                  <a:lnTo>
                    <a:pt x="695" y="1379"/>
                  </a:lnTo>
                  <a:lnTo>
                    <a:pt x="716" y="1380"/>
                  </a:lnTo>
                  <a:lnTo>
                    <a:pt x="756" y="1380"/>
                  </a:lnTo>
                  <a:lnTo>
                    <a:pt x="797" y="1380"/>
                  </a:lnTo>
                  <a:lnTo>
                    <a:pt x="817" y="1380"/>
                  </a:lnTo>
                  <a:lnTo>
                    <a:pt x="836" y="1383"/>
                  </a:lnTo>
                  <a:lnTo>
                    <a:pt x="836" y="1383"/>
                  </a:lnTo>
                  <a:lnTo>
                    <a:pt x="848" y="1384"/>
                  </a:lnTo>
                  <a:lnTo>
                    <a:pt x="853" y="1387"/>
                  </a:lnTo>
                  <a:lnTo>
                    <a:pt x="856" y="1391"/>
                  </a:lnTo>
                  <a:lnTo>
                    <a:pt x="856" y="1391"/>
                  </a:lnTo>
                  <a:lnTo>
                    <a:pt x="804" y="1389"/>
                  </a:lnTo>
                  <a:lnTo>
                    <a:pt x="755" y="1387"/>
                  </a:lnTo>
                  <a:lnTo>
                    <a:pt x="710" y="1387"/>
                  </a:lnTo>
                  <a:lnTo>
                    <a:pt x="668" y="1387"/>
                  </a:lnTo>
                  <a:lnTo>
                    <a:pt x="668" y="1387"/>
                  </a:lnTo>
                  <a:lnTo>
                    <a:pt x="668" y="1393"/>
                  </a:lnTo>
                  <a:lnTo>
                    <a:pt x="669" y="1398"/>
                  </a:lnTo>
                  <a:lnTo>
                    <a:pt x="672" y="1401"/>
                  </a:lnTo>
                  <a:lnTo>
                    <a:pt x="678" y="1403"/>
                  </a:lnTo>
                  <a:lnTo>
                    <a:pt x="689" y="1404"/>
                  </a:lnTo>
                  <a:lnTo>
                    <a:pt x="699" y="1405"/>
                  </a:lnTo>
                  <a:lnTo>
                    <a:pt x="699" y="1405"/>
                  </a:lnTo>
                  <a:lnTo>
                    <a:pt x="751" y="1407"/>
                  </a:lnTo>
                  <a:lnTo>
                    <a:pt x="807" y="1410"/>
                  </a:lnTo>
                  <a:lnTo>
                    <a:pt x="807" y="1410"/>
                  </a:lnTo>
                  <a:lnTo>
                    <a:pt x="793" y="1411"/>
                  </a:lnTo>
                  <a:lnTo>
                    <a:pt x="776" y="1412"/>
                  </a:lnTo>
                  <a:lnTo>
                    <a:pt x="740" y="1414"/>
                  </a:lnTo>
                  <a:lnTo>
                    <a:pt x="703" y="1412"/>
                  </a:lnTo>
                  <a:lnTo>
                    <a:pt x="675" y="1412"/>
                  </a:lnTo>
                  <a:lnTo>
                    <a:pt x="675" y="1412"/>
                  </a:lnTo>
                  <a:lnTo>
                    <a:pt x="672" y="1425"/>
                  </a:lnTo>
                  <a:lnTo>
                    <a:pt x="672" y="1436"/>
                  </a:lnTo>
                  <a:lnTo>
                    <a:pt x="672" y="1448"/>
                  </a:lnTo>
                  <a:lnTo>
                    <a:pt x="675" y="1460"/>
                  </a:lnTo>
                  <a:lnTo>
                    <a:pt x="675" y="1460"/>
                  </a:lnTo>
                  <a:lnTo>
                    <a:pt x="709" y="1464"/>
                  </a:lnTo>
                  <a:lnTo>
                    <a:pt x="744" y="1466"/>
                  </a:lnTo>
                  <a:lnTo>
                    <a:pt x="807" y="1467"/>
                  </a:lnTo>
                  <a:lnTo>
                    <a:pt x="807" y="1467"/>
                  </a:lnTo>
                  <a:lnTo>
                    <a:pt x="804" y="1467"/>
                  </a:lnTo>
                  <a:lnTo>
                    <a:pt x="804" y="1466"/>
                  </a:lnTo>
                  <a:lnTo>
                    <a:pt x="807" y="1466"/>
                  </a:lnTo>
                  <a:lnTo>
                    <a:pt x="807" y="1466"/>
                  </a:lnTo>
                  <a:lnTo>
                    <a:pt x="883" y="1469"/>
                  </a:lnTo>
                  <a:lnTo>
                    <a:pt x="921" y="1470"/>
                  </a:lnTo>
                  <a:lnTo>
                    <a:pt x="957" y="1474"/>
                  </a:lnTo>
                  <a:lnTo>
                    <a:pt x="957" y="1474"/>
                  </a:lnTo>
                  <a:lnTo>
                    <a:pt x="921" y="1473"/>
                  </a:lnTo>
                  <a:lnTo>
                    <a:pt x="886" y="1473"/>
                  </a:lnTo>
                  <a:lnTo>
                    <a:pt x="814" y="1473"/>
                  </a:lnTo>
                  <a:lnTo>
                    <a:pt x="742" y="1473"/>
                  </a:lnTo>
                  <a:lnTo>
                    <a:pt x="669" y="1471"/>
                  </a:lnTo>
                  <a:lnTo>
                    <a:pt x="669" y="1471"/>
                  </a:lnTo>
                  <a:lnTo>
                    <a:pt x="672" y="1473"/>
                  </a:lnTo>
                  <a:lnTo>
                    <a:pt x="672" y="1474"/>
                  </a:lnTo>
                  <a:lnTo>
                    <a:pt x="672" y="1478"/>
                  </a:lnTo>
                  <a:lnTo>
                    <a:pt x="671" y="1484"/>
                  </a:lnTo>
                  <a:lnTo>
                    <a:pt x="671" y="1487"/>
                  </a:lnTo>
                  <a:lnTo>
                    <a:pt x="672" y="1488"/>
                  </a:lnTo>
                  <a:lnTo>
                    <a:pt x="672" y="1488"/>
                  </a:lnTo>
                  <a:lnTo>
                    <a:pt x="690" y="1490"/>
                  </a:lnTo>
                  <a:lnTo>
                    <a:pt x="711" y="1492"/>
                  </a:lnTo>
                  <a:lnTo>
                    <a:pt x="734" y="1495"/>
                  </a:lnTo>
                  <a:lnTo>
                    <a:pt x="754" y="1497"/>
                  </a:lnTo>
                  <a:lnTo>
                    <a:pt x="754" y="1497"/>
                  </a:lnTo>
                  <a:lnTo>
                    <a:pt x="730" y="1500"/>
                  </a:lnTo>
                  <a:lnTo>
                    <a:pt x="709" y="1500"/>
                  </a:lnTo>
                  <a:lnTo>
                    <a:pt x="689" y="1498"/>
                  </a:lnTo>
                  <a:lnTo>
                    <a:pt x="672" y="1497"/>
                  </a:lnTo>
                  <a:lnTo>
                    <a:pt x="672" y="1497"/>
                  </a:lnTo>
                  <a:lnTo>
                    <a:pt x="672" y="1505"/>
                  </a:lnTo>
                  <a:lnTo>
                    <a:pt x="674" y="1514"/>
                  </a:lnTo>
                  <a:lnTo>
                    <a:pt x="678" y="1532"/>
                  </a:lnTo>
                  <a:lnTo>
                    <a:pt x="678" y="1532"/>
                  </a:lnTo>
                  <a:lnTo>
                    <a:pt x="724" y="1535"/>
                  </a:lnTo>
                  <a:lnTo>
                    <a:pt x="768" y="1537"/>
                  </a:lnTo>
                  <a:lnTo>
                    <a:pt x="811" y="1543"/>
                  </a:lnTo>
                  <a:lnTo>
                    <a:pt x="857" y="1547"/>
                  </a:lnTo>
                  <a:lnTo>
                    <a:pt x="857" y="1547"/>
                  </a:lnTo>
                  <a:lnTo>
                    <a:pt x="860" y="1549"/>
                  </a:lnTo>
                  <a:lnTo>
                    <a:pt x="862" y="1550"/>
                  </a:lnTo>
                  <a:lnTo>
                    <a:pt x="863" y="1551"/>
                  </a:lnTo>
                  <a:lnTo>
                    <a:pt x="864" y="1553"/>
                  </a:lnTo>
                  <a:lnTo>
                    <a:pt x="864" y="1553"/>
                  </a:lnTo>
                  <a:lnTo>
                    <a:pt x="900" y="1556"/>
                  </a:lnTo>
                  <a:lnTo>
                    <a:pt x="935" y="1558"/>
                  </a:lnTo>
                  <a:lnTo>
                    <a:pt x="1009" y="1563"/>
                  </a:lnTo>
                  <a:lnTo>
                    <a:pt x="1088" y="1565"/>
                  </a:lnTo>
                  <a:lnTo>
                    <a:pt x="1166" y="1568"/>
                  </a:lnTo>
                  <a:lnTo>
                    <a:pt x="1166" y="1568"/>
                  </a:lnTo>
                  <a:lnTo>
                    <a:pt x="1187" y="1568"/>
                  </a:lnTo>
                  <a:lnTo>
                    <a:pt x="1210" y="1568"/>
                  </a:lnTo>
                  <a:lnTo>
                    <a:pt x="1231" y="1568"/>
                  </a:lnTo>
                  <a:lnTo>
                    <a:pt x="1249" y="1570"/>
                  </a:lnTo>
                  <a:lnTo>
                    <a:pt x="1249" y="1570"/>
                  </a:lnTo>
                  <a:lnTo>
                    <a:pt x="1269" y="1571"/>
                  </a:lnTo>
                  <a:lnTo>
                    <a:pt x="1290" y="1573"/>
                  </a:lnTo>
                  <a:lnTo>
                    <a:pt x="1312" y="1573"/>
                  </a:lnTo>
                  <a:lnTo>
                    <a:pt x="1333" y="1571"/>
                  </a:lnTo>
                  <a:lnTo>
                    <a:pt x="1333" y="1571"/>
                  </a:lnTo>
                  <a:lnTo>
                    <a:pt x="1333" y="1564"/>
                  </a:lnTo>
                  <a:lnTo>
                    <a:pt x="1331" y="1557"/>
                  </a:lnTo>
                  <a:lnTo>
                    <a:pt x="1329" y="1550"/>
                  </a:lnTo>
                  <a:lnTo>
                    <a:pt x="1331" y="1543"/>
                  </a:lnTo>
                  <a:lnTo>
                    <a:pt x="1331" y="1543"/>
                  </a:lnTo>
                  <a:lnTo>
                    <a:pt x="1332" y="1537"/>
                  </a:lnTo>
                  <a:lnTo>
                    <a:pt x="1335" y="1535"/>
                  </a:lnTo>
                  <a:lnTo>
                    <a:pt x="1336" y="1530"/>
                  </a:lnTo>
                  <a:lnTo>
                    <a:pt x="1336" y="1529"/>
                  </a:lnTo>
                  <a:lnTo>
                    <a:pt x="1335" y="1528"/>
                  </a:lnTo>
                  <a:lnTo>
                    <a:pt x="1335" y="1528"/>
                  </a:lnTo>
                  <a:lnTo>
                    <a:pt x="1305" y="1525"/>
                  </a:lnTo>
                  <a:lnTo>
                    <a:pt x="1276" y="1522"/>
                  </a:lnTo>
                  <a:lnTo>
                    <a:pt x="1248" y="1519"/>
                  </a:lnTo>
                  <a:lnTo>
                    <a:pt x="1220" y="1515"/>
                  </a:lnTo>
                  <a:lnTo>
                    <a:pt x="1220" y="1515"/>
                  </a:lnTo>
                  <a:lnTo>
                    <a:pt x="1250" y="1515"/>
                  </a:lnTo>
                  <a:lnTo>
                    <a:pt x="1280" y="1516"/>
                  </a:lnTo>
                  <a:lnTo>
                    <a:pt x="1309" y="1518"/>
                  </a:lnTo>
                  <a:lnTo>
                    <a:pt x="1323" y="1518"/>
                  </a:lnTo>
                  <a:lnTo>
                    <a:pt x="1338" y="1516"/>
                  </a:lnTo>
                  <a:lnTo>
                    <a:pt x="1338" y="1516"/>
                  </a:lnTo>
                  <a:lnTo>
                    <a:pt x="1335" y="1511"/>
                  </a:lnTo>
                  <a:lnTo>
                    <a:pt x="1333" y="1505"/>
                  </a:lnTo>
                  <a:lnTo>
                    <a:pt x="1333" y="1505"/>
                  </a:lnTo>
                  <a:lnTo>
                    <a:pt x="1293" y="1502"/>
                  </a:lnTo>
                  <a:lnTo>
                    <a:pt x="1252" y="1500"/>
                  </a:lnTo>
                  <a:lnTo>
                    <a:pt x="1170" y="1497"/>
                  </a:lnTo>
                  <a:lnTo>
                    <a:pt x="1170" y="1497"/>
                  </a:lnTo>
                  <a:lnTo>
                    <a:pt x="1113" y="1495"/>
                  </a:lnTo>
                  <a:lnTo>
                    <a:pt x="1086" y="1494"/>
                  </a:lnTo>
                  <a:lnTo>
                    <a:pt x="1058" y="1495"/>
                  </a:lnTo>
                  <a:lnTo>
                    <a:pt x="1058" y="1495"/>
                  </a:lnTo>
                  <a:lnTo>
                    <a:pt x="1039" y="1498"/>
                  </a:lnTo>
                  <a:lnTo>
                    <a:pt x="1029" y="1498"/>
                  </a:lnTo>
                  <a:lnTo>
                    <a:pt x="1024" y="1497"/>
                  </a:lnTo>
                  <a:lnTo>
                    <a:pt x="1020" y="1494"/>
                  </a:lnTo>
                  <a:lnTo>
                    <a:pt x="1020" y="1494"/>
                  </a:lnTo>
                  <a:lnTo>
                    <a:pt x="1057" y="1491"/>
                  </a:lnTo>
                  <a:lnTo>
                    <a:pt x="1095" y="1490"/>
                  </a:lnTo>
                  <a:lnTo>
                    <a:pt x="1133" y="1490"/>
                  </a:lnTo>
                  <a:lnTo>
                    <a:pt x="1170" y="1490"/>
                  </a:lnTo>
                  <a:lnTo>
                    <a:pt x="1249" y="1492"/>
                  </a:lnTo>
                  <a:lnTo>
                    <a:pt x="1328" y="1494"/>
                  </a:lnTo>
                  <a:lnTo>
                    <a:pt x="1328" y="1494"/>
                  </a:lnTo>
                  <a:lnTo>
                    <a:pt x="1329" y="1485"/>
                  </a:lnTo>
                  <a:lnTo>
                    <a:pt x="1333" y="1478"/>
                  </a:lnTo>
                  <a:lnTo>
                    <a:pt x="1336" y="1473"/>
                  </a:lnTo>
                  <a:lnTo>
                    <a:pt x="1336" y="1469"/>
                  </a:lnTo>
                  <a:lnTo>
                    <a:pt x="1336" y="1464"/>
                  </a:lnTo>
                  <a:lnTo>
                    <a:pt x="1336" y="1464"/>
                  </a:lnTo>
                  <a:lnTo>
                    <a:pt x="1336" y="1460"/>
                  </a:lnTo>
                  <a:lnTo>
                    <a:pt x="1333" y="1456"/>
                  </a:lnTo>
                  <a:lnTo>
                    <a:pt x="1331" y="1453"/>
                  </a:lnTo>
                  <a:lnTo>
                    <a:pt x="1326" y="1450"/>
                  </a:lnTo>
                  <a:lnTo>
                    <a:pt x="1318" y="1449"/>
                  </a:lnTo>
                  <a:lnTo>
                    <a:pt x="1307" y="1448"/>
                  </a:lnTo>
                  <a:lnTo>
                    <a:pt x="1283" y="1449"/>
                  </a:lnTo>
                  <a:lnTo>
                    <a:pt x="1272" y="1449"/>
                  </a:lnTo>
                  <a:lnTo>
                    <a:pt x="1263" y="1446"/>
                  </a:lnTo>
                  <a:lnTo>
                    <a:pt x="1263" y="1446"/>
                  </a:lnTo>
                  <a:lnTo>
                    <a:pt x="1277" y="1443"/>
                  </a:lnTo>
                  <a:lnTo>
                    <a:pt x="1293" y="1442"/>
                  </a:lnTo>
                  <a:lnTo>
                    <a:pt x="1323" y="1439"/>
                  </a:lnTo>
                  <a:lnTo>
                    <a:pt x="1323" y="1439"/>
                  </a:lnTo>
                  <a:lnTo>
                    <a:pt x="1309" y="1436"/>
                  </a:lnTo>
                  <a:lnTo>
                    <a:pt x="1295" y="1434"/>
                  </a:lnTo>
                  <a:lnTo>
                    <a:pt x="1281" y="1434"/>
                  </a:lnTo>
                  <a:lnTo>
                    <a:pt x="1267" y="1434"/>
                  </a:lnTo>
                  <a:lnTo>
                    <a:pt x="1239" y="1436"/>
                  </a:lnTo>
                  <a:lnTo>
                    <a:pt x="1211" y="1438"/>
                  </a:lnTo>
                  <a:lnTo>
                    <a:pt x="1211" y="1438"/>
                  </a:lnTo>
                  <a:lnTo>
                    <a:pt x="1176" y="1439"/>
                  </a:lnTo>
                  <a:lnTo>
                    <a:pt x="1159" y="1439"/>
                  </a:lnTo>
                  <a:lnTo>
                    <a:pt x="1144" y="1438"/>
                  </a:lnTo>
                  <a:lnTo>
                    <a:pt x="1144" y="1438"/>
                  </a:lnTo>
                  <a:lnTo>
                    <a:pt x="1137" y="1441"/>
                  </a:lnTo>
                  <a:lnTo>
                    <a:pt x="1131" y="1441"/>
                  </a:lnTo>
                  <a:lnTo>
                    <a:pt x="1126" y="1438"/>
                  </a:lnTo>
                  <a:lnTo>
                    <a:pt x="1119" y="1435"/>
                  </a:lnTo>
                  <a:lnTo>
                    <a:pt x="1119" y="1435"/>
                  </a:lnTo>
                  <a:close/>
                  <a:moveTo>
                    <a:pt x="1335" y="1382"/>
                  </a:moveTo>
                  <a:lnTo>
                    <a:pt x="1335" y="1382"/>
                  </a:lnTo>
                  <a:lnTo>
                    <a:pt x="1336" y="1389"/>
                  </a:lnTo>
                  <a:lnTo>
                    <a:pt x="1338" y="1396"/>
                  </a:lnTo>
                  <a:lnTo>
                    <a:pt x="1339" y="1404"/>
                  </a:lnTo>
                  <a:lnTo>
                    <a:pt x="1339" y="1411"/>
                  </a:lnTo>
                  <a:lnTo>
                    <a:pt x="1339" y="1411"/>
                  </a:lnTo>
                  <a:lnTo>
                    <a:pt x="1339" y="1417"/>
                  </a:lnTo>
                  <a:lnTo>
                    <a:pt x="1336" y="1422"/>
                  </a:lnTo>
                  <a:lnTo>
                    <a:pt x="1333" y="1428"/>
                  </a:lnTo>
                  <a:lnTo>
                    <a:pt x="1333" y="1432"/>
                  </a:lnTo>
                  <a:lnTo>
                    <a:pt x="1333" y="1432"/>
                  </a:lnTo>
                  <a:lnTo>
                    <a:pt x="1333" y="1438"/>
                  </a:lnTo>
                  <a:lnTo>
                    <a:pt x="1336" y="1443"/>
                  </a:lnTo>
                  <a:lnTo>
                    <a:pt x="1342" y="1453"/>
                  </a:lnTo>
                  <a:lnTo>
                    <a:pt x="1345" y="1457"/>
                  </a:lnTo>
                  <a:lnTo>
                    <a:pt x="1347" y="1463"/>
                  </a:lnTo>
                  <a:lnTo>
                    <a:pt x="1347" y="1469"/>
                  </a:lnTo>
                  <a:lnTo>
                    <a:pt x="1346" y="1474"/>
                  </a:lnTo>
                  <a:lnTo>
                    <a:pt x="1346" y="1474"/>
                  </a:lnTo>
                  <a:lnTo>
                    <a:pt x="1342" y="1480"/>
                  </a:lnTo>
                  <a:lnTo>
                    <a:pt x="1340" y="1487"/>
                  </a:lnTo>
                  <a:lnTo>
                    <a:pt x="1340" y="1494"/>
                  </a:lnTo>
                  <a:lnTo>
                    <a:pt x="1342" y="1501"/>
                  </a:lnTo>
                  <a:lnTo>
                    <a:pt x="1346" y="1515"/>
                  </a:lnTo>
                  <a:lnTo>
                    <a:pt x="1350" y="1528"/>
                  </a:lnTo>
                  <a:lnTo>
                    <a:pt x="1350" y="1528"/>
                  </a:lnTo>
                  <a:lnTo>
                    <a:pt x="1345" y="1533"/>
                  </a:lnTo>
                  <a:lnTo>
                    <a:pt x="1340" y="1543"/>
                  </a:lnTo>
                  <a:lnTo>
                    <a:pt x="1339" y="1547"/>
                  </a:lnTo>
                  <a:lnTo>
                    <a:pt x="1339" y="1553"/>
                  </a:lnTo>
                  <a:lnTo>
                    <a:pt x="1340" y="1557"/>
                  </a:lnTo>
                  <a:lnTo>
                    <a:pt x="1343" y="1563"/>
                  </a:lnTo>
                  <a:lnTo>
                    <a:pt x="1343" y="1563"/>
                  </a:lnTo>
                  <a:lnTo>
                    <a:pt x="1366" y="1551"/>
                  </a:lnTo>
                  <a:lnTo>
                    <a:pt x="1387" y="1539"/>
                  </a:lnTo>
                  <a:lnTo>
                    <a:pt x="1426" y="1511"/>
                  </a:lnTo>
                  <a:lnTo>
                    <a:pt x="1426" y="1511"/>
                  </a:lnTo>
                  <a:lnTo>
                    <a:pt x="1432" y="1492"/>
                  </a:lnTo>
                  <a:lnTo>
                    <a:pt x="1432" y="1483"/>
                  </a:lnTo>
                  <a:lnTo>
                    <a:pt x="1430" y="1478"/>
                  </a:lnTo>
                  <a:lnTo>
                    <a:pt x="1429" y="1473"/>
                  </a:lnTo>
                  <a:lnTo>
                    <a:pt x="1429" y="1473"/>
                  </a:lnTo>
                  <a:lnTo>
                    <a:pt x="1415" y="1477"/>
                  </a:lnTo>
                  <a:lnTo>
                    <a:pt x="1402" y="1483"/>
                  </a:lnTo>
                  <a:lnTo>
                    <a:pt x="1377" y="1495"/>
                  </a:lnTo>
                  <a:lnTo>
                    <a:pt x="1377" y="1495"/>
                  </a:lnTo>
                  <a:lnTo>
                    <a:pt x="1380" y="1488"/>
                  </a:lnTo>
                  <a:lnTo>
                    <a:pt x="1382" y="1484"/>
                  </a:lnTo>
                  <a:lnTo>
                    <a:pt x="1389" y="1480"/>
                  </a:lnTo>
                  <a:lnTo>
                    <a:pt x="1396" y="1476"/>
                  </a:lnTo>
                  <a:lnTo>
                    <a:pt x="1411" y="1470"/>
                  </a:lnTo>
                  <a:lnTo>
                    <a:pt x="1418" y="1466"/>
                  </a:lnTo>
                  <a:lnTo>
                    <a:pt x="1422" y="1460"/>
                  </a:lnTo>
                  <a:lnTo>
                    <a:pt x="1422" y="1460"/>
                  </a:lnTo>
                  <a:lnTo>
                    <a:pt x="1419" y="1462"/>
                  </a:lnTo>
                  <a:lnTo>
                    <a:pt x="1415" y="1463"/>
                  </a:lnTo>
                  <a:lnTo>
                    <a:pt x="1409" y="1467"/>
                  </a:lnTo>
                  <a:lnTo>
                    <a:pt x="1406" y="1469"/>
                  </a:lnTo>
                  <a:lnTo>
                    <a:pt x="1404" y="1470"/>
                  </a:lnTo>
                  <a:lnTo>
                    <a:pt x="1399" y="1470"/>
                  </a:lnTo>
                  <a:lnTo>
                    <a:pt x="1396" y="1467"/>
                  </a:lnTo>
                  <a:lnTo>
                    <a:pt x="1396" y="1467"/>
                  </a:lnTo>
                  <a:lnTo>
                    <a:pt x="1405" y="1460"/>
                  </a:lnTo>
                  <a:lnTo>
                    <a:pt x="1413" y="1453"/>
                  </a:lnTo>
                  <a:lnTo>
                    <a:pt x="1422" y="1446"/>
                  </a:lnTo>
                  <a:lnTo>
                    <a:pt x="1430" y="1441"/>
                  </a:lnTo>
                  <a:lnTo>
                    <a:pt x="1430" y="1441"/>
                  </a:lnTo>
                  <a:lnTo>
                    <a:pt x="1430" y="1432"/>
                  </a:lnTo>
                  <a:lnTo>
                    <a:pt x="1427" y="1426"/>
                  </a:lnTo>
                  <a:lnTo>
                    <a:pt x="1425" y="1421"/>
                  </a:lnTo>
                  <a:lnTo>
                    <a:pt x="1422" y="1415"/>
                  </a:lnTo>
                  <a:lnTo>
                    <a:pt x="1422" y="1415"/>
                  </a:lnTo>
                  <a:lnTo>
                    <a:pt x="1415" y="1417"/>
                  </a:lnTo>
                  <a:lnTo>
                    <a:pt x="1409" y="1418"/>
                  </a:lnTo>
                  <a:lnTo>
                    <a:pt x="1398" y="1425"/>
                  </a:lnTo>
                  <a:lnTo>
                    <a:pt x="1385" y="1429"/>
                  </a:lnTo>
                  <a:lnTo>
                    <a:pt x="1380" y="1431"/>
                  </a:lnTo>
                  <a:lnTo>
                    <a:pt x="1373" y="1431"/>
                  </a:lnTo>
                  <a:lnTo>
                    <a:pt x="1373" y="1431"/>
                  </a:lnTo>
                  <a:lnTo>
                    <a:pt x="1374" y="1428"/>
                  </a:lnTo>
                  <a:lnTo>
                    <a:pt x="1377" y="1425"/>
                  </a:lnTo>
                  <a:lnTo>
                    <a:pt x="1385" y="1419"/>
                  </a:lnTo>
                  <a:lnTo>
                    <a:pt x="1408" y="1411"/>
                  </a:lnTo>
                  <a:lnTo>
                    <a:pt x="1418" y="1405"/>
                  </a:lnTo>
                  <a:lnTo>
                    <a:pt x="1422" y="1403"/>
                  </a:lnTo>
                  <a:lnTo>
                    <a:pt x="1425" y="1398"/>
                  </a:lnTo>
                  <a:lnTo>
                    <a:pt x="1427" y="1396"/>
                  </a:lnTo>
                  <a:lnTo>
                    <a:pt x="1427" y="1391"/>
                  </a:lnTo>
                  <a:lnTo>
                    <a:pt x="1426" y="1387"/>
                  </a:lnTo>
                  <a:lnTo>
                    <a:pt x="1423" y="1383"/>
                  </a:lnTo>
                  <a:lnTo>
                    <a:pt x="1423" y="1383"/>
                  </a:lnTo>
                  <a:lnTo>
                    <a:pt x="1418" y="1386"/>
                  </a:lnTo>
                  <a:lnTo>
                    <a:pt x="1412" y="1390"/>
                  </a:lnTo>
                  <a:lnTo>
                    <a:pt x="1405" y="1393"/>
                  </a:lnTo>
                  <a:lnTo>
                    <a:pt x="1398" y="1393"/>
                  </a:lnTo>
                  <a:lnTo>
                    <a:pt x="1398" y="1393"/>
                  </a:lnTo>
                  <a:lnTo>
                    <a:pt x="1402" y="1387"/>
                  </a:lnTo>
                  <a:lnTo>
                    <a:pt x="1406" y="1384"/>
                  </a:lnTo>
                  <a:lnTo>
                    <a:pt x="1415" y="1377"/>
                  </a:lnTo>
                  <a:lnTo>
                    <a:pt x="1423" y="1369"/>
                  </a:lnTo>
                  <a:lnTo>
                    <a:pt x="1427" y="1365"/>
                  </a:lnTo>
                  <a:lnTo>
                    <a:pt x="1430" y="1361"/>
                  </a:lnTo>
                  <a:lnTo>
                    <a:pt x="1430" y="1361"/>
                  </a:lnTo>
                  <a:lnTo>
                    <a:pt x="1427" y="1353"/>
                  </a:lnTo>
                  <a:lnTo>
                    <a:pt x="1426" y="1351"/>
                  </a:lnTo>
                  <a:lnTo>
                    <a:pt x="1425" y="1348"/>
                  </a:lnTo>
                  <a:lnTo>
                    <a:pt x="1425" y="1348"/>
                  </a:lnTo>
                  <a:lnTo>
                    <a:pt x="1402" y="1356"/>
                  </a:lnTo>
                  <a:lnTo>
                    <a:pt x="1380" y="1363"/>
                  </a:lnTo>
                  <a:lnTo>
                    <a:pt x="1356" y="1372"/>
                  </a:lnTo>
                  <a:lnTo>
                    <a:pt x="1346" y="1376"/>
                  </a:lnTo>
                  <a:lnTo>
                    <a:pt x="1335" y="1382"/>
                  </a:lnTo>
                  <a:lnTo>
                    <a:pt x="1335" y="1382"/>
                  </a:lnTo>
                  <a:close/>
                  <a:moveTo>
                    <a:pt x="488" y="1431"/>
                  </a:moveTo>
                  <a:lnTo>
                    <a:pt x="488" y="1431"/>
                  </a:lnTo>
                  <a:lnTo>
                    <a:pt x="494" y="1439"/>
                  </a:lnTo>
                  <a:lnTo>
                    <a:pt x="501" y="1446"/>
                  </a:lnTo>
                  <a:lnTo>
                    <a:pt x="515" y="1459"/>
                  </a:lnTo>
                  <a:lnTo>
                    <a:pt x="530" y="1473"/>
                  </a:lnTo>
                  <a:lnTo>
                    <a:pt x="537" y="1481"/>
                  </a:lnTo>
                  <a:lnTo>
                    <a:pt x="544" y="1488"/>
                  </a:lnTo>
                  <a:lnTo>
                    <a:pt x="544" y="1488"/>
                  </a:lnTo>
                  <a:lnTo>
                    <a:pt x="543" y="1481"/>
                  </a:lnTo>
                  <a:lnTo>
                    <a:pt x="542" y="1476"/>
                  </a:lnTo>
                  <a:lnTo>
                    <a:pt x="540" y="1469"/>
                  </a:lnTo>
                  <a:lnTo>
                    <a:pt x="540" y="1460"/>
                  </a:lnTo>
                  <a:lnTo>
                    <a:pt x="540" y="1460"/>
                  </a:lnTo>
                  <a:lnTo>
                    <a:pt x="516" y="1436"/>
                  </a:lnTo>
                  <a:lnTo>
                    <a:pt x="490" y="1415"/>
                  </a:lnTo>
                  <a:lnTo>
                    <a:pt x="490" y="1415"/>
                  </a:lnTo>
                  <a:lnTo>
                    <a:pt x="491" y="1419"/>
                  </a:lnTo>
                  <a:lnTo>
                    <a:pt x="490" y="1424"/>
                  </a:lnTo>
                  <a:lnTo>
                    <a:pt x="488" y="1431"/>
                  </a:lnTo>
                  <a:lnTo>
                    <a:pt x="488" y="1431"/>
                  </a:lnTo>
                  <a:close/>
                  <a:moveTo>
                    <a:pt x="525" y="1550"/>
                  </a:moveTo>
                  <a:lnTo>
                    <a:pt x="525" y="1550"/>
                  </a:lnTo>
                  <a:lnTo>
                    <a:pt x="542" y="1565"/>
                  </a:lnTo>
                  <a:lnTo>
                    <a:pt x="550" y="1573"/>
                  </a:lnTo>
                  <a:lnTo>
                    <a:pt x="558" y="1577"/>
                  </a:lnTo>
                  <a:lnTo>
                    <a:pt x="558" y="1577"/>
                  </a:lnTo>
                  <a:lnTo>
                    <a:pt x="556" y="1560"/>
                  </a:lnTo>
                  <a:lnTo>
                    <a:pt x="553" y="1542"/>
                  </a:lnTo>
                  <a:lnTo>
                    <a:pt x="550" y="1523"/>
                  </a:lnTo>
                  <a:lnTo>
                    <a:pt x="547" y="1514"/>
                  </a:lnTo>
                  <a:lnTo>
                    <a:pt x="544" y="1504"/>
                  </a:lnTo>
                  <a:lnTo>
                    <a:pt x="544" y="1504"/>
                  </a:lnTo>
                  <a:lnTo>
                    <a:pt x="530" y="1491"/>
                  </a:lnTo>
                  <a:lnTo>
                    <a:pt x="518" y="1477"/>
                  </a:lnTo>
                  <a:lnTo>
                    <a:pt x="505" y="1463"/>
                  </a:lnTo>
                  <a:lnTo>
                    <a:pt x="490" y="1450"/>
                  </a:lnTo>
                  <a:lnTo>
                    <a:pt x="490" y="1450"/>
                  </a:lnTo>
                  <a:lnTo>
                    <a:pt x="490" y="1466"/>
                  </a:lnTo>
                  <a:lnTo>
                    <a:pt x="491" y="1480"/>
                  </a:lnTo>
                  <a:lnTo>
                    <a:pt x="494" y="1494"/>
                  </a:lnTo>
                  <a:lnTo>
                    <a:pt x="498" y="1507"/>
                  </a:lnTo>
                  <a:lnTo>
                    <a:pt x="502" y="1518"/>
                  </a:lnTo>
                  <a:lnTo>
                    <a:pt x="509" y="1529"/>
                  </a:lnTo>
                  <a:lnTo>
                    <a:pt x="516" y="1540"/>
                  </a:lnTo>
                  <a:lnTo>
                    <a:pt x="525" y="1550"/>
                  </a:lnTo>
                  <a:lnTo>
                    <a:pt x="525" y="1550"/>
                  </a:lnTo>
                  <a:close/>
                  <a:moveTo>
                    <a:pt x="1521" y="1662"/>
                  </a:moveTo>
                  <a:lnTo>
                    <a:pt x="1521" y="1662"/>
                  </a:lnTo>
                  <a:lnTo>
                    <a:pt x="1527" y="1662"/>
                  </a:lnTo>
                  <a:lnTo>
                    <a:pt x="1533" y="1662"/>
                  </a:lnTo>
                  <a:lnTo>
                    <a:pt x="1533" y="1662"/>
                  </a:lnTo>
                  <a:lnTo>
                    <a:pt x="1538" y="1660"/>
                  </a:lnTo>
                  <a:lnTo>
                    <a:pt x="1544" y="1655"/>
                  </a:lnTo>
                  <a:lnTo>
                    <a:pt x="1551" y="1647"/>
                  </a:lnTo>
                  <a:lnTo>
                    <a:pt x="1558" y="1636"/>
                  </a:lnTo>
                  <a:lnTo>
                    <a:pt x="1565" y="1624"/>
                  </a:lnTo>
                  <a:lnTo>
                    <a:pt x="1565" y="1624"/>
                  </a:lnTo>
                  <a:lnTo>
                    <a:pt x="1580" y="1605"/>
                  </a:lnTo>
                  <a:lnTo>
                    <a:pt x="1593" y="1584"/>
                  </a:lnTo>
                  <a:lnTo>
                    <a:pt x="1593" y="1584"/>
                  </a:lnTo>
                  <a:lnTo>
                    <a:pt x="1590" y="1568"/>
                  </a:lnTo>
                  <a:lnTo>
                    <a:pt x="1589" y="1551"/>
                  </a:lnTo>
                  <a:lnTo>
                    <a:pt x="1589" y="1543"/>
                  </a:lnTo>
                  <a:lnTo>
                    <a:pt x="1590" y="1533"/>
                  </a:lnTo>
                  <a:lnTo>
                    <a:pt x="1593" y="1526"/>
                  </a:lnTo>
                  <a:lnTo>
                    <a:pt x="1597" y="1518"/>
                  </a:lnTo>
                  <a:lnTo>
                    <a:pt x="1597" y="1518"/>
                  </a:lnTo>
                  <a:lnTo>
                    <a:pt x="1596" y="1511"/>
                  </a:lnTo>
                  <a:lnTo>
                    <a:pt x="1594" y="1505"/>
                  </a:lnTo>
                  <a:lnTo>
                    <a:pt x="1592" y="1502"/>
                  </a:lnTo>
                  <a:lnTo>
                    <a:pt x="1589" y="1500"/>
                  </a:lnTo>
                  <a:lnTo>
                    <a:pt x="1585" y="1498"/>
                  </a:lnTo>
                  <a:lnTo>
                    <a:pt x="1579" y="1497"/>
                  </a:lnTo>
                  <a:lnTo>
                    <a:pt x="1565" y="1495"/>
                  </a:lnTo>
                  <a:lnTo>
                    <a:pt x="1565" y="1495"/>
                  </a:lnTo>
                  <a:lnTo>
                    <a:pt x="1554" y="1494"/>
                  </a:lnTo>
                  <a:lnTo>
                    <a:pt x="1544" y="1491"/>
                  </a:lnTo>
                  <a:lnTo>
                    <a:pt x="1534" y="1488"/>
                  </a:lnTo>
                  <a:lnTo>
                    <a:pt x="1527" y="1483"/>
                  </a:lnTo>
                  <a:lnTo>
                    <a:pt x="1527" y="1483"/>
                  </a:lnTo>
                  <a:lnTo>
                    <a:pt x="1520" y="1474"/>
                  </a:lnTo>
                  <a:lnTo>
                    <a:pt x="1514" y="1466"/>
                  </a:lnTo>
                  <a:lnTo>
                    <a:pt x="1509" y="1460"/>
                  </a:lnTo>
                  <a:lnTo>
                    <a:pt x="1505" y="1457"/>
                  </a:lnTo>
                  <a:lnTo>
                    <a:pt x="1500" y="1456"/>
                  </a:lnTo>
                  <a:lnTo>
                    <a:pt x="1500" y="1456"/>
                  </a:lnTo>
                  <a:lnTo>
                    <a:pt x="1491" y="1455"/>
                  </a:lnTo>
                  <a:lnTo>
                    <a:pt x="1482" y="1455"/>
                  </a:lnTo>
                  <a:lnTo>
                    <a:pt x="1475" y="1456"/>
                  </a:lnTo>
                  <a:lnTo>
                    <a:pt x="1467" y="1459"/>
                  </a:lnTo>
                  <a:lnTo>
                    <a:pt x="1451" y="1464"/>
                  </a:lnTo>
                  <a:lnTo>
                    <a:pt x="1437" y="1473"/>
                  </a:lnTo>
                  <a:lnTo>
                    <a:pt x="1437" y="1473"/>
                  </a:lnTo>
                  <a:lnTo>
                    <a:pt x="1440" y="1474"/>
                  </a:lnTo>
                  <a:lnTo>
                    <a:pt x="1441" y="1477"/>
                  </a:lnTo>
                  <a:lnTo>
                    <a:pt x="1443" y="1484"/>
                  </a:lnTo>
                  <a:lnTo>
                    <a:pt x="1443" y="1491"/>
                  </a:lnTo>
                  <a:lnTo>
                    <a:pt x="1444" y="1494"/>
                  </a:lnTo>
                  <a:lnTo>
                    <a:pt x="1446" y="1497"/>
                  </a:lnTo>
                  <a:lnTo>
                    <a:pt x="1446" y="1497"/>
                  </a:lnTo>
                  <a:lnTo>
                    <a:pt x="1451" y="1494"/>
                  </a:lnTo>
                  <a:lnTo>
                    <a:pt x="1458" y="1494"/>
                  </a:lnTo>
                  <a:lnTo>
                    <a:pt x="1465" y="1494"/>
                  </a:lnTo>
                  <a:lnTo>
                    <a:pt x="1472" y="1495"/>
                  </a:lnTo>
                  <a:lnTo>
                    <a:pt x="1479" y="1498"/>
                  </a:lnTo>
                  <a:lnTo>
                    <a:pt x="1484" y="1502"/>
                  </a:lnTo>
                  <a:lnTo>
                    <a:pt x="1488" y="1508"/>
                  </a:lnTo>
                  <a:lnTo>
                    <a:pt x="1489" y="1516"/>
                  </a:lnTo>
                  <a:lnTo>
                    <a:pt x="1489" y="1516"/>
                  </a:lnTo>
                  <a:lnTo>
                    <a:pt x="1485" y="1521"/>
                  </a:lnTo>
                  <a:lnTo>
                    <a:pt x="1479" y="1525"/>
                  </a:lnTo>
                  <a:lnTo>
                    <a:pt x="1468" y="1532"/>
                  </a:lnTo>
                  <a:lnTo>
                    <a:pt x="1457" y="1539"/>
                  </a:lnTo>
                  <a:lnTo>
                    <a:pt x="1451" y="1543"/>
                  </a:lnTo>
                  <a:lnTo>
                    <a:pt x="1447" y="1549"/>
                  </a:lnTo>
                  <a:lnTo>
                    <a:pt x="1447" y="1549"/>
                  </a:lnTo>
                  <a:lnTo>
                    <a:pt x="1472" y="1558"/>
                  </a:lnTo>
                  <a:lnTo>
                    <a:pt x="1498" y="1568"/>
                  </a:lnTo>
                  <a:lnTo>
                    <a:pt x="1509" y="1574"/>
                  </a:lnTo>
                  <a:lnTo>
                    <a:pt x="1520" y="1581"/>
                  </a:lnTo>
                  <a:lnTo>
                    <a:pt x="1530" y="1588"/>
                  </a:lnTo>
                  <a:lnTo>
                    <a:pt x="1538" y="1596"/>
                  </a:lnTo>
                  <a:lnTo>
                    <a:pt x="1538" y="1596"/>
                  </a:lnTo>
                  <a:lnTo>
                    <a:pt x="1542" y="1608"/>
                  </a:lnTo>
                  <a:lnTo>
                    <a:pt x="1542" y="1617"/>
                  </a:lnTo>
                  <a:lnTo>
                    <a:pt x="1538" y="1626"/>
                  </a:lnTo>
                  <a:lnTo>
                    <a:pt x="1534" y="1633"/>
                  </a:lnTo>
                  <a:lnTo>
                    <a:pt x="1526" y="1637"/>
                  </a:lnTo>
                  <a:lnTo>
                    <a:pt x="1517" y="1640"/>
                  </a:lnTo>
                  <a:lnTo>
                    <a:pt x="1507" y="1641"/>
                  </a:lnTo>
                  <a:lnTo>
                    <a:pt x="1498" y="1640"/>
                  </a:lnTo>
                  <a:lnTo>
                    <a:pt x="1498" y="1640"/>
                  </a:lnTo>
                  <a:lnTo>
                    <a:pt x="1495" y="1644"/>
                  </a:lnTo>
                  <a:lnTo>
                    <a:pt x="1493" y="1648"/>
                  </a:lnTo>
                  <a:lnTo>
                    <a:pt x="1492" y="1653"/>
                  </a:lnTo>
                  <a:lnTo>
                    <a:pt x="1491" y="1657"/>
                  </a:lnTo>
                  <a:lnTo>
                    <a:pt x="1491" y="1657"/>
                  </a:lnTo>
                  <a:lnTo>
                    <a:pt x="1493" y="1661"/>
                  </a:lnTo>
                  <a:lnTo>
                    <a:pt x="1498" y="1665"/>
                  </a:lnTo>
                  <a:lnTo>
                    <a:pt x="1500" y="1671"/>
                  </a:lnTo>
                  <a:lnTo>
                    <a:pt x="1506" y="1674"/>
                  </a:lnTo>
                  <a:lnTo>
                    <a:pt x="1506" y="1674"/>
                  </a:lnTo>
                  <a:lnTo>
                    <a:pt x="1513" y="1667"/>
                  </a:lnTo>
                  <a:lnTo>
                    <a:pt x="1517" y="1664"/>
                  </a:lnTo>
                  <a:lnTo>
                    <a:pt x="1521" y="1662"/>
                  </a:lnTo>
                  <a:lnTo>
                    <a:pt x="1521" y="1662"/>
                  </a:lnTo>
                  <a:close/>
                  <a:moveTo>
                    <a:pt x="1462" y="1504"/>
                  </a:moveTo>
                  <a:lnTo>
                    <a:pt x="1462" y="1504"/>
                  </a:lnTo>
                  <a:lnTo>
                    <a:pt x="1436" y="1519"/>
                  </a:lnTo>
                  <a:lnTo>
                    <a:pt x="1406" y="1537"/>
                  </a:lnTo>
                  <a:lnTo>
                    <a:pt x="1377" y="1557"/>
                  </a:lnTo>
                  <a:lnTo>
                    <a:pt x="1349" y="1573"/>
                  </a:lnTo>
                  <a:lnTo>
                    <a:pt x="1349" y="1573"/>
                  </a:lnTo>
                  <a:lnTo>
                    <a:pt x="1352" y="1577"/>
                  </a:lnTo>
                  <a:lnTo>
                    <a:pt x="1354" y="1581"/>
                  </a:lnTo>
                  <a:lnTo>
                    <a:pt x="1361" y="1587"/>
                  </a:lnTo>
                  <a:lnTo>
                    <a:pt x="1361" y="1587"/>
                  </a:lnTo>
                  <a:lnTo>
                    <a:pt x="1391" y="1567"/>
                  </a:lnTo>
                  <a:lnTo>
                    <a:pt x="1420" y="1550"/>
                  </a:lnTo>
                  <a:lnTo>
                    <a:pt x="1448" y="1533"/>
                  </a:lnTo>
                  <a:lnTo>
                    <a:pt x="1462" y="1523"/>
                  </a:lnTo>
                  <a:lnTo>
                    <a:pt x="1475" y="1512"/>
                  </a:lnTo>
                  <a:lnTo>
                    <a:pt x="1475" y="1512"/>
                  </a:lnTo>
                  <a:lnTo>
                    <a:pt x="1472" y="1508"/>
                  </a:lnTo>
                  <a:lnTo>
                    <a:pt x="1469" y="1505"/>
                  </a:lnTo>
                  <a:lnTo>
                    <a:pt x="1465" y="1504"/>
                  </a:lnTo>
                  <a:lnTo>
                    <a:pt x="1462" y="1504"/>
                  </a:lnTo>
                  <a:lnTo>
                    <a:pt x="1462" y="1504"/>
                  </a:lnTo>
                  <a:close/>
                  <a:moveTo>
                    <a:pt x="1434" y="1554"/>
                  </a:moveTo>
                  <a:lnTo>
                    <a:pt x="1434" y="1554"/>
                  </a:lnTo>
                  <a:lnTo>
                    <a:pt x="1416" y="1564"/>
                  </a:lnTo>
                  <a:lnTo>
                    <a:pt x="1398" y="1575"/>
                  </a:lnTo>
                  <a:lnTo>
                    <a:pt x="1380" y="1585"/>
                  </a:lnTo>
                  <a:lnTo>
                    <a:pt x="1371" y="1592"/>
                  </a:lnTo>
                  <a:lnTo>
                    <a:pt x="1363" y="1598"/>
                  </a:lnTo>
                  <a:lnTo>
                    <a:pt x="1363" y="1598"/>
                  </a:lnTo>
                  <a:lnTo>
                    <a:pt x="1399" y="1596"/>
                  </a:lnTo>
                  <a:lnTo>
                    <a:pt x="1436" y="1596"/>
                  </a:lnTo>
                  <a:lnTo>
                    <a:pt x="1474" y="1595"/>
                  </a:lnTo>
                  <a:lnTo>
                    <a:pt x="1514" y="1592"/>
                  </a:lnTo>
                  <a:lnTo>
                    <a:pt x="1514" y="1592"/>
                  </a:lnTo>
                  <a:lnTo>
                    <a:pt x="1507" y="1587"/>
                  </a:lnTo>
                  <a:lnTo>
                    <a:pt x="1498" y="1580"/>
                  </a:lnTo>
                  <a:lnTo>
                    <a:pt x="1488" y="1575"/>
                  </a:lnTo>
                  <a:lnTo>
                    <a:pt x="1478" y="1571"/>
                  </a:lnTo>
                  <a:lnTo>
                    <a:pt x="1455" y="1563"/>
                  </a:lnTo>
                  <a:lnTo>
                    <a:pt x="1434" y="1554"/>
                  </a:lnTo>
                  <a:lnTo>
                    <a:pt x="1434" y="1554"/>
                  </a:lnTo>
                  <a:close/>
                  <a:moveTo>
                    <a:pt x="1300" y="1584"/>
                  </a:moveTo>
                  <a:lnTo>
                    <a:pt x="1300" y="1584"/>
                  </a:lnTo>
                  <a:lnTo>
                    <a:pt x="1250" y="1582"/>
                  </a:lnTo>
                  <a:lnTo>
                    <a:pt x="1200" y="1581"/>
                  </a:lnTo>
                  <a:lnTo>
                    <a:pt x="1147" y="1578"/>
                  </a:lnTo>
                  <a:lnTo>
                    <a:pt x="1092" y="1578"/>
                  </a:lnTo>
                  <a:lnTo>
                    <a:pt x="1092" y="1578"/>
                  </a:lnTo>
                  <a:lnTo>
                    <a:pt x="1051" y="1577"/>
                  </a:lnTo>
                  <a:lnTo>
                    <a:pt x="1009" y="1575"/>
                  </a:lnTo>
                  <a:lnTo>
                    <a:pt x="967" y="1571"/>
                  </a:lnTo>
                  <a:lnTo>
                    <a:pt x="926" y="1568"/>
                  </a:lnTo>
                  <a:lnTo>
                    <a:pt x="926" y="1568"/>
                  </a:lnTo>
                  <a:lnTo>
                    <a:pt x="887" y="1564"/>
                  </a:lnTo>
                  <a:lnTo>
                    <a:pt x="846" y="1563"/>
                  </a:lnTo>
                  <a:lnTo>
                    <a:pt x="766" y="1561"/>
                  </a:lnTo>
                  <a:lnTo>
                    <a:pt x="620" y="1563"/>
                  </a:lnTo>
                  <a:lnTo>
                    <a:pt x="620" y="1563"/>
                  </a:lnTo>
                  <a:lnTo>
                    <a:pt x="613" y="1565"/>
                  </a:lnTo>
                  <a:lnTo>
                    <a:pt x="605" y="1568"/>
                  </a:lnTo>
                  <a:lnTo>
                    <a:pt x="598" y="1573"/>
                  </a:lnTo>
                  <a:lnTo>
                    <a:pt x="595" y="1574"/>
                  </a:lnTo>
                  <a:lnTo>
                    <a:pt x="595" y="1577"/>
                  </a:lnTo>
                  <a:lnTo>
                    <a:pt x="595" y="1577"/>
                  </a:lnTo>
                  <a:lnTo>
                    <a:pt x="636" y="1574"/>
                  </a:lnTo>
                  <a:lnTo>
                    <a:pt x="675" y="1571"/>
                  </a:lnTo>
                  <a:lnTo>
                    <a:pt x="749" y="1571"/>
                  </a:lnTo>
                  <a:lnTo>
                    <a:pt x="822" y="1571"/>
                  </a:lnTo>
                  <a:lnTo>
                    <a:pt x="895" y="1571"/>
                  </a:lnTo>
                  <a:lnTo>
                    <a:pt x="895" y="1571"/>
                  </a:lnTo>
                  <a:lnTo>
                    <a:pt x="909" y="1571"/>
                  </a:lnTo>
                  <a:lnTo>
                    <a:pt x="922" y="1573"/>
                  </a:lnTo>
                  <a:lnTo>
                    <a:pt x="936" y="1575"/>
                  </a:lnTo>
                  <a:lnTo>
                    <a:pt x="950" y="1577"/>
                  </a:lnTo>
                  <a:lnTo>
                    <a:pt x="950" y="1577"/>
                  </a:lnTo>
                  <a:lnTo>
                    <a:pt x="981" y="1575"/>
                  </a:lnTo>
                  <a:lnTo>
                    <a:pt x="1017" y="1577"/>
                  </a:lnTo>
                  <a:lnTo>
                    <a:pt x="1017" y="1577"/>
                  </a:lnTo>
                  <a:lnTo>
                    <a:pt x="1041" y="1578"/>
                  </a:lnTo>
                  <a:lnTo>
                    <a:pt x="1064" y="1582"/>
                  </a:lnTo>
                  <a:lnTo>
                    <a:pt x="1086" y="1585"/>
                  </a:lnTo>
                  <a:lnTo>
                    <a:pt x="1110" y="1588"/>
                  </a:lnTo>
                  <a:lnTo>
                    <a:pt x="1110" y="1588"/>
                  </a:lnTo>
                  <a:lnTo>
                    <a:pt x="1131" y="1588"/>
                  </a:lnTo>
                  <a:lnTo>
                    <a:pt x="1154" y="1587"/>
                  </a:lnTo>
                  <a:lnTo>
                    <a:pt x="1175" y="1587"/>
                  </a:lnTo>
                  <a:lnTo>
                    <a:pt x="1194" y="1589"/>
                  </a:lnTo>
                  <a:lnTo>
                    <a:pt x="1194" y="1589"/>
                  </a:lnTo>
                  <a:lnTo>
                    <a:pt x="1221" y="1592"/>
                  </a:lnTo>
                  <a:lnTo>
                    <a:pt x="1249" y="1595"/>
                  </a:lnTo>
                  <a:lnTo>
                    <a:pt x="1300" y="1596"/>
                  </a:lnTo>
                  <a:lnTo>
                    <a:pt x="1300" y="1596"/>
                  </a:lnTo>
                  <a:lnTo>
                    <a:pt x="1311" y="1598"/>
                  </a:lnTo>
                  <a:lnTo>
                    <a:pt x="1323" y="1598"/>
                  </a:lnTo>
                  <a:lnTo>
                    <a:pt x="1331" y="1598"/>
                  </a:lnTo>
                  <a:lnTo>
                    <a:pt x="1336" y="1596"/>
                  </a:lnTo>
                  <a:lnTo>
                    <a:pt x="1342" y="1594"/>
                  </a:lnTo>
                  <a:lnTo>
                    <a:pt x="1345" y="1589"/>
                  </a:lnTo>
                  <a:lnTo>
                    <a:pt x="1345" y="1589"/>
                  </a:lnTo>
                  <a:lnTo>
                    <a:pt x="1335" y="1585"/>
                  </a:lnTo>
                  <a:lnTo>
                    <a:pt x="1323" y="1584"/>
                  </a:lnTo>
                  <a:lnTo>
                    <a:pt x="1300" y="1584"/>
                  </a:lnTo>
                  <a:lnTo>
                    <a:pt x="1300" y="1584"/>
                  </a:lnTo>
                  <a:close/>
                  <a:moveTo>
                    <a:pt x="1406" y="1605"/>
                  </a:moveTo>
                  <a:lnTo>
                    <a:pt x="1406" y="1605"/>
                  </a:lnTo>
                  <a:lnTo>
                    <a:pt x="1385" y="1608"/>
                  </a:lnTo>
                  <a:lnTo>
                    <a:pt x="1364" y="1609"/>
                  </a:lnTo>
                  <a:lnTo>
                    <a:pt x="1343" y="1609"/>
                  </a:lnTo>
                  <a:lnTo>
                    <a:pt x="1322" y="1609"/>
                  </a:lnTo>
                  <a:lnTo>
                    <a:pt x="1281" y="1606"/>
                  </a:lnTo>
                  <a:lnTo>
                    <a:pt x="1245" y="1603"/>
                  </a:lnTo>
                  <a:lnTo>
                    <a:pt x="1245" y="1603"/>
                  </a:lnTo>
                  <a:lnTo>
                    <a:pt x="1231" y="1603"/>
                  </a:lnTo>
                  <a:lnTo>
                    <a:pt x="1217" y="1602"/>
                  </a:lnTo>
                  <a:lnTo>
                    <a:pt x="1189" y="1598"/>
                  </a:lnTo>
                  <a:lnTo>
                    <a:pt x="1189" y="1598"/>
                  </a:lnTo>
                  <a:lnTo>
                    <a:pt x="1158" y="1596"/>
                  </a:lnTo>
                  <a:lnTo>
                    <a:pt x="1124" y="1596"/>
                  </a:lnTo>
                  <a:lnTo>
                    <a:pt x="1090" y="1595"/>
                  </a:lnTo>
                  <a:lnTo>
                    <a:pt x="1057" y="1592"/>
                  </a:lnTo>
                  <a:lnTo>
                    <a:pt x="1057" y="1592"/>
                  </a:lnTo>
                  <a:lnTo>
                    <a:pt x="988" y="1588"/>
                  </a:lnTo>
                  <a:lnTo>
                    <a:pt x="956" y="1587"/>
                  </a:lnTo>
                  <a:lnTo>
                    <a:pt x="923" y="1582"/>
                  </a:lnTo>
                  <a:lnTo>
                    <a:pt x="923" y="1582"/>
                  </a:lnTo>
                  <a:lnTo>
                    <a:pt x="915" y="1585"/>
                  </a:lnTo>
                  <a:lnTo>
                    <a:pt x="907" y="1587"/>
                  </a:lnTo>
                  <a:lnTo>
                    <a:pt x="898" y="1587"/>
                  </a:lnTo>
                  <a:lnTo>
                    <a:pt x="890" y="1585"/>
                  </a:lnTo>
                  <a:lnTo>
                    <a:pt x="870" y="1584"/>
                  </a:lnTo>
                  <a:lnTo>
                    <a:pt x="852" y="1582"/>
                  </a:lnTo>
                  <a:lnTo>
                    <a:pt x="852" y="1582"/>
                  </a:lnTo>
                  <a:lnTo>
                    <a:pt x="845" y="1582"/>
                  </a:lnTo>
                  <a:lnTo>
                    <a:pt x="836" y="1585"/>
                  </a:lnTo>
                  <a:lnTo>
                    <a:pt x="836" y="1585"/>
                  </a:lnTo>
                  <a:lnTo>
                    <a:pt x="820" y="1584"/>
                  </a:lnTo>
                  <a:lnTo>
                    <a:pt x="803" y="1582"/>
                  </a:lnTo>
                  <a:lnTo>
                    <a:pt x="803" y="1582"/>
                  </a:lnTo>
                  <a:lnTo>
                    <a:pt x="756" y="1580"/>
                  </a:lnTo>
                  <a:lnTo>
                    <a:pt x="710" y="1580"/>
                  </a:lnTo>
                  <a:lnTo>
                    <a:pt x="662" y="1581"/>
                  </a:lnTo>
                  <a:lnTo>
                    <a:pt x="615" y="1585"/>
                  </a:lnTo>
                  <a:lnTo>
                    <a:pt x="615" y="1585"/>
                  </a:lnTo>
                  <a:lnTo>
                    <a:pt x="599" y="1585"/>
                  </a:lnTo>
                  <a:lnTo>
                    <a:pt x="585" y="1585"/>
                  </a:lnTo>
                  <a:lnTo>
                    <a:pt x="571" y="1587"/>
                  </a:lnTo>
                  <a:lnTo>
                    <a:pt x="565" y="1588"/>
                  </a:lnTo>
                  <a:lnTo>
                    <a:pt x="560" y="1591"/>
                  </a:lnTo>
                  <a:lnTo>
                    <a:pt x="560" y="1591"/>
                  </a:lnTo>
                  <a:lnTo>
                    <a:pt x="556" y="1594"/>
                  </a:lnTo>
                  <a:lnTo>
                    <a:pt x="553" y="1598"/>
                  </a:lnTo>
                  <a:lnTo>
                    <a:pt x="550" y="1602"/>
                  </a:lnTo>
                  <a:lnTo>
                    <a:pt x="547" y="1608"/>
                  </a:lnTo>
                  <a:lnTo>
                    <a:pt x="546" y="1619"/>
                  </a:lnTo>
                  <a:lnTo>
                    <a:pt x="546" y="1629"/>
                  </a:lnTo>
                  <a:lnTo>
                    <a:pt x="546" y="1629"/>
                  </a:lnTo>
                  <a:lnTo>
                    <a:pt x="577" y="1619"/>
                  </a:lnTo>
                  <a:lnTo>
                    <a:pt x="605" y="1609"/>
                  </a:lnTo>
                  <a:lnTo>
                    <a:pt x="620" y="1605"/>
                  </a:lnTo>
                  <a:lnTo>
                    <a:pt x="634" y="1602"/>
                  </a:lnTo>
                  <a:lnTo>
                    <a:pt x="650" y="1599"/>
                  </a:lnTo>
                  <a:lnTo>
                    <a:pt x="665" y="1598"/>
                  </a:lnTo>
                  <a:lnTo>
                    <a:pt x="665" y="1598"/>
                  </a:lnTo>
                  <a:lnTo>
                    <a:pt x="674" y="1595"/>
                  </a:lnTo>
                  <a:lnTo>
                    <a:pt x="681" y="1592"/>
                  </a:lnTo>
                  <a:lnTo>
                    <a:pt x="681" y="1592"/>
                  </a:lnTo>
                  <a:lnTo>
                    <a:pt x="713" y="1589"/>
                  </a:lnTo>
                  <a:lnTo>
                    <a:pt x="747" y="1587"/>
                  </a:lnTo>
                  <a:lnTo>
                    <a:pt x="779" y="1587"/>
                  </a:lnTo>
                  <a:lnTo>
                    <a:pt x="813" y="1589"/>
                  </a:lnTo>
                  <a:lnTo>
                    <a:pt x="845" y="1592"/>
                  </a:lnTo>
                  <a:lnTo>
                    <a:pt x="876" y="1596"/>
                  </a:lnTo>
                  <a:lnTo>
                    <a:pt x="905" y="1602"/>
                  </a:lnTo>
                  <a:lnTo>
                    <a:pt x="935" y="1609"/>
                  </a:lnTo>
                  <a:lnTo>
                    <a:pt x="935" y="1609"/>
                  </a:lnTo>
                  <a:lnTo>
                    <a:pt x="944" y="1608"/>
                  </a:lnTo>
                  <a:lnTo>
                    <a:pt x="956" y="1606"/>
                  </a:lnTo>
                  <a:lnTo>
                    <a:pt x="968" y="1605"/>
                  </a:lnTo>
                  <a:lnTo>
                    <a:pt x="981" y="1606"/>
                  </a:lnTo>
                  <a:lnTo>
                    <a:pt x="1006" y="1609"/>
                  </a:lnTo>
                  <a:lnTo>
                    <a:pt x="1033" y="1610"/>
                  </a:lnTo>
                  <a:lnTo>
                    <a:pt x="1033" y="1610"/>
                  </a:lnTo>
                  <a:lnTo>
                    <a:pt x="1078" y="1612"/>
                  </a:lnTo>
                  <a:lnTo>
                    <a:pt x="1123" y="1613"/>
                  </a:lnTo>
                  <a:lnTo>
                    <a:pt x="1123" y="1613"/>
                  </a:lnTo>
                  <a:lnTo>
                    <a:pt x="1162" y="1616"/>
                  </a:lnTo>
                  <a:lnTo>
                    <a:pt x="1201" y="1620"/>
                  </a:lnTo>
                  <a:lnTo>
                    <a:pt x="1242" y="1624"/>
                  </a:lnTo>
                  <a:lnTo>
                    <a:pt x="1281" y="1626"/>
                  </a:lnTo>
                  <a:lnTo>
                    <a:pt x="1281" y="1626"/>
                  </a:lnTo>
                  <a:lnTo>
                    <a:pt x="1309" y="1626"/>
                  </a:lnTo>
                  <a:lnTo>
                    <a:pt x="1338" y="1626"/>
                  </a:lnTo>
                  <a:lnTo>
                    <a:pt x="1364" y="1626"/>
                  </a:lnTo>
                  <a:lnTo>
                    <a:pt x="1389" y="1626"/>
                  </a:lnTo>
                  <a:lnTo>
                    <a:pt x="1389" y="1626"/>
                  </a:lnTo>
                  <a:lnTo>
                    <a:pt x="1418" y="1629"/>
                  </a:lnTo>
                  <a:lnTo>
                    <a:pt x="1446" y="1631"/>
                  </a:lnTo>
                  <a:lnTo>
                    <a:pt x="1446" y="1631"/>
                  </a:lnTo>
                  <a:lnTo>
                    <a:pt x="1462" y="1633"/>
                  </a:lnTo>
                  <a:lnTo>
                    <a:pt x="1489" y="1631"/>
                  </a:lnTo>
                  <a:lnTo>
                    <a:pt x="1513" y="1630"/>
                  </a:lnTo>
                  <a:lnTo>
                    <a:pt x="1523" y="1627"/>
                  </a:lnTo>
                  <a:lnTo>
                    <a:pt x="1527" y="1624"/>
                  </a:lnTo>
                  <a:lnTo>
                    <a:pt x="1527" y="1624"/>
                  </a:lnTo>
                  <a:lnTo>
                    <a:pt x="1530" y="1622"/>
                  </a:lnTo>
                  <a:lnTo>
                    <a:pt x="1530" y="1619"/>
                  </a:lnTo>
                  <a:lnTo>
                    <a:pt x="1530" y="1613"/>
                  </a:lnTo>
                  <a:lnTo>
                    <a:pt x="1527" y="1608"/>
                  </a:lnTo>
                  <a:lnTo>
                    <a:pt x="1526" y="1602"/>
                  </a:lnTo>
                  <a:lnTo>
                    <a:pt x="1526" y="1602"/>
                  </a:lnTo>
                  <a:lnTo>
                    <a:pt x="1464" y="1606"/>
                  </a:lnTo>
                  <a:lnTo>
                    <a:pt x="1433" y="1608"/>
                  </a:lnTo>
                  <a:lnTo>
                    <a:pt x="1419" y="1606"/>
                  </a:lnTo>
                  <a:lnTo>
                    <a:pt x="1406" y="1605"/>
                  </a:lnTo>
                  <a:lnTo>
                    <a:pt x="1406" y="1605"/>
                  </a:lnTo>
                  <a:close/>
                  <a:moveTo>
                    <a:pt x="487" y="1846"/>
                  </a:moveTo>
                  <a:lnTo>
                    <a:pt x="487" y="1846"/>
                  </a:lnTo>
                  <a:lnTo>
                    <a:pt x="523" y="1860"/>
                  </a:lnTo>
                  <a:lnTo>
                    <a:pt x="542" y="1866"/>
                  </a:lnTo>
                  <a:lnTo>
                    <a:pt x="560" y="1872"/>
                  </a:lnTo>
                  <a:lnTo>
                    <a:pt x="577" y="1874"/>
                  </a:lnTo>
                  <a:lnTo>
                    <a:pt x="595" y="1877"/>
                  </a:lnTo>
                  <a:lnTo>
                    <a:pt x="613" y="1877"/>
                  </a:lnTo>
                  <a:lnTo>
                    <a:pt x="631" y="1877"/>
                  </a:lnTo>
                  <a:lnTo>
                    <a:pt x="631" y="1877"/>
                  </a:lnTo>
                  <a:lnTo>
                    <a:pt x="657" y="1873"/>
                  </a:lnTo>
                  <a:lnTo>
                    <a:pt x="682" y="1869"/>
                  </a:lnTo>
                  <a:lnTo>
                    <a:pt x="707" y="1862"/>
                  </a:lnTo>
                  <a:lnTo>
                    <a:pt x="732" y="1853"/>
                  </a:lnTo>
                  <a:lnTo>
                    <a:pt x="782" y="1836"/>
                  </a:lnTo>
                  <a:lnTo>
                    <a:pt x="807" y="1828"/>
                  </a:lnTo>
                  <a:lnTo>
                    <a:pt x="832" y="1821"/>
                  </a:lnTo>
                  <a:lnTo>
                    <a:pt x="832" y="1821"/>
                  </a:lnTo>
                  <a:lnTo>
                    <a:pt x="856" y="1815"/>
                  </a:lnTo>
                  <a:lnTo>
                    <a:pt x="878" y="1811"/>
                  </a:lnTo>
                  <a:lnTo>
                    <a:pt x="902" y="1808"/>
                  </a:lnTo>
                  <a:lnTo>
                    <a:pt x="926" y="1806"/>
                  </a:lnTo>
                  <a:lnTo>
                    <a:pt x="926" y="1806"/>
                  </a:lnTo>
                  <a:lnTo>
                    <a:pt x="949" y="1806"/>
                  </a:lnTo>
                  <a:lnTo>
                    <a:pt x="970" y="1807"/>
                  </a:lnTo>
                  <a:lnTo>
                    <a:pt x="1010" y="1811"/>
                  </a:lnTo>
                  <a:lnTo>
                    <a:pt x="1029" y="1814"/>
                  </a:lnTo>
                  <a:lnTo>
                    <a:pt x="1048" y="1815"/>
                  </a:lnTo>
                  <a:lnTo>
                    <a:pt x="1065" y="1815"/>
                  </a:lnTo>
                  <a:lnTo>
                    <a:pt x="1083" y="1813"/>
                  </a:lnTo>
                  <a:lnTo>
                    <a:pt x="1083" y="1813"/>
                  </a:lnTo>
                  <a:lnTo>
                    <a:pt x="1099" y="1800"/>
                  </a:lnTo>
                  <a:lnTo>
                    <a:pt x="1113" y="1786"/>
                  </a:lnTo>
                  <a:lnTo>
                    <a:pt x="1113" y="1786"/>
                  </a:lnTo>
                  <a:lnTo>
                    <a:pt x="1114" y="1779"/>
                  </a:lnTo>
                  <a:lnTo>
                    <a:pt x="1114" y="1772"/>
                  </a:lnTo>
                  <a:lnTo>
                    <a:pt x="1113" y="1758"/>
                  </a:lnTo>
                  <a:lnTo>
                    <a:pt x="1109" y="1744"/>
                  </a:lnTo>
                  <a:lnTo>
                    <a:pt x="1103" y="1731"/>
                  </a:lnTo>
                  <a:lnTo>
                    <a:pt x="1096" y="1720"/>
                  </a:lnTo>
                  <a:lnTo>
                    <a:pt x="1088" y="1709"/>
                  </a:lnTo>
                  <a:lnTo>
                    <a:pt x="1079" y="1700"/>
                  </a:lnTo>
                  <a:lnTo>
                    <a:pt x="1072" y="1693"/>
                  </a:lnTo>
                  <a:lnTo>
                    <a:pt x="1072" y="1693"/>
                  </a:lnTo>
                  <a:lnTo>
                    <a:pt x="1060" y="1682"/>
                  </a:lnTo>
                  <a:lnTo>
                    <a:pt x="1047" y="1672"/>
                  </a:lnTo>
                  <a:lnTo>
                    <a:pt x="1047" y="1672"/>
                  </a:lnTo>
                  <a:lnTo>
                    <a:pt x="1034" y="1664"/>
                  </a:lnTo>
                  <a:lnTo>
                    <a:pt x="1019" y="1655"/>
                  </a:lnTo>
                  <a:lnTo>
                    <a:pt x="989" y="1643"/>
                  </a:lnTo>
                  <a:lnTo>
                    <a:pt x="960" y="1630"/>
                  </a:lnTo>
                  <a:lnTo>
                    <a:pt x="946" y="1624"/>
                  </a:lnTo>
                  <a:lnTo>
                    <a:pt x="933" y="1617"/>
                  </a:lnTo>
                  <a:lnTo>
                    <a:pt x="933" y="1617"/>
                  </a:lnTo>
                  <a:lnTo>
                    <a:pt x="902" y="1612"/>
                  </a:lnTo>
                  <a:lnTo>
                    <a:pt x="871" y="1605"/>
                  </a:lnTo>
                  <a:lnTo>
                    <a:pt x="839" y="1601"/>
                  </a:lnTo>
                  <a:lnTo>
                    <a:pt x="807" y="1598"/>
                  </a:lnTo>
                  <a:lnTo>
                    <a:pt x="775" y="1596"/>
                  </a:lnTo>
                  <a:lnTo>
                    <a:pt x="741" y="1598"/>
                  </a:lnTo>
                  <a:lnTo>
                    <a:pt x="709" y="1599"/>
                  </a:lnTo>
                  <a:lnTo>
                    <a:pt x="675" y="1603"/>
                  </a:lnTo>
                  <a:lnTo>
                    <a:pt x="675" y="1603"/>
                  </a:lnTo>
                  <a:lnTo>
                    <a:pt x="648" y="1609"/>
                  </a:lnTo>
                  <a:lnTo>
                    <a:pt x="622" y="1616"/>
                  </a:lnTo>
                  <a:lnTo>
                    <a:pt x="598" y="1623"/>
                  </a:lnTo>
                  <a:lnTo>
                    <a:pt x="574" y="1631"/>
                  </a:lnTo>
                  <a:lnTo>
                    <a:pt x="551" y="1640"/>
                  </a:lnTo>
                  <a:lnTo>
                    <a:pt x="530" y="1650"/>
                  </a:lnTo>
                  <a:lnTo>
                    <a:pt x="509" y="1661"/>
                  </a:lnTo>
                  <a:lnTo>
                    <a:pt x="490" y="1674"/>
                  </a:lnTo>
                  <a:lnTo>
                    <a:pt x="490" y="1674"/>
                  </a:lnTo>
                  <a:lnTo>
                    <a:pt x="469" y="1689"/>
                  </a:lnTo>
                  <a:lnTo>
                    <a:pt x="448" y="1707"/>
                  </a:lnTo>
                  <a:lnTo>
                    <a:pt x="429" y="1726"/>
                  </a:lnTo>
                  <a:lnTo>
                    <a:pt x="412" y="1744"/>
                  </a:lnTo>
                  <a:lnTo>
                    <a:pt x="412" y="1744"/>
                  </a:lnTo>
                  <a:lnTo>
                    <a:pt x="412" y="1749"/>
                  </a:lnTo>
                  <a:lnTo>
                    <a:pt x="411" y="1754"/>
                  </a:lnTo>
                  <a:lnTo>
                    <a:pt x="405" y="1762"/>
                  </a:lnTo>
                  <a:lnTo>
                    <a:pt x="405" y="1762"/>
                  </a:lnTo>
                  <a:lnTo>
                    <a:pt x="407" y="1766"/>
                  </a:lnTo>
                  <a:lnTo>
                    <a:pt x="408" y="1770"/>
                  </a:lnTo>
                  <a:lnTo>
                    <a:pt x="410" y="1775"/>
                  </a:lnTo>
                  <a:lnTo>
                    <a:pt x="414" y="1778"/>
                  </a:lnTo>
                  <a:lnTo>
                    <a:pt x="414" y="1778"/>
                  </a:lnTo>
                  <a:lnTo>
                    <a:pt x="424" y="1761"/>
                  </a:lnTo>
                  <a:lnTo>
                    <a:pt x="429" y="1754"/>
                  </a:lnTo>
                  <a:lnTo>
                    <a:pt x="436" y="1747"/>
                  </a:lnTo>
                  <a:lnTo>
                    <a:pt x="443" y="1740"/>
                  </a:lnTo>
                  <a:lnTo>
                    <a:pt x="450" y="1734"/>
                  </a:lnTo>
                  <a:lnTo>
                    <a:pt x="460" y="1728"/>
                  </a:lnTo>
                  <a:lnTo>
                    <a:pt x="470" y="1726"/>
                  </a:lnTo>
                  <a:lnTo>
                    <a:pt x="470" y="1726"/>
                  </a:lnTo>
                  <a:lnTo>
                    <a:pt x="471" y="1716"/>
                  </a:lnTo>
                  <a:lnTo>
                    <a:pt x="474" y="1709"/>
                  </a:lnTo>
                  <a:lnTo>
                    <a:pt x="478" y="1702"/>
                  </a:lnTo>
                  <a:lnTo>
                    <a:pt x="484" y="1696"/>
                  </a:lnTo>
                  <a:lnTo>
                    <a:pt x="490" y="1692"/>
                  </a:lnTo>
                  <a:lnTo>
                    <a:pt x="497" y="1688"/>
                  </a:lnTo>
                  <a:lnTo>
                    <a:pt x="504" y="1685"/>
                  </a:lnTo>
                  <a:lnTo>
                    <a:pt x="512" y="1682"/>
                  </a:lnTo>
                  <a:lnTo>
                    <a:pt x="512" y="1682"/>
                  </a:lnTo>
                  <a:lnTo>
                    <a:pt x="521" y="1668"/>
                  </a:lnTo>
                  <a:lnTo>
                    <a:pt x="521" y="1668"/>
                  </a:lnTo>
                  <a:lnTo>
                    <a:pt x="536" y="1661"/>
                  </a:lnTo>
                  <a:lnTo>
                    <a:pt x="554" y="1654"/>
                  </a:lnTo>
                  <a:lnTo>
                    <a:pt x="574" y="1650"/>
                  </a:lnTo>
                  <a:lnTo>
                    <a:pt x="594" y="1648"/>
                  </a:lnTo>
                  <a:lnTo>
                    <a:pt x="613" y="1647"/>
                  </a:lnTo>
                  <a:lnTo>
                    <a:pt x="633" y="1650"/>
                  </a:lnTo>
                  <a:lnTo>
                    <a:pt x="650" y="1654"/>
                  </a:lnTo>
                  <a:lnTo>
                    <a:pt x="658" y="1657"/>
                  </a:lnTo>
                  <a:lnTo>
                    <a:pt x="665" y="1661"/>
                  </a:lnTo>
                  <a:lnTo>
                    <a:pt x="665" y="1661"/>
                  </a:lnTo>
                  <a:lnTo>
                    <a:pt x="686" y="1657"/>
                  </a:lnTo>
                  <a:lnTo>
                    <a:pt x="707" y="1653"/>
                  </a:lnTo>
                  <a:lnTo>
                    <a:pt x="728" y="1650"/>
                  </a:lnTo>
                  <a:lnTo>
                    <a:pt x="751" y="1648"/>
                  </a:lnTo>
                  <a:lnTo>
                    <a:pt x="797" y="1646"/>
                  </a:lnTo>
                  <a:lnTo>
                    <a:pt x="843" y="1646"/>
                  </a:lnTo>
                  <a:lnTo>
                    <a:pt x="843" y="1646"/>
                  </a:lnTo>
                  <a:lnTo>
                    <a:pt x="887" y="1647"/>
                  </a:lnTo>
                  <a:lnTo>
                    <a:pt x="908" y="1648"/>
                  </a:lnTo>
                  <a:lnTo>
                    <a:pt x="929" y="1651"/>
                  </a:lnTo>
                  <a:lnTo>
                    <a:pt x="929" y="1651"/>
                  </a:lnTo>
                  <a:lnTo>
                    <a:pt x="936" y="1653"/>
                  </a:lnTo>
                  <a:lnTo>
                    <a:pt x="943" y="1654"/>
                  </a:lnTo>
                  <a:lnTo>
                    <a:pt x="949" y="1657"/>
                  </a:lnTo>
                  <a:lnTo>
                    <a:pt x="954" y="1662"/>
                  </a:lnTo>
                  <a:lnTo>
                    <a:pt x="954" y="1662"/>
                  </a:lnTo>
                  <a:lnTo>
                    <a:pt x="949" y="1665"/>
                  </a:lnTo>
                  <a:lnTo>
                    <a:pt x="944" y="1667"/>
                  </a:lnTo>
                  <a:lnTo>
                    <a:pt x="935" y="1665"/>
                  </a:lnTo>
                  <a:lnTo>
                    <a:pt x="923" y="1664"/>
                  </a:lnTo>
                  <a:lnTo>
                    <a:pt x="914" y="1661"/>
                  </a:lnTo>
                  <a:lnTo>
                    <a:pt x="914" y="1661"/>
                  </a:lnTo>
                  <a:lnTo>
                    <a:pt x="902" y="1661"/>
                  </a:lnTo>
                  <a:lnTo>
                    <a:pt x="891" y="1661"/>
                  </a:lnTo>
                  <a:lnTo>
                    <a:pt x="869" y="1661"/>
                  </a:lnTo>
                  <a:lnTo>
                    <a:pt x="869" y="1661"/>
                  </a:lnTo>
                  <a:lnTo>
                    <a:pt x="817" y="1658"/>
                  </a:lnTo>
                  <a:lnTo>
                    <a:pt x="791" y="1658"/>
                  </a:lnTo>
                  <a:lnTo>
                    <a:pt x="766" y="1658"/>
                  </a:lnTo>
                  <a:lnTo>
                    <a:pt x="741" y="1660"/>
                  </a:lnTo>
                  <a:lnTo>
                    <a:pt x="716" y="1662"/>
                  </a:lnTo>
                  <a:lnTo>
                    <a:pt x="693" y="1668"/>
                  </a:lnTo>
                  <a:lnTo>
                    <a:pt x="669" y="1674"/>
                  </a:lnTo>
                  <a:lnTo>
                    <a:pt x="669" y="1674"/>
                  </a:lnTo>
                  <a:lnTo>
                    <a:pt x="669" y="1681"/>
                  </a:lnTo>
                  <a:lnTo>
                    <a:pt x="668" y="1689"/>
                  </a:lnTo>
                  <a:lnTo>
                    <a:pt x="665" y="1696"/>
                  </a:lnTo>
                  <a:lnTo>
                    <a:pt x="661" y="1703"/>
                  </a:lnTo>
                  <a:lnTo>
                    <a:pt x="661" y="1703"/>
                  </a:lnTo>
                  <a:lnTo>
                    <a:pt x="657" y="1709"/>
                  </a:lnTo>
                  <a:lnTo>
                    <a:pt x="650" y="1714"/>
                  </a:lnTo>
                  <a:lnTo>
                    <a:pt x="631" y="1726"/>
                  </a:lnTo>
                  <a:lnTo>
                    <a:pt x="612" y="1735"/>
                  </a:lnTo>
                  <a:lnTo>
                    <a:pt x="591" y="1742"/>
                  </a:lnTo>
                  <a:lnTo>
                    <a:pt x="591" y="1742"/>
                  </a:lnTo>
                  <a:lnTo>
                    <a:pt x="582" y="1742"/>
                  </a:lnTo>
                  <a:lnTo>
                    <a:pt x="575" y="1744"/>
                  </a:lnTo>
                  <a:lnTo>
                    <a:pt x="558" y="1745"/>
                  </a:lnTo>
                  <a:lnTo>
                    <a:pt x="558" y="1745"/>
                  </a:lnTo>
                  <a:lnTo>
                    <a:pt x="544" y="1748"/>
                  </a:lnTo>
                  <a:lnTo>
                    <a:pt x="537" y="1749"/>
                  </a:lnTo>
                  <a:lnTo>
                    <a:pt x="532" y="1751"/>
                  </a:lnTo>
                  <a:lnTo>
                    <a:pt x="532" y="1751"/>
                  </a:lnTo>
                  <a:lnTo>
                    <a:pt x="516" y="1749"/>
                  </a:lnTo>
                  <a:lnTo>
                    <a:pt x="501" y="1745"/>
                  </a:lnTo>
                  <a:lnTo>
                    <a:pt x="487" y="1741"/>
                  </a:lnTo>
                  <a:lnTo>
                    <a:pt x="474" y="1734"/>
                  </a:lnTo>
                  <a:lnTo>
                    <a:pt x="474" y="1734"/>
                  </a:lnTo>
                  <a:lnTo>
                    <a:pt x="460" y="1745"/>
                  </a:lnTo>
                  <a:lnTo>
                    <a:pt x="445" y="1758"/>
                  </a:lnTo>
                  <a:lnTo>
                    <a:pt x="438" y="1765"/>
                  </a:lnTo>
                  <a:lnTo>
                    <a:pt x="431" y="1773"/>
                  </a:lnTo>
                  <a:lnTo>
                    <a:pt x="425" y="1782"/>
                  </a:lnTo>
                  <a:lnTo>
                    <a:pt x="421" y="1792"/>
                  </a:lnTo>
                  <a:lnTo>
                    <a:pt x="421" y="1792"/>
                  </a:lnTo>
                  <a:lnTo>
                    <a:pt x="436" y="1807"/>
                  </a:lnTo>
                  <a:lnTo>
                    <a:pt x="453" y="1821"/>
                  </a:lnTo>
                  <a:lnTo>
                    <a:pt x="470" y="1834"/>
                  </a:lnTo>
                  <a:lnTo>
                    <a:pt x="487" y="1846"/>
                  </a:lnTo>
                  <a:lnTo>
                    <a:pt x="487" y="1846"/>
                  </a:lnTo>
                  <a:close/>
                  <a:moveTo>
                    <a:pt x="1333" y="1633"/>
                  </a:moveTo>
                  <a:lnTo>
                    <a:pt x="1333" y="1633"/>
                  </a:lnTo>
                  <a:lnTo>
                    <a:pt x="1321" y="1634"/>
                  </a:lnTo>
                  <a:lnTo>
                    <a:pt x="1307" y="1634"/>
                  </a:lnTo>
                  <a:lnTo>
                    <a:pt x="1307" y="1634"/>
                  </a:lnTo>
                  <a:lnTo>
                    <a:pt x="1263" y="1634"/>
                  </a:lnTo>
                  <a:lnTo>
                    <a:pt x="1221" y="1631"/>
                  </a:lnTo>
                  <a:lnTo>
                    <a:pt x="1135" y="1627"/>
                  </a:lnTo>
                  <a:lnTo>
                    <a:pt x="1048" y="1622"/>
                  </a:lnTo>
                  <a:lnTo>
                    <a:pt x="1005" y="1619"/>
                  </a:lnTo>
                  <a:lnTo>
                    <a:pt x="963" y="1617"/>
                  </a:lnTo>
                  <a:lnTo>
                    <a:pt x="963" y="1617"/>
                  </a:lnTo>
                  <a:lnTo>
                    <a:pt x="984" y="1627"/>
                  </a:lnTo>
                  <a:lnTo>
                    <a:pt x="1005" y="1637"/>
                  </a:lnTo>
                  <a:lnTo>
                    <a:pt x="1026" y="1647"/>
                  </a:lnTo>
                  <a:lnTo>
                    <a:pt x="1034" y="1653"/>
                  </a:lnTo>
                  <a:lnTo>
                    <a:pt x="1043" y="1660"/>
                  </a:lnTo>
                  <a:lnTo>
                    <a:pt x="1043" y="1660"/>
                  </a:lnTo>
                  <a:lnTo>
                    <a:pt x="1069" y="1661"/>
                  </a:lnTo>
                  <a:lnTo>
                    <a:pt x="1097" y="1661"/>
                  </a:lnTo>
                  <a:lnTo>
                    <a:pt x="1152" y="1660"/>
                  </a:lnTo>
                  <a:lnTo>
                    <a:pt x="1152" y="1660"/>
                  </a:lnTo>
                  <a:lnTo>
                    <a:pt x="1170" y="1660"/>
                  </a:lnTo>
                  <a:lnTo>
                    <a:pt x="1180" y="1660"/>
                  </a:lnTo>
                  <a:lnTo>
                    <a:pt x="1185" y="1661"/>
                  </a:lnTo>
                  <a:lnTo>
                    <a:pt x="1189" y="1664"/>
                  </a:lnTo>
                  <a:lnTo>
                    <a:pt x="1189" y="1664"/>
                  </a:lnTo>
                  <a:lnTo>
                    <a:pt x="1173" y="1664"/>
                  </a:lnTo>
                  <a:lnTo>
                    <a:pt x="1158" y="1665"/>
                  </a:lnTo>
                  <a:lnTo>
                    <a:pt x="1127" y="1668"/>
                  </a:lnTo>
                  <a:lnTo>
                    <a:pt x="1096" y="1669"/>
                  </a:lnTo>
                  <a:lnTo>
                    <a:pt x="1079" y="1669"/>
                  </a:lnTo>
                  <a:lnTo>
                    <a:pt x="1062" y="1669"/>
                  </a:lnTo>
                  <a:lnTo>
                    <a:pt x="1062" y="1669"/>
                  </a:lnTo>
                  <a:lnTo>
                    <a:pt x="1064" y="1674"/>
                  </a:lnTo>
                  <a:lnTo>
                    <a:pt x="1067" y="1676"/>
                  </a:lnTo>
                  <a:lnTo>
                    <a:pt x="1072" y="1681"/>
                  </a:lnTo>
                  <a:lnTo>
                    <a:pt x="1086" y="1690"/>
                  </a:lnTo>
                  <a:lnTo>
                    <a:pt x="1086" y="1690"/>
                  </a:lnTo>
                  <a:lnTo>
                    <a:pt x="1096" y="1700"/>
                  </a:lnTo>
                  <a:lnTo>
                    <a:pt x="1106" y="1713"/>
                  </a:lnTo>
                  <a:lnTo>
                    <a:pt x="1113" y="1727"/>
                  </a:lnTo>
                  <a:lnTo>
                    <a:pt x="1120" y="1741"/>
                  </a:lnTo>
                  <a:lnTo>
                    <a:pt x="1126" y="1756"/>
                  </a:lnTo>
                  <a:lnTo>
                    <a:pt x="1131" y="1773"/>
                  </a:lnTo>
                  <a:lnTo>
                    <a:pt x="1141" y="1806"/>
                  </a:lnTo>
                  <a:lnTo>
                    <a:pt x="1141" y="1806"/>
                  </a:lnTo>
                  <a:lnTo>
                    <a:pt x="1159" y="1806"/>
                  </a:lnTo>
                  <a:lnTo>
                    <a:pt x="1176" y="1804"/>
                  </a:lnTo>
                  <a:lnTo>
                    <a:pt x="1176" y="1804"/>
                  </a:lnTo>
                  <a:lnTo>
                    <a:pt x="1218" y="1804"/>
                  </a:lnTo>
                  <a:lnTo>
                    <a:pt x="1259" y="1804"/>
                  </a:lnTo>
                  <a:lnTo>
                    <a:pt x="1338" y="1800"/>
                  </a:lnTo>
                  <a:lnTo>
                    <a:pt x="1413" y="1796"/>
                  </a:lnTo>
                  <a:lnTo>
                    <a:pt x="1450" y="1796"/>
                  </a:lnTo>
                  <a:lnTo>
                    <a:pt x="1486" y="1796"/>
                  </a:lnTo>
                  <a:lnTo>
                    <a:pt x="1486" y="1796"/>
                  </a:lnTo>
                  <a:lnTo>
                    <a:pt x="1489" y="1790"/>
                  </a:lnTo>
                  <a:lnTo>
                    <a:pt x="1491" y="1782"/>
                  </a:lnTo>
                  <a:lnTo>
                    <a:pt x="1491" y="1775"/>
                  </a:lnTo>
                  <a:lnTo>
                    <a:pt x="1488" y="1768"/>
                  </a:lnTo>
                  <a:lnTo>
                    <a:pt x="1488" y="1768"/>
                  </a:lnTo>
                  <a:lnTo>
                    <a:pt x="1465" y="1766"/>
                  </a:lnTo>
                  <a:lnTo>
                    <a:pt x="1441" y="1765"/>
                  </a:lnTo>
                  <a:lnTo>
                    <a:pt x="1388" y="1763"/>
                  </a:lnTo>
                  <a:lnTo>
                    <a:pt x="1335" y="1763"/>
                  </a:lnTo>
                  <a:lnTo>
                    <a:pt x="1290" y="1762"/>
                  </a:lnTo>
                  <a:lnTo>
                    <a:pt x="1290" y="1762"/>
                  </a:lnTo>
                  <a:lnTo>
                    <a:pt x="1266" y="1759"/>
                  </a:lnTo>
                  <a:lnTo>
                    <a:pt x="1256" y="1758"/>
                  </a:lnTo>
                  <a:lnTo>
                    <a:pt x="1246" y="1754"/>
                  </a:lnTo>
                  <a:lnTo>
                    <a:pt x="1246" y="1754"/>
                  </a:lnTo>
                  <a:lnTo>
                    <a:pt x="1274" y="1756"/>
                  </a:lnTo>
                  <a:lnTo>
                    <a:pt x="1304" y="1758"/>
                  </a:lnTo>
                  <a:lnTo>
                    <a:pt x="1363" y="1759"/>
                  </a:lnTo>
                  <a:lnTo>
                    <a:pt x="1422" y="1758"/>
                  </a:lnTo>
                  <a:lnTo>
                    <a:pt x="1481" y="1756"/>
                  </a:lnTo>
                  <a:lnTo>
                    <a:pt x="1481" y="1756"/>
                  </a:lnTo>
                  <a:lnTo>
                    <a:pt x="1478" y="1752"/>
                  </a:lnTo>
                  <a:lnTo>
                    <a:pt x="1474" y="1749"/>
                  </a:lnTo>
                  <a:lnTo>
                    <a:pt x="1464" y="1747"/>
                  </a:lnTo>
                  <a:lnTo>
                    <a:pt x="1454" y="1745"/>
                  </a:lnTo>
                  <a:lnTo>
                    <a:pt x="1443" y="1745"/>
                  </a:lnTo>
                  <a:lnTo>
                    <a:pt x="1443" y="1745"/>
                  </a:lnTo>
                  <a:lnTo>
                    <a:pt x="1427" y="1745"/>
                  </a:lnTo>
                  <a:lnTo>
                    <a:pt x="1412" y="1747"/>
                  </a:lnTo>
                  <a:lnTo>
                    <a:pt x="1398" y="1747"/>
                  </a:lnTo>
                  <a:lnTo>
                    <a:pt x="1391" y="1747"/>
                  </a:lnTo>
                  <a:lnTo>
                    <a:pt x="1384" y="1745"/>
                  </a:lnTo>
                  <a:lnTo>
                    <a:pt x="1384" y="1745"/>
                  </a:lnTo>
                  <a:lnTo>
                    <a:pt x="1409" y="1741"/>
                  </a:lnTo>
                  <a:lnTo>
                    <a:pt x="1433" y="1740"/>
                  </a:lnTo>
                  <a:lnTo>
                    <a:pt x="1455" y="1738"/>
                  </a:lnTo>
                  <a:lnTo>
                    <a:pt x="1479" y="1740"/>
                  </a:lnTo>
                  <a:lnTo>
                    <a:pt x="1479" y="1740"/>
                  </a:lnTo>
                  <a:lnTo>
                    <a:pt x="1482" y="1735"/>
                  </a:lnTo>
                  <a:lnTo>
                    <a:pt x="1484" y="1733"/>
                  </a:lnTo>
                  <a:lnTo>
                    <a:pt x="1484" y="1726"/>
                  </a:lnTo>
                  <a:lnTo>
                    <a:pt x="1482" y="1719"/>
                  </a:lnTo>
                  <a:lnTo>
                    <a:pt x="1481" y="1713"/>
                  </a:lnTo>
                  <a:lnTo>
                    <a:pt x="1481" y="1713"/>
                  </a:lnTo>
                  <a:lnTo>
                    <a:pt x="1467" y="1709"/>
                  </a:lnTo>
                  <a:lnTo>
                    <a:pt x="1453" y="1706"/>
                  </a:lnTo>
                  <a:lnTo>
                    <a:pt x="1437" y="1704"/>
                  </a:lnTo>
                  <a:lnTo>
                    <a:pt x="1423" y="1704"/>
                  </a:lnTo>
                  <a:lnTo>
                    <a:pt x="1423" y="1704"/>
                  </a:lnTo>
                  <a:lnTo>
                    <a:pt x="1408" y="1704"/>
                  </a:lnTo>
                  <a:lnTo>
                    <a:pt x="1399" y="1704"/>
                  </a:lnTo>
                  <a:lnTo>
                    <a:pt x="1395" y="1703"/>
                  </a:lnTo>
                  <a:lnTo>
                    <a:pt x="1392" y="1700"/>
                  </a:lnTo>
                  <a:lnTo>
                    <a:pt x="1392" y="1700"/>
                  </a:lnTo>
                  <a:lnTo>
                    <a:pt x="1413" y="1700"/>
                  </a:lnTo>
                  <a:lnTo>
                    <a:pt x="1434" y="1699"/>
                  </a:lnTo>
                  <a:lnTo>
                    <a:pt x="1455" y="1699"/>
                  </a:lnTo>
                  <a:lnTo>
                    <a:pt x="1467" y="1700"/>
                  </a:lnTo>
                  <a:lnTo>
                    <a:pt x="1478" y="1702"/>
                  </a:lnTo>
                  <a:lnTo>
                    <a:pt x="1478" y="1702"/>
                  </a:lnTo>
                  <a:lnTo>
                    <a:pt x="1479" y="1695"/>
                  </a:lnTo>
                  <a:lnTo>
                    <a:pt x="1482" y="1690"/>
                  </a:lnTo>
                  <a:lnTo>
                    <a:pt x="1486" y="1685"/>
                  </a:lnTo>
                  <a:lnTo>
                    <a:pt x="1488" y="1678"/>
                  </a:lnTo>
                  <a:lnTo>
                    <a:pt x="1488" y="1678"/>
                  </a:lnTo>
                  <a:lnTo>
                    <a:pt x="1472" y="1674"/>
                  </a:lnTo>
                  <a:lnTo>
                    <a:pt x="1455" y="1672"/>
                  </a:lnTo>
                  <a:lnTo>
                    <a:pt x="1440" y="1672"/>
                  </a:lnTo>
                  <a:lnTo>
                    <a:pt x="1425" y="1672"/>
                  </a:lnTo>
                  <a:lnTo>
                    <a:pt x="1395" y="1675"/>
                  </a:lnTo>
                  <a:lnTo>
                    <a:pt x="1380" y="1675"/>
                  </a:lnTo>
                  <a:lnTo>
                    <a:pt x="1364" y="1675"/>
                  </a:lnTo>
                  <a:lnTo>
                    <a:pt x="1364" y="1675"/>
                  </a:lnTo>
                  <a:lnTo>
                    <a:pt x="1422" y="1668"/>
                  </a:lnTo>
                  <a:lnTo>
                    <a:pt x="1450" y="1665"/>
                  </a:lnTo>
                  <a:lnTo>
                    <a:pt x="1479" y="1665"/>
                  </a:lnTo>
                  <a:lnTo>
                    <a:pt x="1479" y="1665"/>
                  </a:lnTo>
                  <a:lnTo>
                    <a:pt x="1478" y="1660"/>
                  </a:lnTo>
                  <a:lnTo>
                    <a:pt x="1479" y="1654"/>
                  </a:lnTo>
                  <a:lnTo>
                    <a:pt x="1484" y="1641"/>
                  </a:lnTo>
                  <a:lnTo>
                    <a:pt x="1484" y="1641"/>
                  </a:lnTo>
                  <a:lnTo>
                    <a:pt x="1444" y="1640"/>
                  </a:lnTo>
                  <a:lnTo>
                    <a:pt x="1406" y="1639"/>
                  </a:lnTo>
                  <a:lnTo>
                    <a:pt x="1371" y="1636"/>
                  </a:lnTo>
                  <a:lnTo>
                    <a:pt x="1333" y="1633"/>
                  </a:lnTo>
                  <a:lnTo>
                    <a:pt x="1333" y="1633"/>
                  </a:lnTo>
                  <a:close/>
                  <a:moveTo>
                    <a:pt x="585" y="1676"/>
                  </a:moveTo>
                  <a:lnTo>
                    <a:pt x="585" y="1676"/>
                  </a:lnTo>
                  <a:lnTo>
                    <a:pt x="588" y="1676"/>
                  </a:lnTo>
                  <a:lnTo>
                    <a:pt x="589" y="1676"/>
                  </a:lnTo>
                  <a:lnTo>
                    <a:pt x="592" y="1678"/>
                  </a:lnTo>
                  <a:lnTo>
                    <a:pt x="595" y="1678"/>
                  </a:lnTo>
                  <a:lnTo>
                    <a:pt x="595" y="1678"/>
                  </a:lnTo>
                  <a:lnTo>
                    <a:pt x="595" y="1674"/>
                  </a:lnTo>
                  <a:lnTo>
                    <a:pt x="596" y="1669"/>
                  </a:lnTo>
                  <a:lnTo>
                    <a:pt x="601" y="1662"/>
                  </a:lnTo>
                  <a:lnTo>
                    <a:pt x="601" y="1662"/>
                  </a:lnTo>
                  <a:lnTo>
                    <a:pt x="586" y="1661"/>
                  </a:lnTo>
                  <a:lnTo>
                    <a:pt x="586" y="1661"/>
                  </a:lnTo>
                  <a:lnTo>
                    <a:pt x="584" y="1668"/>
                  </a:lnTo>
                  <a:lnTo>
                    <a:pt x="584" y="1672"/>
                  </a:lnTo>
                  <a:lnTo>
                    <a:pt x="585" y="1676"/>
                  </a:lnTo>
                  <a:lnTo>
                    <a:pt x="585" y="1676"/>
                  </a:lnTo>
                  <a:close/>
                  <a:moveTo>
                    <a:pt x="638" y="1671"/>
                  </a:moveTo>
                  <a:lnTo>
                    <a:pt x="638" y="1671"/>
                  </a:lnTo>
                  <a:lnTo>
                    <a:pt x="638" y="1681"/>
                  </a:lnTo>
                  <a:lnTo>
                    <a:pt x="636" y="1689"/>
                  </a:lnTo>
                  <a:lnTo>
                    <a:pt x="631" y="1696"/>
                  </a:lnTo>
                  <a:lnTo>
                    <a:pt x="624" y="1703"/>
                  </a:lnTo>
                  <a:lnTo>
                    <a:pt x="617" y="1709"/>
                  </a:lnTo>
                  <a:lnTo>
                    <a:pt x="609" y="1714"/>
                  </a:lnTo>
                  <a:lnTo>
                    <a:pt x="598" y="1719"/>
                  </a:lnTo>
                  <a:lnTo>
                    <a:pt x="588" y="1721"/>
                  </a:lnTo>
                  <a:lnTo>
                    <a:pt x="577" y="1724"/>
                  </a:lnTo>
                  <a:lnTo>
                    <a:pt x="564" y="1726"/>
                  </a:lnTo>
                  <a:lnTo>
                    <a:pt x="542" y="1727"/>
                  </a:lnTo>
                  <a:lnTo>
                    <a:pt x="521" y="1726"/>
                  </a:lnTo>
                  <a:lnTo>
                    <a:pt x="511" y="1724"/>
                  </a:lnTo>
                  <a:lnTo>
                    <a:pt x="502" y="1721"/>
                  </a:lnTo>
                  <a:lnTo>
                    <a:pt x="502" y="1721"/>
                  </a:lnTo>
                  <a:lnTo>
                    <a:pt x="499" y="1714"/>
                  </a:lnTo>
                  <a:lnTo>
                    <a:pt x="497" y="1707"/>
                  </a:lnTo>
                  <a:lnTo>
                    <a:pt x="498" y="1702"/>
                  </a:lnTo>
                  <a:lnTo>
                    <a:pt x="499" y="1697"/>
                  </a:lnTo>
                  <a:lnTo>
                    <a:pt x="501" y="1695"/>
                  </a:lnTo>
                  <a:lnTo>
                    <a:pt x="501" y="1695"/>
                  </a:lnTo>
                  <a:lnTo>
                    <a:pt x="494" y="1699"/>
                  </a:lnTo>
                  <a:lnTo>
                    <a:pt x="487" y="1706"/>
                  </a:lnTo>
                  <a:lnTo>
                    <a:pt x="484" y="1714"/>
                  </a:lnTo>
                  <a:lnTo>
                    <a:pt x="483" y="1719"/>
                  </a:lnTo>
                  <a:lnTo>
                    <a:pt x="483" y="1724"/>
                  </a:lnTo>
                  <a:lnTo>
                    <a:pt x="483" y="1724"/>
                  </a:lnTo>
                  <a:lnTo>
                    <a:pt x="491" y="1730"/>
                  </a:lnTo>
                  <a:lnTo>
                    <a:pt x="501" y="1734"/>
                  </a:lnTo>
                  <a:lnTo>
                    <a:pt x="512" y="1737"/>
                  </a:lnTo>
                  <a:lnTo>
                    <a:pt x="525" y="1738"/>
                  </a:lnTo>
                  <a:lnTo>
                    <a:pt x="539" y="1738"/>
                  </a:lnTo>
                  <a:lnTo>
                    <a:pt x="553" y="1738"/>
                  </a:lnTo>
                  <a:lnTo>
                    <a:pt x="567" y="1735"/>
                  </a:lnTo>
                  <a:lnTo>
                    <a:pt x="582" y="1733"/>
                  </a:lnTo>
                  <a:lnTo>
                    <a:pt x="596" y="1730"/>
                  </a:lnTo>
                  <a:lnTo>
                    <a:pt x="610" y="1724"/>
                  </a:lnTo>
                  <a:lnTo>
                    <a:pt x="623" y="1720"/>
                  </a:lnTo>
                  <a:lnTo>
                    <a:pt x="634" y="1713"/>
                  </a:lnTo>
                  <a:lnTo>
                    <a:pt x="643" y="1706"/>
                  </a:lnTo>
                  <a:lnTo>
                    <a:pt x="650" y="1697"/>
                  </a:lnTo>
                  <a:lnTo>
                    <a:pt x="655" y="1689"/>
                  </a:lnTo>
                  <a:lnTo>
                    <a:pt x="657" y="1681"/>
                  </a:lnTo>
                  <a:lnTo>
                    <a:pt x="657" y="1681"/>
                  </a:lnTo>
                  <a:lnTo>
                    <a:pt x="657" y="1676"/>
                  </a:lnTo>
                  <a:lnTo>
                    <a:pt x="655" y="1672"/>
                  </a:lnTo>
                  <a:lnTo>
                    <a:pt x="652" y="1669"/>
                  </a:lnTo>
                  <a:lnTo>
                    <a:pt x="648" y="1667"/>
                  </a:lnTo>
                  <a:lnTo>
                    <a:pt x="644" y="1664"/>
                  </a:lnTo>
                  <a:lnTo>
                    <a:pt x="638" y="1662"/>
                  </a:lnTo>
                  <a:lnTo>
                    <a:pt x="634" y="1662"/>
                  </a:lnTo>
                  <a:lnTo>
                    <a:pt x="629" y="1662"/>
                  </a:lnTo>
                  <a:lnTo>
                    <a:pt x="629" y="1662"/>
                  </a:lnTo>
                  <a:lnTo>
                    <a:pt x="633" y="1664"/>
                  </a:lnTo>
                  <a:lnTo>
                    <a:pt x="634" y="1667"/>
                  </a:lnTo>
                  <a:lnTo>
                    <a:pt x="636" y="1669"/>
                  </a:lnTo>
                  <a:lnTo>
                    <a:pt x="638" y="1671"/>
                  </a:lnTo>
                  <a:lnTo>
                    <a:pt x="638" y="1671"/>
                  </a:lnTo>
                  <a:close/>
                  <a:moveTo>
                    <a:pt x="558" y="1678"/>
                  </a:moveTo>
                  <a:lnTo>
                    <a:pt x="558" y="1678"/>
                  </a:lnTo>
                  <a:lnTo>
                    <a:pt x="565" y="1676"/>
                  </a:lnTo>
                  <a:lnTo>
                    <a:pt x="574" y="1676"/>
                  </a:lnTo>
                  <a:lnTo>
                    <a:pt x="574" y="1676"/>
                  </a:lnTo>
                  <a:lnTo>
                    <a:pt x="572" y="1674"/>
                  </a:lnTo>
                  <a:lnTo>
                    <a:pt x="572" y="1669"/>
                  </a:lnTo>
                  <a:lnTo>
                    <a:pt x="574" y="1662"/>
                  </a:lnTo>
                  <a:lnTo>
                    <a:pt x="574" y="1662"/>
                  </a:lnTo>
                  <a:lnTo>
                    <a:pt x="570" y="1662"/>
                  </a:lnTo>
                  <a:lnTo>
                    <a:pt x="567" y="1662"/>
                  </a:lnTo>
                  <a:lnTo>
                    <a:pt x="564" y="1664"/>
                  </a:lnTo>
                  <a:lnTo>
                    <a:pt x="563" y="1667"/>
                  </a:lnTo>
                  <a:lnTo>
                    <a:pt x="560" y="1672"/>
                  </a:lnTo>
                  <a:lnTo>
                    <a:pt x="558" y="1678"/>
                  </a:lnTo>
                  <a:lnTo>
                    <a:pt x="558" y="1678"/>
                  </a:lnTo>
                  <a:close/>
                  <a:moveTo>
                    <a:pt x="603" y="1681"/>
                  </a:moveTo>
                  <a:lnTo>
                    <a:pt x="603" y="1681"/>
                  </a:lnTo>
                  <a:lnTo>
                    <a:pt x="609" y="1683"/>
                  </a:lnTo>
                  <a:lnTo>
                    <a:pt x="612" y="1683"/>
                  </a:lnTo>
                  <a:lnTo>
                    <a:pt x="616" y="1683"/>
                  </a:lnTo>
                  <a:lnTo>
                    <a:pt x="616" y="1683"/>
                  </a:lnTo>
                  <a:lnTo>
                    <a:pt x="615" y="1685"/>
                  </a:lnTo>
                  <a:lnTo>
                    <a:pt x="616" y="1688"/>
                  </a:lnTo>
                  <a:lnTo>
                    <a:pt x="617" y="1689"/>
                  </a:lnTo>
                  <a:lnTo>
                    <a:pt x="620" y="1690"/>
                  </a:lnTo>
                  <a:lnTo>
                    <a:pt x="620" y="1690"/>
                  </a:lnTo>
                  <a:lnTo>
                    <a:pt x="622" y="1686"/>
                  </a:lnTo>
                  <a:lnTo>
                    <a:pt x="623" y="1683"/>
                  </a:lnTo>
                  <a:lnTo>
                    <a:pt x="623" y="1679"/>
                  </a:lnTo>
                  <a:lnTo>
                    <a:pt x="622" y="1676"/>
                  </a:lnTo>
                  <a:lnTo>
                    <a:pt x="616" y="1671"/>
                  </a:lnTo>
                  <a:lnTo>
                    <a:pt x="610" y="1667"/>
                  </a:lnTo>
                  <a:lnTo>
                    <a:pt x="610" y="1667"/>
                  </a:lnTo>
                  <a:lnTo>
                    <a:pt x="609" y="1671"/>
                  </a:lnTo>
                  <a:lnTo>
                    <a:pt x="606" y="1674"/>
                  </a:lnTo>
                  <a:lnTo>
                    <a:pt x="605" y="1676"/>
                  </a:lnTo>
                  <a:lnTo>
                    <a:pt x="603" y="1681"/>
                  </a:lnTo>
                  <a:lnTo>
                    <a:pt x="603" y="1681"/>
                  </a:lnTo>
                  <a:close/>
                  <a:moveTo>
                    <a:pt x="530" y="1676"/>
                  </a:moveTo>
                  <a:lnTo>
                    <a:pt x="530" y="1676"/>
                  </a:lnTo>
                  <a:lnTo>
                    <a:pt x="532" y="1679"/>
                  </a:lnTo>
                  <a:lnTo>
                    <a:pt x="532" y="1685"/>
                  </a:lnTo>
                  <a:lnTo>
                    <a:pt x="532" y="1689"/>
                  </a:lnTo>
                  <a:lnTo>
                    <a:pt x="533" y="1690"/>
                  </a:lnTo>
                  <a:lnTo>
                    <a:pt x="535" y="1690"/>
                  </a:lnTo>
                  <a:lnTo>
                    <a:pt x="535" y="1690"/>
                  </a:lnTo>
                  <a:lnTo>
                    <a:pt x="539" y="1686"/>
                  </a:lnTo>
                  <a:lnTo>
                    <a:pt x="544" y="1682"/>
                  </a:lnTo>
                  <a:lnTo>
                    <a:pt x="546" y="1679"/>
                  </a:lnTo>
                  <a:lnTo>
                    <a:pt x="549" y="1676"/>
                  </a:lnTo>
                  <a:lnTo>
                    <a:pt x="550" y="1672"/>
                  </a:lnTo>
                  <a:lnTo>
                    <a:pt x="550" y="1668"/>
                  </a:lnTo>
                  <a:lnTo>
                    <a:pt x="550" y="1668"/>
                  </a:lnTo>
                  <a:lnTo>
                    <a:pt x="544" y="1669"/>
                  </a:lnTo>
                  <a:lnTo>
                    <a:pt x="540" y="1672"/>
                  </a:lnTo>
                  <a:lnTo>
                    <a:pt x="530" y="1676"/>
                  </a:lnTo>
                  <a:lnTo>
                    <a:pt x="530" y="1676"/>
                  </a:lnTo>
                  <a:close/>
                  <a:moveTo>
                    <a:pt x="512" y="1696"/>
                  </a:moveTo>
                  <a:lnTo>
                    <a:pt x="512" y="1696"/>
                  </a:lnTo>
                  <a:lnTo>
                    <a:pt x="513" y="1700"/>
                  </a:lnTo>
                  <a:lnTo>
                    <a:pt x="513" y="1702"/>
                  </a:lnTo>
                  <a:lnTo>
                    <a:pt x="513" y="1704"/>
                  </a:lnTo>
                  <a:lnTo>
                    <a:pt x="513" y="1704"/>
                  </a:lnTo>
                  <a:lnTo>
                    <a:pt x="518" y="1703"/>
                  </a:lnTo>
                  <a:lnTo>
                    <a:pt x="522" y="1702"/>
                  </a:lnTo>
                  <a:lnTo>
                    <a:pt x="522" y="1702"/>
                  </a:lnTo>
                  <a:lnTo>
                    <a:pt x="521" y="1697"/>
                  </a:lnTo>
                  <a:lnTo>
                    <a:pt x="522" y="1693"/>
                  </a:lnTo>
                  <a:lnTo>
                    <a:pt x="522" y="1690"/>
                  </a:lnTo>
                  <a:lnTo>
                    <a:pt x="521" y="1689"/>
                  </a:lnTo>
                  <a:lnTo>
                    <a:pt x="519" y="1688"/>
                  </a:lnTo>
                  <a:lnTo>
                    <a:pt x="519" y="1688"/>
                  </a:lnTo>
                  <a:lnTo>
                    <a:pt x="516" y="1693"/>
                  </a:lnTo>
                  <a:lnTo>
                    <a:pt x="512" y="1696"/>
                  </a:lnTo>
                  <a:lnTo>
                    <a:pt x="512" y="1696"/>
                  </a:lnTo>
                  <a:close/>
                  <a:moveTo>
                    <a:pt x="1229" y="1900"/>
                  </a:moveTo>
                  <a:lnTo>
                    <a:pt x="1229" y="1900"/>
                  </a:lnTo>
                  <a:lnTo>
                    <a:pt x="1242" y="1901"/>
                  </a:lnTo>
                  <a:lnTo>
                    <a:pt x="1256" y="1902"/>
                  </a:lnTo>
                  <a:lnTo>
                    <a:pt x="1256" y="1902"/>
                  </a:lnTo>
                  <a:lnTo>
                    <a:pt x="1276" y="1907"/>
                  </a:lnTo>
                  <a:lnTo>
                    <a:pt x="1297" y="1914"/>
                  </a:lnTo>
                  <a:lnTo>
                    <a:pt x="1316" y="1919"/>
                  </a:lnTo>
                  <a:lnTo>
                    <a:pt x="1326" y="1921"/>
                  </a:lnTo>
                  <a:lnTo>
                    <a:pt x="1335" y="1922"/>
                  </a:lnTo>
                  <a:lnTo>
                    <a:pt x="1335" y="1922"/>
                  </a:lnTo>
                  <a:lnTo>
                    <a:pt x="1359" y="1921"/>
                  </a:lnTo>
                  <a:lnTo>
                    <a:pt x="1382" y="1922"/>
                  </a:lnTo>
                  <a:lnTo>
                    <a:pt x="1382" y="1922"/>
                  </a:lnTo>
                  <a:lnTo>
                    <a:pt x="1408" y="1924"/>
                  </a:lnTo>
                  <a:lnTo>
                    <a:pt x="1432" y="1924"/>
                  </a:lnTo>
                  <a:lnTo>
                    <a:pt x="1477" y="1922"/>
                  </a:lnTo>
                  <a:lnTo>
                    <a:pt x="1520" y="1918"/>
                  </a:lnTo>
                  <a:lnTo>
                    <a:pt x="1561" y="1912"/>
                  </a:lnTo>
                  <a:lnTo>
                    <a:pt x="1561" y="1912"/>
                  </a:lnTo>
                  <a:lnTo>
                    <a:pt x="1578" y="1907"/>
                  </a:lnTo>
                  <a:lnTo>
                    <a:pt x="1594" y="1902"/>
                  </a:lnTo>
                  <a:lnTo>
                    <a:pt x="1610" y="1895"/>
                  </a:lnTo>
                  <a:lnTo>
                    <a:pt x="1625" y="1888"/>
                  </a:lnTo>
                  <a:lnTo>
                    <a:pt x="1625" y="1888"/>
                  </a:lnTo>
                  <a:lnTo>
                    <a:pt x="1637" y="1880"/>
                  </a:lnTo>
                  <a:lnTo>
                    <a:pt x="1648" y="1873"/>
                  </a:lnTo>
                  <a:lnTo>
                    <a:pt x="1659" y="1865"/>
                  </a:lnTo>
                  <a:lnTo>
                    <a:pt x="1672" y="1859"/>
                  </a:lnTo>
                  <a:lnTo>
                    <a:pt x="1672" y="1859"/>
                  </a:lnTo>
                  <a:lnTo>
                    <a:pt x="1676" y="1852"/>
                  </a:lnTo>
                  <a:lnTo>
                    <a:pt x="1680" y="1845"/>
                  </a:lnTo>
                  <a:lnTo>
                    <a:pt x="1691" y="1832"/>
                  </a:lnTo>
                  <a:lnTo>
                    <a:pt x="1691" y="1832"/>
                  </a:lnTo>
                  <a:lnTo>
                    <a:pt x="1693" y="1810"/>
                  </a:lnTo>
                  <a:lnTo>
                    <a:pt x="1691" y="1800"/>
                  </a:lnTo>
                  <a:lnTo>
                    <a:pt x="1690" y="1790"/>
                  </a:lnTo>
                  <a:lnTo>
                    <a:pt x="1687" y="1780"/>
                  </a:lnTo>
                  <a:lnTo>
                    <a:pt x="1683" y="1772"/>
                  </a:lnTo>
                  <a:lnTo>
                    <a:pt x="1679" y="1765"/>
                  </a:lnTo>
                  <a:lnTo>
                    <a:pt x="1672" y="1758"/>
                  </a:lnTo>
                  <a:lnTo>
                    <a:pt x="1672" y="1758"/>
                  </a:lnTo>
                  <a:lnTo>
                    <a:pt x="1662" y="1749"/>
                  </a:lnTo>
                  <a:lnTo>
                    <a:pt x="1655" y="1742"/>
                  </a:lnTo>
                  <a:lnTo>
                    <a:pt x="1655" y="1742"/>
                  </a:lnTo>
                  <a:lnTo>
                    <a:pt x="1644" y="1735"/>
                  </a:lnTo>
                  <a:lnTo>
                    <a:pt x="1634" y="1730"/>
                  </a:lnTo>
                  <a:lnTo>
                    <a:pt x="1610" y="1720"/>
                  </a:lnTo>
                  <a:lnTo>
                    <a:pt x="1559" y="1706"/>
                  </a:lnTo>
                  <a:lnTo>
                    <a:pt x="1559" y="1706"/>
                  </a:lnTo>
                  <a:lnTo>
                    <a:pt x="1527" y="1696"/>
                  </a:lnTo>
                  <a:lnTo>
                    <a:pt x="1512" y="1693"/>
                  </a:lnTo>
                  <a:lnTo>
                    <a:pt x="1498" y="1690"/>
                  </a:lnTo>
                  <a:lnTo>
                    <a:pt x="1498" y="1690"/>
                  </a:lnTo>
                  <a:lnTo>
                    <a:pt x="1495" y="1692"/>
                  </a:lnTo>
                  <a:lnTo>
                    <a:pt x="1493" y="1693"/>
                  </a:lnTo>
                  <a:lnTo>
                    <a:pt x="1492" y="1696"/>
                  </a:lnTo>
                  <a:lnTo>
                    <a:pt x="1491" y="1697"/>
                  </a:lnTo>
                  <a:lnTo>
                    <a:pt x="1491" y="1697"/>
                  </a:lnTo>
                  <a:lnTo>
                    <a:pt x="1493" y="1703"/>
                  </a:lnTo>
                  <a:lnTo>
                    <a:pt x="1495" y="1709"/>
                  </a:lnTo>
                  <a:lnTo>
                    <a:pt x="1496" y="1714"/>
                  </a:lnTo>
                  <a:lnTo>
                    <a:pt x="1500" y="1720"/>
                  </a:lnTo>
                  <a:lnTo>
                    <a:pt x="1500" y="1720"/>
                  </a:lnTo>
                  <a:lnTo>
                    <a:pt x="1542" y="1727"/>
                  </a:lnTo>
                  <a:lnTo>
                    <a:pt x="1564" y="1731"/>
                  </a:lnTo>
                  <a:lnTo>
                    <a:pt x="1585" y="1737"/>
                  </a:lnTo>
                  <a:lnTo>
                    <a:pt x="1604" y="1745"/>
                  </a:lnTo>
                  <a:lnTo>
                    <a:pt x="1624" y="1754"/>
                  </a:lnTo>
                  <a:lnTo>
                    <a:pt x="1641" y="1763"/>
                  </a:lnTo>
                  <a:lnTo>
                    <a:pt x="1656" y="1776"/>
                  </a:lnTo>
                  <a:lnTo>
                    <a:pt x="1656" y="1776"/>
                  </a:lnTo>
                  <a:lnTo>
                    <a:pt x="1662" y="1786"/>
                  </a:lnTo>
                  <a:lnTo>
                    <a:pt x="1667" y="1796"/>
                  </a:lnTo>
                  <a:lnTo>
                    <a:pt x="1670" y="1801"/>
                  </a:lnTo>
                  <a:lnTo>
                    <a:pt x="1672" y="1806"/>
                  </a:lnTo>
                  <a:lnTo>
                    <a:pt x="1672" y="1811"/>
                  </a:lnTo>
                  <a:lnTo>
                    <a:pt x="1672" y="1818"/>
                  </a:lnTo>
                  <a:lnTo>
                    <a:pt x="1672" y="1818"/>
                  </a:lnTo>
                  <a:lnTo>
                    <a:pt x="1670" y="1822"/>
                  </a:lnTo>
                  <a:lnTo>
                    <a:pt x="1667" y="1825"/>
                  </a:lnTo>
                  <a:lnTo>
                    <a:pt x="1662" y="1831"/>
                  </a:lnTo>
                  <a:lnTo>
                    <a:pt x="1656" y="1838"/>
                  </a:lnTo>
                  <a:lnTo>
                    <a:pt x="1653" y="1841"/>
                  </a:lnTo>
                  <a:lnTo>
                    <a:pt x="1653" y="1845"/>
                  </a:lnTo>
                  <a:lnTo>
                    <a:pt x="1653" y="1845"/>
                  </a:lnTo>
                  <a:lnTo>
                    <a:pt x="1634" y="1858"/>
                  </a:lnTo>
                  <a:lnTo>
                    <a:pt x="1613" y="1869"/>
                  </a:lnTo>
                  <a:lnTo>
                    <a:pt x="1590" y="1879"/>
                  </a:lnTo>
                  <a:lnTo>
                    <a:pt x="1578" y="1883"/>
                  </a:lnTo>
                  <a:lnTo>
                    <a:pt x="1565" y="1886"/>
                  </a:lnTo>
                  <a:lnTo>
                    <a:pt x="1565" y="1886"/>
                  </a:lnTo>
                  <a:lnTo>
                    <a:pt x="1554" y="1886"/>
                  </a:lnTo>
                  <a:lnTo>
                    <a:pt x="1542" y="1887"/>
                  </a:lnTo>
                  <a:lnTo>
                    <a:pt x="1542" y="1887"/>
                  </a:lnTo>
                  <a:lnTo>
                    <a:pt x="1496" y="1893"/>
                  </a:lnTo>
                  <a:lnTo>
                    <a:pt x="1446" y="1898"/>
                  </a:lnTo>
                  <a:lnTo>
                    <a:pt x="1395" y="1901"/>
                  </a:lnTo>
                  <a:lnTo>
                    <a:pt x="1370" y="1901"/>
                  </a:lnTo>
                  <a:lnTo>
                    <a:pt x="1345" y="1901"/>
                  </a:lnTo>
                  <a:lnTo>
                    <a:pt x="1345" y="1901"/>
                  </a:lnTo>
                  <a:lnTo>
                    <a:pt x="1331" y="1900"/>
                  </a:lnTo>
                  <a:lnTo>
                    <a:pt x="1316" y="1897"/>
                  </a:lnTo>
                  <a:lnTo>
                    <a:pt x="1287" y="1891"/>
                  </a:lnTo>
                  <a:lnTo>
                    <a:pt x="1287" y="1891"/>
                  </a:lnTo>
                  <a:lnTo>
                    <a:pt x="1234" y="1881"/>
                  </a:lnTo>
                  <a:lnTo>
                    <a:pt x="1210" y="1876"/>
                  </a:lnTo>
                  <a:lnTo>
                    <a:pt x="1199" y="1872"/>
                  </a:lnTo>
                  <a:lnTo>
                    <a:pt x="1189" y="1867"/>
                  </a:lnTo>
                  <a:lnTo>
                    <a:pt x="1189" y="1867"/>
                  </a:lnTo>
                  <a:lnTo>
                    <a:pt x="1189" y="1872"/>
                  </a:lnTo>
                  <a:lnTo>
                    <a:pt x="1187" y="1876"/>
                  </a:lnTo>
                  <a:lnTo>
                    <a:pt x="1185" y="1881"/>
                  </a:lnTo>
                  <a:lnTo>
                    <a:pt x="1183" y="1887"/>
                  </a:lnTo>
                  <a:lnTo>
                    <a:pt x="1183" y="1887"/>
                  </a:lnTo>
                  <a:lnTo>
                    <a:pt x="1197" y="1890"/>
                  </a:lnTo>
                  <a:lnTo>
                    <a:pt x="1208" y="1893"/>
                  </a:lnTo>
                  <a:lnTo>
                    <a:pt x="1229" y="1900"/>
                  </a:lnTo>
                  <a:lnTo>
                    <a:pt x="1229" y="1900"/>
                  </a:lnTo>
                  <a:close/>
                  <a:moveTo>
                    <a:pt x="1498" y="1730"/>
                  </a:moveTo>
                  <a:lnTo>
                    <a:pt x="1498" y="1730"/>
                  </a:lnTo>
                  <a:lnTo>
                    <a:pt x="1495" y="1734"/>
                  </a:lnTo>
                  <a:lnTo>
                    <a:pt x="1493" y="1738"/>
                  </a:lnTo>
                  <a:lnTo>
                    <a:pt x="1492" y="1744"/>
                  </a:lnTo>
                  <a:lnTo>
                    <a:pt x="1492" y="1747"/>
                  </a:lnTo>
                  <a:lnTo>
                    <a:pt x="1493" y="1749"/>
                  </a:lnTo>
                  <a:lnTo>
                    <a:pt x="1493" y="1749"/>
                  </a:lnTo>
                  <a:lnTo>
                    <a:pt x="1506" y="1748"/>
                  </a:lnTo>
                  <a:lnTo>
                    <a:pt x="1521" y="1747"/>
                  </a:lnTo>
                  <a:lnTo>
                    <a:pt x="1537" y="1745"/>
                  </a:lnTo>
                  <a:lnTo>
                    <a:pt x="1544" y="1742"/>
                  </a:lnTo>
                  <a:lnTo>
                    <a:pt x="1550" y="1741"/>
                  </a:lnTo>
                  <a:lnTo>
                    <a:pt x="1550" y="1741"/>
                  </a:lnTo>
                  <a:lnTo>
                    <a:pt x="1526" y="1734"/>
                  </a:lnTo>
                  <a:lnTo>
                    <a:pt x="1513" y="1731"/>
                  </a:lnTo>
                  <a:lnTo>
                    <a:pt x="1498" y="1730"/>
                  </a:lnTo>
                  <a:lnTo>
                    <a:pt x="1498" y="1730"/>
                  </a:lnTo>
                  <a:close/>
                  <a:moveTo>
                    <a:pt x="1540" y="1766"/>
                  </a:moveTo>
                  <a:lnTo>
                    <a:pt x="1540" y="1766"/>
                  </a:lnTo>
                  <a:lnTo>
                    <a:pt x="1569" y="1762"/>
                  </a:lnTo>
                  <a:lnTo>
                    <a:pt x="1599" y="1758"/>
                  </a:lnTo>
                  <a:lnTo>
                    <a:pt x="1599" y="1758"/>
                  </a:lnTo>
                  <a:lnTo>
                    <a:pt x="1593" y="1754"/>
                  </a:lnTo>
                  <a:lnTo>
                    <a:pt x="1587" y="1751"/>
                  </a:lnTo>
                  <a:lnTo>
                    <a:pt x="1582" y="1749"/>
                  </a:lnTo>
                  <a:lnTo>
                    <a:pt x="1576" y="1748"/>
                  </a:lnTo>
                  <a:lnTo>
                    <a:pt x="1562" y="1749"/>
                  </a:lnTo>
                  <a:lnTo>
                    <a:pt x="1548" y="1751"/>
                  </a:lnTo>
                  <a:lnTo>
                    <a:pt x="1520" y="1756"/>
                  </a:lnTo>
                  <a:lnTo>
                    <a:pt x="1506" y="1758"/>
                  </a:lnTo>
                  <a:lnTo>
                    <a:pt x="1495" y="1758"/>
                  </a:lnTo>
                  <a:lnTo>
                    <a:pt x="1495" y="1758"/>
                  </a:lnTo>
                  <a:lnTo>
                    <a:pt x="1498" y="1763"/>
                  </a:lnTo>
                  <a:lnTo>
                    <a:pt x="1502" y="1766"/>
                  </a:lnTo>
                  <a:lnTo>
                    <a:pt x="1507" y="1769"/>
                  </a:lnTo>
                  <a:lnTo>
                    <a:pt x="1512" y="1770"/>
                  </a:lnTo>
                  <a:lnTo>
                    <a:pt x="1526" y="1769"/>
                  </a:lnTo>
                  <a:lnTo>
                    <a:pt x="1540" y="1766"/>
                  </a:lnTo>
                  <a:lnTo>
                    <a:pt x="1540" y="1766"/>
                  </a:lnTo>
                  <a:close/>
                  <a:moveTo>
                    <a:pt x="1614" y="1762"/>
                  </a:moveTo>
                  <a:lnTo>
                    <a:pt x="1614" y="1762"/>
                  </a:lnTo>
                  <a:lnTo>
                    <a:pt x="1590" y="1769"/>
                  </a:lnTo>
                  <a:lnTo>
                    <a:pt x="1565" y="1773"/>
                  </a:lnTo>
                  <a:lnTo>
                    <a:pt x="1537" y="1778"/>
                  </a:lnTo>
                  <a:lnTo>
                    <a:pt x="1506" y="1779"/>
                  </a:lnTo>
                  <a:lnTo>
                    <a:pt x="1506" y="1779"/>
                  </a:lnTo>
                  <a:lnTo>
                    <a:pt x="1503" y="1785"/>
                  </a:lnTo>
                  <a:lnTo>
                    <a:pt x="1500" y="1790"/>
                  </a:lnTo>
                  <a:lnTo>
                    <a:pt x="1498" y="1794"/>
                  </a:lnTo>
                  <a:lnTo>
                    <a:pt x="1498" y="1796"/>
                  </a:lnTo>
                  <a:lnTo>
                    <a:pt x="1499" y="1796"/>
                  </a:lnTo>
                  <a:lnTo>
                    <a:pt x="1499" y="1796"/>
                  </a:lnTo>
                  <a:lnTo>
                    <a:pt x="1506" y="1796"/>
                  </a:lnTo>
                  <a:lnTo>
                    <a:pt x="1512" y="1797"/>
                  </a:lnTo>
                  <a:lnTo>
                    <a:pt x="1517" y="1800"/>
                  </a:lnTo>
                  <a:lnTo>
                    <a:pt x="1520" y="1803"/>
                  </a:lnTo>
                  <a:lnTo>
                    <a:pt x="1527" y="1810"/>
                  </a:lnTo>
                  <a:lnTo>
                    <a:pt x="1531" y="1820"/>
                  </a:lnTo>
                  <a:lnTo>
                    <a:pt x="1531" y="1820"/>
                  </a:lnTo>
                  <a:lnTo>
                    <a:pt x="1527" y="1825"/>
                  </a:lnTo>
                  <a:lnTo>
                    <a:pt x="1524" y="1829"/>
                  </a:lnTo>
                  <a:lnTo>
                    <a:pt x="1520" y="1841"/>
                  </a:lnTo>
                  <a:lnTo>
                    <a:pt x="1520" y="1841"/>
                  </a:lnTo>
                  <a:lnTo>
                    <a:pt x="1479" y="1846"/>
                  </a:lnTo>
                  <a:lnTo>
                    <a:pt x="1439" y="1851"/>
                  </a:lnTo>
                  <a:lnTo>
                    <a:pt x="1360" y="1855"/>
                  </a:lnTo>
                  <a:lnTo>
                    <a:pt x="1283" y="1858"/>
                  </a:lnTo>
                  <a:lnTo>
                    <a:pt x="1243" y="1860"/>
                  </a:lnTo>
                  <a:lnTo>
                    <a:pt x="1203" y="1863"/>
                  </a:lnTo>
                  <a:lnTo>
                    <a:pt x="1203" y="1863"/>
                  </a:lnTo>
                  <a:lnTo>
                    <a:pt x="1227" y="1867"/>
                  </a:lnTo>
                  <a:lnTo>
                    <a:pt x="1252" y="1873"/>
                  </a:lnTo>
                  <a:lnTo>
                    <a:pt x="1280" y="1880"/>
                  </a:lnTo>
                  <a:lnTo>
                    <a:pt x="1307" y="1886"/>
                  </a:lnTo>
                  <a:lnTo>
                    <a:pt x="1307" y="1886"/>
                  </a:lnTo>
                  <a:lnTo>
                    <a:pt x="1323" y="1887"/>
                  </a:lnTo>
                  <a:lnTo>
                    <a:pt x="1342" y="1888"/>
                  </a:lnTo>
                  <a:lnTo>
                    <a:pt x="1381" y="1888"/>
                  </a:lnTo>
                  <a:lnTo>
                    <a:pt x="1420" y="1887"/>
                  </a:lnTo>
                  <a:lnTo>
                    <a:pt x="1458" y="1884"/>
                  </a:lnTo>
                  <a:lnTo>
                    <a:pt x="1458" y="1884"/>
                  </a:lnTo>
                  <a:lnTo>
                    <a:pt x="1489" y="1881"/>
                  </a:lnTo>
                  <a:lnTo>
                    <a:pt x="1520" y="1879"/>
                  </a:lnTo>
                  <a:lnTo>
                    <a:pt x="1551" y="1874"/>
                  </a:lnTo>
                  <a:lnTo>
                    <a:pt x="1580" y="1867"/>
                  </a:lnTo>
                  <a:lnTo>
                    <a:pt x="1594" y="1863"/>
                  </a:lnTo>
                  <a:lnTo>
                    <a:pt x="1607" y="1859"/>
                  </a:lnTo>
                  <a:lnTo>
                    <a:pt x="1620" y="1853"/>
                  </a:lnTo>
                  <a:lnTo>
                    <a:pt x="1630" y="1846"/>
                  </a:lnTo>
                  <a:lnTo>
                    <a:pt x="1639" y="1838"/>
                  </a:lnTo>
                  <a:lnTo>
                    <a:pt x="1648" y="1829"/>
                  </a:lnTo>
                  <a:lnTo>
                    <a:pt x="1655" y="1820"/>
                  </a:lnTo>
                  <a:lnTo>
                    <a:pt x="1660" y="1808"/>
                  </a:lnTo>
                  <a:lnTo>
                    <a:pt x="1660" y="1808"/>
                  </a:lnTo>
                  <a:lnTo>
                    <a:pt x="1652" y="1794"/>
                  </a:lnTo>
                  <a:lnTo>
                    <a:pt x="1642" y="1782"/>
                  </a:lnTo>
                  <a:lnTo>
                    <a:pt x="1628" y="1770"/>
                  </a:lnTo>
                  <a:lnTo>
                    <a:pt x="1614" y="1762"/>
                  </a:lnTo>
                  <a:lnTo>
                    <a:pt x="1614" y="1762"/>
                  </a:lnTo>
                  <a:close/>
                  <a:moveTo>
                    <a:pt x="383" y="1848"/>
                  </a:moveTo>
                  <a:lnTo>
                    <a:pt x="383" y="1848"/>
                  </a:lnTo>
                  <a:lnTo>
                    <a:pt x="414" y="1866"/>
                  </a:lnTo>
                  <a:lnTo>
                    <a:pt x="443" y="1881"/>
                  </a:lnTo>
                  <a:lnTo>
                    <a:pt x="459" y="1887"/>
                  </a:lnTo>
                  <a:lnTo>
                    <a:pt x="476" y="1894"/>
                  </a:lnTo>
                  <a:lnTo>
                    <a:pt x="492" y="1898"/>
                  </a:lnTo>
                  <a:lnTo>
                    <a:pt x="511" y="1904"/>
                  </a:lnTo>
                  <a:lnTo>
                    <a:pt x="511" y="1904"/>
                  </a:lnTo>
                  <a:lnTo>
                    <a:pt x="543" y="1911"/>
                  </a:lnTo>
                  <a:lnTo>
                    <a:pt x="574" y="1918"/>
                  </a:lnTo>
                  <a:lnTo>
                    <a:pt x="574" y="1918"/>
                  </a:lnTo>
                  <a:lnTo>
                    <a:pt x="605" y="1922"/>
                  </a:lnTo>
                  <a:lnTo>
                    <a:pt x="637" y="1925"/>
                  </a:lnTo>
                  <a:lnTo>
                    <a:pt x="702" y="1929"/>
                  </a:lnTo>
                  <a:lnTo>
                    <a:pt x="702" y="1929"/>
                  </a:lnTo>
                  <a:lnTo>
                    <a:pt x="732" y="1929"/>
                  </a:lnTo>
                  <a:lnTo>
                    <a:pt x="763" y="1926"/>
                  </a:lnTo>
                  <a:lnTo>
                    <a:pt x="824" y="1921"/>
                  </a:lnTo>
                  <a:lnTo>
                    <a:pt x="824" y="1921"/>
                  </a:lnTo>
                  <a:lnTo>
                    <a:pt x="853" y="1917"/>
                  </a:lnTo>
                  <a:lnTo>
                    <a:pt x="881" y="1911"/>
                  </a:lnTo>
                  <a:lnTo>
                    <a:pt x="936" y="1900"/>
                  </a:lnTo>
                  <a:lnTo>
                    <a:pt x="936" y="1900"/>
                  </a:lnTo>
                  <a:lnTo>
                    <a:pt x="957" y="1894"/>
                  </a:lnTo>
                  <a:lnTo>
                    <a:pt x="978" y="1887"/>
                  </a:lnTo>
                  <a:lnTo>
                    <a:pt x="978" y="1887"/>
                  </a:lnTo>
                  <a:lnTo>
                    <a:pt x="1017" y="1872"/>
                  </a:lnTo>
                  <a:lnTo>
                    <a:pt x="1057" y="1855"/>
                  </a:lnTo>
                  <a:lnTo>
                    <a:pt x="1057" y="1855"/>
                  </a:lnTo>
                  <a:lnTo>
                    <a:pt x="1096" y="1836"/>
                  </a:lnTo>
                  <a:lnTo>
                    <a:pt x="1114" y="1827"/>
                  </a:lnTo>
                  <a:lnTo>
                    <a:pt x="1123" y="1821"/>
                  </a:lnTo>
                  <a:lnTo>
                    <a:pt x="1131" y="1815"/>
                  </a:lnTo>
                  <a:lnTo>
                    <a:pt x="1131" y="1815"/>
                  </a:lnTo>
                  <a:lnTo>
                    <a:pt x="1127" y="1799"/>
                  </a:lnTo>
                  <a:lnTo>
                    <a:pt x="1126" y="1790"/>
                  </a:lnTo>
                  <a:lnTo>
                    <a:pt x="1121" y="1783"/>
                  </a:lnTo>
                  <a:lnTo>
                    <a:pt x="1121" y="1783"/>
                  </a:lnTo>
                  <a:lnTo>
                    <a:pt x="1117" y="1793"/>
                  </a:lnTo>
                  <a:lnTo>
                    <a:pt x="1112" y="1803"/>
                  </a:lnTo>
                  <a:lnTo>
                    <a:pt x="1104" y="1811"/>
                  </a:lnTo>
                  <a:lnTo>
                    <a:pt x="1097" y="1817"/>
                  </a:lnTo>
                  <a:lnTo>
                    <a:pt x="1097" y="1817"/>
                  </a:lnTo>
                  <a:lnTo>
                    <a:pt x="1089" y="1821"/>
                  </a:lnTo>
                  <a:lnTo>
                    <a:pt x="1079" y="1824"/>
                  </a:lnTo>
                  <a:lnTo>
                    <a:pt x="1071" y="1827"/>
                  </a:lnTo>
                  <a:lnTo>
                    <a:pt x="1060" y="1828"/>
                  </a:lnTo>
                  <a:lnTo>
                    <a:pt x="1039" y="1828"/>
                  </a:lnTo>
                  <a:lnTo>
                    <a:pt x="1017" y="1825"/>
                  </a:lnTo>
                  <a:lnTo>
                    <a:pt x="973" y="1818"/>
                  </a:lnTo>
                  <a:lnTo>
                    <a:pt x="951" y="1817"/>
                  </a:lnTo>
                  <a:lnTo>
                    <a:pt x="933" y="1815"/>
                  </a:lnTo>
                  <a:lnTo>
                    <a:pt x="933" y="1815"/>
                  </a:lnTo>
                  <a:lnTo>
                    <a:pt x="916" y="1818"/>
                  </a:lnTo>
                  <a:lnTo>
                    <a:pt x="898" y="1821"/>
                  </a:lnTo>
                  <a:lnTo>
                    <a:pt x="898" y="1821"/>
                  </a:lnTo>
                  <a:lnTo>
                    <a:pt x="867" y="1825"/>
                  </a:lnTo>
                  <a:lnTo>
                    <a:pt x="867" y="1825"/>
                  </a:lnTo>
                  <a:lnTo>
                    <a:pt x="838" y="1832"/>
                  </a:lnTo>
                  <a:lnTo>
                    <a:pt x="811" y="1839"/>
                  </a:lnTo>
                  <a:lnTo>
                    <a:pt x="759" y="1856"/>
                  </a:lnTo>
                  <a:lnTo>
                    <a:pt x="759" y="1856"/>
                  </a:lnTo>
                  <a:lnTo>
                    <a:pt x="738" y="1865"/>
                  </a:lnTo>
                  <a:lnTo>
                    <a:pt x="717" y="1873"/>
                  </a:lnTo>
                  <a:lnTo>
                    <a:pt x="717" y="1873"/>
                  </a:lnTo>
                  <a:lnTo>
                    <a:pt x="696" y="1880"/>
                  </a:lnTo>
                  <a:lnTo>
                    <a:pt x="674" y="1884"/>
                  </a:lnTo>
                  <a:lnTo>
                    <a:pt x="651" y="1887"/>
                  </a:lnTo>
                  <a:lnTo>
                    <a:pt x="630" y="1890"/>
                  </a:lnTo>
                  <a:lnTo>
                    <a:pt x="608" y="1890"/>
                  </a:lnTo>
                  <a:lnTo>
                    <a:pt x="586" y="1888"/>
                  </a:lnTo>
                  <a:lnTo>
                    <a:pt x="564" y="1884"/>
                  </a:lnTo>
                  <a:lnTo>
                    <a:pt x="543" y="1880"/>
                  </a:lnTo>
                  <a:lnTo>
                    <a:pt x="543" y="1880"/>
                  </a:lnTo>
                  <a:lnTo>
                    <a:pt x="528" y="1876"/>
                  </a:lnTo>
                  <a:lnTo>
                    <a:pt x="513" y="1870"/>
                  </a:lnTo>
                  <a:lnTo>
                    <a:pt x="499" y="1865"/>
                  </a:lnTo>
                  <a:lnTo>
                    <a:pt x="485" y="1858"/>
                  </a:lnTo>
                  <a:lnTo>
                    <a:pt x="474" y="1851"/>
                  </a:lnTo>
                  <a:lnTo>
                    <a:pt x="462" y="1842"/>
                  </a:lnTo>
                  <a:lnTo>
                    <a:pt x="450" y="1834"/>
                  </a:lnTo>
                  <a:lnTo>
                    <a:pt x="439" y="1824"/>
                  </a:lnTo>
                  <a:lnTo>
                    <a:pt x="439" y="1824"/>
                  </a:lnTo>
                  <a:lnTo>
                    <a:pt x="410" y="1800"/>
                  </a:lnTo>
                  <a:lnTo>
                    <a:pt x="398" y="1789"/>
                  </a:lnTo>
                  <a:lnTo>
                    <a:pt x="394" y="1783"/>
                  </a:lnTo>
                  <a:lnTo>
                    <a:pt x="393" y="1776"/>
                  </a:lnTo>
                  <a:lnTo>
                    <a:pt x="393" y="1776"/>
                  </a:lnTo>
                  <a:lnTo>
                    <a:pt x="393" y="1776"/>
                  </a:lnTo>
                  <a:lnTo>
                    <a:pt x="391" y="1775"/>
                  </a:lnTo>
                  <a:lnTo>
                    <a:pt x="391" y="1775"/>
                  </a:lnTo>
                  <a:lnTo>
                    <a:pt x="389" y="1783"/>
                  </a:lnTo>
                  <a:lnTo>
                    <a:pt x="386" y="1792"/>
                  </a:lnTo>
                  <a:lnTo>
                    <a:pt x="384" y="1811"/>
                  </a:lnTo>
                  <a:lnTo>
                    <a:pt x="384" y="1829"/>
                  </a:lnTo>
                  <a:lnTo>
                    <a:pt x="383" y="1848"/>
                  </a:lnTo>
                  <a:lnTo>
                    <a:pt x="383" y="1848"/>
                  </a:lnTo>
                  <a:close/>
                  <a:moveTo>
                    <a:pt x="1467" y="1838"/>
                  </a:moveTo>
                  <a:lnTo>
                    <a:pt x="1467" y="1838"/>
                  </a:lnTo>
                  <a:lnTo>
                    <a:pt x="1481" y="1836"/>
                  </a:lnTo>
                  <a:lnTo>
                    <a:pt x="1498" y="1834"/>
                  </a:lnTo>
                  <a:lnTo>
                    <a:pt x="1506" y="1831"/>
                  </a:lnTo>
                  <a:lnTo>
                    <a:pt x="1513" y="1828"/>
                  </a:lnTo>
                  <a:lnTo>
                    <a:pt x="1517" y="1825"/>
                  </a:lnTo>
                  <a:lnTo>
                    <a:pt x="1519" y="1821"/>
                  </a:lnTo>
                  <a:lnTo>
                    <a:pt x="1519" y="1821"/>
                  </a:lnTo>
                  <a:lnTo>
                    <a:pt x="1519" y="1818"/>
                  </a:lnTo>
                  <a:lnTo>
                    <a:pt x="1517" y="1815"/>
                  </a:lnTo>
                  <a:lnTo>
                    <a:pt x="1510" y="1811"/>
                  </a:lnTo>
                  <a:lnTo>
                    <a:pt x="1502" y="1807"/>
                  </a:lnTo>
                  <a:lnTo>
                    <a:pt x="1492" y="1806"/>
                  </a:lnTo>
                  <a:lnTo>
                    <a:pt x="1492" y="1806"/>
                  </a:lnTo>
                  <a:lnTo>
                    <a:pt x="1468" y="1806"/>
                  </a:lnTo>
                  <a:lnTo>
                    <a:pt x="1440" y="1806"/>
                  </a:lnTo>
                  <a:lnTo>
                    <a:pt x="1396" y="1807"/>
                  </a:lnTo>
                  <a:lnTo>
                    <a:pt x="1396" y="1807"/>
                  </a:lnTo>
                  <a:lnTo>
                    <a:pt x="1298" y="1813"/>
                  </a:lnTo>
                  <a:lnTo>
                    <a:pt x="1249" y="1815"/>
                  </a:lnTo>
                  <a:lnTo>
                    <a:pt x="1203" y="1815"/>
                  </a:lnTo>
                  <a:lnTo>
                    <a:pt x="1203" y="1815"/>
                  </a:lnTo>
                  <a:lnTo>
                    <a:pt x="1172" y="1815"/>
                  </a:lnTo>
                  <a:lnTo>
                    <a:pt x="1158" y="1817"/>
                  </a:lnTo>
                  <a:lnTo>
                    <a:pt x="1151" y="1818"/>
                  </a:lnTo>
                  <a:lnTo>
                    <a:pt x="1144" y="1821"/>
                  </a:lnTo>
                  <a:lnTo>
                    <a:pt x="1144" y="1821"/>
                  </a:lnTo>
                  <a:lnTo>
                    <a:pt x="1144" y="1824"/>
                  </a:lnTo>
                  <a:lnTo>
                    <a:pt x="1145" y="1827"/>
                  </a:lnTo>
                  <a:lnTo>
                    <a:pt x="1149" y="1831"/>
                  </a:lnTo>
                  <a:lnTo>
                    <a:pt x="1156" y="1832"/>
                  </a:lnTo>
                  <a:lnTo>
                    <a:pt x="1165" y="1835"/>
                  </a:lnTo>
                  <a:lnTo>
                    <a:pt x="1172" y="1836"/>
                  </a:lnTo>
                  <a:lnTo>
                    <a:pt x="1179" y="1839"/>
                  </a:lnTo>
                  <a:lnTo>
                    <a:pt x="1182" y="1842"/>
                  </a:lnTo>
                  <a:lnTo>
                    <a:pt x="1183" y="1843"/>
                  </a:lnTo>
                  <a:lnTo>
                    <a:pt x="1185" y="1848"/>
                  </a:lnTo>
                  <a:lnTo>
                    <a:pt x="1185" y="1852"/>
                  </a:lnTo>
                  <a:lnTo>
                    <a:pt x="1185" y="1852"/>
                  </a:lnTo>
                  <a:lnTo>
                    <a:pt x="1321" y="1848"/>
                  </a:lnTo>
                  <a:lnTo>
                    <a:pt x="1394" y="1843"/>
                  </a:lnTo>
                  <a:lnTo>
                    <a:pt x="1467" y="1838"/>
                  </a:lnTo>
                  <a:lnTo>
                    <a:pt x="1467" y="1838"/>
                  </a:lnTo>
                  <a:close/>
                  <a:moveTo>
                    <a:pt x="391" y="1893"/>
                  </a:moveTo>
                  <a:lnTo>
                    <a:pt x="391" y="1893"/>
                  </a:lnTo>
                  <a:lnTo>
                    <a:pt x="404" y="1902"/>
                  </a:lnTo>
                  <a:lnTo>
                    <a:pt x="417" y="1912"/>
                  </a:lnTo>
                  <a:lnTo>
                    <a:pt x="432" y="1919"/>
                  </a:lnTo>
                  <a:lnTo>
                    <a:pt x="449" y="1928"/>
                  </a:lnTo>
                  <a:lnTo>
                    <a:pt x="449" y="1928"/>
                  </a:lnTo>
                  <a:lnTo>
                    <a:pt x="491" y="1943"/>
                  </a:lnTo>
                  <a:lnTo>
                    <a:pt x="512" y="1950"/>
                  </a:lnTo>
                  <a:lnTo>
                    <a:pt x="536" y="1954"/>
                  </a:lnTo>
                  <a:lnTo>
                    <a:pt x="536" y="1954"/>
                  </a:lnTo>
                  <a:lnTo>
                    <a:pt x="589" y="1961"/>
                  </a:lnTo>
                  <a:lnTo>
                    <a:pt x="641" y="1967"/>
                  </a:lnTo>
                  <a:lnTo>
                    <a:pt x="690" y="1970"/>
                  </a:lnTo>
                  <a:lnTo>
                    <a:pt x="741" y="1973"/>
                  </a:lnTo>
                  <a:lnTo>
                    <a:pt x="741" y="1973"/>
                  </a:lnTo>
                  <a:lnTo>
                    <a:pt x="765" y="1974"/>
                  </a:lnTo>
                  <a:lnTo>
                    <a:pt x="787" y="1973"/>
                  </a:lnTo>
                  <a:lnTo>
                    <a:pt x="811" y="1971"/>
                  </a:lnTo>
                  <a:lnTo>
                    <a:pt x="835" y="1970"/>
                  </a:lnTo>
                  <a:lnTo>
                    <a:pt x="880" y="1963"/>
                  </a:lnTo>
                  <a:lnTo>
                    <a:pt x="926" y="1953"/>
                  </a:lnTo>
                  <a:lnTo>
                    <a:pt x="970" y="1942"/>
                  </a:lnTo>
                  <a:lnTo>
                    <a:pt x="1010" y="1928"/>
                  </a:lnTo>
                  <a:lnTo>
                    <a:pt x="1050" y="1914"/>
                  </a:lnTo>
                  <a:lnTo>
                    <a:pt x="1086" y="1898"/>
                  </a:lnTo>
                  <a:lnTo>
                    <a:pt x="1086" y="1898"/>
                  </a:lnTo>
                  <a:lnTo>
                    <a:pt x="1104" y="1888"/>
                  </a:lnTo>
                  <a:lnTo>
                    <a:pt x="1113" y="1883"/>
                  </a:lnTo>
                  <a:lnTo>
                    <a:pt x="1120" y="1876"/>
                  </a:lnTo>
                  <a:lnTo>
                    <a:pt x="1126" y="1869"/>
                  </a:lnTo>
                  <a:lnTo>
                    <a:pt x="1130" y="1859"/>
                  </a:lnTo>
                  <a:lnTo>
                    <a:pt x="1133" y="1848"/>
                  </a:lnTo>
                  <a:lnTo>
                    <a:pt x="1133" y="1835"/>
                  </a:lnTo>
                  <a:lnTo>
                    <a:pt x="1133" y="1835"/>
                  </a:lnTo>
                  <a:lnTo>
                    <a:pt x="1131" y="1834"/>
                  </a:lnTo>
                  <a:lnTo>
                    <a:pt x="1131" y="1834"/>
                  </a:lnTo>
                  <a:lnTo>
                    <a:pt x="1131" y="1834"/>
                  </a:lnTo>
                  <a:lnTo>
                    <a:pt x="1062" y="1863"/>
                  </a:lnTo>
                  <a:lnTo>
                    <a:pt x="992" y="1891"/>
                  </a:lnTo>
                  <a:lnTo>
                    <a:pt x="992" y="1891"/>
                  </a:lnTo>
                  <a:lnTo>
                    <a:pt x="966" y="1902"/>
                  </a:lnTo>
                  <a:lnTo>
                    <a:pt x="951" y="1907"/>
                  </a:lnTo>
                  <a:lnTo>
                    <a:pt x="939" y="1911"/>
                  </a:lnTo>
                  <a:lnTo>
                    <a:pt x="939" y="1911"/>
                  </a:lnTo>
                  <a:lnTo>
                    <a:pt x="918" y="1914"/>
                  </a:lnTo>
                  <a:lnTo>
                    <a:pt x="908" y="1917"/>
                  </a:lnTo>
                  <a:lnTo>
                    <a:pt x="898" y="1919"/>
                  </a:lnTo>
                  <a:lnTo>
                    <a:pt x="898" y="1919"/>
                  </a:lnTo>
                  <a:lnTo>
                    <a:pt x="878" y="1925"/>
                  </a:lnTo>
                  <a:lnTo>
                    <a:pt x="859" y="1929"/>
                  </a:lnTo>
                  <a:lnTo>
                    <a:pt x="836" y="1932"/>
                  </a:lnTo>
                  <a:lnTo>
                    <a:pt x="815" y="1935"/>
                  </a:lnTo>
                  <a:lnTo>
                    <a:pt x="769" y="1939"/>
                  </a:lnTo>
                  <a:lnTo>
                    <a:pt x="720" y="1940"/>
                  </a:lnTo>
                  <a:lnTo>
                    <a:pt x="720" y="1940"/>
                  </a:lnTo>
                  <a:lnTo>
                    <a:pt x="718" y="1943"/>
                  </a:lnTo>
                  <a:lnTo>
                    <a:pt x="720" y="1945"/>
                  </a:lnTo>
                  <a:lnTo>
                    <a:pt x="721" y="1945"/>
                  </a:lnTo>
                  <a:lnTo>
                    <a:pt x="720" y="1946"/>
                  </a:lnTo>
                  <a:lnTo>
                    <a:pt x="720" y="1946"/>
                  </a:lnTo>
                  <a:lnTo>
                    <a:pt x="711" y="1945"/>
                  </a:lnTo>
                  <a:lnTo>
                    <a:pt x="702" y="1945"/>
                  </a:lnTo>
                  <a:lnTo>
                    <a:pt x="682" y="1945"/>
                  </a:lnTo>
                  <a:lnTo>
                    <a:pt x="682" y="1945"/>
                  </a:lnTo>
                  <a:lnTo>
                    <a:pt x="685" y="1946"/>
                  </a:lnTo>
                  <a:lnTo>
                    <a:pt x="686" y="1946"/>
                  </a:lnTo>
                  <a:lnTo>
                    <a:pt x="685" y="1946"/>
                  </a:lnTo>
                  <a:lnTo>
                    <a:pt x="685" y="1946"/>
                  </a:lnTo>
                  <a:lnTo>
                    <a:pt x="682" y="1946"/>
                  </a:lnTo>
                  <a:lnTo>
                    <a:pt x="681" y="1946"/>
                  </a:lnTo>
                  <a:lnTo>
                    <a:pt x="679" y="1943"/>
                  </a:lnTo>
                  <a:lnTo>
                    <a:pt x="676" y="1942"/>
                  </a:lnTo>
                  <a:lnTo>
                    <a:pt x="676" y="1942"/>
                  </a:lnTo>
                  <a:lnTo>
                    <a:pt x="637" y="1942"/>
                  </a:lnTo>
                  <a:lnTo>
                    <a:pt x="596" y="1939"/>
                  </a:lnTo>
                  <a:lnTo>
                    <a:pt x="554" y="1933"/>
                  </a:lnTo>
                  <a:lnTo>
                    <a:pt x="515" y="1925"/>
                  </a:lnTo>
                  <a:lnTo>
                    <a:pt x="495" y="1921"/>
                  </a:lnTo>
                  <a:lnTo>
                    <a:pt x="477" y="1915"/>
                  </a:lnTo>
                  <a:lnTo>
                    <a:pt x="459" y="1908"/>
                  </a:lnTo>
                  <a:lnTo>
                    <a:pt x="442" y="1901"/>
                  </a:lnTo>
                  <a:lnTo>
                    <a:pt x="426" y="1894"/>
                  </a:lnTo>
                  <a:lnTo>
                    <a:pt x="411" y="1884"/>
                  </a:lnTo>
                  <a:lnTo>
                    <a:pt x="398" y="1874"/>
                  </a:lnTo>
                  <a:lnTo>
                    <a:pt x="386" y="1865"/>
                  </a:lnTo>
                  <a:lnTo>
                    <a:pt x="386" y="1865"/>
                  </a:lnTo>
                  <a:lnTo>
                    <a:pt x="386" y="1869"/>
                  </a:lnTo>
                  <a:lnTo>
                    <a:pt x="387" y="1873"/>
                  </a:lnTo>
                  <a:lnTo>
                    <a:pt x="390" y="1880"/>
                  </a:lnTo>
                  <a:lnTo>
                    <a:pt x="393" y="1886"/>
                  </a:lnTo>
                  <a:lnTo>
                    <a:pt x="393" y="1888"/>
                  </a:lnTo>
                  <a:lnTo>
                    <a:pt x="391" y="1893"/>
                  </a:lnTo>
                  <a:lnTo>
                    <a:pt x="391" y="1893"/>
                  </a:lnTo>
                  <a:close/>
                  <a:moveTo>
                    <a:pt x="1130" y="1884"/>
                  </a:moveTo>
                  <a:lnTo>
                    <a:pt x="1130" y="1884"/>
                  </a:lnTo>
                  <a:lnTo>
                    <a:pt x="1140" y="1884"/>
                  </a:lnTo>
                  <a:lnTo>
                    <a:pt x="1152" y="1886"/>
                  </a:lnTo>
                  <a:lnTo>
                    <a:pt x="1158" y="1886"/>
                  </a:lnTo>
                  <a:lnTo>
                    <a:pt x="1163" y="1884"/>
                  </a:lnTo>
                  <a:lnTo>
                    <a:pt x="1169" y="1881"/>
                  </a:lnTo>
                  <a:lnTo>
                    <a:pt x="1173" y="1879"/>
                  </a:lnTo>
                  <a:lnTo>
                    <a:pt x="1173" y="1879"/>
                  </a:lnTo>
                  <a:lnTo>
                    <a:pt x="1176" y="1869"/>
                  </a:lnTo>
                  <a:lnTo>
                    <a:pt x="1175" y="1862"/>
                  </a:lnTo>
                  <a:lnTo>
                    <a:pt x="1173" y="1856"/>
                  </a:lnTo>
                  <a:lnTo>
                    <a:pt x="1169" y="1851"/>
                  </a:lnTo>
                  <a:lnTo>
                    <a:pt x="1165" y="1848"/>
                  </a:lnTo>
                  <a:lnTo>
                    <a:pt x="1159" y="1845"/>
                  </a:lnTo>
                  <a:lnTo>
                    <a:pt x="1152" y="1843"/>
                  </a:lnTo>
                  <a:lnTo>
                    <a:pt x="1147" y="1842"/>
                  </a:lnTo>
                  <a:lnTo>
                    <a:pt x="1147" y="1842"/>
                  </a:lnTo>
                  <a:lnTo>
                    <a:pt x="1144" y="1853"/>
                  </a:lnTo>
                  <a:lnTo>
                    <a:pt x="1141" y="1863"/>
                  </a:lnTo>
                  <a:lnTo>
                    <a:pt x="1135" y="1874"/>
                  </a:lnTo>
                  <a:lnTo>
                    <a:pt x="1130" y="1884"/>
                  </a:lnTo>
                  <a:lnTo>
                    <a:pt x="1130" y="1884"/>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1" name="Freeform 94"/>
            <p:cNvSpPr>
              <a:spLocks noEditPoints="1"/>
            </p:cNvSpPr>
            <p:nvPr/>
          </p:nvSpPr>
          <p:spPr bwMode="auto">
            <a:xfrm>
              <a:off x="3856038" y="366713"/>
              <a:ext cx="136525" cy="119063"/>
            </a:xfrm>
            <a:custGeom>
              <a:avLst/>
              <a:gdLst/>
              <a:ahLst/>
              <a:cxnLst>
                <a:cxn ang="0">
                  <a:pos x="218" y="143"/>
                </a:cxn>
                <a:cxn ang="0">
                  <a:pos x="198" y="181"/>
                </a:cxn>
                <a:cxn ang="0">
                  <a:pos x="176" y="201"/>
                </a:cxn>
                <a:cxn ang="0">
                  <a:pos x="130" y="222"/>
                </a:cxn>
                <a:cxn ang="0">
                  <a:pos x="100" y="226"/>
                </a:cxn>
                <a:cxn ang="0">
                  <a:pos x="64" y="215"/>
                </a:cxn>
                <a:cxn ang="0">
                  <a:pos x="45" y="188"/>
                </a:cxn>
                <a:cxn ang="0">
                  <a:pos x="27" y="169"/>
                </a:cxn>
                <a:cxn ang="0">
                  <a:pos x="2" y="141"/>
                </a:cxn>
                <a:cxn ang="0">
                  <a:pos x="5" y="84"/>
                </a:cxn>
                <a:cxn ang="0">
                  <a:pos x="40" y="28"/>
                </a:cxn>
                <a:cxn ang="0">
                  <a:pos x="79" y="14"/>
                </a:cxn>
                <a:cxn ang="0">
                  <a:pos x="107" y="14"/>
                </a:cxn>
                <a:cxn ang="0">
                  <a:pos x="123" y="23"/>
                </a:cxn>
                <a:cxn ang="0">
                  <a:pos x="134" y="23"/>
                </a:cxn>
                <a:cxn ang="0">
                  <a:pos x="151" y="9"/>
                </a:cxn>
                <a:cxn ang="0">
                  <a:pos x="186" y="0"/>
                </a:cxn>
                <a:cxn ang="0">
                  <a:pos x="200" y="6"/>
                </a:cxn>
                <a:cxn ang="0">
                  <a:pos x="242" y="21"/>
                </a:cxn>
                <a:cxn ang="0">
                  <a:pos x="257" y="70"/>
                </a:cxn>
                <a:cxn ang="0">
                  <a:pos x="250" y="98"/>
                </a:cxn>
                <a:cxn ang="0">
                  <a:pos x="221" y="120"/>
                </a:cxn>
                <a:cxn ang="0">
                  <a:pos x="175" y="9"/>
                </a:cxn>
                <a:cxn ang="0">
                  <a:pos x="142" y="28"/>
                </a:cxn>
                <a:cxn ang="0">
                  <a:pos x="121" y="31"/>
                </a:cxn>
                <a:cxn ang="0">
                  <a:pos x="104" y="23"/>
                </a:cxn>
                <a:cxn ang="0">
                  <a:pos x="73" y="24"/>
                </a:cxn>
                <a:cxn ang="0">
                  <a:pos x="38" y="39"/>
                </a:cxn>
                <a:cxn ang="0">
                  <a:pos x="17" y="72"/>
                </a:cxn>
                <a:cxn ang="0">
                  <a:pos x="10" y="114"/>
                </a:cxn>
                <a:cxn ang="0">
                  <a:pos x="19" y="159"/>
                </a:cxn>
                <a:cxn ang="0">
                  <a:pos x="44" y="163"/>
                </a:cxn>
                <a:cxn ang="0">
                  <a:pos x="57" y="193"/>
                </a:cxn>
                <a:cxn ang="0">
                  <a:pos x="73" y="211"/>
                </a:cxn>
                <a:cxn ang="0">
                  <a:pos x="114" y="218"/>
                </a:cxn>
                <a:cxn ang="0">
                  <a:pos x="137" y="209"/>
                </a:cxn>
                <a:cxn ang="0">
                  <a:pos x="180" y="186"/>
                </a:cxn>
                <a:cxn ang="0">
                  <a:pos x="203" y="163"/>
                </a:cxn>
                <a:cxn ang="0">
                  <a:pos x="208" y="131"/>
                </a:cxn>
                <a:cxn ang="0">
                  <a:pos x="214" y="115"/>
                </a:cxn>
                <a:cxn ang="0">
                  <a:pos x="239" y="97"/>
                </a:cxn>
                <a:cxn ang="0">
                  <a:pos x="246" y="83"/>
                </a:cxn>
                <a:cxn ang="0">
                  <a:pos x="245" y="48"/>
                </a:cxn>
                <a:cxn ang="0">
                  <a:pos x="222" y="75"/>
                </a:cxn>
                <a:cxn ang="0">
                  <a:pos x="196" y="77"/>
                </a:cxn>
                <a:cxn ang="0">
                  <a:pos x="186" y="107"/>
                </a:cxn>
                <a:cxn ang="0">
                  <a:pos x="179" y="125"/>
                </a:cxn>
                <a:cxn ang="0">
                  <a:pos x="148" y="139"/>
                </a:cxn>
                <a:cxn ang="0">
                  <a:pos x="123" y="132"/>
                </a:cxn>
                <a:cxn ang="0">
                  <a:pos x="152" y="131"/>
                </a:cxn>
                <a:cxn ang="0">
                  <a:pos x="165" y="128"/>
                </a:cxn>
                <a:cxn ang="0">
                  <a:pos x="177" y="101"/>
                </a:cxn>
                <a:cxn ang="0">
                  <a:pos x="190" y="70"/>
                </a:cxn>
                <a:cxn ang="0">
                  <a:pos x="221" y="65"/>
                </a:cxn>
                <a:cxn ang="0">
                  <a:pos x="231" y="48"/>
                </a:cxn>
                <a:cxn ang="0">
                  <a:pos x="219" y="17"/>
                </a:cxn>
                <a:cxn ang="0">
                  <a:pos x="198" y="14"/>
                </a:cxn>
              </a:cxnLst>
              <a:rect l="0" t="0" r="r" b="b"/>
              <a:pathLst>
                <a:path w="257" h="226">
                  <a:moveTo>
                    <a:pt x="221" y="120"/>
                  </a:moveTo>
                  <a:lnTo>
                    <a:pt x="221" y="120"/>
                  </a:lnTo>
                  <a:lnTo>
                    <a:pt x="219" y="132"/>
                  </a:lnTo>
                  <a:lnTo>
                    <a:pt x="218" y="143"/>
                  </a:lnTo>
                  <a:lnTo>
                    <a:pt x="215" y="155"/>
                  </a:lnTo>
                  <a:lnTo>
                    <a:pt x="210" y="164"/>
                  </a:lnTo>
                  <a:lnTo>
                    <a:pt x="204" y="173"/>
                  </a:lnTo>
                  <a:lnTo>
                    <a:pt x="198" y="181"/>
                  </a:lnTo>
                  <a:lnTo>
                    <a:pt x="191" y="188"/>
                  </a:lnTo>
                  <a:lnTo>
                    <a:pt x="183" y="197"/>
                  </a:lnTo>
                  <a:lnTo>
                    <a:pt x="183" y="197"/>
                  </a:lnTo>
                  <a:lnTo>
                    <a:pt x="176" y="201"/>
                  </a:lnTo>
                  <a:lnTo>
                    <a:pt x="166" y="205"/>
                  </a:lnTo>
                  <a:lnTo>
                    <a:pt x="145" y="215"/>
                  </a:lnTo>
                  <a:lnTo>
                    <a:pt x="145" y="215"/>
                  </a:lnTo>
                  <a:lnTo>
                    <a:pt x="130" y="222"/>
                  </a:lnTo>
                  <a:lnTo>
                    <a:pt x="120" y="225"/>
                  </a:lnTo>
                  <a:lnTo>
                    <a:pt x="120" y="225"/>
                  </a:lnTo>
                  <a:lnTo>
                    <a:pt x="110" y="226"/>
                  </a:lnTo>
                  <a:lnTo>
                    <a:pt x="100" y="226"/>
                  </a:lnTo>
                  <a:lnTo>
                    <a:pt x="90" y="225"/>
                  </a:lnTo>
                  <a:lnTo>
                    <a:pt x="82" y="223"/>
                  </a:lnTo>
                  <a:lnTo>
                    <a:pt x="72" y="219"/>
                  </a:lnTo>
                  <a:lnTo>
                    <a:pt x="64" y="215"/>
                  </a:lnTo>
                  <a:lnTo>
                    <a:pt x="57" y="211"/>
                  </a:lnTo>
                  <a:lnTo>
                    <a:pt x="50" y="205"/>
                  </a:lnTo>
                  <a:lnTo>
                    <a:pt x="50" y="205"/>
                  </a:lnTo>
                  <a:lnTo>
                    <a:pt x="45" y="188"/>
                  </a:lnTo>
                  <a:lnTo>
                    <a:pt x="41" y="173"/>
                  </a:lnTo>
                  <a:lnTo>
                    <a:pt x="41" y="173"/>
                  </a:lnTo>
                  <a:lnTo>
                    <a:pt x="34" y="170"/>
                  </a:lnTo>
                  <a:lnTo>
                    <a:pt x="27" y="169"/>
                  </a:lnTo>
                  <a:lnTo>
                    <a:pt x="12" y="166"/>
                  </a:lnTo>
                  <a:lnTo>
                    <a:pt x="12" y="166"/>
                  </a:lnTo>
                  <a:lnTo>
                    <a:pt x="5" y="153"/>
                  </a:lnTo>
                  <a:lnTo>
                    <a:pt x="2" y="141"/>
                  </a:lnTo>
                  <a:lnTo>
                    <a:pt x="0" y="127"/>
                  </a:lnTo>
                  <a:lnTo>
                    <a:pt x="0" y="114"/>
                  </a:lnTo>
                  <a:lnTo>
                    <a:pt x="2" y="98"/>
                  </a:lnTo>
                  <a:lnTo>
                    <a:pt x="5" y="84"/>
                  </a:lnTo>
                  <a:lnTo>
                    <a:pt x="10" y="54"/>
                  </a:lnTo>
                  <a:lnTo>
                    <a:pt x="10" y="54"/>
                  </a:lnTo>
                  <a:lnTo>
                    <a:pt x="24" y="41"/>
                  </a:lnTo>
                  <a:lnTo>
                    <a:pt x="40" y="28"/>
                  </a:lnTo>
                  <a:lnTo>
                    <a:pt x="50" y="23"/>
                  </a:lnTo>
                  <a:lnTo>
                    <a:pt x="58" y="18"/>
                  </a:lnTo>
                  <a:lnTo>
                    <a:pt x="68" y="16"/>
                  </a:lnTo>
                  <a:lnTo>
                    <a:pt x="79" y="14"/>
                  </a:lnTo>
                  <a:lnTo>
                    <a:pt x="79" y="14"/>
                  </a:lnTo>
                  <a:lnTo>
                    <a:pt x="93" y="13"/>
                  </a:lnTo>
                  <a:lnTo>
                    <a:pt x="102" y="13"/>
                  </a:lnTo>
                  <a:lnTo>
                    <a:pt x="107" y="14"/>
                  </a:lnTo>
                  <a:lnTo>
                    <a:pt x="107" y="14"/>
                  </a:lnTo>
                  <a:lnTo>
                    <a:pt x="113" y="16"/>
                  </a:lnTo>
                  <a:lnTo>
                    <a:pt x="117" y="18"/>
                  </a:lnTo>
                  <a:lnTo>
                    <a:pt x="123" y="23"/>
                  </a:lnTo>
                  <a:lnTo>
                    <a:pt x="127" y="24"/>
                  </a:lnTo>
                  <a:lnTo>
                    <a:pt x="127" y="24"/>
                  </a:lnTo>
                  <a:lnTo>
                    <a:pt x="131" y="23"/>
                  </a:lnTo>
                  <a:lnTo>
                    <a:pt x="134" y="23"/>
                  </a:lnTo>
                  <a:lnTo>
                    <a:pt x="139" y="18"/>
                  </a:lnTo>
                  <a:lnTo>
                    <a:pt x="145" y="13"/>
                  </a:lnTo>
                  <a:lnTo>
                    <a:pt x="151" y="9"/>
                  </a:lnTo>
                  <a:lnTo>
                    <a:pt x="151" y="9"/>
                  </a:lnTo>
                  <a:lnTo>
                    <a:pt x="158" y="4"/>
                  </a:lnTo>
                  <a:lnTo>
                    <a:pt x="166" y="2"/>
                  </a:lnTo>
                  <a:lnTo>
                    <a:pt x="176" y="0"/>
                  </a:lnTo>
                  <a:lnTo>
                    <a:pt x="186" y="0"/>
                  </a:lnTo>
                  <a:lnTo>
                    <a:pt x="186" y="0"/>
                  </a:lnTo>
                  <a:lnTo>
                    <a:pt x="193" y="3"/>
                  </a:lnTo>
                  <a:lnTo>
                    <a:pt x="200" y="6"/>
                  </a:lnTo>
                  <a:lnTo>
                    <a:pt x="200" y="6"/>
                  </a:lnTo>
                  <a:lnTo>
                    <a:pt x="222" y="11"/>
                  </a:lnTo>
                  <a:lnTo>
                    <a:pt x="232" y="14"/>
                  </a:lnTo>
                  <a:lnTo>
                    <a:pt x="242" y="21"/>
                  </a:lnTo>
                  <a:lnTo>
                    <a:pt x="242" y="21"/>
                  </a:lnTo>
                  <a:lnTo>
                    <a:pt x="249" y="38"/>
                  </a:lnTo>
                  <a:lnTo>
                    <a:pt x="253" y="49"/>
                  </a:lnTo>
                  <a:lnTo>
                    <a:pt x="256" y="59"/>
                  </a:lnTo>
                  <a:lnTo>
                    <a:pt x="257" y="70"/>
                  </a:lnTo>
                  <a:lnTo>
                    <a:pt x="257" y="80"/>
                  </a:lnTo>
                  <a:lnTo>
                    <a:pt x="255" y="90"/>
                  </a:lnTo>
                  <a:lnTo>
                    <a:pt x="250" y="98"/>
                  </a:lnTo>
                  <a:lnTo>
                    <a:pt x="250" y="98"/>
                  </a:lnTo>
                  <a:lnTo>
                    <a:pt x="243" y="105"/>
                  </a:lnTo>
                  <a:lnTo>
                    <a:pt x="235" y="110"/>
                  </a:lnTo>
                  <a:lnTo>
                    <a:pt x="228" y="114"/>
                  </a:lnTo>
                  <a:lnTo>
                    <a:pt x="221" y="120"/>
                  </a:lnTo>
                  <a:lnTo>
                    <a:pt x="221" y="120"/>
                  </a:lnTo>
                  <a:close/>
                  <a:moveTo>
                    <a:pt x="183" y="9"/>
                  </a:moveTo>
                  <a:lnTo>
                    <a:pt x="183" y="9"/>
                  </a:lnTo>
                  <a:lnTo>
                    <a:pt x="175" y="9"/>
                  </a:lnTo>
                  <a:lnTo>
                    <a:pt x="166" y="10"/>
                  </a:lnTo>
                  <a:lnTo>
                    <a:pt x="159" y="14"/>
                  </a:lnTo>
                  <a:lnTo>
                    <a:pt x="153" y="18"/>
                  </a:lnTo>
                  <a:lnTo>
                    <a:pt x="142" y="28"/>
                  </a:lnTo>
                  <a:lnTo>
                    <a:pt x="135" y="31"/>
                  </a:lnTo>
                  <a:lnTo>
                    <a:pt x="128" y="32"/>
                  </a:lnTo>
                  <a:lnTo>
                    <a:pt x="128" y="32"/>
                  </a:lnTo>
                  <a:lnTo>
                    <a:pt x="121" y="31"/>
                  </a:lnTo>
                  <a:lnTo>
                    <a:pt x="116" y="27"/>
                  </a:lnTo>
                  <a:lnTo>
                    <a:pt x="110" y="24"/>
                  </a:lnTo>
                  <a:lnTo>
                    <a:pt x="104" y="23"/>
                  </a:lnTo>
                  <a:lnTo>
                    <a:pt x="104" y="23"/>
                  </a:lnTo>
                  <a:lnTo>
                    <a:pt x="97" y="21"/>
                  </a:lnTo>
                  <a:lnTo>
                    <a:pt x="89" y="21"/>
                  </a:lnTo>
                  <a:lnTo>
                    <a:pt x="73" y="24"/>
                  </a:lnTo>
                  <a:lnTo>
                    <a:pt x="73" y="24"/>
                  </a:lnTo>
                  <a:lnTo>
                    <a:pt x="62" y="25"/>
                  </a:lnTo>
                  <a:lnTo>
                    <a:pt x="54" y="30"/>
                  </a:lnTo>
                  <a:lnTo>
                    <a:pt x="45" y="34"/>
                  </a:lnTo>
                  <a:lnTo>
                    <a:pt x="38" y="39"/>
                  </a:lnTo>
                  <a:lnTo>
                    <a:pt x="31" y="47"/>
                  </a:lnTo>
                  <a:lnTo>
                    <a:pt x="26" y="54"/>
                  </a:lnTo>
                  <a:lnTo>
                    <a:pt x="21" y="63"/>
                  </a:lnTo>
                  <a:lnTo>
                    <a:pt x="17" y="72"/>
                  </a:lnTo>
                  <a:lnTo>
                    <a:pt x="14" y="82"/>
                  </a:lnTo>
                  <a:lnTo>
                    <a:pt x="12" y="91"/>
                  </a:lnTo>
                  <a:lnTo>
                    <a:pt x="10" y="103"/>
                  </a:lnTo>
                  <a:lnTo>
                    <a:pt x="10" y="114"/>
                  </a:lnTo>
                  <a:lnTo>
                    <a:pt x="10" y="125"/>
                  </a:lnTo>
                  <a:lnTo>
                    <a:pt x="13" y="136"/>
                  </a:lnTo>
                  <a:lnTo>
                    <a:pt x="14" y="148"/>
                  </a:lnTo>
                  <a:lnTo>
                    <a:pt x="19" y="159"/>
                  </a:lnTo>
                  <a:lnTo>
                    <a:pt x="19" y="159"/>
                  </a:lnTo>
                  <a:lnTo>
                    <a:pt x="31" y="162"/>
                  </a:lnTo>
                  <a:lnTo>
                    <a:pt x="44" y="163"/>
                  </a:lnTo>
                  <a:lnTo>
                    <a:pt x="44" y="163"/>
                  </a:lnTo>
                  <a:lnTo>
                    <a:pt x="50" y="169"/>
                  </a:lnTo>
                  <a:lnTo>
                    <a:pt x="54" y="176"/>
                  </a:lnTo>
                  <a:lnTo>
                    <a:pt x="57" y="184"/>
                  </a:lnTo>
                  <a:lnTo>
                    <a:pt x="57" y="193"/>
                  </a:lnTo>
                  <a:lnTo>
                    <a:pt x="57" y="193"/>
                  </a:lnTo>
                  <a:lnTo>
                    <a:pt x="59" y="200"/>
                  </a:lnTo>
                  <a:lnTo>
                    <a:pt x="65" y="207"/>
                  </a:lnTo>
                  <a:lnTo>
                    <a:pt x="73" y="211"/>
                  </a:lnTo>
                  <a:lnTo>
                    <a:pt x="83" y="215"/>
                  </a:lnTo>
                  <a:lnTo>
                    <a:pt x="93" y="216"/>
                  </a:lnTo>
                  <a:lnTo>
                    <a:pt x="104" y="218"/>
                  </a:lnTo>
                  <a:lnTo>
                    <a:pt x="114" y="218"/>
                  </a:lnTo>
                  <a:lnTo>
                    <a:pt x="123" y="215"/>
                  </a:lnTo>
                  <a:lnTo>
                    <a:pt x="123" y="215"/>
                  </a:lnTo>
                  <a:lnTo>
                    <a:pt x="130" y="214"/>
                  </a:lnTo>
                  <a:lnTo>
                    <a:pt x="137" y="209"/>
                  </a:lnTo>
                  <a:lnTo>
                    <a:pt x="151" y="202"/>
                  </a:lnTo>
                  <a:lnTo>
                    <a:pt x="151" y="202"/>
                  </a:lnTo>
                  <a:lnTo>
                    <a:pt x="166" y="194"/>
                  </a:lnTo>
                  <a:lnTo>
                    <a:pt x="180" y="186"/>
                  </a:lnTo>
                  <a:lnTo>
                    <a:pt x="193" y="174"/>
                  </a:lnTo>
                  <a:lnTo>
                    <a:pt x="198" y="169"/>
                  </a:lnTo>
                  <a:lnTo>
                    <a:pt x="203" y="163"/>
                  </a:lnTo>
                  <a:lnTo>
                    <a:pt x="203" y="163"/>
                  </a:lnTo>
                  <a:lnTo>
                    <a:pt x="204" y="157"/>
                  </a:lnTo>
                  <a:lnTo>
                    <a:pt x="205" y="153"/>
                  </a:lnTo>
                  <a:lnTo>
                    <a:pt x="207" y="142"/>
                  </a:lnTo>
                  <a:lnTo>
                    <a:pt x="208" y="131"/>
                  </a:lnTo>
                  <a:lnTo>
                    <a:pt x="208" y="125"/>
                  </a:lnTo>
                  <a:lnTo>
                    <a:pt x="211" y="120"/>
                  </a:lnTo>
                  <a:lnTo>
                    <a:pt x="211" y="120"/>
                  </a:lnTo>
                  <a:lnTo>
                    <a:pt x="214" y="115"/>
                  </a:lnTo>
                  <a:lnTo>
                    <a:pt x="217" y="111"/>
                  </a:lnTo>
                  <a:lnTo>
                    <a:pt x="226" y="104"/>
                  </a:lnTo>
                  <a:lnTo>
                    <a:pt x="236" y="100"/>
                  </a:lnTo>
                  <a:lnTo>
                    <a:pt x="239" y="97"/>
                  </a:lnTo>
                  <a:lnTo>
                    <a:pt x="243" y="93"/>
                  </a:lnTo>
                  <a:lnTo>
                    <a:pt x="243" y="93"/>
                  </a:lnTo>
                  <a:lnTo>
                    <a:pt x="245" y="89"/>
                  </a:lnTo>
                  <a:lnTo>
                    <a:pt x="246" y="83"/>
                  </a:lnTo>
                  <a:lnTo>
                    <a:pt x="247" y="70"/>
                  </a:lnTo>
                  <a:lnTo>
                    <a:pt x="247" y="58"/>
                  </a:lnTo>
                  <a:lnTo>
                    <a:pt x="245" y="48"/>
                  </a:lnTo>
                  <a:lnTo>
                    <a:pt x="245" y="48"/>
                  </a:lnTo>
                  <a:lnTo>
                    <a:pt x="236" y="61"/>
                  </a:lnTo>
                  <a:lnTo>
                    <a:pt x="233" y="66"/>
                  </a:lnTo>
                  <a:lnTo>
                    <a:pt x="228" y="72"/>
                  </a:lnTo>
                  <a:lnTo>
                    <a:pt x="222" y="75"/>
                  </a:lnTo>
                  <a:lnTo>
                    <a:pt x="215" y="77"/>
                  </a:lnTo>
                  <a:lnTo>
                    <a:pt x="205" y="79"/>
                  </a:lnTo>
                  <a:lnTo>
                    <a:pt x="196" y="77"/>
                  </a:lnTo>
                  <a:lnTo>
                    <a:pt x="196" y="77"/>
                  </a:lnTo>
                  <a:lnTo>
                    <a:pt x="191" y="82"/>
                  </a:lnTo>
                  <a:lnTo>
                    <a:pt x="189" y="86"/>
                  </a:lnTo>
                  <a:lnTo>
                    <a:pt x="187" y="97"/>
                  </a:lnTo>
                  <a:lnTo>
                    <a:pt x="186" y="107"/>
                  </a:lnTo>
                  <a:lnTo>
                    <a:pt x="184" y="113"/>
                  </a:lnTo>
                  <a:lnTo>
                    <a:pt x="183" y="118"/>
                  </a:lnTo>
                  <a:lnTo>
                    <a:pt x="183" y="118"/>
                  </a:lnTo>
                  <a:lnTo>
                    <a:pt x="179" y="125"/>
                  </a:lnTo>
                  <a:lnTo>
                    <a:pt x="172" y="131"/>
                  </a:lnTo>
                  <a:lnTo>
                    <a:pt x="165" y="135"/>
                  </a:lnTo>
                  <a:lnTo>
                    <a:pt x="156" y="138"/>
                  </a:lnTo>
                  <a:lnTo>
                    <a:pt x="148" y="139"/>
                  </a:lnTo>
                  <a:lnTo>
                    <a:pt x="139" y="139"/>
                  </a:lnTo>
                  <a:lnTo>
                    <a:pt x="131" y="136"/>
                  </a:lnTo>
                  <a:lnTo>
                    <a:pt x="123" y="132"/>
                  </a:lnTo>
                  <a:lnTo>
                    <a:pt x="123" y="132"/>
                  </a:lnTo>
                  <a:lnTo>
                    <a:pt x="127" y="131"/>
                  </a:lnTo>
                  <a:lnTo>
                    <a:pt x="131" y="129"/>
                  </a:lnTo>
                  <a:lnTo>
                    <a:pt x="141" y="129"/>
                  </a:lnTo>
                  <a:lnTo>
                    <a:pt x="152" y="131"/>
                  </a:lnTo>
                  <a:lnTo>
                    <a:pt x="156" y="131"/>
                  </a:lnTo>
                  <a:lnTo>
                    <a:pt x="160" y="129"/>
                  </a:lnTo>
                  <a:lnTo>
                    <a:pt x="160" y="129"/>
                  </a:lnTo>
                  <a:lnTo>
                    <a:pt x="165" y="128"/>
                  </a:lnTo>
                  <a:lnTo>
                    <a:pt x="167" y="125"/>
                  </a:lnTo>
                  <a:lnTo>
                    <a:pt x="172" y="118"/>
                  </a:lnTo>
                  <a:lnTo>
                    <a:pt x="175" y="110"/>
                  </a:lnTo>
                  <a:lnTo>
                    <a:pt x="177" y="101"/>
                  </a:lnTo>
                  <a:lnTo>
                    <a:pt x="179" y="93"/>
                  </a:lnTo>
                  <a:lnTo>
                    <a:pt x="180" y="84"/>
                  </a:lnTo>
                  <a:lnTo>
                    <a:pt x="184" y="77"/>
                  </a:lnTo>
                  <a:lnTo>
                    <a:pt x="190" y="70"/>
                  </a:lnTo>
                  <a:lnTo>
                    <a:pt x="190" y="70"/>
                  </a:lnTo>
                  <a:lnTo>
                    <a:pt x="203" y="69"/>
                  </a:lnTo>
                  <a:lnTo>
                    <a:pt x="215" y="66"/>
                  </a:lnTo>
                  <a:lnTo>
                    <a:pt x="221" y="65"/>
                  </a:lnTo>
                  <a:lnTo>
                    <a:pt x="225" y="61"/>
                  </a:lnTo>
                  <a:lnTo>
                    <a:pt x="228" y="55"/>
                  </a:lnTo>
                  <a:lnTo>
                    <a:pt x="231" y="48"/>
                  </a:lnTo>
                  <a:lnTo>
                    <a:pt x="231" y="48"/>
                  </a:lnTo>
                  <a:lnTo>
                    <a:pt x="231" y="39"/>
                  </a:lnTo>
                  <a:lnTo>
                    <a:pt x="228" y="31"/>
                  </a:lnTo>
                  <a:lnTo>
                    <a:pt x="224" y="24"/>
                  </a:lnTo>
                  <a:lnTo>
                    <a:pt x="219" y="17"/>
                  </a:lnTo>
                  <a:lnTo>
                    <a:pt x="219" y="17"/>
                  </a:lnTo>
                  <a:lnTo>
                    <a:pt x="212" y="17"/>
                  </a:lnTo>
                  <a:lnTo>
                    <a:pt x="207" y="17"/>
                  </a:lnTo>
                  <a:lnTo>
                    <a:pt x="198" y="14"/>
                  </a:lnTo>
                  <a:lnTo>
                    <a:pt x="191" y="10"/>
                  </a:lnTo>
                  <a:lnTo>
                    <a:pt x="183" y="9"/>
                  </a:lnTo>
                  <a:lnTo>
                    <a:pt x="183" y="9"/>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2" name="Freeform 95"/>
            <p:cNvSpPr>
              <a:spLocks noEditPoints="1"/>
            </p:cNvSpPr>
            <p:nvPr/>
          </p:nvSpPr>
          <p:spPr bwMode="auto">
            <a:xfrm>
              <a:off x="3883026" y="581025"/>
              <a:ext cx="101600" cy="92075"/>
            </a:xfrm>
            <a:custGeom>
              <a:avLst/>
              <a:gdLst/>
              <a:ahLst/>
              <a:cxnLst>
                <a:cxn ang="0">
                  <a:pos x="146" y="0"/>
                </a:cxn>
                <a:cxn ang="0">
                  <a:pos x="170" y="10"/>
                </a:cxn>
                <a:cxn ang="0">
                  <a:pos x="188" y="28"/>
                </a:cxn>
                <a:cxn ang="0">
                  <a:pos x="189" y="42"/>
                </a:cxn>
                <a:cxn ang="0">
                  <a:pos x="180" y="66"/>
                </a:cxn>
                <a:cxn ang="0">
                  <a:pos x="168" y="101"/>
                </a:cxn>
                <a:cxn ang="0">
                  <a:pos x="136" y="139"/>
                </a:cxn>
                <a:cxn ang="0">
                  <a:pos x="95" y="167"/>
                </a:cxn>
                <a:cxn ang="0">
                  <a:pos x="58" y="175"/>
                </a:cxn>
                <a:cxn ang="0">
                  <a:pos x="25" y="166"/>
                </a:cxn>
                <a:cxn ang="0">
                  <a:pos x="4" y="145"/>
                </a:cxn>
                <a:cxn ang="0">
                  <a:pos x="0" y="122"/>
                </a:cxn>
                <a:cxn ang="0">
                  <a:pos x="7" y="88"/>
                </a:cxn>
                <a:cxn ang="0">
                  <a:pos x="24" y="59"/>
                </a:cxn>
                <a:cxn ang="0">
                  <a:pos x="66" y="21"/>
                </a:cxn>
                <a:cxn ang="0">
                  <a:pos x="115" y="0"/>
                </a:cxn>
                <a:cxn ang="0">
                  <a:pos x="128" y="1"/>
                </a:cxn>
                <a:cxn ang="0">
                  <a:pos x="139" y="0"/>
                </a:cxn>
                <a:cxn ang="0">
                  <a:pos x="119" y="15"/>
                </a:cxn>
                <a:cxn ang="0">
                  <a:pos x="93" y="20"/>
                </a:cxn>
                <a:cxn ang="0">
                  <a:pos x="65" y="38"/>
                </a:cxn>
                <a:cxn ang="0">
                  <a:pos x="35" y="67"/>
                </a:cxn>
                <a:cxn ang="0">
                  <a:pos x="20" y="93"/>
                </a:cxn>
                <a:cxn ang="0">
                  <a:pos x="14" y="115"/>
                </a:cxn>
                <a:cxn ang="0">
                  <a:pos x="18" y="139"/>
                </a:cxn>
                <a:cxn ang="0">
                  <a:pos x="24" y="146"/>
                </a:cxn>
                <a:cxn ang="0">
                  <a:pos x="25" y="131"/>
                </a:cxn>
                <a:cxn ang="0">
                  <a:pos x="48" y="91"/>
                </a:cxn>
                <a:cxn ang="0">
                  <a:pos x="87" y="49"/>
                </a:cxn>
                <a:cxn ang="0">
                  <a:pos x="132" y="27"/>
                </a:cxn>
                <a:cxn ang="0">
                  <a:pos x="142" y="21"/>
                </a:cxn>
                <a:cxn ang="0">
                  <a:pos x="131" y="15"/>
                </a:cxn>
                <a:cxn ang="0">
                  <a:pos x="108" y="49"/>
                </a:cxn>
                <a:cxn ang="0">
                  <a:pos x="72" y="80"/>
                </a:cxn>
                <a:cxn ang="0">
                  <a:pos x="42" y="119"/>
                </a:cxn>
                <a:cxn ang="0">
                  <a:pos x="35" y="140"/>
                </a:cxn>
                <a:cxn ang="0">
                  <a:pos x="34" y="156"/>
                </a:cxn>
                <a:cxn ang="0">
                  <a:pos x="63" y="163"/>
                </a:cxn>
                <a:cxn ang="0">
                  <a:pos x="81" y="160"/>
                </a:cxn>
                <a:cxn ang="0">
                  <a:pos x="119" y="140"/>
                </a:cxn>
                <a:cxn ang="0">
                  <a:pos x="153" y="100"/>
                </a:cxn>
                <a:cxn ang="0">
                  <a:pos x="167" y="70"/>
                </a:cxn>
                <a:cxn ang="0">
                  <a:pos x="170" y="38"/>
                </a:cxn>
                <a:cxn ang="0">
                  <a:pos x="159" y="35"/>
                </a:cxn>
                <a:cxn ang="0">
                  <a:pos x="122" y="41"/>
                </a:cxn>
              </a:cxnLst>
              <a:rect l="0" t="0" r="r" b="b"/>
              <a:pathLst>
                <a:path w="191" h="175">
                  <a:moveTo>
                    <a:pt x="139" y="0"/>
                  </a:moveTo>
                  <a:lnTo>
                    <a:pt x="139" y="0"/>
                  </a:lnTo>
                  <a:lnTo>
                    <a:pt x="146" y="0"/>
                  </a:lnTo>
                  <a:lnTo>
                    <a:pt x="153" y="3"/>
                  </a:lnTo>
                  <a:lnTo>
                    <a:pt x="161" y="6"/>
                  </a:lnTo>
                  <a:lnTo>
                    <a:pt x="170" y="10"/>
                  </a:lnTo>
                  <a:lnTo>
                    <a:pt x="177" y="15"/>
                  </a:lnTo>
                  <a:lnTo>
                    <a:pt x="184" y="21"/>
                  </a:lnTo>
                  <a:lnTo>
                    <a:pt x="188" y="28"/>
                  </a:lnTo>
                  <a:lnTo>
                    <a:pt x="191" y="34"/>
                  </a:lnTo>
                  <a:lnTo>
                    <a:pt x="191" y="34"/>
                  </a:lnTo>
                  <a:lnTo>
                    <a:pt x="189" y="42"/>
                  </a:lnTo>
                  <a:lnTo>
                    <a:pt x="188" y="50"/>
                  </a:lnTo>
                  <a:lnTo>
                    <a:pt x="184" y="59"/>
                  </a:lnTo>
                  <a:lnTo>
                    <a:pt x="180" y="66"/>
                  </a:lnTo>
                  <a:lnTo>
                    <a:pt x="171" y="83"/>
                  </a:lnTo>
                  <a:lnTo>
                    <a:pt x="168" y="91"/>
                  </a:lnTo>
                  <a:lnTo>
                    <a:pt x="168" y="101"/>
                  </a:lnTo>
                  <a:lnTo>
                    <a:pt x="168" y="101"/>
                  </a:lnTo>
                  <a:lnTo>
                    <a:pt x="147" y="126"/>
                  </a:lnTo>
                  <a:lnTo>
                    <a:pt x="136" y="139"/>
                  </a:lnTo>
                  <a:lnTo>
                    <a:pt x="125" y="150"/>
                  </a:lnTo>
                  <a:lnTo>
                    <a:pt x="111" y="160"/>
                  </a:lnTo>
                  <a:lnTo>
                    <a:pt x="95" y="167"/>
                  </a:lnTo>
                  <a:lnTo>
                    <a:pt x="79" y="173"/>
                  </a:lnTo>
                  <a:lnTo>
                    <a:pt x="58" y="175"/>
                  </a:lnTo>
                  <a:lnTo>
                    <a:pt x="58" y="175"/>
                  </a:lnTo>
                  <a:lnTo>
                    <a:pt x="46" y="174"/>
                  </a:lnTo>
                  <a:lnTo>
                    <a:pt x="35" y="171"/>
                  </a:lnTo>
                  <a:lnTo>
                    <a:pt x="25" y="166"/>
                  </a:lnTo>
                  <a:lnTo>
                    <a:pt x="17" y="160"/>
                  </a:lnTo>
                  <a:lnTo>
                    <a:pt x="10" y="153"/>
                  </a:lnTo>
                  <a:lnTo>
                    <a:pt x="4" y="145"/>
                  </a:lnTo>
                  <a:lnTo>
                    <a:pt x="1" y="135"/>
                  </a:lnTo>
                  <a:lnTo>
                    <a:pt x="0" y="122"/>
                  </a:lnTo>
                  <a:lnTo>
                    <a:pt x="0" y="122"/>
                  </a:lnTo>
                  <a:lnTo>
                    <a:pt x="0" y="115"/>
                  </a:lnTo>
                  <a:lnTo>
                    <a:pt x="1" y="105"/>
                  </a:lnTo>
                  <a:lnTo>
                    <a:pt x="7" y="88"/>
                  </a:lnTo>
                  <a:lnTo>
                    <a:pt x="7" y="88"/>
                  </a:lnTo>
                  <a:lnTo>
                    <a:pt x="14" y="73"/>
                  </a:lnTo>
                  <a:lnTo>
                    <a:pt x="24" y="59"/>
                  </a:lnTo>
                  <a:lnTo>
                    <a:pt x="36" y="45"/>
                  </a:lnTo>
                  <a:lnTo>
                    <a:pt x="51" y="32"/>
                  </a:lnTo>
                  <a:lnTo>
                    <a:pt x="66" y="21"/>
                  </a:lnTo>
                  <a:lnTo>
                    <a:pt x="83" y="11"/>
                  </a:lnTo>
                  <a:lnTo>
                    <a:pt x="100" y="4"/>
                  </a:lnTo>
                  <a:lnTo>
                    <a:pt x="115" y="0"/>
                  </a:lnTo>
                  <a:lnTo>
                    <a:pt x="115" y="0"/>
                  </a:lnTo>
                  <a:lnTo>
                    <a:pt x="121" y="0"/>
                  </a:lnTo>
                  <a:lnTo>
                    <a:pt x="128" y="1"/>
                  </a:lnTo>
                  <a:lnTo>
                    <a:pt x="133" y="1"/>
                  </a:lnTo>
                  <a:lnTo>
                    <a:pt x="139" y="0"/>
                  </a:lnTo>
                  <a:lnTo>
                    <a:pt x="139" y="0"/>
                  </a:lnTo>
                  <a:close/>
                  <a:moveTo>
                    <a:pt x="131" y="15"/>
                  </a:moveTo>
                  <a:lnTo>
                    <a:pt x="131" y="15"/>
                  </a:lnTo>
                  <a:lnTo>
                    <a:pt x="119" y="15"/>
                  </a:lnTo>
                  <a:lnTo>
                    <a:pt x="109" y="15"/>
                  </a:lnTo>
                  <a:lnTo>
                    <a:pt x="101" y="17"/>
                  </a:lnTo>
                  <a:lnTo>
                    <a:pt x="93" y="20"/>
                  </a:lnTo>
                  <a:lnTo>
                    <a:pt x="86" y="24"/>
                  </a:lnTo>
                  <a:lnTo>
                    <a:pt x="79" y="28"/>
                  </a:lnTo>
                  <a:lnTo>
                    <a:pt x="65" y="38"/>
                  </a:lnTo>
                  <a:lnTo>
                    <a:pt x="65" y="38"/>
                  </a:lnTo>
                  <a:lnTo>
                    <a:pt x="49" y="52"/>
                  </a:lnTo>
                  <a:lnTo>
                    <a:pt x="35" y="67"/>
                  </a:lnTo>
                  <a:lnTo>
                    <a:pt x="29" y="76"/>
                  </a:lnTo>
                  <a:lnTo>
                    <a:pt x="24" y="84"/>
                  </a:lnTo>
                  <a:lnTo>
                    <a:pt x="20" y="93"/>
                  </a:lnTo>
                  <a:lnTo>
                    <a:pt x="17" y="102"/>
                  </a:lnTo>
                  <a:lnTo>
                    <a:pt x="17" y="102"/>
                  </a:lnTo>
                  <a:lnTo>
                    <a:pt x="14" y="115"/>
                  </a:lnTo>
                  <a:lnTo>
                    <a:pt x="14" y="128"/>
                  </a:lnTo>
                  <a:lnTo>
                    <a:pt x="15" y="133"/>
                  </a:lnTo>
                  <a:lnTo>
                    <a:pt x="18" y="139"/>
                  </a:lnTo>
                  <a:lnTo>
                    <a:pt x="20" y="143"/>
                  </a:lnTo>
                  <a:lnTo>
                    <a:pt x="24" y="146"/>
                  </a:lnTo>
                  <a:lnTo>
                    <a:pt x="24" y="146"/>
                  </a:lnTo>
                  <a:lnTo>
                    <a:pt x="24" y="142"/>
                  </a:lnTo>
                  <a:lnTo>
                    <a:pt x="24" y="136"/>
                  </a:lnTo>
                  <a:lnTo>
                    <a:pt x="25" y="131"/>
                  </a:lnTo>
                  <a:lnTo>
                    <a:pt x="27" y="123"/>
                  </a:lnTo>
                  <a:lnTo>
                    <a:pt x="27" y="123"/>
                  </a:lnTo>
                  <a:lnTo>
                    <a:pt x="48" y="91"/>
                  </a:lnTo>
                  <a:lnTo>
                    <a:pt x="60" y="76"/>
                  </a:lnTo>
                  <a:lnTo>
                    <a:pt x="73" y="62"/>
                  </a:lnTo>
                  <a:lnTo>
                    <a:pt x="87" y="49"/>
                  </a:lnTo>
                  <a:lnTo>
                    <a:pt x="104" y="39"/>
                  </a:lnTo>
                  <a:lnTo>
                    <a:pt x="122" y="31"/>
                  </a:lnTo>
                  <a:lnTo>
                    <a:pt x="132" y="27"/>
                  </a:lnTo>
                  <a:lnTo>
                    <a:pt x="143" y="24"/>
                  </a:lnTo>
                  <a:lnTo>
                    <a:pt x="143" y="24"/>
                  </a:lnTo>
                  <a:lnTo>
                    <a:pt x="142" y="21"/>
                  </a:lnTo>
                  <a:lnTo>
                    <a:pt x="139" y="18"/>
                  </a:lnTo>
                  <a:lnTo>
                    <a:pt x="131" y="15"/>
                  </a:lnTo>
                  <a:lnTo>
                    <a:pt x="131" y="15"/>
                  </a:lnTo>
                  <a:close/>
                  <a:moveTo>
                    <a:pt x="122" y="41"/>
                  </a:moveTo>
                  <a:lnTo>
                    <a:pt x="122" y="41"/>
                  </a:lnTo>
                  <a:lnTo>
                    <a:pt x="108" y="49"/>
                  </a:lnTo>
                  <a:lnTo>
                    <a:pt x="95" y="59"/>
                  </a:lnTo>
                  <a:lnTo>
                    <a:pt x="83" y="69"/>
                  </a:lnTo>
                  <a:lnTo>
                    <a:pt x="72" y="80"/>
                  </a:lnTo>
                  <a:lnTo>
                    <a:pt x="60" y="93"/>
                  </a:lnTo>
                  <a:lnTo>
                    <a:pt x="51" y="105"/>
                  </a:lnTo>
                  <a:lnTo>
                    <a:pt x="42" y="119"/>
                  </a:lnTo>
                  <a:lnTo>
                    <a:pt x="34" y="135"/>
                  </a:lnTo>
                  <a:lnTo>
                    <a:pt x="34" y="135"/>
                  </a:lnTo>
                  <a:lnTo>
                    <a:pt x="35" y="140"/>
                  </a:lnTo>
                  <a:lnTo>
                    <a:pt x="34" y="146"/>
                  </a:lnTo>
                  <a:lnTo>
                    <a:pt x="34" y="156"/>
                  </a:lnTo>
                  <a:lnTo>
                    <a:pt x="34" y="156"/>
                  </a:lnTo>
                  <a:lnTo>
                    <a:pt x="42" y="160"/>
                  </a:lnTo>
                  <a:lnTo>
                    <a:pt x="53" y="161"/>
                  </a:lnTo>
                  <a:lnTo>
                    <a:pt x="63" y="163"/>
                  </a:lnTo>
                  <a:lnTo>
                    <a:pt x="73" y="161"/>
                  </a:lnTo>
                  <a:lnTo>
                    <a:pt x="73" y="161"/>
                  </a:lnTo>
                  <a:lnTo>
                    <a:pt x="81" y="160"/>
                  </a:lnTo>
                  <a:lnTo>
                    <a:pt x="90" y="159"/>
                  </a:lnTo>
                  <a:lnTo>
                    <a:pt x="104" y="150"/>
                  </a:lnTo>
                  <a:lnTo>
                    <a:pt x="119" y="140"/>
                  </a:lnTo>
                  <a:lnTo>
                    <a:pt x="132" y="128"/>
                  </a:lnTo>
                  <a:lnTo>
                    <a:pt x="143" y="115"/>
                  </a:lnTo>
                  <a:lnTo>
                    <a:pt x="153" y="100"/>
                  </a:lnTo>
                  <a:lnTo>
                    <a:pt x="161" y="84"/>
                  </a:lnTo>
                  <a:lnTo>
                    <a:pt x="167" y="70"/>
                  </a:lnTo>
                  <a:lnTo>
                    <a:pt x="167" y="70"/>
                  </a:lnTo>
                  <a:lnTo>
                    <a:pt x="168" y="62"/>
                  </a:lnTo>
                  <a:lnTo>
                    <a:pt x="168" y="53"/>
                  </a:lnTo>
                  <a:lnTo>
                    <a:pt x="170" y="38"/>
                  </a:lnTo>
                  <a:lnTo>
                    <a:pt x="170" y="38"/>
                  </a:lnTo>
                  <a:lnTo>
                    <a:pt x="164" y="36"/>
                  </a:lnTo>
                  <a:lnTo>
                    <a:pt x="159" y="35"/>
                  </a:lnTo>
                  <a:lnTo>
                    <a:pt x="147" y="35"/>
                  </a:lnTo>
                  <a:lnTo>
                    <a:pt x="135" y="36"/>
                  </a:lnTo>
                  <a:lnTo>
                    <a:pt x="122" y="41"/>
                  </a:lnTo>
                  <a:lnTo>
                    <a:pt x="122" y="4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3" name="Freeform 96"/>
            <p:cNvSpPr>
              <a:spLocks noEditPoints="1"/>
            </p:cNvSpPr>
            <p:nvPr/>
          </p:nvSpPr>
          <p:spPr bwMode="auto">
            <a:xfrm>
              <a:off x="3887788" y="690563"/>
              <a:ext cx="134938" cy="139700"/>
            </a:xfrm>
            <a:custGeom>
              <a:avLst/>
              <a:gdLst/>
              <a:ahLst/>
              <a:cxnLst>
                <a:cxn ang="0">
                  <a:pos x="226" y="96"/>
                </a:cxn>
                <a:cxn ang="0">
                  <a:pos x="210" y="110"/>
                </a:cxn>
                <a:cxn ang="0">
                  <a:pos x="205" y="163"/>
                </a:cxn>
                <a:cxn ang="0">
                  <a:pos x="177" y="194"/>
                </a:cxn>
                <a:cxn ang="0">
                  <a:pos x="153" y="217"/>
                </a:cxn>
                <a:cxn ang="0">
                  <a:pos x="140" y="240"/>
                </a:cxn>
                <a:cxn ang="0">
                  <a:pos x="92" y="261"/>
                </a:cxn>
                <a:cxn ang="0">
                  <a:pos x="49" y="263"/>
                </a:cxn>
                <a:cxn ang="0">
                  <a:pos x="32" y="242"/>
                </a:cxn>
                <a:cxn ang="0">
                  <a:pos x="17" y="198"/>
                </a:cxn>
                <a:cxn ang="0">
                  <a:pos x="15" y="183"/>
                </a:cxn>
                <a:cxn ang="0">
                  <a:pos x="0" y="152"/>
                </a:cxn>
                <a:cxn ang="0">
                  <a:pos x="8" y="124"/>
                </a:cxn>
                <a:cxn ang="0">
                  <a:pos x="39" y="79"/>
                </a:cxn>
                <a:cxn ang="0">
                  <a:pos x="55" y="61"/>
                </a:cxn>
                <a:cxn ang="0">
                  <a:pos x="102" y="52"/>
                </a:cxn>
                <a:cxn ang="0">
                  <a:pos x="137" y="61"/>
                </a:cxn>
                <a:cxn ang="0">
                  <a:pos x="158" y="55"/>
                </a:cxn>
                <a:cxn ang="0">
                  <a:pos x="174" y="17"/>
                </a:cxn>
                <a:cxn ang="0">
                  <a:pos x="205" y="0"/>
                </a:cxn>
                <a:cxn ang="0">
                  <a:pos x="237" y="10"/>
                </a:cxn>
                <a:cxn ang="0">
                  <a:pos x="252" y="37"/>
                </a:cxn>
                <a:cxn ang="0">
                  <a:pos x="254" y="65"/>
                </a:cxn>
                <a:cxn ang="0">
                  <a:pos x="233" y="23"/>
                </a:cxn>
                <a:cxn ang="0">
                  <a:pos x="199" y="20"/>
                </a:cxn>
                <a:cxn ang="0">
                  <a:pos x="198" y="62"/>
                </a:cxn>
                <a:cxn ang="0">
                  <a:pos x="189" y="89"/>
                </a:cxn>
                <a:cxn ang="0">
                  <a:pos x="171" y="94"/>
                </a:cxn>
                <a:cxn ang="0">
                  <a:pos x="163" y="118"/>
                </a:cxn>
                <a:cxn ang="0">
                  <a:pos x="126" y="129"/>
                </a:cxn>
                <a:cxn ang="0">
                  <a:pos x="118" y="121"/>
                </a:cxn>
                <a:cxn ang="0">
                  <a:pos x="156" y="113"/>
                </a:cxn>
                <a:cxn ang="0">
                  <a:pos x="164" y="89"/>
                </a:cxn>
                <a:cxn ang="0">
                  <a:pos x="188" y="72"/>
                </a:cxn>
                <a:cxn ang="0">
                  <a:pos x="185" y="26"/>
                </a:cxn>
                <a:cxn ang="0">
                  <a:pos x="177" y="31"/>
                </a:cxn>
                <a:cxn ang="0">
                  <a:pos x="157" y="65"/>
                </a:cxn>
                <a:cxn ang="0">
                  <a:pos x="136" y="72"/>
                </a:cxn>
                <a:cxn ang="0">
                  <a:pos x="106" y="61"/>
                </a:cxn>
                <a:cxn ang="0">
                  <a:pos x="52" y="73"/>
                </a:cxn>
                <a:cxn ang="0">
                  <a:pos x="36" y="103"/>
                </a:cxn>
                <a:cxn ang="0">
                  <a:pos x="8" y="141"/>
                </a:cxn>
                <a:cxn ang="0">
                  <a:pos x="12" y="162"/>
                </a:cxn>
                <a:cxn ang="0">
                  <a:pos x="29" y="188"/>
                </a:cxn>
                <a:cxn ang="0">
                  <a:pos x="42" y="239"/>
                </a:cxn>
                <a:cxn ang="0">
                  <a:pos x="60" y="259"/>
                </a:cxn>
                <a:cxn ang="0">
                  <a:pos x="115" y="247"/>
                </a:cxn>
                <a:cxn ang="0">
                  <a:pos x="147" y="205"/>
                </a:cxn>
                <a:cxn ang="0">
                  <a:pos x="179" y="179"/>
                </a:cxn>
                <a:cxn ang="0">
                  <a:pos x="196" y="153"/>
                </a:cxn>
                <a:cxn ang="0">
                  <a:pos x="209" y="93"/>
                </a:cxn>
                <a:cxn ang="0">
                  <a:pos x="241" y="75"/>
                </a:cxn>
                <a:cxn ang="0">
                  <a:pos x="241" y="37"/>
                </a:cxn>
              </a:cxnLst>
              <a:rect l="0" t="0" r="r" b="b"/>
              <a:pathLst>
                <a:path w="255" h="266">
                  <a:moveTo>
                    <a:pt x="245" y="92"/>
                  </a:moveTo>
                  <a:lnTo>
                    <a:pt x="245" y="92"/>
                  </a:lnTo>
                  <a:lnTo>
                    <a:pt x="238" y="94"/>
                  </a:lnTo>
                  <a:lnTo>
                    <a:pt x="231" y="96"/>
                  </a:lnTo>
                  <a:lnTo>
                    <a:pt x="226" y="96"/>
                  </a:lnTo>
                  <a:lnTo>
                    <a:pt x="219" y="99"/>
                  </a:lnTo>
                  <a:lnTo>
                    <a:pt x="219" y="99"/>
                  </a:lnTo>
                  <a:lnTo>
                    <a:pt x="216" y="100"/>
                  </a:lnTo>
                  <a:lnTo>
                    <a:pt x="213" y="103"/>
                  </a:lnTo>
                  <a:lnTo>
                    <a:pt x="210" y="110"/>
                  </a:lnTo>
                  <a:lnTo>
                    <a:pt x="209" y="118"/>
                  </a:lnTo>
                  <a:lnTo>
                    <a:pt x="208" y="127"/>
                  </a:lnTo>
                  <a:lnTo>
                    <a:pt x="209" y="145"/>
                  </a:lnTo>
                  <a:lnTo>
                    <a:pt x="208" y="155"/>
                  </a:lnTo>
                  <a:lnTo>
                    <a:pt x="205" y="163"/>
                  </a:lnTo>
                  <a:lnTo>
                    <a:pt x="205" y="163"/>
                  </a:lnTo>
                  <a:lnTo>
                    <a:pt x="195" y="176"/>
                  </a:lnTo>
                  <a:lnTo>
                    <a:pt x="184" y="188"/>
                  </a:lnTo>
                  <a:lnTo>
                    <a:pt x="184" y="188"/>
                  </a:lnTo>
                  <a:lnTo>
                    <a:pt x="177" y="194"/>
                  </a:lnTo>
                  <a:lnTo>
                    <a:pt x="168" y="198"/>
                  </a:lnTo>
                  <a:lnTo>
                    <a:pt x="163" y="204"/>
                  </a:lnTo>
                  <a:lnTo>
                    <a:pt x="157" y="210"/>
                  </a:lnTo>
                  <a:lnTo>
                    <a:pt x="157" y="210"/>
                  </a:lnTo>
                  <a:lnTo>
                    <a:pt x="153" y="217"/>
                  </a:lnTo>
                  <a:lnTo>
                    <a:pt x="151" y="222"/>
                  </a:lnTo>
                  <a:lnTo>
                    <a:pt x="149" y="229"/>
                  </a:lnTo>
                  <a:lnTo>
                    <a:pt x="146" y="235"/>
                  </a:lnTo>
                  <a:lnTo>
                    <a:pt x="146" y="235"/>
                  </a:lnTo>
                  <a:lnTo>
                    <a:pt x="140" y="240"/>
                  </a:lnTo>
                  <a:lnTo>
                    <a:pt x="135" y="245"/>
                  </a:lnTo>
                  <a:lnTo>
                    <a:pt x="123" y="252"/>
                  </a:lnTo>
                  <a:lnTo>
                    <a:pt x="109" y="257"/>
                  </a:lnTo>
                  <a:lnTo>
                    <a:pt x="92" y="261"/>
                  </a:lnTo>
                  <a:lnTo>
                    <a:pt x="92" y="261"/>
                  </a:lnTo>
                  <a:lnTo>
                    <a:pt x="83" y="264"/>
                  </a:lnTo>
                  <a:lnTo>
                    <a:pt x="73" y="266"/>
                  </a:lnTo>
                  <a:lnTo>
                    <a:pt x="62" y="266"/>
                  </a:lnTo>
                  <a:lnTo>
                    <a:pt x="56" y="264"/>
                  </a:lnTo>
                  <a:lnTo>
                    <a:pt x="49" y="263"/>
                  </a:lnTo>
                  <a:lnTo>
                    <a:pt x="49" y="263"/>
                  </a:lnTo>
                  <a:lnTo>
                    <a:pt x="45" y="259"/>
                  </a:lnTo>
                  <a:lnTo>
                    <a:pt x="39" y="254"/>
                  </a:lnTo>
                  <a:lnTo>
                    <a:pt x="35" y="249"/>
                  </a:lnTo>
                  <a:lnTo>
                    <a:pt x="32" y="242"/>
                  </a:lnTo>
                  <a:lnTo>
                    <a:pt x="25" y="229"/>
                  </a:lnTo>
                  <a:lnTo>
                    <a:pt x="22" y="215"/>
                  </a:lnTo>
                  <a:lnTo>
                    <a:pt x="22" y="215"/>
                  </a:lnTo>
                  <a:lnTo>
                    <a:pt x="18" y="207"/>
                  </a:lnTo>
                  <a:lnTo>
                    <a:pt x="17" y="198"/>
                  </a:lnTo>
                  <a:lnTo>
                    <a:pt x="17" y="198"/>
                  </a:lnTo>
                  <a:lnTo>
                    <a:pt x="17" y="193"/>
                  </a:lnTo>
                  <a:lnTo>
                    <a:pt x="18" y="187"/>
                  </a:lnTo>
                  <a:lnTo>
                    <a:pt x="18" y="187"/>
                  </a:lnTo>
                  <a:lnTo>
                    <a:pt x="15" y="183"/>
                  </a:lnTo>
                  <a:lnTo>
                    <a:pt x="14" y="179"/>
                  </a:lnTo>
                  <a:lnTo>
                    <a:pt x="8" y="170"/>
                  </a:lnTo>
                  <a:lnTo>
                    <a:pt x="3" y="162"/>
                  </a:lnTo>
                  <a:lnTo>
                    <a:pt x="0" y="158"/>
                  </a:lnTo>
                  <a:lnTo>
                    <a:pt x="0" y="152"/>
                  </a:lnTo>
                  <a:lnTo>
                    <a:pt x="0" y="152"/>
                  </a:lnTo>
                  <a:lnTo>
                    <a:pt x="0" y="145"/>
                  </a:lnTo>
                  <a:lnTo>
                    <a:pt x="1" y="138"/>
                  </a:lnTo>
                  <a:lnTo>
                    <a:pt x="4" y="131"/>
                  </a:lnTo>
                  <a:lnTo>
                    <a:pt x="8" y="124"/>
                  </a:lnTo>
                  <a:lnTo>
                    <a:pt x="18" y="113"/>
                  </a:lnTo>
                  <a:lnTo>
                    <a:pt x="28" y="100"/>
                  </a:lnTo>
                  <a:lnTo>
                    <a:pt x="28" y="100"/>
                  </a:lnTo>
                  <a:lnTo>
                    <a:pt x="33" y="90"/>
                  </a:lnTo>
                  <a:lnTo>
                    <a:pt x="39" y="79"/>
                  </a:lnTo>
                  <a:lnTo>
                    <a:pt x="45" y="69"/>
                  </a:lnTo>
                  <a:lnTo>
                    <a:pt x="48" y="65"/>
                  </a:lnTo>
                  <a:lnTo>
                    <a:pt x="50" y="62"/>
                  </a:lnTo>
                  <a:lnTo>
                    <a:pt x="50" y="62"/>
                  </a:lnTo>
                  <a:lnTo>
                    <a:pt x="55" y="61"/>
                  </a:lnTo>
                  <a:lnTo>
                    <a:pt x="59" y="61"/>
                  </a:lnTo>
                  <a:lnTo>
                    <a:pt x="69" y="59"/>
                  </a:lnTo>
                  <a:lnTo>
                    <a:pt x="69" y="59"/>
                  </a:lnTo>
                  <a:lnTo>
                    <a:pt x="91" y="54"/>
                  </a:lnTo>
                  <a:lnTo>
                    <a:pt x="102" y="52"/>
                  </a:lnTo>
                  <a:lnTo>
                    <a:pt x="115" y="52"/>
                  </a:lnTo>
                  <a:lnTo>
                    <a:pt x="115" y="52"/>
                  </a:lnTo>
                  <a:lnTo>
                    <a:pt x="123" y="55"/>
                  </a:lnTo>
                  <a:lnTo>
                    <a:pt x="130" y="58"/>
                  </a:lnTo>
                  <a:lnTo>
                    <a:pt x="137" y="61"/>
                  </a:lnTo>
                  <a:lnTo>
                    <a:pt x="142" y="61"/>
                  </a:lnTo>
                  <a:lnTo>
                    <a:pt x="146" y="61"/>
                  </a:lnTo>
                  <a:lnTo>
                    <a:pt x="146" y="61"/>
                  </a:lnTo>
                  <a:lnTo>
                    <a:pt x="153" y="58"/>
                  </a:lnTo>
                  <a:lnTo>
                    <a:pt x="158" y="55"/>
                  </a:lnTo>
                  <a:lnTo>
                    <a:pt x="163" y="51"/>
                  </a:lnTo>
                  <a:lnTo>
                    <a:pt x="164" y="45"/>
                  </a:lnTo>
                  <a:lnTo>
                    <a:pt x="168" y="33"/>
                  </a:lnTo>
                  <a:lnTo>
                    <a:pt x="174" y="17"/>
                  </a:lnTo>
                  <a:lnTo>
                    <a:pt x="174" y="17"/>
                  </a:lnTo>
                  <a:lnTo>
                    <a:pt x="182" y="13"/>
                  </a:lnTo>
                  <a:lnTo>
                    <a:pt x="191" y="9"/>
                  </a:lnTo>
                  <a:lnTo>
                    <a:pt x="199" y="6"/>
                  </a:lnTo>
                  <a:lnTo>
                    <a:pt x="205" y="0"/>
                  </a:lnTo>
                  <a:lnTo>
                    <a:pt x="205" y="0"/>
                  </a:lnTo>
                  <a:lnTo>
                    <a:pt x="213" y="5"/>
                  </a:lnTo>
                  <a:lnTo>
                    <a:pt x="222" y="6"/>
                  </a:lnTo>
                  <a:lnTo>
                    <a:pt x="230" y="7"/>
                  </a:lnTo>
                  <a:lnTo>
                    <a:pt x="237" y="10"/>
                  </a:lnTo>
                  <a:lnTo>
                    <a:pt x="237" y="10"/>
                  </a:lnTo>
                  <a:lnTo>
                    <a:pt x="238" y="14"/>
                  </a:lnTo>
                  <a:lnTo>
                    <a:pt x="240" y="17"/>
                  </a:lnTo>
                  <a:lnTo>
                    <a:pt x="244" y="24"/>
                  </a:lnTo>
                  <a:lnTo>
                    <a:pt x="250" y="30"/>
                  </a:lnTo>
                  <a:lnTo>
                    <a:pt x="252" y="37"/>
                  </a:lnTo>
                  <a:lnTo>
                    <a:pt x="252" y="37"/>
                  </a:lnTo>
                  <a:lnTo>
                    <a:pt x="255" y="44"/>
                  </a:lnTo>
                  <a:lnTo>
                    <a:pt x="255" y="51"/>
                  </a:lnTo>
                  <a:lnTo>
                    <a:pt x="255" y="58"/>
                  </a:lnTo>
                  <a:lnTo>
                    <a:pt x="254" y="65"/>
                  </a:lnTo>
                  <a:lnTo>
                    <a:pt x="251" y="79"/>
                  </a:lnTo>
                  <a:lnTo>
                    <a:pt x="245" y="92"/>
                  </a:lnTo>
                  <a:lnTo>
                    <a:pt x="245" y="92"/>
                  </a:lnTo>
                  <a:close/>
                  <a:moveTo>
                    <a:pt x="233" y="23"/>
                  </a:moveTo>
                  <a:lnTo>
                    <a:pt x="233" y="23"/>
                  </a:lnTo>
                  <a:lnTo>
                    <a:pt x="223" y="20"/>
                  </a:lnTo>
                  <a:lnTo>
                    <a:pt x="213" y="17"/>
                  </a:lnTo>
                  <a:lnTo>
                    <a:pt x="209" y="17"/>
                  </a:lnTo>
                  <a:lnTo>
                    <a:pt x="203" y="17"/>
                  </a:lnTo>
                  <a:lnTo>
                    <a:pt x="199" y="20"/>
                  </a:lnTo>
                  <a:lnTo>
                    <a:pt x="196" y="23"/>
                  </a:lnTo>
                  <a:lnTo>
                    <a:pt x="196" y="23"/>
                  </a:lnTo>
                  <a:lnTo>
                    <a:pt x="194" y="33"/>
                  </a:lnTo>
                  <a:lnTo>
                    <a:pt x="195" y="42"/>
                  </a:lnTo>
                  <a:lnTo>
                    <a:pt x="198" y="62"/>
                  </a:lnTo>
                  <a:lnTo>
                    <a:pt x="198" y="71"/>
                  </a:lnTo>
                  <a:lnTo>
                    <a:pt x="196" y="79"/>
                  </a:lnTo>
                  <a:lnTo>
                    <a:pt x="195" y="82"/>
                  </a:lnTo>
                  <a:lnTo>
                    <a:pt x="192" y="86"/>
                  </a:lnTo>
                  <a:lnTo>
                    <a:pt x="189" y="89"/>
                  </a:lnTo>
                  <a:lnTo>
                    <a:pt x="185" y="92"/>
                  </a:lnTo>
                  <a:lnTo>
                    <a:pt x="185" y="92"/>
                  </a:lnTo>
                  <a:lnTo>
                    <a:pt x="177" y="92"/>
                  </a:lnTo>
                  <a:lnTo>
                    <a:pt x="171" y="94"/>
                  </a:lnTo>
                  <a:lnTo>
                    <a:pt x="171" y="94"/>
                  </a:lnTo>
                  <a:lnTo>
                    <a:pt x="167" y="100"/>
                  </a:lnTo>
                  <a:lnTo>
                    <a:pt x="165" y="106"/>
                  </a:lnTo>
                  <a:lnTo>
                    <a:pt x="164" y="113"/>
                  </a:lnTo>
                  <a:lnTo>
                    <a:pt x="163" y="118"/>
                  </a:lnTo>
                  <a:lnTo>
                    <a:pt x="163" y="118"/>
                  </a:lnTo>
                  <a:lnTo>
                    <a:pt x="157" y="124"/>
                  </a:lnTo>
                  <a:lnTo>
                    <a:pt x="150" y="127"/>
                  </a:lnTo>
                  <a:lnTo>
                    <a:pt x="143" y="129"/>
                  </a:lnTo>
                  <a:lnTo>
                    <a:pt x="135" y="129"/>
                  </a:lnTo>
                  <a:lnTo>
                    <a:pt x="126" y="129"/>
                  </a:lnTo>
                  <a:lnTo>
                    <a:pt x="118" y="128"/>
                  </a:lnTo>
                  <a:lnTo>
                    <a:pt x="102" y="124"/>
                  </a:lnTo>
                  <a:lnTo>
                    <a:pt x="102" y="124"/>
                  </a:lnTo>
                  <a:lnTo>
                    <a:pt x="109" y="122"/>
                  </a:lnTo>
                  <a:lnTo>
                    <a:pt x="118" y="121"/>
                  </a:lnTo>
                  <a:lnTo>
                    <a:pt x="132" y="121"/>
                  </a:lnTo>
                  <a:lnTo>
                    <a:pt x="139" y="121"/>
                  </a:lnTo>
                  <a:lnTo>
                    <a:pt x="144" y="120"/>
                  </a:lnTo>
                  <a:lnTo>
                    <a:pt x="150" y="117"/>
                  </a:lnTo>
                  <a:lnTo>
                    <a:pt x="156" y="113"/>
                  </a:lnTo>
                  <a:lnTo>
                    <a:pt x="156" y="113"/>
                  </a:lnTo>
                  <a:lnTo>
                    <a:pt x="156" y="104"/>
                  </a:lnTo>
                  <a:lnTo>
                    <a:pt x="157" y="99"/>
                  </a:lnTo>
                  <a:lnTo>
                    <a:pt x="160" y="93"/>
                  </a:lnTo>
                  <a:lnTo>
                    <a:pt x="164" y="89"/>
                  </a:lnTo>
                  <a:lnTo>
                    <a:pt x="168" y="85"/>
                  </a:lnTo>
                  <a:lnTo>
                    <a:pt x="174" y="82"/>
                  </a:lnTo>
                  <a:lnTo>
                    <a:pt x="186" y="79"/>
                  </a:lnTo>
                  <a:lnTo>
                    <a:pt x="186" y="79"/>
                  </a:lnTo>
                  <a:lnTo>
                    <a:pt x="188" y="72"/>
                  </a:lnTo>
                  <a:lnTo>
                    <a:pt x="188" y="65"/>
                  </a:lnTo>
                  <a:lnTo>
                    <a:pt x="186" y="49"/>
                  </a:lnTo>
                  <a:lnTo>
                    <a:pt x="185" y="41"/>
                  </a:lnTo>
                  <a:lnTo>
                    <a:pt x="184" y="34"/>
                  </a:lnTo>
                  <a:lnTo>
                    <a:pt x="185" y="26"/>
                  </a:lnTo>
                  <a:lnTo>
                    <a:pt x="188" y="19"/>
                  </a:lnTo>
                  <a:lnTo>
                    <a:pt x="188" y="19"/>
                  </a:lnTo>
                  <a:lnTo>
                    <a:pt x="184" y="20"/>
                  </a:lnTo>
                  <a:lnTo>
                    <a:pt x="181" y="23"/>
                  </a:lnTo>
                  <a:lnTo>
                    <a:pt x="177" y="31"/>
                  </a:lnTo>
                  <a:lnTo>
                    <a:pt x="174" y="40"/>
                  </a:lnTo>
                  <a:lnTo>
                    <a:pt x="174" y="48"/>
                  </a:lnTo>
                  <a:lnTo>
                    <a:pt x="174" y="48"/>
                  </a:lnTo>
                  <a:lnTo>
                    <a:pt x="165" y="56"/>
                  </a:lnTo>
                  <a:lnTo>
                    <a:pt x="157" y="65"/>
                  </a:lnTo>
                  <a:lnTo>
                    <a:pt x="153" y="68"/>
                  </a:lnTo>
                  <a:lnTo>
                    <a:pt x="149" y="71"/>
                  </a:lnTo>
                  <a:lnTo>
                    <a:pt x="142" y="72"/>
                  </a:lnTo>
                  <a:lnTo>
                    <a:pt x="136" y="72"/>
                  </a:lnTo>
                  <a:lnTo>
                    <a:pt x="136" y="72"/>
                  </a:lnTo>
                  <a:lnTo>
                    <a:pt x="129" y="69"/>
                  </a:lnTo>
                  <a:lnTo>
                    <a:pt x="122" y="66"/>
                  </a:lnTo>
                  <a:lnTo>
                    <a:pt x="115" y="62"/>
                  </a:lnTo>
                  <a:lnTo>
                    <a:pt x="106" y="61"/>
                  </a:lnTo>
                  <a:lnTo>
                    <a:pt x="106" y="61"/>
                  </a:lnTo>
                  <a:lnTo>
                    <a:pt x="99" y="61"/>
                  </a:lnTo>
                  <a:lnTo>
                    <a:pt x="92" y="61"/>
                  </a:lnTo>
                  <a:lnTo>
                    <a:pt x="78" y="65"/>
                  </a:lnTo>
                  <a:lnTo>
                    <a:pt x="66" y="69"/>
                  </a:lnTo>
                  <a:lnTo>
                    <a:pt x="52" y="73"/>
                  </a:lnTo>
                  <a:lnTo>
                    <a:pt x="52" y="73"/>
                  </a:lnTo>
                  <a:lnTo>
                    <a:pt x="52" y="79"/>
                  </a:lnTo>
                  <a:lnTo>
                    <a:pt x="49" y="85"/>
                  </a:lnTo>
                  <a:lnTo>
                    <a:pt x="43" y="94"/>
                  </a:lnTo>
                  <a:lnTo>
                    <a:pt x="36" y="103"/>
                  </a:lnTo>
                  <a:lnTo>
                    <a:pt x="28" y="111"/>
                  </a:lnTo>
                  <a:lnTo>
                    <a:pt x="19" y="121"/>
                  </a:lnTo>
                  <a:lnTo>
                    <a:pt x="12" y="129"/>
                  </a:lnTo>
                  <a:lnTo>
                    <a:pt x="11" y="135"/>
                  </a:lnTo>
                  <a:lnTo>
                    <a:pt x="8" y="141"/>
                  </a:lnTo>
                  <a:lnTo>
                    <a:pt x="8" y="146"/>
                  </a:lnTo>
                  <a:lnTo>
                    <a:pt x="10" y="152"/>
                  </a:lnTo>
                  <a:lnTo>
                    <a:pt x="10" y="152"/>
                  </a:lnTo>
                  <a:lnTo>
                    <a:pt x="11" y="158"/>
                  </a:lnTo>
                  <a:lnTo>
                    <a:pt x="12" y="162"/>
                  </a:lnTo>
                  <a:lnTo>
                    <a:pt x="19" y="170"/>
                  </a:lnTo>
                  <a:lnTo>
                    <a:pt x="25" y="179"/>
                  </a:lnTo>
                  <a:lnTo>
                    <a:pt x="28" y="183"/>
                  </a:lnTo>
                  <a:lnTo>
                    <a:pt x="29" y="188"/>
                  </a:lnTo>
                  <a:lnTo>
                    <a:pt x="29" y="188"/>
                  </a:lnTo>
                  <a:lnTo>
                    <a:pt x="28" y="197"/>
                  </a:lnTo>
                  <a:lnTo>
                    <a:pt x="28" y="207"/>
                  </a:lnTo>
                  <a:lnTo>
                    <a:pt x="29" y="215"/>
                  </a:lnTo>
                  <a:lnTo>
                    <a:pt x="33" y="224"/>
                  </a:lnTo>
                  <a:lnTo>
                    <a:pt x="42" y="239"/>
                  </a:lnTo>
                  <a:lnTo>
                    <a:pt x="52" y="254"/>
                  </a:lnTo>
                  <a:lnTo>
                    <a:pt x="52" y="254"/>
                  </a:lnTo>
                  <a:lnTo>
                    <a:pt x="59" y="254"/>
                  </a:lnTo>
                  <a:lnTo>
                    <a:pt x="62" y="256"/>
                  </a:lnTo>
                  <a:lnTo>
                    <a:pt x="60" y="259"/>
                  </a:lnTo>
                  <a:lnTo>
                    <a:pt x="60" y="259"/>
                  </a:lnTo>
                  <a:lnTo>
                    <a:pt x="88" y="254"/>
                  </a:lnTo>
                  <a:lnTo>
                    <a:pt x="102" y="252"/>
                  </a:lnTo>
                  <a:lnTo>
                    <a:pt x="115" y="247"/>
                  </a:lnTo>
                  <a:lnTo>
                    <a:pt x="115" y="247"/>
                  </a:lnTo>
                  <a:lnTo>
                    <a:pt x="121" y="243"/>
                  </a:lnTo>
                  <a:lnTo>
                    <a:pt x="126" y="239"/>
                  </a:lnTo>
                  <a:lnTo>
                    <a:pt x="130" y="235"/>
                  </a:lnTo>
                  <a:lnTo>
                    <a:pt x="135" y="229"/>
                  </a:lnTo>
                  <a:lnTo>
                    <a:pt x="147" y="205"/>
                  </a:lnTo>
                  <a:lnTo>
                    <a:pt x="147" y="205"/>
                  </a:lnTo>
                  <a:lnTo>
                    <a:pt x="151" y="200"/>
                  </a:lnTo>
                  <a:lnTo>
                    <a:pt x="157" y="194"/>
                  </a:lnTo>
                  <a:lnTo>
                    <a:pt x="168" y="187"/>
                  </a:lnTo>
                  <a:lnTo>
                    <a:pt x="179" y="179"/>
                  </a:lnTo>
                  <a:lnTo>
                    <a:pt x="185" y="174"/>
                  </a:lnTo>
                  <a:lnTo>
                    <a:pt x="191" y="169"/>
                  </a:lnTo>
                  <a:lnTo>
                    <a:pt x="191" y="169"/>
                  </a:lnTo>
                  <a:lnTo>
                    <a:pt x="194" y="162"/>
                  </a:lnTo>
                  <a:lnTo>
                    <a:pt x="196" y="153"/>
                  </a:lnTo>
                  <a:lnTo>
                    <a:pt x="198" y="137"/>
                  </a:lnTo>
                  <a:lnTo>
                    <a:pt x="199" y="118"/>
                  </a:lnTo>
                  <a:lnTo>
                    <a:pt x="201" y="99"/>
                  </a:lnTo>
                  <a:lnTo>
                    <a:pt x="201" y="99"/>
                  </a:lnTo>
                  <a:lnTo>
                    <a:pt x="209" y="93"/>
                  </a:lnTo>
                  <a:lnTo>
                    <a:pt x="219" y="90"/>
                  </a:lnTo>
                  <a:lnTo>
                    <a:pt x="229" y="86"/>
                  </a:lnTo>
                  <a:lnTo>
                    <a:pt x="238" y="83"/>
                  </a:lnTo>
                  <a:lnTo>
                    <a:pt x="238" y="83"/>
                  </a:lnTo>
                  <a:lnTo>
                    <a:pt x="241" y="75"/>
                  </a:lnTo>
                  <a:lnTo>
                    <a:pt x="244" y="66"/>
                  </a:lnTo>
                  <a:lnTo>
                    <a:pt x="244" y="59"/>
                  </a:lnTo>
                  <a:lnTo>
                    <a:pt x="244" y="51"/>
                  </a:lnTo>
                  <a:lnTo>
                    <a:pt x="243" y="44"/>
                  </a:lnTo>
                  <a:lnTo>
                    <a:pt x="241" y="37"/>
                  </a:lnTo>
                  <a:lnTo>
                    <a:pt x="237" y="30"/>
                  </a:lnTo>
                  <a:lnTo>
                    <a:pt x="233" y="23"/>
                  </a:lnTo>
                  <a:lnTo>
                    <a:pt x="233" y="23"/>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grpSp>
    </p:spTree>
    <p:extLst>
      <p:ext uri="{BB962C8B-B14F-4D97-AF65-F5344CB8AC3E}">
        <p14:creationId xmlns:p14="http://schemas.microsoft.com/office/powerpoint/2010/main" val="1898345944"/>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2"/>
          <p:cNvPicPr>
            <a:picLocks noChangeAspect="1"/>
          </p:cNvPicPr>
          <p:nvPr/>
        </p:nvPicPr>
        <p:blipFill rotWithShape="1">
          <a:blip r:embed="rId3" cstate="screen">
            <a:extLst>
              <a:ext uri="{28A0092B-C50C-407E-A947-70E740481C1C}">
                <a14:useLocalDpi xmlns:a14="http://schemas.microsoft.com/office/drawing/2010/main"/>
              </a:ext>
            </a:extLst>
          </a:blip>
          <a:srcRect l="9446" t="9585" r="10713" b="8283"/>
          <a:stretch/>
        </p:blipFill>
        <p:spPr>
          <a:xfrm>
            <a:off x="336860" y="401865"/>
            <a:ext cx="3455484" cy="1057995"/>
          </a:xfrm>
          <a:prstGeom prst="rect">
            <a:avLst/>
          </a:prstGeom>
        </p:spPr>
      </p:pic>
      <p:sp>
        <p:nvSpPr>
          <p:cNvPr id="2" name="TextBox 1"/>
          <p:cNvSpPr txBox="1"/>
          <p:nvPr/>
        </p:nvSpPr>
        <p:spPr>
          <a:xfrm>
            <a:off x="808014" y="613932"/>
            <a:ext cx="2513176" cy="646163"/>
          </a:xfrm>
          <a:prstGeom prst="rect">
            <a:avLst/>
          </a:prstGeom>
          <a:noFill/>
        </p:spPr>
        <p:txBody>
          <a:bodyPr wrap="none" rtlCol="0">
            <a:spAutoFit/>
          </a:bodyPr>
          <a:lstStyle/>
          <a:p>
            <a:pPr defTabSz="914126"/>
            <a:r>
              <a:rPr lang="en-US" sz="3599" b="1">
                <a:solidFill>
                  <a:srgbClr val="FFFF00"/>
                </a:solidFill>
                <a:latin typeface="Arial" pitchFamily="34" charset="0"/>
                <a:ea typeface="方正静蕾简体"/>
                <a:cs typeface="Arial" pitchFamily="34" charset="0"/>
              </a:rPr>
              <a:t>Khởi động</a:t>
            </a:r>
          </a:p>
        </p:txBody>
      </p:sp>
      <p:pic>
        <p:nvPicPr>
          <p:cNvPr id="10"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2882" y="3731983"/>
            <a:ext cx="3128308" cy="2896995"/>
          </a:xfrm>
          <a:prstGeom prst="rect">
            <a:avLst/>
          </a:prstGeom>
        </p:spPr>
      </p:pic>
      <p:sp>
        <p:nvSpPr>
          <p:cNvPr id="5" name="Rectangle 4"/>
          <p:cNvSpPr/>
          <p:nvPr/>
        </p:nvSpPr>
        <p:spPr>
          <a:xfrm>
            <a:off x="4400059" y="363307"/>
            <a:ext cx="6910968" cy="2193106"/>
          </a:xfrm>
          <a:prstGeom prst="rect">
            <a:avLst/>
          </a:prstGeom>
        </p:spPr>
        <p:txBody>
          <a:bodyPr wrap="square">
            <a:spAutoFit/>
          </a:bodyPr>
          <a:lstStyle/>
          <a:p>
            <a:pPr defTabSz="914126">
              <a:lnSpc>
                <a:spcPct val="200000"/>
              </a:lnSpc>
            </a:pPr>
            <a:r>
              <a:rPr lang="en-US" sz="2399">
                <a:solidFill>
                  <a:prstClr val="white"/>
                </a:solidFill>
                <a:latin typeface="Arial" pitchFamily="34" charset="0"/>
                <a:ea typeface="方正静蕾简体"/>
                <a:cs typeface="Arial" pitchFamily="34" charset="0"/>
              </a:rPr>
              <a:t>Bạn An chỉ nhớ vài câu trong bài hát, bạn An muốn tìm thấy cả bài hát đó? Theo em thì bạn An có thể tìm bằng những cách nào? </a:t>
            </a:r>
            <a:endParaRPr lang="en-US" sz="2399" dirty="0">
              <a:solidFill>
                <a:prstClr val="white"/>
              </a:solidFill>
              <a:latin typeface="Arial" pitchFamily="34" charset="0"/>
              <a:ea typeface="方正静蕾简体"/>
              <a:cs typeface="Arial" pitchFamily="34" charset="0"/>
            </a:endParaRPr>
          </a:p>
        </p:txBody>
      </p:sp>
      <p:sp>
        <p:nvSpPr>
          <p:cNvPr id="6" name="Rounded Rectangle 5"/>
          <p:cNvSpPr/>
          <p:nvPr/>
        </p:nvSpPr>
        <p:spPr>
          <a:xfrm>
            <a:off x="4224279" y="438143"/>
            <a:ext cx="7054947" cy="223166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方正静蕾简体"/>
              <a:ea typeface="方正静蕾简体"/>
            </a:endParaRPr>
          </a:p>
        </p:txBody>
      </p:sp>
      <p:sp>
        <p:nvSpPr>
          <p:cNvPr id="7" name="Rounded Rectangle 6"/>
          <p:cNvSpPr/>
          <p:nvPr/>
        </p:nvSpPr>
        <p:spPr>
          <a:xfrm>
            <a:off x="4224280" y="3069054"/>
            <a:ext cx="4679301" cy="791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a:solidFill>
                  <a:srgbClr val="0070C0"/>
                </a:solidFill>
                <a:latin typeface="Arial" pitchFamily="34" charset="0"/>
                <a:ea typeface="方正静蕾简体"/>
                <a:cs typeface="Arial" pitchFamily="34" charset="0"/>
              </a:rPr>
              <a:t>Hỏi người thân hoặc bạn bè</a:t>
            </a:r>
            <a:r>
              <a:rPr lang="en-US" sz="2399">
                <a:solidFill>
                  <a:prstClr val="white"/>
                </a:solidFill>
                <a:latin typeface="Arial" pitchFamily="34" charset="0"/>
                <a:ea typeface="方正静蕾简体"/>
                <a:cs typeface="Arial" pitchFamily="34" charset="0"/>
              </a:rPr>
              <a:t>h</a:t>
            </a:r>
          </a:p>
        </p:txBody>
      </p:sp>
      <p:sp>
        <p:nvSpPr>
          <p:cNvPr id="15" name="Rounded Rectangle 14"/>
          <p:cNvSpPr/>
          <p:nvPr/>
        </p:nvSpPr>
        <p:spPr>
          <a:xfrm>
            <a:off x="4224280" y="4172937"/>
            <a:ext cx="4679301" cy="791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a:solidFill>
                  <a:srgbClr val="0070C0"/>
                </a:solidFill>
                <a:latin typeface="Arial" pitchFamily="34" charset="0"/>
                <a:ea typeface="方正静蕾简体"/>
                <a:cs typeface="Arial" pitchFamily="34" charset="0"/>
              </a:rPr>
              <a:t>Tìm kiếm trên mạng internet</a:t>
            </a:r>
            <a:endParaRPr lang="en-US" sz="2399">
              <a:solidFill>
                <a:prstClr val="white"/>
              </a:solidFill>
              <a:latin typeface="Arial" pitchFamily="34" charset="0"/>
              <a:ea typeface="方正静蕾简体"/>
              <a:cs typeface="Arial" pitchFamily="34" charset="0"/>
            </a:endParaRPr>
          </a:p>
        </p:txBody>
      </p:sp>
      <p:sp>
        <p:nvSpPr>
          <p:cNvPr id="9" name="Right Brace 8"/>
          <p:cNvSpPr/>
          <p:nvPr/>
        </p:nvSpPr>
        <p:spPr>
          <a:xfrm>
            <a:off x="9047559" y="3332813"/>
            <a:ext cx="287957" cy="129580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914126"/>
            <a:endParaRPr lang="en-US" sz="1799">
              <a:solidFill>
                <a:srgbClr val="333333"/>
              </a:solidFill>
              <a:latin typeface="方正静蕾简体"/>
              <a:ea typeface="方正静蕾简体"/>
            </a:endParaRPr>
          </a:p>
        </p:txBody>
      </p:sp>
      <p:sp>
        <p:nvSpPr>
          <p:cNvPr id="11" name="Hexagon 10"/>
          <p:cNvSpPr/>
          <p:nvPr/>
        </p:nvSpPr>
        <p:spPr>
          <a:xfrm>
            <a:off x="9511239" y="3016450"/>
            <a:ext cx="2415891" cy="192832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150000"/>
              </a:lnSpc>
            </a:pPr>
            <a:r>
              <a:rPr lang="en-US" sz="2399">
                <a:solidFill>
                  <a:srgbClr val="0070C0"/>
                </a:solidFill>
                <a:latin typeface="Arial" pitchFamily="34" charset="0"/>
                <a:ea typeface="方正静蕾简体"/>
                <a:cs typeface="Arial" pitchFamily="34" charset="0"/>
              </a:rPr>
              <a:t>Đâu là cách tối ưu hơn?</a:t>
            </a:r>
          </a:p>
        </p:txBody>
      </p:sp>
    </p:spTree>
    <p:extLst>
      <p:ext uri="{BB962C8B-B14F-4D97-AF65-F5344CB8AC3E}">
        <p14:creationId xmlns:p14="http://schemas.microsoft.com/office/powerpoint/2010/main" val="3790270207"/>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P spid="15" grpId="0" animBg="1"/>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ABC\Desktop\GR-010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0523" y="675492"/>
            <a:ext cx="939555" cy="5078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ABC\Desktop\GR-010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53637" y="850011"/>
            <a:ext cx="2626664" cy="403210"/>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8"/>
          <p:cNvSpPr txBox="1"/>
          <p:nvPr/>
        </p:nvSpPr>
        <p:spPr>
          <a:xfrm>
            <a:off x="1488688" y="344804"/>
            <a:ext cx="9869524" cy="584623"/>
          </a:xfrm>
          <a:prstGeom prst="rect">
            <a:avLst/>
          </a:prstGeom>
          <a:noFill/>
          <a:effectLst/>
        </p:spPr>
        <p:txBody>
          <a:bodyPr wrap="square" rtlCol="0">
            <a:spAutoFit/>
          </a:bodyPr>
          <a:lstStyle/>
          <a:p>
            <a:pPr defTabSz="914126"/>
            <a:r>
              <a:rPr lang="en-US" altLang="zh-CN" sz="3199" b="1">
                <a:solidFill>
                  <a:srgbClr val="FFFF00"/>
                </a:solidFill>
                <a:latin typeface="Arial" pitchFamily="34" charset="0"/>
                <a:ea typeface="方正静蕾简体"/>
                <a:cs typeface="Arial" pitchFamily="34" charset="0"/>
                <a:sym typeface="+mn-lt"/>
              </a:rPr>
              <a:t>LUYỆN TẬP</a:t>
            </a:r>
            <a:endParaRPr lang="zh-CN" altLang="en-US" sz="3199" b="1" dirty="0">
              <a:solidFill>
                <a:srgbClr val="FFFF00"/>
              </a:solidFill>
              <a:latin typeface="Arial" pitchFamily="34" charset="0"/>
              <a:ea typeface="方正静蕾简体"/>
              <a:cs typeface="Arial" pitchFamily="34" charset="0"/>
              <a:sym typeface="+mn-lt"/>
            </a:endParaRPr>
          </a:p>
        </p:txBody>
      </p:sp>
      <p:sp>
        <p:nvSpPr>
          <p:cNvPr id="10" name="Oval 9"/>
          <p:cNvSpPr/>
          <p:nvPr/>
        </p:nvSpPr>
        <p:spPr>
          <a:xfrm>
            <a:off x="902453" y="4420181"/>
            <a:ext cx="575914" cy="5759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方正静蕾简体"/>
              <a:ea typeface="方正静蕾简体"/>
            </a:endParaRPr>
          </a:p>
        </p:txBody>
      </p:sp>
      <p:sp>
        <p:nvSpPr>
          <p:cNvPr id="2" name="Rectangle 1"/>
          <p:cNvSpPr/>
          <p:nvPr/>
        </p:nvSpPr>
        <p:spPr>
          <a:xfrm>
            <a:off x="1033094" y="1253221"/>
            <a:ext cx="10750057" cy="3784666"/>
          </a:xfrm>
          <a:prstGeom prst="rect">
            <a:avLst/>
          </a:prstGeom>
        </p:spPr>
        <p:txBody>
          <a:bodyPr wrap="square">
            <a:spAutoFit/>
          </a:bodyPr>
          <a:lstStyle/>
          <a:p>
            <a:pPr defTabSz="914126">
              <a:lnSpc>
                <a:spcPct val="200000"/>
              </a:lnSpc>
            </a:pPr>
            <a:r>
              <a:rPr lang="en-US" sz="2399" b="1">
                <a:solidFill>
                  <a:prstClr val="white"/>
                </a:solidFill>
                <a:latin typeface="Arial" pitchFamily="34" charset="0"/>
                <a:ea typeface="方正静蕾简体"/>
                <a:cs typeface="Arial" pitchFamily="34" charset="0"/>
              </a:rPr>
              <a:t>Câu 2: </a:t>
            </a:r>
            <a:r>
              <a:rPr lang="vi-VN" sz="2399" b="1">
                <a:solidFill>
                  <a:prstClr val="white"/>
                </a:solidFill>
                <a:latin typeface="Arial" pitchFamily="34" charset="0"/>
                <a:ea typeface="方正静蕾简体"/>
                <a:cs typeface="Arial" pitchFamily="34" charset="0"/>
              </a:rPr>
              <a:t>Máy tìm kiếm là gì?</a:t>
            </a:r>
          </a:p>
          <a:p>
            <a:pPr defTabSz="914126">
              <a:lnSpc>
                <a:spcPct val="200000"/>
              </a:lnSpc>
            </a:pPr>
            <a:r>
              <a:rPr lang="vi-VN" sz="2399">
                <a:solidFill>
                  <a:prstClr val="white"/>
                </a:solidFill>
                <a:latin typeface="Arial" pitchFamily="34" charset="0"/>
                <a:ea typeface="方正静蕾简体"/>
                <a:cs typeface="Arial" pitchFamily="34" charset="0"/>
              </a:rPr>
              <a:t>A. Một chương trình bảo vệ máy tính khỏi virus.</a:t>
            </a:r>
          </a:p>
          <a:p>
            <a:pPr defTabSz="914126">
              <a:lnSpc>
                <a:spcPct val="200000"/>
              </a:lnSpc>
            </a:pPr>
            <a:r>
              <a:rPr lang="vi-VN" sz="2399">
                <a:solidFill>
                  <a:prstClr val="white"/>
                </a:solidFill>
                <a:latin typeface="Arial" pitchFamily="34" charset="0"/>
                <a:ea typeface="方正静蕾简体"/>
                <a:cs typeface="Arial" pitchFamily="34" charset="0"/>
              </a:rPr>
              <a:t>B. Một chương trình sắp xếp dữ liệu trên máy tính của bạn.</a:t>
            </a:r>
          </a:p>
          <a:p>
            <a:pPr defTabSz="914126">
              <a:lnSpc>
                <a:spcPct val="200000"/>
              </a:lnSpc>
            </a:pPr>
            <a:r>
              <a:rPr lang="vi-VN" sz="2399">
                <a:solidFill>
                  <a:prstClr val="white"/>
                </a:solidFill>
                <a:latin typeface="Arial" pitchFamily="34" charset="0"/>
                <a:ea typeface="方正静蕾简体"/>
                <a:cs typeface="Arial" pitchFamily="34" charset="0"/>
              </a:rPr>
              <a:t>C. Một động cơ cung cấp sức mạnh cho Internet.</a:t>
            </a:r>
          </a:p>
          <a:p>
            <a:pPr defTabSz="914126">
              <a:lnSpc>
                <a:spcPct val="200000"/>
              </a:lnSpc>
            </a:pPr>
            <a:r>
              <a:rPr lang="vi-VN" sz="2399">
                <a:solidFill>
                  <a:prstClr val="white"/>
                </a:solidFill>
                <a:latin typeface="Arial" pitchFamily="34" charset="0"/>
                <a:ea typeface="方正静蕾简体"/>
                <a:cs typeface="Arial" pitchFamily="34" charset="0"/>
              </a:rPr>
              <a:t>D. Một website đặc biệt hỗ trợ người sử dụng tìm kiếm thông tin trên Internet.</a:t>
            </a:r>
          </a:p>
        </p:txBody>
      </p:sp>
      <p:grpSp>
        <p:nvGrpSpPr>
          <p:cNvPr id="8" name="组合 15"/>
          <p:cNvGrpSpPr/>
          <p:nvPr/>
        </p:nvGrpSpPr>
        <p:grpSpPr>
          <a:xfrm>
            <a:off x="9407506" y="277660"/>
            <a:ext cx="2475872" cy="1811400"/>
            <a:chOff x="4473576" y="44150"/>
            <a:chExt cx="1346200" cy="858838"/>
          </a:xfrm>
        </p:grpSpPr>
        <p:sp>
          <p:nvSpPr>
            <p:cNvPr id="11" name="Freeform 159"/>
            <p:cNvSpPr>
              <a:spLocks/>
            </p:cNvSpPr>
            <p:nvPr/>
          </p:nvSpPr>
          <p:spPr bwMode="auto">
            <a:xfrm>
              <a:off x="5273676" y="68263"/>
              <a:ext cx="101600" cy="117475"/>
            </a:xfrm>
            <a:custGeom>
              <a:avLst/>
              <a:gdLst/>
              <a:ahLst/>
              <a:cxnLst>
                <a:cxn ang="0">
                  <a:pos x="180" y="0"/>
                </a:cxn>
                <a:cxn ang="0">
                  <a:pos x="187" y="14"/>
                </a:cxn>
                <a:cxn ang="0">
                  <a:pos x="191" y="49"/>
                </a:cxn>
                <a:cxn ang="0">
                  <a:pos x="191" y="69"/>
                </a:cxn>
                <a:cxn ang="0">
                  <a:pos x="187" y="105"/>
                </a:cxn>
                <a:cxn ang="0">
                  <a:pos x="177" y="138"/>
                </a:cxn>
                <a:cxn ang="0">
                  <a:pos x="159" y="166"/>
                </a:cxn>
                <a:cxn ang="0">
                  <a:pos x="135" y="184"/>
                </a:cxn>
                <a:cxn ang="0">
                  <a:pos x="131" y="180"/>
                </a:cxn>
                <a:cxn ang="0">
                  <a:pos x="127" y="176"/>
                </a:cxn>
                <a:cxn ang="0">
                  <a:pos x="129" y="170"/>
                </a:cxn>
                <a:cxn ang="0">
                  <a:pos x="131" y="153"/>
                </a:cxn>
                <a:cxn ang="0">
                  <a:pos x="129" y="146"/>
                </a:cxn>
                <a:cxn ang="0">
                  <a:pos x="106" y="174"/>
                </a:cxn>
                <a:cxn ang="0">
                  <a:pos x="78" y="198"/>
                </a:cxn>
                <a:cxn ang="0">
                  <a:pos x="42" y="215"/>
                </a:cxn>
                <a:cxn ang="0">
                  <a:pos x="12" y="221"/>
                </a:cxn>
                <a:cxn ang="0">
                  <a:pos x="0" y="221"/>
                </a:cxn>
                <a:cxn ang="0">
                  <a:pos x="12" y="214"/>
                </a:cxn>
                <a:cxn ang="0">
                  <a:pos x="35" y="207"/>
                </a:cxn>
                <a:cxn ang="0">
                  <a:pos x="48" y="202"/>
                </a:cxn>
                <a:cxn ang="0">
                  <a:pos x="75" y="184"/>
                </a:cxn>
                <a:cxn ang="0">
                  <a:pos x="100" y="164"/>
                </a:cxn>
                <a:cxn ang="0">
                  <a:pos x="104" y="160"/>
                </a:cxn>
                <a:cxn ang="0">
                  <a:pos x="113" y="141"/>
                </a:cxn>
                <a:cxn ang="0">
                  <a:pos x="122" y="121"/>
                </a:cxn>
                <a:cxn ang="0">
                  <a:pos x="127" y="117"/>
                </a:cxn>
                <a:cxn ang="0">
                  <a:pos x="132" y="117"/>
                </a:cxn>
                <a:cxn ang="0">
                  <a:pos x="136" y="118"/>
                </a:cxn>
                <a:cxn ang="0">
                  <a:pos x="139" y="125"/>
                </a:cxn>
                <a:cxn ang="0">
                  <a:pos x="145" y="155"/>
                </a:cxn>
                <a:cxn ang="0">
                  <a:pos x="152" y="149"/>
                </a:cxn>
                <a:cxn ang="0">
                  <a:pos x="162" y="136"/>
                </a:cxn>
                <a:cxn ang="0">
                  <a:pos x="170" y="110"/>
                </a:cxn>
                <a:cxn ang="0">
                  <a:pos x="174" y="70"/>
                </a:cxn>
                <a:cxn ang="0">
                  <a:pos x="173" y="11"/>
                </a:cxn>
                <a:cxn ang="0">
                  <a:pos x="169" y="14"/>
                </a:cxn>
                <a:cxn ang="0">
                  <a:pos x="159" y="28"/>
                </a:cxn>
                <a:cxn ang="0">
                  <a:pos x="145" y="55"/>
                </a:cxn>
                <a:cxn ang="0">
                  <a:pos x="136" y="66"/>
                </a:cxn>
                <a:cxn ang="0">
                  <a:pos x="117" y="84"/>
                </a:cxn>
                <a:cxn ang="0">
                  <a:pos x="93" y="100"/>
                </a:cxn>
                <a:cxn ang="0">
                  <a:pos x="66" y="110"/>
                </a:cxn>
                <a:cxn ang="0">
                  <a:pos x="51" y="112"/>
                </a:cxn>
                <a:cxn ang="0">
                  <a:pos x="99" y="82"/>
                </a:cxn>
                <a:cxn ang="0">
                  <a:pos x="125" y="58"/>
                </a:cxn>
                <a:cxn ang="0">
                  <a:pos x="136" y="42"/>
                </a:cxn>
                <a:cxn ang="0">
                  <a:pos x="143" y="25"/>
                </a:cxn>
                <a:cxn ang="0">
                  <a:pos x="145" y="4"/>
                </a:cxn>
                <a:cxn ang="0">
                  <a:pos x="151" y="2"/>
                </a:cxn>
                <a:cxn ang="0">
                  <a:pos x="166" y="2"/>
                </a:cxn>
                <a:cxn ang="0">
                  <a:pos x="179" y="3"/>
                </a:cxn>
                <a:cxn ang="0">
                  <a:pos x="180" y="0"/>
                </a:cxn>
              </a:cxnLst>
              <a:rect l="0" t="0" r="r" b="b"/>
              <a:pathLst>
                <a:path w="191" h="221">
                  <a:moveTo>
                    <a:pt x="180" y="0"/>
                  </a:moveTo>
                  <a:lnTo>
                    <a:pt x="180" y="0"/>
                  </a:lnTo>
                  <a:lnTo>
                    <a:pt x="184" y="7"/>
                  </a:lnTo>
                  <a:lnTo>
                    <a:pt x="187" y="14"/>
                  </a:lnTo>
                  <a:lnTo>
                    <a:pt x="190" y="31"/>
                  </a:lnTo>
                  <a:lnTo>
                    <a:pt x="191" y="49"/>
                  </a:lnTo>
                  <a:lnTo>
                    <a:pt x="191" y="69"/>
                  </a:lnTo>
                  <a:lnTo>
                    <a:pt x="191" y="69"/>
                  </a:lnTo>
                  <a:lnTo>
                    <a:pt x="190" y="87"/>
                  </a:lnTo>
                  <a:lnTo>
                    <a:pt x="187" y="105"/>
                  </a:lnTo>
                  <a:lnTo>
                    <a:pt x="183" y="122"/>
                  </a:lnTo>
                  <a:lnTo>
                    <a:pt x="177" y="138"/>
                  </a:lnTo>
                  <a:lnTo>
                    <a:pt x="169" y="152"/>
                  </a:lnTo>
                  <a:lnTo>
                    <a:pt x="159" y="166"/>
                  </a:lnTo>
                  <a:lnTo>
                    <a:pt x="148" y="176"/>
                  </a:lnTo>
                  <a:lnTo>
                    <a:pt x="135" y="184"/>
                  </a:lnTo>
                  <a:lnTo>
                    <a:pt x="135" y="184"/>
                  </a:lnTo>
                  <a:lnTo>
                    <a:pt x="131" y="180"/>
                  </a:lnTo>
                  <a:lnTo>
                    <a:pt x="128" y="178"/>
                  </a:lnTo>
                  <a:lnTo>
                    <a:pt x="127" y="176"/>
                  </a:lnTo>
                  <a:lnTo>
                    <a:pt x="127" y="176"/>
                  </a:lnTo>
                  <a:lnTo>
                    <a:pt x="129" y="170"/>
                  </a:lnTo>
                  <a:lnTo>
                    <a:pt x="131" y="162"/>
                  </a:lnTo>
                  <a:lnTo>
                    <a:pt x="131" y="153"/>
                  </a:lnTo>
                  <a:lnTo>
                    <a:pt x="129" y="146"/>
                  </a:lnTo>
                  <a:lnTo>
                    <a:pt x="129" y="146"/>
                  </a:lnTo>
                  <a:lnTo>
                    <a:pt x="118" y="160"/>
                  </a:lnTo>
                  <a:lnTo>
                    <a:pt x="106" y="174"/>
                  </a:lnTo>
                  <a:lnTo>
                    <a:pt x="93" y="187"/>
                  </a:lnTo>
                  <a:lnTo>
                    <a:pt x="78" y="198"/>
                  </a:lnTo>
                  <a:lnTo>
                    <a:pt x="61" y="208"/>
                  </a:lnTo>
                  <a:lnTo>
                    <a:pt x="42" y="215"/>
                  </a:lnTo>
                  <a:lnTo>
                    <a:pt x="23" y="219"/>
                  </a:lnTo>
                  <a:lnTo>
                    <a:pt x="12" y="221"/>
                  </a:lnTo>
                  <a:lnTo>
                    <a:pt x="0" y="221"/>
                  </a:lnTo>
                  <a:lnTo>
                    <a:pt x="0" y="221"/>
                  </a:lnTo>
                  <a:lnTo>
                    <a:pt x="6" y="218"/>
                  </a:lnTo>
                  <a:lnTo>
                    <a:pt x="12" y="214"/>
                  </a:lnTo>
                  <a:lnTo>
                    <a:pt x="24" y="209"/>
                  </a:lnTo>
                  <a:lnTo>
                    <a:pt x="35" y="207"/>
                  </a:lnTo>
                  <a:lnTo>
                    <a:pt x="48" y="202"/>
                  </a:lnTo>
                  <a:lnTo>
                    <a:pt x="48" y="202"/>
                  </a:lnTo>
                  <a:lnTo>
                    <a:pt x="61" y="194"/>
                  </a:lnTo>
                  <a:lnTo>
                    <a:pt x="75" y="184"/>
                  </a:lnTo>
                  <a:lnTo>
                    <a:pt x="87" y="174"/>
                  </a:lnTo>
                  <a:lnTo>
                    <a:pt x="100" y="164"/>
                  </a:lnTo>
                  <a:lnTo>
                    <a:pt x="100" y="164"/>
                  </a:lnTo>
                  <a:lnTo>
                    <a:pt x="104" y="160"/>
                  </a:lnTo>
                  <a:lnTo>
                    <a:pt x="107" y="153"/>
                  </a:lnTo>
                  <a:lnTo>
                    <a:pt x="113" y="141"/>
                  </a:lnTo>
                  <a:lnTo>
                    <a:pt x="118" y="128"/>
                  </a:lnTo>
                  <a:lnTo>
                    <a:pt x="122" y="121"/>
                  </a:lnTo>
                  <a:lnTo>
                    <a:pt x="127" y="117"/>
                  </a:lnTo>
                  <a:lnTo>
                    <a:pt x="127" y="117"/>
                  </a:lnTo>
                  <a:lnTo>
                    <a:pt x="129" y="115"/>
                  </a:lnTo>
                  <a:lnTo>
                    <a:pt x="132" y="117"/>
                  </a:lnTo>
                  <a:lnTo>
                    <a:pt x="134" y="117"/>
                  </a:lnTo>
                  <a:lnTo>
                    <a:pt x="136" y="118"/>
                  </a:lnTo>
                  <a:lnTo>
                    <a:pt x="136" y="118"/>
                  </a:lnTo>
                  <a:lnTo>
                    <a:pt x="139" y="125"/>
                  </a:lnTo>
                  <a:lnTo>
                    <a:pt x="142" y="134"/>
                  </a:lnTo>
                  <a:lnTo>
                    <a:pt x="145" y="155"/>
                  </a:lnTo>
                  <a:lnTo>
                    <a:pt x="145" y="155"/>
                  </a:lnTo>
                  <a:lnTo>
                    <a:pt x="152" y="149"/>
                  </a:lnTo>
                  <a:lnTo>
                    <a:pt x="158" y="143"/>
                  </a:lnTo>
                  <a:lnTo>
                    <a:pt x="162" y="136"/>
                  </a:lnTo>
                  <a:lnTo>
                    <a:pt x="165" y="128"/>
                  </a:lnTo>
                  <a:lnTo>
                    <a:pt x="170" y="110"/>
                  </a:lnTo>
                  <a:lnTo>
                    <a:pt x="173" y="91"/>
                  </a:lnTo>
                  <a:lnTo>
                    <a:pt x="174" y="70"/>
                  </a:lnTo>
                  <a:lnTo>
                    <a:pt x="174" y="49"/>
                  </a:lnTo>
                  <a:lnTo>
                    <a:pt x="173" y="11"/>
                  </a:lnTo>
                  <a:lnTo>
                    <a:pt x="173" y="11"/>
                  </a:lnTo>
                  <a:lnTo>
                    <a:pt x="169" y="14"/>
                  </a:lnTo>
                  <a:lnTo>
                    <a:pt x="166" y="17"/>
                  </a:lnTo>
                  <a:lnTo>
                    <a:pt x="159" y="28"/>
                  </a:lnTo>
                  <a:lnTo>
                    <a:pt x="153" y="42"/>
                  </a:lnTo>
                  <a:lnTo>
                    <a:pt x="145" y="55"/>
                  </a:lnTo>
                  <a:lnTo>
                    <a:pt x="145" y="55"/>
                  </a:lnTo>
                  <a:lnTo>
                    <a:pt x="136" y="66"/>
                  </a:lnTo>
                  <a:lnTo>
                    <a:pt x="127" y="76"/>
                  </a:lnTo>
                  <a:lnTo>
                    <a:pt x="117" y="84"/>
                  </a:lnTo>
                  <a:lnTo>
                    <a:pt x="106" y="93"/>
                  </a:lnTo>
                  <a:lnTo>
                    <a:pt x="93" y="100"/>
                  </a:lnTo>
                  <a:lnTo>
                    <a:pt x="80" y="105"/>
                  </a:lnTo>
                  <a:lnTo>
                    <a:pt x="66" y="110"/>
                  </a:lnTo>
                  <a:lnTo>
                    <a:pt x="51" y="112"/>
                  </a:lnTo>
                  <a:lnTo>
                    <a:pt x="51" y="112"/>
                  </a:lnTo>
                  <a:lnTo>
                    <a:pt x="83" y="93"/>
                  </a:lnTo>
                  <a:lnTo>
                    <a:pt x="99" y="82"/>
                  </a:lnTo>
                  <a:lnTo>
                    <a:pt x="113" y="70"/>
                  </a:lnTo>
                  <a:lnTo>
                    <a:pt x="125" y="58"/>
                  </a:lnTo>
                  <a:lnTo>
                    <a:pt x="131" y="51"/>
                  </a:lnTo>
                  <a:lnTo>
                    <a:pt x="136" y="42"/>
                  </a:lnTo>
                  <a:lnTo>
                    <a:pt x="139" y="34"/>
                  </a:lnTo>
                  <a:lnTo>
                    <a:pt x="143" y="25"/>
                  </a:lnTo>
                  <a:lnTo>
                    <a:pt x="145" y="14"/>
                  </a:lnTo>
                  <a:lnTo>
                    <a:pt x="145" y="4"/>
                  </a:lnTo>
                  <a:lnTo>
                    <a:pt x="145" y="4"/>
                  </a:lnTo>
                  <a:lnTo>
                    <a:pt x="151" y="2"/>
                  </a:lnTo>
                  <a:lnTo>
                    <a:pt x="156" y="0"/>
                  </a:lnTo>
                  <a:lnTo>
                    <a:pt x="166" y="2"/>
                  </a:lnTo>
                  <a:lnTo>
                    <a:pt x="174" y="3"/>
                  </a:lnTo>
                  <a:lnTo>
                    <a:pt x="179" y="3"/>
                  </a:lnTo>
                  <a:lnTo>
                    <a:pt x="180" y="0"/>
                  </a:lnTo>
                  <a:lnTo>
                    <a:pt x="180"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2" name="Freeform 160"/>
            <p:cNvSpPr>
              <a:spLocks/>
            </p:cNvSpPr>
            <p:nvPr/>
          </p:nvSpPr>
          <p:spPr bwMode="auto">
            <a:xfrm>
              <a:off x="5422901" y="206375"/>
              <a:ext cx="26988" cy="12700"/>
            </a:xfrm>
            <a:custGeom>
              <a:avLst/>
              <a:gdLst/>
              <a:ahLst/>
              <a:cxnLst>
                <a:cxn ang="0">
                  <a:pos x="53" y="22"/>
                </a:cxn>
                <a:cxn ang="0">
                  <a:pos x="53" y="22"/>
                </a:cxn>
                <a:cxn ang="0">
                  <a:pos x="47" y="24"/>
                </a:cxn>
                <a:cxn ang="0">
                  <a:pos x="43" y="24"/>
                </a:cxn>
                <a:cxn ang="0">
                  <a:pos x="32" y="18"/>
                </a:cxn>
                <a:cxn ang="0">
                  <a:pos x="26" y="17"/>
                </a:cxn>
                <a:cxn ang="0">
                  <a:pos x="19" y="15"/>
                </a:cxn>
                <a:cxn ang="0">
                  <a:pos x="12" y="15"/>
                </a:cxn>
                <a:cxn ang="0">
                  <a:pos x="5" y="18"/>
                </a:cxn>
                <a:cxn ang="0">
                  <a:pos x="5" y="18"/>
                </a:cxn>
                <a:cxn ang="0">
                  <a:pos x="4" y="15"/>
                </a:cxn>
                <a:cxn ang="0">
                  <a:pos x="0" y="14"/>
                </a:cxn>
                <a:cxn ang="0">
                  <a:pos x="0" y="14"/>
                </a:cxn>
                <a:cxn ang="0">
                  <a:pos x="2" y="8"/>
                </a:cxn>
                <a:cxn ang="0">
                  <a:pos x="4" y="6"/>
                </a:cxn>
                <a:cxn ang="0">
                  <a:pos x="7" y="3"/>
                </a:cxn>
                <a:cxn ang="0">
                  <a:pos x="11" y="1"/>
                </a:cxn>
                <a:cxn ang="0">
                  <a:pos x="18" y="0"/>
                </a:cxn>
                <a:cxn ang="0">
                  <a:pos x="26" y="1"/>
                </a:cxn>
                <a:cxn ang="0">
                  <a:pos x="35" y="6"/>
                </a:cxn>
                <a:cxn ang="0">
                  <a:pos x="43" y="11"/>
                </a:cxn>
                <a:cxn ang="0">
                  <a:pos x="49" y="17"/>
                </a:cxn>
                <a:cxn ang="0">
                  <a:pos x="53" y="22"/>
                </a:cxn>
                <a:cxn ang="0">
                  <a:pos x="53" y="22"/>
                </a:cxn>
              </a:cxnLst>
              <a:rect l="0" t="0" r="r" b="b"/>
              <a:pathLst>
                <a:path w="53" h="24">
                  <a:moveTo>
                    <a:pt x="53" y="22"/>
                  </a:moveTo>
                  <a:lnTo>
                    <a:pt x="53" y="22"/>
                  </a:lnTo>
                  <a:lnTo>
                    <a:pt x="47" y="24"/>
                  </a:lnTo>
                  <a:lnTo>
                    <a:pt x="43" y="24"/>
                  </a:lnTo>
                  <a:lnTo>
                    <a:pt x="32" y="18"/>
                  </a:lnTo>
                  <a:lnTo>
                    <a:pt x="26" y="17"/>
                  </a:lnTo>
                  <a:lnTo>
                    <a:pt x="19" y="15"/>
                  </a:lnTo>
                  <a:lnTo>
                    <a:pt x="12" y="15"/>
                  </a:lnTo>
                  <a:lnTo>
                    <a:pt x="5" y="18"/>
                  </a:lnTo>
                  <a:lnTo>
                    <a:pt x="5" y="18"/>
                  </a:lnTo>
                  <a:lnTo>
                    <a:pt x="4" y="15"/>
                  </a:lnTo>
                  <a:lnTo>
                    <a:pt x="0" y="14"/>
                  </a:lnTo>
                  <a:lnTo>
                    <a:pt x="0" y="14"/>
                  </a:lnTo>
                  <a:lnTo>
                    <a:pt x="2" y="8"/>
                  </a:lnTo>
                  <a:lnTo>
                    <a:pt x="4" y="6"/>
                  </a:lnTo>
                  <a:lnTo>
                    <a:pt x="7" y="3"/>
                  </a:lnTo>
                  <a:lnTo>
                    <a:pt x="11" y="1"/>
                  </a:lnTo>
                  <a:lnTo>
                    <a:pt x="18" y="0"/>
                  </a:lnTo>
                  <a:lnTo>
                    <a:pt x="26" y="1"/>
                  </a:lnTo>
                  <a:lnTo>
                    <a:pt x="35" y="6"/>
                  </a:lnTo>
                  <a:lnTo>
                    <a:pt x="43" y="11"/>
                  </a:lnTo>
                  <a:lnTo>
                    <a:pt x="49" y="17"/>
                  </a:lnTo>
                  <a:lnTo>
                    <a:pt x="53" y="22"/>
                  </a:lnTo>
                  <a:lnTo>
                    <a:pt x="53" y="22"/>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3" name="Freeform 161"/>
            <p:cNvSpPr>
              <a:spLocks/>
            </p:cNvSpPr>
            <p:nvPr/>
          </p:nvSpPr>
          <p:spPr bwMode="auto">
            <a:xfrm>
              <a:off x="5419726" y="228600"/>
              <a:ext cx="28575" cy="58738"/>
            </a:xfrm>
            <a:custGeom>
              <a:avLst/>
              <a:gdLst/>
              <a:ahLst/>
              <a:cxnLst>
                <a:cxn ang="0">
                  <a:pos x="30" y="0"/>
                </a:cxn>
                <a:cxn ang="0">
                  <a:pos x="34" y="2"/>
                </a:cxn>
                <a:cxn ang="0">
                  <a:pos x="38" y="6"/>
                </a:cxn>
                <a:cxn ang="0">
                  <a:pos x="41" y="23"/>
                </a:cxn>
                <a:cxn ang="0">
                  <a:pos x="44" y="45"/>
                </a:cxn>
                <a:cxn ang="0">
                  <a:pos x="48" y="58"/>
                </a:cxn>
                <a:cxn ang="0">
                  <a:pos x="55" y="78"/>
                </a:cxn>
                <a:cxn ang="0">
                  <a:pos x="55" y="90"/>
                </a:cxn>
                <a:cxn ang="0">
                  <a:pos x="53" y="99"/>
                </a:cxn>
                <a:cxn ang="0">
                  <a:pos x="39" y="109"/>
                </a:cxn>
                <a:cxn ang="0">
                  <a:pos x="31" y="111"/>
                </a:cxn>
                <a:cxn ang="0">
                  <a:pos x="20" y="110"/>
                </a:cxn>
                <a:cxn ang="0">
                  <a:pos x="20" y="106"/>
                </a:cxn>
                <a:cxn ang="0">
                  <a:pos x="15" y="96"/>
                </a:cxn>
                <a:cxn ang="0">
                  <a:pos x="17" y="92"/>
                </a:cxn>
                <a:cxn ang="0">
                  <a:pos x="20" y="90"/>
                </a:cxn>
                <a:cxn ang="0">
                  <a:pos x="30" y="93"/>
                </a:cxn>
                <a:cxn ang="0">
                  <a:pos x="32" y="90"/>
                </a:cxn>
                <a:cxn ang="0">
                  <a:pos x="38" y="82"/>
                </a:cxn>
                <a:cxn ang="0">
                  <a:pos x="37" y="76"/>
                </a:cxn>
                <a:cxn ang="0">
                  <a:pos x="32" y="75"/>
                </a:cxn>
                <a:cxn ang="0">
                  <a:pos x="35" y="71"/>
                </a:cxn>
                <a:cxn ang="0">
                  <a:pos x="32" y="64"/>
                </a:cxn>
                <a:cxn ang="0">
                  <a:pos x="28" y="64"/>
                </a:cxn>
                <a:cxn ang="0">
                  <a:pos x="20" y="72"/>
                </a:cxn>
                <a:cxn ang="0">
                  <a:pos x="14" y="78"/>
                </a:cxn>
                <a:cxn ang="0">
                  <a:pos x="4" y="79"/>
                </a:cxn>
                <a:cxn ang="0">
                  <a:pos x="1" y="75"/>
                </a:cxn>
                <a:cxn ang="0">
                  <a:pos x="1" y="66"/>
                </a:cxn>
                <a:cxn ang="0">
                  <a:pos x="7" y="54"/>
                </a:cxn>
                <a:cxn ang="0">
                  <a:pos x="13" y="48"/>
                </a:cxn>
                <a:cxn ang="0">
                  <a:pos x="13" y="34"/>
                </a:cxn>
                <a:cxn ang="0">
                  <a:pos x="4" y="13"/>
                </a:cxn>
                <a:cxn ang="0">
                  <a:pos x="3" y="3"/>
                </a:cxn>
                <a:cxn ang="0">
                  <a:pos x="7" y="6"/>
                </a:cxn>
                <a:cxn ang="0">
                  <a:pos x="18" y="19"/>
                </a:cxn>
                <a:cxn ang="0">
                  <a:pos x="27" y="38"/>
                </a:cxn>
                <a:cxn ang="0">
                  <a:pos x="30" y="34"/>
                </a:cxn>
                <a:cxn ang="0">
                  <a:pos x="30" y="20"/>
                </a:cxn>
                <a:cxn ang="0">
                  <a:pos x="28" y="5"/>
                </a:cxn>
                <a:cxn ang="0">
                  <a:pos x="30" y="0"/>
                </a:cxn>
              </a:cxnLst>
              <a:rect l="0" t="0" r="r" b="b"/>
              <a:pathLst>
                <a:path w="55" h="111">
                  <a:moveTo>
                    <a:pt x="30" y="0"/>
                  </a:moveTo>
                  <a:lnTo>
                    <a:pt x="30" y="0"/>
                  </a:lnTo>
                  <a:lnTo>
                    <a:pt x="31" y="2"/>
                  </a:lnTo>
                  <a:lnTo>
                    <a:pt x="34" y="2"/>
                  </a:lnTo>
                  <a:lnTo>
                    <a:pt x="34" y="2"/>
                  </a:lnTo>
                  <a:lnTo>
                    <a:pt x="38" y="6"/>
                  </a:lnTo>
                  <a:lnTo>
                    <a:pt x="39" y="12"/>
                  </a:lnTo>
                  <a:lnTo>
                    <a:pt x="41" y="23"/>
                  </a:lnTo>
                  <a:lnTo>
                    <a:pt x="42" y="34"/>
                  </a:lnTo>
                  <a:lnTo>
                    <a:pt x="44" y="45"/>
                  </a:lnTo>
                  <a:lnTo>
                    <a:pt x="44" y="45"/>
                  </a:lnTo>
                  <a:lnTo>
                    <a:pt x="48" y="58"/>
                  </a:lnTo>
                  <a:lnTo>
                    <a:pt x="52" y="71"/>
                  </a:lnTo>
                  <a:lnTo>
                    <a:pt x="55" y="78"/>
                  </a:lnTo>
                  <a:lnTo>
                    <a:pt x="55" y="83"/>
                  </a:lnTo>
                  <a:lnTo>
                    <a:pt x="55" y="90"/>
                  </a:lnTo>
                  <a:lnTo>
                    <a:pt x="53" y="99"/>
                  </a:lnTo>
                  <a:lnTo>
                    <a:pt x="53" y="99"/>
                  </a:lnTo>
                  <a:lnTo>
                    <a:pt x="46" y="104"/>
                  </a:lnTo>
                  <a:lnTo>
                    <a:pt x="39" y="109"/>
                  </a:lnTo>
                  <a:lnTo>
                    <a:pt x="35" y="110"/>
                  </a:lnTo>
                  <a:lnTo>
                    <a:pt x="31" y="111"/>
                  </a:lnTo>
                  <a:lnTo>
                    <a:pt x="25" y="111"/>
                  </a:lnTo>
                  <a:lnTo>
                    <a:pt x="20" y="110"/>
                  </a:lnTo>
                  <a:lnTo>
                    <a:pt x="20" y="110"/>
                  </a:lnTo>
                  <a:lnTo>
                    <a:pt x="20" y="106"/>
                  </a:lnTo>
                  <a:lnTo>
                    <a:pt x="17" y="100"/>
                  </a:lnTo>
                  <a:lnTo>
                    <a:pt x="15" y="96"/>
                  </a:lnTo>
                  <a:lnTo>
                    <a:pt x="15" y="93"/>
                  </a:lnTo>
                  <a:lnTo>
                    <a:pt x="17" y="92"/>
                  </a:lnTo>
                  <a:lnTo>
                    <a:pt x="17" y="92"/>
                  </a:lnTo>
                  <a:lnTo>
                    <a:pt x="20" y="90"/>
                  </a:lnTo>
                  <a:lnTo>
                    <a:pt x="23" y="90"/>
                  </a:lnTo>
                  <a:lnTo>
                    <a:pt x="30" y="93"/>
                  </a:lnTo>
                  <a:lnTo>
                    <a:pt x="30" y="93"/>
                  </a:lnTo>
                  <a:lnTo>
                    <a:pt x="32" y="90"/>
                  </a:lnTo>
                  <a:lnTo>
                    <a:pt x="37" y="85"/>
                  </a:lnTo>
                  <a:lnTo>
                    <a:pt x="38" y="82"/>
                  </a:lnTo>
                  <a:lnTo>
                    <a:pt x="38" y="79"/>
                  </a:lnTo>
                  <a:lnTo>
                    <a:pt x="37" y="76"/>
                  </a:lnTo>
                  <a:lnTo>
                    <a:pt x="32" y="75"/>
                  </a:lnTo>
                  <a:lnTo>
                    <a:pt x="32" y="75"/>
                  </a:lnTo>
                  <a:lnTo>
                    <a:pt x="35" y="73"/>
                  </a:lnTo>
                  <a:lnTo>
                    <a:pt x="35" y="71"/>
                  </a:lnTo>
                  <a:lnTo>
                    <a:pt x="34" y="68"/>
                  </a:lnTo>
                  <a:lnTo>
                    <a:pt x="32" y="64"/>
                  </a:lnTo>
                  <a:lnTo>
                    <a:pt x="32" y="64"/>
                  </a:lnTo>
                  <a:lnTo>
                    <a:pt x="28" y="64"/>
                  </a:lnTo>
                  <a:lnTo>
                    <a:pt x="25" y="66"/>
                  </a:lnTo>
                  <a:lnTo>
                    <a:pt x="20" y="72"/>
                  </a:lnTo>
                  <a:lnTo>
                    <a:pt x="17" y="76"/>
                  </a:lnTo>
                  <a:lnTo>
                    <a:pt x="14" y="78"/>
                  </a:lnTo>
                  <a:lnTo>
                    <a:pt x="10" y="79"/>
                  </a:lnTo>
                  <a:lnTo>
                    <a:pt x="4" y="79"/>
                  </a:lnTo>
                  <a:lnTo>
                    <a:pt x="4" y="79"/>
                  </a:lnTo>
                  <a:lnTo>
                    <a:pt x="1" y="75"/>
                  </a:lnTo>
                  <a:lnTo>
                    <a:pt x="0" y="71"/>
                  </a:lnTo>
                  <a:lnTo>
                    <a:pt x="1" y="66"/>
                  </a:lnTo>
                  <a:lnTo>
                    <a:pt x="3" y="62"/>
                  </a:lnTo>
                  <a:lnTo>
                    <a:pt x="7" y="54"/>
                  </a:lnTo>
                  <a:lnTo>
                    <a:pt x="13" y="48"/>
                  </a:lnTo>
                  <a:lnTo>
                    <a:pt x="13" y="48"/>
                  </a:lnTo>
                  <a:lnTo>
                    <a:pt x="14" y="40"/>
                  </a:lnTo>
                  <a:lnTo>
                    <a:pt x="13" y="34"/>
                  </a:lnTo>
                  <a:lnTo>
                    <a:pt x="8" y="23"/>
                  </a:lnTo>
                  <a:lnTo>
                    <a:pt x="4" y="13"/>
                  </a:lnTo>
                  <a:lnTo>
                    <a:pt x="3" y="9"/>
                  </a:lnTo>
                  <a:lnTo>
                    <a:pt x="3" y="3"/>
                  </a:lnTo>
                  <a:lnTo>
                    <a:pt x="3" y="3"/>
                  </a:lnTo>
                  <a:lnTo>
                    <a:pt x="7" y="6"/>
                  </a:lnTo>
                  <a:lnTo>
                    <a:pt x="11" y="10"/>
                  </a:lnTo>
                  <a:lnTo>
                    <a:pt x="18" y="19"/>
                  </a:lnTo>
                  <a:lnTo>
                    <a:pt x="23" y="29"/>
                  </a:lnTo>
                  <a:lnTo>
                    <a:pt x="27" y="38"/>
                  </a:lnTo>
                  <a:lnTo>
                    <a:pt x="27" y="38"/>
                  </a:lnTo>
                  <a:lnTo>
                    <a:pt x="30" y="34"/>
                  </a:lnTo>
                  <a:lnTo>
                    <a:pt x="30" y="30"/>
                  </a:lnTo>
                  <a:lnTo>
                    <a:pt x="30" y="20"/>
                  </a:lnTo>
                  <a:lnTo>
                    <a:pt x="28" y="10"/>
                  </a:lnTo>
                  <a:lnTo>
                    <a:pt x="28" y="5"/>
                  </a:lnTo>
                  <a:lnTo>
                    <a:pt x="30" y="0"/>
                  </a:lnTo>
                  <a:lnTo>
                    <a:pt x="30"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4" name="Freeform 162"/>
            <p:cNvSpPr>
              <a:spLocks/>
            </p:cNvSpPr>
            <p:nvPr/>
          </p:nvSpPr>
          <p:spPr bwMode="auto">
            <a:xfrm>
              <a:off x="5280026" y="255588"/>
              <a:ext cx="49213" cy="49213"/>
            </a:xfrm>
            <a:custGeom>
              <a:avLst/>
              <a:gdLst/>
              <a:ahLst/>
              <a:cxnLst>
                <a:cxn ang="0">
                  <a:pos x="57" y="92"/>
                </a:cxn>
                <a:cxn ang="0">
                  <a:pos x="58" y="87"/>
                </a:cxn>
                <a:cxn ang="0">
                  <a:pos x="68" y="81"/>
                </a:cxn>
                <a:cxn ang="0">
                  <a:pos x="73" y="77"/>
                </a:cxn>
                <a:cxn ang="0">
                  <a:pos x="71" y="71"/>
                </a:cxn>
                <a:cxn ang="0">
                  <a:pos x="64" y="63"/>
                </a:cxn>
                <a:cxn ang="0">
                  <a:pos x="56" y="60"/>
                </a:cxn>
                <a:cxn ang="0">
                  <a:pos x="49" y="64"/>
                </a:cxn>
                <a:cxn ang="0">
                  <a:pos x="46" y="70"/>
                </a:cxn>
                <a:cxn ang="0">
                  <a:pos x="36" y="68"/>
                </a:cxn>
                <a:cxn ang="0">
                  <a:pos x="26" y="63"/>
                </a:cxn>
                <a:cxn ang="0">
                  <a:pos x="26" y="53"/>
                </a:cxn>
                <a:cxn ang="0">
                  <a:pos x="23" y="39"/>
                </a:cxn>
                <a:cxn ang="0">
                  <a:pos x="15" y="28"/>
                </a:cxn>
                <a:cxn ang="0">
                  <a:pos x="0" y="14"/>
                </a:cxn>
                <a:cxn ang="0">
                  <a:pos x="4" y="11"/>
                </a:cxn>
                <a:cxn ang="0">
                  <a:pos x="15" y="14"/>
                </a:cxn>
                <a:cxn ang="0">
                  <a:pos x="28" y="26"/>
                </a:cxn>
                <a:cxn ang="0">
                  <a:pos x="33" y="35"/>
                </a:cxn>
                <a:cxn ang="0">
                  <a:pos x="36" y="28"/>
                </a:cxn>
                <a:cxn ang="0">
                  <a:pos x="35" y="19"/>
                </a:cxn>
                <a:cxn ang="0">
                  <a:pos x="26" y="0"/>
                </a:cxn>
                <a:cxn ang="0">
                  <a:pos x="32" y="0"/>
                </a:cxn>
                <a:cxn ang="0">
                  <a:pos x="42" y="5"/>
                </a:cxn>
                <a:cxn ang="0">
                  <a:pos x="49" y="16"/>
                </a:cxn>
                <a:cxn ang="0">
                  <a:pos x="53" y="36"/>
                </a:cxn>
                <a:cxn ang="0">
                  <a:pos x="60" y="42"/>
                </a:cxn>
                <a:cxn ang="0">
                  <a:pos x="74" y="50"/>
                </a:cxn>
                <a:cxn ang="0">
                  <a:pos x="82" y="59"/>
                </a:cxn>
                <a:cxn ang="0">
                  <a:pos x="91" y="74"/>
                </a:cxn>
                <a:cxn ang="0">
                  <a:pos x="88" y="88"/>
                </a:cxn>
                <a:cxn ang="0">
                  <a:pos x="75" y="95"/>
                </a:cxn>
                <a:cxn ang="0">
                  <a:pos x="57" y="92"/>
                </a:cxn>
              </a:cxnLst>
              <a:rect l="0" t="0" r="r" b="b"/>
              <a:pathLst>
                <a:path w="91" h="95">
                  <a:moveTo>
                    <a:pt x="57" y="92"/>
                  </a:moveTo>
                  <a:lnTo>
                    <a:pt x="57" y="92"/>
                  </a:lnTo>
                  <a:lnTo>
                    <a:pt x="57" y="89"/>
                  </a:lnTo>
                  <a:lnTo>
                    <a:pt x="58" y="87"/>
                  </a:lnTo>
                  <a:lnTo>
                    <a:pt x="64" y="84"/>
                  </a:lnTo>
                  <a:lnTo>
                    <a:pt x="68" y="81"/>
                  </a:lnTo>
                  <a:lnTo>
                    <a:pt x="71" y="78"/>
                  </a:lnTo>
                  <a:lnTo>
                    <a:pt x="73" y="77"/>
                  </a:lnTo>
                  <a:lnTo>
                    <a:pt x="73" y="77"/>
                  </a:lnTo>
                  <a:lnTo>
                    <a:pt x="71" y="71"/>
                  </a:lnTo>
                  <a:lnTo>
                    <a:pt x="67" y="66"/>
                  </a:lnTo>
                  <a:lnTo>
                    <a:pt x="64" y="63"/>
                  </a:lnTo>
                  <a:lnTo>
                    <a:pt x="60" y="60"/>
                  </a:lnTo>
                  <a:lnTo>
                    <a:pt x="56" y="60"/>
                  </a:lnTo>
                  <a:lnTo>
                    <a:pt x="53" y="61"/>
                  </a:lnTo>
                  <a:lnTo>
                    <a:pt x="49" y="64"/>
                  </a:lnTo>
                  <a:lnTo>
                    <a:pt x="46" y="70"/>
                  </a:lnTo>
                  <a:lnTo>
                    <a:pt x="46" y="70"/>
                  </a:lnTo>
                  <a:lnTo>
                    <a:pt x="40" y="70"/>
                  </a:lnTo>
                  <a:lnTo>
                    <a:pt x="36" y="68"/>
                  </a:lnTo>
                  <a:lnTo>
                    <a:pt x="32" y="66"/>
                  </a:lnTo>
                  <a:lnTo>
                    <a:pt x="26" y="63"/>
                  </a:lnTo>
                  <a:lnTo>
                    <a:pt x="26" y="63"/>
                  </a:lnTo>
                  <a:lnTo>
                    <a:pt x="26" y="53"/>
                  </a:lnTo>
                  <a:lnTo>
                    <a:pt x="25" y="46"/>
                  </a:lnTo>
                  <a:lnTo>
                    <a:pt x="23" y="39"/>
                  </a:lnTo>
                  <a:lnTo>
                    <a:pt x="19" y="33"/>
                  </a:lnTo>
                  <a:lnTo>
                    <a:pt x="15" y="28"/>
                  </a:lnTo>
                  <a:lnTo>
                    <a:pt x="11" y="22"/>
                  </a:lnTo>
                  <a:lnTo>
                    <a:pt x="0" y="14"/>
                  </a:lnTo>
                  <a:lnTo>
                    <a:pt x="0" y="14"/>
                  </a:lnTo>
                  <a:lnTo>
                    <a:pt x="4" y="11"/>
                  </a:lnTo>
                  <a:lnTo>
                    <a:pt x="9" y="11"/>
                  </a:lnTo>
                  <a:lnTo>
                    <a:pt x="15" y="14"/>
                  </a:lnTo>
                  <a:lnTo>
                    <a:pt x="19" y="16"/>
                  </a:lnTo>
                  <a:lnTo>
                    <a:pt x="28" y="26"/>
                  </a:lnTo>
                  <a:lnTo>
                    <a:pt x="33" y="35"/>
                  </a:lnTo>
                  <a:lnTo>
                    <a:pt x="33" y="35"/>
                  </a:lnTo>
                  <a:lnTo>
                    <a:pt x="36" y="30"/>
                  </a:lnTo>
                  <a:lnTo>
                    <a:pt x="36" y="28"/>
                  </a:lnTo>
                  <a:lnTo>
                    <a:pt x="36" y="23"/>
                  </a:lnTo>
                  <a:lnTo>
                    <a:pt x="35" y="19"/>
                  </a:lnTo>
                  <a:lnTo>
                    <a:pt x="30" y="9"/>
                  </a:lnTo>
                  <a:lnTo>
                    <a:pt x="26" y="0"/>
                  </a:lnTo>
                  <a:lnTo>
                    <a:pt x="26" y="0"/>
                  </a:lnTo>
                  <a:lnTo>
                    <a:pt x="32" y="0"/>
                  </a:lnTo>
                  <a:lnTo>
                    <a:pt x="37" y="2"/>
                  </a:lnTo>
                  <a:lnTo>
                    <a:pt x="42" y="5"/>
                  </a:lnTo>
                  <a:lnTo>
                    <a:pt x="46" y="11"/>
                  </a:lnTo>
                  <a:lnTo>
                    <a:pt x="49" y="16"/>
                  </a:lnTo>
                  <a:lnTo>
                    <a:pt x="50" y="22"/>
                  </a:lnTo>
                  <a:lnTo>
                    <a:pt x="53" y="36"/>
                  </a:lnTo>
                  <a:lnTo>
                    <a:pt x="53" y="36"/>
                  </a:lnTo>
                  <a:lnTo>
                    <a:pt x="60" y="42"/>
                  </a:lnTo>
                  <a:lnTo>
                    <a:pt x="67" y="46"/>
                  </a:lnTo>
                  <a:lnTo>
                    <a:pt x="74" y="50"/>
                  </a:lnTo>
                  <a:lnTo>
                    <a:pt x="82" y="59"/>
                  </a:lnTo>
                  <a:lnTo>
                    <a:pt x="82" y="59"/>
                  </a:lnTo>
                  <a:lnTo>
                    <a:pt x="88" y="67"/>
                  </a:lnTo>
                  <a:lnTo>
                    <a:pt x="91" y="74"/>
                  </a:lnTo>
                  <a:lnTo>
                    <a:pt x="91" y="82"/>
                  </a:lnTo>
                  <a:lnTo>
                    <a:pt x="88" y="88"/>
                  </a:lnTo>
                  <a:lnTo>
                    <a:pt x="82" y="92"/>
                  </a:lnTo>
                  <a:lnTo>
                    <a:pt x="75" y="95"/>
                  </a:lnTo>
                  <a:lnTo>
                    <a:pt x="67" y="95"/>
                  </a:lnTo>
                  <a:lnTo>
                    <a:pt x="57" y="92"/>
                  </a:lnTo>
                  <a:lnTo>
                    <a:pt x="57" y="92"/>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5" name="Freeform 163"/>
            <p:cNvSpPr>
              <a:spLocks/>
            </p:cNvSpPr>
            <p:nvPr/>
          </p:nvSpPr>
          <p:spPr bwMode="auto">
            <a:xfrm>
              <a:off x="5378451" y="301625"/>
              <a:ext cx="28575" cy="23813"/>
            </a:xfrm>
            <a:custGeom>
              <a:avLst/>
              <a:gdLst/>
              <a:ahLst/>
              <a:cxnLst>
                <a:cxn ang="0">
                  <a:pos x="36" y="0"/>
                </a:cxn>
                <a:cxn ang="0">
                  <a:pos x="36" y="0"/>
                </a:cxn>
                <a:cxn ang="0">
                  <a:pos x="43" y="1"/>
                </a:cxn>
                <a:cxn ang="0">
                  <a:pos x="49" y="2"/>
                </a:cxn>
                <a:cxn ang="0">
                  <a:pos x="53" y="4"/>
                </a:cxn>
                <a:cxn ang="0">
                  <a:pos x="53" y="4"/>
                </a:cxn>
                <a:cxn ang="0">
                  <a:pos x="55" y="8"/>
                </a:cxn>
                <a:cxn ang="0">
                  <a:pos x="55" y="12"/>
                </a:cxn>
                <a:cxn ang="0">
                  <a:pos x="52" y="21"/>
                </a:cxn>
                <a:cxn ang="0">
                  <a:pos x="46" y="29"/>
                </a:cxn>
                <a:cxn ang="0">
                  <a:pos x="38" y="38"/>
                </a:cxn>
                <a:cxn ang="0">
                  <a:pos x="29" y="42"/>
                </a:cxn>
                <a:cxn ang="0">
                  <a:pos x="19" y="45"/>
                </a:cxn>
                <a:cxn ang="0">
                  <a:pos x="14" y="45"/>
                </a:cxn>
                <a:cxn ang="0">
                  <a:pos x="8" y="43"/>
                </a:cxn>
                <a:cxn ang="0">
                  <a:pos x="4" y="42"/>
                </a:cxn>
                <a:cxn ang="0">
                  <a:pos x="0" y="39"/>
                </a:cxn>
                <a:cxn ang="0">
                  <a:pos x="0" y="39"/>
                </a:cxn>
                <a:cxn ang="0">
                  <a:pos x="1" y="35"/>
                </a:cxn>
                <a:cxn ang="0">
                  <a:pos x="4" y="33"/>
                </a:cxn>
                <a:cxn ang="0">
                  <a:pos x="12" y="32"/>
                </a:cxn>
                <a:cxn ang="0">
                  <a:pos x="22" y="31"/>
                </a:cxn>
                <a:cxn ang="0">
                  <a:pos x="25" y="29"/>
                </a:cxn>
                <a:cxn ang="0">
                  <a:pos x="29" y="28"/>
                </a:cxn>
                <a:cxn ang="0">
                  <a:pos x="29" y="28"/>
                </a:cxn>
                <a:cxn ang="0">
                  <a:pos x="31" y="12"/>
                </a:cxn>
                <a:cxn ang="0">
                  <a:pos x="32" y="7"/>
                </a:cxn>
                <a:cxn ang="0">
                  <a:pos x="36" y="0"/>
                </a:cxn>
                <a:cxn ang="0">
                  <a:pos x="36" y="0"/>
                </a:cxn>
              </a:cxnLst>
              <a:rect l="0" t="0" r="r" b="b"/>
              <a:pathLst>
                <a:path w="55" h="45">
                  <a:moveTo>
                    <a:pt x="36" y="0"/>
                  </a:moveTo>
                  <a:lnTo>
                    <a:pt x="36" y="0"/>
                  </a:lnTo>
                  <a:lnTo>
                    <a:pt x="43" y="1"/>
                  </a:lnTo>
                  <a:lnTo>
                    <a:pt x="49" y="2"/>
                  </a:lnTo>
                  <a:lnTo>
                    <a:pt x="53" y="4"/>
                  </a:lnTo>
                  <a:lnTo>
                    <a:pt x="53" y="4"/>
                  </a:lnTo>
                  <a:lnTo>
                    <a:pt x="55" y="8"/>
                  </a:lnTo>
                  <a:lnTo>
                    <a:pt x="55" y="12"/>
                  </a:lnTo>
                  <a:lnTo>
                    <a:pt x="52" y="21"/>
                  </a:lnTo>
                  <a:lnTo>
                    <a:pt x="46" y="29"/>
                  </a:lnTo>
                  <a:lnTo>
                    <a:pt x="38" y="38"/>
                  </a:lnTo>
                  <a:lnTo>
                    <a:pt x="29" y="42"/>
                  </a:lnTo>
                  <a:lnTo>
                    <a:pt x="19" y="45"/>
                  </a:lnTo>
                  <a:lnTo>
                    <a:pt x="14" y="45"/>
                  </a:lnTo>
                  <a:lnTo>
                    <a:pt x="8" y="43"/>
                  </a:lnTo>
                  <a:lnTo>
                    <a:pt x="4" y="42"/>
                  </a:lnTo>
                  <a:lnTo>
                    <a:pt x="0" y="39"/>
                  </a:lnTo>
                  <a:lnTo>
                    <a:pt x="0" y="39"/>
                  </a:lnTo>
                  <a:lnTo>
                    <a:pt x="1" y="35"/>
                  </a:lnTo>
                  <a:lnTo>
                    <a:pt x="4" y="33"/>
                  </a:lnTo>
                  <a:lnTo>
                    <a:pt x="12" y="32"/>
                  </a:lnTo>
                  <a:lnTo>
                    <a:pt x="22" y="31"/>
                  </a:lnTo>
                  <a:lnTo>
                    <a:pt x="25" y="29"/>
                  </a:lnTo>
                  <a:lnTo>
                    <a:pt x="29" y="28"/>
                  </a:lnTo>
                  <a:lnTo>
                    <a:pt x="29" y="28"/>
                  </a:lnTo>
                  <a:lnTo>
                    <a:pt x="31" y="12"/>
                  </a:lnTo>
                  <a:lnTo>
                    <a:pt x="32" y="7"/>
                  </a:lnTo>
                  <a:lnTo>
                    <a:pt x="36" y="0"/>
                  </a:lnTo>
                  <a:lnTo>
                    <a:pt x="36"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6" name="Freeform 164"/>
            <p:cNvSpPr>
              <a:spLocks/>
            </p:cNvSpPr>
            <p:nvPr/>
          </p:nvSpPr>
          <p:spPr bwMode="auto">
            <a:xfrm>
              <a:off x="5349876" y="336550"/>
              <a:ext cx="76200" cy="41275"/>
            </a:xfrm>
            <a:custGeom>
              <a:avLst/>
              <a:gdLst/>
              <a:ahLst/>
              <a:cxnLst>
                <a:cxn ang="0">
                  <a:pos x="145" y="5"/>
                </a:cxn>
                <a:cxn ang="0">
                  <a:pos x="145" y="5"/>
                </a:cxn>
                <a:cxn ang="0">
                  <a:pos x="139" y="15"/>
                </a:cxn>
                <a:cxn ang="0">
                  <a:pos x="131" y="25"/>
                </a:cxn>
                <a:cxn ang="0">
                  <a:pos x="121" y="32"/>
                </a:cxn>
                <a:cxn ang="0">
                  <a:pos x="110" y="39"/>
                </a:cxn>
                <a:cxn ang="0">
                  <a:pos x="97" y="43"/>
                </a:cxn>
                <a:cxn ang="0">
                  <a:pos x="84" y="47"/>
                </a:cxn>
                <a:cxn ang="0">
                  <a:pos x="70" y="49"/>
                </a:cxn>
                <a:cxn ang="0">
                  <a:pos x="56" y="49"/>
                </a:cxn>
                <a:cxn ang="0">
                  <a:pos x="56" y="49"/>
                </a:cxn>
                <a:cxn ang="0">
                  <a:pos x="60" y="56"/>
                </a:cxn>
                <a:cxn ang="0">
                  <a:pos x="66" y="60"/>
                </a:cxn>
                <a:cxn ang="0">
                  <a:pos x="72" y="63"/>
                </a:cxn>
                <a:cxn ang="0">
                  <a:pos x="79" y="64"/>
                </a:cxn>
                <a:cxn ang="0">
                  <a:pos x="86" y="64"/>
                </a:cxn>
                <a:cxn ang="0">
                  <a:pos x="93" y="61"/>
                </a:cxn>
                <a:cxn ang="0">
                  <a:pos x="98" y="57"/>
                </a:cxn>
                <a:cxn ang="0">
                  <a:pos x="104" y="52"/>
                </a:cxn>
                <a:cxn ang="0">
                  <a:pos x="104" y="52"/>
                </a:cxn>
                <a:cxn ang="0">
                  <a:pos x="107" y="53"/>
                </a:cxn>
                <a:cxn ang="0">
                  <a:pos x="108" y="56"/>
                </a:cxn>
                <a:cxn ang="0">
                  <a:pos x="108" y="60"/>
                </a:cxn>
                <a:cxn ang="0">
                  <a:pos x="108" y="66"/>
                </a:cxn>
                <a:cxn ang="0">
                  <a:pos x="108" y="66"/>
                </a:cxn>
                <a:cxn ang="0">
                  <a:pos x="104" y="70"/>
                </a:cxn>
                <a:cxn ang="0">
                  <a:pos x="100" y="73"/>
                </a:cxn>
                <a:cxn ang="0">
                  <a:pos x="94" y="75"/>
                </a:cxn>
                <a:cxn ang="0">
                  <a:pos x="89" y="77"/>
                </a:cxn>
                <a:cxn ang="0">
                  <a:pos x="77" y="78"/>
                </a:cxn>
                <a:cxn ang="0">
                  <a:pos x="66" y="77"/>
                </a:cxn>
                <a:cxn ang="0">
                  <a:pos x="56" y="71"/>
                </a:cxn>
                <a:cxn ang="0">
                  <a:pos x="48" y="66"/>
                </a:cxn>
                <a:cxn ang="0">
                  <a:pos x="41" y="56"/>
                </a:cxn>
                <a:cxn ang="0">
                  <a:pos x="38" y="52"/>
                </a:cxn>
                <a:cxn ang="0">
                  <a:pos x="37" y="46"/>
                </a:cxn>
                <a:cxn ang="0">
                  <a:pos x="37" y="46"/>
                </a:cxn>
                <a:cxn ang="0">
                  <a:pos x="25" y="42"/>
                </a:cxn>
                <a:cxn ang="0">
                  <a:pos x="14" y="39"/>
                </a:cxn>
                <a:cxn ang="0">
                  <a:pos x="10" y="38"/>
                </a:cxn>
                <a:cxn ang="0">
                  <a:pos x="6" y="33"/>
                </a:cxn>
                <a:cxn ang="0">
                  <a:pos x="1" y="31"/>
                </a:cxn>
                <a:cxn ang="0">
                  <a:pos x="0" y="25"/>
                </a:cxn>
                <a:cxn ang="0">
                  <a:pos x="0" y="25"/>
                </a:cxn>
                <a:cxn ang="0">
                  <a:pos x="34" y="32"/>
                </a:cxn>
                <a:cxn ang="0">
                  <a:pos x="51" y="35"/>
                </a:cxn>
                <a:cxn ang="0">
                  <a:pos x="66" y="35"/>
                </a:cxn>
                <a:cxn ang="0">
                  <a:pos x="66" y="35"/>
                </a:cxn>
                <a:cxn ang="0">
                  <a:pos x="82" y="32"/>
                </a:cxn>
                <a:cxn ang="0">
                  <a:pos x="94" y="29"/>
                </a:cxn>
                <a:cxn ang="0">
                  <a:pos x="107" y="23"/>
                </a:cxn>
                <a:cxn ang="0">
                  <a:pos x="118" y="16"/>
                </a:cxn>
                <a:cxn ang="0">
                  <a:pos x="118" y="16"/>
                </a:cxn>
                <a:cxn ang="0">
                  <a:pos x="121" y="9"/>
                </a:cxn>
                <a:cxn ang="0">
                  <a:pos x="124" y="7"/>
                </a:cxn>
                <a:cxn ang="0">
                  <a:pos x="128" y="2"/>
                </a:cxn>
                <a:cxn ang="0">
                  <a:pos x="132" y="1"/>
                </a:cxn>
                <a:cxn ang="0">
                  <a:pos x="136" y="0"/>
                </a:cxn>
                <a:cxn ang="0">
                  <a:pos x="140" y="1"/>
                </a:cxn>
                <a:cxn ang="0">
                  <a:pos x="145" y="5"/>
                </a:cxn>
                <a:cxn ang="0">
                  <a:pos x="145" y="5"/>
                </a:cxn>
              </a:cxnLst>
              <a:rect l="0" t="0" r="r" b="b"/>
              <a:pathLst>
                <a:path w="145" h="78">
                  <a:moveTo>
                    <a:pt x="145" y="5"/>
                  </a:moveTo>
                  <a:lnTo>
                    <a:pt x="145" y="5"/>
                  </a:lnTo>
                  <a:lnTo>
                    <a:pt x="139" y="15"/>
                  </a:lnTo>
                  <a:lnTo>
                    <a:pt x="131" y="25"/>
                  </a:lnTo>
                  <a:lnTo>
                    <a:pt x="121" y="32"/>
                  </a:lnTo>
                  <a:lnTo>
                    <a:pt x="110" y="39"/>
                  </a:lnTo>
                  <a:lnTo>
                    <a:pt x="97" y="43"/>
                  </a:lnTo>
                  <a:lnTo>
                    <a:pt x="84" y="47"/>
                  </a:lnTo>
                  <a:lnTo>
                    <a:pt x="70" y="49"/>
                  </a:lnTo>
                  <a:lnTo>
                    <a:pt x="56" y="49"/>
                  </a:lnTo>
                  <a:lnTo>
                    <a:pt x="56" y="49"/>
                  </a:lnTo>
                  <a:lnTo>
                    <a:pt x="60" y="56"/>
                  </a:lnTo>
                  <a:lnTo>
                    <a:pt x="66" y="60"/>
                  </a:lnTo>
                  <a:lnTo>
                    <a:pt x="72" y="63"/>
                  </a:lnTo>
                  <a:lnTo>
                    <a:pt x="79" y="64"/>
                  </a:lnTo>
                  <a:lnTo>
                    <a:pt x="86" y="64"/>
                  </a:lnTo>
                  <a:lnTo>
                    <a:pt x="93" y="61"/>
                  </a:lnTo>
                  <a:lnTo>
                    <a:pt x="98" y="57"/>
                  </a:lnTo>
                  <a:lnTo>
                    <a:pt x="104" y="52"/>
                  </a:lnTo>
                  <a:lnTo>
                    <a:pt x="104" y="52"/>
                  </a:lnTo>
                  <a:lnTo>
                    <a:pt x="107" y="53"/>
                  </a:lnTo>
                  <a:lnTo>
                    <a:pt x="108" y="56"/>
                  </a:lnTo>
                  <a:lnTo>
                    <a:pt x="108" y="60"/>
                  </a:lnTo>
                  <a:lnTo>
                    <a:pt x="108" y="66"/>
                  </a:lnTo>
                  <a:lnTo>
                    <a:pt x="108" y="66"/>
                  </a:lnTo>
                  <a:lnTo>
                    <a:pt x="104" y="70"/>
                  </a:lnTo>
                  <a:lnTo>
                    <a:pt x="100" y="73"/>
                  </a:lnTo>
                  <a:lnTo>
                    <a:pt x="94" y="75"/>
                  </a:lnTo>
                  <a:lnTo>
                    <a:pt x="89" y="77"/>
                  </a:lnTo>
                  <a:lnTo>
                    <a:pt x="77" y="78"/>
                  </a:lnTo>
                  <a:lnTo>
                    <a:pt x="66" y="77"/>
                  </a:lnTo>
                  <a:lnTo>
                    <a:pt x="56" y="71"/>
                  </a:lnTo>
                  <a:lnTo>
                    <a:pt x="48" y="66"/>
                  </a:lnTo>
                  <a:lnTo>
                    <a:pt x="41" y="56"/>
                  </a:lnTo>
                  <a:lnTo>
                    <a:pt x="38" y="52"/>
                  </a:lnTo>
                  <a:lnTo>
                    <a:pt x="37" y="46"/>
                  </a:lnTo>
                  <a:lnTo>
                    <a:pt x="37" y="46"/>
                  </a:lnTo>
                  <a:lnTo>
                    <a:pt x="25" y="42"/>
                  </a:lnTo>
                  <a:lnTo>
                    <a:pt x="14" y="39"/>
                  </a:lnTo>
                  <a:lnTo>
                    <a:pt x="10" y="38"/>
                  </a:lnTo>
                  <a:lnTo>
                    <a:pt x="6" y="33"/>
                  </a:lnTo>
                  <a:lnTo>
                    <a:pt x="1" y="31"/>
                  </a:lnTo>
                  <a:lnTo>
                    <a:pt x="0" y="25"/>
                  </a:lnTo>
                  <a:lnTo>
                    <a:pt x="0" y="25"/>
                  </a:lnTo>
                  <a:lnTo>
                    <a:pt x="34" y="32"/>
                  </a:lnTo>
                  <a:lnTo>
                    <a:pt x="51" y="35"/>
                  </a:lnTo>
                  <a:lnTo>
                    <a:pt x="66" y="35"/>
                  </a:lnTo>
                  <a:lnTo>
                    <a:pt x="66" y="35"/>
                  </a:lnTo>
                  <a:lnTo>
                    <a:pt x="82" y="32"/>
                  </a:lnTo>
                  <a:lnTo>
                    <a:pt x="94" y="29"/>
                  </a:lnTo>
                  <a:lnTo>
                    <a:pt x="107" y="23"/>
                  </a:lnTo>
                  <a:lnTo>
                    <a:pt x="118" y="16"/>
                  </a:lnTo>
                  <a:lnTo>
                    <a:pt x="118" y="16"/>
                  </a:lnTo>
                  <a:lnTo>
                    <a:pt x="121" y="9"/>
                  </a:lnTo>
                  <a:lnTo>
                    <a:pt x="124" y="7"/>
                  </a:lnTo>
                  <a:lnTo>
                    <a:pt x="128" y="2"/>
                  </a:lnTo>
                  <a:lnTo>
                    <a:pt x="132" y="1"/>
                  </a:lnTo>
                  <a:lnTo>
                    <a:pt x="136" y="0"/>
                  </a:lnTo>
                  <a:lnTo>
                    <a:pt x="140" y="1"/>
                  </a:lnTo>
                  <a:lnTo>
                    <a:pt x="145" y="5"/>
                  </a:lnTo>
                  <a:lnTo>
                    <a:pt x="145" y="5"/>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9" name="Freeform 165"/>
            <p:cNvSpPr>
              <a:spLocks noEditPoints="1"/>
            </p:cNvSpPr>
            <p:nvPr/>
          </p:nvSpPr>
          <p:spPr bwMode="auto">
            <a:xfrm>
              <a:off x="4670426" y="487363"/>
              <a:ext cx="55563" cy="69850"/>
            </a:xfrm>
            <a:custGeom>
              <a:avLst/>
              <a:gdLst/>
              <a:ahLst/>
              <a:cxnLst>
                <a:cxn ang="0">
                  <a:pos x="103" y="30"/>
                </a:cxn>
                <a:cxn ang="0">
                  <a:pos x="106" y="59"/>
                </a:cxn>
                <a:cxn ang="0">
                  <a:pos x="101" y="86"/>
                </a:cxn>
                <a:cxn ang="0">
                  <a:pos x="88" y="107"/>
                </a:cxn>
                <a:cxn ang="0">
                  <a:pos x="74" y="125"/>
                </a:cxn>
                <a:cxn ang="0">
                  <a:pos x="43" y="133"/>
                </a:cxn>
                <a:cxn ang="0">
                  <a:pos x="22" y="129"/>
                </a:cxn>
                <a:cxn ang="0">
                  <a:pos x="8" y="114"/>
                </a:cxn>
                <a:cxn ang="0">
                  <a:pos x="0" y="93"/>
                </a:cxn>
                <a:cxn ang="0">
                  <a:pos x="0" y="69"/>
                </a:cxn>
                <a:cxn ang="0">
                  <a:pos x="5" y="44"/>
                </a:cxn>
                <a:cxn ang="0">
                  <a:pos x="18" y="22"/>
                </a:cxn>
                <a:cxn ang="0">
                  <a:pos x="36" y="8"/>
                </a:cxn>
                <a:cxn ang="0">
                  <a:pos x="45" y="6"/>
                </a:cxn>
                <a:cxn ang="0">
                  <a:pos x="64" y="0"/>
                </a:cxn>
                <a:cxn ang="0">
                  <a:pos x="70" y="0"/>
                </a:cxn>
                <a:cxn ang="0">
                  <a:pos x="78" y="4"/>
                </a:cxn>
                <a:cxn ang="0">
                  <a:pos x="94" y="22"/>
                </a:cxn>
                <a:cxn ang="0">
                  <a:pos x="103" y="30"/>
                </a:cxn>
                <a:cxn ang="0">
                  <a:pos x="49" y="15"/>
                </a:cxn>
                <a:cxn ang="0">
                  <a:pos x="42" y="20"/>
                </a:cxn>
                <a:cxn ang="0">
                  <a:pos x="28" y="35"/>
                </a:cxn>
                <a:cxn ang="0">
                  <a:pos x="18" y="55"/>
                </a:cxn>
                <a:cxn ang="0">
                  <a:pos x="12" y="76"/>
                </a:cxn>
                <a:cxn ang="0">
                  <a:pos x="12" y="86"/>
                </a:cxn>
                <a:cxn ang="0">
                  <a:pos x="16" y="100"/>
                </a:cxn>
                <a:cxn ang="0">
                  <a:pos x="26" y="111"/>
                </a:cxn>
                <a:cxn ang="0">
                  <a:pos x="40" y="118"/>
                </a:cxn>
                <a:cxn ang="0">
                  <a:pos x="54" y="118"/>
                </a:cxn>
                <a:cxn ang="0">
                  <a:pos x="60" y="117"/>
                </a:cxn>
                <a:cxn ang="0">
                  <a:pos x="73" y="108"/>
                </a:cxn>
                <a:cxn ang="0">
                  <a:pos x="81" y="97"/>
                </a:cxn>
                <a:cxn ang="0">
                  <a:pos x="88" y="81"/>
                </a:cxn>
                <a:cxn ang="0">
                  <a:pos x="92" y="66"/>
                </a:cxn>
                <a:cxn ang="0">
                  <a:pos x="92" y="51"/>
                </a:cxn>
                <a:cxn ang="0">
                  <a:pos x="88" y="35"/>
                </a:cxn>
                <a:cxn ang="0">
                  <a:pos x="78" y="24"/>
                </a:cxn>
                <a:cxn ang="0">
                  <a:pos x="71" y="18"/>
                </a:cxn>
                <a:cxn ang="0">
                  <a:pos x="59" y="18"/>
                </a:cxn>
                <a:cxn ang="0">
                  <a:pos x="49" y="15"/>
                </a:cxn>
              </a:cxnLst>
              <a:rect l="0" t="0" r="r" b="b"/>
              <a:pathLst>
                <a:path w="106" h="133">
                  <a:moveTo>
                    <a:pt x="103" y="30"/>
                  </a:moveTo>
                  <a:lnTo>
                    <a:pt x="103" y="30"/>
                  </a:lnTo>
                  <a:lnTo>
                    <a:pt x="106" y="45"/>
                  </a:lnTo>
                  <a:lnTo>
                    <a:pt x="106" y="59"/>
                  </a:lnTo>
                  <a:lnTo>
                    <a:pt x="105" y="73"/>
                  </a:lnTo>
                  <a:lnTo>
                    <a:pt x="101" y="86"/>
                  </a:lnTo>
                  <a:lnTo>
                    <a:pt x="94" y="97"/>
                  </a:lnTo>
                  <a:lnTo>
                    <a:pt x="88" y="107"/>
                  </a:lnTo>
                  <a:lnTo>
                    <a:pt x="74" y="125"/>
                  </a:lnTo>
                  <a:lnTo>
                    <a:pt x="74" y="125"/>
                  </a:lnTo>
                  <a:lnTo>
                    <a:pt x="57" y="131"/>
                  </a:lnTo>
                  <a:lnTo>
                    <a:pt x="43" y="133"/>
                  </a:lnTo>
                  <a:lnTo>
                    <a:pt x="32" y="132"/>
                  </a:lnTo>
                  <a:lnTo>
                    <a:pt x="22" y="129"/>
                  </a:lnTo>
                  <a:lnTo>
                    <a:pt x="14" y="122"/>
                  </a:lnTo>
                  <a:lnTo>
                    <a:pt x="8" y="114"/>
                  </a:lnTo>
                  <a:lnTo>
                    <a:pt x="2" y="104"/>
                  </a:lnTo>
                  <a:lnTo>
                    <a:pt x="0" y="93"/>
                  </a:lnTo>
                  <a:lnTo>
                    <a:pt x="0" y="81"/>
                  </a:lnTo>
                  <a:lnTo>
                    <a:pt x="0" y="69"/>
                  </a:lnTo>
                  <a:lnTo>
                    <a:pt x="2" y="56"/>
                  </a:lnTo>
                  <a:lnTo>
                    <a:pt x="5" y="44"/>
                  </a:lnTo>
                  <a:lnTo>
                    <a:pt x="11" y="34"/>
                  </a:lnTo>
                  <a:lnTo>
                    <a:pt x="18" y="22"/>
                  </a:lnTo>
                  <a:lnTo>
                    <a:pt x="26" y="14"/>
                  </a:lnTo>
                  <a:lnTo>
                    <a:pt x="36" y="8"/>
                  </a:lnTo>
                  <a:lnTo>
                    <a:pt x="36" y="8"/>
                  </a:lnTo>
                  <a:lnTo>
                    <a:pt x="45" y="6"/>
                  </a:lnTo>
                  <a:lnTo>
                    <a:pt x="54" y="3"/>
                  </a:lnTo>
                  <a:lnTo>
                    <a:pt x="64" y="0"/>
                  </a:lnTo>
                  <a:lnTo>
                    <a:pt x="70" y="0"/>
                  </a:lnTo>
                  <a:lnTo>
                    <a:pt x="70" y="0"/>
                  </a:lnTo>
                  <a:lnTo>
                    <a:pt x="74" y="1"/>
                  </a:lnTo>
                  <a:lnTo>
                    <a:pt x="78" y="4"/>
                  </a:lnTo>
                  <a:lnTo>
                    <a:pt x="85" y="13"/>
                  </a:lnTo>
                  <a:lnTo>
                    <a:pt x="94" y="22"/>
                  </a:lnTo>
                  <a:lnTo>
                    <a:pt x="98" y="25"/>
                  </a:lnTo>
                  <a:lnTo>
                    <a:pt x="103" y="30"/>
                  </a:lnTo>
                  <a:lnTo>
                    <a:pt x="103" y="30"/>
                  </a:lnTo>
                  <a:close/>
                  <a:moveTo>
                    <a:pt x="49" y="15"/>
                  </a:moveTo>
                  <a:lnTo>
                    <a:pt x="49" y="15"/>
                  </a:lnTo>
                  <a:lnTo>
                    <a:pt x="42" y="20"/>
                  </a:lnTo>
                  <a:lnTo>
                    <a:pt x="35" y="27"/>
                  </a:lnTo>
                  <a:lnTo>
                    <a:pt x="28" y="35"/>
                  </a:lnTo>
                  <a:lnTo>
                    <a:pt x="22" y="45"/>
                  </a:lnTo>
                  <a:lnTo>
                    <a:pt x="18" y="55"/>
                  </a:lnTo>
                  <a:lnTo>
                    <a:pt x="14" y="66"/>
                  </a:lnTo>
                  <a:lnTo>
                    <a:pt x="12" y="76"/>
                  </a:lnTo>
                  <a:lnTo>
                    <a:pt x="12" y="86"/>
                  </a:lnTo>
                  <a:lnTo>
                    <a:pt x="12" y="86"/>
                  </a:lnTo>
                  <a:lnTo>
                    <a:pt x="14" y="93"/>
                  </a:lnTo>
                  <a:lnTo>
                    <a:pt x="16" y="100"/>
                  </a:lnTo>
                  <a:lnTo>
                    <a:pt x="21" y="105"/>
                  </a:lnTo>
                  <a:lnTo>
                    <a:pt x="26" y="111"/>
                  </a:lnTo>
                  <a:lnTo>
                    <a:pt x="33" y="115"/>
                  </a:lnTo>
                  <a:lnTo>
                    <a:pt x="40" y="118"/>
                  </a:lnTo>
                  <a:lnTo>
                    <a:pt x="47" y="119"/>
                  </a:lnTo>
                  <a:lnTo>
                    <a:pt x="54" y="118"/>
                  </a:lnTo>
                  <a:lnTo>
                    <a:pt x="54" y="118"/>
                  </a:lnTo>
                  <a:lnTo>
                    <a:pt x="60" y="117"/>
                  </a:lnTo>
                  <a:lnTo>
                    <a:pt x="67" y="112"/>
                  </a:lnTo>
                  <a:lnTo>
                    <a:pt x="73" y="108"/>
                  </a:lnTo>
                  <a:lnTo>
                    <a:pt x="77" y="103"/>
                  </a:lnTo>
                  <a:lnTo>
                    <a:pt x="81" y="97"/>
                  </a:lnTo>
                  <a:lnTo>
                    <a:pt x="85" y="90"/>
                  </a:lnTo>
                  <a:lnTo>
                    <a:pt x="88" y="81"/>
                  </a:lnTo>
                  <a:lnTo>
                    <a:pt x="91" y="74"/>
                  </a:lnTo>
                  <a:lnTo>
                    <a:pt x="92" y="66"/>
                  </a:lnTo>
                  <a:lnTo>
                    <a:pt x="92" y="58"/>
                  </a:lnTo>
                  <a:lnTo>
                    <a:pt x="92" y="51"/>
                  </a:lnTo>
                  <a:lnTo>
                    <a:pt x="91" y="42"/>
                  </a:lnTo>
                  <a:lnTo>
                    <a:pt x="88" y="35"/>
                  </a:lnTo>
                  <a:lnTo>
                    <a:pt x="84" y="30"/>
                  </a:lnTo>
                  <a:lnTo>
                    <a:pt x="78" y="24"/>
                  </a:lnTo>
                  <a:lnTo>
                    <a:pt x="71" y="18"/>
                  </a:lnTo>
                  <a:lnTo>
                    <a:pt x="71" y="18"/>
                  </a:lnTo>
                  <a:lnTo>
                    <a:pt x="64" y="20"/>
                  </a:lnTo>
                  <a:lnTo>
                    <a:pt x="59" y="18"/>
                  </a:lnTo>
                  <a:lnTo>
                    <a:pt x="49" y="15"/>
                  </a:lnTo>
                  <a:lnTo>
                    <a:pt x="49" y="15"/>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1" name="Freeform 166"/>
            <p:cNvSpPr>
              <a:spLocks noEditPoints="1"/>
            </p:cNvSpPr>
            <p:nvPr/>
          </p:nvSpPr>
          <p:spPr bwMode="auto">
            <a:xfrm>
              <a:off x="4695826" y="563563"/>
              <a:ext cx="30163" cy="30163"/>
            </a:xfrm>
            <a:custGeom>
              <a:avLst/>
              <a:gdLst/>
              <a:ahLst/>
              <a:cxnLst>
                <a:cxn ang="0">
                  <a:pos x="49" y="0"/>
                </a:cxn>
                <a:cxn ang="0">
                  <a:pos x="49" y="0"/>
                </a:cxn>
                <a:cxn ang="0">
                  <a:pos x="53" y="6"/>
                </a:cxn>
                <a:cxn ang="0">
                  <a:pos x="55" y="11"/>
                </a:cxn>
                <a:cxn ang="0">
                  <a:pos x="55" y="18"/>
                </a:cxn>
                <a:cxn ang="0">
                  <a:pos x="55" y="26"/>
                </a:cxn>
                <a:cxn ang="0">
                  <a:pos x="53" y="31"/>
                </a:cxn>
                <a:cxn ang="0">
                  <a:pos x="51" y="37"/>
                </a:cxn>
                <a:cxn ang="0">
                  <a:pos x="48" y="42"/>
                </a:cxn>
                <a:cxn ang="0">
                  <a:pos x="44" y="48"/>
                </a:cxn>
                <a:cxn ang="0">
                  <a:pos x="39" y="52"/>
                </a:cxn>
                <a:cxn ang="0">
                  <a:pos x="35" y="55"/>
                </a:cxn>
                <a:cxn ang="0">
                  <a:pos x="30" y="58"/>
                </a:cxn>
                <a:cxn ang="0">
                  <a:pos x="24" y="59"/>
                </a:cxn>
                <a:cxn ang="0">
                  <a:pos x="18" y="59"/>
                </a:cxn>
                <a:cxn ang="0">
                  <a:pos x="13" y="58"/>
                </a:cxn>
                <a:cxn ang="0">
                  <a:pos x="7" y="55"/>
                </a:cxn>
                <a:cxn ang="0">
                  <a:pos x="3" y="51"/>
                </a:cxn>
                <a:cxn ang="0">
                  <a:pos x="3" y="51"/>
                </a:cxn>
                <a:cxn ang="0">
                  <a:pos x="0" y="38"/>
                </a:cxn>
                <a:cxn ang="0">
                  <a:pos x="2" y="28"/>
                </a:cxn>
                <a:cxn ang="0">
                  <a:pos x="6" y="20"/>
                </a:cxn>
                <a:cxn ang="0">
                  <a:pos x="11" y="13"/>
                </a:cxn>
                <a:cxn ang="0">
                  <a:pos x="20" y="9"/>
                </a:cxn>
                <a:cxn ang="0">
                  <a:pos x="28" y="4"/>
                </a:cxn>
                <a:cxn ang="0">
                  <a:pos x="39" y="2"/>
                </a:cxn>
                <a:cxn ang="0">
                  <a:pos x="49" y="0"/>
                </a:cxn>
                <a:cxn ang="0">
                  <a:pos x="49" y="0"/>
                </a:cxn>
                <a:cxn ang="0">
                  <a:pos x="18" y="47"/>
                </a:cxn>
                <a:cxn ang="0">
                  <a:pos x="18" y="47"/>
                </a:cxn>
                <a:cxn ang="0">
                  <a:pos x="24" y="47"/>
                </a:cxn>
                <a:cxn ang="0">
                  <a:pos x="30" y="44"/>
                </a:cxn>
                <a:cxn ang="0">
                  <a:pos x="34" y="40"/>
                </a:cxn>
                <a:cxn ang="0">
                  <a:pos x="37" y="34"/>
                </a:cxn>
                <a:cxn ang="0">
                  <a:pos x="39" y="28"/>
                </a:cxn>
                <a:cxn ang="0">
                  <a:pos x="39" y="23"/>
                </a:cxn>
                <a:cxn ang="0">
                  <a:pos x="39" y="17"/>
                </a:cxn>
                <a:cxn ang="0">
                  <a:pos x="38" y="14"/>
                </a:cxn>
                <a:cxn ang="0">
                  <a:pos x="38" y="14"/>
                </a:cxn>
                <a:cxn ang="0">
                  <a:pos x="27" y="18"/>
                </a:cxn>
                <a:cxn ang="0">
                  <a:pos x="23" y="23"/>
                </a:cxn>
                <a:cxn ang="0">
                  <a:pos x="18" y="27"/>
                </a:cxn>
                <a:cxn ang="0">
                  <a:pos x="16" y="31"/>
                </a:cxn>
                <a:cxn ang="0">
                  <a:pos x="14" y="37"/>
                </a:cxn>
                <a:cxn ang="0">
                  <a:pos x="14" y="42"/>
                </a:cxn>
                <a:cxn ang="0">
                  <a:pos x="18" y="47"/>
                </a:cxn>
                <a:cxn ang="0">
                  <a:pos x="18" y="47"/>
                </a:cxn>
              </a:cxnLst>
              <a:rect l="0" t="0" r="r" b="b"/>
              <a:pathLst>
                <a:path w="55" h="59">
                  <a:moveTo>
                    <a:pt x="49" y="0"/>
                  </a:moveTo>
                  <a:lnTo>
                    <a:pt x="49" y="0"/>
                  </a:lnTo>
                  <a:lnTo>
                    <a:pt x="53" y="6"/>
                  </a:lnTo>
                  <a:lnTo>
                    <a:pt x="55" y="11"/>
                  </a:lnTo>
                  <a:lnTo>
                    <a:pt x="55" y="18"/>
                  </a:lnTo>
                  <a:lnTo>
                    <a:pt x="55" y="26"/>
                  </a:lnTo>
                  <a:lnTo>
                    <a:pt x="53" y="31"/>
                  </a:lnTo>
                  <a:lnTo>
                    <a:pt x="51" y="37"/>
                  </a:lnTo>
                  <a:lnTo>
                    <a:pt x="48" y="42"/>
                  </a:lnTo>
                  <a:lnTo>
                    <a:pt x="44" y="48"/>
                  </a:lnTo>
                  <a:lnTo>
                    <a:pt x="39" y="52"/>
                  </a:lnTo>
                  <a:lnTo>
                    <a:pt x="35" y="55"/>
                  </a:lnTo>
                  <a:lnTo>
                    <a:pt x="30" y="58"/>
                  </a:lnTo>
                  <a:lnTo>
                    <a:pt x="24" y="59"/>
                  </a:lnTo>
                  <a:lnTo>
                    <a:pt x="18" y="59"/>
                  </a:lnTo>
                  <a:lnTo>
                    <a:pt x="13" y="58"/>
                  </a:lnTo>
                  <a:lnTo>
                    <a:pt x="7" y="55"/>
                  </a:lnTo>
                  <a:lnTo>
                    <a:pt x="3" y="51"/>
                  </a:lnTo>
                  <a:lnTo>
                    <a:pt x="3" y="51"/>
                  </a:lnTo>
                  <a:lnTo>
                    <a:pt x="0" y="38"/>
                  </a:lnTo>
                  <a:lnTo>
                    <a:pt x="2" y="28"/>
                  </a:lnTo>
                  <a:lnTo>
                    <a:pt x="6" y="20"/>
                  </a:lnTo>
                  <a:lnTo>
                    <a:pt x="11" y="13"/>
                  </a:lnTo>
                  <a:lnTo>
                    <a:pt x="20" y="9"/>
                  </a:lnTo>
                  <a:lnTo>
                    <a:pt x="28" y="4"/>
                  </a:lnTo>
                  <a:lnTo>
                    <a:pt x="39" y="2"/>
                  </a:lnTo>
                  <a:lnTo>
                    <a:pt x="49" y="0"/>
                  </a:lnTo>
                  <a:lnTo>
                    <a:pt x="49" y="0"/>
                  </a:lnTo>
                  <a:close/>
                  <a:moveTo>
                    <a:pt x="18" y="47"/>
                  </a:moveTo>
                  <a:lnTo>
                    <a:pt x="18" y="47"/>
                  </a:lnTo>
                  <a:lnTo>
                    <a:pt x="24" y="47"/>
                  </a:lnTo>
                  <a:lnTo>
                    <a:pt x="30" y="44"/>
                  </a:lnTo>
                  <a:lnTo>
                    <a:pt x="34" y="40"/>
                  </a:lnTo>
                  <a:lnTo>
                    <a:pt x="37" y="34"/>
                  </a:lnTo>
                  <a:lnTo>
                    <a:pt x="39" y="28"/>
                  </a:lnTo>
                  <a:lnTo>
                    <a:pt x="39" y="23"/>
                  </a:lnTo>
                  <a:lnTo>
                    <a:pt x="39" y="17"/>
                  </a:lnTo>
                  <a:lnTo>
                    <a:pt x="38" y="14"/>
                  </a:lnTo>
                  <a:lnTo>
                    <a:pt x="38" y="14"/>
                  </a:lnTo>
                  <a:lnTo>
                    <a:pt x="27" y="18"/>
                  </a:lnTo>
                  <a:lnTo>
                    <a:pt x="23" y="23"/>
                  </a:lnTo>
                  <a:lnTo>
                    <a:pt x="18" y="27"/>
                  </a:lnTo>
                  <a:lnTo>
                    <a:pt x="16" y="31"/>
                  </a:lnTo>
                  <a:lnTo>
                    <a:pt x="14" y="37"/>
                  </a:lnTo>
                  <a:lnTo>
                    <a:pt x="14" y="42"/>
                  </a:lnTo>
                  <a:lnTo>
                    <a:pt x="18" y="47"/>
                  </a:lnTo>
                  <a:lnTo>
                    <a:pt x="18" y="47"/>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2" name="Freeform 167"/>
            <p:cNvSpPr>
              <a:spLocks noEditPoints="1"/>
            </p:cNvSpPr>
            <p:nvPr/>
          </p:nvSpPr>
          <p:spPr bwMode="auto">
            <a:xfrm>
              <a:off x="4473576" y="44150"/>
              <a:ext cx="1346200" cy="858838"/>
            </a:xfrm>
            <a:custGeom>
              <a:avLst/>
              <a:gdLst/>
              <a:ahLst/>
              <a:cxnLst>
                <a:cxn ang="0">
                  <a:pos x="1792" y="826"/>
                </a:cxn>
                <a:cxn ang="0">
                  <a:pos x="2158" y="1035"/>
                </a:cxn>
                <a:cxn ang="0">
                  <a:pos x="2241" y="1594"/>
                </a:cxn>
                <a:cxn ang="0">
                  <a:pos x="37" y="1504"/>
                </a:cxn>
                <a:cxn ang="0">
                  <a:pos x="372" y="1148"/>
                </a:cxn>
                <a:cxn ang="0">
                  <a:pos x="594" y="753"/>
                </a:cxn>
                <a:cxn ang="0">
                  <a:pos x="920" y="1172"/>
                </a:cxn>
                <a:cxn ang="0">
                  <a:pos x="1108" y="1205"/>
                </a:cxn>
                <a:cxn ang="0">
                  <a:pos x="1372" y="761"/>
                </a:cxn>
                <a:cxn ang="0">
                  <a:pos x="1036" y="577"/>
                </a:cxn>
                <a:cxn ang="0">
                  <a:pos x="1234" y="117"/>
                </a:cxn>
                <a:cxn ang="0">
                  <a:pos x="2099" y="348"/>
                </a:cxn>
                <a:cxn ang="0">
                  <a:pos x="1434" y="496"/>
                </a:cxn>
                <a:cxn ang="0">
                  <a:pos x="1594" y="393"/>
                </a:cxn>
                <a:cxn ang="0">
                  <a:pos x="1889" y="352"/>
                </a:cxn>
                <a:cxn ang="0">
                  <a:pos x="1782" y="84"/>
                </a:cxn>
                <a:cxn ang="0">
                  <a:pos x="1432" y="37"/>
                </a:cxn>
                <a:cxn ang="0">
                  <a:pos x="1027" y="549"/>
                </a:cxn>
                <a:cxn ang="0">
                  <a:pos x="1386" y="719"/>
                </a:cxn>
                <a:cxn ang="0">
                  <a:pos x="1147" y="446"/>
                </a:cxn>
                <a:cxn ang="0">
                  <a:pos x="1626" y="115"/>
                </a:cxn>
                <a:cxn ang="0">
                  <a:pos x="1167" y="462"/>
                </a:cxn>
                <a:cxn ang="0">
                  <a:pos x="1926" y="469"/>
                </a:cxn>
                <a:cxn ang="0">
                  <a:pos x="2042" y="489"/>
                </a:cxn>
                <a:cxn ang="0">
                  <a:pos x="1869" y="651"/>
                </a:cxn>
                <a:cxn ang="0">
                  <a:pos x="1575" y="417"/>
                </a:cxn>
                <a:cxn ang="0">
                  <a:pos x="1348" y="612"/>
                </a:cxn>
                <a:cxn ang="0">
                  <a:pos x="511" y="772"/>
                </a:cxn>
                <a:cxn ang="0">
                  <a:pos x="497" y="827"/>
                </a:cxn>
                <a:cxn ang="0">
                  <a:pos x="1539" y="812"/>
                </a:cxn>
                <a:cxn ang="0">
                  <a:pos x="1762" y="865"/>
                </a:cxn>
                <a:cxn ang="0">
                  <a:pos x="548" y="830"/>
                </a:cxn>
                <a:cxn ang="0">
                  <a:pos x="1390" y="979"/>
                </a:cxn>
                <a:cxn ang="0">
                  <a:pos x="1860" y="851"/>
                </a:cxn>
                <a:cxn ang="0">
                  <a:pos x="645" y="1102"/>
                </a:cxn>
                <a:cxn ang="0">
                  <a:pos x="1862" y="924"/>
                </a:cxn>
                <a:cxn ang="0">
                  <a:pos x="1222" y="1061"/>
                </a:cxn>
                <a:cxn ang="0">
                  <a:pos x="1276" y="1206"/>
                </a:cxn>
                <a:cxn ang="0">
                  <a:pos x="1379" y="988"/>
                </a:cxn>
                <a:cxn ang="0">
                  <a:pos x="1962" y="936"/>
                </a:cxn>
                <a:cxn ang="0">
                  <a:pos x="2028" y="1021"/>
                </a:cxn>
                <a:cxn ang="0">
                  <a:pos x="2026" y="1226"/>
                </a:cxn>
                <a:cxn ang="0">
                  <a:pos x="1647" y="1070"/>
                </a:cxn>
                <a:cxn ang="0">
                  <a:pos x="2092" y="1261"/>
                </a:cxn>
                <a:cxn ang="0">
                  <a:pos x="2105" y="1073"/>
                </a:cxn>
                <a:cxn ang="0">
                  <a:pos x="1582" y="1269"/>
                </a:cxn>
                <a:cxn ang="0">
                  <a:pos x="1712" y="1184"/>
                </a:cxn>
                <a:cxn ang="0">
                  <a:pos x="895" y="1279"/>
                </a:cxn>
                <a:cxn ang="0">
                  <a:pos x="879" y="1160"/>
                </a:cxn>
                <a:cxn ang="0">
                  <a:pos x="386" y="1163"/>
                </a:cxn>
                <a:cxn ang="0">
                  <a:pos x="396" y="1202"/>
                </a:cxn>
                <a:cxn ang="0">
                  <a:pos x="732" y="1234"/>
                </a:cxn>
                <a:cxn ang="0">
                  <a:pos x="1522" y="1382"/>
                </a:cxn>
                <a:cxn ang="0">
                  <a:pos x="1358" y="1306"/>
                </a:cxn>
                <a:cxn ang="0">
                  <a:pos x="1393" y="1213"/>
                </a:cxn>
                <a:cxn ang="0">
                  <a:pos x="2203" y="1252"/>
                </a:cxn>
                <a:cxn ang="0">
                  <a:pos x="867" y="1325"/>
                </a:cxn>
                <a:cxn ang="0">
                  <a:pos x="240" y="1387"/>
                </a:cxn>
                <a:cxn ang="0">
                  <a:pos x="363" y="1546"/>
                </a:cxn>
                <a:cxn ang="0">
                  <a:pos x="2529" y="1536"/>
                </a:cxn>
                <a:cxn ang="0">
                  <a:pos x="1720" y="1543"/>
                </a:cxn>
                <a:cxn ang="0">
                  <a:pos x="370" y="1499"/>
                </a:cxn>
                <a:cxn ang="0">
                  <a:pos x="840" y="1441"/>
                </a:cxn>
              </a:cxnLst>
              <a:rect l="0" t="0" r="r" b="b"/>
              <a:pathLst>
                <a:path w="2543" h="1623">
                  <a:moveTo>
                    <a:pt x="2026" y="500"/>
                  </a:moveTo>
                  <a:lnTo>
                    <a:pt x="2026" y="500"/>
                  </a:lnTo>
                  <a:lnTo>
                    <a:pt x="2039" y="507"/>
                  </a:lnTo>
                  <a:lnTo>
                    <a:pt x="2051" y="514"/>
                  </a:lnTo>
                  <a:lnTo>
                    <a:pt x="2058" y="515"/>
                  </a:lnTo>
                  <a:lnTo>
                    <a:pt x="2067" y="517"/>
                  </a:lnTo>
                  <a:lnTo>
                    <a:pt x="2074" y="517"/>
                  </a:lnTo>
                  <a:lnTo>
                    <a:pt x="2081" y="517"/>
                  </a:lnTo>
                  <a:lnTo>
                    <a:pt x="2081" y="517"/>
                  </a:lnTo>
                  <a:lnTo>
                    <a:pt x="2085" y="515"/>
                  </a:lnTo>
                  <a:lnTo>
                    <a:pt x="2089" y="512"/>
                  </a:lnTo>
                  <a:lnTo>
                    <a:pt x="2098" y="507"/>
                  </a:lnTo>
                  <a:lnTo>
                    <a:pt x="2103" y="504"/>
                  </a:lnTo>
                  <a:lnTo>
                    <a:pt x="2108" y="503"/>
                  </a:lnTo>
                  <a:lnTo>
                    <a:pt x="2112" y="504"/>
                  </a:lnTo>
                  <a:lnTo>
                    <a:pt x="2117" y="505"/>
                  </a:lnTo>
                  <a:lnTo>
                    <a:pt x="2117" y="505"/>
                  </a:lnTo>
                  <a:lnTo>
                    <a:pt x="2117" y="510"/>
                  </a:lnTo>
                  <a:lnTo>
                    <a:pt x="2119" y="511"/>
                  </a:lnTo>
                  <a:lnTo>
                    <a:pt x="2120" y="511"/>
                  </a:lnTo>
                  <a:lnTo>
                    <a:pt x="2120" y="511"/>
                  </a:lnTo>
                  <a:lnTo>
                    <a:pt x="2108" y="531"/>
                  </a:lnTo>
                  <a:lnTo>
                    <a:pt x="2093" y="552"/>
                  </a:lnTo>
                  <a:lnTo>
                    <a:pt x="2078" y="571"/>
                  </a:lnTo>
                  <a:lnTo>
                    <a:pt x="2070" y="581"/>
                  </a:lnTo>
                  <a:lnTo>
                    <a:pt x="2061" y="588"/>
                  </a:lnTo>
                  <a:lnTo>
                    <a:pt x="2061" y="588"/>
                  </a:lnTo>
                  <a:lnTo>
                    <a:pt x="2053" y="594"/>
                  </a:lnTo>
                  <a:lnTo>
                    <a:pt x="2040" y="597"/>
                  </a:lnTo>
                  <a:lnTo>
                    <a:pt x="2015" y="604"/>
                  </a:lnTo>
                  <a:lnTo>
                    <a:pt x="2015" y="604"/>
                  </a:lnTo>
                  <a:lnTo>
                    <a:pt x="2008" y="616"/>
                  </a:lnTo>
                  <a:lnTo>
                    <a:pt x="1998" y="629"/>
                  </a:lnTo>
                  <a:lnTo>
                    <a:pt x="1987" y="640"/>
                  </a:lnTo>
                  <a:lnTo>
                    <a:pt x="1973" y="649"/>
                  </a:lnTo>
                  <a:lnTo>
                    <a:pt x="1957" y="657"/>
                  </a:lnTo>
                  <a:lnTo>
                    <a:pt x="1940" y="661"/>
                  </a:lnTo>
                  <a:lnTo>
                    <a:pt x="1932" y="663"/>
                  </a:lnTo>
                  <a:lnTo>
                    <a:pt x="1922" y="663"/>
                  </a:lnTo>
                  <a:lnTo>
                    <a:pt x="1914" y="661"/>
                  </a:lnTo>
                  <a:lnTo>
                    <a:pt x="1904" y="660"/>
                  </a:lnTo>
                  <a:lnTo>
                    <a:pt x="1904" y="660"/>
                  </a:lnTo>
                  <a:lnTo>
                    <a:pt x="1905" y="664"/>
                  </a:lnTo>
                  <a:lnTo>
                    <a:pt x="1908" y="667"/>
                  </a:lnTo>
                  <a:lnTo>
                    <a:pt x="1917" y="671"/>
                  </a:lnTo>
                  <a:lnTo>
                    <a:pt x="1921" y="674"/>
                  </a:lnTo>
                  <a:lnTo>
                    <a:pt x="1925" y="677"/>
                  </a:lnTo>
                  <a:lnTo>
                    <a:pt x="1928" y="681"/>
                  </a:lnTo>
                  <a:lnTo>
                    <a:pt x="1929" y="687"/>
                  </a:lnTo>
                  <a:lnTo>
                    <a:pt x="1929" y="687"/>
                  </a:lnTo>
                  <a:lnTo>
                    <a:pt x="1910" y="695"/>
                  </a:lnTo>
                  <a:lnTo>
                    <a:pt x="1889" y="702"/>
                  </a:lnTo>
                  <a:lnTo>
                    <a:pt x="1867" y="708"/>
                  </a:lnTo>
                  <a:lnTo>
                    <a:pt x="1845" y="712"/>
                  </a:lnTo>
                  <a:lnTo>
                    <a:pt x="1845" y="712"/>
                  </a:lnTo>
                  <a:lnTo>
                    <a:pt x="1825" y="734"/>
                  </a:lnTo>
                  <a:lnTo>
                    <a:pt x="1806" y="755"/>
                  </a:lnTo>
                  <a:lnTo>
                    <a:pt x="1765" y="796"/>
                  </a:lnTo>
                  <a:lnTo>
                    <a:pt x="1765" y="796"/>
                  </a:lnTo>
                  <a:lnTo>
                    <a:pt x="1759" y="797"/>
                  </a:lnTo>
                  <a:lnTo>
                    <a:pt x="1755" y="799"/>
                  </a:lnTo>
                  <a:lnTo>
                    <a:pt x="1752" y="797"/>
                  </a:lnTo>
                  <a:lnTo>
                    <a:pt x="1752" y="797"/>
                  </a:lnTo>
                  <a:lnTo>
                    <a:pt x="1761" y="805"/>
                  </a:lnTo>
                  <a:lnTo>
                    <a:pt x="1769" y="809"/>
                  </a:lnTo>
                  <a:lnTo>
                    <a:pt x="1778" y="810"/>
                  </a:lnTo>
                  <a:lnTo>
                    <a:pt x="1789" y="812"/>
                  </a:lnTo>
                  <a:lnTo>
                    <a:pt x="1789" y="812"/>
                  </a:lnTo>
                  <a:lnTo>
                    <a:pt x="1789" y="816"/>
                  </a:lnTo>
                  <a:lnTo>
                    <a:pt x="1790" y="819"/>
                  </a:lnTo>
                  <a:lnTo>
                    <a:pt x="1792" y="821"/>
                  </a:lnTo>
                  <a:lnTo>
                    <a:pt x="1792" y="826"/>
                  </a:lnTo>
                  <a:lnTo>
                    <a:pt x="1792" y="826"/>
                  </a:lnTo>
                  <a:lnTo>
                    <a:pt x="1813" y="827"/>
                  </a:lnTo>
                  <a:lnTo>
                    <a:pt x="1838" y="830"/>
                  </a:lnTo>
                  <a:lnTo>
                    <a:pt x="1852" y="831"/>
                  </a:lnTo>
                  <a:lnTo>
                    <a:pt x="1865" y="835"/>
                  </a:lnTo>
                  <a:lnTo>
                    <a:pt x="1876" y="840"/>
                  </a:lnTo>
                  <a:lnTo>
                    <a:pt x="1886" y="845"/>
                  </a:lnTo>
                  <a:lnTo>
                    <a:pt x="1886" y="845"/>
                  </a:lnTo>
                  <a:lnTo>
                    <a:pt x="1893" y="845"/>
                  </a:lnTo>
                  <a:lnTo>
                    <a:pt x="1900" y="848"/>
                  </a:lnTo>
                  <a:lnTo>
                    <a:pt x="1905" y="849"/>
                  </a:lnTo>
                  <a:lnTo>
                    <a:pt x="1908" y="849"/>
                  </a:lnTo>
                  <a:lnTo>
                    <a:pt x="1911" y="849"/>
                  </a:lnTo>
                  <a:lnTo>
                    <a:pt x="1911" y="849"/>
                  </a:lnTo>
                  <a:lnTo>
                    <a:pt x="1922" y="859"/>
                  </a:lnTo>
                  <a:lnTo>
                    <a:pt x="1926" y="866"/>
                  </a:lnTo>
                  <a:lnTo>
                    <a:pt x="1931" y="873"/>
                  </a:lnTo>
                  <a:lnTo>
                    <a:pt x="1931" y="873"/>
                  </a:lnTo>
                  <a:lnTo>
                    <a:pt x="1940" y="868"/>
                  </a:lnTo>
                  <a:lnTo>
                    <a:pt x="1950" y="862"/>
                  </a:lnTo>
                  <a:lnTo>
                    <a:pt x="1962" y="858"/>
                  </a:lnTo>
                  <a:lnTo>
                    <a:pt x="1967" y="858"/>
                  </a:lnTo>
                  <a:lnTo>
                    <a:pt x="1973" y="858"/>
                  </a:lnTo>
                  <a:lnTo>
                    <a:pt x="1973" y="858"/>
                  </a:lnTo>
                  <a:lnTo>
                    <a:pt x="1974" y="872"/>
                  </a:lnTo>
                  <a:lnTo>
                    <a:pt x="1978" y="886"/>
                  </a:lnTo>
                  <a:lnTo>
                    <a:pt x="1984" y="899"/>
                  </a:lnTo>
                  <a:lnTo>
                    <a:pt x="1988" y="914"/>
                  </a:lnTo>
                  <a:lnTo>
                    <a:pt x="1988" y="914"/>
                  </a:lnTo>
                  <a:lnTo>
                    <a:pt x="2002" y="913"/>
                  </a:lnTo>
                  <a:lnTo>
                    <a:pt x="2015" y="911"/>
                  </a:lnTo>
                  <a:lnTo>
                    <a:pt x="2026" y="911"/>
                  </a:lnTo>
                  <a:lnTo>
                    <a:pt x="2033" y="911"/>
                  </a:lnTo>
                  <a:lnTo>
                    <a:pt x="2039" y="914"/>
                  </a:lnTo>
                  <a:lnTo>
                    <a:pt x="2039" y="914"/>
                  </a:lnTo>
                  <a:lnTo>
                    <a:pt x="2042" y="925"/>
                  </a:lnTo>
                  <a:lnTo>
                    <a:pt x="2043" y="936"/>
                  </a:lnTo>
                  <a:lnTo>
                    <a:pt x="2043" y="936"/>
                  </a:lnTo>
                  <a:lnTo>
                    <a:pt x="2043" y="938"/>
                  </a:lnTo>
                  <a:lnTo>
                    <a:pt x="2044" y="941"/>
                  </a:lnTo>
                  <a:lnTo>
                    <a:pt x="2049" y="942"/>
                  </a:lnTo>
                  <a:lnTo>
                    <a:pt x="2053" y="945"/>
                  </a:lnTo>
                  <a:lnTo>
                    <a:pt x="2054" y="946"/>
                  </a:lnTo>
                  <a:lnTo>
                    <a:pt x="2054" y="949"/>
                  </a:lnTo>
                  <a:lnTo>
                    <a:pt x="2054" y="949"/>
                  </a:lnTo>
                  <a:lnTo>
                    <a:pt x="2056" y="960"/>
                  </a:lnTo>
                  <a:lnTo>
                    <a:pt x="2054" y="966"/>
                  </a:lnTo>
                  <a:lnTo>
                    <a:pt x="2051" y="970"/>
                  </a:lnTo>
                  <a:lnTo>
                    <a:pt x="2051" y="970"/>
                  </a:lnTo>
                  <a:lnTo>
                    <a:pt x="2058" y="977"/>
                  </a:lnTo>
                  <a:lnTo>
                    <a:pt x="2061" y="983"/>
                  </a:lnTo>
                  <a:lnTo>
                    <a:pt x="2061" y="988"/>
                  </a:lnTo>
                  <a:lnTo>
                    <a:pt x="2061" y="988"/>
                  </a:lnTo>
                  <a:lnTo>
                    <a:pt x="2068" y="986"/>
                  </a:lnTo>
                  <a:lnTo>
                    <a:pt x="2075" y="981"/>
                  </a:lnTo>
                  <a:lnTo>
                    <a:pt x="2084" y="980"/>
                  </a:lnTo>
                  <a:lnTo>
                    <a:pt x="2092" y="979"/>
                  </a:lnTo>
                  <a:lnTo>
                    <a:pt x="2100" y="979"/>
                  </a:lnTo>
                  <a:lnTo>
                    <a:pt x="2109" y="980"/>
                  </a:lnTo>
                  <a:lnTo>
                    <a:pt x="2115" y="983"/>
                  </a:lnTo>
                  <a:lnTo>
                    <a:pt x="2120" y="988"/>
                  </a:lnTo>
                  <a:lnTo>
                    <a:pt x="2120" y="988"/>
                  </a:lnTo>
                  <a:lnTo>
                    <a:pt x="2116" y="1008"/>
                  </a:lnTo>
                  <a:lnTo>
                    <a:pt x="2113" y="1024"/>
                  </a:lnTo>
                  <a:lnTo>
                    <a:pt x="2113" y="1024"/>
                  </a:lnTo>
                  <a:lnTo>
                    <a:pt x="2117" y="1022"/>
                  </a:lnTo>
                  <a:lnTo>
                    <a:pt x="2124" y="1021"/>
                  </a:lnTo>
                  <a:lnTo>
                    <a:pt x="2130" y="1021"/>
                  </a:lnTo>
                  <a:lnTo>
                    <a:pt x="2137" y="1022"/>
                  </a:lnTo>
                  <a:lnTo>
                    <a:pt x="2143" y="1024"/>
                  </a:lnTo>
                  <a:lnTo>
                    <a:pt x="2148" y="1026"/>
                  </a:lnTo>
                  <a:lnTo>
                    <a:pt x="2154" y="1031"/>
                  </a:lnTo>
                  <a:lnTo>
                    <a:pt x="2158" y="1035"/>
                  </a:lnTo>
                  <a:lnTo>
                    <a:pt x="2158" y="1035"/>
                  </a:lnTo>
                  <a:lnTo>
                    <a:pt x="2155" y="1052"/>
                  </a:lnTo>
                  <a:lnTo>
                    <a:pt x="2154" y="1067"/>
                  </a:lnTo>
                  <a:lnTo>
                    <a:pt x="2152" y="1084"/>
                  </a:lnTo>
                  <a:lnTo>
                    <a:pt x="2151" y="1104"/>
                  </a:lnTo>
                  <a:lnTo>
                    <a:pt x="2151" y="1104"/>
                  </a:lnTo>
                  <a:lnTo>
                    <a:pt x="2161" y="1129"/>
                  </a:lnTo>
                  <a:lnTo>
                    <a:pt x="2172" y="1153"/>
                  </a:lnTo>
                  <a:lnTo>
                    <a:pt x="2199" y="1202"/>
                  </a:lnTo>
                  <a:lnTo>
                    <a:pt x="2211" y="1229"/>
                  </a:lnTo>
                  <a:lnTo>
                    <a:pt x="2223" y="1255"/>
                  </a:lnTo>
                  <a:lnTo>
                    <a:pt x="2227" y="1268"/>
                  </a:lnTo>
                  <a:lnTo>
                    <a:pt x="2230" y="1283"/>
                  </a:lnTo>
                  <a:lnTo>
                    <a:pt x="2232" y="1297"/>
                  </a:lnTo>
                  <a:lnTo>
                    <a:pt x="2234" y="1313"/>
                  </a:lnTo>
                  <a:lnTo>
                    <a:pt x="2234" y="1313"/>
                  </a:lnTo>
                  <a:lnTo>
                    <a:pt x="2234" y="1324"/>
                  </a:lnTo>
                  <a:lnTo>
                    <a:pt x="2235" y="1337"/>
                  </a:lnTo>
                  <a:lnTo>
                    <a:pt x="2235" y="1337"/>
                  </a:lnTo>
                  <a:lnTo>
                    <a:pt x="2234" y="1351"/>
                  </a:lnTo>
                  <a:lnTo>
                    <a:pt x="2230" y="1362"/>
                  </a:lnTo>
                  <a:lnTo>
                    <a:pt x="2224" y="1373"/>
                  </a:lnTo>
                  <a:lnTo>
                    <a:pt x="2217" y="1384"/>
                  </a:lnTo>
                  <a:lnTo>
                    <a:pt x="2207" y="1393"/>
                  </a:lnTo>
                  <a:lnTo>
                    <a:pt x="2197" y="1401"/>
                  </a:lnTo>
                  <a:lnTo>
                    <a:pt x="2186" y="1410"/>
                  </a:lnTo>
                  <a:lnTo>
                    <a:pt x="2175" y="1415"/>
                  </a:lnTo>
                  <a:lnTo>
                    <a:pt x="2175" y="1415"/>
                  </a:lnTo>
                  <a:lnTo>
                    <a:pt x="2234" y="1421"/>
                  </a:lnTo>
                  <a:lnTo>
                    <a:pt x="2297" y="1425"/>
                  </a:lnTo>
                  <a:lnTo>
                    <a:pt x="2360" y="1428"/>
                  </a:lnTo>
                  <a:lnTo>
                    <a:pt x="2421" y="1429"/>
                  </a:lnTo>
                  <a:lnTo>
                    <a:pt x="2421" y="1429"/>
                  </a:lnTo>
                  <a:lnTo>
                    <a:pt x="2449" y="1431"/>
                  </a:lnTo>
                  <a:lnTo>
                    <a:pt x="2463" y="1432"/>
                  </a:lnTo>
                  <a:lnTo>
                    <a:pt x="2477" y="1435"/>
                  </a:lnTo>
                  <a:lnTo>
                    <a:pt x="2491" y="1438"/>
                  </a:lnTo>
                  <a:lnTo>
                    <a:pt x="2503" y="1442"/>
                  </a:lnTo>
                  <a:lnTo>
                    <a:pt x="2515" y="1448"/>
                  </a:lnTo>
                  <a:lnTo>
                    <a:pt x="2523" y="1455"/>
                  </a:lnTo>
                  <a:lnTo>
                    <a:pt x="2523" y="1455"/>
                  </a:lnTo>
                  <a:lnTo>
                    <a:pt x="2529" y="1460"/>
                  </a:lnTo>
                  <a:lnTo>
                    <a:pt x="2533" y="1467"/>
                  </a:lnTo>
                  <a:lnTo>
                    <a:pt x="2536" y="1477"/>
                  </a:lnTo>
                  <a:lnTo>
                    <a:pt x="2538" y="1488"/>
                  </a:lnTo>
                  <a:lnTo>
                    <a:pt x="2541" y="1499"/>
                  </a:lnTo>
                  <a:lnTo>
                    <a:pt x="2543" y="1512"/>
                  </a:lnTo>
                  <a:lnTo>
                    <a:pt x="2543" y="1523"/>
                  </a:lnTo>
                  <a:lnTo>
                    <a:pt x="2541" y="1535"/>
                  </a:lnTo>
                  <a:lnTo>
                    <a:pt x="2541" y="1535"/>
                  </a:lnTo>
                  <a:lnTo>
                    <a:pt x="2540" y="1537"/>
                  </a:lnTo>
                  <a:lnTo>
                    <a:pt x="2536" y="1543"/>
                  </a:lnTo>
                  <a:lnTo>
                    <a:pt x="2536" y="1543"/>
                  </a:lnTo>
                  <a:lnTo>
                    <a:pt x="2536" y="1546"/>
                  </a:lnTo>
                  <a:lnTo>
                    <a:pt x="2536" y="1549"/>
                  </a:lnTo>
                  <a:lnTo>
                    <a:pt x="2536" y="1553"/>
                  </a:lnTo>
                  <a:lnTo>
                    <a:pt x="2536" y="1553"/>
                  </a:lnTo>
                  <a:lnTo>
                    <a:pt x="2530" y="1558"/>
                  </a:lnTo>
                  <a:lnTo>
                    <a:pt x="2524" y="1563"/>
                  </a:lnTo>
                  <a:lnTo>
                    <a:pt x="2516" y="1565"/>
                  </a:lnTo>
                  <a:lnTo>
                    <a:pt x="2506" y="1567"/>
                  </a:lnTo>
                  <a:lnTo>
                    <a:pt x="2485" y="1570"/>
                  </a:lnTo>
                  <a:lnTo>
                    <a:pt x="2475" y="1572"/>
                  </a:lnTo>
                  <a:lnTo>
                    <a:pt x="2465" y="1575"/>
                  </a:lnTo>
                  <a:lnTo>
                    <a:pt x="2465" y="1575"/>
                  </a:lnTo>
                  <a:lnTo>
                    <a:pt x="2446" y="1574"/>
                  </a:lnTo>
                  <a:lnTo>
                    <a:pt x="2423" y="1574"/>
                  </a:lnTo>
                  <a:lnTo>
                    <a:pt x="2373" y="1572"/>
                  </a:lnTo>
                  <a:lnTo>
                    <a:pt x="2373" y="1572"/>
                  </a:lnTo>
                  <a:lnTo>
                    <a:pt x="2350" y="1574"/>
                  </a:lnTo>
                  <a:lnTo>
                    <a:pt x="2328" y="1577"/>
                  </a:lnTo>
                  <a:lnTo>
                    <a:pt x="2305" y="1581"/>
                  </a:lnTo>
                  <a:lnTo>
                    <a:pt x="2284" y="1585"/>
                  </a:lnTo>
                  <a:lnTo>
                    <a:pt x="2241" y="1594"/>
                  </a:lnTo>
                  <a:lnTo>
                    <a:pt x="2220" y="1596"/>
                  </a:lnTo>
                  <a:lnTo>
                    <a:pt x="2200" y="1598"/>
                  </a:lnTo>
                  <a:lnTo>
                    <a:pt x="2200" y="1598"/>
                  </a:lnTo>
                  <a:lnTo>
                    <a:pt x="2148" y="1598"/>
                  </a:lnTo>
                  <a:lnTo>
                    <a:pt x="2123" y="1598"/>
                  </a:lnTo>
                  <a:lnTo>
                    <a:pt x="2096" y="1601"/>
                  </a:lnTo>
                  <a:lnTo>
                    <a:pt x="2096" y="1601"/>
                  </a:lnTo>
                  <a:lnTo>
                    <a:pt x="2079" y="1603"/>
                  </a:lnTo>
                  <a:lnTo>
                    <a:pt x="2061" y="1605"/>
                  </a:lnTo>
                  <a:lnTo>
                    <a:pt x="2025" y="1605"/>
                  </a:lnTo>
                  <a:lnTo>
                    <a:pt x="1987" y="1605"/>
                  </a:lnTo>
                  <a:lnTo>
                    <a:pt x="1950" y="1606"/>
                  </a:lnTo>
                  <a:lnTo>
                    <a:pt x="1950" y="1606"/>
                  </a:lnTo>
                  <a:lnTo>
                    <a:pt x="1876" y="1612"/>
                  </a:lnTo>
                  <a:lnTo>
                    <a:pt x="1835" y="1613"/>
                  </a:lnTo>
                  <a:lnTo>
                    <a:pt x="1790" y="1613"/>
                  </a:lnTo>
                  <a:lnTo>
                    <a:pt x="1790" y="1613"/>
                  </a:lnTo>
                  <a:lnTo>
                    <a:pt x="1797" y="1616"/>
                  </a:lnTo>
                  <a:lnTo>
                    <a:pt x="1807" y="1617"/>
                  </a:lnTo>
                  <a:lnTo>
                    <a:pt x="1816" y="1619"/>
                  </a:lnTo>
                  <a:lnTo>
                    <a:pt x="1824" y="1620"/>
                  </a:lnTo>
                  <a:lnTo>
                    <a:pt x="1824" y="1620"/>
                  </a:lnTo>
                  <a:lnTo>
                    <a:pt x="1796" y="1622"/>
                  </a:lnTo>
                  <a:lnTo>
                    <a:pt x="1768" y="1623"/>
                  </a:lnTo>
                  <a:lnTo>
                    <a:pt x="1740" y="1622"/>
                  </a:lnTo>
                  <a:lnTo>
                    <a:pt x="1727" y="1619"/>
                  </a:lnTo>
                  <a:lnTo>
                    <a:pt x="1716" y="1617"/>
                  </a:lnTo>
                  <a:lnTo>
                    <a:pt x="1716" y="1617"/>
                  </a:lnTo>
                  <a:lnTo>
                    <a:pt x="1675" y="1617"/>
                  </a:lnTo>
                  <a:lnTo>
                    <a:pt x="1633" y="1616"/>
                  </a:lnTo>
                  <a:lnTo>
                    <a:pt x="1591" y="1615"/>
                  </a:lnTo>
                  <a:lnTo>
                    <a:pt x="1553" y="1612"/>
                  </a:lnTo>
                  <a:lnTo>
                    <a:pt x="1553" y="1612"/>
                  </a:lnTo>
                  <a:lnTo>
                    <a:pt x="1532" y="1610"/>
                  </a:lnTo>
                  <a:lnTo>
                    <a:pt x="1509" y="1610"/>
                  </a:lnTo>
                  <a:lnTo>
                    <a:pt x="1488" y="1610"/>
                  </a:lnTo>
                  <a:lnTo>
                    <a:pt x="1467" y="1608"/>
                  </a:lnTo>
                  <a:lnTo>
                    <a:pt x="1467" y="1608"/>
                  </a:lnTo>
                  <a:lnTo>
                    <a:pt x="1442" y="1603"/>
                  </a:lnTo>
                  <a:lnTo>
                    <a:pt x="1413" y="1601"/>
                  </a:lnTo>
                  <a:lnTo>
                    <a:pt x="1413" y="1601"/>
                  </a:lnTo>
                  <a:lnTo>
                    <a:pt x="1289" y="1598"/>
                  </a:lnTo>
                  <a:lnTo>
                    <a:pt x="1166" y="1596"/>
                  </a:lnTo>
                  <a:lnTo>
                    <a:pt x="1166" y="1596"/>
                  </a:lnTo>
                  <a:lnTo>
                    <a:pt x="1102" y="1595"/>
                  </a:lnTo>
                  <a:lnTo>
                    <a:pt x="1036" y="1596"/>
                  </a:lnTo>
                  <a:lnTo>
                    <a:pt x="972" y="1595"/>
                  </a:lnTo>
                  <a:lnTo>
                    <a:pt x="940" y="1594"/>
                  </a:lnTo>
                  <a:lnTo>
                    <a:pt x="907" y="1591"/>
                  </a:lnTo>
                  <a:lnTo>
                    <a:pt x="907" y="1591"/>
                  </a:lnTo>
                  <a:lnTo>
                    <a:pt x="843" y="1584"/>
                  </a:lnTo>
                  <a:lnTo>
                    <a:pt x="782" y="1580"/>
                  </a:lnTo>
                  <a:lnTo>
                    <a:pt x="782" y="1580"/>
                  </a:lnTo>
                  <a:lnTo>
                    <a:pt x="747" y="1578"/>
                  </a:lnTo>
                  <a:lnTo>
                    <a:pt x="712" y="1574"/>
                  </a:lnTo>
                  <a:lnTo>
                    <a:pt x="639" y="1564"/>
                  </a:lnTo>
                  <a:lnTo>
                    <a:pt x="639" y="1564"/>
                  </a:lnTo>
                  <a:lnTo>
                    <a:pt x="612" y="1563"/>
                  </a:lnTo>
                  <a:lnTo>
                    <a:pt x="584" y="1561"/>
                  </a:lnTo>
                  <a:lnTo>
                    <a:pt x="527" y="1560"/>
                  </a:lnTo>
                  <a:lnTo>
                    <a:pt x="527" y="1560"/>
                  </a:lnTo>
                  <a:lnTo>
                    <a:pt x="458" y="1557"/>
                  </a:lnTo>
                  <a:lnTo>
                    <a:pt x="392" y="1556"/>
                  </a:lnTo>
                  <a:lnTo>
                    <a:pt x="327" y="1554"/>
                  </a:lnTo>
                  <a:lnTo>
                    <a:pt x="264" y="1550"/>
                  </a:lnTo>
                  <a:lnTo>
                    <a:pt x="264" y="1550"/>
                  </a:lnTo>
                  <a:lnTo>
                    <a:pt x="197" y="1544"/>
                  </a:lnTo>
                  <a:lnTo>
                    <a:pt x="163" y="1540"/>
                  </a:lnTo>
                  <a:lnTo>
                    <a:pt x="130" y="1535"/>
                  </a:lnTo>
                  <a:lnTo>
                    <a:pt x="97" y="1526"/>
                  </a:lnTo>
                  <a:lnTo>
                    <a:pt x="66" y="1516"/>
                  </a:lnTo>
                  <a:lnTo>
                    <a:pt x="52" y="1511"/>
                  </a:lnTo>
                  <a:lnTo>
                    <a:pt x="37" y="1504"/>
                  </a:lnTo>
                  <a:lnTo>
                    <a:pt x="23" y="1495"/>
                  </a:lnTo>
                  <a:lnTo>
                    <a:pt x="9" y="1487"/>
                  </a:lnTo>
                  <a:lnTo>
                    <a:pt x="9" y="1487"/>
                  </a:lnTo>
                  <a:lnTo>
                    <a:pt x="7" y="1477"/>
                  </a:lnTo>
                  <a:lnTo>
                    <a:pt x="5" y="1467"/>
                  </a:lnTo>
                  <a:lnTo>
                    <a:pt x="2" y="1457"/>
                  </a:lnTo>
                  <a:lnTo>
                    <a:pt x="0" y="1453"/>
                  </a:lnTo>
                  <a:lnTo>
                    <a:pt x="0" y="1448"/>
                  </a:lnTo>
                  <a:lnTo>
                    <a:pt x="0" y="1448"/>
                  </a:lnTo>
                  <a:lnTo>
                    <a:pt x="3" y="1439"/>
                  </a:lnTo>
                  <a:lnTo>
                    <a:pt x="7" y="1431"/>
                  </a:lnTo>
                  <a:lnTo>
                    <a:pt x="13" y="1424"/>
                  </a:lnTo>
                  <a:lnTo>
                    <a:pt x="20" y="1417"/>
                  </a:lnTo>
                  <a:lnTo>
                    <a:pt x="31" y="1403"/>
                  </a:lnTo>
                  <a:lnTo>
                    <a:pt x="37" y="1396"/>
                  </a:lnTo>
                  <a:lnTo>
                    <a:pt x="40" y="1387"/>
                  </a:lnTo>
                  <a:lnTo>
                    <a:pt x="40" y="1387"/>
                  </a:lnTo>
                  <a:lnTo>
                    <a:pt x="45" y="1384"/>
                  </a:lnTo>
                  <a:lnTo>
                    <a:pt x="52" y="1382"/>
                  </a:lnTo>
                  <a:lnTo>
                    <a:pt x="59" y="1380"/>
                  </a:lnTo>
                  <a:lnTo>
                    <a:pt x="66" y="1380"/>
                  </a:lnTo>
                  <a:lnTo>
                    <a:pt x="80" y="1382"/>
                  </a:lnTo>
                  <a:lnTo>
                    <a:pt x="96" y="1383"/>
                  </a:lnTo>
                  <a:lnTo>
                    <a:pt x="96" y="1383"/>
                  </a:lnTo>
                  <a:lnTo>
                    <a:pt x="116" y="1383"/>
                  </a:lnTo>
                  <a:lnTo>
                    <a:pt x="135" y="1380"/>
                  </a:lnTo>
                  <a:lnTo>
                    <a:pt x="155" y="1379"/>
                  </a:lnTo>
                  <a:lnTo>
                    <a:pt x="165" y="1379"/>
                  </a:lnTo>
                  <a:lnTo>
                    <a:pt x="174" y="1379"/>
                  </a:lnTo>
                  <a:lnTo>
                    <a:pt x="174" y="1379"/>
                  </a:lnTo>
                  <a:lnTo>
                    <a:pt x="173" y="1372"/>
                  </a:lnTo>
                  <a:lnTo>
                    <a:pt x="172" y="1363"/>
                  </a:lnTo>
                  <a:lnTo>
                    <a:pt x="170" y="1353"/>
                  </a:lnTo>
                  <a:lnTo>
                    <a:pt x="170" y="1344"/>
                  </a:lnTo>
                  <a:lnTo>
                    <a:pt x="170" y="1344"/>
                  </a:lnTo>
                  <a:lnTo>
                    <a:pt x="172" y="1338"/>
                  </a:lnTo>
                  <a:lnTo>
                    <a:pt x="173" y="1332"/>
                  </a:lnTo>
                  <a:lnTo>
                    <a:pt x="179" y="1323"/>
                  </a:lnTo>
                  <a:lnTo>
                    <a:pt x="183" y="1313"/>
                  </a:lnTo>
                  <a:lnTo>
                    <a:pt x="186" y="1309"/>
                  </a:lnTo>
                  <a:lnTo>
                    <a:pt x="186" y="1304"/>
                  </a:lnTo>
                  <a:lnTo>
                    <a:pt x="186" y="1304"/>
                  </a:lnTo>
                  <a:lnTo>
                    <a:pt x="194" y="1299"/>
                  </a:lnTo>
                  <a:lnTo>
                    <a:pt x="197" y="1295"/>
                  </a:lnTo>
                  <a:lnTo>
                    <a:pt x="198" y="1290"/>
                  </a:lnTo>
                  <a:lnTo>
                    <a:pt x="198" y="1290"/>
                  </a:lnTo>
                  <a:lnTo>
                    <a:pt x="201" y="1289"/>
                  </a:lnTo>
                  <a:lnTo>
                    <a:pt x="204" y="1287"/>
                  </a:lnTo>
                  <a:lnTo>
                    <a:pt x="205" y="1287"/>
                  </a:lnTo>
                  <a:lnTo>
                    <a:pt x="210" y="1287"/>
                  </a:lnTo>
                  <a:lnTo>
                    <a:pt x="210" y="1287"/>
                  </a:lnTo>
                  <a:lnTo>
                    <a:pt x="218" y="1276"/>
                  </a:lnTo>
                  <a:lnTo>
                    <a:pt x="226" y="1262"/>
                  </a:lnTo>
                  <a:lnTo>
                    <a:pt x="226" y="1262"/>
                  </a:lnTo>
                  <a:lnTo>
                    <a:pt x="235" y="1259"/>
                  </a:lnTo>
                  <a:lnTo>
                    <a:pt x="242" y="1261"/>
                  </a:lnTo>
                  <a:lnTo>
                    <a:pt x="249" y="1262"/>
                  </a:lnTo>
                  <a:lnTo>
                    <a:pt x="257" y="1264"/>
                  </a:lnTo>
                  <a:lnTo>
                    <a:pt x="257" y="1264"/>
                  </a:lnTo>
                  <a:lnTo>
                    <a:pt x="257" y="1250"/>
                  </a:lnTo>
                  <a:lnTo>
                    <a:pt x="257" y="1234"/>
                  </a:lnTo>
                  <a:lnTo>
                    <a:pt x="260" y="1219"/>
                  </a:lnTo>
                  <a:lnTo>
                    <a:pt x="263" y="1205"/>
                  </a:lnTo>
                  <a:lnTo>
                    <a:pt x="267" y="1191"/>
                  </a:lnTo>
                  <a:lnTo>
                    <a:pt x="271" y="1177"/>
                  </a:lnTo>
                  <a:lnTo>
                    <a:pt x="277" y="1165"/>
                  </a:lnTo>
                  <a:lnTo>
                    <a:pt x="283" y="1157"/>
                  </a:lnTo>
                  <a:lnTo>
                    <a:pt x="283" y="1157"/>
                  </a:lnTo>
                  <a:lnTo>
                    <a:pt x="298" y="1148"/>
                  </a:lnTo>
                  <a:lnTo>
                    <a:pt x="298" y="1148"/>
                  </a:lnTo>
                  <a:lnTo>
                    <a:pt x="326" y="1148"/>
                  </a:lnTo>
                  <a:lnTo>
                    <a:pt x="350" y="1150"/>
                  </a:lnTo>
                  <a:lnTo>
                    <a:pt x="372" y="1148"/>
                  </a:lnTo>
                  <a:lnTo>
                    <a:pt x="384" y="1146"/>
                  </a:lnTo>
                  <a:lnTo>
                    <a:pt x="396" y="1143"/>
                  </a:lnTo>
                  <a:lnTo>
                    <a:pt x="396" y="1143"/>
                  </a:lnTo>
                  <a:lnTo>
                    <a:pt x="381" y="1130"/>
                  </a:lnTo>
                  <a:lnTo>
                    <a:pt x="365" y="1115"/>
                  </a:lnTo>
                  <a:lnTo>
                    <a:pt x="351" y="1098"/>
                  </a:lnTo>
                  <a:lnTo>
                    <a:pt x="337" y="1078"/>
                  </a:lnTo>
                  <a:lnTo>
                    <a:pt x="326" y="1059"/>
                  </a:lnTo>
                  <a:lnTo>
                    <a:pt x="316" y="1036"/>
                  </a:lnTo>
                  <a:lnTo>
                    <a:pt x="308" y="1014"/>
                  </a:lnTo>
                  <a:lnTo>
                    <a:pt x="304" y="990"/>
                  </a:lnTo>
                  <a:lnTo>
                    <a:pt x="304" y="990"/>
                  </a:lnTo>
                  <a:lnTo>
                    <a:pt x="302" y="979"/>
                  </a:lnTo>
                  <a:lnTo>
                    <a:pt x="302" y="966"/>
                  </a:lnTo>
                  <a:lnTo>
                    <a:pt x="302" y="953"/>
                  </a:lnTo>
                  <a:lnTo>
                    <a:pt x="305" y="943"/>
                  </a:lnTo>
                  <a:lnTo>
                    <a:pt x="305" y="943"/>
                  </a:lnTo>
                  <a:lnTo>
                    <a:pt x="311" y="934"/>
                  </a:lnTo>
                  <a:lnTo>
                    <a:pt x="319" y="925"/>
                  </a:lnTo>
                  <a:lnTo>
                    <a:pt x="329" y="917"/>
                  </a:lnTo>
                  <a:lnTo>
                    <a:pt x="343" y="910"/>
                  </a:lnTo>
                  <a:lnTo>
                    <a:pt x="357" y="903"/>
                  </a:lnTo>
                  <a:lnTo>
                    <a:pt x="372" y="897"/>
                  </a:lnTo>
                  <a:lnTo>
                    <a:pt x="388" y="893"/>
                  </a:lnTo>
                  <a:lnTo>
                    <a:pt x="403" y="890"/>
                  </a:lnTo>
                  <a:lnTo>
                    <a:pt x="403" y="890"/>
                  </a:lnTo>
                  <a:lnTo>
                    <a:pt x="424" y="889"/>
                  </a:lnTo>
                  <a:lnTo>
                    <a:pt x="447" y="890"/>
                  </a:lnTo>
                  <a:lnTo>
                    <a:pt x="458" y="892"/>
                  </a:lnTo>
                  <a:lnTo>
                    <a:pt x="468" y="894"/>
                  </a:lnTo>
                  <a:lnTo>
                    <a:pt x="476" y="897"/>
                  </a:lnTo>
                  <a:lnTo>
                    <a:pt x="483" y="901"/>
                  </a:lnTo>
                  <a:lnTo>
                    <a:pt x="483" y="901"/>
                  </a:lnTo>
                  <a:lnTo>
                    <a:pt x="475" y="890"/>
                  </a:lnTo>
                  <a:lnTo>
                    <a:pt x="466" y="879"/>
                  </a:lnTo>
                  <a:lnTo>
                    <a:pt x="445" y="859"/>
                  </a:lnTo>
                  <a:lnTo>
                    <a:pt x="424" y="841"/>
                  </a:lnTo>
                  <a:lnTo>
                    <a:pt x="403" y="823"/>
                  </a:lnTo>
                  <a:lnTo>
                    <a:pt x="403" y="823"/>
                  </a:lnTo>
                  <a:lnTo>
                    <a:pt x="409" y="813"/>
                  </a:lnTo>
                  <a:lnTo>
                    <a:pt x="415" y="803"/>
                  </a:lnTo>
                  <a:lnTo>
                    <a:pt x="417" y="799"/>
                  </a:lnTo>
                  <a:lnTo>
                    <a:pt x="422" y="797"/>
                  </a:lnTo>
                  <a:lnTo>
                    <a:pt x="426" y="796"/>
                  </a:lnTo>
                  <a:lnTo>
                    <a:pt x="431" y="797"/>
                  </a:lnTo>
                  <a:lnTo>
                    <a:pt x="431" y="797"/>
                  </a:lnTo>
                  <a:lnTo>
                    <a:pt x="438" y="802"/>
                  </a:lnTo>
                  <a:lnTo>
                    <a:pt x="445" y="807"/>
                  </a:lnTo>
                  <a:lnTo>
                    <a:pt x="462" y="823"/>
                  </a:lnTo>
                  <a:lnTo>
                    <a:pt x="476" y="840"/>
                  </a:lnTo>
                  <a:lnTo>
                    <a:pt x="485" y="852"/>
                  </a:lnTo>
                  <a:lnTo>
                    <a:pt x="485" y="852"/>
                  </a:lnTo>
                  <a:lnTo>
                    <a:pt x="483" y="838"/>
                  </a:lnTo>
                  <a:lnTo>
                    <a:pt x="482" y="826"/>
                  </a:lnTo>
                  <a:lnTo>
                    <a:pt x="483" y="813"/>
                  </a:lnTo>
                  <a:lnTo>
                    <a:pt x="485" y="800"/>
                  </a:lnTo>
                  <a:lnTo>
                    <a:pt x="489" y="789"/>
                  </a:lnTo>
                  <a:lnTo>
                    <a:pt x="493" y="779"/>
                  </a:lnTo>
                  <a:lnTo>
                    <a:pt x="499" y="769"/>
                  </a:lnTo>
                  <a:lnTo>
                    <a:pt x="504" y="760"/>
                  </a:lnTo>
                  <a:lnTo>
                    <a:pt x="520" y="740"/>
                  </a:lnTo>
                  <a:lnTo>
                    <a:pt x="535" y="723"/>
                  </a:lnTo>
                  <a:lnTo>
                    <a:pt x="551" y="705"/>
                  </a:lnTo>
                  <a:lnTo>
                    <a:pt x="566" y="688"/>
                  </a:lnTo>
                  <a:lnTo>
                    <a:pt x="566" y="688"/>
                  </a:lnTo>
                  <a:lnTo>
                    <a:pt x="573" y="691"/>
                  </a:lnTo>
                  <a:lnTo>
                    <a:pt x="577" y="691"/>
                  </a:lnTo>
                  <a:lnTo>
                    <a:pt x="582" y="694"/>
                  </a:lnTo>
                  <a:lnTo>
                    <a:pt x="582" y="694"/>
                  </a:lnTo>
                  <a:lnTo>
                    <a:pt x="582" y="705"/>
                  </a:lnTo>
                  <a:lnTo>
                    <a:pt x="583" y="717"/>
                  </a:lnTo>
                  <a:lnTo>
                    <a:pt x="590" y="740"/>
                  </a:lnTo>
                  <a:lnTo>
                    <a:pt x="594" y="753"/>
                  </a:lnTo>
                  <a:lnTo>
                    <a:pt x="597" y="765"/>
                  </a:lnTo>
                  <a:lnTo>
                    <a:pt x="598" y="778"/>
                  </a:lnTo>
                  <a:lnTo>
                    <a:pt x="597" y="793"/>
                  </a:lnTo>
                  <a:lnTo>
                    <a:pt x="597" y="793"/>
                  </a:lnTo>
                  <a:lnTo>
                    <a:pt x="594" y="805"/>
                  </a:lnTo>
                  <a:lnTo>
                    <a:pt x="590" y="814"/>
                  </a:lnTo>
                  <a:lnTo>
                    <a:pt x="583" y="823"/>
                  </a:lnTo>
                  <a:lnTo>
                    <a:pt x="576" y="830"/>
                  </a:lnTo>
                  <a:lnTo>
                    <a:pt x="559" y="844"/>
                  </a:lnTo>
                  <a:lnTo>
                    <a:pt x="551" y="849"/>
                  </a:lnTo>
                  <a:lnTo>
                    <a:pt x="544" y="858"/>
                  </a:lnTo>
                  <a:lnTo>
                    <a:pt x="544" y="858"/>
                  </a:lnTo>
                  <a:lnTo>
                    <a:pt x="561" y="852"/>
                  </a:lnTo>
                  <a:lnTo>
                    <a:pt x="577" y="848"/>
                  </a:lnTo>
                  <a:lnTo>
                    <a:pt x="586" y="847"/>
                  </a:lnTo>
                  <a:lnTo>
                    <a:pt x="594" y="847"/>
                  </a:lnTo>
                  <a:lnTo>
                    <a:pt x="603" y="847"/>
                  </a:lnTo>
                  <a:lnTo>
                    <a:pt x="611" y="849"/>
                  </a:lnTo>
                  <a:lnTo>
                    <a:pt x="611" y="849"/>
                  </a:lnTo>
                  <a:lnTo>
                    <a:pt x="624" y="854"/>
                  </a:lnTo>
                  <a:lnTo>
                    <a:pt x="635" y="861"/>
                  </a:lnTo>
                  <a:lnTo>
                    <a:pt x="643" y="868"/>
                  </a:lnTo>
                  <a:lnTo>
                    <a:pt x="653" y="878"/>
                  </a:lnTo>
                  <a:lnTo>
                    <a:pt x="669" y="896"/>
                  </a:lnTo>
                  <a:lnTo>
                    <a:pt x="685" y="914"/>
                  </a:lnTo>
                  <a:lnTo>
                    <a:pt x="685" y="914"/>
                  </a:lnTo>
                  <a:lnTo>
                    <a:pt x="695" y="949"/>
                  </a:lnTo>
                  <a:lnTo>
                    <a:pt x="699" y="967"/>
                  </a:lnTo>
                  <a:lnTo>
                    <a:pt x="701" y="987"/>
                  </a:lnTo>
                  <a:lnTo>
                    <a:pt x="701" y="987"/>
                  </a:lnTo>
                  <a:lnTo>
                    <a:pt x="699" y="1007"/>
                  </a:lnTo>
                  <a:lnTo>
                    <a:pt x="695" y="1025"/>
                  </a:lnTo>
                  <a:lnTo>
                    <a:pt x="691" y="1043"/>
                  </a:lnTo>
                  <a:lnTo>
                    <a:pt x="684" y="1060"/>
                  </a:lnTo>
                  <a:lnTo>
                    <a:pt x="676" y="1077"/>
                  </a:lnTo>
                  <a:lnTo>
                    <a:pt x="669" y="1094"/>
                  </a:lnTo>
                  <a:lnTo>
                    <a:pt x="652" y="1122"/>
                  </a:lnTo>
                  <a:lnTo>
                    <a:pt x="652" y="1122"/>
                  </a:lnTo>
                  <a:lnTo>
                    <a:pt x="663" y="1125"/>
                  </a:lnTo>
                  <a:lnTo>
                    <a:pt x="678" y="1130"/>
                  </a:lnTo>
                  <a:lnTo>
                    <a:pt x="678" y="1130"/>
                  </a:lnTo>
                  <a:lnTo>
                    <a:pt x="740" y="1122"/>
                  </a:lnTo>
                  <a:lnTo>
                    <a:pt x="757" y="1119"/>
                  </a:lnTo>
                  <a:lnTo>
                    <a:pt x="775" y="1119"/>
                  </a:lnTo>
                  <a:lnTo>
                    <a:pt x="794" y="1119"/>
                  </a:lnTo>
                  <a:lnTo>
                    <a:pt x="813" y="1120"/>
                  </a:lnTo>
                  <a:lnTo>
                    <a:pt x="813" y="1120"/>
                  </a:lnTo>
                  <a:lnTo>
                    <a:pt x="823" y="1123"/>
                  </a:lnTo>
                  <a:lnTo>
                    <a:pt x="831" y="1125"/>
                  </a:lnTo>
                  <a:lnTo>
                    <a:pt x="831" y="1125"/>
                  </a:lnTo>
                  <a:lnTo>
                    <a:pt x="838" y="1125"/>
                  </a:lnTo>
                  <a:lnTo>
                    <a:pt x="845" y="1125"/>
                  </a:lnTo>
                  <a:lnTo>
                    <a:pt x="853" y="1125"/>
                  </a:lnTo>
                  <a:lnTo>
                    <a:pt x="858" y="1125"/>
                  </a:lnTo>
                  <a:lnTo>
                    <a:pt x="858" y="1125"/>
                  </a:lnTo>
                  <a:lnTo>
                    <a:pt x="861" y="1127"/>
                  </a:lnTo>
                  <a:lnTo>
                    <a:pt x="864" y="1130"/>
                  </a:lnTo>
                  <a:lnTo>
                    <a:pt x="865" y="1133"/>
                  </a:lnTo>
                  <a:lnTo>
                    <a:pt x="868" y="1136"/>
                  </a:lnTo>
                  <a:lnTo>
                    <a:pt x="868" y="1136"/>
                  </a:lnTo>
                  <a:lnTo>
                    <a:pt x="872" y="1137"/>
                  </a:lnTo>
                  <a:lnTo>
                    <a:pt x="875" y="1137"/>
                  </a:lnTo>
                  <a:lnTo>
                    <a:pt x="878" y="1139"/>
                  </a:lnTo>
                  <a:lnTo>
                    <a:pt x="881" y="1139"/>
                  </a:lnTo>
                  <a:lnTo>
                    <a:pt x="881" y="1139"/>
                  </a:lnTo>
                  <a:lnTo>
                    <a:pt x="889" y="1146"/>
                  </a:lnTo>
                  <a:lnTo>
                    <a:pt x="896" y="1154"/>
                  </a:lnTo>
                  <a:lnTo>
                    <a:pt x="904" y="1160"/>
                  </a:lnTo>
                  <a:lnTo>
                    <a:pt x="909" y="1163"/>
                  </a:lnTo>
                  <a:lnTo>
                    <a:pt x="914" y="1164"/>
                  </a:lnTo>
                  <a:lnTo>
                    <a:pt x="914" y="1164"/>
                  </a:lnTo>
                  <a:lnTo>
                    <a:pt x="917" y="1168"/>
                  </a:lnTo>
                  <a:lnTo>
                    <a:pt x="920" y="1172"/>
                  </a:lnTo>
                  <a:lnTo>
                    <a:pt x="927" y="1177"/>
                  </a:lnTo>
                  <a:lnTo>
                    <a:pt x="931" y="1179"/>
                  </a:lnTo>
                  <a:lnTo>
                    <a:pt x="934" y="1182"/>
                  </a:lnTo>
                  <a:lnTo>
                    <a:pt x="935" y="1186"/>
                  </a:lnTo>
                  <a:lnTo>
                    <a:pt x="935" y="1192"/>
                  </a:lnTo>
                  <a:lnTo>
                    <a:pt x="935" y="1192"/>
                  </a:lnTo>
                  <a:lnTo>
                    <a:pt x="934" y="1196"/>
                  </a:lnTo>
                  <a:lnTo>
                    <a:pt x="930" y="1199"/>
                  </a:lnTo>
                  <a:lnTo>
                    <a:pt x="926" y="1202"/>
                  </a:lnTo>
                  <a:lnTo>
                    <a:pt x="920" y="1203"/>
                  </a:lnTo>
                  <a:lnTo>
                    <a:pt x="907" y="1205"/>
                  </a:lnTo>
                  <a:lnTo>
                    <a:pt x="896" y="1205"/>
                  </a:lnTo>
                  <a:lnTo>
                    <a:pt x="896" y="1205"/>
                  </a:lnTo>
                  <a:lnTo>
                    <a:pt x="899" y="1210"/>
                  </a:lnTo>
                  <a:lnTo>
                    <a:pt x="900" y="1216"/>
                  </a:lnTo>
                  <a:lnTo>
                    <a:pt x="902" y="1220"/>
                  </a:lnTo>
                  <a:lnTo>
                    <a:pt x="902" y="1223"/>
                  </a:lnTo>
                  <a:lnTo>
                    <a:pt x="900" y="1224"/>
                  </a:lnTo>
                  <a:lnTo>
                    <a:pt x="900" y="1224"/>
                  </a:lnTo>
                  <a:lnTo>
                    <a:pt x="902" y="1231"/>
                  </a:lnTo>
                  <a:lnTo>
                    <a:pt x="904" y="1236"/>
                  </a:lnTo>
                  <a:lnTo>
                    <a:pt x="913" y="1245"/>
                  </a:lnTo>
                  <a:lnTo>
                    <a:pt x="923" y="1254"/>
                  </a:lnTo>
                  <a:lnTo>
                    <a:pt x="933" y="1262"/>
                  </a:lnTo>
                  <a:lnTo>
                    <a:pt x="942" y="1271"/>
                  </a:lnTo>
                  <a:lnTo>
                    <a:pt x="945" y="1276"/>
                  </a:lnTo>
                  <a:lnTo>
                    <a:pt x="947" y="1280"/>
                  </a:lnTo>
                  <a:lnTo>
                    <a:pt x="947" y="1286"/>
                  </a:lnTo>
                  <a:lnTo>
                    <a:pt x="947" y="1292"/>
                  </a:lnTo>
                  <a:lnTo>
                    <a:pt x="944" y="1297"/>
                  </a:lnTo>
                  <a:lnTo>
                    <a:pt x="938" y="1304"/>
                  </a:lnTo>
                  <a:lnTo>
                    <a:pt x="938" y="1304"/>
                  </a:lnTo>
                  <a:lnTo>
                    <a:pt x="907" y="1306"/>
                  </a:lnTo>
                  <a:lnTo>
                    <a:pt x="875" y="1309"/>
                  </a:lnTo>
                  <a:lnTo>
                    <a:pt x="875" y="1309"/>
                  </a:lnTo>
                  <a:lnTo>
                    <a:pt x="883" y="1317"/>
                  </a:lnTo>
                  <a:lnTo>
                    <a:pt x="890" y="1325"/>
                  </a:lnTo>
                  <a:lnTo>
                    <a:pt x="895" y="1337"/>
                  </a:lnTo>
                  <a:lnTo>
                    <a:pt x="899" y="1346"/>
                  </a:lnTo>
                  <a:lnTo>
                    <a:pt x="900" y="1359"/>
                  </a:lnTo>
                  <a:lnTo>
                    <a:pt x="902" y="1370"/>
                  </a:lnTo>
                  <a:lnTo>
                    <a:pt x="900" y="1383"/>
                  </a:lnTo>
                  <a:lnTo>
                    <a:pt x="899" y="1397"/>
                  </a:lnTo>
                  <a:lnTo>
                    <a:pt x="899" y="1397"/>
                  </a:lnTo>
                  <a:lnTo>
                    <a:pt x="959" y="1403"/>
                  </a:lnTo>
                  <a:lnTo>
                    <a:pt x="1022" y="1408"/>
                  </a:lnTo>
                  <a:lnTo>
                    <a:pt x="1090" y="1414"/>
                  </a:lnTo>
                  <a:lnTo>
                    <a:pt x="1159" y="1421"/>
                  </a:lnTo>
                  <a:lnTo>
                    <a:pt x="1159" y="1421"/>
                  </a:lnTo>
                  <a:lnTo>
                    <a:pt x="1143" y="1411"/>
                  </a:lnTo>
                  <a:lnTo>
                    <a:pt x="1128" y="1400"/>
                  </a:lnTo>
                  <a:lnTo>
                    <a:pt x="1115" y="1387"/>
                  </a:lnTo>
                  <a:lnTo>
                    <a:pt x="1102" y="1372"/>
                  </a:lnTo>
                  <a:lnTo>
                    <a:pt x="1102" y="1372"/>
                  </a:lnTo>
                  <a:lnTo>
                    <a:pt x="1097" y="1353"/>
                  </a:lnTo>
                  <a:lnTo>
                    <a:pt x="1090" y="1335"/>
                  </a:lnTo>
                  <a:lnTo>
                    <a:pt x="1086" y="1317"/>
                  </a:lnTo>
                  <a:lnTo>
                    <a:pt x="1086" y="1309"/>
                  </a:lnTo>
                  <a:lnTo>
                    <a:pt x="1086" y="1300"/>
                  </a:lnTo>
                  <a:lnTo>
                    <a:pt x="1086" y="1300"/>
                  </a:lnTo>
                  <a:lnTo>
                    <a:pt x="1087" y="1295"/>
                  </a:lnTo>
                  <a:lnTo>
                    <a:pt x="1090" y="1289"/>
                  </a:lnTo>
                  <a:lnTo>
                    <a:pt x="1091" y="1283"/>
                  </a:lnTo>
                  <a:lnTo>
                    <a:pt x="1093" y="1278"/>
                  </a:lnTo>
                  <a:lnTo>
                    <a:pt x="1093" y="1278"/>
                  </a:lnTo>
                  <a:lnTo>
                    <a:pt x="1094" y="1248"/>
                  </a:lnTo>
                  <a:lnTo>
                    <a:pt x="1095" y="1236"/>
                  </a:lnTo>
                  <a:lnTo>
                    <a:pt x="1098" y="1229"/>
                  </a:lnTo>
                  <a:lnTo>
                    <a:pt x="1101" y="1221"/>
                  </a:lnTo>
                  <a:lnTo>
                    <a:pt x="1101" y="1221"/>
                  </a:lnTo>
                  <a:lnTo>
                    <a:pt x="1105" y="1213"/>
                  </a:lnTo>
                  <a:lnTo>
                    <a:pt x="1108" y="1205"/>
                  </a:lnTo>
                  <a:lnTo>
                    <a:pt x="1108" y="1205"/>
                  </a:lnTo>
                  <a:lnTo>
                    <a:pt x="1114" y="1198"/>
                  </a:lnTo>
                  <a:lnTo>
                    <a:pt x="1119" y="1192"/>
                  </a:lnTo>
                  <a:lnTo>
                    <a:pt x="1125" y="1186"/>
                  </a:lnTo>
                  <a:lnTo>
                    <a:pt x="1129" y="1181"/>
                  </a:lnTo>
                  <a:lnTo>
                    <a:pt x="1129" y="1181"/>
                  </a:lnTo>
                  <a:lnTo>
                    <a:pt x="1130" y="1178"/>
                  </a:lnTo>
                  <a:lnTo>
                    <a:pt x="1132" y="1174"/>
                  </a:lnTo>
                  <a:lnTo>
                    <a:pt x="1133" y="1170"/>
                  </a:lnTo>
                  <a:lnTo>
                    <a:pt x="1135" y="1167"/>
                  </a:lnTo>
                  <a:lnTo>
                    <a:pt x="1135" y="1167"/>
                  </a:lnTo>
                  <a:lnTo>
                    <a:pt x="1145" y="1156"/>
                  </a:lnTo>
                  <a:lnTo>
                    <a:pt x="1147" y="1147"/>
                  </a:lnTo>
                  <a:lnTo>
                    <a:pt x="1150" y="1139"/>
                  </a:lnTo>
                  <a:lnTo>
                    <a:pt x="1150" y="1139"/>
                  </a:lnTo>
                  <a:lnTo>
                    <a:pt x="1167" y="1115"/>
                  </a:lnTo>
                  <a:lnTo>
                    <a:pt x="1185" y="1088"/>
                  </a:lnTo>
                  <a:lnTo>
                    <a:pt x="1203" y="1060"/>
                  </a:lnTo>
                  <a:lnTo>
                    <a:pt x="1223" y="1032"/>
                  </a:lnTo>
                  <a:lnTo>
                    <a:pt x="1223" y="1032"/>
                  </a:lnTo>
                  <a:lnTo>
                    <a:pt x="1230" y="1025"/>
                  </a:lnTo>
                  <a:lnTo>
                    <a:pt x="1239" y="1018"/>
                  </a:lnTo>
                  <a:lnTo>
                    <a:pt x="1246" y="1012"/>
                  </a:lnTo>
                  <a:lnTo>
                    <a:pt x="1254" y="1004"/>
                  </a:lnTo>
                  <a:lnTo>
                    <a:pt x="1254" y="1004"/>
                  </a:lnTo>
                  <a:lnTo>
                    <a:pt x="1268" y="984"/>
                  </a:lnTo>
                  <a:lnTo>
                    <a:pt x="1282" y="963"/>
                  </a:lnTo>
                  <a:lnTo>
                    <a:pt x="1298" y="943"/>
                  </a:lnTo>
                  <a:lnTo>
                    <a:pt x="1305" y="935"/>
                  </a:lnTo>
                  <a:lnTo>
                    <a:pt x="1313" y="928"/>
                  </a:lnTo>
                  <a:lnTo>
                    <a:pt x="1313" y="928"/>
                  </a:lnTo>
                  <a:lnTo>
                    <a:pt x="1323" y="921"/>
                  </a:lnTo>
                  <a:lnTo>
                    <a:pt x="1334" y="915"/>
                  </a:lnTo>
                  <a:lnTo>
                    <a:pt x="1334" y="915"/>
                  </a:lnTo>
                  <a:lnTo>
                    <a:pt x="1338" y="914"/>
                  </a:lnTo>
                  <a:lnTo>
                    <a:pt x="1344" y="913"/>
                  </a:lnTo>
                  <a:lnTo>
                    <a:pt x="1355" y="911"/>
                  </a:lnTo>
                  <a:lnTo>
                    <a:pt x="1355" y="911"/>
                  </a:lnTo>
                  <a:lnTo>
                    <a:pt x="1368" y="900"/>
                  </a:lnTo>
                  <a:lnTo>
                    <a:pt x="1385" y="890"/>
                  </a:lnTo>
                  <a:lnTo>
                    <a:pt x="1401" y="882"/>
                  </a:lnTo>
                  <a:lnTo>
                    <a:pt x="1420" y="873"/>
                  </a:lnTo>
                  <a:lnTo>
                    <a:pt x="1438" y="863"/>
                  </a:lnTo>
                  <a:lnTo>
                    <a:pt x="1455" y="854"/>
                  </a:lnTo>
                  <a:lnTo>
                    <a:pt x="1472" y="842"/>
                  </a:lnTo>
                  <a:lnTo>
                    <a:pt x="1479" y="837"/>
                  </a:lnTo>
                  <a:lnTo>
                    <a:pt x="1486" y="830"/>
                  </a:lnTo>
                  <a:lnTo>
                    <a:pt x="1486" y="830"/>
                  </a:lnTo>
                  <a:lnTo>
                    <a:pt x="1490" y="830"/>
                  </a:lnTo>
                  <a:lnTo>
                    <a:pt x="1493" y="830"/>
                  </a:lnTo>
                  <a:lnTo>
                    <a:pt x="1495" y="831"/>
                  </a:lnTo>
                  <a:lnTo>
                    <a:pt x="1498" y="831"/>
                  </a:lnTo>
                  <a:lnTo>
                    <a:pt x="1498" y="831"/>
                  </a:lnTo>
                  <a:lnTo>
                    <a:pt x="1501" y="819"/>
                  </a:lnTo>
                  <a:lnTo>
                    <a:pt x="1505" y="807"/>
                  </a:lnTo>
                  <a:lnTo>
                    <a:pt x="1511" y="797"/>
                  </a:lnTo>
                  <a:lnTo>
                    <a:pt x="1519" y="789"/>
                  </a:lnTo>
                  <a:lnTo>
                    <a:pt x="1519" y="789"/>
                  </a:lnTo>
                  <a:lnTo>
                    <a:pt x="1514" y="786"/>
                  </a:lnTo>
                  <a:lnTo>
                    <a:pt x="1508" y="783"/>
                  </a:lnTo>
                  <a:lnTo>
                    <a:pt x="1502" y="783"/>
                  </a:lnTo>
                  <a:lnTo>
                    <a:pt x="1500" y="783"/>
                  </a:lnTo>
                  <a:lnTo>
                    <a:pt x="1497" y="786"/>
                  </a:lnTo>
                  <a:lnTo>
                    <a:pt x="1497" y="786"/>
                  </a:lnTo>
                  <a:lnTo>
                    <a:pt x="1476" y="779"/>
                  </a:lnTo>
                  <a:lnTo>
                    <a:pt x="1458" y="769"/>
                  </a:lnTo>
                  <a:lnTo>
                    <a:pt x="1439" y="758"/>
                  </a:lnTo>
                  <a:lnTo>
                    <a:pt x="1422" y="747"/>
                  </a:lnTo>
                  <a:lnTo>
                    <a:pt x="1422" y="747"/>
                  </a:lnTo>
                  <a:lnTo>
                    <a:pt x="1415" y="753"/>
                  </a:lnTo>
                  <a:lnTo>
                    <a:pt x="1407" y="757"/>
                  </a:lnTo>
                  <a:lnTo>
                    <a:pt x="1399" y="760"/>
                  </a:lnTo>
                  <a:lnTo>
                    <a:pt x="1389" y="761"/>
                  </a:lnTo>
                  <a:lnTo>
                    <a:pt x="1372" y="761"/>
                  </a:lnTo>
                  <a:lnTo>
                    <a:pt x="1354" y="760"/>
                  </a:lnTo>
                  <a:lnTo>
                    <a:pt x="1334" y="757"/>
                  </a:lnTo>
                  <a:lnTo>
                    <a:pt x="1316" y="754"/>
                  </a:lnTo>
                  <a:lnTo>
                    <a:pt x="1296" y="754"/>
                  </a:lnTo>
                  <a:lnTo>
                    <a:pt x="1288" y="754"/>
                  </a:lnTo>
                  <a:lnTo>
                    <a:pt x="1278" y="755"/>
                  </a:lnTo>
                  <a:lnTo>
                    <a:pt x="1278" y="755"/>
                  </a:lnTo>
                  <a:lnTo>
                    <a:pt x="1275" y="753"/>
                  </a:lnTo>
                  <a:lnTo>
                    <a:pt x="1272" y="751"/>
                  </a:lnTo>
                  <a:lnTo>
                    <a:pt x="1269" y="751"/>
                  </a:lnTo>
                  <a:lnTo>
                    <a:pt x="1269" y="751"/>
                  </a:lnTo>
                  <a:lnTo>
                    <a:pt x="1268" y="746"/>
                  </a:lnTo>
                  <a:lnTo>
                    <a:pt x="1267" y="741"/>
                  </a:lnTo>
                  <a:lnTo>
                    <a:pt x="1268" y="739"/>
                  </a:lnTo>
                  <a:lnTo>
                    <a:pt x="1271" y="736"/>
                  </a:lnTo>
                  <a:lnTo>
                    <a:pt x="1271" y="736"/>
                  </a:lnTo>
                  <a:lnTo>
                    <a:pt x="1253" y="736"/>
                  </a:lnTo>
                  <a:lnTo>
                    <a:pt x="1232" y="737"/>
                  </a:lnTo>
                  <a:lnTo>
                    <a:pt x="1220" y="737"/>
                  </a:lnTo>
                  <a:lnTo>
                    <a:pt x="1210" y="734"/>
                  </a:lnTo>
                  <a:lnTo>
                    <a:pt x="1199" y="730"/>
                  </a:lnTo>
                  <a:lnTo>
                    <a:pt x="1191" y="724"/>
                  </a:lnTo>
                  <a:lnTo>
                    <a:pt x="1191" y="724"/>
                  </a:lnTo>
                  <a:lnTo>
                    <a:pt x="1191" y="720"/>
                  </a:lnTo>
                  <a:lnTo>
                    <a:pt x="1194" y="716"/>
                  </a:lnTo>
                  <a:lnTo>
                    <a:pt x="1198" y="713"/>
                  </a:lnTo>
                  <a:lnTo>
                    <a:pt x="1203" y="712"/>
                  </a:lnTo>
                  <a:lnTo>
                    <a:pt x="1215" y="708"/>
                  </a:lnTo>
                  <a:lnTo>
                    <a:pt x="1219" y="705"/>
                  </a:lnTo>
                  <a:lnTo>
                    <a:pt x="1222" y="701"/>
                  </a:lnTo>
                  <a:lnTo>
                    <a:pt x="1222" y="701"/>
                  </a:lnTo>
                  <a:lnTo>
                    <a:pt x="1205" y="701"/>
                  </a:lnTo>
                  <a:lnTo>
                    <a:pt x="1188" y="701"/>
                  </a:lnTo>
                  <a:lnTo>
                    <a:pt x="1171" y="698"/>
                  </a:lnTo>
                  <a:lnTo>
                    <a:pt x="1154" y="695"/>
                  </a:lnTo>
                  <a:lnTo>
                    <a:pt x="1139" y="691"/>
                  </a:lnTo>
                  <a:lnTo>
                    <a:pt x="1125" y="684"/>
                  </a:lnTo>
                  <a:lnTo>
                    <a:pt x="1111" y="677"/>
                  </a:lnTo>
                  <a:lnTo>
                    <a:pt x="1100" y="667"/>
                  </a:lnTo>
                  <a:lnTo>
                    <a:pt x="1100" y="667"/>
                  </a:lnTo>
                  <a:lnTo>
                    <a:pt x="1095" y="667"/>
                  </a:lnTo>
                  <a:lnTo>
                    <a:pt x="1093" y="666"/>
                  </a:lnTo>
                  <a:lnTo>
                    <a:pt x="1091" y="666"/>
                  </a:lnTo>
                  <a:lnTo>
                    <a:pt x="1087" y="666"/>
                  </a:lnTo>
                  <a:lnTo>
                    <a:pt x="1087" y="666"/>
                  </a:lnTo>
                  <a:lnTo>
                    <a:pt x="1072" y="651"/>
                  </a:lnTo>
                  <a:lnTo>
                    <a:pt x="1064" y="643"/>
                  </a:lnTo>
                  <a:lnTo>
                    <a:pt x="1057" y="635"/>
                  </a:lnTo>
                  <a:lnTo>
                    <a:pt x="1057" y="635"/>
                  </a:lnTo>
                  <a:lnTo>
                    <a:pt x="1050" y="630"/>
                  </a:lnTo>
                  <a:lnTo>
                    <a:pt x="1042" y="626"/>
                  </a:lnTo>
                  <a:lnTo>
                    <a:pt x="1035" y="621"/>
                  </a:lnTo>
                  <a:lnTo>
                    <a:pt x="1032" y="616"/>
                  </a:lnTo>
                  <a:lnTo>
                    <a:pt x="1031" y="612"/>
                  </a:lnTo>
                  <a:lnTo>
                    <a:pt x="1031" y="612"/>
                  </a:lnTo>
                  <a:lnTo>
                    <a:pt x="1032" y="612"/>
                  </a:lnTo>
                  <a:lnTo>
                    <a:pt x="1031" y="611"/>
                  </a:lnTo>
                  <a:lnTo>
                    <a:pt x="1031" y="611"/>
                  </a:lnTo>
                  <a:lnTo>
                    <a:pt x="1035" y="609"/>
                  </a:lnTo>
                  <a:lnTo>
                    <a:pt x="1039" y="608"/>
                  </a:lnTo>
                  <a:lnTo>
                    <a:pt x="1048" y="607"/>
                  </a:lnTo>
                  <a:lnTo>
                    <a:pt x="1059" y="608"/>
                  </a:lnTo>
                  <a:lnTo>
                    <a:pt x="1069" y="609"/>
                  </a:lnTo>
                  <a:lnTo>
                    <a:pt x="1080" y="611"/>
                  </a:lnTo>
                  <a:lnTo>
                    <a:pt x="1090" y="611"/>
                  </a:lnTo>
                  <a:lnTo>
                    <a:pt x="1098" y="609"/>
                  </a:lnTo>
                  <a:lnTo>
                    <a:pt x="1102" y="608"/>
                  </a:lnTo>
                  <a:lnTo>
                    <a:pt x="1107" y="605"/>
                  </a:lnTo>
                  <a:lnTo>
                    <a:pt x="1107" y="605"/>
                  </a:lnTo>
                  <a:lnTo>
                    <a:pt x="1088" y="602"/>
                  </a:lnTo>
                  <a:lnTo>
                    <a:pt x="1070" y="595"/>
                  </a:lnTo>
                  <a:lnTo>
                    <a:pt x="1053" y="587"/>
                  </a:lnTo>
                  <a:lnTo>
                    <a:pt x="1036" y="577"/>
                  </a:lnTo>
                  <a:lnTo>
                    <a:pt x="1036" y="577"/>
                  </a:lnTo>
                  <a:lnTo>
                    <a:pt x="1029" y="571"/>
                  </a:lnTo>
                  <a:lnTo>
                    <a:pt x="1022" y="564"/>
                  </a:lnTo>
                  <a:lnTo>
                    <a:pt x="1008" y="549"/>
                  </a:lnTo>
                  <a:lnTo>
                    <a:pt x="1008" y="549"/>
                  </a:lnTo>
                  <a:lnTo>
                    <a:pt x="989" y="532"/>
                  </a:lnTo>
                  <a:lnTo>
                    <a:pt x="982" y="522"/>
                  </a:lnTo>
                  <a:lnTo>
                    <a:pt x="977" y="517"/>
                  </a:lnTo>
                  <a:lnTo>
                    <a:pt x="975" y="510"/>
                  </a:lnTo>
                  <a:lnTo>
                    <a:pt x="975" y="510"/>
                  </a:lnTo>
                  <a:lnTo>
                    <a:pt x="970" y="490"/>
                  </a:lnTo>
                  <a:lnTo>
                    <a:pt x="966" y="472"/>
                  </a:lnTo>
                  <a:lnTo>
                    <a:pt x="961" y="453"/>
                  </a:lnTo>
                  <a:lnTo>
                    <a:pt x="958" y="444"/>
                  </a:lnTo>
                  <a:lnTo>
                    <a:pt x="952" y="435"/>
                  </a:lnTo>
                  <a:lnTo>
                    <a:pt x="952" y="435"/>
                  </a:lnTo>
                  <a:lnTo>
                    <a:pt x="958" y="431"/>
                  </a:lnTo>
                  <a:lnTo>
                    <a:pt x="963" y="430"/>
                  </a:lnTo>
                  <a:lnTo>
                    <a:pt x="969" y="431"/>
                  </a:lnTo>
                  <a:lnTo>
                    <a:pt x="973" y="432"/>
                  </a:lnTo>
                  <a:lnTo>
                    <a:pt x="983" y="441"/>
                  </a:lnTo>
                  <a:lnTo>
                    <a:pt x="989" y="444"/>
                  </a:lnTo>
                  <a:lnTo>
                    <a:pt x="993" y="446"/>
                  </a:lnTo>
                  <a:lnTo>
                    <a:pt x="993" y="446"/>
                  </a:lnTo>
                  <a:lnTo>
                    <a:pt x="1007" y="452"/>
                  </a:lnTo>
                  <a:lnTo>
                    <a:pt x="1015" y="453"/>
                  </a:lnTo>
                  <a:lnTo>
                    <a:pt x="1024" y="455"/>
                  </a:lnTo>
                  <a:lnTo>
                    <a:pt x="1024" y="455"/>
                  </a:lnTo>
                  <a:lnTo>
                    <a:pt x="1015" y="446"/>
                  </a:lnTo>
                  <a:lnTo>
                    <a:pt x="1003" y="437"/>
                  </a:lnTo>
                  <a:lnTo>
                    <a:pt x="979" y="418"/>
                  </a:lnTo>
                  <a:lnTo>
                    <a:pt x="979" y="418"/>
                  </a:lnTo>
                  <a:lnTo>
                    <a:pt x="976" y="413"/>
                  </a:lnTo>
                  <a:lnTo>
                    <a:pt x="973" y="409"/>
                  </a:lnTo>
                  <a:lnTo>
                    <a:pt x="965" y="399"/>
                  </a:lnTo>
                  <a:lnTo>
                    <a:pt x="961" y="395"/>
                  </a:lnTo>
                  <a:lnTo>
                    <a:pt x="959" y="390"/>
                  </a:lnTo>
                  <a:lnTo>
                    <a:pt x="958" y="386"/>
                  </a:lnTo>
                  <a:lnTo>
                    <a:pt x="959" y="379"/>
                  </a:lnTo>
                  <a:lnTo>
                    <a:pt x="959" y="379"/>
                  </a:lnTo>
                  <a:lnTo>
                    <a:pt x="963" y="379"/>
                  </a:lnTo>
                  <a:lnTo>
                    <a:pt x="966" y="379"/>
                  </a:lnTo>
                  <a:lnTo>
                    <a:pt x="973" y="382"/>
                  </a:lnTo>
                  <a:lnTo>
                    <a:pt x="977" y="385"/>
                  </a:lnTo>
                  <a:lnTo>
                    <a:pt x="984" y="389"/>
                  </a:lnTo>
                  <a:lnTo>
                    <a:pt x="984" y="389"/>
                  </a:lnTo>
                  <a:lnTo>
                    <a:pt x="996" y="388"/>
                  </a:lnTo>
                  <a:lnTo>
                    <a:pt x="1006" y="388"/>
                  </a:lnTo>
                  <a:lnTo>
                    <a:pt x="1015" y="388"/>
                  </a:lnTo>
                  <a:lnTo>
                    <a:pt x="1028" y="386"/>
                  </a:lnTo>
                  <a:lnTo>
                    <a:pt x="1028" y="386"/>
                  </a:lnTo>
                  <a:lnTo>
                    <a:pt x="1043" y="383"/>
                  </a:lnTo>
                  <a:lnTo>
                    <a:pt x="1057" y="378"/>
                  </a:lnTo>
                  <a:lnTo>
                    <a:pt x="1070" y="369"/>
                  </a:lnTo>
                  <a:lnTo>
                    <a:pt x="1081" y="359"/>
                  </a:lnTo>
                  <a:lnTo>
                    <a:pt x="1093" y="350"/>
                  </a:lnTo>
                  <a:lnTo>
                    <a:pt x="1101" y="337"/>
                  </a:lnTo>
                  <a:lnTo>
                    <a:pt x="1109" y="324"/>
                  </a:lnTo>
                  <a:lnTo>
                    <a:pt x="1116" y="310"/>
                  </a:lnTo>
                  <a:lnTo>
                    <a:pt x="1130" y="282"/>
                  </a:lnTo>
                  <a:lnTo>
                    <a:pt x="1145" y="253"/>
                  </a:lnTo>
                  <a:lnTo>
                    <a:pt x="1160" y="225"/>
                  </a:lnTo>
                  <a:lnTo>
                    <a:pt x="1167" y="213"/>
                  </a:lnTo>
                  <a:lnTo>
                    <a:pt x="1177" y="201"/>
                  </a:lnTo>
                  <a:lnTo>
                    <a:pt x="1177" y="201"/>
                  </a:lnTo>
                  <a:lnTo>
                    <a:pt x="1181" y="191"/>
                  </a:lnTo>
                  <a:lnTo>
                    <a:pt x="1187" y="180"/>
                  </a:lnTo>
                  <a:lnTo>
                    <a:pt x="1192" y="171"/>
                  </a:lnTo>
                  <a:lnTo>
                    <a:pt x="1202" y="164"/>
                  </a:lnTo>
                  <a:lnTo>
                    <a:pt x="1202" y="164"/>
                  </a:lnTo>
                  <a:lnTo>
                    <a:pt x="1212" y="149"/>
                  </a:lnTo>
                  <a:lnTo>
                    <a:pt x="1223" y="132"/>
                  </a:lnTo>
                  <a:lnTo>
                    <a:pt x="1234" y="117"/>
                  </a:lnTo>
                  <a:lnTo>
                    <a:pt x="1248" y="102"/>
                  </a:lnTo>
                  <a:lnTo>
                    <a:pt x="1262" y="88"/>
                  </a:lnTo>
                  <a:lnTo>
                    <a:pt x="1279" y="76"/>
                  </a:lnTo>
                  <a:lnTo>
                    <a:pt x="1296" y="63"/>
                  </a:lnTo>
                  <a:lnTo>
                    <a:pt x="1313" y="53"/>
                  </a:lnTo>
                  <a:lnTo>
                    <a:pt x="1333" y="44"/>
                  </a:lnTo>
                  <a:lnTo>
                    <a:pt x="1351" y="35"/>
                  </a:lnTo>
                  <a:lnTo>
                    <a:pt x="1372" y="29"/>
                  </a:lnTo>
                  <a:lnTo>
                    <a:pt x="1393" y="25"/>
                  </a:lnTo>
                  <a:lnTo>
                    <a:pt x="1414" y="22"/>
                  </a:lnTo>
                  <a:lnTo>
                    <a:pt x="1436" y="21"/>
                  </a:lnTo>
                  <a:lnTo>
                    <a:pt x="1459" y="22"/>
                  </a:lnTo>
                  <a:lnTo>
                    <a:pt x="1481" y="27"/>
                  </a:lnTo>
                  <a:lnTo>
                    <a:pt x="1481" y="27"/>
                  </a:lnTo>
                  <a:lnTo>
                    <a:pt x="1493" y="29"/>
                  </a:lnTo>
                  <a:lnTo>
                    <a:pt x="1504" y="34"/>
                  </a:lnTo>
                  <a:lnTo>
                    <a:pt x="1528" y="44"/>
                  </a:lnTo>
                  <a:lnTo>
                    <a:pt x="1528" y="44"/>
                  </a:lnTo>
                  <a:lnTo>
                    <a:pt x="1542" y="32"/>
                  </a:lnTo>
                  <a:lnTo>
                    <a:pt x="1557" y="22"/>
                  </a:lnTo>
                  <a:lnTo>
                    <a:pt x="1574" y="14"/>
                  </a:lnTo>
                  <a:lnTo>
                    <a:pt x="1591" y="8"/>
                  </a:lnTo>
                  <a:lnTo>
                    <a:pt x="1609" y="4"/>
                  </a:lnTo>
                  <a:lnTo>
                    <a:pt x="1627" y="1"/>
                  </a:lnTo>
                  <a:lnTo>
                    <a:pt x="1647" y="0"/>
                  </a:lnTo>
                  <a:lnTo>
                    <a:pt x="1667" y="0"/>
                  </a:lnTo>
                  <a:lnTo>
                    <a:pt x="1686" y="1"/>
                  </a:lnTo>
                  <a:lnTo>
                    <a:pt x="1706" y="4"/>
                  </a:lnTo>
                  <a:lnTo>
                    <a:pt x="1726" y="8"/>
                  </a:lnTo>
                  <a:lnTo>
                    <a:pt x="1745" y="13"/>
                  </a:lnTo>
                  <a:lnTo>
                    <a:pt x="1764" y="18"/>
                  </a:lnTo>
                  <a:lnTo>
                    <a:pt x="1782" y="24"/>
                  </a:lnTo>
                  <a:lnTo>
                    <a:pt x="1799" y="31"/>
                  </a:lnTo>
                  <a:lnTo>
                    <a:pt x="1816" y="38"/>
                  </a:lnTo>
                  <a:lnTo>
                    <a:pt x="1816" y="38"/>
                  </a:lnTo>
                  <a:lnTo>
                    <a:pt x="1816" y="45"/>
                  </a:lnTo>
                  <a:lnTo>
                    <a:pt x="1814" y="49"/>
                  </a:lnTo>
                  <a:lnTo>
                    <a:pt x="1810" y="52"/>
                  </a:lnTo>
                  <a:lnTo>
                    <a:pt x="1804" y="52"/>
                  </a:lnTo>
                  <a:lnTo>
                    <a:pt x="1804" y="52"/>
                  </a:lnTo>
                  <a:lnTo>
                    <a:pt x="1825" y="63"/>
                  </a:lnTo>
                  <a:lnTo>
                    <a:pt x="1845" y="74"/>
                  </a:lnTo>
                  <a:lnTo>
                    <a:pt x="1865" y="86"/>
                  </a:lnTo>
                  <a:lnTo>
                    <a:pt x="1882" y="100"/>
                  </a:lnTo>
                  <a:lnTo>
                    <a:pt x="1898" y="115"/>
                  </a:lnTo>
                  <a:lnTo>
                    <a:pt x="1912" y="132"/>
                  </a:lnTo>
                  <a:lnTo>
                    <a:pt x="1924" y="150"/>
                  </a:lnTo>
                  <a:lnTo>
                    <a:pt x="1928" y="160"/>
                  </a:lnTo>
                  <a:lnTo>
                    <a:pt x="1932" y="170"/>
                  </a:lnTo>
                  <a:lnTo>
                    <a:pt x="1932" y="170"/>
                  </a:lnTo>
                  <a:lnTo>
                    <a:pt x="1942" y="170"/>
                  </a:lnTo>
                  <a:lnTo>
                    <a:pt x="1952" y="170"/>
                  </a:lnTo>
                  <a:lnTo>
                    <a:pt x="1955" y="170"/>
                  </a:lnTo>
                  <a:lnTo>
                    <a:pt x="1959" y="171"/>
                  </a:lnTo>
                  <a:lnTo>
                    <a:pt x="1962" y="174"/>
                  </a:lnTo>
                  <a:lnTo>
                    <a:pt x="1964" y="178"/>
                  </a:lnTo>
                  <a:lnTo>
                    <a:pt x="1964" y="178"/>
                  </a:lnTo>
                  <a:lnTo>
                    <a:pt x="1963" y="181"/>
                  </a:lnTo>
                  <a:lnTo>
                    <a:pt x="1962" y="184"/>
                  </a:lnTo>
                  <a:lnTo>
                    <a:pt x="1957" y="187"/>
                  </a:lnTo>
                  <a:lnTo>
                    <a:pt x="1947" y="190"/>
                  </a:lnTo>
                  <a:lnTo>
                    <a:pt x="1947" y="190"/>
                  </a:lnTo>
                  <a:lnTo>
                    <a:pt x="1963" y="219"/>
                  </a:lnTo>
                  <a:lnTo>
                    <a:pt x="1978" y="249"/>
                  </a:lnTo>
                  <a:lnTo>
                    <a:pt x="1997" y="278"/>
                  </a:lnTo>
                  <a:lnTo>
                    <a:pt x="2006" y="292"/>
                  </a:lnTo>
                  <a:lnTo>
                    <a:pt x="2016" y="305"/>
                  </a:lnTo>
                  <a:lnTo>
                    <a:pt x="2028" y="316"/>
                  </a:lnTo>
                  <a:lnTo>
                    <a:pt x="2040" y="326"/>
                  </a:lnTo>
                  <a:lnTo>
                    <a:pt x="2053" y="334"/>
                  </a:lnTo>
                  <a:lnTo>
                    <a:pt x="2067" y="341"/>
                  </a:lnTo>
                  <a:lnTo>
                    <a:pt x="2082" y="345"/>
                  </a:lnTo>
                  <a:lnTo>
                    <a:pt x="2099" y="348"/>
                  </a:lnTo>
                  <a:lnTo>
                    <a:pt x="2116" y="348"/>
                  </a:lnTo>
                  <a:lnTo>
                    <a:pt x="2136" y="345"/>
                  </a:lnTo>
                  <a:lnTo>
                    <a:pt x="2136" y="345"/>
                  </a:lnTo>
                  <a:lnTo>
                    <a:pt x="2138" y="341"/>
                  </a:lnTo>
                  <a:lnTo>
                    <a:pt x="2143" y="337"/>
                  </a:lnTo>
                  <a:lnTo>
                    <a:pt x="2150" y="327"/>
                  </a:lnTo>
                  <a:lnTo>
                    <a:pt x="2154" y="324"/>
                  </a:lnTo>
                  <a:lnTo>
                    <a:pt x="2158" y="322"/>
                  </a:lnTo>
                  <a:lnTo>
                    <a:pt x="2162" y="322"/>
                  </a:lnTo>
                  <a:lnTo>
                    <a:pt x="2168" y="324"/>
                  </a:lnTo>
                  <a:lnTo>
                    <a:pt x="2168" y="324"/>
                  </a:lnTo>
                  <a:lnTo>
                    <a:pt x="2169" y="343"/>
                  </a:lnTo>
                  <a:lnTo>
                    <a:pt x="2168" y="359"/>
                  </a:lnTo>
                  <a:lnTo>
                    <a:pt x="2166" y="378"/>
                  </a:lnTo>
                  <a:lnTo>
                    <a:pt x="2164" y="395"/>
                  </a:lnTo>
                  <a:lnTo>
                    <a:pt x="2159" y="410"/>
                  </a:lnTo>
                  <a:lnTo>
                    <a:pt x="2154" y="425"/>
                  </a:lnTo>
                  <a:lnTo>
                    <a:pt x="2147" y="439"/>
                  </a:lnTo>
                  <a:lnTo>
                    <a:pt x="2138" y="452"/>
                  </a:lnTo>
                  <a:lnTo>
                    <a:pt x="2130" y="463"/>
                  </a:lnTo>
                  <a:lnTo>
                    <a:pt x="2119" y="475"/>
                  </a:lnTo>
                  <a:lnTo>
                    <a:pt x="2108" y="483"/>
                  </a:lnTo>
                  <a:lnTo>
                    <a:pt x="2093" y="490"/>
                  </a:lnTo>
                  <a:lnTo>
                    <a:pt x="2079" y="496"/>
                  </a:lnTo>
                  <a:lnTo>
                    <a:pt x="2063" y="500"/>
                  </a:lnTo>
                  <a:lnTo>
                    <a:pt x="2046" y="501"/>
                  </a:lnTo>
                  <a:lnTo>
                    <a:pt x="2026" y="500"/>
                  </a:lnTo>
                  <a:lnTo>
                    <a:pt x="2026" y="500"/>
                  </a:lnTo>
                  <a:close/>
                  <a:moveTo>
                    <a:pt x="1181" y="584"/>
                  </a:moveTo>
                  <a:lnTo>
                    <a:pt x="1181" y="584"/>
                  </a:lnTo>
                  <a:lnTo>
                    <a:pt x="1180" y="585"/>
                  </a:lnTo>
                  <a:lnTo>
                    <a:pt x="1178" y="585"/>
                  </a:lnTo>
                  <a:lnTo>
                    <a:pt x="1180" y="587"/>
                  </a:lnTo>
                  <a:lnTo>
                    <a:pt x="1180" y="587"/>
                  </a:lnTo>
                  <a:lnTo>
                    <a:pt x="1195" y="595"/>
                  </a:lnTo>
                  <a:lnTo>
                    <a:pt x="1213" y="604"/>
                  </a:lnTo>
                  <a:lnTo>
                    <a:pt x="1234" y="611"/>
                  </a:lnTo>
                  <a:lnTo>
                    <a:pt x="1257" y="615"/>
                  </a:lnTo>
                  <a:lnTo>
                    <a:pt x="1279" y="616"/>
                  </a:lnTo>
                  <a:lnTo>
                    <a:pt x="1291" y="616"/>
                  </a:lnTo>
                  <a:lnTo>
                    <a:pt x="1300" y="615"/>
                  </a:lnTo>
                  <a:lnTo>
                    <a:pt x="1312" y="614"/>
                  </a:lnTo>
                  <a:lnTo>
                    <a:pt x="1320" y="611"/>
                  </a:lnTo>
                  <a:lnTo>
                    <a:pt x="1330" y="605"/>
                  </a:lnTo>
                  <a:lnTo>
                    <a:pt x="1337" y="601"/>
                  </a:lnTo>
                  <a:lnTo>
                    <a:pt x="1337" y="601"/>
                  </a:lnTo>
                  <a:lnTo>
                    <a:pt x="1341" y="597"/>
                  </a:lnTo>
                  <a:lnTo>
                    <a:pt x="1344" y="591"/>
                  </a:lnTo>
                  <a:lnTo>
                    <a:pt x="1349" y="578"/>
                  </a:lnTo>
                  <a:lnTo>
                    <a:pt x="1356" y="567"/>
                  </a:lnTo>
                  <a:lnTo>
                    <a:pt x="1361" y="563"/>
                  </a:lnTo>
                  <a:lnTo>
                    <a:pt x="1363" y="562"/>
                  </a:lnTo>
                  <a:lnTo>
                    <a:pt x="1363" y="562"/>
                  </a:lnTo>
                  <a:lnTo>
                    <a:pt x="1368" y="562"/>
                  </a:lnTo>
                  <a:lnTo>
                    <a:pt x="1371" y="563"/>
                  </a:lnTo>
                  <a:lnTo>
                    <a:pt x="1372" y="564"/>
                  </a:lnTo>
                  <a:lnTo>
                    <a:pt x="1373" y="567"/>
                  </a:lnTo>
                  <a:lnTo>
                    <a:pt x="1373" y="573"/>
                  </a:lnTo>
                  <a:lnTo>
                    <a:pt x="1371" y="581"/>
                  </a:lnTo>
                  <a:lnTo>
                    <a:pt x="1365" y="597"/>
                  </a:lnTo>
                  <a:lnTo>
                    <a:pt x="1363" y="604"/>
                  </a:lnTo>
                  <a:lnTo>
                    <a:pt x="1363" y="609"/>
                  </a:lnTo>
                  <a:lnTo>
                    <a:pt x="1363" y="609"/>
                  </a:lnTo>
                  <a:lnTo>
                    <a:pt x="1372" y="605"/>
                  </a:lnTo>
                  <a:lnTo>
                    <a:pt x="1378" y="601"/>
                  </a:lnTo>
                  <a:lnTo>
                    <a:pt x="1385" y="595"/>
                  </a:lnTo>
                  <a:lnTo>
                    <a:pt x="1389" y="588"/>
                  </a:lnTo>
                  <a:lnTo>
                    <a:pt x="1399" y="574"/>
                  </a:lnTo>
                  <a:lnTo>
                    <a:pt x="1406" y="559"/>
                  </a:lnTo>
                  <a:lnTo>
                    <a:pt x="1417" y="525"/>
                  </a:lnTo>
                  <a:lnTo>
                    <a:pt x="1425" y="510"/>
                  </a:lnTo>
                  <a:lnTo>
                    <a:pt x="1434" y="496"/>
                  </a:lnTo>
                  <a:lnTo>
                    <a:pt x="1434" y="496"/>
                  </a:lnTo>
                  <a:lnTo>
                    <a:pt x="1403" y="496"/>
                  </a:lnTo>
                  <a:lnTo>
                    <a:pt x="1378" y="494"/>
                  </a:lnTo>
                  <a:lnTo>
                    <a:pt x="1354" y="490"/>
                  </a:lnTo>
                  <a:lnTo>
                    <a:pt x="1330" y="484"/>
                  </a:lnTo>
                  <a:lnTo>
                    <a:pt x="1330" y="484"/>
                  </a:lnTo>
                  <a:lnTo>
                    <a:pt x="1317" y="480"/>
                  </a:lnTo>
                  <a:lnTo>
                    <a:pt x="1303" y="476"/>
                  </a:lnTo>
                  <a:lnTo>
                    <a:pt x="1291" y="469"/>
                  </a:lnTo>
                  <a:lnTo>
                    <a:pt x="1286" y="465"/>
                  </a:lnTo>
                  <a:lnTo>
                    <a:pt x="1282" y="461"/>
                  </a:lnTo>
                  <a:lnTo>
                    <a:pt x="1282" y="461"/>
                  </a:lnTo>
                  <a:lnTo>
                    <a:pt x="1288" y="456"/>
                  </a:lnTo>
                  <a:lnTo>
                    <a:pt x="1293" y="455"/>
                  </a:lnTo>
                  <a:lnTo>
                    <a:pt x="1299" y="453"/>
                  </a:lnTo>
                  <a:lnTo>
                    <a:pt x="1306" y="453"/>
                  </a:lnTo>
                  <a:lnTo>
                    <a:pt x="1320" y="455"/>
                  </a:lnTo>
                  <a:lnTo>
                    <a:pt x="1327" y="455"/>
                  </a:lnTo>
                  <a:lnTo>
                    <a:pt x="1335" y="453"/>
                  </a:lnTo>
                  <a:lnTo>
                    <a:pt x="1335" y="453"/>
                  </a:lnTo>
                  <a:lnTo>
                    <a:pt x="1345" y="451"/>
                  </a:lnTo>
                  <a:lnTo>
                    <a:pt x="1355" y="445"/>
                  </a:lnTo>
                  <a:lnTo>
                    <a:pt x="1363" y="439"/>
                  </a:lnTo>
                  <a:lnTo>
                    <a:pt x="1372" y="432"/>
                  </a:lnTo>
                  <a:lnTo>
                    <a:pt x="1386" y="418"/>
                  </a:lnTo>
                  <a:lnTo>
                    <a:pt x="1393" y="413"/>
                  </a:lnTo>
                  <a:lnTo>
                    <a:pt x="1400" y="410"/>
                  </a:lnTo>
                  <a:lnTo>
                    <a:pt x="1400" y="410"/>
                  </a:lnTo>
                  <a:lnTo>
                    <a:pt x="1393" y="420"/>
                  </a:lnTo>
                  <a:lnTo>
                    <a:pt x="1386" y="430"/>
                  </a:lnTo>
                  <a:lnTo>
                    <a:pt x="1378" y="439"/>
                  </a:lnTo>
                  <a:lnTo>
                    <a:pt x="1368" y="448"/>
                  </a:lnTo>
                  <a:lnTo>
                    <a:pt x="1358" y="455"/>
                  </a:lnTo>
                  <a:lnTo>
                    <a:pt x="1347" y="461"/>
                  </a:lnTo>
                  <a:lnTo>
                    <a:pt x="1334" y="465"/>
                  </a:lnTo>
                  <a:lnTo>
                    <a:pt x="1320" y="468"/>
                  </a:lnTo>
                  <a:lnTo>
                    <a:pt x="1320" y="468"/>
                  </a:lnTo>
                  <a:lnTo>
                    <a:pt x="1338" y="473"/>
                  </a:lnTo>
                  <a:lnTo>
                    <a:pt x="1356" y="479"/>
                  </a:lnTo>
                  <a:lnTo>
                    <a:pt x="1375" y="482"/>
                  </a:lnTo>
                  <a:lnTo>
                    <a:pt x="1393" y="483"/>
                  </a:lnTo>
                  <a:lnTo>
                    <a:pt x="1413" y="483"/>
                  </a:lnTo>
                  <a:lnTo>
                    <a:pt x="1431" y="480"/>
                  </a:lnTo>
                  <a:lnTo>
                    <a:pt x="1449" y="477"/>
                  </a:lnTo>
                  <a:lnTo>
                    <a:pt x="1466" y="472"/>
                  </a:lnTo>
                  <a:lnTo>
                    <a:pt x="1483" y="466"/>
                  </a:lnTo>
                  <a:lnTo>
                    <a:pt x="1500" y="458"/>
                  </a:lnTo>
                  <a:lnTo>
                    <a:pt x="1515" y="449"/>
                  </a:lnTo>
                  <a:lnTo>
                    <a:pt x="1529" y="439"/>
                  </a:lnTo>
                  <a:lnTo>
                    <a:pt x="1542" y="428"/>
                  </a:lnTo>
                  <a:lnTo>
                    <a:pt x="1554" y="416"/>
                  </a:lnTo>
                  <a:lnTo>
                    <a:pt x="1564" y="403"/>
                  </a:lnTo>
                  <a:lnTo>
                    <a:pt x="1574" y="389"/>
                  </a:lnTo>
                  <a:lnTo>
                    <a:pt x="1574" y="389"/>
                  </a:lnTo>
                  <a:lnTo>
                    <a:pt x="1575" y="379"/>
                  </a:lnTo>
                  <a:lnTo>
                    <a:pt x="1575" y="369"/>
                  </a:lnTo>
                  <a:lnTo>
                    <a:pt x="1575" y="359"/>
                  </a:lnTo>
                  <a:lnTo>
                    <a:pt x="1577" y="355"/>
                  </a:lnTo>
                  <a:lnTo>
                    <a:pt x="1578" y="352"/>
                  </a:lnTo>
                  <a:lnTo>
                    <a:pt x="1578" y="352"/>
                  </a:lnTo>
                  <a:lnTo>
                    <a:pt x="1581" y="351"/>
                  </a:lnTo>
                  <a:lnTo>
                    <a:pt x="1582" y="350"/>
                  </a:lnTo>
                  <a:lnTo>
                    <a:pt x="1584" y="348"/>
                  </a:lnTo>
                  <a:lnTo>
                    <a:pt x="1585" y="348"/>
                  </a:lnTo>
                  <a:lnTo>
                    <a:pt x="1585" y="348"/>
                  </a:lnTo>
                  <a:lnTo>
                    <a:pt x="1590" y="351"/>
                  </a:lnTo>
                  <a:lnTo>
                    <a:pt x="1592" y="354"/>
                  </a:lnTo>
                  <a:lnTo>
                    <a:pt x="1595" y="358"/>
                  </a:lnTo>
                  <a:lnTo>
                    <a:pt x="1595" y="362"/>
                  </a:lnTo>
                  <a:lnTo>
                    <a:pt x="1597" y="372"/>
                  </a:lnTo>
                  <a:lnTo>
                    <a:pt x="1599" y="383"/>
                  </a:lnTo>
                  <a:lnTo>
                    <a:pt x="1599" y="383"/>
                  </a:lnTo>
                  <a:lnTo>
                    <a:pt x="1597" y="388"/>
                  </a:lnTo>
                  <a:lnTo>
                    <a:pt x="1594" y="393"/>
                  </a:lnTo>
                  <a:lnTo>
                    <a:pt x="1592" y="404"/>
                  </a:lnTo>
                  <a:lnTo>
                    <a:pt x="1590" y="417"/>
                  </a:lnTo>
                  <a:lnTo>
                    <a:pt x="1588" y="423"/>
                  </a:lnTo>
                  <a:lnTo>
                    <a:pt x="1585" y="428"/>
                  </a:lnTo>
                  <a:lnTo>
                    <a:pt x="1585" y="428"/>
                  </a:lnTo>
                  <a:lnTo>
                    <a:pt x="1611" y="421"/>
                  </a:lnTo>
                  <a:lnTo>
                    <a:pt x="1633" y="413"/>
                  </a:lnTo>
                  <a:lnTo>
                    <a:pt x="1654" y="403"/>
                  </a:lnTo>
                  <a:lnTo>
                    <a:pt x="1674" y="392"/>
                  </a:lnTo>
                  <a:lnTo>
                    <a:pt x="1691" y="379"/>
                  </a:lnTo>
                  <a:lnTo>
                    <a:pt x="1706" y="364"/>
                  </a:lnTo>
                  <a:lnTo>
                    <a:pt x="1720" y="347"/>
                  </a:lnTo>
                  <a:lnTo>
                    <a:pt x="1731" y="327"/>
                  </a:lnTo>
                  <a:lnTo>
                    <a:pt x="1731" y="327"/>
                  </a:lnTo>
                  <a:lnTo>
                    <a:pt x="1738" y="312"/>
                  </a:lnTo>
                  <a:lnTo>
                    <a:pt x="1743" y="296"/>
                  </a:lnTo>
                  <a:lnTo>
                    <a:pt x="1747" y="281"/>
                  </a:lnTo>
                  <a:lnTo>
                    <a:pt x="1748" y="264"/>
                  </a:lnTo>
                  <a:lnTo>
                    <a:pt x="1748" y="249"/>
                  </a:lnTo>
                  <a:lnTo>
                    <a:pt x="1747" y="232"/>
                  </a:lnTo>
                  <a:lnTo>
                    <a:pt x="1744" y="213"/>
                  </a:lnTo>
                  <a:lnTo>
                    <a:pt x="1740" y="197"/>
                  </a:lnTo>
                  <a:lnTo>
                    <a:pt x="1740" y="197"/>
                  </a:lnTo>
                  <a:lnTo>
                    <a:pt x="1737" y="188"/>
                  </a:lnTo>
                  <a:lnTo>
                    <a:pt x="1733" y="181"/>
                  </a:lnTo>
                  <a:lnTo>
                    <a:pt x="1731" y="177"/>
                  </a:lnTo>
                  <a:lnTo>
                    <a:pt x="1731" y="174"/>
                  </a:lnTo>
                  <a:lnTo>
                    <a:pt x="1733" y="170"/>
                  </a:lnTo>
                  <a:lnTo>
                    <a:pt x="1734" y="166"/>
                  </a:lnTo>
                  <a:lnTo>
                    <a:pt x="1734" y="166"/>
                  </a:lnTo>
                  <a:lnTo>
                    <a:pt x="1738" y="166"/>
                  </a:lnTo>
                  <a:lnTo>
                    <a:pt x="1741" y="167"/>
                  </a:lnTo>
                  <a:lnTo>
                    <a:pt x="1747" y="171"/>
                  </a:lnTo>
                  <a:lnTo>
                    <a:pt x="1747" y="171"/>
                  </a:lnTo>
                  <a:lnTo>
                    <a:pt x="1745" y="177"/>
                  </a:lnTo>
                  <a:lnTo>
                    <a:pt x="1745" y="183"/>
                  </a:lnTo>
                  <a:lnTo>
                    <a:pt x="1750" y="195"/>
                  </a:lnTo>
                  <a:lnTo>
                    <a:pt x="1755" y="206"/>
                  </a:lnTo>
                  <a:lnTo>
                    <a:pt x="1757" y="213"/>
                  </a:lnTo>
                  <a:lnTo>
                    <a:pt x="1758" y="219"/>
                  </a:lnTo>
                  <a:lnTo>
                    <a:pt x="1758" y="219"/>
                  </a:lnTo>
                  <a:lnTo>
                    <a:pt x="1759" y="220"/>
                  </a:lnTo>
                  <a:lnTo>
                    <a:pt x="1762" y="222"/>
                  </a:lnTo>
                  <a:lnTo>
                    <a:pt x="1765" y="223"/>
                  </a:lnTo>
                  <a:lnTo>
                    <a:pt x="1766" y="226"/>
                  </a:lnTo>
                  <a:lnTo>
                    <a:pt x="1766" y="226"/>
                  </a:lnTo>
                  <a:lnTo>
                    <a:pt x="1771" y="240"/>
                  </a:lnTo>
                  <a:lnTo>
                    <a:pt x="1776" y="254"/>
                  </a:lnTo>
                  <a:lnTo>
                    <a:pt x="1785" y="268"/>
                  </a:lnTo>
                  <a:lnTo>
                    <a:pt x="1794" y="279"/>
                  </a:lnTo>
                  <a:lnTo>
                    <a:pt x="1806" y="291"/>
                  </a:lnTo>
                  <a:lnTo>
                    <a:pt x="1820" y="300"/>
                  </a:lnTo>
                  <a:lnTo>
                    <a:pt x="1834" y="309"/>
                  </a:lnTo>
                  <a:lnTo>
                    <a:pt x="1848" y="317"/>
                  </a:lnTo>
                  <a:lnTo>
                    <a:pt x="1848" y="317"/>
                  </a:lnTo>
                  <a:lnTo>
                    <a:pt x="1856" y="327"/>
                  </a:lnTo>
                  <a:lnTo>
                    <a:pt x="1865" y="338"/>
                  </a:lnTo>
                  <a:lnTo>
                    <a:pt x="1873" y="350"/>
                  </a:lnTo>
                  <a:lnTo>
                    <a:pt x="1877" y="355"/>
                  </a:lnTo>
                  <a:lnTo>
                    <a:pt x="1880" y="362"/>
                  </a:lnTo>
                  <a:lnTo>
                    <a:pt x="1880" y="362"/>
                  </a:lnTo>
                  <a:lnTo>
                    <a:pt x="1882" y="369"/>
                  </a:lnTo>
                  <a:lnTo>
                    <a:pt x="1883" y="378"/>
                  </a:lnTo>
                  <a:lnTo>
                    <a:pt x="1886" y="385"/>
                  </a:lnTo>
                  <a:lnTo>
                    <a:pt x="1887" y="388"/>
                  </a:lnTo>
                  <a:lnTo>
                    <a:pt x="1890" y="390"/>
                  </a:lnTo>
                  <a:lnTo>
                    <a:pt x="1890" y="390"/>
                  </a:lnTo>
                  <a:lnTo>
                    <a:pt x="1893" y="385"/>
                  </a:lnTo>
                  <a:lnTo>
                    <a:pt x="1893" y="380"/>
                  </a:lnTo>
                  <a:lnTo>
                    <a:pt x="1891" y="372"/>
                  </a:lnTo>
                  <a:lnTo>
                    <a:pt x="1890" y="362"/>
                  </a:lnTo>
                  <a:lnTo>
                    <a:pt x="1889" y="352"/>
                  </a:lnTo>
                  <a:lnTo>
                    <a:pt x="1889" y="352"/>
                  </a:lnTo>
                  <a:lnTo>
                    <a:pt x="1894" y="350"/>
                  </a:lnTo>
                  <a:lnTo>
                    <a:pt x="1898" y="350"/>
                  </a:lnTo>
                  <a:lnTo>
                    <a:pt x="1901" y="351"/>
                  </a:lnTo>
                  <a:lnTo>
                    <a:pt x="1904" y="354"/>
                  </a:lnTo>
                  <a:lnTo>
                    <a:pt x="1908" y="359"/>
                  </a:lnTo>
                  <a:lnTo>
                    <a:pt x="1912" y="366"/>
                  </a:lnTo>
                  <a:lnTo>
                    <a:pt x="1912" y="366"/>
                  </a:lnTo>
                  <a:lnTo>
                    <a:pt x="1912" y="368"/>
                  </a:lnTo>
                  <a:lnTo>
                    <a:pt x="1911" y="368"/>
                  </a:lnTo>
                  <a:lnTo>
                    <a:pt x="1908" y="368"/>
                  </a:lnTo>
                  <a:lnTo>
                    <a:pt x="1908" y="369"/>
                  </a:lnTo>
                  <a:lnTo>
                    <a:pt x="1908" y="369"/>
                  </a:lnTo>
                  <a:lnTo>
                    <a:pt x="1912" y="378"/>
                  </a:lnTo>
                  <a:lnTo>
                    <a:pt x="1917" y="389"/>
                  </a:lnTo>
                  <a:lnTo>
                    <a:pt x="1918" y="399"/>
                  </a:lnTo>
                  <a:lnTo>
                    <a:pt x="1918" y="410"/>
                  </a:lnTo>
                  <a:lnTo>
                    <a:pt x="1918" y="421"/>
                  </a:lnTo>
                  <a:lnTo>
                    <a:pt x="1917" y="432"/>
                  </a:lnTo>
                  <a:lnTo>
                    <a:pt x="1911" y="455"/>
                  </a:lnTo>
                  <a:lnTo>
                    <a:pt x="1911" y="455"/>
                  </a:lnTo>
                  <a:lnTo>
                    <a:pt x="1917" y="453"/>
                  </a:lnTo>
                  <a:lnTo>
                    <a:pt x="1922" y="451"/>
                  </a:lnTo>
                  <a:lnTo>
                    <a:pt x="1925" y="446"/>
                  </a:lnTo>
                  <a:lnTo>
                    <a:pt x="1928" y="441"/>
                  </a:lnTo>
                  <a:lnTo>
                    <a:pt x="1933" y="431"/>
                  </a:lnTo>
                  <a:lnTo>
                    <a:pt x="1936" y="425"/>
                  </a:lnTo>
                  <a:lnTo>
                    <a:pt x="1939" y="421"/>
                  </a:lnTo>
                  <a:lnTo>
                    <a:pt x="1939" y="421"/>
                  </a:lnTo>
                  <a:lnTo>
                    <a:pt x="1947" y="404"/>
                  </a:lnTo>
                  <a:lnTo>
                    <a:pt x="1955" y="388"/>
                  </a:lnTo>
                  <a:lnTo>
                    <a:pt x="1960" y="369"/>
                  </a:lnTo>
                  <a:lnTo>
                    <a:pt x="1963" y="359"/>
                  </a:lnTo>
                  <a:lnTo>
                    <a:pt x="1964" y="348"/>
                  </a:lnTo>
                  <a:lnTo>
                    <a:pt x="1964" y="348"/>
                  </a:lnTo>
                  <a:lnTo>
                    <a:pt x="1964" y="333"/>
                  </a:lnTo>
                  <a:lnTo>
                    <a:pt x="1963" y="319"/>
                  </a:lnTo>
                  <a:lnTo>
                    <a:pt x="1960" y="305"/>
                  </a:lnTo>
                  <a:lnTo>
                    <a:pt x="1956" y="292"/>
                  </a:lnTo>
                  <a:lnTo>
                    <a:pt x="1950" y="279"/>
                  </a:lnTo>
                  <a:lnTo>
                    <a:pt x="1946" y="268"/>
                  </a:lnTo>
                  <a:lnTo>
                    <a:pt x="1933" y="247"/>
                  </a:lnTo>
                  <a:lnTo>
                    <a:pt x="1933" y="247"/>
                  </a:lnTo>
                  <a:lnTo>
                    <a:pt x="1914" y="218"/>
                  </a:lnTo>
                  <a:lnTo>
                    <a:pt x="1905" y="202"/>
                  </a:lnTo>
                  <a:lnTo>
                    <a:pt x="1903" y="195"/>
                  </a:lnTo>
                  <a:lnTo>
                    <a:pt x="1903" y="191"/>
                  </a:lnTo>
                  <a:lnTo>
                    <a:pt x="1903" y="191"/>
                  </a:lnTo>
                  <a:lnTo>
                    <a:pt x="1904" y="187"/>
                  </a:lnTo>
                  <a:lnTo>
                    <a:pt x="1907" y="185"/>
                  </a:lnTo>
                  <a:lnTo>
                    <a:pt x="1914" y="183"/>
                  </a:lnTo>
                  <a:lnTo>
                    <a:pt x="1921" y="181"/>
                  </a:lnTo>
                  <a:lnTo>
                    <a:pt x="1924" y="180"/>
                  </a:lnTo>
                  <a:lnTo>
                    <a:pt x="1925" y="178"/>
                  </a:lnTo>
                  <a:lnTo>
                    <a:pt x="1925" y="178"/>
                  </a:lnTo>
                  <a:lnTo>
                    <a:pt x="1915" y="174"/>
                  </a:lnTo>
                  <a:lnTo>
                    <a:pt x="1904" y="168"/>
                  </a:lnTo>
                  <a:lnTo>
                    <a:pt x="1886" y="156"/>
                  </a:lnTo>
                  <a:lnTo>
                    <a:pt x="1849" y="128"/>
                  </a:lnTo>
                  <a:lnTo>
                    <a:pt x="1831" y="115"/>
                  </a:lnTo>
                  <a:lnTo>
                    <a:pt x="1821" y="110"/>
                  </a:lnTo>
                  <a:lnTo>
                    <a:pt x="1810" y="105"/>
                  </a:lnTo>
                  <a:lnTo>
                    <a:pt x="1799" y="101"/>
                  </a:lnTo>
                  <a:lnTo>
                    <a:pt x="1787" y="100"/>
                  </a:lnTo>
                  <a:lnTo>
                    <a:pt x="1775" y="100"/>
                  </a:lnTo>
                  <a:lnTo>
                    <a:pt x="1761" y="101"/>
                  </a:lnTo>
                  <a:lnTo>
                    <a:pt x="1761" y="101"/>
                  </a:lnTo>
                  <a:lnTo>
                    <a:pt x="1755" y="97"/>
                  </a:lnTo>
                  <a:lnTo>
                    <a:pt x="1754" y="94"/>
                  </a:lnTo>
                  <a:lnTo>
                    <a:pt x="1754" y="90"/>
                  </a:lnTo>
                  <a:lnTo>
                    <a:pt x="1754" y="90"/>
                  </a:lnTo>
                  <a:lnTo>
                    <a:pt x="1764" y="87"/>
                  </a:lnTo>
                  <a:lnTo>
                    <a:pt x="1773" y="84"/>
                  </a:lnTo>
                  <a:lnTo>
                    <a:pt x="1782" y="84"/>
                  </a:lnTo>
                  <a:lnTo>
                    <a:pt x="1790" y="86"/>
                  </a:lnTo>
                  <a:lnTo>
                    <a:pt x="1799" y="87"/>
                  </a:lnTo>
                  <a:lnTo>
                    <a:pt x="1807" y="88"/>
                  </a:lnTo>
                  <a:lnTo>
                    <a:pt x="1824" y="95"/>
                  </a:lnTo>
                  <a:lnTo>
                    <a:pt x="1839" y="104"/>
                  </a:lnTo>
                  <a:lnTo>
                    <a:pt x="1853" y="114"/>
                  </a:lnTo>
                  <a:lnTo>
                    <a:pt x="1867" y="124"/>
                  </a:lnTo>
                  <a:lnTo>
                    <a:pt x="1882" y="132"/>
                  </a:lnTo>
                  <a:lnTo>
                    <a:pt x="1882" y="132"/>
                  </a:lnTo>
                  <a:lnTo>
                    <a:pt x="1884" y="138"/>
                  </a:lnTo>
                  <a:lnTo>
                    <a:pt x="1889" y="142"/>
                  </a:lnTo>
                  <a:lnTo>
                    <a:pt x="1893" y="147"/>
                  </a:lnTo>
                  <a:lnTo>
                    <a:pt x="1897" y="150"/>
                  </a:lnTo>
                  <a:lnTo>
                    <a:pt x="1908" y="157"/>
                  </a:lnTo>
                  <a:lnTo>
                    <a:pt x="1919" y="163"/>
                  </a:lnTo>
                  <a:lnTo>
                    <a:pt x="1919" y="163"/>
                  </a:lnTo>
                  <a:lnTo>
                    <a:pt x="1907" y="145"/>
                  </a:lnTo>
                  <a:lnTo>
                    <a:pt x="1891" y="128"/>
                  </a:lnTo>
                  <a:lnTo>
                    <a:pt x="1874" y="111"/>
                  </a:lnTo>
                  <a:lnTo>
                    <a:pt x="1856" y="97"/>
                  </a:lnTo>
                  <a:lnTo>
                    <a:pt x="1837" y="84"/>
                  </a:lnTo>
                  <a:lnTo>
                    <a:pt x="1816" y="76"/>
                  </a:lnTo>
                  <a:lnTo>
                    <a:pt x="1804" y="72"/>
                  </a:lnTo>
                  <a:lnTo>
                    <a:pt x="1793" y="69"/>
                  </a:lnTo>
                  <a:lnTo>
                    <a:pt x="1782" y="67"/>
                  </a:lnTo>
                  <a:lnTo>
                    <a:pt x="1769" y="66"/>
                  </a:lnTo>
                  <a:lnTo>
                    <a:pt x="1769" y="66"/>
                  </a:lnTo>
                  <a:lnTo>
                    <a:pt x="1766" y="62"/>
                  </a:lnTo>
                  <a:lnTo>
                    <a:pt x="1766" y="58"/>
                  </a:lnTo>
                  <a:lnTo>
                    <a:pt x="1766" y="55"/>
                  </a:lnTo>
                  <a:lnTo>
                    <a:pt x="1769" y="52"/>
                  </a:lnTo>
                  <a:lnTo>
                    <a:pt x="1776" y="46"/>
                  </a:lnTo>
                  <a:lnTo>
                    <a:pt x="1779" y="44"/>
                  </a:lnTo>
                  <a:lnTo>
                    <a:pt x="1782" y="41"/>
                  </a:lnTo>
                  <a:lnTo>
                    <a:pt x="1782" y="41"/>
                  </a:lnTo>
                  <a:lnTo>
                    <a:pt x="1758" y="31"/>
                  </a:lnTo>
                  <a:lnTo>
                    <a:pt x="1731" y="22"/>
                  </a:lnTo>
                  <a:lnTo>
                    <a:pt x="1705" y="17"/>
                  </a:lnTo>
                  <a:lnTo>
                    <a:pt x="1677" y="14"/>
                  </a:lnTo>
                  <a:lnTo>
                    <a:pt x="1648" y="13"/>
                  </a:lnTo>
                  <a:lnTo>
                    <a:pt x="1634" y="14"/>
                  </a:lnTo>
                  <a:lnTo>
                    <a:pt x="1620" y="15"/>
                  </a:lnTo>
                  <a:lnTo>
                    <a:pt x="1606" y="18"/>
                  </a:lnTo>
                  <a:lnTo>
                    <a:pt x="1592" y="21"/>
                  </a:lnTo>
                  <a:lnTo>
                    <a:pt x="1578" y="27"/>
                  </a:lnTo>
                  <a:lnTo>
                    <a:pt x="1564" y="31"/>
                  </a:lnTo>
                  <a:lnTo>
                    <a:pt x="1564" y="31"/>
                  </a:lnTo>
                  <a:lnTo>
                    <a:pt x="1560" y="38"/>
                  </a:lnTo>
                  <a:lnTo>
                    <a:pt x="1554" y="44"/>
                  </a:lnTo>
                  <a:lnTo>
                    <a:pt x="1542" y="55"/>
                  </a:lnTo>
                  <a:lnTo>
                    <a:pt x="1542" y="55"/>
                  </a:lnTo>
                  <a:lnTo>
                    <a:pt x="1549" y="59"/>
                  </a:lnTo>
                  <a:lnTo>
                    <a:pt x="1556" y="62"/>
                  </a:lnTo>
                  <a:lnTo>
                    <a:pt x="1563" y="66"/>
                  </a:lnTo>
                  <a:lnTo>
                    <a:pt x="1568" y="72"/>
                  </a:lnTo>
                  <a:lnTo>
                    <a:pt x="1568" y="72"/>
                  </a:lnTo>
                  <a:lnTo>
                    <a:pt x="1566" y="79"/>
                  </a:lnTo>
                  <a:lnTo>
                    <a:pt x="1564" y="83"/>
                  </a:lnTo>
                  <a:lnTo>
                    <a:pt x="1560" y="84"/>
                  </a:lnTo>
                  <a:lnTo>
                    <a:pt x="1560" y="84"/>
                  </a:lnTo>
                  <a:lnTo>
                    <a:pt x="1557" y="84"/>
                  </a:lnTo>
                  <a:lnTo>
                    <a:pt x="1554" y="83"/>
                  </a:lnTo>
                  <a:lnTo>
                    <a:pt x="1550" y="80"/>
                  </a:lnTo>
                  <a:lnTo>
                    <a:pt x="1546" y="76"/>
                  </a:lnTo>
                  <a:lnTo>
                    <a:pt x="1542" y="72"/>
                  </a:lnTo>
                  <a:lnTo>
                    <a:pt x="1542" y="72"/>
                  </a:lnTo>
                  <a:lnTo>
                    <a:pt x="1531" y="65"/>
                  </a:lnTo>
                  <a:lnTo>
                    <a:pt x="1517" y="58"/>
                  </a:lnTo>
                  <a:lnTo>
                    <a:pt x="1501" y="52"/>
                  </a:lnTo>
                  <a:lnTo>
                    <a:pt x="1484" y="46"/>
                  </a:lnTo>
                  <a:lnTo>
                    <a:pt x="1467" y="42"/>
                  </a:lnTo>
                  <a:lnTo>
                    <a:pt x="1449" y="38"/>
                  </a:lnTo>
                  <a:lnTo>
                    <a:pt x="1432" y="37"/>
                  </a:lnTo>
                  <a:lnTo>
                    <a:pt x="1417" y="37"/>
                  </a:lnTo>
                  <a:lnTo>
                    <a:pt x="1417" y="37"/>
                  </a:lnTo>
                  <a:lnTo>
                    <a:pt x="1389" y="44"/>
                  </a:lnTo>
                  <a:lnTo>
                    <a:pt x="1362" y="51"/>
                  </a:lnTo>
                  <a:lnTo>
                    <a:pt x="1362" y="51"/>
                  </a:lnTo>
                  <a:lnTo>
                    <a:pt x="1342" y="56"/>
                  </a:lnTo>
                  <a:lnTo>
                    <a:pt x="1326" y="63"/>
                  </a:lnTo>
                  <a:lnTo>
                    <a:pt x="1309" y="72"/>
                  </a:lnTo>
                  <a:lnTo>
                    <a:pt x="1293" y="81"/>
                  </a:lnTo>
                  <a:lnTo>
                    <a:pt x="1279" y="93"/>
                  </a:lnTo>
                  <a:lnTo>
                    <a:pt x="1265" y="107"/>
                  </a:lnTo>
                  <a:lnTo>
                    <a:pt x="1253" y="119"/>
                  </a:lnTo>
                  <a:lnTo>
                    <a:pt x="1241" y="135"/>
                  </a:lnTo>
                  <a:lnTo>
                    <a:pt x="1230" y="150"/>
                  </a:lnTo>
                  <a:lnTo>
                    <a:pt x="1219" y="166"/>
                  </a:lnTo>
                  <a:lnTo>
                    <a:pt x="1201" y="199"/>
                  </a:lnTo>
                  <a:lnTo>
                    <a:pt x="1184" y="234"/>
                  </a:lnTo>
                  <a:lnTo>
                    <a:pt x="1168" y="268"/>
                  </a:lnTo>
                  <a:lnTo>
                    <a:pt x="1168" y="268"/>
                  </a:lnTo>
                  <a:lnTo>
                    <a:pt x="1157" y="289"/>
                  </a:lnTo>
                  <a:lnTo>
                    <a:pt x="1147" y="306"/>
                  </a:lnTo>
                  <a:lnTo>
                    <a:pt x="1136" y="323"/>
                  </a:lnTo>
                  <a:lnTo>
                    <a:pt x="1123" y="340"/>
                  </a:lnTo>
                  <a:lnTo>
                    <a:pt x="1123" y="340"/>
                  </a:lnTo>
                  <a:lnTo>
                    <a:pt x="1112" y="354"/>
                  </a:lnTo>
                  <a:lnTo>
                    <a:pt x="1098" y="366"/>
                  </a:lnTo>
                  <a:lnTo>
                    <a:pt x="1083" y="379"/>
                  </a:lnTo>
                  <a:lnTo>
                    <a:pt x="1066" y="389"/>
                  </a:lnTo>
                  <a:lnTo>
                    <a:pt x="1046" y="397"/>
                  </a:lnTo>
                  <a:lnTo>
                    <a:pt x="1038" y="400"/>
                  </a:lnTo>
                  <a:lnTo>
                    <a:pt x="1028" y="402"/>
                  </a:lnTo>
                  <a:lnTo>
                    <a:pt x="1017" y="403"/>
                  </a:lnTo>
                  <a:lnTo>
                    <a:pt x="1007" y="403"/>
                  </a:lnTo>
                  <a:lnTo>
                    <a:pt x="997" y="402"/>
                  </a:lnTo>
                  <a:lnTo>
                    <a:pt x="986" y="399"/>
                  </a:lnTo>
                  <a:lnTo>
                    <a:pt x="986" y="399"/>
                  </a:lnTo>
                  <a:lnTo>
                    <a:pt x="987" y="403"/>
                  </a:lnTo>
                  <a:lnTo>
                    <a:pt x="990" y="407"/>
                  </a:lnTo>
                  <a:lnTo>
                    <a:pt x="997" y="413"/>
                  </a:lnTo>
                  <a:lnTo>
                    <a:pt x="1004" y="418"/>
                  </a:lnTo>
                  <a:lnTo>
                    <a:pt x="1007" y="423"/>
                  </a:lnTo>
                  <a:lnTo>
                    <a:pt x="1008" y="427"/>
                  </a:lnTo>
                  <a:lnTo>
                    <a:pt x="1008" y="427"/>
                  </a:lnTo>
                  <a:lnTo>
                    <a:pt x="1014" y="428"/>
                  </a:lnTo>
                  <a:lnTo>
                    <a:pt x="1018" y="430"/>
                  </a:lnTo>
                  <a:lnTo>
                    <a:pt x="1025" y="435"/>
                  </a:lnTo>
                  <a:lnTo>
                    <a:pt x="1031" y="442"/>
                  </a:lnTo>
                  <a:lnTo>
                    <a:pt x="1038" y="448"/>
                  </a:lnTo>
                  <a:lnTo>
                    <a:pt x="1038" y="448"/>
                  </a:lnTo>
                  <a:lnTo>
                    <a:pt x="1046" y="451"/>
                  </a:lnTo>
                  <a:lnTo>
                    <a:pt x="1053" y="451"/>
                  </a:lnTo>
                  <a:lnTo>
                    <a:pt x="1057" y="452"/>
                  </a:lnTo>
                  <a:lnTo>
                    <a:pt x="1062" y="453"/>
                  </a:lnTo>
                  <a:lnTo>
                    <a:pt x="1064" y="456"/>
                  </a:lnTo>
                  <a:lnTo>
                    <a:pt x="1066" y="461"/>
                  </a:lnTo>
                  <a:lnTo>
                    <a:pt x="1066" y="461"/>
                  </a:lnTo>
                  <a:lnTo>
                    <a:pt x="1062" y="463"/>
                  </a:lnTo>
                  <a:lnTo>
                    <a:pt x="1057" y="466"/>
                  </a:lnTo>
                  <a:lnTo>
                    <a:pt x="1046" y="469"/>
                  </a:lnTo>
                  <a:lnTo>
                    <a:pt x="1035" y="469"/>
                  </a:lnTo>
                  <a:lnTo>
                    <a:pt x="1022" y="468"/>
                  </a:lnTo>
                  <a:lnTo>
                    <a:pt x="1010" y="465"/>
                  </a:lnTo>
                  <a:lnTo>
                    <a:pt x="997" y="462"/>
                  </a:lnTo>
                  <a:lnTo>
                    <a:pt x="977" y="455"/>
                  </a:lnTo>
                  <a:lnTo>
                    <a:pt x="977" y="455"/>
                  </a:lnTo>
                  <a:lnTo>
                    <a:pt x="984" y="476"/>
                  </a:lnTo>
                  <a:lnTo>
                    <a:pt x="990" y="497"/>
                  </a:lnTo>
                  <a:lnTo>
                    <a:pt x="997" y="515"/>
                  </a:lnTo>
                  <a:lnTo>
                    <a:pt x="1001" y="524"/>
                  </a:lnTo>
                  <a:lnTo>
                    <a:pt x="1007" y="532"/>
                  </a:lnTo>
                  <a:lnTo>
                    <a:pt x="1007" y="532"/>
                  </a:lnTo>
                  <a:lnTo>
                    <a:pt x="1015" y="541"/>
                  </a:lnTo>
                  <a:lnTo>
                    <a:pt x="1027" y="549"/>
                  </a:lnTo>
                  <a:lnTo>
                    <a:pt x="1027" y="549"/>
                  </a:lnTo>
                  <a:lnTo>
                    <a:pt x="1038" y="559"/>
                  </a:lnTo>
                  <a:lnTo>
                    <a:pt x="1050" y="569"/>
                  </a:lnTo>
                  <a:lnTo>
                    <a:pt x="1064" y="577"/>
                  </a:lnTo>
                  <a:lnTo>
                    <a:pt x="1079" y="584"/>
                  </a:lnTo>
                  <a:lnTo>
                    <a:pt x="1094" y="590"/>
                  </a:lnTo>
                  <a:lnTo>
                    <a:pt x="1109" y="591"/>
                  </a:lnTo>
                  <a:lnTo>
                    <a:pt x="1118" y="591"/>
                  </a:lnTo>
                  <a:lnTo>
                    <a:pt x="1126" y="591"/>
                  </a:lnTo>
                  <a:lnTo>
                    <a:pt x="1135" y="588"/>
                  </a:lnTo>
                  <a:lnTo>
                    <a:pt x="1143" y="587"/>
                  </a:lnTo>
                  <a:lnTo>
                    <a:pt x="1143" y="587"/>
                  </a:lnTo>
                  <a:lnTo>
                    <a:pt x="1147" y="588"/>
                  </a:lnTo>
                  <a:lnTo>
                    <a:pt x="1150" y="590"/>
                  </a:lnTo>
                  <a:lnTo>
                    <a:pt x="1153" y="592"/>
                  </a:lnTo>
                  <a:lnTo>
                    <a:pt x="1153" y="595"/>
                  </a:lnTo>
                  <a:lnTo>
                    <a:pt x="1153" y="602"/>
                  </a:lnTo>
                  <a:lnTo>
                    <a:pt x="1150" y="611"/>
                  </a:lnTo>
                  <a:lnTo>
                    <a:pt x="1150" y="611"/>
                  </a:lnTo>
                  <a:lnTo>
                    <a:pt x="1130" y="615"/>
                  </a:lnTo>
                  <a:lnTo>
                    <a:pt x="1109" y="621"/>
                  </a:lnTo>
                  <a:lnTo>
                    <a:pt x="1097" y="622"/>
                  </a:lnTo>
                  <a:lnTo>
                    <a:pt x="1086" y="623"/>
                  </a:lnTo>
                  <a:lnTo>
                    <a:pt x="1076" y="625"/>
                  </a:lnTo>
                  <a:lnTo>
                    <a:pt x="1064" y="623"/>
                  </a:lnTo>
                  <a:lnTo>
                    <a:pt x="1064" y="623"/>
                  </a:lnTo>
                  <a:lnTo>
                    <a:pt x="1074" y="633"/>
                  </a:lnTo>
                  <a:lnTo>
                    <a:pt x="1086" y="644"/>
                  </a:lnTo>
                  <a:lnTo>
                    <a:pt x="1100" y="654"/>
                  </a:lnTo>
                  <a:lnTo>
                    <a:pt x="1114" y="664"/>
                  </a:lnTo>
                  <a:lnTo>
                    <a:pt x="1130" y="673"/>
                  </a:lnTo>
                  <a:lnTo>
                    <a:pt x="1146" y="680"/>
                  </a:lnTo>
                  <a:lnTo>
                    <a:pt x="1163" y="684"/>
                  </a:lnTo>
                  <a:lnTo>
                    <a:pt x="1180" y="688"/>
                  </a:lnTo>
                  <a:lnTo>
                    <a:pt x="1180" y="688"/>
                  </a:lnTo>
                  <a:lnTo>
                    <a:pt x="1189" y="688"/>
                  </a:lnTo>
                  <a:lnTo>
                    <a:pt x="1201" y="688"/>
                  </a:lnTo>
                  <a:lnTo>
                    <a:pt x="1222" y="687"/>
                  </a:lnTo>
                  <a:lnTo>
                    <a:pt x="1232" y="685"/>
                  </a:lnTo>
                  <a:lnTo>
                    <a:pt x="1240" y="687"/>
                  </a:lnTo>
                  <a:lnTo>
                    <a:pt x="1247" y="689"/>
                  </a:lnTo>
                  <a:lnTo>
                    <a:pt x="1251" y="694"/>
                  </a:lnTo>
                  <a:lnTo>
                    <a:pt x="1251" y="694"/>
                  </a:lnTo>
                  <a:lnTo>
                    <a:pt x="1250" y="698"/>
                  </a:lnTo>
                  <a:lnTo>
                    <a:pt x="1247" y="701"/>
                  </a:lnTo>
                  <a:lnTo>
                    <a:pt x="1239" y="706"/>
                  </a:lnTo>
                  <a:lnTo>
                    <a:pt x="1230" y="712"/>
                  </a:lnTo>
                  <a:lnTo>
                    <a:pt x="1226" y="716"/>
                  </a:lnTo>
                  <a:lnTo>
                    <a:pt x="1223" y="722"/>
                  </a:lnTo>
                  <a:lnTo>
                    <a:pt x="1223" y="722"/>
                  </a:lnTo>
                  <a:lnTo>
                    <a:pt x="1233" y="724"/>
                  </a:lnTo>
                  <a:lnTo>
                    <a:pt x="1243" y="724"/>
                  </a:lnTo>
                  <a:lnTo>
                    <a:pt x="1251" y="723"/>
                  </a:lnTo>
                  <a:lnTo>
                    <a:pt x="1261" y="720"/>
                  </a:lnTo>
                  <a:lnTo>
                    <a:pt x="1271" y="719"/>
                  </a:lnTo>
                  <a:lnTo>
                    <a:pt x="1279" y="717"/>
                  </a:lnTo>
                  <a:lnTo>
                    <a:pt x="1288" y="717"/>
                  </a:lnTo>
                  <a:lnTo>
                    <a:pt x="1298" y="719"/>
                  </a:lnTo>
                  <a:lnTo>
                    <a:pt x="1298" y="719"/>
                  </a:lnTo>
                  <a:lnTo>
                    <a:pt x="1299" y="723"/>
                  </a:lnTo>
                  <a:lnTo>
                    <a:pt x="1299" y="727"/>
                  </a:lnTo>
                  <a:lnTo>
                    <a:pt x="1298" y="737"/>
                  </a:lnTo>
                  <a:lnTo>
                    <a:pt x="1298" y="737"/>
                  </a:lnTo>
                  <a:lnTo>
                    <a:pt x="1327" y="740"/>
                  </a:lnTo>
                  <a:lnTo>
                    <a:pt x="1354" y="743"/>
                  </a:lnTo>
                  <a:lnTo>
                    <a:pt x="1368" y="744"/>
                  </a:lnTo>
                  <a:lnTo>
                    <a:pt x="1382" y="743"/>
                  </a:lnTo>
                  <a:lnTo>
                    <a:pt x="1396" y="741"/>
                  </a:lnTo>
                  <a:lnTo>
                    <a:pt x="1410" y="737"/>
                  </a:lnTo>
                  <a:lnTo>
                    <a:pt x="1410" y="737"/>
                  </a:lnTo>
                  <a:lnTo>
                    <a:pt x="1401" y="730"/>
                  </a:lnTo>
                  <a:lnTo>
                    <a:pt x="1393" y="726"/>
                  </a:lnTo>
                  <a:lnTo>
                    <a:pt x="1386" y="719"/>
                  </a:lnTo>
                  <a:lnTo>
                    <a:pt x="1383" y="715"/>
                  </a:lnTo>
                  <a:lnTo>
                    <a:pt x="1382" y="710"/>
                  </a:lnTo>
                  <a:lnTo>
                    <a:pt x="1382" y="710"/>
                  </a:lnTo>
                  <a:lnTo>
                    <a:pt x="1372" y="712"/>
                  </a:lnTo>
                  <a:lnTo>
                    <a:pt x="1363" y="713"/>
                  </a:lnTo>
                  <a:lnTo>
                    <a:pt x="1354" y="712"/>
                  </a:lnTo>
                  <a:lnTo>
                    <a:pt x="1344" y="710"/>
                  </a:lnTo>
                  <a:lnTo>
                    <a:pt x="1334" y="708"/>
                  </a:lnTo>
                  <a:lnTo>
                    <a:pt x="1326" y="705"/>
                  </a:lnTo>
                  <a:lnTo>
                    <a:pt x="1316" y="699"/>
                  </a:lnTo>
                  <a:lnTo>
                    <a:pt x="1309" y="695"/>
                  </a:lnTo>
                  <a:lnTo>
                    <a:pt x="1302" y="688"/>
                  </a:lnTo>
                  <a:lnTo>
                    <a:pt x="1295" y="681"/>
                  </a:lnTo>
                  <a:lnTo>
                    <a:pt x="1291" y="674"/>
                  </a:lnTo>
                  <a:lnTo>
                    <a:pt x="1286" y="666"/>
                  </a:lnTo>
                  <a:lnTo>
                    <a:pt x="1285" y="657"/>
                  </a:lnTo>
                  <a:lnTo>
                    <a:pt x="1285" y="649"/>
                  </a:lnTo>
                  <a:lnTo>
                    <a:pt x="1286" y="639"/>
                  </a:lnTo>
                  <a:lnTo>
                    <a:pt x="1291" y="630"/>
                  </a:lnTo>
                  <a:lnTo>
                    <a:pt x="1291" y="630"/>
                  </a:lnTo>
                  <a:lnTo>
                    <a:pt x="1269" y="629"/>
                  </a:lnTo>
                  <a:lnTo>
                    <a:pt x="1248" y="626"/>
                  </a:lnTo>
                  <a:lnTo>
                    <a:pt x="1229" y="622"/>
                  </a:lnTo>
                  <a:lnTo>
                    <a:pt x="1209" y="618"/>
                  </a:lnTo>
                  <a:lnTo>
                    <a:pt x="1192" y="611"/>
                  </a:lnTo>
                  <a:lnTo>
                    <a:pt x="1177" y="601"/>
                  </a:lnTo>
                  <a:lnTo>
                    <a:pt x="1170" y="595"/>
                  </a:lnTo>
                  <a:lnTo>
                    <a:pt x="1164" y="590"/>
                  </a:lnTo>
                  <a:lnTo>
                    <a:pt x="1159" y="583"/>
                  </a:lnTo>
                  <a:lnTo>
                    <a:pt x="1154" y="576"/>
                  </a:lnTo>
                  <a:lnTo>
                    <a:pt x="1154" y="576"/>
                  </a:lnTo>
                  <a:lnTo>
                    <a:pt x="1156" y="573"/>
                  </a:lnTo>
                  <a:lnTo>
                    <a:pt x="1160" y="571"/>
                  </a:lnTo>
                  <a:lnTo>
                    <a:pt x="1167" y="570"/>
                  </a:lnTo>
                  <a:lnTo>
                    <a:pt x="1175" y="570"/>
                  </a:lnTo>
                  <a:lnTo>
                    <a:pt x="1185" y="571"/>
                  </a:lnTo>
                  <a:lnTo>
                    <a:pt x="1195" y="571"/>
                  </a:lnTo>
                  <a:lnTo>
                    <a:pt x="1203" y="570"/>
                  </a:lnTo>
                  <a:lnTo>
                    <a:pt x="1208" y="569"/>
                  </a:lnTo>
                  <a:lnTo>
                    <a:pt x="1210" y="567"/>
                  </a:lnTo>
                  <a:lnTo>
                    <a:pt x="1215" y="564"/>
                  </a:lnTo>
                  <a:lnTo>
                    <a:pt x="1216" y="560"/>
                  </a:lnTo>
                  <a:lnTo>
                    <a:pt x="1216" y="560"/>
                  </a:lnTo>
                  <a:lnTo>
                    <a:pt x="1206" y="556"/>
                  </a:lnTo>
                  <a:lnTo>
                    <a:pt x="1195" y="550"/>
                  </a:lnTo>
                  <a:lnTo>
                    <a:pt x="1185" y="545"/>
                  </a:lnTo>
                  <a:lnTo>
                    <a:pt x="1175" y="538"/>
                  </a:lnTo>
                  <a:lnTo>
                    <a:pt x="1167" y="529"/>
                  </a:lnTo>
                  <a:lnTo>
                    <a:pt x="1159" y="521"/>
                  </a:lnTo>
                  <a:lnTo>
                    <a:pt x="1152" y="512"/>
                  </a:lnTo>
                  <a:lnTo>
                    <a:pt x="1147" y="503"/>
                  </a:lnTo>
                  <a:lnTo>
                    <a:pt x="1147" y="503"/>
                  </a:lnTo>
                  <a:lnTo>
                    <a:pt x="1143" y="494"/>
                  </a:lnTo>
                  <a:lnTo>
                    <a:pt x="1139" y="483"/>
                  </a:lnTo>
                  <a:lnTo>
                    <a:pt x="1137" y="477"/>
                  </a:lnTo>
                  <a:lnTo>
                    <a:pt x="1137" y="473"/>
                  </a:lnTo>
                  <a:lnTo>
                    <a:pt x="1137" y="468"/>
                  </a:lnTo>
                  <a:lnTo>
                    <a:pt x="1140" y="462"/>
                  </a:lnTo>
                  <a:lnTo>
                    <a:pt x="1140" y="462"/>
                  </a:lnTo>
                  <a:lnTo>
                    <a:pt x="1146" y="462"/>
                  </a:lnTo>
                  <a:lnTo>
                    <a:pt x="1150" y="465"/>
                  </a:lnTo>
                  <a:lnTo>
                    <a:pt x="1153" y="469"/>
                  </a:lnTo>
                  <a:lnTo>
                    <a:pt x="1154" y="475"/>
                  </a:lnTo>
                  <a:lnTo>
                    <a:pt x="1157" y="479"/>
                  </a:lnTo>
                  <a:lnTo>
                    <a:pt x="1160" y="483"/>
                  </a:lnTo>
                  <a:lnTo>
                    <a:pt x="1163" y="486"/>
                  </a:lnTo>
                  <a:lnTo>
                    <a:pt x="1170" y="484"/>
                  </a:lnTo>
                  <a:lnTo>
                    <a:pt x="1170" y="484"/>
                  </a:lnTo>
                  <a:lnTo>
                    <a:pt x="1163" y="476"/>
                  </a:lnTo>
                  <a:lnTo>
                    <a:pt x="1156" y="468"/>
                  </a:lnTo>
                  <a:lnTo>
                    <a:pt x="1150" y="458"/>
                  </a:lnTo>
                  <a:lnTo>
                    <a:pt x="1147" y="446"/>
                  </a:lnTo>
                  <a:lnTo>
                    <a:pt x="1147" y="446"/>
                  </a:lnTo>
                  <a:lnTo>
                    <a:pt x="1143" y="432"/>
                  </a:lnTo>
                  <a:lnTo>
                    <a:pt x="1140" y="417"/>
                  </a:lnTo>
                  <a:lnTo>
                    <a:pt x="1140" y="400"/>
                  </a:lnTo>
                  <a:lnTo>
                    <a:pt x="1140" y="395"/>
                  </a:lnTo>
                  <a:lnTo>
                    <a:pt x="1143" y="390"/>
                  </a:lnTo>
                  <a:lnTo>
                    <a:pt x="1143" y="390"/>
                  </a:lnTo>
                  <a:lnTo>
                    <a:pt x="1145" y="393"/>
                  </a:lnTo>
                  <a:lnTo>
                    <a:pt x="1147" y="396"/>
                  </a:lnTo>
                  <a:lnTo>
                    <a:pt x="1153" y="402"/>
                  </a:lnTo>
                  <a:lnTo>
                    <a:pt x="1156" y="404"/>
                  </a:lnTo>
                  <a:lnTo>
                    <a:pt x="1156" y="407"/>
                  </a:lnTo>
                  <a:lnTo>
                    <a:pt x="1156" y="411"/>
                  </a:lnTo>
                  <a:lnTo>
                    <a:pt x="1154" y="414"/>
                  </a:lnTo>
                  <a:lnTo>
                    <a:pt x="1154" y="414"/>
                  </a:lnTo>
                  <a:lnTo>
                    <a:pt x="1166" y="424"/>
                  </a:lnTo>
                  <a:lnTo>
                    <a:pt x="1177" y="430"/>
                  </a:lnTo>
                  <a:lnTo>
                    <a:pt x="1189" y="434"/>
                  </a:lnTo>
                  <a:lnTo>
                    <a:pt x="1201" y="435"/>
                  </a:lnTo>
                  <a:lnTo>
                    <a:pt x="1213" y="434"/>
                  </a:lnTo>
                  <a:lnTo>
                    <a:pt x="1226" y="432"/>
                  </a:lnTo>
                  <a:lnTo>
                    <a:pt x="1237" y="427"/>
                  </a:lnTo>
                  <a:lnTo>
                    <a:pt x="1248" y="421"/>
                  </a:lnTo>
                  <a:lnTo>
                    <a:pt x="1260" y="414"/>
                  </a:lnTo>
                  <a:lnTo>
                    <a:pt x="1269" y="406"/>
                  </a:lnTo>
                  <a:lnTo>
                    <a:pt x="1279" y="396"/>
                  </a:lnTo>
                  <a:lnTo>
                    <a:pt x="1288" y="386"/>
                  </a:lnTo>
                  <a:lnTo>
                    <a:pt x="1296" y="376"/>
                  </a:lnTo>
                  <a:lnTo>
                    <a:pt x="1303" y="365"/>
                  </a:lnTo>
                  <a:lnTo>
                    <a:pt x="1309" y="352"/>
                  </a:lnTo>
                  <a:lnTo>
                    <a:pt x="1313" y="341"/>
                  </a:lnTo>
                  <a:lnTo>
                    <a:pt x="1313" y="341"/>
                  </a:lnTo>
                  <a:lnTo>
                    <a:pt x="1317" y="322"/>
                  </a:lnTo>
                  <a:lnTo>
                    <a:pt x="1321" y="299"/>
                  </a:lnTo>
                  <a:lnTo>
                    <a:pt x="1324" y="278"/>
                  </a:lnTo>
                  <a:lnTo>
                    <a:pt x="1327" y="268"/>
                  </a:lnTo>
                  <a:lnTo>
                    <a:pt x="1330" y="258"/>
                  </a:lnTo>
                  <a:lnTo>
                    <a:pt x="1330" y="258"/>
                  </a:lnTo>
                  <a:lnTo>
                    <a:pt x="1337" y="253"/>
                  </a:lnTo>
                  <a:lnTo>
                    <a:pt x="1344" y="246"/>
                  </a:lnTo>
                  <a:lnTo>
                    <a:pt x="1349" y="237"/>
                  </a:lnTo>
                  <a:lnTo>
                    <a:pt x="1354" y="232"/>
                  </a:lnTo>
                  <a:lnTo>
                    <a:pt x="1354" y="232"/>
                  </a:lnTo>
                  <a:lnTo>
                    <a:pt x="1349" y="233"/>
                  </a:lnTo>
                  <a:lnTo>
                    <a:pt x="1345" y="237"/>
                  </a:lnTo>
                  <a:lnTo>
                    <a:pt x="1338" y="244"/>
                  </a:lnTo>
                  <a:lnTo>
                    <a:pt x="1334" y="247"/>
                  </a:lnTo>
                  <a:lnTo>
                    <a:pt x="1330" y="249"/>
                  </a:lnTo>
                  <a:lnTo>
                    <a:pt x="1326" y="246"/>
                  </a:lnTo>
                  <a:lnTo>
                    <a:pt x="1321" y="241"/>
                  </a:lnTo>
                  <a:lnTo>
                    <a:pt x="1321" y="241"/>
                  </a:lnTo>
                  <a:lnTo>
                    <a:pt x="1333" y="223"/>
                  </a:lnTo>
                  <a:lnTo>
                    <a:pt x="1347" y="204"/>
                  </a:lnTo>
                  <a:lnTo>
                    <a:pt x="1362" y="185"/>
                  </a:lnTo>
                  <a:lnTo>
                    <a:pt x="1380" y="167"/>
                  </a:lnTo>
                  <a:lnTo>
                    <a:pt x="1400" y="152"/>
                  </a:lnTo>
                  <a:lnTo>
                    <a:pt x="1421" y="138"/>
                  </a:lnTo>
                  <a:lnTo>
                    <a:pt x="1432" y="131"/>
                  </a:lnTo>
                  <a:lnTo>
                    <a:pt x="1445" y="125"/>
                  </a:lnTo>
                  <a:lnTo>
                    <a:pt x="1458" y="121"/>
                  </a:lnTo>
                  <a:lnTo>
                    <a:pt x="1470" y="118"/>
                  </a:lnTo>
                  <a:lnTo>
                    <a:pt x="1470" y="118"/>
                  </a:lnTo>
                  <a:lnTo>
                    <a:pt x="1502" y="111"/>
                  </a:lnTo>
                  <a:lnTo>
                    <a:pt x="1535" y="107"/>
                  </a:lnTo>
                  <a:lnTo>
                    <a:pt x="1567" y="105"/>
                  </a:lnTo>
                  <a:lnTo>
                    <a:pt x="1602" y="104"/>
                  </a:lnTo>
                  <a:lnTo>
                    <a:pt x="1602" y="104"/>
                  </a:lnTo>
                  <a:lnTo>
                    <a:pt x="1611" y="102"/>
                  </a:lnTo>
                  <a:lnTo>
                    <a:pt x="1618" y="102"/>
                  </a:lnTo>
                  <a:lnTo>
                    <a:pt x="1620" y="104"/>
                  </a:lnTo>
                  <a:lnTo>
                    <a:pt x="1623" y="105"/>
                  </a:lnTo>
                  <a:lnTo>
                    <a:pt x="1625" y="110"/>
                  </a:lnTo>
                  <a:lnTo>
                    <a:pt x="1626" y="115"/>
                  </a:lnTo>
                  <a:lnTo>
                    <a:pt x="1626" y="115"/>
                  </a:lnTo>
                  <a:lnTo>
                    <a:pt x="1622" y="119"/>
                  </a:lnTo>
                  <a:lnTo>
                    <a:pt x="1619" y="121"/>
                  </a:lnTo>
                  <a:lnTo>
                    <a:pt x="1616" y="122"/>
                  </a:lnTo>
                  <a:lnTo>
                    <a:pt x="1613" y="122"/>
                  </a:lnTo>
                  <a:lnTo>
                    <a:pt x="1606" y="119"/>
                  </a:lnTo>
                  <a:lnTo>
                    <a:pt x="1599" y="118"/>
                  </a:lnTo>
                  <a:lnTo>
                    <a:pt x="1599" y="118"/>
                  </a:lnTo>
                  <a:lnTo>
                    <a:pt x="1587" y="117"/>
                  </a:lnTo>
                  <a:lnTo>
                    <a:pt x="1575" y="117"/>
                  </a:lnTo>
                  <a:lnTo>
                    <a:pt x="1554" y="118"/>
                  </a:lnTo>
                  <a:lnTo>
                    <a:pt x="1535" y="122"/>
                  </a:lnTo>
                  <a:lnTo>
                    <a:pt x="1517" y="125"/>
                  </a:lnTo>
                  <a:lnTo>
                    <a:pt x="1517" y="125"/>
                  </a:lnTo>
                  <a:lnTo>
                    <a:pt x="1490" y="128"/>
                  </a:lnTo>
                  <a:lnTo>
                    <a:pt x="1466" y="135"/>
                  </a:lnTo>
                  <a:lnTo>
                    <a:pt x="1444" y="143"/>
                  </a:lnTo>
                  <a:lnTo>
                    <a:pt x="1422" y="153"/>
                  </a:lnTo>
                  <a:lnTo>
                    <a:pt x="1403" y="166"/>
                  </a:lnTo>
                  <a:lnTo>
                    <a:pt x="1385" y="181"/>
                  </a:lnTo>
                  <a:lnTo>
                    <a:pt x="1369" y="198"/>
                  </a:lnTo>
                  <a:lnTo>
                    <a:pt x="1356" y="215"/>
                  </a:lnTo>
                  <a:lnTo>
                    <a:pt x="1356" y="215"/>
                  </a:lnTo>
                  <a:lnTo>
                    <a:pt x="1363" y="215"/>
                  </a:lnTo>
                  <a:lnTo>
                    <a:pt x="1371" y="212"/>
                  </a:lnTo>
                  <a:lnTo>
                    <a:pt x="1376" y="209"/>
                  </a:lnTo>
                  <a:lnTo>
                    <a:pt x="1379" y="205"/>
                  </a:lnTo>
                  <a:lnTo>
                    <a:pt x="1379" y="205"/>
                  </a:lnTo>
                  <a:lnTo>
                    <a:pt x="1387" y="208"/>
                  </a:lnTo>
                  <a:lnTo>
                    <a:pt x="1390" y="209"/>
                  </a:lnTo>
                  <a:lnTo>
                    <a:pt x="1392" y="212"/>
                  </a:lnTo>
                  <a:lnTo>
                    <a:pt x="1393" y="215"/>
                  </a:lnTo>
                  <a:lnTo>
                    <a:pt x="1393" y="218"/>
                  </a:lnTo>
                  <a:lnTo>
                    <a:pt x="1390" y="226"/>
                  </a:lnTo>
                  <a:lnTo>
                    <a:pt x="1390" y="226"/>
                  </a:lnTo>
                  <a:lnTo>
                    <a:pt x="1386" y="226"/>
                  </a:lnTo>
                  <a:lnTo>
                    <a:pt x="1383" y="227"/>
                  </a:lnTo>
                  <a:lnTo>
                    <a:pt x="1380" y="229"/>
                  </a:lnTo>
                  <a:lnTo>
                    <a:pt x="1378" y="229"/>
                  </a:lnTo>
                  <a:lnTo>
                    <a:pt x="1378" y="229"/>
                  </a:lnTo>
                  <a:lnTo>
                    <a:pt x="1371" y="234"/>
                  </a:lnTo>
                  <a:lnTo>
                    <a:pt x="1365" y="239"/>
                  </a:lnTo>
                  <a:lnTo>
                    <a:pt x="1356" y="250"/>
                  </a:lnTo>
                  <a:lnTo>
                    <a:pt x="1348" y="264"/>
                  </a:lnTo>
                  <a:lnTo>
                    <a:pt x="1344" y="278"/>
                  </a:lnTo>
                  <a:lnTo>
                    <a:pt x="1340" y="292"/>
                  </a:lnTo>
                  <a:lnTo>
                    <a:pt x="1335" y="307"/>
                  </a:lnTo>
                  <a:lnTo>
                    <a:pt x="1328" y="340"/>
                  </a:lnTo>
                  <a:lnTo>
                    <a:pt x="1328" y="340"/>
                  </a:lnTo>
                  <a:lnTo>
                    <a:pt x="1323" y="357"/>
                  </a:lnTo>
                  <a:lnTo>
                    <a:pt x="1316" y="373"/>
                  </a:lnTo>
                  <a:lnTo>
                    <a:pt x="1307" y="388"/>
                  </a:lnTo>
                  <a:lnTo>
                    <a:pt x="1296" y="402"/>
                  </a:lnTo>
                  <a:lnTo>
                    <a:pt x="1285" y="414"/>
                  </a:lnTo>
                  <a:lnTo>
                    <a:pt x="1272" y="424"/>
                  </a:lnTo>
                  <a:lnTo>
                    <a:pt x="1260" y="434"/>
                  </a:lnTo>
                  <a:lnTo>
                    <a:pt x="1244" y="442"/>
                  </a:lnTo>
                  <a:lnTo>
                    <a:pt x="1244" y="442"/>
                  </a:lnTo>
                  <a:lnTo>
                    <a:pt x="1240" y="444"/>
                  </a:lnTo>
                  <a:lnTo>
                    <a:pt x="1234" y="445"/>
                  </a:lnTo>
                  <a:lnTo>
                    <a:pt x="1225" y="449"/>
                  </a:lnTo>
                  <a:lnTo>
                    <a:pt x="1213" y="453"/>
                  </a:lnTo>
                  <a:lnTo>
                    <a:pt x="1208" y="455"/>
                  </a:lnTo>
                  <a:lnTo>
                    <a:pt x="1201" y="455"/>
                  </a:lnTo>
                  <a:lnTo>
                    <a:pt x="1201" y="455"/>
                  </a:lnTo>
                  <a:lnTo>
                    <a:pt x="1195" y="455"/>
                  </a:lnTo>
                  <a:lnTo>
                    <a:pt x="1189" y="453"/>
                  </a:lnTo>
                  <a:lnTo>
                    <a:pt x="1178" y="448"/>
                  </a:lnTo>
                  <a:lnTo>
                    <a:pt x="1168" y="445"/>
                  </a:lnTo>
                  <a:lnTo>
                    <a:pt x="1164" y="444"/>
                  </a:lnTo>
                  <a:lnTo>
                    <a:pt x="1159" y="442"/>
                  </a:lnTo>
                  <a:lnTo>
                    <a:pt x="1159" y="442"/>
                  </a:lnTo>
                  <a:lnTo>
                    <a:pt x="1163" y="452"/>
                  </a:lnTo>
                  <a:lnTo>
                    <a:pt x="1167" y="462"/>
                  </a:lnTo>
                  <a:lnTo>
                    <a:pt x="1171" y="469"/>
                  </a:lnTo>
                  <a:lnTo>
                    <a:pt x="1178" y="476"/>
                  </a:lnTo>
                  <a:lnTo>
                    <a:pt x="1185" y="482"/>
                  </a:lnTo>
                  <a:lnTo>
                    <a:pt x="1192" y="486"/>
                  </a:lnTo>
                  <a:lnTo>
                    <a:pt x="1202" y="489"/>
                  </a:lnTo>
                  <a:lnTo>
                    <a:pt x="1212" y="490"/>
                  </a:lnTo>
                  <a:lnTo>
                    <a:pt x="1212" y="490"/>
                  </a:lnTo>
                  <a:lnTo>
                    <a:pt x="1208" y="496"/>
                  </a:lnTo>
                  <a:lnTo>
                    <a:pt x="1203" y="500"/>
                  </a:lnTo>
                  <a:lnTo>
                    <a:pt x="1196" y="501"/>
                  </a:lnTo>
                  <a:lnTo>
                    <a:pt x="1188" y="503"/>
                  </a:lnTo>
                  <a:lnTo>
                    <a:pt x="1180" y="501"/>
                  </a:lnTo>
                  <a:lnTo>
                    <a:pt x="1173" y="500"/>
                  </a:lnTo>
                  <a:lnTo>
                    <a:pt x="1159" y="496"/>
                  </a:lnTo>
                  <a:lnTo>
                    <a:pt x="1159" y="496"/>
                  </a:lnTo>
                  <a:lnTo>
                    <a:pt x="1166" y="507"/>
                  </a:lnTo>
                  <a:lnTo>
                    <a:pt x="1173" y="518"/>
                  </a:lnTo>
                  <a:lnTo>
                    <a:pt x="1181" y="527"/>
                  </a:lnTo>
                  <a:lnTo>
                    <a:pt x="1191" y="534"/>
                  </a:lnTo>
                  <a:lnTo>
                    <a:pt x="1202" y="539"/>
                  </a:lnTo>
                  <a:lnTo>
                    <a:pt x="1215" y="543"/>
                  </a:lnTo>
                  <a:lnTo>
                    <a:pt x="1227" y="546"/>
                  </a:lnTo>
                  <a:lnTo>
                    <a:pt x="1241" y="548"/>
                  </a:lnTo>
                  <a:lnTo>
                    <a:pt x="1241" y="548"/>
                  </a:lnTo>
                  <a:lnTo>
                    <a:pt x="1239" y="557"/>
                  </a:lnTo>
                  <a:lnTo>
                    <a:pt x="1233" y="564"/>
                  </a:lnTo>
                  <a:lnTo>
                    <a:pt x="1226" y="570"/>
                  </a:lnTo>
                  <a:lnTo>
                    <a:pt x="1218" y="574"/>
                  </a:lnTo>
                  <a:lnTo>
                    <a:pt x="1209" y="578"/>
                  </a:lnTo>
                  <a:lnTo>
                    <a:pt x="1199" y="581"/>
                  </a:lnTo>
                  <a:lnTo>
                    <a:pt x="1181" y="584"/>
                  </a:lnTo>
                  <a:lnTo>
                    <a:pt x="1181" y="584"/>
                  </a:lnTo>
                  <a:close/>
                  <a:moveTo>
                    <a:pt x="2099" y="364"/>
                  </a:moveTo>
                  <a:lnTo>
                    <a:pt x="2099" y="364"/>
                  </a:lnTo>
                  <a:lnTo>
                    <a:pt x="2082" y="361"/>
                  </a:lnTo>
                  <a:lnTo>
                    <a:pt x="2067" y="357"/>
                  </a:lnTo>
                  <a:lnTo>
                    <a:pt x="2053" y="350"/>
                  </a:lnTo>
                  <a:lnTo>
                    <a:pt x="2040" y="341"/>
                  </a:lnTo>
                  <a:lnTo>
                    <a:pt x="2028" y="333"/>
                  </a:lnTo>
                  <a:lnTo>
                    <a:pt x="2016" y="323"/>
                  </a:lnTo>
                  <a:lnTo>
                    <a:pt x="2005" y="310"/>
                  </a:lnTo>
                  <a:lnTo>
                    <a:pt x="1995" y="299"/>
                  </a:lnTo>
                  <a:lnTo>
                    <a:pt x="1978" y="274"/>
                  </a:lnTo>
                  <a:lnTo>
                    <a:pt x="1962" y="246"/>
                  </a:lnTo>
                  <a:lnTo>
                    <a:pt x="1932" y="194"/>
                  </a:lnTo>
                  <a:lnTo>
                    <a:pt x="1932" y="194"/>
                  </a:lnTo>
                  <a:lnTo>
                    <a:pt x="1926" y="194"/>
                  </a:lnTo>
                  <a:lnTo>
                    <a:pt x="1926" y="194"/>
                  </a:lnTo>
                  <a:lnTo>
                    <a:pt x="1926" y="195"/>
                  </a:lnTo>
                  <a:lnTo>
                    <a:pt x="1925" y="197"/>
                  </a:lnTo>
                  <a:lnTo>
                    <a:pt x="1922" y="198"/>
                  </a:lnTo>
                  <a:lnTo>
                    <a:pt x="1922" y="198"/>
                  </a:lnTo>
                  <a:lnTo>
                    <a:pt x="1928" y="211"/>
                  </a:lnTo>
                  <a:lnTo>
                    <a:pt x="1935" y="223"/>
                  </a:lnTo>
                  <a:lnTo>
                    <a:pt x="1950" y="250"/>
                  </a:lnTo>
                  <a:lnTo>
                    <a:pt x="1959" y="264"/>
                  </a:lnTo>
                  <a:lnTo>
                    <a:pt x="1964" y="278"/>
                  </a:lnTo>
                  <a:lnTo>
                    <a:pt x="1970" y="293"/>
                  </a:lnTo>
                  <a:lnTo>
                    <a:pt x="1974" y="307"/>
                  </a:lnTo>
                  <a:lnTo>
                    <a:pt x="1974" y="307"/>
                  </a:lnTo>
                  <a:lnTo>
                    <a:pt x="1977" y="329"/>
                  </a:lnTo>
                  <a:lnTo>
                    <a:pt x="1977" y="347"/>
                  </a:lnTo>
                  <a:lnTo>
                    <a:pt x="1976" y="365"/>
                  </a:lnTo>
                  <a:lnTo>
                    <a:pt x="1971" y="382"/>
                  </a:lnTo>
                  <a:lnTo>
                    <a:pt x="1966" y="399"/>
                  </a:lnTo>
                  <a:lnTo>
                    <a:pt x="1960" y="416"/>
                  </a:lnTo>
                  <a:lnTo>
                    <a:pt x="1945" y="448"/>
                  </a:lnTo>
                  <a:lnTo>
                    <a:pt x="1945" y="448"/>
                  </a:lnTo>
                  <a:lnTo>
                    <a:pt x="1939" y="452"/>
                  </a:lnTo>
                  <a:lnTo>
                    <a:pt x="1935" y="458"/>
                  </a:lnTo>
                  <a:lnTo>
                    <a:pt x="1931" y="463"/>
                  </a:lnTo>
                  <a:lnTo>
                    <a:pt x="1926" y="469"/>
                  </a:lnTo>
                  <a:lnTo>
                    <a:pt x="1926" y="469"/>
                  </a:lnTo>
                  <a:lnTo>
                    <a:pt x="1932" y="482"/>
                  </a:lnTo>
                  <a:lnTo>
                    <a:pt x="1936" y="496"/>
                  </a:lnTo>
                  <a:lnTo>
                    <a:pt x="1938" y="510"/>
                  </a:lnTo>
                  <a:lnTo>
                    <a:pt x="1938" y="524"/>
                  </a:lnTo>
                  <a:lnTo>
                    <a:pt x="1935" y="536"/>
                  </a:lnTo>
                  <a:lnTo>
                    <a:pt x="1933" y="543"/>
                  </a:lnTo>
                  <a:lnTo>
                    <a:pt x="1929" y="549"/>
                  </a:lnTo>
                  <a:lnTo>
                    <a:pt x="1926" y="553"/>
                  </a:lnTo>
                  <a:lnTo>
                    <a:pt x="1921" y="557"/>
                  </a:lnTo>
                  <a:lnTo>
                    <a:pt x="1915" y="562"/>
                  </a:lnTo>
                  <a:lnTo>
                    <a:pt x="1908" y="563"/>
                  </a:lnTo>
                  <a:lnTo>
                    <a:pt x="1908" y="563"/>
                  </a:lnTo>
                  <a:lnTo>
                    <a:pt x="1908" y="574"/>
                  </a:lnTo>
                  <a:lnTo>
                    <a:pt x="1908" y="585"/>
                  </a:lnTo>
                  <a:lnTo>
                    <a:pt x="1907" y="595"/>
                  </a:lnTo>
                  <a:lnTo>
                    <a:pt x="1904" y="604"/>
                  </a:lnTo>
                  <a:lnTo>
                    <a:pt x="1898" y="623"/>
                  </a:lnTo>
                  <a:lnTo>
                    <a:pt x="1894" y="644"/>
                  </a:lnTo>
                  <a:lnTo>
                    <a:pt x="1894" y="644"/>
                  </a:lnTo>
                  <a:lnTo>
                    <a:pt x="1910" y="646"/>
                  </a:lnTo>
                  <a:lnTo>
                    <a:pt x="1925" y="646"/>
                  </a:lnTo>
                  <a:lnTo>
                    <a:pt x="1940" y="644"/>
                  </a:lnTo>
                  <a:lnTo>
                    <a:pt x="1955" y="642"/>
                  </a:lnTo>
                  <a:lnTo>
                    <a:pt x="1967" y="635"/>
                  </a:lnTo>
                  <a:lnTo>
                    <a:pt x="1978" y="628"/>
                  </a:lnTo>
                  <a:lnTo>
                    <a:pt x="1983" y="622"/>
                  </a:lnTo>
                  <a:lnTo>
                    <a:pt x="1987" y="616"/>
                  </a:lnTo>
                  <a:lnTo>
                    <a:pt x="1990" y="611"/>
                  </a:lnTo>
                  <a:lnTo>
                    <a:pt x="1992" y="604"/>
                  </a:lnTo>
                  <a:lnTo>
                    <a:pt x="1992" y="604"/>
                  </a:lnTo>
                  <a:lnTo>
                    <a:pt x="1974" y="601"/>
                  </a:lnTo>
                  <a:lnTo>
                    <a:pt x="1957" y="597"/>
                  </a:lnTo>
                  <a:lnTo>
                    <a:pt x="1950" y="594"/>
                  </a:lnTo>
                  <a:lnTo>
                    <a:pt x="1945" y="591"/>
                  </a:lnTo>
                  <a:lnTo>
                    <a:pt x="1940" y="585"/>
                  </a:lnTo>
                  <a:lnTo>
                    <a:pt x="1939" y="580"/>
                  </a:lnTo>
                  <a:lnTo>
                    <a:pt x="1939" y="580"/>
                  </a:lnTo>
                  <a:lnTo>
                    <a:pt x="1950" y="584"/>
                  </a:lnTo>
                  <a:lnTo>
                    <a:pt x="1960" y="587"/>
                  </a:lnTo>
                  <a:lnTo>
                    <a:pt x="1971" y="590"/>
                  </a:lnTo>
                  <a:lnTo>
                    <a:pt x="1983" y="590"/>
                  </a:lnTo>
                  <a:lnTo>
                    <a:pt x="1994" y="591"/>
                  </a:lnTo>
                  <a:lnTo>
                    <a:pt x="2005" y="590"/>
                  </a:lnTo>
                  <a:lnTo>
                    <a:pt x="2016" y="588"/>
                  </a:lnTo>
                  <a:lnTo>
                    <a:pt x="2026" y="585"/>
                  </a:lnTo>
                  <a:lnTo>
                    <a:pt x="2037" y="581"/>
                  </a:lnTo>
                  <a:lnTo>
                    <a:pt x="2047" y="577"/>
                  </a:lnTo>
                  <a:lnTo>
                    <a:pt x="2056" y="571"/>
                  </a:lnTo>
                  <a:lnTo>
                    <a:pt x="2064" y="564"/>
                  </a:lnTo>
                  <a:lnTo>
                    <a:pt x="2071" y="557"/>
                  </a:lnTo>
                  <a:lnTo>
                    <a:pt x="2077" y="549"/>
                  </a:lnTo>
                  <a:lnTo>
                    <a:pt x="2082" y="541"/>
                  </a:lnTo>
                  <a:lnTo>
                    <a:pt x="2086" y="531"/>
                  </a:lnTo>
                  <a:lnTo>
                    <a:pt x="2086" y="531"/>
                  </a:lnTo>
                  <a:lnTo>
                    <a:pt x="2075" y="531"/>
                  </a:lnTo>
                  <a:lnTo>
                    <a:pt x="2065" y="529"/>
                  </a:lnTo>
                  <a:lnTo>
                    <a:pt x="2056" y="528"/>
                  </a:lnTo>
                  <a:lnTo>
                    <a:pt x="2046" y="525"/>
                  </a:lnTo>
                  <a:lnTo>
                    <a:pt x="2028" y="518"/>
                  </a:lnTo>
                  <a:lnTo>
                    <a:pt x="2011" y="510"/>
                  </a:lnTo>
                  <a:lnTo>
                    <a:pt x="2011" y="510"/>
                  </a:lnTo>
                  <a:lnTo>
                    <a:pt x="1995" y="501"/>
                  </a:lnTo>
                  <a:lnTo>
                    <a:pt x="1983" y="494"/>
                  </a:lnTo>
                  <a:lnTo>
                    <a:pt x="1977" y="490"/>
                  </a:lnTo>
                  <a:lnTo>
                    <a:pt x="1974" y="484"/>
                  </a:lnTo>
                  <a:lnTo>
                    <a:pt x="1973" y="479"/>
                  </a:lnTo>
                  <a:lnTo>
                    <a:pt x="1973" y="470"/>
                  </a:lnTo>
                  <a:lnTo>
                    <a:pt x="1973" y="470"/>
                  </a:lnTo>
                  <a:lnTo>
                    <a:pt x="1999" y="482"/>
                  </a:lnTo>
                  <a:lnTo>
                    <a:pt x="2012" y="486"/>
                  </a:lnTo>
                  <a:lnTo>
                    <a:pt x="2026" y="489"/>
                  </a:lnTo>
                  <a:lnTo>
                    <a:pt x="2026" y="489"/>
                  </a:lnTo>
                  <a:lnTo>
                    <a:pt x="2042" y="489"/>
                  </a:lnTo>
                  <a:lnTo>
                    <a:pt x="2057" y="489"/>
                  </a:lnTo>
                  <a:lnTo>
                    <a:pt x="2070" y="486"/>
                  </a:lnTo>
                  <a:lnTo>
                    <a:pt x="2082" y="482"/>
                  </a:lnTo>
                  <a:lnTo>
                    <a:pt x="2093" y="476"/>
                  </a:lnTo>
                  <a:lnTo>
                    <a:pt x="2105" y="469"/>
                  </a:lnTo>
                  <a:lnTo>
                    <a:pt x="2113" y="461"/>
                  </a:lnTo>
                  <a:lnTo>
                    <a:pt x="2122" y="452"/>
                  </a:lnTo>
                  <a:lnTo>
                    <a:pt x="2129" y="442"/>
                  </a:lnTo>
                  <a:lnTo>
                    <a:pt x="2136" y="431"/>
                  </a:lnTo>
                  <a:lnTo>
                    <a:pt x="2141" y="420"/>
                  </a:lnTo>
                  <a:lnTo>
                    <a:pt x="2145" y="407"/>
                  </a:lnTo>
                  <a:lnTo>
                    <a:pt x="2148" y="395"/>
                  </a:lnTo>
                  <a:lnTo>
                    <a:pt x="2150" y="380"/>
                  </a:lnTo>
                  <a:lnTo>
                    <a:pt x="2151" y="368"/>
                  </a:lnTo>
                  <a:lnTo>
                    <a:pt x="2151" y="354"/>
                  </a:lnTo>
                  <a:lnTo>
                    <a:pt x="2151" y="354"/>
                  </a:lnTo>
                  <a:lnTo>
                    <a:pt x="2138" y="358"/>
                  </a:lnTo>
                  <a:lnTo>
                    <a:pt x="2127" y="362"/>
                  </a:lnTo>
                  <a:lnTo>
                    <a:pt x="2115" y="365"/>
                  </a:lnTo>
                  <a:lnTo>
                    <a:pt x="2099" y="364"/>
                  </a:lnTo>
                  <a:lnTo>
                    <a:pt x="2099" y="364"/>
                  </a:lnTo>
                  <a:close/>
                  <a:moveTo>
                    <a:pt x="1313" y="625"/>
                  </a:moveTo>
                  <a:lnTo>
                    <a:pt x="1313" y="625"/>
                  </a:lnTo>
                  <a:lnTo>
                    <a:pt x="1309" y="630"/>
                  </a:lnTo>
                  <a:lnTo>
                    <a:pt x="1306" y="636"/>
                  </a:lnTo>
                  <a:lnTo>
                    <a:pt x="1303" y="643"/>
                  </a:lnTo>
                  <a:lnTo>
                    <a:pt x="1303" y="649"/>
                  </a:lnTo>
                  <a:lnTo>
                    <a:pt x="1303" y="654"/>
                  </a:lnTo>
                  <a:lnTo>
                    <a:pt x="1305" y="660"/>
                  </a:lnTo>
                  <a:lnTo>
                    <a:pt x="1306" y="666"/>
                  </a:lnTo>
                  <a:lnTo>
                    <a:pt x="1309" y="671"/>
                  </a:lnTo>
                  <a:lnTo>
                    <a:pt x="1317" y="681"/>
                  </a:lnTo>
                  <a:lnTo>
                    <a:pt x="1327" y="688"/>
                  </a:lnTo>
                  <a:lnTo>
                    <a:pt x="1340" y="695"/>
                  </a:lnTo>
                  <a:lnTo>
                    <a:pt x="1351" y="698"/>
                  </a:lnTo>
                  <a:lnTo>
                    <a:pt x="1351" y="698"/>
                  </a:lnTo>
                  <a:lnTo>
                    <a:pt x="1356" y="695"/>
                  </a:lnTo>
                  <a:lnTo>
                    <a:pt x="1363" y="692"/>
                  </a:lnTo>
                  <a:lnTo>
                    <a:pt x="1371" y="691"/>
                  </a:lnTo>
                  <a:lnTo>
                    <a:pt x="1376" y="688"/>
                  </a:lnTo>
                  <a:lnTo>
                    <a:pt x="1376" y="688"/>
                  </a:lnTo>
                  <a:lnTo>
                    <a:pt x="1389" y="698"/>
                  </a:lnTo>
                  <a:lnTo>
                    <a:pt x="1403" y="708"/>
                  </a:lnTo>
                  <a:lnTo>
                    <a:pt x="1431" y="727"/>
                  </a:lnTo>
                  <a:lnTo>
                    <a:pt x="1459" y="744"/>
                  </a:lnTo>
                  <a:lnTo>
                    <a:pt x="1488" y="762"/>
                  </a:lnTo>
                  <a:lnTo>
                    <a:pt x="1488" y="762"/>
                  </a:lnTo>
                  <a:lnTo>
                    <a:pt x="1525" y="772"/>
                  </a:lnTo>
                  <a:lnTo>
                    <a:pt x="1560" y="781"/>
                  </a:lnTo>
                  <a:lnTo>
                    <a:pt x="1577" y="785"/>
                  </a:lnTo>
                  <a:lnTo>
                    <a:pt x="1595" y="786"/>
                  </a:lnTo>
                  <a:lnTo>
                    <a:pt x="1612" y="788"/>
                  </a:lnTo>
                  <a:lnTo>
                    <a:pt x="1630" y="788"/>
                  </a:lnTo>
                  <a:lnTo>
                    <a:pt x="1630" y="788"/>
                  </a:lnTo>
                  <a:lnTo>
                    <a:pt x="1644" y="790"/>
                  </a:lnTo>
                  <a:lnTo>
                    <a:pt x="1661" y="792"/>
                  </a:lnTo>
                  <a:lnTo>
                    <a:pt x="1678" y="792"/>
                  </a:lnTo>
                  <a:lnTo>
                    <a:pt x="1695" y="792"/>
                  </a:lnTo>
                  <a:lnTo>
                    <a:pt x="1710" y="789"/>
                  </a:lnTo>
                  <a:lnTo>
                    <a:pt x="1726" y="785"/>
                  </a:lnTo>
                  <a:lnTo>
                    <a:pt x="1740" y="781"/>
                  </a:lnTo>
                  <a:lnTo>
                    <a:pt x="1752" y="774"/>
                  </a:lnTo>
                  <a:lnTo>
                    <a:pt x="1752" y="774"/>
                  </a:lnTo>
                  <a:lnTo>
                    <a:pt x="1757" y="774"/>
                  </a:lnTo>
                  <a:lnTo>
                    <a:pt x="1759" y="772"/>
                  </a:lnTo>
                  <a:lnTo>
                    <a:pt x="1762" y="772"/>
                  </a:lnTo>
                  <a:lnTo>
                    <a:pt x="1766" y="772"/>
                  </a:lnTo>
                  <a:lnTo>
                    <a:pt x="1766" y="772"/>
                  </a:lnTo>
                  <a:lnTo>
                    <a:pt x="1803" y="734"/>
                  </a:lnTo>
                  <a:lnTo>
                    <a:pt x="1821" y="716"/>
                  </a:lnTo>
                  <a:lnTo>
                    <a:pt x="1839" y="695"/>
                  </a:lnTo>
                  <a:lnTo>
                    <a:pt x="1855" y="674"/>
                  </a:lnTo>
                  <a:lnTo>
                    <a:pt x="1869" y="651"/>
                  </a:lnTo>
                  <a:lnTo>
                    <a:pt x="1880" y="626"/>
                  </a:lnTo>
                  <a:lnTo>
                    <a:pt x="1884" y="614"/>
                  </a:lnTo>
                  <a:lnTo>
                    <a:pt x="1889" y="601"/>
                  </a:lnTo>
                  <a:lnTo>
                    <a:pt x="1889" y="601"/>
                  </a:lnTo>
                  <a:lnTo>
                    <a:pt x="1887" y="591"/>
                  </a:lnTo>
                  <a:lnTo>
                    <a:pt x="1889" y="583"/>
                  </a:lnTo>
                  <a:lnTo>
                    <a:pt x="1890" y="576"/>
                  </a:lnTo>
                  <a:lnTo>
                    <a:pt x="1893" y="567"/>
                  </a:lnTo>
                  <a:lnTo>
                    <a:pt x="1893" y="567"/>
                  </a:lnTo>
                  <a:lnTo>
                    <a:pt x="1894" y="560"/>
                  </a:lnTo>
                  <a:lnTo>
                    <a:pt x="1894" y="560"/>
                  </a:lnTo>
                  <a:lnTo>
                    <a:pt x="1893" y="548"/>
                  </a:lnTo>
                  <a:lnTo>
                    <a:pt x="1891" y="535"/>
                  </a:lnTo>
                  <a:lnTo>
                    <a:pt x="1886" y="514"/>
                  </a:lnTo>
                  <a:lnTo>
                    <a:pt x="1886" y="514"/>
                  </a:lnTo>
                  <a:lnTo>
                    <a:pt x="1883" y="500"/>
                  </a:lnTo>
                  <a:lnTo>
                    <a:pt x="1882" y="484"/>
                  </a:lnTo>
                  <a:lnTo>
                    <a:pt x="1882" y="469"/>
                  </a:lnTo>
                  <a:lnTo>
                    <a:pt x="1879" y="453"/>
                  </a:lnTo>
                  <a:lnTo>
                    <a:pt x="1879" y="453"/>
                  </a:lnTo>
                  <a:lnTo>
                    <a:pt x="1882" y="444"/>
                  </a:lnTo>
                  <a:lnTo>
                    <a:pt x="1882" y="431"/>
                  </a:lnTo>
                  <a:lnTo>
                    <a:pt x="1882" y="425"/>
                  </a:lnTo>
                  <a:lnTo>
                    <a:pt x="1880" y="420"/>
                  </a:lnTo>
                  <a:lnTo>
                    <a:pt x="1877" y="416"/>
                  </a:lnTo>
                  <a:lnTo>
                    <a:pt x="1874" y="411"/>
                  </a:lnTo>
                  <a:lnTo>
                    <a:pt x="1874" y="411"/>
                  </a:lnTo>
                  <a:lnTo>
                    <a:pt x="1874" y="396"/>
                  </a:lnTo>
                  <a:lnTo>
                    <a:pt x="1873" y="383"/>
                  </a:lnTo>
                  <a:lnTo>
                    <a:pt x="1870" y="371"/>
                  </a:lnTo>
                  <a:lnTo>
                    <a:pt x="1865" y="361"/>
                  </a:lnTo>
                  <a:lnTo>
                    <a:pt x="1859" y="351"/>
                  </a:lnTo>
                  <a:lnTo>
                    <a:pt x="1851" y="341"/>
                  </a:lnTo>
                  <a:lnTo>
                    <a:pt x="1842" y="333"/>
                  </a:lnTo>
                  <a:lnTo>
                    <a:pt x="1834" y="326"/>
                  </a:lnTo>
                  <a:lnTo>
                    <a:pt x="1814" y="310"/>
                  </a:lnTo>
                  <a:lnTo>
                    <a:pt x="1794" y="296"/>
                  </a:lnTo>
                  <a:lnTo>
                    <a:pt x="1785" y="288"/>
                  </a:lnTo>
                  <a:lnTo>
                    <a:pt x="1776" y="279"/>
                  </a:lnTo>
                  <a:lnTo>
                    <a:pt x="1769" y="271"/>
                  </a:lnTo>
                  <a:lnTo>
                    <a:pt x="1762" y="261"/>
                  </a:lnTo>
                  <a:lnTo>
                    <a:pt x="1762" y="261"/>
                  </a:lnTo>
                  <a:lnTo>
                    <a:pt x="1761" y="279"/>
                  </a:lnTo>
                  <a:lnTo>
                    <a:pt x="1758" y="298"/>
                  </a:lnTo>
                  <a:lnTo>
                    <a:pt x="1754" y="314"/>
                  </a:lnTo>
                  <a:lnTo>
                    <a:pt x="1747" y="331"/>
                  </a:lnTo>
                  <a:lnTo>
                    <a:pt x="1740" y="347"/>
                  </a:lnTo>
                  <a:lnTo>
                    <a:pt x="1730" y="359"/>
                  </a:lnTo>
                  <a:lnTo>
                    <a:pt x="1720" y="373"/>
                  </a:lnTo>
                  <a:lnTo>
                    <a:pt x="1709" y="385"/>
                  </a:lnTo>
                  <a:lnTo>
                    <a:pt x="1695" y="396"/>
                  </a:lnTo>
                  <a:lnTo>
                    <a:pt x="1681" y="406"/>
                  </a:lnTo>
                  <a:lnTo>
                    <a:pt x="1667" y="414"/>
                  </a:lnTo>
                  <a:lnTo>
                    <a:pt x="1651" y="423"/>
                  </a:lnTo>
                  <a:lnTo>
                    <a:pt x="1634" y="428"/>
                  </a:lnTo>
                  <a:lnTo>
                    <a:pt x="1618" y="434"/>
                  </a:lnTo>
                  <a:lnTo>
                    <a:pt x="1599" y="439"/>
                  </a:lnTo>
                  <a:lnTo>
                    <a:pt x="1581" y="442"/>
                  </a:lnTo>
                  <a:lnTo>
                    <a:pt x="1581" y="442"/>
                  </a:lnTo>
                  <a:lnTo>
                    <a:pt x="1575" y="448"/>
                  </a:lnTo>
                  <a:lnTo>
                    <a:pt x="1570" y="453"/>
                  </a:lnTo>
                  <a:lnTo>
                    <a:pt x="1566" y="458"/>
                  </a:lnTo>
                  <a:lnTo>
                    <a:pt x="1560" y="462"/>
                  </a:lnTo>
                  <a:lnTo>
                    <a:pt x="1560" y="462"/>
                  </a:lnTo>
                  <a:lnTo>
                    <a:pt x="1550" y="456"/>
                  </a:lnTo>
                  <a:lnTo>
                    <a:pt x="1545" y="452"/>
                  </a:lnTo>
                  <a:lnTo>
                    <a:pt x="1545" y="452"/>
                  </a:lnTo>
                  <a:lnTo>
                    <a:pt x="1547" y="446"/>
                  </a:lnTo>
                  <a:lnTo>
                    <a:pt x="1553" y="441"/>
                  </a:lnTo>
                  <a:lnTo>
                    <a:pt x="1564" y="432"/>
                  </a:lnTo>
                  <a:lnTo>
                    <a:pt x="1570" y="428"/>
                  </a:lnTo>
                  <a:lnTo>
                    <a:pt x="1574" y="423"/>
                  </a:lnTo>
                  <a:lnTo>
                    <a:pt x="1575" y="417"/>
                  </a:lnTo>
                  <a:lnTo>
                    <a:pt x="1575" y="410"/>
                  </a:lnTo>
                  <a:lnTo>
                    <a:pt x="1575" y="410"/>
                  </a:lnTo>
                  <a:lnTo>
                    <a:pt x="1564" y="424"/>
                  </a:lnTo>
                  <a:lnTo>
                    <a:pt x="1550" y="439"/>
                  </a:lnTo>
                  <a:lnTo>
                    <a:pt x="1535" y="453"/>
                  </a:lnTo>
                  <a:lnTo>
                    <a:pt x="1521" y="463"/>
                  </a:lnTo>
                  <a:lnTo>
                    <a:pt x="1521" y="463"/>
                  </a:lnTo>
                  <a:lnTo>
                    <a:pt x="1505" y="472"/>
                  </a:lnTo>
                  <a:lnTo>
                    <a:pt x="1488" y="477"/>
                  </a:lnTo>
                  <a:lnTo>
                    <a:pt x="1470" y="484"/>
                  </a:lnTo>
                  <a:lnTo>
                    <a:pt x="1463" y="489"/>
                  </a:lnTo>
                  <a:lnTo>
                    <a:pt x="1455" y="494"/>
                  </a:lnTo>
                  <a:lnTo>
                    <a:pt x="1455" y="494"/>
                  </a:lnTo>
                  <a:lnTo>
                    <a:pt x="1449" y="498"/>
                  </a:lnTo>
                  <a:lnTo>
                    <a:pt x="1445" y="503"/>
                  </a:lnTo>
                  <a:lnTo>
                    <a:pt x="1438" y="514"/>
                  </a:lnTo>
                  <a:lnTo>
                    <a:pt x="1432" y="527"/>
                  </a:lnTo>
                  <a:lnTo>
                    <a:pt x="1427" y="541"/>
                  </a:lnTo>
                  <a:lnTo>
                    <a:pt x="1417" y="570"/>
                  </a:lnTo>
                  <a:lnTo>
                    <a:pt x="1411" y="583"/>
                  </a:lnTo>
                  <a:lnTo>
                    <a:pt x="1404" y="595"/>
                  </a:lnTo>
                  <a:lnTo>
                    <a:pt x="1404" y="595"/>
                  </a:lnTo>
                  <a:lnTo>
                    <a:pt x="1399" y="601"/>
                  </a:lnTo>
                  <a:lnTo>
                    <a:pt x="1394" y="605"/>
                  </a:lnTo>
                  <a:lnTo>
                    <a:pt x="1383" y="614"/>
                  </a:lnTo>
                  <a:lnTo>
                    <a:pt x="1372" y="621"/>
                  </a:lnTo>
                  <a:lnTo>
                    <a:pt x="1361" y="630"/>
                  </a:lnTo>
                  <a:lnTo>
                    <a:pt x="1361" y="630"/>
                  </a:lnTo>
                  <a:lnTo>
                    <a:pt x="1371" y="636"/>
                  </a:lnTo>
                  <a:lnTo>
                    <a:pt x="1380" y="643"/>
                  </a:lnTo>
                  <a:lnTo>
                    <a:pt x="1389" y="653"/>
                  </a:lnTo>
                  <a:lnTo>
                    <a:pt x="1396" y="663"/>
                  </a:lnTo>
                  <a:lnTo>
                    <a:pt x="1396" y="663"/>
                  </a:lnTo>
                  <a:lnTo>
                    <a:pt x="1394" y="667"/>
                  </a:lnTo>
                  <a:lnTo>
                    <a:pt x="1392" y="668"/>
                  </a:lnTo>
                  <a:lnTo>
                    <a:pt x="1389" y="670"/>
                  </a:lnTo>
                  <a:lnTo>
                    <a:pt x="1385" y="670"/>
                  </a:lnTo>
                  <a:lnTo>
                    <a:pt x="1385" y="670"/>
                  </a:lnTo>
                  <a:lnTo>
                    <a:pt x="1378" y="660"/>
                  </a:lnTo>
                  <a:lnTo>
                    <a:pt x="1368" y="649"/>
                  </a:lnTo>
                  <a:lnTo>
                    <a:pt x="1362" y="646"/>
                  </a:lnTo>
                  <a:lnTo>
                    <a:pt x="1356" y="643"/>
                  </a:lnTo>
                  <a:lnTo>
                    <a:pt x="1349" y="642"/>
                  </a:lnTo>
                  <a:lnTo>
                    <a:pt x="1342" y="644"/>
                  </a:lnTo>
                  <a:lnTo>
                    <a:pt x="1342" y="644"/>
                  </a:lnTo>
                  <a:lnTo>
                    <a:pt x="1341" y="650"/>
                  </a:lnTo>
                  <a:lnTo>
                    <a:pt x="1341" y="656"/>
                  </a:lnTo>
                  <a:lnTo>
                    <a:pt x="1341" y="661"/>
                  </a:lnTo>
                  <a:lnTo>
                    <a:pt x="1342" y="667"/>
                  </a:lnTo>
                  <a:lnTo>
                    <a:pt x="1347" y="675"/>
                  </a:lnTo>
                  <a:lnTo>
                    <a:pt x="1348" y="684"/>
                  </a:lnTo>
                  <a:lnTo>
                    <a:pt x="1348" y="684"/>
                  </a:lnTo>
                  <a:lnTo>
                    <a:pt x="1342" y="682"/>
                  </a:lnTo>
                  <a:lnTo>
                    <a:pt x="1337" y="678"/>
                  </a:lnTo>
                  <a:lnTo>
                    <a:pt x="1333" y="674"/>
                  </a:lnTo>
                  <a:lnTo>
                    <a:pt x="1330" y="668"/>
                  </a:lnTo>
                  <a:lnTo>
                    <a:pt x="1328" y="663"/>
                  </a:lnTo>
                  <a:lnTo>
                    <a:pt x="1327" y="656"/>
                  </a:lnTo>
                  <a:lnTo>
                    <a:pt x="1326" y="649"/>
                  </a:lnTo>
                  <a:lnTo>
                    <a:pt x="1327" y="642"/>
                  </a:lnTo>
                  <a:lnTo>
                    <a:pt x="1327" y="642"/>
                  </a:lnTo>
                  <a:lnTo>
                    <a:pt x="1323" y="644"/>
                  </a:lnTo>
                  <a:lnTo>
                    <a:pt x="1319" y="647"/>
                  </a:lnTo>
                  <a:lnTo>
                    <a:pt x="1314" y="649"/>
                  </a:lnTo>
                  <a:lnTo>
                    <a:pt x="1313" y="647"/>
                  </a:lnTo>
                  <a:lnTo>
                    <a:pt x="1312" y="646"/>
                  </a:lnTo>
                  <a:lnTo>
                    <a:pt x="1312" y="646"/>
                  </a:lnTo>
                  <a:lnTo>
                    <a:pt x="1314" y="639"/>
                  </a:lnTo>
                  <a:lnTo>
                    <a:pt x="1319" y="633"/>
                  </a:lnTo>
                  <a:lnTo>
                    <a:pt x="1324" y="629"/>
                  </a:lnTo>
                  <a:lnTo>
                    <a:pt x="1331" y="625"/>
                  </a:lnTo>
                  <a:lnTo>
                    <a:pt x="1344" y="618"/>
                  </a:lnTo>
                  <a:lnTo>
                    <a:pt x="1348" y="612"/>
                  </a:lnTo>
                  <a:lnTo>
                    <a:pt x="1349" y="608"/>
                  </a:lnTo>
                  <a:lnTo>
                    <a:pt x="1349" y="608"/>
                  </a:lnTo>
                  <a:lnTo>
                    <a:pt x="1342" y="614"/>
                  </a:lnTo>
                  <a:lnTo>
                    <a:pt x="1334" y="618"/>
                  </a:lnTo>
                  <a:lnTo>
                    <a:pt x="1324" y="622"/>
                  </a:lnTo>
                  <a:lnTo>
                    <a:pt x="1313" y="625"/>
                  </a:lnTo>
                  <a:lnTo>
                    <a:pt x="1313" y="625"/>
                  </a:lnTo>
                  <a:close/>
                  <a:moveTo>
                    <a:pt x="1896" y="459"/>
                  </a:moveTo>
                  <a:lnTo>
                    <a:pt x="1896" y="459"/>
                  </a:lnTo>
                  <a:lnTo>
                    <a:pt x="1898" y="445"/>
                  </a:lnTo>
                  <a:lnTo>
                    <a:pt x="1903" y="430"/>
                  </a:lnTo>
                  <a:lnTo>
                    <a:pt x="1904" y="423"/>
                  </a:lnTo>
                  <a:lnTo>
                    <a:pt x="1904" y="416"/>
                  </a:lnTo>
                  <a:lnTo>
                    <a:pt x="1903" y="409"/>
                  </a:lnTo>
                  <a:lnTo>
                    <a:pt x="1900" y="404"/>
                  </a:lnTo>
                  <a:lnTo>
                    <a:pt x="1900" y="404"/>
                  </a:lnTo>
                  <a:lnTo>
                    <a:pt x="1896" y="434"/>
                  </a:lnTo>
                  <a:lnTo>
                    <a:pt x="1896" y="446"/>
                  </a:lnTo>
                  <a:lnTo>
                    <a:pt x="1896" y="459"/>
                  </a:lnTo>
                  <a:lnTo>
                    <a:pt x="1896" y="459"/>
                  </a:lnTo>
                  <a:close/>
                  <a:moveTo>
                    <a:pt x="1910" y="549"/>
                  </a:moveTo>
                  <a:lnTo>
                    <a:pt x="1910" y="549"/>
                  </a:lnTo>
                  <a:lnTo>
                    <a:pt x="1915" y="543"/>
                  </a:lnTo>
                  <a:lnTo>
                    <a:pt x="1919" y="536"/>
                  </a:lnTo>
                  <a:lnTo>
                    <a:pt x="1922" y="528"/>
                  </a:lnTo>
                  <a:lnTo>
                    <a:pt x="1922" y="518"/>
                  </a:lnTo>
                  <a:lnTo>
                    <a:pt x="1922" y="508"/>
                  </a:lnTo>
                  <a:lnTo>
                    <a:pt x="1921" y="498"/>
                  </a:lnTo>
                  <a:lnTo>
                    <a:pt x="1918" y="490"/>
                  </a:lnTo>
                  <a:lnTo>
                    <a:pt x="1915" y="482"/>
                  </a:lnTo>
                  <a:lnTo>
                    <a:pt x="1915" y="482"/>
                  </a:lnTo>
                  <a:lnTo>
                    <a:pt x="1905" y="482"/>
                  </a:lnTo>
                  <a:lnTo>
                    <a:pt x="1897" y="480"/>
                  </a:lnTo>
                  <a:lnTo>
                    <a:pt x="1897" y="480"/>
                  </a:lnTo>
                  <a:lnTo>
                    <a:pt x="1897" y="489"/>
                  </a:lnTo>
                  <a:lnTo>
                    <a:pt x="1898" y="498"/>
                  </a:lnTo>
                  <a:lnTo>
                    <a:pt x="1901" y="517"/>
                  </a:lnTo>
                  <a:lnTo>
                    <a:pt x="1905" y="534"/>
                  </a:lnTo>
                  <a:lnTo>
                    <a:pt x="1910" y="549"/>
                  </a:lnTo>
                  <a:lnTo>
                    <a:pt x="1910" y="549"/>
                  </a:lnTo>
                  <a:close/>
                  <a:moveTo>
                    <a:pt x="1860" y="696"/>
                  </a:moveTo>
                  <a:lnTo>
                    <a:pt x="1860" y="696"/>
                  </a:lnTo>
                  <a:lnTo>
                    <a:pt x="1870" y="692"/>
                  </a:lnTo>
                  <a:lnTo>
                    <a:pt x="1879" y="689"/>
                  </a:lnTo>
                  <a:lnTo>
                    <a:pt x="1889" y="687"/>
                  </a:lnTo>
                  <a:lnTo>
                    <a:pt x="1900" y="682"/>
                  </a:lnTo>
                  <a:lnTo>
                    <a:pt x="1900" y="682"/>
                  </a:lnTo>
                  <a:lnTo>
                    <a:pt x="1891" y="671"/>
                  </a:lnTo>
                  <a:lnTo>
                    <a:pt x="1887" y="666"/>
                  </a:lnTo>
                  <a:lnTo>
                    <a:pt x="1882" y="661"/>
                  </a:lnTo>
                  <a:lnTo>
                    <a:pt x="1882" y="661"/>
                  </a:lnTo>
                  <a:lnTo>
                    <a:pt x="1876" y="671"/>
                  </a:lnTo>
                  <a:lnTo>
                    <a:pt x="1869" y="680"/>
                  </a:lnTo>
                  <a:lnTo>
                    <a:pt x="1863" y="688"/>
                  </a:lnTo>
                  <a:lnTo>
                    <a:pt x="1862" y="692"/>
                  </a:lnTo>
                  <a:lnTo>
                    <a:pt x="1860" y="696"/>
                  </a:lnTo>
                  <a:lnTo>
                    <a:pt x="1860" y="696"/>
                  </a:lnTo>
                  <a:close/>
                  <a:moveTo>
                    <a:pt x="559" y="779"/>
                  </a:moveTo>
                  <a:lnTo>
                    <a:pt x="559" y="779"/>
                  </a:lnTo>
                  <a:lnTo>
                    <a:pt x="563" y="775"/>
                  </a:lnTo>
                  <a:lnTo>
                    <a:pt x="569" y="774"/>
                  </a:lnTo>
                  <a:lnTo>
                    <a:pt x="575" y="772"/>
                  </a:lnTo>
                  <a:lnTo>
                    <a:pt x="582" y="772"/>
                  </a:lnTo>
                  <a:lnTo>
                    <a:pt x="582" y="772"/>
                  </a:lnTo>
                  <a:lnTo>
                    <a:pt x="580" y="757"/>
                  </a:lnTo>
                  <a:lnTo>
                    <a:pt x="576" y="743"/>
                  </a:lnTo>
                  <a:lnTo>
                    <a:pt x="568" y="712"/>
                  </a:lnTo>
                  <a:lnTo>
                    <a:pt x="568" y="712"/>
                  </a:lnTo>
                  <a:lnTo>
                    <a:pt x="551" y="729"/>
                  </a:lnTo>
                  <a:lnTo>
                    <a:pt x="534" y="746"/>
                  </a:lnTo>
                  <a:lnTo>
                    <a:pt x="525" y="754"/>
                  </a:lnTo>
                  <a:lnTo>
                    <a:pt x="518" y="762"/>
                  </a:lnTo>
                  <a:lnTo>
                    <a:pt x="511" y="772"/>
                  </a:lnTo>
                  <a:lnTo>
                    <a:pt x="506" y="783"/>
                  </a:lnTo>
                  <a:lnTo>
                    <a:pt x="506" y="783"/>
                  </a:lnTo>
                  <a:lnTo>
                    <a:pt x="510" y="785"/>
                  </a:lnTo>
                  <a:lnTo>
                    <a:pt x="514" y="786"/>
                  </a:lnTo>
                  <a:lnTo>
                    <a:pt x="520" y="792"/>
                  </a:lnTo>
                  <a:lnTo>
                    <a:pt x="523" y="797"/>
                  </a:lnTo>
                  <a:lnTo>
                    <a:pt x="524" y="803"/>
                  </a:lnTo>
                  <a:lnTo>
                    <a:pt x="524" y="803"/>
                  </a:lnTo>
                  <a:lnTo>
                    <a:pt x="530" y="799"/>
                  </a:lnTo>
                  <a:lnTo>
                    <a:pt x="532" y="795"/>
                  </a:lnTo>
                  <a:lnTo>
                    <a:pt x="532" y="790"/>
                  </a:lnTo>
                  <a:lnTo>
                    <a:pt x="531" y="785"/>
                  </a:lnTo>
                  <a:lnTo>
                    <a:pt x="525" y="774"/>
                  </a:lnTo>
                  <a:lnTo>
                    <a:pt x="523" y="768"/>
                  </a:lnTo>
                  <a:lnTo>
                    <a:pt x="520" y="762"/>
                  </a:lnTo>
                  <a:lnTo>
                    <a:pt x="520" y="762"/>
                  </a:lnTo>
                  <a:lnTo>
                    <a:pt x="523" y="762"/>
                  </a:lnTo>
                  <a:lnTo>
                    <a:pt x="524" y="761"/>
                  </a:lnTo>
                  <a:lnTo>
                    <a:pt x="524" y="761"/>
                  </a:lnTo>
                  <a:lnTo>
                    <a:pt x="530" y="764"/>
                  </a:lnTo>
                  <a:lnTo>
                    <a:pt x="534" y="769"/>
                  </a:lnTo>
                  <a:lnTo>
                    <a:pt x="539" y="774"/>
                  </a:lnTo>
                  <a:lnTo>
                    <a:pt x="545" y="776"/>
                  </a:lnTo>
                  <a:lnTo>
                    <a:pt x="545" y="776"/>
                  </a:lnTo>
                  <a:lnTo>
                    <a:pt x="549" y="767"/>
                  </a:lnTo>
                  <a:lnTo>
                    <a:pt x="551" y="760"/>
                  </a:lnTo>
                  <a:lnTo>
                    <a:pt x="551" y="751"/>
                  </a:lnTo>
                  <a:lnTo>
                    <a:pt x="551" y="740"/>
                  </a:lnTo>
                  <a:lnTo>
                    <a:pt x="551" y="740"/>
                  </a:lnTo>
                  <a:lnTo>
                    <a:pt x="554" y="739"/>
                  </a:lnTo>
                  <a:lnTo>
                    <a:pt x="556" y="737"/>
                  </a:lnTo>
                  <a:lnTo>
                    <a:pt x="559" y="737"/>
                  </a:lnTo>
                  <a:lnTo>
                    <a:pt x="559" y="737"/>
                  </a:lnTo>
                  <a:lnTo>
                    <a:pt x="563" y="740"/>
                  </a:lnTo>
                  <a:lnTo>
                    <a:pt x="566" y="744"/>
                  </a:lnTo>
                  <a:lnTo>
                    <a:pt x="566" y="750"/>
                  </a:lnTo>
                  <a:lnTo>
                    <a:pt x="566" y="757"/>
                  </a:lnTo>
                  <a:lnTo>
                    <a:pt x="562" y="768"/>
                  </a:lnTo>
                  <a:lnTo>
                    <a:pt x="559" y="779"/>
                  </a:lnTo>
                  <a:lnTo>
                    <a:pt x="559" y="779"/>
                  </a:lnTo>
                  <a:close/>
                  <a:moveTo>
                    <a:pt x="537" y="812"/>
                  </a:moveTo>
                  <a:lnTo>
                    <a:pt x="537" y="812"/>
                  </a:lnTo>
                  <a:lnTo>
                    <a:pt x="545" y="809"/>
                  </a:lnTo>
                  <a:lnTo>
                    <a:pt x="555" y="809"/>
                  </a:lnTo>
                  <a:lnTo>
                    <a:pt x="563" y="810"/>
                  </a:lnTo>
                  <a:lnTo>
                    <a:pt x="572" y="814"/>
                  </a:lnTo>
                  <a:lnTo>
                    <a:pt x="572" y="814"/>
                  </a:lnTo>
                  <a:lnTo>
                    <a:pt x="576" y="807"/>
                  </a:lnTo>
                  <a:lnTo>
                    <a:pt x="580" y="799"/>
                  </a:lnTo>
                  <a:lnTo>
                    <a:pt x="582" y="790"/>
                  </a:lnTo>
                  <a:lnTo>
                    <a:pt x="582" y="785"/>
                  </a:lnTo>
                  <a:lnTo>
                    <a:pt x="580" y="781"/>
                  </a:lnTo>
                  <a:lnTo>
                    <a:pt x="580" y="781"/>
                  </a:lnTo>
                  <a:lnTo>
                    <a:pt x="575" y="785"/>
                  </a:lnTo>
                  <a:lnTo>
                    <a:pt x="568" y="788"/>
                  </a:lnTo>
                  <a:lnTo>
                    <a:pt x="554" y="793"/>
                  </a:lnTo>
                  <a:lnTo>
                    <a:pt x="548" y="796"/>
                  </a:lnTo>
                  <a:lnTo>
                    <a:pt x="542" y="799"/>
                  </a:lnTo>
                  <a:lnTo>
                    <a:pt x="538" y="805"/>
                  </a:lnTo>
                  <a:lnTo>
                    <a:pt x="537" y="812"/>
                  </a:lnTo>
                  <a:lnTo>
                    <a:pt x="537" y="812"/>
                  </a:lnTo>
                  <a:close/>
                  <a:moveTo>
                    <a:pt x="506" y="862"/>
                  </a:moveTo>
                  <a:lnTo>
                    <a:pt x="506" y="862"/>
                  </a:lnTo>
                  <a:lnTo>
                    <a:pt x="510" y="842"/>
                  </a:lnTo>
                  <a:lnTo>
                    <a:pt x="514" y="824"/>
                  </a:lnTo>
                  <a:lnTo>
                    <a:pt x="514" y="814"/>
                  </a:lnTo>
                  <a:lnTo>
                    <a:pt x="513" y="805"/>
                  </a:lnTo>
                  <a:lnTo>
                    <a:pt x="510" y="796"/>
                  </a:lnTo>
                  <a:lnTo>
                    <a:pt x="503" y="788"/>
                  </a:lnTo>
                  <a:lnTo>
                    <a:pt x="503" y="788"/>
                  </a:lnTo>
                  <a:lnTo>
                    <a:pt x="499" y="807"/>
                  </a:lnTo>
                  <a:lnTo>
                    <a:pt x="497" y="817"/>
                  </a:lnTo>
                  <a:lnTo>
                    <a:pt x="497" y="827"/>
                  </a:lnTo>
                  <a:lnTo>
                    <a:pt x="497" y="835"/>
                  </a:lnTo>
                  <a:lnTo>
                    <a:pt x="499" y="845"/>
                  </a:lnTo>
                  <a:lnTo>
                    <a:pt x="502" y="854"/>
                  </a:lnTo>
                  <a:lnTo>
                    <a:pt x="506" y="862"/>
                  </a:lnTo>
                  <a:lnTo>
                    <a:pt x="506" y="862"/>
                  </a:lnTo>
                  <a:close/>
                  <a:moveTo>
                    <a:pt x="1696" y="824"/>
                  </a:moveTo>
                  <a:lnTo>
                    <a:pt x="1696" y="824"/>
                  </a:lnTo>
                  <a:lnTo>
                    <a:pt x="1693" y="824"/>
                  </a:lnTo>
                  <a:lnTo>
                    <a:pt x="1692" y="823"/>
                  </a:lnTo>
                  <a:lnTo>
                    <a:pt x="1692" y="820"/>
                  </a:lnTo>
                  <a:lnTo>
                    <a:pt x="1692" y="816"/>
                  </a:lnTo>
                  <a:lnTo>
                    <a:pt x="1691" y="814"/>
                  </a:lnTo>
                  <a:lnTo>
                    <a:pt x="1689" y="814"/>
                  </a:lnTo>
                  <a:lnTo>
                    <a:pt x="1689" y="814"/>
                  </a:lnTo>
                  <a:lnTo>
                    <a:pt x="1692" y="813"/>
                  </a:lnTo>
                  <a:lnTo>
                    <a:pt x="1693" y="812"/>
                  </a:lnTo>
                  <a:lnTo>
                    <a:pt x="1695" y="809"/>
                  </a:lnTo>
                  <a:lnTo>
                    <a:pt x="1692" y="807"/>
                  </a:lnTo>
                  <a:lnTo>
                    <a:pt x="1692" y="807"/>
                  </a:lnTo>
                  <a:lnTo>
                    <a:pt x="1661" y="809"/>
                  </a:lnTo>
                  <a:lnTo>
                    <a:pt x="1627" y="807"/>
                  </a:lnTo>
                  <a:lnTo>
                    <a:pt x="1597" y="805"/>
                  </a:lnTo>
                  <a:lnTo>
                    <a:pt x="1582" y="802"/>
                  </a:lnTo>
                  <a:lnTo>
                    <a:pt x="1570" y="797"/>
                  </a:lnTo>
                  <a:lnTo>
                    <a:pt x="1570" y="797"/>
                  </a:lnTo>
                  <a:lnTo>
                    <a:pt x="1573" y="810"/>
                  </a:lnTo>
                  <a:lnTo>
                    <a:pt x="1575" y="821"/>
                  </a:lnTo>
                  <a:lnTo>
                    <a:pt x="1581" y="831"/>
                  </a:lnTo>
                  <a:lnTo>
                    <a:pt x="1588" y="840"/>
                  </a:lnTo>
                  <a:lnTo>
                    <a:pt x="1597" y="847"/>
                  </a:lnTo>
                  <a:lnTo>
                    <a:pt x="1606" y="852"/>
                  </a:lnTo>
                  <a:lnTo>
                    <a:pt x="1616" y="856"/>
                  </a:lnTo>
                  <a:lnTo>
                    <a:pt x="1626" y="858"/>
                  </a:lnTo>
                  <a:lnTo>
                    <a:pt x="1636" y="859"/>
                  </a:lnTo>
                  <a:lnTo>
                    <a:pt x="1647" y="859"/>
                  </a:lnTo>
                  <a:lnTo>
                    <a:pt x="1657" y="856"/>
                  </a:lnTo>
                  <a:lnTo>
                    <a:pt x="1667" y="854"/>
                  </a:lnTo>
                  <a:lnTo>
                    <a:pt x="1677" y="848"/>
                  </a:lnTo>
                  <a:lnTo>
                    <a:pt x="1684" y="842"/>
                  </a:lnTo>
                  <a:lnTo>
                    <a:pt x="1691" y="834"/>
                  </a:lnTo>
                  <a:lnTo>
                    <a:pt x="1696" y="824"/>
                  </a:lnTo>
                  <a:lnTo>
                    <a:pt x="1696" y="824"/>
                  </a:lnTo>
                  <a:close/>
                  <a:moveTo>
                    <a:pt x="1713" y="835"/>
                  </a:moveTo>
                  <a:lnTo>
                    <a:pt x="1713" y="835"/>
                  </a:lnTo>
                  <a:lnTo>
                    <a:pt x="1706" y="844"/>
                  </a:lnTo>
                  <a:lnTo>
                    <a:pt x="1696" y="852"/>
                  </a:lnTo>
                  <a:lnTo>
                    <a:pt x="1685" y="861"/>
                  </a:lnTo>
                  <a:lnTo>
                    <a:pt x="1672" y="868"/>
                  </a:lnTo>
                  <a:lnTo>
                    <a:pt x="1660" y="873"/>
                  </a:lnTo>
                  <a:lnTo>
                    <a:pt x="1646" y="878"/>
                  </a:lnTo>
                  <a:lnTo>
                    <a:pt x="1632" y="879"/>
                  </a:lnTo>
                  <a:lnTo>
                    <a:pt x="1618" y="876"/>
                  </a:lnTo>
                  <a:lnTo>
                    <a:pt x="1618" y="876"/>
                  </a:lnTo>
                  <a:lnTo>
                    <a:pt x="1609" y="873"/>
                  </a:lnTo>
                  <a:lnTo>
                    <a:pt x="1601" y="869"/>
                  </a:lnTo>
                  <a:lnTo>
                    <a:pt x="1592" y="863"/>
                  </a:lnTo>
                  <a:lnTo>
                    <a:pt x="1584" y="861"/>
                  </a:lnTo>
                  <a:lnTo>
                    <a:pt x="1584" y="861"/>
                  </a:lnTo>
                  <a:lnTo>
                    <a:pt x="1582" y="858"/>
                  </a:lnTo>
                  <a:lnTo>
                    <a:pt x="1580" y="854"/>
                  </a:lnTo>
                  <a:lnTo>
                    <a:pt x="1573" y="848"/>
                  </a:lnTo>
                  <a:lnTo>
                    <a:pt x="1567" y="844"/>
                  </a:lnTo>
                  <a:lnTo>
                    <a:pt x="1561" y="837"/>
                  </a:lnTo>
                  <a:lnTo>
                    <a:pt x="1561" y="837"/>
                  </a:lnTo>
                  <a:lnTo>
                    <a:pt x="1563" y="827"/>
                  </a:lnTo>
                  <a:lnTo>
                    <a:pt x="1561" y="817"/>
                  </a:lnTo>
                  <a:lnTo>
                    <a:pt x="1557" y="807"/>
                  </a:lnTo>
                  <a:lnTo>
                    <a:pt x="1554" y="800"/>
                  </a:lnTo>
                  <a:lnTo>
                    <a:pt x="1554" y="800"/>
                  </a:lnTo>
                  <a:lnTo>
                    <a:pt x="1550" y="800"/>
                  </a:lnTo>
                  <a:lnTo>
                    <a:pt x="1549" y="802"/>
                  </a:lnTo>
                  <a:lnTo>
                    <a:pt x="1543" y="807"/>
                  </a:lnTo>
                  <a:lnTo>
                    <a:pt x="1539" y="812"/>
                  </a:lnTo>
                  <a:lnTo>
                    <a:pt x="1536" y="813"/>
                  </a:lnTo>
                  <a:lnTo>
                    <a:pt x="1533" y="814"/>
                  </a:lnTo>
                  <a:lnTo>
                    <a:pt x="1533" y="814"/>
                  </a:lnTo>
                  <a:lnTo>
                    <a:pt x="1535" y="823"/>
                  </a:lnTo>
                  <a:lnTo>
                    <a:pt x="1538" y="833"/>
                  </a:lnTo>
                  <a:lnTo>
                    <a:pt x="1542" y="841"/>
                  </a:lnTo>
                  <a:lnTo>
                    <a:pt x="1547" y="848"/>
                  </a:lnTo>
                  <a:lnTo>
                    <a:pt x="1559" y="863"/>
                  </a:lnTo>
                  <a:lnTo>
                    <a:pt x="1570" y="875"/>
                  </a:lnTo>
                  <a:lnTo>
                    <a:pt x="1570" y="875"/>
                  </a:lnTo>
                  <a:lnTo>
                    <a:pt x="1582" y="886"/>
                  </a:lnTo>
                  <a:lnTo>
                    <a:pt x="1598" y="897"/>
                  </a:lnTo>
                  <a:lnTo>
                    <a:pt x="1613" y="906"/>
                  </a:lnTo>
                  <a:lnTo>
                    <a:pt x="1629" y="913"/>
                  </a:lnTo>
                  <a:lnTo>
                    <a:pt x="1646" y="915"/>
                  </a:lnTo>
                  <a:lnTo>
                    <a:pt x="1655" y="917"/>
                  </a:lnTo>
                  <a:lnTo>
                    <a:pt x="1664" y="915"/>
                  </a:lnTo>
                  <a:lnTo>
                    <a:pt x="1672" y="914"/>
                  </a:lnTo>
                  <a:lnTo>
                    <a:pt x="1681" y="911"/>
                  </a:lnTo>
                  <a:lnTo>
                    <a:pt x="1689" y="908"/>
                  </a:lnTo>
                  <a:lnTo>
                    <a:pt x="1698" y="903"/>
                  </a:lnTo>
                  <a:lnTo>
                    <a:pt x="1698" y="903"/>
                  </a:lnTo>
                  <a:lnTo>
                    <a:pt x="1695" y="908"/>
                  </a:lnTo>
                  <a:lnTo>
                    <a:pt x="1692" y="914"/>
                  </a:lnTo>
                  <a:lnTo>
                    <a:pt x="1682" y="921"/>
                  </a:lnTo>
                  <a:lnTo>
                    <a:pt x="1672" y="928"/>
                  </a:lnTo>
                  <a:lnTo>
                    <a:pt x="1660" y="931"/>
                  </a:lnTo>
                  <a:lnTo>
                    <a:pt x="1647" y="932"/>
                  </a:lnTo>
                  <a:lnTo>
                    <a:pt x="1636" y="931"/>
                  </a:lnTo>
                  <a:lnTo>
                    <a:pt x="1625" y="927"/>
                  </a:lnTo>
                  <a:lnTo>
                    <a:pt x="1619" y="922"/>
                  </a:lnTo>
                  <a:lnTo>
                    <a:pt x="1613" y="918"/>
                  </a:lnTo>
                  <a:lnTo>
                    <a:pt x="1613" y="918"/>
                  </a:lnTo>
                  <a:lnTo>
                    <a:pt x="1598" y="913"/>
                  </a:lnTo>
                  <a:lnTo>
                    <a:pt x="1584" y="904"/>
                  </a:lnTo>
                  <a:lnTo>
                    <a:pt x="1570" y="893"/>
                  </a:lnTo>
                  <a:lnTo>
                    <a:pt x="1556" y="882"/>
                  </a:lnTo>
                  <a:lnTo>
                    <a:pt x="1545" y="868"/>
                  </a:lnTo>
                  <a:lnTo>
                    <a:pt x="1535" y="854"/>
                  </a:lnTo>
                  <a:lnTo>
                    <a:pt x="1526" y="840"/>
                  </a:lnTo>
                  <a:lnTo>
                    <a:pt x="1521" y="826"/>
                  </a:lnTo>
                  <a:lnTo>
                    <a:pt x="1521" y="826"/>
                  </a:lnTo>
                  <a:lnTo>
                    <a:pt x="1517" y="834"/>
                  </a:lnTo>
                  <a:lnTo>
                    <a:pt x="1511" y="841"/>
                  </a:lnTo>
                  <a:lnTo>
                    <a:pt x="1505" y="858"/>
                  </a:lnTo>
                  <a:lnTo>
                    <a:pt x="1505" y="858"/>
                  </a:lnTo>
                  <a:lnTo>
                    <a:pt x="1515" y="873"/>
                  </a:lnTo>
                  <a:lnTo>
                    <a:pt x="1521" y="879"/>
                  </a:lnTo>
                  <a:lnTo>
                    <a:pt x="1528" y="886"/>
                  </a:lnTo>
                  <a:lnTo>
                    <a:pt x="1528" y="886"/>
                  </a:lnTo>
                  <a:lnTo>
                    <a:pt x="1547" y="900"/>
                  </a:lnTo>
                  <a:lnTo>
                    <a:pt x="1567" y="914"/>
                  </a:lnTo>
                  <a:lnTo>
                    <a:pt x="1567" y="914"/>
                  </a:lnTo>
                  <a:lnTo>
                    <a:pt x="1598" y="934"/>
                  </a:lnTo>
                  <a:lnTo>
                    <a:pt x="1615" y="942"/>
                  </a:lnTo>
                  <a:lnTo>
                    <a:pt x="1630" y="949"/>
                  </a:lnTo>
                  <a:lnTo>
                    <a:pt x="1630" y="949"/>
                  </a:lnTo>
                  <a:lnTo>
                    <a:pt x="1639" y="951"/>
                  </a:lnTo>
                  <a:lnTo>
                    <a:pt x="1646" y="951"/>
                  </a:lnTo>
                  <a:lnTo>
                    <a:pt x="1663" y="951"/>
                  </a:lnTo>
                  <a:lnTo>
                    <a:pt x="1679" y="946"/>
                  </a:lnTo>
                  <a:lnTo>
                    <a:pt x="1693" y="941"/>
                  </a:lnTo>
                  <a:lnTo>
                    <a:pt x="1707" y="932"/>
                  </a:lnTo>
                  <a:lnTo>
                    <a:pt x="1721" y="922"/>
                  </a:lnTo>
                  <a:lnTo>
                    <a:pt x="1733" y="913"/>
                  </a:lnTo>
                  <a:lnTo>
                    <a:pt x="1741" y="901"/>
                  </a:lnTo>
                  <a:lnTo>
                    <a:pt x="1741" y="901"/>
                  </a:lnTo>
                  <a:lnTo>
                    <a:pt x="1745" y="894"/>
                  </a:lnTo>
                  <a:lnTo>
                    <a:pt x="1748" y="889"/>
                  </a:lnTo>
                  <a:lnTo>
                    <a:pt x="1751" y="882"/>
                  </a:lnTo>
                  <a:lnTo>
                    <a:pt x="1754" y="875"/>
                  </a:lnTo>
                  <a:lnTo>
                    <a:pt x="1754" y="875"/>
                  </a:lnTo>
                  <a:lnTo>
                    <a:pt x="1762" y="865"/>
                  </a:lnTo>
                  <a:lnTo>
                    <a:pt x="1772" y="854"/>
                  </a:lnTo>
                  <a:lnTo>
                    <a:pt x="1775" y="848"/>
                  </a:lnTo>
                  <a:lnTo>
                    <a:pt x="1778" y="841"/>
                  </a:lnTo>
                  <a:lnTo>
                    <a:pt x="1776" y="835"/>
                  </a:lnTo>
                  <a:lnTo>
                    <a:pt x="1773" y="828"/>
                  </a:lnTo>
                  <a:lnTo>
                    <a:pt x="1773" y="828"/>
                  </a:lnTo>
                  <a:lnTo>
                    <a:pt x="1772" y="828"/>
                  </a:lnTo>
                  <a:lnTo>
                    <a:pt x="1769" y="828"/>
                  </a:lnTo>
                  <a:lnTo>
                    <a:pt x="1762" y="827"/>
                  </a:lnTo>
                  <a:lnTo>
                    <a:pt x="1755" y="827"/>
                  </a:lnTo>
                  <a:lnTo>
                    <a:pt x="1754" y="828"/>
                  </a:lnTo>
                  <a:lnTo>
                    <a:pt x="1754" y="831"/>
                  </a:lnTo>
                  <a:lnTo>
                    <a:pt x="1754" y="831"/>
                  </a:lnTo>
                  <a:lnTo>
                    <a:pt x="1754" y="833"/>
                  </a:lnTo>
                  <a:lnTo>
                    <a:pt x="1754" y="835"/>
                  </a:lnTo>
                  <a:lnTo>
                    <a:pt x="1758" y="841"/>
                  </a:lnTo>
                  <a:lnTo>
                    <a:pt x="1761" y="845"/>
                  </a:lnTo>
                  <a:lnTo>
                    <a:pt x="1762" y="848"/>
                  </a:lnTo>
                  <a:lnTo>
                    <a:pt x="1761" y="851"/>
                  </a:lnTo>
                  <a:lnTo>
                    <a:pt x="1761" y="851"/>
                  </a:lnTo>
                  <a:lnTo>
                    <a:pt x="1757" y="852"/>
                  </a:lnTo>
                  <a:lnTo>
                    <a:pt x="1752" y="852"/>
                  </a:lnTo>
                  <a:lnTo>
                    <a:pt x="1745" y="849"/>
                  </a:lnTo>
                  <a:lnTo>
                    <a:pt x="1740" y="845"/>
                  </a:lnTo>
                  <a:lnTo>
                    <a:pt x="1734" y="840"/>
                  </a:lnTo>
                  <a:lnTo>
                    <a:pt x="1734" y="840"/>
                  </a:lnTo>
                  <a:lnTo>
                    <a:pt x="1736" y="831"/>
                  </a:lnTo>
                  <a:lnTo>
                    <a:pt x="1734" y="821"/>
                  </a:lnTo>
                  <a:lnTo>
                    <a:pt x="1733" y="812"/>
                  </a:lnTo>
                  <a:lnTo>
                    <a:pt x="1730" y="803"/>
                  </a:lnTo>
                  <a:lnTo>
                    <a:pt x="1730" y="803"/>
                  </a:lnTo>
                  <a:lnTo>
                    <a:pt x="1726" y="806"/>
                  </a:lnTo>
                  <a:lnTo>
                    <a:pt x="1720" y="807"/>
                  </a:lnTo>
                  <a:lnTo>
                    <a:pt x="1716" y="807"/>
                  </a:lnTo>
                  <a:lnTo>
                    <a:pt x="1713" y="809"/>
                  </a:lnTo>
                  <a:lnTo>
                    <a:pt x="1713" y="809"/>
                  </a:lnTo>
                  <a:lnTo>
                    <a:pt x="1714" y="812"/>
                  </a:lnTo>
                  <a:lnTo>
                    <a:pt x="1716" y="814"/>
                  </a:lnTo>
                  <a:lnTo>
                    <a:pt x="1716" y="821"/>
                  </a:lnTo>
                  <a:lnTo>
                    <a:pt x="1714" y="828"/>
                  </a:lnTo>
                  <a:lnTo>
                    <a:pt x="1713" y="835"/>
                  </a:lnTo>
                  <a:lnTo>
                    <a:pt x="1713" y="835"/>
                  </a:lnTo>
                  <a:close/>
                  <a:moveTo>
                    <a:pt x="489" y="886"/>
                  </a:moveTo>
                  <a:lnTo>
                    <a:pt x="489" y="886"/>
                  </a:lnTo>
                  <a:lnTo>
                    <a:pt x="485" y="875"/>
                  </a:lnTo>
                  <a:lnTo>
                    <a:pt x="479" y="865"/>
                  </a:lnTo>
                  <a:lnTo>
                    <a:pt x="472" y="854"/>
                  </a:lnTo>
                  <a:lnTo>
                    <a:pt x="465" y="844"/>
                  </a:lnTo>
                  <a:lnTo>
                    <a:pt x="465" y="844"/>
                  </a:lnTo>
                  <a:lnTo>
                    <a:pt x="457" y="835"/>
                  </a:lnTo>
                  <a:lnTo>
                    <a:pt x="447" y="827"/>
                  </a:lnTo>
                  <a:lnTo>
                    <a:pt x="443" y="824"/>
                  </a:lnTo>
                  <a:lnTo>
                    <a:pt x="437" y="823"/>
                  </a:lnTo>
                  <a:lnTo>
                    <a:pt x="433" y="823"/>
                  </a:lnTo>
                  <a:lnTo>
                    <a:pt x="427" y="824"/>
                  </a:lnTo>
                  <a:lnTo>
                    <a:pt x="427" y="824"/>
                  </a:lnTo>
                  <a:lnTo>
                    <a:pt x="441" y="838"/>
                  </a:lnTo>
                  <a:lnTo>
                    <a:pt x="457" y="854"/>
                  </a:lnTo>
                  <a:lnTo>
                    <a:pt x="473" y="869"/>
                  </a:lnTo>
                  <a:lnTo>
                    <a:pt x="489" y="886"/>
                  </a:lnTo>
                  <a:lnTo>
                    <a:pt x="489" y="886"/>
                  </a:lnTo>
                  <a:close/>
                  <a:moveTo>
                    <a:pt x="530" y="823"/>
                  </a:moveTo>
                  <a:lnTo>
                    <a:pt x="530" y="823"/>
                  </a:lnTo>
                  <a:lnTo>
                    <a:pt x="525" y="831"/>
                  </a:lnTo>
                  <a:lnTo>
                    <a:pt x="523" y="838"/>
                  </a:lnTo>
                  <a:lnTo>
                    <a:pt x="518" y="847"/>
                  </a:lnTo>
                  <a:lnTo>
                    <a:pt x="517" y="855"/>
                  </a:lnTo>
                  <a:lnTo>
                    <a:pt x="517" y="855"/>
                  </a:lnTo>
                  <a:lnTo>
                    <a:pt x="527" y="851"/>
                  </a:lnTo>
                  <a:lnTo>
                    <a:pt x="535" y="845"/>
                  </a:lnTo>
                  <a:lnTo>
                    <a:pt x="542" y="837"/>
                  </a:lnTo>
                  <a:lnTo>
                    <a:pt x="548" y="830"/>
                  </a:lnTo>
                  <a:lnTo>
                    <a:pt x="548" y="830"/>
                  </a:lnTo>
                  <a:lnTo>
                    <a:pt x="552" y="828"/>
                  </a:lnTo>
                  <a:lnTo>
                    <a:pt x="555" y="827"/>
                  </a:lnTo>
                  <a:lnTo>
                    <a:pt x="558" y="824"/>
                  </a:lnTo>
                  <a:lnTo>
                    <a:pt x="556" y="823"/>
                  </a:lnTo>
                  <a:lnTo>
                    <a:pt x="555" y="821"/>
                  </a:lnTo>
                  <a:lnTo>
                    <a:pt x="555" y="821"/>
                  </a:lnTo>
                  <a:lnTo>
                    <a:pt x="551" y="823"/>
                  </a:lnTo>
                  <a:lnTo>
                    <a:pt x="545" y="823"/>
                  </a:lnTo>
                  <a:lnTo>
                    <a:pt x="537" y="824"/>
                  </a:lnTo>
                  <a:lnTo>
                    <a:pt x="530" y="823"/>
                  </a:lnTo>
                  <a:lnTo>
                    <a:pt x="530" y="823"/>
                  </a:lnTo>
                  <a:close/>
                  <a:moveTo>
                    <a:pt x="1792" y="845"/>
                  </a:moveTo>
                  <a:lnTo>
                    <a:pt x="1792" y="845"/>
                  </a:lnTo>
                  <a:lnTo>
                    <a:pt x="1792" y="849"/>
                  </a:lnTo>
                  <a:lnTo>
                    <a:pt x="1792" y="849"/>
                  </a:lnTo>
                  <a:lnTo>
                    <a:pt x="1769" y="883"/>
                  </a:lnTo>
                  <a:lnTo>
                    <a:pt x="1757" y="901"/>
                  </a:lnTo>
                  <a:lnTo>
                    <a:pt x="1743" y="918"/>
                  </a:lnTo>
                  <a:lnTo>
                    <a:pt x="1727" y="934"/>
                  </a:lnTo>
                  <a:lnTo>
                    <a:pt x="1719" y="941"/>
                  </a:lnTo>
                  <a:lnTo>
                    <a:pt x="1710" y="948"/>
                  </a:lnTo>
                  <a:lnTo>
                    <a:pt x="1700" y="953"/>
                  </a:lnTo>
                  <a:lnTo>
                    <a:pt x="1692" y="958"/>
                  </a:lnTo>
                  <a:lnTo>
                    <a:pt x="1681" y="960"/>
                  </a:lnTo>
                  <a:lnTo>
                    <a:pt x="1670" y="963"/>
                  </a:lnTo>
                  <a:lnTo>
                    <a:pt x="1670" y="963"/>
                  </a:lnTo>
                  <a:lnTo>
                    <a:pt x="1658" y="963"/>
                  </a:lnTo>
                  <a:lnTo>
                    <a:pt x="1647" y="963"/>
                  </a:lnTo>
                  <a:lnTo>
                    <a:pt x="1636" y="963"/>
                  </a:lnTo>
                  <a:lnTo>
                    <a:pt x="1626" y="960"/>
                  </a:lnTo>
                  <a:lnTo>
                    <a:pt x="1616" y="958"/>
                  </a:lnTo>
                  <a:lnTo>
                    <a:pt x="1608" y="955"/>
                  </a:lnTo>
                  <a:lnTo>
                    <a:pt x="1599" y="951"/>
                  </a:lnTo>
                  <a:lnTo>
                    <a:pt x="1591" y="945"/>
                  </a:lnTo>
                  <a:lnTo>
                    <a:pt x="1591" y="945"/>
                  </a:lnTo>
                  <a:lnTo>
                    <a:pt x="1587" y="939"/>
                  </a:lnTo>
                  <a:lnTo>
                    <a:pt x="1585" y="936"/>
                  </a:lnTo>
                  <a:lnTo>
                    <a:pt x="1582" y="935"/>
                  </a:lnTo>
                  <a:lnTo>
                    <a:pt x="1582" y="935"/>
                  </a:lnTo>
                  <a:lnTo>
                    <a:pt x="1580" y="934"/>
                  </a:lnTo>
                  <a:lnTo>
                    <a:pt x="1575" y="932"/>
                  </a:lnTo>
                  <a:lnTo>
                    <a:pt x="1571" y="932"/>
                  </a:lnTo>
                  <a:lnTo>
                    <a:pt x="1568" y="931"/>
                  </a:lnTo>
                  <a:lnTo>
                    <a:pt x="1568" y="931"/>
                  </a:lnTo>
                  <a:lnTo>
                    <a:pt x="1561" y="927"/>
                  </a:lnTo>
                  <a:lnTo>
                    <a:pt x="1554" y="921"/>
                  </a:lnTo>
                  <a:lnTo>
                    <a:pt x="1540" y="910"/>
                  </a:lnTo>
                  <a:lnTo>
                    <a:pt x="1535" y="904"/>
                  </a:lnTo>
                  <a:lnTo>
                    <a:pt x="1528" y="900"/>
                  </a:lnTo>
                  <a:lnTo>
                    <a:pt x="1521" y="896"/>
                  </a:lnTo>
                  <a:lnTo>
                    <a:pt x="1512" y="894"/>
                  </a:lnTo>
                  <a:lnTo>
                    <a:pt x="1512" y="894"/>
                  </a:lnTo>
                  <a:lnTo>
                    <a:pt x="1495" y="875"/>
                  </a:lnTo>
                  <a:lnTo>
                    <a:pt x="1488" y="863"/>
                  </a:lnTo>
                  <a:lnTo>
                    <a:pt x="1486" y="858"/>
                  </a:lnTo>
                  <a:lnTo>
                    <a:pt x="1484" y="852"/>
                  </a:lnTo>
                  <a:lnTo>
                    <a:pt x="1484" y="852"/>
                  </a:lnTo>
                  <a:lnTo>
                    <a:pt x="1436" y="880"/>
                  </a:lnTo>
                  <a:lnTo>
                    <a:pt x="1413" y="894"/>
                  </a:lnTo>
                  <a:lnTo>
                    <a:pt x="1393" y="907"/>
                  </a:lnTo>
                  <a:lnTo>
                    <a:pt x="1393" y="907"/>
                  </a:lnTo>
                  <a:lnTo>
                    <a:pt x="1387" y="910"/>
                  </a:lnTo>
                  <a:lnTo>
                    <a:pt x="1382" y="913"/>
                  </a:lnTo>
                  <a:lnTo>
                    <a:pt x="1378" y="914"/>
                  </a:lnTo>
                  <a:lnTo>
                    <a:pt x="1375" y="917"/>
                  </a:lnTo>
                  <a:lnTo>
                    <a:pt x="1375" y="917"/>
                  </a:lnTo>
                  <a:lnTo>
                    <a:pt x="1372" y="921"/>
                  </a:lnTo>
                  <a:lnTo>
                    <a:pt x="1372" y="925"/>
                  </a:lnTo>
                  <a:lnTo>
                    <a:pt x="1373" y="935"/>
                  </a:lnTo>
                  <a:lnTo>
                    <a:pt x="1382" y="956"/>
                  </a:lnTo>
                  <a:lnTo>
                    <a:pt x="1382" y="956"/>
                  </a:lnTo>
                  <a:lnTo>
                    <a:pt x="1387" y="972"/>
                  </a:lnTo>
                  <a:lnTo>
                    <a:pt x="1390" y="979"/>
                  </a:lnTo>
                  <a:lnTo>
                    <a:pt x="1392" y="987"/>
                  </a:lnTo>
                  <a:lnTo>
                    <a:pt x="1392" y="987"/>
                  </a:lnTo>
                  <a:lnTo>
                    <a:pt x="1400" y="987"/>
                  </a:lnTo>
                  <a:lnTo>
                    <a:pt x="1408" y="988"/>
                  </a:lnTo>
                  <a:lnTo>
                    <a:pt x="1417" y="990"/>
                  </a:lnTo>
                  <a:lnTo>
                    <a:pt x="1422" y="988"/>
                  </a:lnTo>
                  <a:lnTo>
                    <a:pt x="1422" y="988"/>
                  </a:lnTo>
                  <a:lnTo>
                    <a:pt x="1425" y="981"/>
                  </a:lnTo>
                  <a:lnTo>
                    <a:pt x="1425" y="970"/>
                  </a:lnTo>
                  <a:lnTo>
                    <a:pt x="1425" y="959"/>
                  </a:lnTo>
                  <a:lnTo>
                    <a:pt x="1427" y="949"/>
                  </a:lnTo>
                  <a:lnTo>
                    <a:pt x="1427" y="949"/>
                  </a:lnTo>
                  <a:lnTo>
                    <a:pt x="1436" y="948"/>
                  </a:lnTo>
                  <a:lnTo>
                    <a:pt x="1441" y="946"/>
                  </a:lnTo>
                  <a:lnTo>
                    <a:pt x="1446" y="945"/>
                  </a:lnTo>
                  <a:lnTo>
                    <a:pt x="1446" y="945"/>
                  </a:lnTo>
                  <a:lnTo>
                    <a:pt x="1456" y="951"/>
                  </a:lnTo>
                  <a:lnTo>
                    <a:pt x="1467" y="955"/>
                  </a:lnTo>
                  <a:lnTo>
                    <a:pt x="1493" y="963"/>
                  </a:lnTo>
                  <a:lnTo>
                    <a:pt x="1493" y="963"/>
                  </a:lnTo>
                  <a:lnTo>
                    <a:pt x="1509" y="967"/>
                  </a:lnTo>
                  <a:lnTo>
                    <a:pt x="1525" y="974"/>
                  </a:lnTo>
                  <a:lnTo>
                    <a:pt x="1554" y="987"/>
                  </a:lnTo>
                  <a:lnTo>
                    <a:pt x="1554" y="987"/>
                  </a:lnTo>
                  <a:lnTo>
                    <a:pt x="1592" y="1001"/>
                  </a:lnTo>
                  <a:lnTo>
                    <a:pt x="1611" y="1007"/>
                  </a:lnTo>
                  <a:lnTo>
                    <a:pt x="1627" y="1015"/>
                  </a:lnTo>
                  <a:lnTo>
                    <a:pt x="1627" y="1015"/>
                  </a:lnTo>
                  <a:lnTo>
                    <a:pt x="1663" y="1032"/>
                  </a:lnTo>
                  <a:lnTo>
                    <a:pt x="1678" y="1040"/>
                  </a:lnTo>
                  <a:lnTo>
                    <a:pt x="1695" y="1050"/>
                  </a:lnTo>
                  <a:lnTo>
                    <a:pt x="1695" y="1050"/>
                  </a:lnTo>
                  <a:lnTo>
                    <a:pt x="1702" y="1056"/>
                  </a:lnTo>
                  <a:lnTo>
                    <a:pt x="1709" y="1063"/>
                  </a:lnTo>
                  <a:lnTo>
                    <a:pt x="1723" y="1075"/>
                  </a:lnTo>
                  <a:lnTo>
                    <a:pt x="1730" y="1082"/>
                  </a:lnTo>
                  <a:lnTo>
                    <a:pt x="1738" y="1087"/>
                  </a:lnTo>
                  <a:lnTo>
                    <a:pt x="1747" y="1090"/>
                  </a:lnTo>
                  <a:lnTo>
                    <a:pt x="1758" y="1090"/>
                  </a:lnTo>
                  <a:lnTo>
                    <a:pt x="1758" y="1090"/>
                  </a:lnTo>
                  <a:lnTo>
                    <a:pt x="1757" y="1080"/>
                  </a:lnTo>
                  <a:lnTo>
                    <a:pt x="1757" y="1070"/>
                  </a:lnTo>
                  <a:lnTo>
                    <a:pt x="1758" y="1049"/>
                  </a:lnTo>
                  <a:lnTo>
                    <a:pt x="1762" y="1028"/>
                  </a:lnTo>
                  <a:lnTo>
                    <a:pt x="1768" y="1007"/>
                  </a:lnTo>
                  <a:lnTo>
                    <a:pt x="1780" y="966"/>
                  </a:lnTo>
                  <a:lnTo>
                    <a:pt x="1786" y="948"/>
                  </a:lnTo>
                  <a:lnTo>
                    <a:pt x="1790" y="929"/>
                  </a:lnTo>
                  <a:lnTo>
                    <a:pt x="1790" y="929"/>
                  </a:lnTo>
                  <a:lnTo>
                    <a:pt x="1814" y="889"/>
                  </a:lnTo>
                  <a:lnTo>
                    <a:pt x="1825" y="868"/>
                  </a:lnTo>
                  <a:lnTo>
                    <a:pt x="1831" y="855"/>
                  </a:lnTo>
                  <a:lnTo>
                    <a:pt x="1834" y="844"/>
                  </a:lnTo>
                  <a:lnTo>
                    <a:pt x="1834" y="844"/>
                  </a:lnTo>
                  <a:lnTo>
                    <a:pt x="1823" y="842"/>
                  </a:lnTo>
                  <a:lnTo>
                    <a:pt x="1813" y="841"/>
                  </a:lnTo>
                  <a:lnTo>
                    <a:pt x="1804" y="840"/>
                  </a:lnTo>
                  <a:lnTo>
                    <a:pt x="1792" y="840"/>
                  </a:lnTo>
                  <a:lnTo>
                    <a:pt x="1792" y="840"/>
                  </a:lnTo>
                  <a:lnTo>
                    <a:pt x="1792" y="845"/>
                  </a:lnTo>
                  <a:lnTo>
                    <a:pt x="1792" y="845"/>
                  </a:lnTo>
                  <a:close/>
                  <a:moveTo>
                    <a:pt x="1900" y="893"/>
                  </a:moveTo>
                  <a:lnTo>
                    <a:pt x="1900" y="893"/>
                  </a:lnTo>
                  <a:lnTo>
                    <a:pt x="1904" y="890"/>
                  </a:lnTo>
                  <a:lnTo>
                    <a:pt x="1910" y="886"/>
                  </a:lnTo>
                  <a:lnTo>
                    <a:pt x="1914" y="883"/>
                  </a:lnTo>
                  <a:lnTo>
                    <a:pt x="1919" y="880"/>
                  </a:lnTo>
                  <a:lnTo>
                    <a:pt x="1919" y="880"/>
                  </a:lnTo>
                  <a:lnTo>
                    <a:pt x="1915" y="875"/>
                  </a:lnTo>
                  <a:lnTo>
                    <a:pt x="1908" y="870"/>
                  </a:lnTo>
                  <a:lnTo>
                    <a:pt x="1894" y="863"/>
                  </a:lnTo>
                  <a:lnTo>
                    <a:pt x="1877" y="858"/>
                  </a:lnTo>
                  <a:lnTo>
                    <a:pt x="1860" y="851"/>
                  </a:lnTo>
                  <a:lnTo>
                    <a:pt x="1860" y="851"/>
                  </a:lnTo>
                  <a:lnTo>
                    <a:pt x="1858" y="851"/>
                  </a:lnTo>
                  <a:lnTo>
                    <a:pt x="1858" y="852"/>
                  </a:lnTo>
                  <a:lnTo>
                    <a:pt x="1858" y="852"/>
                  </a:lnTo>
                  <a:lnTo>
                    <a:pt x="1865" y="865"/>
                  </a:lnTo>
                  <a:lnTo>
                    <a:pt x="1874" y="876"/>
                  </a:lnTo>
                  <a:lnTo>
                    <a:pt x="1886" y="885"/>
                  </a:lnTo>
                  <a:lnTo>
                    <a:pt x="1900" y="893"/>
                  </a:lnTo>
                  <a:lnTo>
                    <a:pt x="1900" y="893"/>
                  </a:lnTo>
                  <a:close/>
                  <a:moveTo>
                    <a:pt x="562" y="924"/>
                  </a:moveTo>
                  <a:lnTo>
                    <a:pt x="562" y="924"/>
                  </a:lnTo>
                  <a:lnTo>
                    <a:pt x="561" y="925"/>
                  </a:lnTo>
                  <a:lnTo>
                    <a:pt x="556" y="928"/>
                  </a:lnTo>
                  <a:lnTo>
                    <a:pt x="546" y="929"/>
                  </a:lnTo>
                  <a:lnTo>
                    <a:pt x="537" y="931"/>
                  </a:lnTo>
                  <a:lnTo>
                    <a:pt x="527" y="931"/>
                  </a:lnTo>
                  <a:lnTo>
                    <a:pt x="527" y="931"/>
                  </a:lnTo>
                  <a:lnTo>
                    <a:pt x="524" y="932"/>
                  </a:lnTo>
                  <a:lnTo>
                    <a:pt x="520" y="932"/>
                  </a:lnTo>
                  <a:lnTo>
                    <a:pt x="520" y="932"/>
                  </a:lnTo>
                  <a:lnTo>
                    <a:pt x="510" y="931"/>
                  </a:lnTo>
                  <a:lnTo>
                    <a:pt x="500" y="928"/>
                  </a:lnTo>
                  <a:lnTo>
                    <a:pt x="481" y="918"/>
                  </a:lnTo>
                  <a:lnTo>
                    <a:pt x="471" y="914"/>
                  </a:lnTo>
                  <a:lnTo>
                    <a:pt x="459" y="910"/>
                  </a:lnTo>
                  <a:lnTo>
                    <a:pt x="448" y="907"/>
                  </a:lnTo>
                  <a:lnTo>
                    <a:pt x="434" y="904"/>
                  </a:lnTo>
                  <a:lnTo>
                    <a:pt x="434" y="904"/>
                  </a:lnTo>
                  <a:lnTo>
                    <a:pt x="419" y="904"/>
                  </a:lnTo>
                  <a:lnTo>
                    <a:pt x="403" y="907"/>
                  </a:lnTo>
                  <a:lnTo>
                    <a:pt x="389" y="910"/>
                  </a:lnTo>
                  <a:lnTo>
                    <a:pt x="375" y="914"/>
                  </a:lnTo>
                  <a:lnTo>
                    <a:pt x="375" y="914"/>
                  </a:lnTo>
                  <a:lnTo>
                    <a:pt x="357" y="920"/>
                  </a:lnTo>
                  <a:lnTo>
                    <a:pt x="343" y="928"/>
                  </a:lnTo>
                  <a:lnTo>
                    <a:pt x="336" y="932"/>
                  </a:lnTo>
                  <a:lnTo>
                    <a:pt x="330" y="938"/>
                  </a:lnTo>
                  <a:lnTo>
                    <a:pt x="318" y="952"/>
                  </a:lnTo>
                  <a:lnTo>
                    <a:pt x="318" y="952"/>
                  </a:lnTo>
                  <a:lnTo>
                    <a:pt x="318" y="976"/>
                  </a:lnTo>
                  <a:lnTo>
                    <a:pt x="320" y="997"/>
                  </a:lnTo>
                  <a:lnTo>
                    <a:pt x="326" y="1015"/>
                  </a:lnTo>
                  <a:lnTo>
                    <a:pt x="333" y="1033"/>
                  </a:lnTo>
                  <a:lnTo>
                    <a:pt x="342" y="1049"/>
                  </a:lnTo>
                  <a:lnTo>
                    <a:pt x="350" y="1066"/>
                  </a:lnTo>
                  <a:lnTo>
                    <a:pt x="368" y="1097"/>
                  </a:lnTo>
                  <a:lnTo>
                    <a:pt x="368" y="1097"/>
                  </a:lnTo>
                  <a:lnTo>
                    <a:pt x="391" y="1118"/>
                  </a:lnTo>
                  <a:lnTo>
                    <a:pt x="403" y="1127"/>
                  </a:lnTo>
                  <a:lnTo>
                    <a:pt x="415" y="1136"/>
                  </a:lnTo>
                  <a:lnTo>
                    <a:pt x="429" y="1144"/>
                  </a:lnTo>
                  <a:lnTo>
                    <a:pt x="443" y="1150"/>
                  </a:lnTo>
                  <a:lnTo>
                    <a:pt x="459" y="1154"/>
                  </a:lnTo>
                  <a:lnTo>
                    <a:pt x="476" y="1156"/>
                  </a:lnTo>
                  <a:lnTo>
                    <a:pt x="476" y="1156"/>
                  </a:lnTo>
                  <a:lnTo>
                    <a:pt x="488" y="1154"/>
                  </a:lnTo>
                  <a:lnTo>
                    <a:pt x="497" y="1151"/>
                  </a:lnTo>
                  <a:lnTo>
                    <a:pt x="516" y="1144"/>
                  </a:lnTo>
                  <a:lnTo>
                    <a:pt x="535" y="1137"/>
                  </a:lnTo>
                  <a:lnTo>
                    <a:pt x="544" y="1134"/>
                  </a:lnTo>
                  <a:lnTo>
                    <a:pt x="554" y="1134"/>
                  </a:lnTo>
                  <a:lnTo>
                    <a:pt x="554" y="1134"/>
                  </a:lnTo>
                  <a:lnTo>
                    <a:pt x="565" y="1136"/>
                  </a:lnTo>
                  <a:lnTo>
                    <a:pt x="575" y="1139"/>
                  </a:lnTo>
                  <a:lnTo>
                    <a:pt x="586" y="1141"/>
                  </a:lnTo>
                  <a:lnTo>
                    <a:pt x="591" y="1141"/>
                  </a:lnTo>
                  <a:lnTo>
                    <a:pt x="597" y="1141"/>
                  </a:lnTo>
                  <a:lnTo>
                    <a:pt x="597" y="1141"/>
                  </a:lnTo>
                  <a:lnTo>
                    <a:pt x="607" y="1139"/>
                  </a:lnTo>
                  <a:lnTo>
                    <a:pt x="615" y="1133"/>
                  </a:lnTo>
                  <a:lnTo>
                    <a:pt x="624" y="1127"/>
                  </a:lnTo>
                  <a:lnTo>
                    <a:pt x="631" y="1119"/>
                  </a:lnTo>
                  <a:lnTo>
                    <a:pt x="645" y="1102"/>
                  </a:lnTo>
                  <a:lnTo>
                    <a:pt x="655" y="1085"/>
                  </a:lnTo>
                  <a:lnTo>
                    <a:pt x="655" y="1085"/>
                  </a:lnTo>
                  <a:lnTo>
                    <a:pt x="662" y="1075"/>
                  </a:lnTo>
                  <a:lnTo>
                    <a:pt x="667" y="1067"/>
                  </a:lnTo>
                  <a:lnTo>
                    <a:pt x="667" y="1067"/>
                  </a:lnTo>
                  <a:lnTo>
                    <a:pt x="676" y="1046"/>
                  </a:lnTo>
                  <a:lnTo>
                    <a:pt x="681" y="1024"/>
                  </a:lnTo>
                  <a:lnTo>
                    <a:pt x="684" y="1001"/>
                  </a:lnTo>
                  <a:lnTo>
                    <a:pt x="684" y="979"/>
                  </a:lnTo>
                  <a:lnTo>
                    <a:pt x="681" y="956"/>
                  </a:lnTo>
                  <a:lnTo>
                    <a:pt x="680" y="945"/>
                  </a:lnTo>
                  <a:lnTo>
                    <a:pt x="676" y="935"/>
                  </a:lnTo>
                  <a:lnTo>
                    <a:pt x="671" y="925"/>
                  </a:lnTo>
                  <a:lnTo>
                    <a:pt x="666" y="915"/>
                  </a:lnTo>
                  <a:lnTo>
                    <a:pt x="660" y="906"/>
                  </a:lnTo>
                  <a:lnTo>
                    <a:pt x="653" y="896"/>
                  </a:lnTo>
                  <a:lnTo>
                    <a:pt x="653" y="896"/>
                  </a:lnTo>
                  <a:lnTo>
                    <a:pt x="648" y="893"/>
                  </a:lnTo>
                  <a:lnTo>
                    <a:pt x="642" y="889"/>
                  </a:lnTo>
                  <a:lnTo>
                    <a:pt x="631" y="879"/>
                  </a:lnTo>
                  <a:lnTo>
                    <a:pt x="621" y="869"/>
                  </a:lnTo>
                  <a:lnTo>
                    <a:pt x="614" y="865"/>
                  </a:lnTo>
                  <a:lnTo>
                    <a:pt x="608" y="862"/>
                  </a:lnTo>
                  <a:lnTo>
                    <a:pt x="608" y="862"/>
                  </a:lnTo>
                  <a:lnTo>
                    <a:pt x="593" y="861"/>
                  </a:lnTo>
                  <a:lnTo>
                    <a:pt x="579" y="861"/>
                  </a:lnTo>
                  <a:lnTo>
                    <a:pt x="566" y="863"/>
                  </a:lnTo>
                  <a:lnTo>
                    <a:pt x="554" y="869"/>
                  </a:lnTo>
                  <a:lnTo>
                    <a:pt x="541" y="876"/>
                  </a:lnTo>
                  <a:lnTo>
                    <a:pt x="531" y="883"/>
                  </a:lnTo>
                  <a:lnTo>
                    <a:pt x="521" y="892"/>
                  </a:lnTo>
                  <a:lnTo>
                    <a:pt x="513" y="900"/>
                  </a:lnTo>
                  <a:lnTo>
                    <a:pt x="513" y="900"/>
                  </a:lnTo>
                  <a:lnTo>
                    <a:pt x="521" y="908"/>
                  </a:lnTo>
                  <a:lnTo>
                    <a:pt x="524" y="910"/>
                  </a:lnTo>
                  <a:lnTo>
                    <a:pt x="528" y="913"/>
                  </a:lnTo>
                  <a:lnTo>
                    <a:pt x="532" y="913"/>
                  </a:lnTo>
                  <a:lnTo>
                    <a:pt x="538" y="913"/>
                  </a:lnTo>
                  <a:lnTo>
                    <a:pt x="551" y="910"/>
                  </a:lnTo>
                  <a:lnTo>
                    <a:pt x="551" y="910"/>
                  </a:lnTo>
                  <a:lnTo>
                    <a:pt x="551" y="906"/>
                  </a:lnTo>
                  <a:lnTo>
                    <a:pt x="549" y="901"/>
                  </a:lnTo>
                  <a:lnTo>
                    <a:pt x="548" y="896"/>
                  </a:lnTo>
                  <a:lnTo>
                    <a:pt x="546" y="890"/>
                  </a:lnTo>
                  <a:lnTo>
                    <a:pt x="546" y="887"/>
                  </a:lnTo>
                  <a:lnTo>
                    <a:pt x="548" y="886"/>
                  </a:lnTo>
                  <a:lnTo>
                    <a:pt x="548" y="886"/>
                  </a:lnTo>
                  <a:lnTo>
                    <a:pt x="554" y="889"/>
                  </a:lnTo>
                  <a:lnTo>
                    <a:pt x="559" y="892"/>
                  </a:lnTo>
                  <a:lnTo>
                    <a:pt x="562" y="897"/>
                  </a:lnTo>
                  <a:lnTo>
                    <a:pt x="565" y="901"/>
                  </a:lnTo>
                  <a:lnTo>
                    <a:pt x="566" y="907"/>
                  </a:lnTo>
                  <a:lnTo>
                    <a:pt x="566" y="914"/>
                  </a:lnTo>
                  <a:lnTo>
                    <a:pt x="565" y="918"/>
                  </a:lnTo>
                  <a:lnTo>
                    <a:pt x="562" y="924"/>
                  </a:lnTo>
                  <a:lnTo>
                    <a:pt x="562" y="924"/>
                  </a:lnTo>
                  <a:close/>
                  <a:moveTo>
                    <a:pt x="1772" y="1087"/>
                  </a:moveTo>
                  <a:lnTo>
                    <a:pt x="1772" y="1087"/>
                  </a:lnTo>
                  <a:lnTo>
                    <a:pt x="1775" y="1081"/>
                  </a:lnTo>
                  <a:lnTo>
                    <a:pt x="1776" y="1075"/>
                  </a:lnTo>
                  <a:lnTo>
                    <a:pt x="1778" y="1070"/>
                  </a:lnTo>
                  <a:lnTo>
                    <a:pt x="1782" y="1064"/>
                  </a:lnTo>
                  <a:lnTo>
                    <a:pt x="1782" y="1064"/>
                  </a:lnTo>
                  <a:lnTo>
                    <a:pt x="1782" y="1054"/>
                  </a:lnTo>
                  <a:lnTo>
                    <a:pt x="1783" y="1045"/>
                  </a:lnTo>
                  <a:lnTo>
                    <a:pt x="1785" y="1038"/>
                  </a:lnTo>
                  <a:lnTo>
                    <a:pt x="1789" y="1029"/>
                  </a:lnTo>
                  <a:lnTo>
                    <a:pt x="1796" y="1015"/>
                  </a:lnTo>
                  <a:lnTo>
                    <a:pt x="1804" y="1001"/>
                  </a:lnTo>
                  <a:lnTo>
                    <a:pt x="1804" y="1001"/>
                  </a:lnTo>
                  <a:lnTo>
                    <a:pt x="1823" y="973"/>
                  </a:lnTo>
                  <a:lnTo>
                    <a:pt x="1841" y="946"/>
                  </a:lnTo>
                  <a:lnTo>
                    <a:pt x="1862" y="924"/>
                  </a:lnTo>
                  <a:lnTo>
                    <a:pt x="1883" y="901"/>
                  </a:lnTo>
                  <a:lnTo>
                    <a:pt x="1883" y="901"/>
                  </a:lnTo>
                  <a:lnTo>
                    <a:pt x="1877" y="897"/>
                  </a:lnTo>
                  <a:lnTo>
                    <a:pt x="1872" y="893"/>
                  </a:lnTo>
                  <a:lnTo>
                    <a:pt x="1863" y="883"/>
                  </a:lnTo>
                  <a:lnTo>
                    <a:pt x="1855" y="873"/>
                  </a:lnTo>
                  <a:lnTo>
                    <a:pt x="1851" y="869"/>
                  </a:lnTo>
                  <a:lnTo>
                    <a:pt x="1845" y="865"/>
                  </a:lnTo>
                  <a:lnTo>
                    <a:pt x="1845" y="865"/>
                  </a:lnTo>
                  <a:lnTo>
                    <a:pt x="1830" y="887"/>
                  </a:lnTo>
                  <a:lnTo>
                    <a:pt x="1816" y="913"/>
                  </a:lnTo>
                  <a:lnTo>
                    <a:pt x="1803" y="939"/>
                  </a:lnTo>
                  <a:lnTo>
                    <a:pt x="1792" y="969"/>
                  </a:lnTo>
                  <a:lnTo>
                    <a:pt x="1782" y="1000"/>
                  </a:lnTo>
                  <a:lnTo>
                    <a:pt x="1775" y="1029"/>
                  </a:lnTo>
                  <a:lnTo>
                    <a:pt x="1772" y="1059"/>
                  </a:lnTo>
                  <a:lnTo>
                    <a:pt x="1771" y="1073"/>
                  </a:lnTo>
                  <a:lnTo>
                    <a:pt x="1772" y="1087"/>
                  </a:lnTo>
                  <a:lnTo>
                    <a:pt x="1772" y="1087"/>
                  </a:lnTo>
                  <a:close/>
                  <a:moveTo>
                    <a:pt x="1897" y="914"/>
                  </a:moveTo>
                  <a:lnTo>
                    <a:pt x="1897" y="914"/>
                  </a:lnTo>
                  <a:lnTo>
                    <a:pt x="1886" y="921"/>
                  </a:lnTo>
                  <a:lnTo>
                    <a:pt x="1874" y="931"/>
                  </a:lnTo>
                  <a:lnTo>
                    <a:pt x="1863" y="941"/>
                  </a:lnTo>
                  <a:lnTo>
                    <a:pt x="1853" y="952"/>
                  </a:lnTo>
                  <a:lnTo>
                    <a:pt x="1835" y="976"/>
                  </a:lnTo>
                  <a:lnTo>
                    <a:pt x="1818" y="1001"/>
                  </a:lnTo>
                  <a:lnTo>
                    <a:pt x="1818" y="1001"/>
                  </a:lnTo>
                  <a:lnTo>
                    <a:pt x="1807" y="1022"/>
                  </a:lnTo>
                  <a:lnTo>
                    <a:pt x="1800" y="1042"/>
                  </a:lnTo>
                  <a:lnTo>
                    <a:pt x="1797" y="1053"/>
                  </a:lnTo>
                  <a:lnTo>
                    <a:pt x="1794" y="1063"/>
                  </a:lnTo>
                  <a:lnTo>
                    <a:pt x="1794" y="1074"/>
                  </a:lnTo>
                  <a:lnTo>
                    <a:pt x="1794" y="1085"/>
                  </a:lnTo>
                  <a:lnTo>
                    <a:pt x="1794" y="1085"/>
                  </a:lnTo>
                  <a:lnTo>
                    <a:pt x="1810" y="1057"/>
                  </a:lnTo>
                  <a:lnTo>
                    <a:pt x="1825" y="1031"/>
                  </a:lnTo>
                  <a:lnTo>
                    <a:pt x="1845" y="1005"/>
                  </a:lnTo>
                  <a:lnTo>
                    <a:pt x="1865" y="983"/>
                  </a:lnTo>
                  <a:lnTo>
                    <a:pt x="1876" y="972"/>
                  </a:lnTo>
                  <a:lnTo>
                    <a:pt x="1889" y="962"/>
                  </a:lnTo>
                  <a:lnTo>
                    <a:pt x="1900" y="953"/>
                  </a:lnTo>
                  <a:lnTo>
                    <a:pt x="1912" y="943"/>
                  </a:lnTo>
                  <a:lnTo>
                    <a:pt x="1926" y="936"/>
                  </a:lnTo>
                  <a:lnTo>
                    <a:pt x="1940" y="929"/>
                  </a:lnTo>
                  <a:lnTo>
                    <a:pt x="1956" y="924"/>
                  </a:lnTo>
                  <a:lnTo>
                    <a:pt x="1971" y="918"/>
                  </a:lnTo>
                  <a:lnTo>
                    <a:pt x="1971" y="918"/>
                  </a:lnTo>
                  <a:lnTo>
                    <a:pt x="1969" y="897"/>
                  </a:lnTo>
                  <a:lnTo>
                    <a:pt x="1966" y="887"/>
                  </a:lnTo>
                  <a:lnTo>
                    <a:pt x="1962" y="879"/>
                  </a:lnTo>
                  <a:lnTo>
                    <a:pt x="1962" y="879"/>
                  </a:lnTo>
                  <a:lnTo>
                    <a:pt x="1953" y="880"/>
                  </a:lnTo>
                  <a:lnTo>
                    <a:pt x="1943" y="883"/>
                  </a:lnTo>
                  <a:lnTo>
                    <a:pt x="1935" y="886"/>
                  </a:lnTo>
                  <a:lnTo>
                    <a:pt x="1926" y="890"/>
                  </a:lnTo>
                  <a:lnTo>
                    <a:pt x="1911" y="901"/>
                  </a:lnTo>
                  <a:lnTo>
                    <a:pt x="1897" y="914"/>
                  </a:lnTo>
                  <a:lnTo>
                    <a:pt x="1897" y="914"/>
                  </a:lnTo>
                  <a:close/>
                  <a:moveTo>
                    <a:pt x="1320" y="942"/>
                  </a:moveTo>
                  <a:lnTo>
                    <a:pt x="1320" y="942"/>
                  </a:lnTo>
                  <a:lnTo>
                    <a:pt x="1300" y="972"/>
                  </a:lnTo>
                  <a:lnTo>
                    <a:pt x="1288" y="984"/>
                  </a:lnTo>
                  <a:lnTo>
                    <a:pt x="1282" y="991"/>
                  </a:lnTo>
                  <a:lnTo>
                    <a:pt x="1275" y="995"/>
                  </a:lnTo>
                  <a:lnTo>
                    <a:pt x="1275" y="995"/>
                  </a:lnTo>
                  <a:lnTo>
                    <a:pt x="1271" y="1002"/>
                  </a:lnTo>
                  <a:lnTo>
                    <a:pt x="1267" y="1009"/>
                  </a:lnTo>
                  <a:lnTo>
                    <a:pt x="1257" y="1021"/>
                  </a:lnTo>
                  <a:lnTo>
                    <a:pt x="1246" y="1032"/>
                  </a:lnTo>
                  <a:lnTo>
                    <a:pt x="1234" y="1043"/>
                  </a:lnTo>
                  <a:lnTo>
                    <a:pt x="1234" y="1043"/>
                  </a:lnTo>
                  <a:lnTo>
                    <a:pt x="1222" y="1061"/>
                  </a:lnTo>
                  <a:lnTo>
                    <a:pt x="1209" y="1081"/>
                  </a:lnTo>
                  <a:lnTo>
                    <a:pt x="1196" y="1099"/>
                  </a:lnTo>
                  <a:lnTo>
                    <a:pt x="1189" y="1108"/>
                  </a:lnTo>
                  <a:lnTo>
                    <a:pt x="1181" y="1116"/>
                  </a:lnTo>
                  <a:lnTo>
                    <a:pt x="1181" y="1116"/>
                  </a:lnTo>
                  <a:lnTo>
                    <a:pt x="1180" y="1125"/>
                  </a:lnTo>
                  <a:lnTo>
                    <a:pt x="1175" y="1133"/>
                  </a:lnTo>
                  <a:lnTo>
                    <a:pt x="1164" y="1148"/>
                  </a:lnTo>
                  <a:lnTo>
                    <a:pt x="1164" y="1148"/>
                  </a:lnTo>
                  <a:lnTo>
                    <a:pt x="1160" y="1161"/>
                  </a:lnTo>
                  <a:lnTo>
                    <a:pt x="1153" y="1172"/>
                  </a:lnTo>
                  <a:lnTo>
                    <a:pt x="1146" y="1184"/>
                  </a:lnTo>
                  <a:lnTo>
                    <a:pt x="1137" y="1195"/>
                  </a:lnTo>
                  <a:lnTo>
                    <a:pt x="1122" y="1216"/>
                  </a:lnTo>
                  <a:lnTo>
                    <a:pt x="1115" y="1227"/>
                  </a:lnTo>
                  <a:lnTo>
                    <a:pt x="1109" y="1238"/>
                  </a:lnTo>
                  <a:lnTo>
                    <a:pt x="1109" y="1238"/>
                  </a:lnTo>
                  <a:lnTo>
                    <a:pt x="1107" y="1251"/>
                  </a:lnTo>
                  <a:lnTo>
                    <a:pt x="1105" y="1265"/>
                  </a:lnTo>
                  <a:lnTo>
                    <a:pt x="1107" y="1279"/>
                  </a:lnTo>
                  <a:lnTo>
                    <a:pt x="1108" y="1293"/>
                  </a:lnTo>
                  <a:lnTo>
                    <a:pt x="1112" y="1323"/>
                  </a:lnTo>
                  <a:lnTo>
                    <a:pt x="1114" y="1338"/>
                  </a:lnTo>
                  <a:lnTo>
                    <a:pt x="1114" y="1355"/>
                  </a:lnTo>
                  <a:lnTo>
                    <a:pt x="1114" y="1355"/>
                  </a:lnTo>
                  <a:lnTo>
                    <a:pt x="1119" y="1365"/>
                  </a:lnTo>
                  <a:lnTo>
                    <a:pt x="1126" y="1375"/>
                  </a:lnTo>
                  <a:lnTo>
                    <a:pt x="1135" y="1383"/>
                  </a:lnTo>
                  <a:lnTo>
                    <a:pt x="1145" y="1391"/>
                  </a:lnTo>
                  <a:lnTo>
                    <a:pt x="1154" y="1400"/>
                  </a:lnTo>
                  <a:lnTo>
                    <a:pt x="1166" y="1405"/>
                  </a:lnTo>
                  <a:lnTo>
                    <a:pt x="1177" y="1411"/>
                  </a:lnTo>
                  <a:lnTo>
                    <a:pt x="1188" y="1415"/>
                  </a:lnTo>
                  <a:lnTo>
                    <a:pt x="1188" y="1415"/>
                  </a:lnTo>
                  <a:lnTo>
                    <a:pt x="1219" y="1424"/>
                  </a:lnTo>
                  <a:lnTo>
                    <a:pt x="1234" y="1426"/>
                  </a:lnTo>
                  <a:lnTo>
                    <a:pt x="1251" y="1428"/>
                  </a:lnTo>
                  <a:lnTo>
                    <a:pt x="1268" y="1429"/>
                  </a:lnTo>
                  <a:lnTo>
                    <a:pt x="1285" y="1426"/>
                  </a:lnTo>
                  <a:lnTo>
                    <a:pt x="1299" y="1422"/>
                  </a:lnTo>
                  <a:lnTo>
                    <a:pt x="1306" y="1419"/>
                  </a:lnTo>
                  <a:lnTo>
                    <a:pt x="1313" y="1415"/>
                  </a:lnTo>
                  <a:lnTo>
                    <a:pt x="1313" y="1415"/>
                  </a:lnTo>
                  <a:lnTo>
                    <a:pt x="1305" y="1398"/>
                  </a:lnTo>
                  <a:lnTo>
                    <a:pt x="1300" y="1382"/>
                  </a:lnTo>
                  <a:lnTo>
                    <a:pt x="1298" y="1362"/>
                  </a:lnTo>
                  <a:lnTo>
                    <a:pt x="1298" y="1344"/>
                  </a:lnTo>
                  <a:lnTo>
                    <a:pt x="1300" y="1325"/>
                  </a:lnTo>
                  <a:lnTo>
                    <a:pt x="1306" y="1309"/>
                  </a:lnTo>
                  <a:lnTo>
                    <a:pt x="1314" y="1293"/>
                  </a:lnTo>
                  <a:lnTo>
                    <a:pt x="1323" y="1280"/>
                  </a:lnTo>
                  <a:lnTo>
                    <a:pt x="1323" y="1280"/>
                  </a:lnTo>
                  <a:lnTo>
                    <a:pt x="1321" y="1268"/>
                  </a:lnTo>
                  <a:lnTo>
                    <a:pt x="1316" y="1257"/>
                  </a:lnTo>
                  <a:lnTo>
                    <a:pt x="1309" y="1245"/>
                  </a:lnTo>
                  <a:lnTo>
                    <a:pt x="1300" y="1236"/>
                  </a:lnTo>
                  <a:lnTo>
                    <a:pt x="1291" y="1227"/>
                  </a:lnTo>
                  <a:lnTo>
                    <a:pt x="1278" y="1220"/>
                  </a:lnTo>
                  <a:lnTo>
                    <a:pt x="1265" y="1216"/>
                  </a:lnTo>
                  <a:lnTo>
                    <a:pt x="1251" y="1214"/>
                  </a:lnTo>
                  <a:lnTo>
                    <a:pt x="1251" y="1214"/>
                  </a:lnTo>
                  <a:lnTo>
                    <a:pt x="1246" y="1216"/>
                  </a:lnTo>
                  <a:lnTo>
                    <a:pt x="1240" y="1217"/>
                  </a:lnTo>
                  <a:lnTo>
                    <a:pt x="1234" y="1217"/>
                  </a:lnTo>
                  <a:lnTo>
                    <a:pt x="1232" y="1217"/>
                  </a:lnTo>
                  <a:lnTo>
                    <a:pt x="1229" y="1214"/>
                  </a:lnTo>
                  <a:lnTo>
                    <a:pt x="1229" y="1214"/>
                  </a:lnTo>
                  <a:lnTo>
                    <a:pt x="1232" y="1210"/>
                  </a:lnTo>
                  <a:lnTo>
                    <a:pt x="1233" y="1207"/>
                  </a:lnTo>
                  <a:lnTo>
                    <a:pt x="1240" y="1205"/>
                  </a:lnTo>
                  <a:lnTo>
                    <a:pt x="1248" y="1202"/>
                  </a:lnTo>
                  <a:lnTo>
                    <a:pt x="1258" y="1202"/>
                  </a:lnTo>
                  <a:lnTo>
                    <a:pt x="1276" y="1206"/>
                  </a:lnTo>
                  <a:lnTo>
                    <a:pt x="1293" y="1209"/>
                  </a:lnTo>
                  <a:lnTo>
                    <a:pt x="1293" y="1209"/>
                  </a:lnTo>
                  <a:lnTo>
                    <a:pt x="1293" y="1203"/>
                  </a:lnTo>
                  <a:lnTo>
                    <a:pt x="1292" y="1198"/>
                  </a:lnTo>
                  <a:lnTo>
                    <a:pt x="1286" y="1189"/>
                  </a:lnTo>
                  <a:lnTo>
                    <a:pt x="1281" y="1182"/>
                  </a:lnTo>
                  <a:lnTo>
                    <a:pt x="1279" y="1178"/>
                  </a:lnTo>
                  <a:lnTo>
                    <a:pt x="1279" y="1174"/>
                  </a:lnTo>
                  <a:lnTo>
                    <a:pt x="1279" y="1174"/>
                  </a:lnTo>
                  <a:lnTo>
                    <a:pt x="1288" y="1177"/>
                  </a:lnTo>
                  <a:lnTo>
                    <a:pt x="1293" y="1181"/>
                  </a:lnTo>
                  <a:lnTo>
                    <a:pt x="1300" y="1186"/>
                  </a:lnTo>
                  <a:lnTo>
                    <a:pt x="1305" y="1192"/>
                  </a:lnTo>
                  <a:lnTo>
                    <a:pt x="1309" y="1199"/>
                  </a:lnTo>
                  <a:lnTo>
                    <a:pt x="1310" y="1206"/>
                  </a:lnTo>
                  <a:lnTo>
                    <a:pt x="1310" y="1214"/>
                  </a:lnTo>
                  <a:lnTo>
                    <a:pt x="1307" y="1223"/>
                  </a:lnTo>
                  <a:lnTo>
                    <a:pt x="1307" y="1223"/>
                  </a:lnTo>
                  <a:lnTo>
                    <a:pt x="1317" y="1231"/>
                  </a:lnTo>
                  <a:lnTo>
                    <a:pt x="1327" y="1238"/>
                  </a:lnTo>
                  <a:lnTo>
                    <a:pt x="1327" y="1238"/>
                  </a:lnTo>
                  <a:lnTo>
                    <a:pt x="1331" y="1243"/>
                  </a:lnTo>
                  <a:lnTo>
                    <a:pt x="1334" y="1248"/>
                  </a:lnTo>
                  <a:lnTo>
                    <a:pt x="1340" y="1258"/>
                  </a:lnTo>
                  <a:lnTo>
                    <a:pt x="1344" y="1264"/>
                  </a:lnTo>
                  <a:lnTo>
                    <a:pt x="1347" y="1268"/>
                  </a:lnTo>
                  <a:lnTo>
                    <a:pt x="1352" y="1271"/>
                  </a:lnTo>
                  <a:lnTo>
                    <a:pt x="1358" y="1272"/>
                  </a:lnTo>
                  <a:lnTo>
                    <a:pt x="1358" y="1272"/>
                  </a:lnTo>
                  <a:lnTo>
                    <a:pt x="1361" y="1251"/>
                  </a:lnTo>
                  <a:lnTo>
                    <a:pt x="1362" y="1234"/>
                  </a:lnTo>
                  <a:lnTo>
                    <a:pt x="1363" y="1226"/>
                  </a:lnTo>
                  <a:lnTo>
                    <a:pt x="1365" y="1217"/>
                  </a:lnTo>
                  <a:lnTo>
                    <a:pt x="1368" y="1210"/>
                  </a:lnTo>
                  <a:lnTo>
                    <a:pt x="1372" y="1205"/>
                  </a:lnTo>
                  <a:lnTo>
                    <a:pt x="1372" y="1205"/>
                  </a:lnTo>
                  <a:lnTo>
                    <a:pt x="1369" y="1196"/>
                  </a:lnTo>
                  <a:lnTo>
                    <a:pt x="1368" y="1189"/>
                  </a:lnTo>
                  <a:lnTo>
                    <a:pt x="1366" y="1175"/>
                  </a:lnTo>
                  <a:lnTo>
                    <a:pt x="1366" y="1160"/>
                  </a:lnTo>
                  <a:lnTo>
                    <a:pt x="1363" y="1144"/>
                  </a:lnTo>
                  <a:lnTo>
                    <a:pt x="1363" y="1144"/>
                  </a:lnTo>
                  <a:lnTo>
                    <a:pt x="1359" y="1136"/>
                  </a:lnTo>
                  <a:lnTo>
                    <a:pt x="1358" y="1133"/>
                  </a:lnTo>
                  <a:lnTo>
                    <a:pt x="1356" y="1129"/>
                  </a:lnTo>
                  <a:lnTo>
                    <a:pt x="1356" y="1129"/>
                  </a:lnTo>
                  <a:lnTo>
                    <a:pt x="1356" y="1123"/>
                  </a:lnTo>
                  <a:lnTo>
                    <a:pt x="1356" y="1118"/>
                  </a:lnTo>
                  <a:lnTo>
                    <a:pt x="1356" y="1113"/>
                  </a:lnTo>
                  <a:lnTo>
                    <a:pt x="1356" y="1108"/>
                  </a:lnTo>
                  <a:lnTo>
                    <a:pt x="1356" y="1108"/>
                  </a:lnTo>
                  <a:lnTo>
                    <a:pt x="1354" y="1094"/>
                  </a:lnTo>
                  <a:lnTo>
                    <a:pt x="1349" y="1080"/>
                  </a:lnTo>
                  <a:lnTo>
                    <a:pt x="1344" y="1067"/>
                  </a:lnTo>
                  <a:lnTo>
                    <a:pt x="1341" y="1056"/>
                  </a:lnTo>
                  <a:lnTo>
                    <a:pt x="1341" y="1056"/>
                  </a:lnTo>
                  <a:lnTo>
                    <a:pt x="1340" y="1047"/>
                  </a:lnTo>
                  <a:lnTo>
                    <a:pt x="1341" y="1040"/>
                  </a:lnTo>
                  <a:lnTo>
                    <a:pt x="1344" y="1033"/>
                  </a:lnTo>
                  <a:lnTo>
                    <a:pt x="1349" y="1029"/>
                  </a:lnTo>
                  <a:lnTo>
                    <a:pt x="1355" y="1025"/>
                  </a:lnTo>
                  <a:lnTo>
                    <a:pt x="1362" y="1024"/>
                  </a:lnTo>
                  <a:lnTo>
                    <a:pt x="1371" y="1024"/>
                  </a:lnTo>
                  <a:lnTo>
                    <a:pt x="1379" y="1028"/>
                  </a:lnTo>
                  <a:lnTo>
                    <a:pt x="1379" y="1028"/>
                  </a:lnTo>
                  <a:lnTo>
                    <a:pt x="1380" y="1021"/>
                  </a:lnTo>
                  <a:lnTo>
                    <a:pt x="1379" y="1015"/>
                  </a:lnTo>
                  <a:lnTo>
                    <a:pt x="1376" y="1005"/>
                  </a:lnTo>
                  <a:lnTo>
                    <a:pt x="1375" y="1001"/>
                  </a:lnTo>
                  <a:lnTo>
                    <a:pt x="1375" y="997"/>
                  </a:lnTo>
                  <a:lnTo>
                    <a:pt x="1376" y="993"/>
                  </a:lnTo>
                  <a:lnTo>
                    <a:pt x="1379" y="988"/>
                  </a:lnTo>
                  <a:lnTo>
                    <a:pt x="1379" y="988"/>
                  </a:lnTo>
                  <a:lnTo>
                    <a:pt x="1368" y="958"/>
                  </a:lnTo>
                  <a:lnTo>
                    <a:pt x="1359" y="942"/>
                  </a:lnTo>
                  <a:lnTo>
                    <a:pt x="1351" y="928"/>
                  </a:lnTo>
                  <a:lnTo>
                    <a:pt x="1351" y="928"/>
                  </a:lnTo>
                  <a:lnTo>
                    <a:pt x="1344" y="932"/>
                  </a:lnTo>
                  <a:lnTo>
                    <a:pt x="1337" y="935"/>
                  </a:lnTo>
                  <a:lnTo>
                    <a:pt x="1320" y="942"/>
                  </a:lnTo>
                  <a:lnTo>
                    <a:pt x="1320" y="942"/>
                  </a:lnTo>
                  <a:close/>
                  <a:moveTo>
                    <a:pt x="1852" y="1077"/>
                  </a:moveTo>
                  <a:lnTo>
                    <a:pt x="1852" y="1077"/>
                  </a:lnTo>
                  <a:lnTo>
                    <a:pt x="1859" y="1077"/>
                  </a:lnTo>
                  <a:lnTo>
                    <a:pt x="1866" y="1075"/>
                  </a:lnTo>
                  <a:lnTo>
                    <a:pt x="1873" y="1074"/>
                  </a:lnTo>
                  <a:lnTo>
                    <a:pt x="1879" y="1071"/>
                  </a:lnTo>
                  <a:lnTo>
                    <a:pt x="1890" y="1066"/>
                  </a:lnTo>
                  <a:lnTo>
                    <a:pt x="1903" y="1057"/>
                  </a:lnTo>
                  <a:lnTo>
                    <a:pt x="1903" y="1057"/>
                  </a:lnTo>
                  <a:lnTo>
                    <a:pt x="1914" y="1052"/>
                  </a:lnTo>
                  <a:lnTo>
                    <a:pt x="1925" y="1047"/>
                  </a:lnTo>
                  <a:lnTo>
                    <a:pt x="1936" y="1043"/>
                  </a:lnTo>
                  <a:lnTo>
                    <a:pt x="1946" y="1039"/>
                  </a:lnTo>
                  <a:lnTo>
                    <a:pt x="1946" y="1039"/>
                  </a:lnTo>
                  <a:lnTo>
                    <a:pt x="1959" y="1032"/>
                  </a:lnTo>
                  <a:lnTo>
                    <a:pt x="1964" y="1029"/>
                  </a:lnTo>
                  <a:lnTo>
                    <a:pt x="1971" y="1025"/>
                  </a:lnTo>
                  <a:lnTo>
                    <a:pt x="1971" y="1025"/>
                  </a:lnTo>
                  <a:lnTo>
                    <a:pt x="2015" y="1011"/>
                  </a:lnTo>
                  <a:lnTo>
                    <a:pt x="2035" y="1002"/>
                  </a:lnTo>
                  <a:lnTo>
                    <a:pt x="2054" y="993"/>
                  </a:lnTo>
                  <a:lnTo>
                    <a:pt x="2054" y="993"/>
                  </a:lnTo>
                  <a:lnTo>
                    <a:pt x="2049" y="988"/>
                  </a:lnTo>
                  <a:lnTo>
                    <a:pt x="2043" y="984"/>
                  </a:lnTo>
                  <a:lnTo>
                    <a:pt x="2040" y="980"/>
                  </a:lnTo>
                  <a:lnTo>
                    <a:pt x="2039" y="973"/>
                  </a:lnTo>
                  <a:lnTo>
                    <a:pt x="2039" y="973"/>
                  </a:lnTo>
                  <a:lnTo>
                    <a:pt x="2023" y="973"/>
                  </a:lnTo>
                  <a:lnTo>
                    <a:pt x="2008" y="976"/>
                  </a:lnTo>
                  <a:lnTo>
                    <a:pt x="1994" y="979"/>
                  </a:lnTo>
                  <a:lnTo>
                    <a:pt x="1981" y="983"/>
                  </a:lnTo>
                  <a:lnTo>
                    <a:pt x="1957" y="993"/>
                  </a:lnTo>
                  <a:lnTo>
                    <a:pt x="1946" y="997"/>
                  </a:lnTo>
                  <a:lnTo>
                    <a:pt x="1936" y="1001"/>
                  </a:lnTo>
                  <a:lnTo>
                    <a:pt x="1936" y="1001"/>
                  </a:lnTo>
                  <a:lnTo>
                    <a:pt x="1946" y="993"/>
                  </a:lnTo>
                  <a:lnTo>
                    <a:pt x="1956" y="984"/>
                  </a:lnTo>
                  <a:lnTo>
                    <a:pt x="1969" y="977"/>
                  </a:lnTo>
                  <a:lnTo>
                    <a:pt x="1981" y="972"/>
                  </a:lnTo>
                  <a:lnTo>
                    <a:pt x="1997" y="967"/>
                  </a:lnTo>
                  <a:lnTo>
                    <a:pt x="2011" y="963"/>
                  </a:lnTo>
                  <a:lnTo>
                    <a:pt x="2028" y="960"/>
                  </a:lnTo>
                  <a:lnTo>
                    <a:pt x="2044" y="959"/>
                  </a:lnTo>
                  <a:lnTo>
                    <a:pt x="2044" y="959"/>
                  </a:lnTo>
                  <a:lnTo>
                    <a:pt x="2037" y="952"/>
                  </a:lnTo>
                  <a:lnTo>
                    <a:pt x="2030" y="946"/>
                  </a:lnTo>
                  <a:lnTo>
                    <a:pt x="2025" y="941"/>
                  </a:lnTo>
                  <a:lnTo>
                    <a:pt x="2023" y="936"/>
                  </a:lnTo>
                  <a:lnTo>
                    <a:pt x="2022" y="931"/>
                  </a:lnTo>
                  <a:lnTo>
                    <a:pt x="2022" y="931"/>
                  </a:lnTo>
                  <a:lnTo>
                    <a:pt x="2008" y="936"/>
                  </a:lnTo>
                  <a:lnTo>
                    <a:pt x="1995" y="942"/>
                  </a:lnTo>
                  <a:lnTo>
                    <a:pt x="1970" y="958"/>
                  </a:lnTo>
                  <a:lnTo>
                    <a:pt x="1943" y="970"/>
                  </a:lnTo>
                  <a:lnTo>
                    <a:pt x="1929" y="976"/>
                  </a:lnTo>
                  <a:lnTo>
                    <a:pt x="1915" y="980"/>
                  </a:lnTo>
                  <a:lnTo>
                    <a:pt x="1915" y="980"/>
                  </a:lnTo>
                  <a:lnTo>
                    <a:pt x="1924" y="973"/>
                  </a:lnTo>
                  <a:lnTo>
                    <a:pt x="1933" y="966"/>
                  </a:lnTo>
                  <a:lnTo>
                    <a:pt x="1955" y="953"/>
                  </a:lnTo>
                  <a:lnTo>
                    <a:pt x="1976" y="941"/>
                  </a:lnTo>
                  <a:lnTo>
                    <a:pt x="1995" y="928"/>
                  </a:lnTo>
                  <a:lnTo>
                    <a:pt x="1995" y="928"/>
                  </a:lnTo>
                  <a:lnTo>
                    <a:pt x="1978" y="931"/>
                  </a:lnTo>
                  <a:lnTo>
                    <a:pt x="1962" y="936"/>
                  </a:lnTo>
                  <a:lnTo>
                    <a:pt x="1947" y="942"/>
                  </a:lnTo>
                  <a:lnTo>
                    <a:pt x="1933" y="948"/>
                  </a:lnTo>
                  <a:lnTo>
                    <a:pt x="1919" y="956"/>
                  </a:lnTo>
                  <a:lnTo>
                    <a:pt x="1907" y="963"/>
                  </a:lnTo>
                  <a:lnTo>
                    <a:pt x="1896" y="973"/>
                  </a:lnTo>
                  <a:lnTo>
                    <a:pt x="1884" y="983"/>
                  </a:lnTo>
                  <a:lnTo>
                    <a:pt x="1873" y="993"/>
                  </a:lnTo>
                  <a:lnTo>
                    <a:pt x="1863" y="1004"/>
                  </a:lnTo>
                  <a:lnTo>
                    <a:pt x="1845" y="1026"/>
                  </a:lnTo>
                  <a:lnTo>
                    <a:pt x="1828" y="1052"/>
                  </a:lnTo>
                  <a:lnTo>
                    <a:pt x="1813" y="1078"/>
                  </a:lnTo>
                  <a:lnTo>
                    <a:pt x="1813" y="1078"/>
                  </a:lnTo>
                  <a:lnTo>
                    <a:pt x="1821" y="1074"/>
                  </a:lnTo>
                  <a:lnTo>
                    <a:pt x="1828" y="1068"/>
                  </a:lnTo>
                  <a:lnTo>
                    <a:pt x="1835" y="1061"/>
                  </a:lnTo>
                  <a:lnTo>
                    <a:pt x="1841" y="1054"/>
                  </a:lnTo>
                  <a:lnTo>
                    <a:pt x="1852" y="1040"/>
                  </a:lnTo>
                  <a:lnTo>
                    <a:pt x="1858" y="1035"/>
                  </a:lnTo>
                  <a:lnTo>
                    <a:pt x="1865" y="1031"/>
                  </a:lnTo>
                  <a:lnTo>
                    <a:pt x="1865" y="1031"/>
                  </a:lnTo>
                  <a:lnTo>
                    <a:pt x="1859" y="1039"/>
                  </a:lnTo>
                  <a:lnTo>
                    <a:pt x="1855" y="1049"/>
                  </a:lnTo>
                  <a:lnTo>
                    <a:pt x="1851" y="1057"/>
                  </a:lnTo>
                  <a:lnTo>
                    <a:pt x="1845" y="1066"/>
                  </a:lnTo>
                  <a:lnTo>
                    <a:pt x="1845" y="1066"/>
                  </a:lnTo>
                  <a:lnTo>
                    <a:pt x="1855" y="1060"/>
                  </a:lnTo>
                  <a:lnTo>
                    <a:pt x="1863" y="1052"/>
                  </a:lnTo>
                  <a:lnTo>
                    <a:pt x="1873" y="1045"/>
                  </a:lnTo>
                  <a:lnTo>
                    <a:pt x="1883" y="1039"/>
                  </a:lnTo>
                  <a:lnTo>
                    <a:pt x="1883" y="1039"/>
                  </a:lnTo>
                  <a:lnTo>
                    <a:pt x="1869" y="1059"/>
                  </a:lnTo>
                  <a:lnTo>
                    <a:pt x="1860" y="1068"/>
                  </a:lnTo>
                  <a:lnTo>
                    <a:pt x="1852" y="1077"/>
                  </a:lnTo>
                  <a:lnTo>
                    <a:pt x="1852" y="1077"/>
                  </a:lnTo>
                  <a:close/>
                  <a:moveTo>
                    <a:pt x="1512" y="1007"/>
                  </a:moveTo>
                  <a:lnTo>
                    <a:pt x="1512" y="1007"/>
                  </a:lnTo>
                  <a:lnTo>
                    <a:pt x="1539" y="1012"/>
                  </a:lnTo>
                  <a:lnTo>
                    <a:pt x="1566" y="1021"/>
                  </a:lnTo>
                  <a:lnTo>
                    <a:pt x="1590" y="1029"/>
                  </a:lnTo>
                  <a:lnTo>
                    <a:pt x="1613" y="1039"/>
                  </a:lnTo>
                  <a:lnTo>
                    <a:pt x="1660" y="1060"/>
                  </a:lnTo>
                  <a:lnTo>
                    <a:pt x="1705" y="1081"/>
                  </a:lnTo>
                  <a:lnTo>
                    <a:pt x="1705" y="1081"/>
                  </a:lnTo>
                  <a:lnTo>
                    <a:pt x="1709" y="1082"/>
                  </a:lnTo>
                  <a:lnTo>
                    <a:pt x="1707" y="1081"/>
                  </a:lnTo>
                  <a:lnTo>
                    <a:pt x="1705" y="1080"/>
                  </a:lnTo>
                  <a:lnTo>
                    <a:pt x="1705" y="1080"/>
                  </a:lnTo>
                  <a:lnTo>
                    <a:pt x="1692" y="1068"/>
                  </a:lnTo>
                  <a:lnTo>
                    <a:pt x="1678" y="1059"/>
                  </a:lnTo>
                  <a:lnTo>
                    <a:pt x="1678" y="1059"/>
                  </a:lnTo>
                  <a:lnTo>
                    <a:pt x="1648" y="1040"/>
                  </a:lnTo>
                  <a:lnTo>
                    <a:pt x="1615" y="1024"/>
                  </a:lnTo>
                  <a:lnTo>
                    <a:pt x="1598" y="1015"/>
                  </a:lnTo>
                  <a:lnTo>
                    <a:pt x="1581" y="1009"/>
                  </a:lnTo>
                  <a:lnTo>
                    <a:pt x="1563" y="1004"/>
                  </a:lnTo>
                  <a:lnTo>
                    <a:pt x="1546" y="1001"/>
                  </a:lnTo>
                  <a:lnTo>
                    <a:pt x="1546" y="1001"/>
                  </a:lnTo>
                  <a:lnTo>
                    <a:pt x="1524" y="990"/>
                  </a:lnTo>
                  <a:lnTo>
                    <a:pt x="1497" y="980"/>
                  </a:lnTo>
                  <a:lnTo>
                    <a:pt x="1469" y="973"/>
                  </a:lnTo>
                  <a:lnTo>
                    <a:pt x="1439" y="967"/>
                  </a:lnTo>
                  <a:lnTo>
                    <a:pt x="1439" y="967"/>
                  </a:lnTo>
                  <a:lnTo>
                    <a:pt x="1438" y="976"/>
                  </a:lnTo>
                  <a:lnTo>
                    <a:pt x="1436" y="986"/>
                  </a:lnTo>
                  <a:lnTo>
                    <a:pt x="1436" y="986"/>
                  </a:lnTo>
                  <a:lnTo>
                    <a:pt x="1444" y="990"/>
                  </a:lnTo>
                  <a:lnTo>
                    <a:pt x="1452" y="993"/>
                  </a:lnTo>
                  <a:lnTo>
                    <a:pt x="1470" y="998"/>
                  </a:lnTo>
                  <a:lnTo>
                    <a:pt x="1512" y="1007"/>
                  </a:lnTo>
                  <a:lnTo>
                    <a:pt x="1512" y="1007"/>
                  </a:lnTo>
                  <a:close/>
                  <a:moveTo>
                    <a:pt x="2053" y="1009"/>
                  </a:moveTo>
                  <a:lnTo>
                    <a:pt x="2053" y="1009"/>
                  </a:lnTo>
                  <a:lnTo>
                    <a:pt x="2028" y="1021"/>
                  </a:lnTo>
                  <a:lnTo>
                    <a:pt x="2002" y="1031"/>
                  </a:lnTo>
                  <a:lnTo>
                    <a:pt x="1977" y="1040"/>
                  </a:lnTo>
                  <a:lnTo>
                    <a:pt x="1952" y="1052"/>
                  </a:lnTo>
                  <a:lnTo>
                    <a:pt x="1952" y="1052"/>
                  </a:lnTo>
                  <a:lnTo>
                    <a:pt x="1933" y="1060"/>
                  </a:lnTo>
                  <a:lnTo>
                    <a:pt x="1925" y="1063"/>
                  </a:lnTo>
                  <a:lnTo>
                    <a:pt x="1915" y="1066"/>
                  </a:lnTo>
                  <a:lnTo>
                    <a:pt x="1915" y="1066"/>
                  </a:lnTo>
                  <a:lnTo>
                    <a:pt x="1896" y="1080"/>
                  </a:lnTo>
                  <a:lnTo>
                    <a:pt x="1876" y="1095"/>
                  </a:lnTo>
                  <a:lnTo>
                    <a:pt x="1876" y="1095"/>
                  </a:lnTo>
                  <a:lnTo>
                    <a:pt x="1866" y="1151"/>
                  </a:lnTo>
                  <a:lnTo>
                    <a:pt x="1859" y="1207"/>
                  </a:lnTo>
                  <a:lnTo>
                    <a:pt x="1852" y="1261"/>
                  </a:lnTo>
                  <a:lnTo>
                    <a:pt x="1848" y="1316"/>
                  </a:lnTo>
                  <a:lnTo>
                    <a:pt x="1839" y="1424"/>
                  </a:lnTo>
                  <a:lnTo>
                    <a:pt x="1835" y="1480"/>
                  </a:lnTo>
                  <a:lnTo>
                    <a:pt x="1830" y="1536"/>
                  </a:lnTo>
                  <a:lnTo>
                    <a:pt x="1830" y="1536"/>
                  </a:lnTo>
                  <a:lnTo>
                    <a:pt x="1838" y="1536"/>
                  </a:lnTo>
                  <a:lnTo>
                    <a:pt x="1848" y="1533"/>
                  </a:lnTo>
                  <a:lnTo>
                    <a:pt x="1865" y="1528"/>
                  </a:lnTo>
                  <a:lnTo>
                    <a:pt x="1883" y="1519"/>
                  </a:lnTo>
                  <a:lnTo>
                    <a:pt x="1903" y="1512"/>
                  </a:lnTo>
                  <a:lnTo>
                    <a:pt x="1903" y="1512"/>
                  </a:lnTo>
                  <a:lnTo>
                    <a:pt x="1919" y="1507"/>
                  </a:lnTo>
                  <a:lnTo>
                    <a:pt x="1936" y="1504"/>
                  </a:lnTo>
                  <a:lnTo>
                    <a:pt x="1970" y="1497"/>
                  </a:lnTo>
                  <a:lnTo>
                    <a:pt x="2002" y="1491"/>
                  </a:lnTo>
                  <a:lnTo>
                    <a:pt x="2016" y="1487"/>
                  </a:lnTo>
                  <a:lnTo>
                    <a:pt x="2030" y="1480"/>
                  </a:lnTo>
                  <a:lnTo>
                    <a:pt x="2030" y="1480"/>
                  </a:lnTo>
                  <a:lnTo>
                    <a:pt x="2035" y="1478"/>
                  </a:lnTo>
                  <a:lnTo>
                    <a:pt x="2039" y="1476"/>
                  </a:lnTo>
                  <a:lnTo>
                    <a:pt x="2039" y="1476"/>
                  </a:lnTo>
                  <a:lnTo>
                    <a:pt x="2042" y="1470"/>
                  </a:lnTo>
                  <a:lnTo>
                    <a:pt x="2044" y="1463"/>
                  </a:lnTo>
                  <a:lnTo>
                    <a:pt x="2047" y="1457"/>
                  </a:lnTo>
                  <a:lnTo>
                    <a:pt x="2049" y="1456"/>
                  </a:lnTo>
                  <a:lnTo>
                    <a:pt x="2051" y="1455"/>
                  </a:lnTo>
                  <a:lnTo>
                    <a:pt x="2051" y="1455"/>
                  </a:lnTo>
                  <a:lnTo>
                    <a:pt x="2054" y="1439"/>
                  </a:lnTo>
                  <a:lnTo>
                    <a:pt x="2057" y="1424"/>
                  </a:lnTo>
                  <a:lnTo>
                    <a:pt x="2065" y="1389"/>
                  </a:lnTo>
                  <a:lnTo>
                    <a:pt x="2068" y="1370"/>
                  </a:lnTo>
                  <a:lnTo>
                    <a:pt x="2070" y="1353"/>
                  </a:lnTo>
                  <a:lnTo>
                    <a:pt x="2068" y="1345"/>
                  </a:lnTo>
                  <a:lnTo>
                    <a:pt x="2065" y="1338"/>
                  </a:lnTo>
                  <a:lnTo>
                    <a:pt x="2063" y="1331"/>
                  </a:lnTo>
                  <a:lnTo>
                    <a:pt x="2058" y="1325"/>
                  </a:lnTo>
                  <a:lnTo>
                    <a:pt x="2058" y="1325"/>
                  </a:lnTo>
                  <a:lnTo>
                    <a:pt x="2058" y="1318"/>
                  </a:lnTo>
                  <a:lnTo>
                    <a:pt x="2058" y="1310"/>
                  </a:lnTo>
                  <a:lnTo>
                    <a:pt x="2057" y="1303"/>
                  </a:lnTo>
                  <a:lnTo>
                    <a:pt x="2057" y="1299"/>
                  </a:lnTo>
                  <a:lnTo>
                    <a:pt x="2058" y="1297"/>
                  </a:lnTo>
                  <a:lnTo>
                    <a:pt x="2058" y="1297"/>
                  </a:lnTo>
                  <a:lnTo>
                    <a:pt x="2050" y="1290"/>
                  </a:lnTo>
                  <a:lnTo>
                    <a:pt x="2044" y="1282"/>
                  </a:lnTo>
                  <a:lnTo>
                    <a:pt x="2042" y="1276"/>
                  </a:lnTo>
                  <a:lnTo>
                    <a:pt x="2042" y="1271"/>
                  </a:lnTo>
                  <a:lnTo>
                    <a:pt x="2042" y="1266"/>
                  </a:lnTo>
                  <a:lnTo>
                    <a:pt x="2043" y="1262"/>
                  </a:lnTo>
                  <a:lnTo>
                    <a:pt x="2043" y="1262"/>
                  </a:lnTo>
                  <a:lnTo>
                    <a:pt x="2037" y="1255"/>
                  </a:lnTo>
                  <a:lnTo>
                    <a:pt x="2033" y="1248"/>
                  </a:lnTo>
                  <a:lnTo>
                    <a:pt x="2030" y="1241"/>
                  </a:lnTo>
                  <a:lnTo>
                    <a:pt x="2030" y="1237"/>
                  </a:lnTo>
                  <a:lnTo>
                    <a:pt x="2032" y="1231"/>
                  </a:lnTo>
                  <a:lnTo>
                    <a:pt x="2032" y="1231"/>
                  </a:lnTo>
                  <a:lnTo>
                    <a:pt x="2029" y="1231"/>
                  </a:lnTo>
                  <a:lnTo>
                    <a:pt x="2026" y="1229"/>
                  </a:lnTo>
                  <a:lnTo>
                    <a:pt x="2026" y="1226"/>
                  </a:lnTo>
                  <a:lnTo>
                    <a:pt x="2026" y="1223"/>
                  </a:lnTo>
                  <a:lnTo>
                    <a:pt x="2026" y="1217"/>
                  </a:lnTo>
                  <a:lnTo>
                    <a:pt x="2026" y="1214"/>
                  </a:lnTo>
                  <a:lnTo>
                    <a:pt x="2025" y="1210"/>
                  </a:lnTo>
                  <a:lnTo>
                    <a:pt x="2025" y="1210"/>
                  </a:lnTo>
                  <a:lnTo>
                    <a:pt x="2032" y="1202"/>
                  </a:lnTo>
                  <a:lnTo>
                    <a:pt x="2039" y="1195"/>
                  </a:lnTo>
                  <a:lnTo>
                    <a:pt x="2047" y="1189"/>
                  </a:lnTo>
                  <a:lnTo>
                    <a:pt x="2057" y="1184"/>
                  </a:lnTo>
                  <a:lnTo>
                    <a:pt x="2065" y="1179"/>
                  </a:lnTo>
                  <a:lnTo>
                    <a:pt x="2072" y="1172"/>
                  </a:lnTo>
                  <a:lnTo>
                    <a:pt x="2079" y="1165"/>
                  </a:lnTo>
                  <a:lnTo>
                    <a:pt x="2085" y="1157"/>
                  </a:lnTo>
                  <a:lnTo>
                    <a:pt x="2085" y="1157"/>
                  </a:lnTo>
                  <a:lnTo>
                    <a:pt x="2086" y="1148"/>
                  </a:lnTo>
                  <a:lnTo>
                    <a:pt x="2086" y="1139"/>
                  </a:lnTo>
                  <a:lnTo>
                    <a:pt x="2088" y="1115"/>
                  </a:lnTo>
                  <a:lnTo>
                    <a:pt x="2088" y="1115"/>
                  </a:lnTo>
                  <a:lnTo>
                    <a:pt x="2089" y="1092"/>
                  </a:lnTo>
                  <a:lnTo>
                    <a:pt x="2089" y="1068"/>
                  </a:lnTo>
                  <a:lnTo>
                    <a:pt x="2091" y="1057"/>
                  </a:lnTo>
                  <a:lnTo>
                    <a:pt x="2092" y="1046"/>
                  </a:lnTo>
                  <a:lnTo>
                    <a:pt x="2096" y="1036"/>
                  </a:lnTo>
                  <a:lnTo>
                    <a:pt x="2100" y="1028"/>
                  </a:lnTo>
                  <a:lnTo>
                    <a:pt x="2100" y="1028"/>
                  </a:lnTo>
                  <a:lnTo>
                    <a:pt x="2099" y="1022"/>
                  </a:lnTo>
                  <a:lnTo>
                    <a:pt x="2099" y="1018"/>
                  </a:lnTo>
                  <a:lnTo>
                    <a:pt x="2100" y="1009"/>
                  </a:lnTo>
                  <a:lnTo>
                    <a:pt x="2102" y="1001"/>
                  </a:lnTo>
                  <a:lnTo>
                    <a:pt x="2102" y="997"/>
                  </a:lnTo>
                  <a:lnTo>
                    <a:pt x="2100" y="993"/>
                  </a:lnTo>
                  <a:lnTo>
                    <a:pt x="2100" y="993"/>
                  </a:lnTo>
                  <a:lnTo>
                    <a:pt x="2092" y="993"/>
                  </a:lnTo>
                  <a:lnTo>
                    <a:pt x="2085" y="993"/>
                  </a:lnTo>
                  <a:lnTo>
                    <a:pt x="2078" y="995"/>
                  </a:lnTo>
                  <a:lnTo>
                    <a:pt x="2072" y="998"/>
                  </a:lnTo>
                  <a:lnTo>
                    <a:pt x="2063" y="1004"/>
                  </a:lnTo>
                  <a:lnTo>
                    <a:pt x="2053" y="1009"/>
                  </a:lnTo>
                  <a:lnTo>
                    <a:pt x="2053" y="1009"/>
                  </a:lnTo>
                  <a:close/>
                  <a:moveTo>
                    <a:pt x="1597" y="1045"/>
                  </a:moveTo>
                  <a:lnTo>
                    <a:pt x="1597" y="1045"/>
                  </a:lnTo>
                  <a:lnTo>
                    <a:pt x="1574" y="1038"/>
                  </a:lnTo>
                  <a:lnTo>
                    <a:pt x="1550" y="1031"/>
                  </a:lnTo>
                  <a:lnTo>
                    <a:pt x="1500" y="1019"/>
                  </a:lnTo>
                  <a:lnTo>
                    <a:pt x="1449" y="1009"/>
                  </a:lnTo>
                  <a:lnTo>
                    <a:pt x="1400" y="1002"/>
                  </a:lnTo>
                  <a:lnTo>
                    <a:pt x="1400" y="1002"/>
                  </a:lnTo>
                  <a:lnTo>
                    <a:pt x="1400" y="1002"/>
                  </a:lnTo>
                  <a:lnTo>
                    <a:pt x="1399" y="1002"/>
                  </a:lnTo>
                  <a:lnTo>
                    <a:pt x="1397" y="1005"/>
                  </a:lnTo>
                  <a:lnTo>
                    <a:pt x="1394" y="1008"/>
                  </a:lnTo>
                  <a:lnTo>
                    <a:pt x="1392" y="1009"/>
                  </a:lnTo>
                  <a:lnTo>
                    <a:pt x="1392" y="1009"/>
                  </a:lnTo>
                  <a:lnTo>
                    <a:pt x="1393" y="1035"/>
                  </a:lnTo>
                  <a:lnTo>
                    <a:pt x="1393" y="1035"/>
                  </a:lnTo>
                  <a:lnTo>
                    <a:pt x="1411" y="1036"/>
                  </a:lnTo>
                  <a:lnTo>
                    <a:pt x="1428" y="1039"/>
                  </a:lnTo>
                  <a:lnTo>
                    <a:pt x="1460" y="1046"/>
                  </a:lnTo>
                  <a:lnTo>
                    <a:pt x="1493" y="1054"/>
                  </a:lnTo>
                  <a:lnTo>
                    <a:pt x="1525" y="1060"/>
                  </a:lnTo>
                  <a:lnTo>
                    <a:pt x="1525" y="1060"/>
                  </a:lnTo>
                  <a:lnTo>
                    <a:pt x="1553" y="1067"/>
                  </a:lnTo>
                  <a:lnTo>
                    <a:pt x="1580" y="1074"/>
                  </a:lnTo>
                  <a:lnTo>
                    <a:pt x="1606" y="1081"/>
                  </a:lnTo>
                  <a:lnTo>
                    <a:pt x="1633" y="1088"/>
                  </a:lnTo>
                  <a:lnTo>
                    <a:pt x="1633" y="1088"/>
                  </a:lnTo>
                  <a:lnTo>
                    <a:pt x="1650" y="1091"/>
                  </a:lnTo>
                  <a:lnTo>
                    <a:pt x="1668" y="1092"/>
                  </a:lnTo>
                  <a:lnTo>
                    <a:pt x="1702" y="1094"/>
                  </a:lnTo>
                  <a:lnTo>
                    <a:pt x="1702" y="1094"/>
                  </a:lnTo>
                  <a:lnTo>
                    <a:pt x="1688" y="1088"/>
                  </a:lnTo>
                  <a:lnTo>
                    <a:pt x="1674" y="1082"/>
                  </a:lnTo>
                  <a:lnTo>
                    <a:pt x="1647" y="1070"/>
                  </a:lnTo>
                  <a:lnTo>
                    <a:pt x="1622" y="1056"/>
                  </a:lnTo>
                  <a:lnTo>
                    <a:pt x="1609" y="1050"/>
                  </a:lnTo>
                  <a:lnTo>
                    <a:pt x="1597" y="1045"/>
                  </a:lnTo>
                  <a:lnTo>
                    <a:pt x="1597" y="1045"/>
                  </a:lnTo>
                  <a:close/>
                  <a:moveTo>
                    <a:pt x="2103" y="1129"/>
                  </a:moveTo>
                  <a:lnTo>
                    <a:pt x="2103" y="1129"/>
                  </a:lnTo>
                  <a:lnTo>
                    <a:pt x="2108" y="1132"/>
                  </a:lnTo>
                  <a:lnTo>
                    <a:pt x="2110" y="1134"/>
                  </a:lnTo>
                  <a:lnTo>
                    <a:pt x="2110" y="1139"/>
                  </a:lnTo>
                  <a:lnTo>
                    <a:pt x="2110" y="1143"/>
                  </a:lnTo>
                  <a:lnTo>
                    <a:pt x="2110" y="1143"/>
                  </a:lnTo>
                  <a:lnTo>
                    <a:pt x="2110" y="1147"/>
                  </a:lnTo>
                  <a:lnTo>
                    <a:pt x="2109" y="1151"/>
                  </a:lnTo>
                  <a:lnTo>
                    <a:pt x="2102" y="1160"/>
                  </a:lnTo>
                  <a:lnTo>
                    <a:pt x="2093" y="1170"/>
                  </a:lnTo>
                  <a:lnTo>
                    <a:pt x="2082" y="1179"/>
                  </a:lnTo>
                  <a:lnTo>
                    <a:pt x="2063" y="1198"/>
                  </a:lnTo>
                  <a:lnTo>
                    <a:pt x="2053" y="1207"/>
                  </a:lnTo>
                  <a:lnTo>
                    <a:pt x="2047" y="1216"/>
                  </a:lnTo>
                  <a:lnTo>
                    <a:pt x="2047" y="1216"/>
                  </a:lnTo>
                  <a:lnTo>
                    <a:pt x="2054" y="1220"/>
                  </a:lnTo>
                  <a:lnTo>
                    <a:pt x="2060" y="1221"/>
                  </a:lnTo>
                  <a:lnTo>
                    <a:pt x="2065" y="1221"/>
                  </a:lnTo>
                  <a:lnTo>
                    <a:pt x="2071" y="1220"/>
                  </a:lnTo>
                  <a:lnTo>
                    <a:pt x="2082" y="1214"/>
                  </a:lnTo>
                  <a:lnTo>
                    <a:pt x="2089" y="1212"/>
                  </a:lnTo>
                  <a:lnTo>
                    <a:pt x="2096" y="1209"/>
                  </a:lnTo>
                  <a:lnTo>
                    <a:pt x="2096" y="1209"/>
                  </a:lnTo>
                  <a:lnTo>
                    <a:pt x="2103" y="1202"/>
                  </a:lnTo>
                  <a:lnTo>
                    <a:pt x="2109" y="1193"/>
                  </a:lnTo>
                  <a:lnTo>
                    <a:pt x="2115" y="1186"/>
                  </a:lnTo>
                  <a:lnTo>
                    <a:pt x="2117" y="1182"/>
                  </a:lnTo>
                  <a:lnTo>
                    <a:pt x="2122" y="1179"/>
                  </a:lnTo>
                  <a:lnTo>
                    <a:pt x="2122" y="1179"/>
                  </a:lnTo>
                  <a:lnTo>
                    <a:pt x="2129" y="1164"/>
                  </a:lnTo>
                  <a:lnTo>
                    <a:pt x="2130" y="1160"/>
                  </a:lnTo>
                  <a:lnTo>
                    <a:pt x="2133" y="1157"/>
                  </a:lnTo>
                  <a:lnTo>
                    <a:pt x="2137" y="1156"/>
                  </a:lnTo>
                  <a:lnTo>
                    <a:pt x="2140" y="1157"/>
                  </a:lnTo>
                  <a:lnTo>
                    <a:pt x="2140" y="1157"/>
                  </a:lnTo>
                  <a:lnTo>
                    <a:pt x="2130" y="1181"/>
                  </a:lnTo>
                  <a:lnTo>
                    <a:pt x="2123" y="1192"/>
                  </a:lnTo>
                  <a:lnTo>
                    <a:pt x="2117" y="1203"/>
                  </a:lnTo>
                  <a:lnTo>
                    <a:pt x="2109" y="1212"/>
                  </a:lnTo>
                  <a:lnTo>
                    <a:pt x="2100" y="1220"/>
                  </a:lnTo>
                  <a:lnTo>
                    <a:pt x="2091" y="1227"/>
                  </a:lnTo>
                  <a:lnTo>
                    <a:pt x="2079" y="1234"/>
                  </a:lnTo>
                  <a:lnTo>
                    <a:pt x="2079" y="1234"/>
                  </a:lnTo>
                  <a:lnTo>
                    <a:pt x="2072" y="1236"/>
                  </a:lnTo>
                  <a:lnTo>
                    <a:pt x="2064" y="1237"/>
                  </a:lnTo>
                  <a:lnTo>
                    <a:pt x="2060" y="1240"/>
                  </a:lnTo>
                  <a:lnTo>
                    <a:pt x="2057" y="1241"/>
                  </a:lnTo>
                  <a:lnTo>
                    <a:pt x="2056" y="1245"/>
                  </a:lnTo>
                  <a:lnTo>
                    <a:pt x="2054" y="1251"/>
                  </a:lnTo>
                  <a:lnTo>
                    <a:pt x="2054" y="1251"/>
                  </a:lnTo>
                  <a:lnTo>
                    <a:pt x="2064" y="1254"/>
                  </a:lnTo>
                  <a:lnTo>
                    <a:pt x="2077" y="1254"/>
                  </a:lnTo>
                  <a:lnTo>
                    <a:pt x="2088" y="1251"/>
                  </a:lnTo>
                  <a:lnTo>
                    <a:pt x="2096" y="1248"/>
                  </a:lnTo>
                  <a:lnTo>
                    <a:pt x="2096" y="1248"/>
                  </a:lnTo>
                  <a:lnTo>
                    <a:pt x="2103" y="1243"/>
                  </a:lnTo>
                  <a:lnTo>
                    <a:pt x="2109" y="1237"/>
                  </a:lnTo>
                  <a:lnTo>
                    <a:pt x="2117" y="1224"/>
                  </a:lnTo>
                  <a:lnTo>
                    <a:pt x="2122" y="1219"/>
                  </a:lnTo>
                  <a:lnTo>
                    <a:pt x="2127" y="1213"/>
                  </a:lnTo>
                  <a:lnTo>
                    <a:pt x="2131" y="1207"/>
                  </a:lnTo>
                  <a:lnTo>
                    <a:pt x="2138" y="1205"/>
                  </a:lnTo>
                  <a:lnTo>
                    <a:pt x="2138" y="1205"/>
                  </a:lnTo>
                  <a:lnTo>
                    <a:pt x="2127" y="1227"/>
                  </a:lnTo>
                  <a:lnTo>
                    <a:pt x="2120" y="1238"/>
                  </a:lnTo>
                  <a:lnTo>
                    <a:pt x="2113" y="1247"/>
                  </a:lnTo>
                  <a:lnTo>
                    <a:pt x="2103" y="1255"/>
                  </a:lnTo>
                  <a:lnTo>
                    <a:pt x="2092" y="1261"/>
                  </a:lnTo>
                  <a:lnTo>
                    <a:pt x="2079" y="1265"/>
                  </a:lnTo>
                  <a:lnTo>
                    <a:pt x="2064" y="1266"/>
                  </a:lnTo>
                  <a:lnTo>
                    <a:pt x="2064" y="1266"/>
                  </a:lnTo>
                  <a:lnTo>
                    <a:pt x="2064" y="1271"/>
                  </a:lnTo>
                  <a:lnTo>
                    <a:pt x="2063" y="1273"/>
                  </a:lnTo>
                  <a:lnTo>
                    <a:pt x="2061" y="1276"/>
                  </a:lnTo>
                  <a:lnTo>
                    <a:pt x="2061" y="1279"/>
                  </a:lnTo>
                  <a:lnTo>
                    <a:pt x="2061" y="1279"/>
                  </a:lnTo>
                  <a:lnTo>
                    <a:pt x="2063" y="1280"/>
                  </a:lnTo>
                  <a:lnTo>
                    <a:pt x="2064" y="1283"/>
                  </a:lnTo>
                  <a:lnTo>
                    <a:pt x="2064" y="1283"/>
                  </a:lnTo>
                  <a:lnTo>
                    <a:pt x="2070" y="1285"/>
                  </a:lnTo>
                  <a:lnTo>
                    <a:pt x="2075" y="1286"/>
                  </a:lnTo>
                  <a:lnTo>
                    <a:pt x="2081" y="1286"/>
                  </a:lnTo>
                  <a:lnTo>
                    <a:pt x="2086" y="1285"/>
                  </a:lnTo>
                  <a:lnTo>
                    <a:pt x="2098" y="1282"/>
                  </a:lnTo>
                  <a:lnTo>
                    <a:pt x="2109" y="1275"/>
                  </a:lnTo>
                  <a:lnTo>
                    <a:pt x="2119" y="1266"/>
                  </a:lnTo>
                  <a:lnTo>
                    <a:pt x="2127" y="1257"/>
                  </a:lnTo>
                  <a:lnTo>
                    <a:pt x="2134" y="1247"/>
                  </a:lnTo>
                  <a:lnTo>
                    <a:pt x="2138" y="1236"/>
                  </a:lnTo>
                  <a:lnTo>
                    <a:pt x="2138" y="1236"/>
                  </a:lnTo>
                  <a:lnTo>
                    <a:pt x="2143" y="1233"/>
                  </a:lnTo>
                  <a:lnTo>
                    <a:pt x="2145" y="1230"/>
                  </a:lnTo>
                  <a:lnTo>
                    <a:pt x="2148" y="1227"/>
                  </a:lnTo>
                  <a:lnTo>
                    <a:pt x="2152" y="1227"/>
                  </a:lnTo>
                  <a:lnTo>
                    <a:pt x="2152" y="1227"/>
                  </a:lnTo>
                  <a:lnTo>
                    <a:pt x="2148" y="1241"/>
                  </a:lnTo>
                  <a:lnTo>
                    <a:pt x="2141" y="1254"/>
                  </a:lnTo>
                  <a:lnTo>
                    <a:pt x="2134" y="1265"/>
                  </a:lnTo>
                  <a:lnTo>
                    <a:pt x="2126" y="1275"/>
                  </a:lnTo>
                  <a:lnTo>
                    <a:pt x="2116" y="1283"/>
                  </a:lnTo>
                  <a:lnTo>
                    <a:pt x="2105" y="1292"/>
                  </a:lnTo>
                  <a:lnTo>
                    <a:pt x="2092" y="1297"/>
                  </a:lnTo>
                  <a:lnTo>
                    <a:pt x="2078" y="1302"/>
                  </a:lnTo>
                  <a:lnTo>
                    <a:pt x="2078" y="1302"/>
                  </a:lnTo>
                  <a:lnTo>
                    <a:pt x="2078" y="1306"/>
                  </a:lnTo>
                  <a:lnTo>
                    <a:pt x="2078" y="1309"/>
                  </a:lnTo>
                  <a:lnTo>
                    <a:pt x="2075" y="1314"/>
                  </a:lnTo>
                  <a:lnTo>
                    <a:pt x="2075" y="1314"/>
                  </a:lnTo>
                  <a:lnTo>
                    <a:pt x="2081" y="1314"/>
                  </a:lnTo>
                  <a:lnTo>
                    <a:pt x="2085" y="1316"/>
                  </a:lnTo>
                  <a:lnTo>
                    <a:pt x="2095" y="1321"/>
                  </a:lnTo>
                  <a:lnTo>
                    <a:pt x="2095" y="1321"/>
                  </a:lnTo>
                  <a:lnTo>
                    <a:pt x="2110" y="1313"/>
                  </a:lnTo>
                  <a:lnTo>
                    <a:pt x="2124" y="1303"/>
                  </a:lnTo>
                  <a:lnTo>
                    <a:pt x="2136" y="1292"/>
                  </a:lnTo>
                  <a:lnTo>
                    <a:pt x="2147" y="1279"/>
                  </a:lnTo>
                  <a:lnTo>
                    <a:pt x="2155" y="1265"/>
                  </a:lnTo>
                  <a:lnTo>
                    <a:pt x="2162" y="1250"/>
                  </a:lnTo>
                  <a:lnTo>
                    <a:pt x="2166" y="1233"/>
                  </a:lnTo>
                  <a:lnTo>
                    <a:pt x="2168" y="1216"/>
                  </a:lnTo>
                  <a:lnTo>
                    <a:pt x="2168" y="1216"/>
                  </a:lnTo>
                  <a:lnTo>
                    <a:pt x="2168" y="1200"/>
                  </a:lnTo>
                  <a:lnTo>
                    <a:pt x="2165" y="1185"/>
                  </a:lnTo>
                  <a:lnTo>
                    <a:pt x="2159" y="1171"/>
                  </a:lnTo>
                  <a:lnTo>
                    <a:pt x="2154" y="1157"/>
                  </a:lnTo>
                  <a:lnTo>
                    <a:pt x="2143" y="1127"/>
                  </a:lnTo>
                  <a:lnTo>
                    <a:pt x="2138" y="1113"/>
                  </a:lnTo>
                  <a:lnTo>
                    <a:pt x="2136" y="1097"/>
                  </a:lnTo>
                  <a:lnTo>
                    <a:pt x="2136" y="1097"/>
                  </a:lnTo>
                  <a:lnTo>
                    <a:pt x="2137" y="1084"/>
                  </a:lnTo>
                  <a:lnTo>
                    <a:pt x="2138" y="1068"/>
                  </a:lnTo>
                  <a:lnTo>
                    <a:pt x="2137" y="1053"/>
                  </a:lnTo>
                  <a:lnTo>
                    <a:pt x="2133" y="1038"/>
                  </a:lnTo>
                  <a:lnTo>
                    <a:pt x="2133" y="1038"/>
                  </a:lnTo>
                  <a:lnTo>
                    <a:pt x="2126" y="1039"/>
                  </a:lnTo>
                  <a:lnTo>
                    <a:pt x="2120" y="1040"/>
                  </a:lnTo>
                  <a:lnTo>
                    <a:pt x="2116" y="1045"/>
                  </a:lnTo>
                  <a:lnTo>
                    <a:pt x="2112" y="1049"/>
                  </a:lnTo>
                  <a:lnTo>
                    <a:pt x="2109" y="1053"/>
                  </a:lnTo>
                  <a:lnTo>
                    <a:pt x="2108" y="1059"/>
                  </a:lnTo>
                  <a:lnTo>
                    <a:pt x="2105" y="1073"/>
                  </a:lnTo>
                  <a:lnTo>
                    <a:pt x="2105" y="1087"/>
                  </a:lnTo>
                  <a:lnTo>
                    <a:pt x="2105" y="1102"/>
                  </a:lnTo>
                  <a:lnTo>
                    <a:pt x="2105" y="1116"/>
                  </a:lnTo>
                  <a:lnTo>
                    <a:pt x="2103" y="1129"/>
                  </a:lnTo>
                  <a:lnTo>
                    <a:pt x="2103" y="1129"/>
                  </a:lnTo>
                  <a:close/>
                  <a:moveTo>
                    <a:pt x="1634" y="1102"/>
                  </a:moveTo>
                  <a:lnTo>
                    <a:pt x="1634" y="1102"/>
                  </a:lnTo>
                  <a:lnTo>
                    <a:pt x="1618" y="1098"/>
                  </a:lnTo>
                  <a:lnTo>
                    <a:pt x="1601" y="1092"/>
                  </a:lnTo>
                  <a:lnTo>
                    <a:pt x="1584" y="1085"/>
                  </a:lnTo>
                  <a:lnTo>
                    <a:pt x="1564" y="1080"/>
                  </a:lnTo>
                  <a:lnTo>
                    <a:pt x="1564" y="1080"/>
                  </a:lnTo>
                  <a:lnTo>
                    <a:pt x="1553" y="1077"/>
                  </a:lnTo>
                  <a:lnTo>
                    <a:pt x="1542" y="1075"/>
                  </a:lnTo>
                  <a:lnTo>
                    <a:pt x="1521" y="1073"/>
                  </a:lnTo>
                  <a:lnTo>
                    <a:pt x="1521" y="1073"/>
                  </a:lnTo>
                  <a:lnTo>
                    <a:pt x="1508" y="1070"/>
                  </a:lnTo>
                  <a:lnTo>
                    <a:pt x="1495" y="1066"/>
                  </a:lnTo>
                  <a:lnTo>
                    <a:pt x="1495" y="1066"/>
                  </a:lnTo>
                  <a:lnTo>
                    <a:pt x="1462" y="1059"/>
                  </a:lnTo>
                  <a:lnTo>
                    <a:pt x="1429" y="1054"/>
                  </a:lnTo>
                  <a:lnTo>
                    <a:pt x="1399" y="1049"/>
                  </a:lnTo>
                  <a:lnTo>
                    <a:pt x="1383" y="1046"/>
                  </a:lnTo>
                  <a:lnTo>
                    <a:pt x="1369" y="1042"/>
                  </a:lnTo>
                  <a:lnTo>
                    <a:pt x="1369" y="1042"/>
                  </a:lnTo>
                  <a:lnTo>
                    <a:pt x="1366" y="1042"/>
                  </a:lnTo>
                  <a:lnTo>
                    <a:pt x="1363" y="1043"/>
                  </a:lnTo>
                  <a:lnTo>
                    <a:pt x="1356" y="1046"/>
                  </a:lnTo>
                  <a:lnTo>
                    <a:pt x="1356" y="1046"/>
                  </a:lnTo>
                  <a:lnTo>
                    <a:pt x="1362" y="1066"/>
                  </a:lnTo>
                  <a:lnTo>
                    <a:pt x="1366" y="1087"/>
                  </a:lnTo>
                  <a:lnTo>
                    <a:pt x="1375" y="1126"/>
                  </a:lnTo>
                  <a:lnTo>
                    <a:pt x="1382" y="1168"/>
                  </a:lnTo>
                  <a:lnTo>
                    <a:pt x="1386" y="1189"/>
                  </a:lnTo>
                  <a:lnTo>
                    <a:pt x="1392" y="1210"/>
                  </a:lnTo>
                  <a:lnTo>
                    <a:pt x="1392" y="1210"/>
                  </a:lnTo>
                  <a:lnTo>
                    <a:pt x="1399" y="1202"/>
                  </a:lnTo>
                  <a:lnTo>
                    <a:pt x="1407" y="1193"/>
                  </a:lnTo>
                  <a:lnTo>
                    <a:pt x="1411" y="1191"/>
                  </a:lnTo>
                  <a:lnTo>
                    <a:pt x="1417" y="1188"/>
                  </a:lnTo>
                  <a:lnTo>
                    <a:pt x="1424" y="1186"/>
                  </a:lnTo>
                  <a:lnTo>
                    <a:pt x="1432" y="1186"/>
                  </a:lnTo>
                  <a:lnTo>
                    <a:pt x="1432" y="1186"/>
                  </a:lnTo>
                  <a:lnTo>
                    <a:pt x="1439" y="1195"/>
                  </a:lnTo>
                  <a:lnTo>
                    <a:pt x="1446" y="1202"/>
                  </a:lnTo>
                  <a:lnTo>
                    <a:pt x="1452" y="1210"/>
                  </a:lnTo>
                  <a:lnTo>
                    <a:pt x="1455" y="1220"/>
                  </a:lnTo>
                  <a:lnTo>
                    <a:pt x="1458" y="1230"/>
                  </a:lnTo>
                  <a:lnTo>
                    <a:pt x="1458" y="1240"/>
                  </a:lnTo>
                  <a:lnTo>
                    <a:pt x="1458" y="1250"/>
                  </a:lnTo>
                  <a:lnTo>
                    <a:pt x="1455" y="1259"/>
                  </a:lnTo>
                  <a:lnTo>
                    <a:pt x="1455" y="1259"/>
                  </a:lnTo>
                  <a:lnTo>
                    <a:pt x="1452" y="1268"/>
                  </a:lnTo>
                  <a:lnTo>
                    <a:pt x="1448" y="1275"/>
                  </a:lnTo>
                  <a:lnTo>
                    <a:pt x="1446" y="1283"/>
                  </a:lnTo>
                  <a:lnTo>
                    <a:pt x="1448" y="1286"/>
                  </a:lnTo>
                  <a:lnTo>
                    <a:pt x="1449" y="1290"/>
                  </a:lnTo>
                  <a:lnTo>
                    <a:pt x="1449" y="1290"/>
                  </a:lnTo>
                  <a:lnTo>
                    <a:pt x="1467" y="1287"/>
                  </a:lnTo>
                  <a:lnTo>
                    <a:pt x="1486" y="1286"/>
                  </a:lnTo>
                  <a:lnTo>
                    <a:pt x="1502" y="1283"/>
                  </a:lnTo>
                  <a:lnTo>
                    <a:pt x="1509" y="1282"/>
                  </a:lnTo>
                  <a:lnTo>
                    <a:pt x="1518" y="1279"/>
                  </a:lnTo>
                  <a:lnTo>
                    <a:pt x="1518" y="1279"/>
                  </a:lnTo>
                  <a:lnTo>
                    <a:pt x="1525" y="1275"/>
                  </a:lnTo>
                  <a:lnTo>
                    <a:pt x="1532" y="1271"/>
                  </a:lnTo>
                  <a:lnTo>
                    <a:pt x="1546" y="1261"/>
                  </a:lnTo>
                  <a:lnTo>
                    <a:pt x="1554" y="1258"/>
                  </a:lnTo>
                  <a:lnTo>
                    <a:pt x="1561" y="1257"/>
                  </a:lnTo>
                  <a:lnTo>
                    <a:pt x="1571" y="1257"/>
                  </a:lnTo>
                  <a:lnTo>
                    <a:pt x="1581" y="1259"/>
                  </a:lnTo>
                  <a:lnTo>
                    <a:pt x="1581" y="1259"/>
                  </a:lnTo>
                  <a:lnTo>
                    <a:pt x="1582" y="1269"/>
                  </a:lnTo>
                  <a:lnTo>
                    <a:pt x="1584" y="1276"/>
                  </a:lnTo>
                  <a:lnTo>
                    <a:pt x="1582" y="1283"/>
                  </a:lnTo>
                  <a:lnTo>
                    <a:pt x="1581" y="1289"/>
                  </a:lnTo>
                  <a:lnTo>
                    <a:pt x="1578" y="1295"/>
                  </a:lnTo>
                  <a:lnTo>
                    <a:pt x="1574" y="1300"/>
                  </a:lnTo>
                  <a:lnTo>
                    <a:pt x="1564" y="1309"/>
                  </a:lnTo>
                  <a:lnTo>
                    <a:pt x="1553" y="1317"/>
                  </a:lnTo>
                  <a:lnTo>
                    <a:pt x="1542" y="1324"/>
                  </a:lnTo>
                  <a:lnTo>
                    <a:pt x="1531" y="1331"/>
                  </a:lnTo>
                  <a:lnTo>
                    <a:pt x="1521" y="1338"/>
                  </a:lnTo>
                  <a:lnTo>
                    <a:pt x="1521" y="1338"/>
                  </a:lnTo>
                  <a:lnTo>
                    <a:pt x="1543" y="1332"/>
                  </a:lnTo>
                  <a:lnTo>
                    <a:pt x="1566" y="1330"/>
                  </a:lnTo>
                  <a:lnTo>
                    <a:pt x="1612" y="1325"/>
                  </a:lnTo>
                  <a:lnTo>
                    <a:pt x="1612" y="1325"/>
                  </a:lnTo>
                  <a:lnTo>
                    <a:pt x="1616" y="1330"/>
                  </a:lnTo>
                  <a:lnTo>
                    <a:pt x="1616" y="1334"/>
                  </a:lnTo>
                  <a:lnTo>
                    <a:pt x="1616" y="1338"/>
                  </a:lnTo>
                  <a:lnTo>
                    <a:pt x="1615" y="1344"/>
                  </a:lnTo>
                  <a:lnTo>
                    <a:pt x="1611" y="1352"/>
                  </a:lnTo>
                  <a:lnTo>
                    <a:pt x="1609" y="1356"/>
                  </a:lnTo>
                  <a:lnTo>
                    <a:pt x="1609" y="1359"/>
                  </a:lnTo>
                  <a:lnTo>
                    <a:pt x="1609" y="1359"/>
                  </a:lnTo>
                  <a:lnTo>
                    <a:pt x="1609" y="1365"/>
                  </a:lnTo>
                  <a:lnTo>
                    <a:pt x="1612" y="1368"/>
                  </a:lnTo>
                  <a:lnTo>
                    <a:pt x="1612" y="1373"/>
                  </a:lnTo>
                  <a:lnTo>
                    <a:pt x="1611" y="1380"/>
                  </a:lnTo>
                  <a:lnTo>
                    <a:pt x="1611" y="1380"/>
                  </a:lnTo>
                  <a:lnTo>
                    <a:pt x="1584" y="1400"/>
                  </a:lnTo>
                  <a:lnTo>
                    <a:pt x="1553" y="1419"/>
                  </a:lnTo>
                  <a:lnTo>
                    <a:pt x="1553" y="1419"/>
                  </a:lnTo>
                  <a:lnTo>
                    <a:pt x="1557" y="1422"/>
                  </a:lnTo>
                  <a:lnTo>
                    <a:pt x="1561" y="1426"/>
                  </a:lnTo>
                  <a:lnTo>
                    <a:pt x="1564" y="1432"/>
                  </a:lnTo>
                  <a:lnTo>
                    <a:pt x="1566" y="1439"/>
                  </a:lnTo>
                  <a:lnTo>
                    <a:pt x="1566" y="1446"/>
                  </a:lnTo>
                  <a:lnTo>
                    <a:pt x="1563" y="1452"/>
                  </a:lnTo>
                  <a:lnTo>
                    <a:pt x="1559" y="1456"/>
                  </a:lnTo>
                  <a:lnTo>
                    <a:pt x="1550" y="1457"/>
                  </a:lnTo>
                  <a:lnTo>
                    <a:pt x="1550" y="1457"/>
                  </a:lnTo>
                  <a:lnTo>
                    <a:pt x="1538" y="1457"/>
                  </a:lnTo>
                  <a:lnTo>
                    <a:pt x="1522" y="1456"/>
                  </a:lnTo>
                  <a:lnTo>
                    <a:pt x="1490" y="1452"/>
                  </a:lnTo>
                  <a:lnTo>
                    <a:pt x="1459" y="1446"/>
                  </a:lnTo>
                  <a:lnTo>
                    <a:pt x="1435" y="1442"/>
                  </a:lnTo>
                  <a:lnTo>
                    <a:pt x="1435" y="1442"/>
                  </a:lnTo>
                  <a:lnTo>
                    <a:pt x="1439" y="1464"/>
                  </a:lnTo>
                  <a:lnTo>
                    <a:pt x="1445" y="1487"/>
                  </a:lnTo>
                  <a:lnTo>
                    <a:pt x="1453" y="1507"/>
                  </a:lnTo>
                  <a:lnTo>
                    <a:pt x="1462" y="1525"/>
                  </a:lnTo>
                  <a:lnTo>
                    <a:pt x="1462" y="1525"/>
                  </a:lnTo>
                  <a:lnTo>
                    <a:pt x="1495" y="1528"/>
                  </a:lnTo>
                  <a:lnTo>
                    <a:pt x="1532" y="1530"/>
                  </a:lnTo>
                  <a:lnTo>
                    <a:pt x="1568" y="1532"/>
                  </a:lnTo>
                  <a:lnTo>
                    <a:pt x="1605" y="1532"/>
                  </a:lnTo>
                  <a:lnTo>
                    <a:pt x="1641" y="1532"/>
                  </a:lnTo>
                  <a:lnTo>
                    <a:pt x="1677" y="1530"/>
                  </a:lnTo>
                  <a:lnTo>
                    <a:pt x="1709" y="1526"/>
                  </a:lnTo>
                  <a:lnTo>
                    <a:pt x="1738" y="1522"/>
                  </a:lnTo>
                  <a:lnTo>
                    <a:pt x="1738" y="1522"/>
                  </a:lnTo>
                  <a:lnTo>
                    <a:pt x="1736" y="1497"/>
                  </a:lnTo>
                  <a:lnTo>
                    <a:pt x="1733" y="1473"/>
                  </a:lnTo>
                  <a:lnTo>
                    <a:pt x="1733" y="1422"/>
                  </a:lnTo>
                  <a:lnTo>
                    <a:pt x="1734" y="1373"/>
                  </a:lnTo>
                  <a:lnTo>
                    <a:pt x="1733" y="1348"/>
                  </a:lnTo>
                  <a:lnTo>
                    <a:pt x="1731" y="1323"/>
                  </a:lnTo>
                  <a:lnTo>
                    <a:pt x="1731" y="1323"/>
                  </a:lnTo>
                  <a:lnTo>
                    <a:pt x="1727" y="1296"/>
                  </a:lnTo>
                  <a:lnTo>
                    <a:pt x="1723" y="1269"/>
                  </a:lnTo>
                  <a:lnTo>
                    <a:pt x="1717" y="1243"/>
                  </a:lnTo>
                  <a:lnTo>
                    <a:pt x="1713" y="1214"/>
                  </a:lnTo>
                  <a:lnTo>
                    <a:pt x="1713" y="1214"/>
                  </a:lnTo>
                  <a:lnTo>
                    <a:pt x="1712" y="1184"/>
                  </a:lnTo>
                  <a:lnTo>
                    <a:pt x="1709" y="1171"/>
                  </a:lnTo>
                  <a:lnTo>
                    <a:pt x="1705" y="1157"/>
                  </a:lnTo>
                  <a:lnTo>
                    <a:pt x="1705" y="1157"/>
                  </a:lnTo>
                  <a:lnTo>
                    <a:pt x="1706" y="1151"/>
                  </a:lnTo>
                  <a:lnTo>
                    <a:pt x="1706" y="1146"/>
                  </a:lnTo>
                  <a:lnTo>
                    <a:pt x="1703" y="1134"/>
                  </a:lnTo>
                  <a:lnTo>
                    <a:pt x="1699" y="1123"/>
                  </a:lnTo>
                  <a:lnTo>
                    <a:pt x="1696" y="1113"/>
                  </a:lnTo>
                  <a:lnTo>
                    <a:pt x="1696" y="1113"/>
                  </a:lnTo>
                  <a:lnTo>
                    <a:pt x="1689" y="1111"/>
                  </a:lnTo>
                  <a:lnTo>
                    <a:pt x="1682" y="1108"/>
                  </a:lnTo>
                  <a:lnTo>
                    <a:pt x="1667" y="1105"/>
                  </a:lnTo>
                  <a:lnTo>
                    <a:pt x="1651" y="1105"/>
                  </a:lnTo>
                  <a:lnTo>
                    <a:pt x="1634" y="1102"/>
                  </a:lnTo>
                  <a:lnTo>
                    <a:pt x="1634" y="1102"/>
                  </a:lnTo>
                  <a:close/>
                  <a:moveTo>
                    <a:pt x="1716" y="1120"/>
                  </a:moveTo>
                  <a:lnTo>
                    <a:pt x="1716" y="1120"/>
                  </a:lnTo>
                  <a:lnTo>
                    <a:pt x="1720" y="1139"/>
                  </a:lnTo>
                  <a:lnTo>
                    <a:pt x="1723" y="1157"/>
                  </a:lnTo>
                  <a:lnTo>
                    <a:pt x="1727" y="1196"/>
                  </a:lnTo>
                  <a:lnTo>
                    <a:pt x="1731" y="1236"/>
                  </a:lnTo>
                  <a:lnTo>
                    <a:pt x="1737" y="1276"/>
                  </a:lnTo>
                  <a:lnTo>
                    <a:pt x="1737" y="1276"/>
                  </a:lnTo>
                  <a:lnTo>
                    <a:pt x="1740" y="1290"/>
                  </a:lnTo>
                  <a:lnTo>
                    <a:pt x="1744" y="1304"/>
                  </a:lnTo>
                  <a:lnTo>
                    <a:pt x="1744" y="1304"/>
                  </a:lnTo>
                  <a:lnTo>
                    <a:pt x="1747" y="1332"/>
                  </a:lnTo>
                  <a:lnTo>
                    <a:pt x="1748" y="1360"/>
                  </a:lnTo>
                  <a:lnTo>
                    <a:pt x="1748" y="1419"/>
                  </a:lnTo>
                  <a:lnTo>
                    <a:pt x="1748" y="1448"/>
                  </a:lnTo>
                  <a:lnTo>
                    <a:pt x="1748" y="1476"/>
                  </a:lnTo>
                  <a:lnTo>
                    <a:pt x="1750" y="1502"/>
                  </a:lnTo>
                  <a:lnTo>
                    <a:pt x="1754" y="1528"/>
                  </a:lnTo>
                  <a:lnTo>
                    <a:pt x="1754" y="1528"/>
                  </a:lnTo>
                  <a:lnTo>
                    <a:pt x="1751" y="1530"/>
                  </a:lnTo>
                  <a:lnTo>
                    <a:pt x="1747" y="1532"/>
                  </a:lnTo>
                  <a:lnTo>
                    <a:pt x="1744" y="1533"/>
                  </a:lnTo>
                  <a:lnTo>
                    <a:pt x="1743" y="1535"/>
                  </a:lnTo>
                  <a:lnTo>
                    <a:pt x="1741" y="1536"/>
                  </a:lnTo>
                  <a:lnTo>
                    <a:pt x="1741" y="1536"/>
                  </a:lnTo>
                  <a:lnTo>
                    <a:pt x="1744" y="1542"/>
                  </a:lnTo>
                  <a:lnTo>
                    <a:pt x="1747" y="1546"/>
                  </a:lnTo>
                  <a:lnTo>
                    <a:pt x="1752" y="1553"/>
                  </a:lnTo>
                  <a:lnTo>
                    <a:pt x="1762" y="1558"/>
                  </a:lnTo>
                  <a:lnTo>
                    <a:pt x="1772" y="1561"/>
                  </a:lnTo>
                  <a:lnTo>
                    <a:pt x="1783" y="1561"/>
                  </a:lnTo>
                  <a:lnTo>
                    <a:pt x="1794" y="1558"/>
                  </a:lnTo>
                  <a:lnTo>
                    <a:pt x="1804" y="1556"/>
                  </a:lnTo>
                  <a:lnTo>
                    <a:pt x="1816" y="1549"/>
                  </a:lnTo>
                  <a:lnTo>
                    <a:pt x="1816" y="1549"/>
                  </a:lnTo>
                  <a:lnTo>
                    <a:pt x="1824" y="1435"/>
                  </a:lnTo>
                  <a:lnTo>
                    <a:pt x="1834" y="1321"/>
                  </a:lnTo>
                  <a:lnTo>
                    <a:pt x="1838" y="1265"/>
                  </a:lnTo>
                  <a:lnTo>
                    <a:pt x="1844" y="1209"/>
                  </a:lnTo>
                  <a:lnTo>
                    <a:pt x="1851" y="1154"/>
                  </a:lnTo>
                  <a:lnTo>
                    <a:pt x="1859" y="1101"/>
                  </a:lnTo>
                  <a:lnTo>
                    <a:pt x="1859" y="1101"/>
                  </a:lnTo>
                  <a:lnTo>
                    <a:pt x="1858" y="1099"/>
                  </a:lnTo>
                  <a:lnTo>
                    <a:pt x="1855" y="1099"/>
                  </a:lnTo>
                  <a:lnTo>
                    <a:pt x="1855" y="1099"/>
                  </a:lnTo>
                  <a:lnTo>
                    <a:pt x="1849" y="1105"/>
                  </a:lnTo>
                  <a:lnTo>
                    <a:pt x="1842" y="1111"/>
                  </a:lnTo>
                  <a:lnTo>
                    <a:pt x="1835" y="1115"/>
                  </a:lnTo>
                  <a:lnTo>
                    <a:pt x="1828" y="1118"/>
                  </a:lnTo>
                  <a:lnTo>
                    <a:pt x="1810" y="1123"/>
                  </a:lnTo>
                  <a:lnTo>
                    <a:pt x="1792" y="1126"/>
                  </a:lnTo>
                  <a:lnTo>
                    <a:pt x="1772" y="1126"/>
                  </a:lnTo>
                  <a:lnTo>
                    <a:pt x="1752" y="1125"/>
                  </a:lnTo>
                  <a:lnTo>
                    <a:pt x="1734" y="1123"/>
                  </a:lnTo>
                  <a:lnTo>
                    <a:pt x="1716" y="1120"/>
                  </a:lnTo>
                  <a:lnTo>
                    <a:pt x="1716" y="1120"/>
                  </a:lnTo>
                  <a:close/>
                  <a:moveTo>
                    <a:pt x="895" y="1279"/>
                  </a:moveTo>
                  <a:lnTo>
                    <a:pt x="895" y="1279"/>
                  </a:lnTo>
                  <a:lnTo>
                    <a:pt x="890" y="1280"/>
                  </a:lnTo>
                  <a:lnTo>
                    <a:pt x="885" y="1282"/>
                  </a:lnTo>
                  <a:lnTo>
                    <a:pt x="875" y="1280"/>
                  </a:lnTo>
                  <a:lnTo>
                    <a:pt x="867" y="1279"/>
                  </a:lnTo>
                  <a:lnTo>
                    <a:pt x="857" y="1278"/>
                  </a:lnTo>
                  <a:lnTo>
                    <a:pt x="857" y="1278"/>
                  </a:lnTo>
                  <a:lnTo>
                    <a:pt x="837" y="1278"/>
                  </a:lnTo>
                  <a:lnTo>
                    <a:pt x="816" y="1279"/>
                  </a:lnTo>
                  <a:lnTo>
                    <a:pt x="795" y="1282"/>
                  </a:lnTo>
                  <a:lnTo>
                    <a:pt x="774" y="1283"/>
                  </a:lnTo>
                  <a:lnTo>
                    <a:pt x="774" y="1283"/>
                  </a:lnTo>
                  <a:lnTo>
                    <a:pt x="698" y="1285"/>
                  </a:lnTo>
                  <a:lnTo>
                    <a:pt x="618" y="1283"/>
                  </a:lnTo>
                  <a:lnTo>
                    <a:pt x="618" y="1283"/>
                  </a:lnTo>
                  <a:lnTo>
                    <a:pt x="598" y="1283"/>
                  </a:lnTo>
                  <a:lnTo>
                    <a:pt x="598" y="1283"/>
                  </a:lnTo>
                  <a:lnTo>
                    <a:pt x="569" y="1285"/>
                  </a:lnTo>
                  <a:lnTo>
                    <a:pt x="541" y="1286"/>
                  </a:lnTo>
                  <a:lnTo>
                    <a:pt x="486" y="1287"/>
                  </a:lnTo>
                  <a:lnTo>
                    <a:pt x="434" y="1287"/>
                  </a:lnTo>
                  <a:lnTo>
                    <a:pt x="381" y="1290"/>
                  </a:lnTo>
                  <a:lnTo>
                    <a:pt x="381" y="1290"/>
                  </a:lnTo>
                  <a:lnTo>
                    <a:pt x="350" y="1292"/>
                  </a:lnTo>
                  <a:lnTo>
                    <a:pt x="336" y="1292"/>
                  </a:lnTo>
                  <a:lnTo>
                    <a:pt x="325" y="1292"/>
                  </a:lnTo>
                  <a:lnTo>
                    <a:pt x="325" y="1292"/>
                  </a:lnTo>
                  <a:lnTo>
                    <a:pt x="315" y="1289"/>
                  </a:lnTo>
                  <a:lnTo>
                    <a:pt x="308" y="1285"/>
                  </a:lnTo>
                  <a:lnTo>
                    <a:pt x="302" y="1279"/>
                  </a:lnTo>
                  <a:lnTo>
                    <a:pt x="298" y="1273"/>
                  </a:lnTo>
                  <a:lnTo>
                    <a:pt x="295" y="1268"/>
                  </a:lnTo>
                  <a:lnTo>
                    <a:pt x="294" y="1261"/>
                  </a:lnTo>
                  <a:lnTo>
                    <a:pt x="292" y="1245"/>
                  </a:lnTo>
                  <a:lnTo>
                    <a:pt x="292" y="1245"/>
                  </a:lnTo>
                  <a:lnTo>
                    <a:pt x="294" y="1229"/>
                  </a:lnTo>
                  <a:lnTo>
                    <a:pt x="297" y="1212"/>
                  </a:lnTo>
                  <a:lnTo>
                    <a:pt x="299" y="1205"/>
                  </a:lnTo>
                  <a:lnTo>
                    <a:pt x="304" y="1199"/>
                  </a:lnTo>
                  <a:lnTo>
                    <a:pt x="308" y="1193"/>
                  </a:lnTo>
                  <a:lnTo>
                    <a:pt x="312" y="1188"/>
                  </a:lnTo>
                  <a:lnTo>
                    <a:pt x="312" y="1188"/>
                  </a:lnTo>
                  <a:lnTo>
                    <a:pt x="335" y="1188"/>
                  </a:lnTo>
                  <a:lnTo>
                    <a:pt x="357" y="1186"/>
                  </a:lnTo>
                  <a:lnTo>
                    <a:pt x="377" y="1185"/>
                  </a:lnTo>
                  <a:lnTo>
                    <a:pt x="386" y="1186"/>
                  </a:lnTo>
                  <a:lnTo>
                    <a:pt x="395" y="1188"/>
                  </a:lnTo>
                  <a:lnTo>
                    <a:pt x="395" y="1188"/>
                  </a:lnTo>
                  <a:lnTo>
                    <a:pt x="406" y="1186"/>
                  </a:lnTo>
                  <a:lnTo>
                    <a:pt x="420" y="1186"/>
                  </a:lnTo>
                  <a:lnTo>
                    <a:pt x="447" y="1188"/>
                  </a:lnTo>
                  <a:lnTo>
                    <a:pt x="473" y="1189"/>
                  </a:lnTo>
                  <a:lnTo>
                    <a:pt x="499" y="1191"/>
                  </a:lnTo>
                  <a:lnTo>
                    <a:pt x="499" y="1191"/>
                  </a:lnTo>
                  <a:lnTo>
                    <a:pt x="520" y="1189"/>
                  </a:lnTo>
                  <a:lnTo>
                    <a:pt x="542" y="1188"/>
                  </a:lnTo>
                  <a:lnTo>
                    <a:pt x="586" y="1185"/>
                  </a:lnTo>
                  <a:lnTo>
                    <a:pt x="586" y="1185"/>
                  </a:lnTo>
                  <a:lnTo>
                    <a:pt x="608" y="1185"/>
                  </a:lnTo>
                  <a:lnTo>
                    <a:pt x="632" y="1186"/>
                  </a:lnTo>
                  <a:lnTo>
                    <a:pt x="657" y="1188"/>
                  </a:lnTo>
                  <a:lnTo>
                    <a:pt x="681" y="1186"/>
                  </a:lnTo>
                  <a:lnTo>
                    <a:pt x="681" y="1186"/>
                  </a:lnTo>
                  <a:lnTo>
                    <a:pt x="712" y="1185"/>
                  </a:lnTo>
                  <a:lnTo>
                    <a:pt x="742" y="1184"/>
                  </a:lnTo>
                  <a:lnTo>
                    <a:pt x="799" y="1185"/>
                  </a:lnTo>
                  <a:lnTo>
                    <a:pt x="857" y="1186"/>
                  </a:lnTo>
                  <a:lnTo>
                    <a:pt x="913" y="1188"/>
                  </a:lnTo>
                  <a:lnTo>
                    <a:pt x="913" y="1188"/>
                  </a:lnTo>
                  <a:lnTo>
                    <a:pt x="909" y="1182"/>
                  </a:lnTo>
                  <a:lnTo>
                    <a:pt x="903" y="1177"/>
                  </a:lnTo>
                  <a:lnTo>
                    <a:pt x="889" y="1167"/>
                  </a:lnTo>
                  <a:lnTo>
                    <a:pt x="889" y="1167"/>
                  </a:lnTo>
                  <a:lnTo>
                    <a:pt x="879" y="1160"/>
                  </a:lnTo>
                  <a:lnTo>
                    <a:pt x="869" y="1151"/>
                  </a:lnTo>
                  <a:lnTo>
                    <a:pt x="864" y="1148"/>
                  </a:lnTo>
                  <a:lnTo>
                    <a:pt x="858" y="1147"/>
                  </a:lnTo>
                  <a:lnTo>
                    <a:pt x="853" y="1146"/>
                  </a:lnTo>
                  <a:lnTo>
                    <a:pt x="845" y="1146"/>
                  </a:lnTo>
                  <a:lnTo>
                    <a:pt x="845" y="1146"/>
                  </a:lnTo>
                  <a:lnTo>
                    <a:pt x="840" y="1143"/>
                  </a:lnTo>
                  <a:lnTo>
                    <a:pt x="834" y="1140"/>
                  </a:lnTo>
                  <a:lnTo>
                    <a:pt x="820" y="1137"/>
                  </a:lnTo>
                  <a:lnTo>
                    <a:pt x="805" y="1136"/>
                  </a:lnTo>
                  <a:lnTo>
                    <a:pt x="789" y="1136"/>
                  </a:lnTo>
                  <a:lnTo>
                    <a:pt x="789" y="1136"/>
                  </a:lnTo>
                  <a:lnTo>
                    <a:pt x="770" y="1136"/>
                  </a:lnTo>
                  <a:lnTo>
                    <a:pt x="750" y="1137"/>
                  </a:lnTo>
                  <a:lnTo>
                    <a:pt x="711" y="1140"/>
                  </a:lnTo>
                  <a:lnTo>
                    <a:pt x="692" y="1141"/>
                  </a:lnTo>
                  <a:lnTo>
                    <a:pt x="673" y="1141"/>
                  </a:lnTo>
                  <a:lnTo>
                    <a:pt x="655" y="1140"/>
                  </a:lnTo>
                  <a:lnTo>
                    <a:pt x="634" y="1137"/>
                  </a:lnTo>
                  <a:lnTo>
                    <a:pt x="634" y="1137"/>
                  </a:lnTo>
                  <a:lnTo>
                    <a:pt x="628" y="1143"/>
                  </a:lnTo>
                  <a:lnTo>
                    <a:pt x="622" y="1147"/>
                  </a:lnTo>
                  <a:lnTo>
                    <a:pt x="615" y="1151"/>
                  </a:lnTo>
                  <a:lnTo>
                    <a:pt x="608" y="1154"/>
                  </a:lnTo>
                  <a:lnTo>
                    <a:pt x="600" y="1156"/>
                  </a:lnTo>
                  <a:lnTo>
                    <a:pt x="591" y="1156"/>
                  </a:lnTo>
                  <a:lnTo>
                    <a:pt x="583" y="1156"/>
                  </a:lnTo>
                  <a:lnTo>
                    <a:pt x="573" y="1156"/>
                  </a:lnTo>
                  <a:lnTo>
                    <a:pt x="573" y="1156"/>
                  </a:lnTo>
                  <a:lnTo>
                    <a:pt x="572" y="1158"/>
                  </a:lnTo>
                  <a:lnTo>
                    <a:pt x="572" y="1161"/>
                  </a:lnTo>
                  <a:lnTo>
                    <a:pt x="572" y="1165"/>
                  </a:lnTo>
                  <a:lnTo>
                    <a:pt x="570" y="1167"/>
                  </a:lnTo>
                  <a:lnTo>
                    <a:pt x="568" y="1167"/>
                  </a:lnTo>
                  <a:lnTo>
                    <a:pt x="568" y="1167"/>
                  </a:lnTo>
                  <a:lnTo>
                    <a:pt x="563" y="1167"/>
                  </a:lnTo>
                  <a:lnTo>
                    <a:pt x="562" y="1165"/>
                  </a:lnTo>
                  <a:lnTo>
                    <a:pt x="561" y="1164"/>
                  </a:lnTo>
                  <a:lnTo>
                    <a:pt x="558" y="1164"/>
                  </a:lnTo>
                  <a:lnTo>
                    <a:pt x="558" y="1164"/>
                  </a:lnTo>
                  <a:lnTo>
                    <a:pt x="558" y="1170"/>
                  </a:lnTo>
                  <a:lnTo>
                    <a:pt x="556" y="1174"/>
                  </a:lnTo>
                  <a:lnTo>
                    <a:pt x="554" y="1175"/>
                  </a:lnTo>
                  <a:lnTo>
                    <a:pt x="551" y="1178"/>
                  </a:lnTo>
                  <a:lnTo>
                    <a:pt x="551" y="1178"/>
                  </a:lnTo>
                  <a:lnTo>
                    <a:pt x="546" y="1177"/>
                  </a:lnTo>
                  <a:lnTo>
                    <a:pt x="545" y="1175"/>
                  </a:lnTo>
                  <a:lnTo>
                    <a:pt x="544" y="1171"/>
                  </a:lnTo>
                  <a:lnTo>
                    <a:pt x="541" y="1170"/>
                  </a:lnTo>
                  <a:lnTo>
                    <a:pt x="541" y="1170"/>
                  </a:lnTo>
                  <a:lnTo>
                    <a:pt x="541" y="1171"/>
                  </a:lnTo>
                  <a:lnTo>
                    <a:pt x="539" y="1172"/>
                  </a:lnTo>
                  <a:lnTo>
                    <a:pt x="537" y="1175"/>
                  </a:lnTo>
                  <a:lnTo>
                    <a:pt x="531" y="1177"/>
                  </a:lnTo>
                  <a:lnTo>
                    <a:pt x="530" y="1175"/>
                  </a:lnTo>
                  <a:lnTo>
                    <a:pt x="527" y="1174"/>
                  </a:lnTo>
                  <a:lnTo>
                    <a:pt x="527" y="1174"/>
                  </a:lnTo>
                  <a:lnTo>
                    <a:pt x="528" y="1170"/>
                  </a:lnTo>
                  <a:lnTo>
                    <a:pt x="530" y="1165"/>
                  </a:lnTo>
                  <a:lnTo>
                    <a:pt x="531" y="1161"/>
                  </a:lnTo>
                  <a:lnTo>
                    <a:pt x="532" y="1157"/>
                  </a:lnTo>
                  <a:lnTo>
                    <a:pt x="532" y="1157"/>
                  </a:lnTo>
                  <a:lnTo>
                    <a:pt x="520" y="1163"/>
                  </a:lnTo>
                  <a:lnTo>
                    <a:pt x="506" y="1167"/>
                  </a:lnTo>
                  <a:lnTo>
                    <a:pt x="490" y="1168"/>
                  </a:lnTo>
                  <a:lnTo>
                    <a:pt x="476" y="1168"/>
                  </a:lnTo>
                  <a:lnTo>
                    <a:pt x="461" y="1167"/>
                  </a:lnTo>
                  <a:lnTo>
                    <a:pt x="447" y="1164"/>
                  </a:lnTo>
                  <a:lnTo>
                    <a:pt x="433" y="1160"/>
                  </a:lnTo>
                  <a:lnTo>
                    <a:pt x="419" y="1156"/>
                  </a:lnTo>
                  <a:lnTo>
                    <a:pt x="419" y="1156"/>
                  </a:lnTo>
                  <a:lnTo>
                    <a:pt x="402" y="1160"/>
                  </a:lnTo>
                  <a:lnTo>
                    <a:pt x="386" y="1163"/>
                  </a:lnTo>
                  <a:lnTo>
                    <a:pt x="371" y="1164"/>
                  </a:lnTo>
                  <a:lnTo>
                    <a:pt x="356" y="1164"/>
                  </a:lnTo>
                  <a:lnTo>
                    <a:pt x="340" y="1164"/>
                  </a:lnTo>
                  <a:lnTo>
                    <a:pt x="323" y="1165"/>
                  </a:lnTo>
                  <a:lnTo>
                    <a:pt x="308" y="1168"/>
                  </a:lnTo>
                  <a:lnTo>
                    <a:pt x="291" y="1174"/>
                  </a:lnTo>
                  <a:lnTo>
                    <a:pt x="291" y="1174"/>
                  </a:lnTo>
                  <a:lnTo>
                    <a:pt x="281" y="1196"/>
                  </a:lnTo>
                  <a:lnTo>
                    <a:pt x="277" y="1209"/>
                  </a:lnTo>
                  <a:lnTo>
                    <a:pt x="274" y="1221"/>
                  </a:lnTo>
                  <a:lnTo>
                    <a:pt x="271" y="1236"/>
                  </a:lnTo>
                  <a:lnTo>
                    <a:pt x="273" y="1248"/>
                  </a:lnTo>
                  <a:lnTo>
                    <a:pt x="276" y="1261"/>
                  </a:lnTo>
                  <a:lnTo>
                    <a:pt x="281" y="1272"/>
                  </a:lnTo>
                  <a:lnTo>
                    <a:pt x="281" y="1272"/>
                  </a:lnTo>
                  <a:lnTo>
                    <a:pt x="278" y="1275"/>
                  </a:lnTo>
                  <a:lnTo>
                    <a:pt x="277" y="1278"/>
                  </a:lnTo>
                  <a:lnTo>
                    <a:pt x="277" y="1286"/>
                  </a:lnTo>
                  <a:lnTo>
                    <a:pt x="277" y="1286"/>
                  </a:lnTo>
                  <a:lnTo>
                    <a:pt x="284" y="1293"/>
                  </a:lnTo>
                  <a:lnTo>
                    <a:pt x="292" y="1297"/>
                  </a:lnTo>
                  <a:lnTo>
                    <a:pt x="302" y="1299"/>
                  </a:lnTo>
                  <a:lnTo>
                    <a:pt x="313" y="1300"/>
                  </a:lnTo>
                  <a:lnTo>
                    <a:pt x="339" y="1300"/>
                  </a:lnTo>
                  <a:lnTo>
                    <a:pt x="367" y="1299"/>
                  </a:lnTo>
                  <a:lnTo>
                    <a:pt x="367" y="1299"/>
                  </a:lnTo>
                  <a:lnTo>
                    <a:pt x="396" y="1297"/>
                  </a:lnTo>
                  <a:lnTo>
                    <a:pt x="429" y="1297"/>
                  </a:lnTo>
                  <a:lnTo>
                    <a:pt x="495" y="1297"/>
                  </a:lnTo>
                  <a:lnTo>
                    <a:pt x="495" y="1297"/>
                  </a:lnTo>
                  <a:lnTo>
                    <a:pt x="542" y="1297"/>
                  </a:lnTo>
                  <a:lnTo>
                    <a:pt x="596" y="1297"/>
                  </a:lnTo>
                  <a:lnTo>
                    <a:pt x="699" y="1300"/>
                  </a:lnTo>
                  <a:lnTo>
                    <a:pt x="699" y="1300"/>
                  </a:lnTo>
                  <a:lnTo>
                    <a:pt x="756" y="1300"/>
                  </a:lnTo>
                  <a:lnTo>
                    <a:pt x="809" y="1299"/>
                  </a:lnTo>
                  <a:lnTo>
                    <a:pt x="809" y="1299"/>
                  </a:lnTo>
                  <a:lnTo>
                    <a:pt x="840" y="1297"/>
                  </a:lnTo>
                  <a:lnTo>
                    <a:pt x="869" y="1295"/>
                  </a:lnTo>
                  <a:lnTo>
                    <a:pt x="897" y="1292"/>
                  </a:lnTo>
                  <a:lnTo>
                    <a:pt x="924" y="1285"/>
                  </a:lnTo>
                  <a:lnTo>
                    <a:pt x="924" y="1285"/>
                  </a:lnTo>
                  <a:lnTo>
                    <a:pt x="924" y="1280"/>
                  </a:lnTo>
                  <a:lnTo>
                    <a:pt x="924" y="1276"/>
                  </a:lnTo>
                  <a:lnTo>
                    <a:pt x="918" y="1268"/>
                  </a:lnTo>
                  <a:lnTo>
                    <a:pt x="916" y="1265"/>
                  </a:lnTo>
                  <a:lnTo>
                    <a:pt x="911" y="1261"/>
                  </a:lnTo>
                  <a:lnTo>
                    <a:pt x="907" y="1259"/>
                  </a:lnTo>
                  <a:lnTo>
                    <a:pt x="902" y="1258"/>
                  </a:lnTo>
                  <a:lnTo>
                    <a:pt x="902" y="1258"/>
                  </a:lnTo>
                  <a:lnTo>
                    <a:pt x="900" y="1268"/>
                  </a:lnTo>
                  <a:lnTo>
                    <a:pt x="899" y="1273"/>
                  </a:lnTo>
                  <a:lnTo>
                    <a:pt x="895" y="1279"/>
                  </a:lnTo>
                  <a:lnTo>
                    <a:pt x="895" y="1279"/>
                  </a:lnTo>
                  <a:close/>
                  <a:moveTo>
                    <a:pt x="722" y="1198"/>
                  </a:moveTo>
                  <a:lnTo>
                    <a:pt x="722" y="1198"/>
                  </a:lnTo>
                  <a:lnTo>
                    <a:pt x="714" y="1198"/>
                  </a:lnTo>
                  <a:lnTo>
                    <a:pt x="705" y="1200"/>
                  </a:lnTo>
                  <a:lnTo>
                    <a:pt x="698" y="1202"/>
                  </a:lnTo>
                  <a:lnTo>
                    <a:pt x="690" y="1202"/>
                  </a:lnTo>
                  <a:lnTo>
                    <a:pt x="690" y="1202"/>
                  </a:lnTo>
                  <a:lnTo>
                    <a:pt x="685" y="1202"/>
                  </a:lnTo>
                  <a:lnTo>
                    <a:pt x="683" y="1200"/>
                  </a:lnTo>
                  <a:lnTo>
                    <a:pt x="674" y="1199"/>
                  </a:lnTo>
                  <a:lnTo>
                    <a:pt x="674" y="1199"/>
                  </a:lnTo>
                  <a:lnTo>
                    <a:pt x="667" y="1199"/>
                  </a:lnTo>
                  <a:lnTo>
                    <a:pt x="659" y="1200"/>
                  </a:lnTo>
                  <a:lnTo>
                    <a:pt x="652" y="1202"/>
                  </a:lnTo>
                  <a:lnTo>
                    <a:pt x="645" y="1202"/>
                  </a:lnTo>
                  <a:lnTo>
                    <a:pt x="645" y="1202"/>
                  </a:lnTo>
                  <a:lnTo>
                    <a:pt x="580" y="1202"/>
                  </a:lnTo>
                  <a:lnTo>
                    <a:pt x="516" y="1202"/>
                  </a:lnTo>
                  <a:lnTo>
                    <a:pt x="396" y="1202"/>
                  </a:lnTo>
                  <a:lnTo>
                    <a:pt x="396" y="1202"/>
                  </a:lnTo>
                  <a:lnTo>
                    <a:pt x="378" y="1202"/>
                  </a:lnTo>
                  <a:lnTo>
                    <a:pt x="360" y="1200"/>
                  </a:lnTo>
                  <a:lnTo>
                    <a:pt x="351" y="1202"/>
                  </a:lnTo>
                  <a:lnTo>
                    <a:pt x="344" y="1205"/>
                  </a:lnTo>
                  <a:lnTo>
                    <a:pt x="337" y="1209"/>
                  </a:lnTo>
                  <a:lnTo>
                    <a:pt x="333" y="1214"/>
                  </a:lnTo>
                  <a:lnTo>
                    <a:pt x="333" y="1214"/>
                  </a:lnTo>
                  <a:lnTo>
                    <a:pt x="350" y="1214"/>
                  </a:lnTo>
                  <a:lnTo>
                    <a:pt x="365" y="1216"/>
                  </a:lnTo>
                  <a:lnTo>
                    <a:pt x="391" y="1220"/>
                  </a:lnTo>
                  <a:lnTo>
                    <a:pt x="391" y="1220"/>
                  </a:lnTo>
                  <a:lnTo>
                    <a:pt x="406" y="1220"/>
                  </a:lnTo>
                  <a:lnTo>
                    <a:pt x="413" y="1221"/>
                  </a:lnTo>
                  <a:lnTo>
                    <a:pt x="415" y="1224"/>
                  </a:lnTo>
                  <a:lnTo>
                    <a:pt x="417" y="1227"/>
                  </a:lnTo>
                  <a:lnTo>
                    <a:pt x="417" y="1227"/>
                  </a:lnTo>
                  <a:lnTo>
                    <a:pt x="393" y="1227"/>
                  </a:lnTo>
                  <a:lnTo>
                    <a:pt x="374" y="1226"/>
                  </a:lnTo>
                  <a:lnTo>
                    <a:pt x="356" y="1227"/>
                  </a:lnTo>
                  <a:lnTo>
                    <a:pt x="347" y="1229"/>
                  </a:lnTo>
                  <a:lnTo>
                    <a:pt x="339" y="1231"/>
                  </a:lnTo>
                  <a:lnTo>
                    <a:pt x="339" y="1231"/>
                  </a:lnTo>
                  <a:lnTo>
                    <a:pt x="343" y="1238"/>
                  </a:lnTo>
                  <a:lnTo>
                    <a:pt x="349" y="1244"/>
                  </a:lnTo>
                  <a:lnTo>
                    <a:pt x="356" y="1245"/>
                  </a:lnTo>
                  <a:lnTo>
                    <a:pt x="364" y="1247"/>
                  </a:lnTo>
                  <a:lnTo>
                    <a:pt x="384" y="1245"/>
                  </a:lnTo>
                  <a:lnTo>
                    <a:pt x="403" y="1244"/>
                  </a:lnTo>
                  <a:lnTo>
                    <a:pt x="403" y="1244"/>
                  </a:lnTo>
                  <a:lnTo>
                    <a:pt x="447" y="1243"/>
                  </a:lnTo>
                  <a:lnTo>
                    <a:pt x="483" y="1243"/>
                  </a:lnTo>
                  <a:lnTo>
                    <a:pt x="518" y="1244"/>
                  </a:lnTo>
                  <a:lnTo>
                    <a:pt x="554" y="1250"/>
                  </a:lnTo>
                  <a:lnTo>
                    <a:pt x="554" y="1250"/>
                  </a:lnTo>
                  <a:lnTo>
                    <a:pt x="469" y="1252"/>
                  </a:lnTo>
                  <a:lnTo>
                    <a:pt x="377" y="1257"/>
                  </a:lnTo>
                  <a:lnTo>
                    <a:pt x="377" y="1257"/>
                  </a:lnTo>
                  <a:lnTo>
                    <a:pt x="363" y="1258"/>
                  </a:lnTo>
                  <a:lnTo>
                    <a:pt x="351" y="1259"/>
                  </a:lnTo>
                  <a:lnTo>
                    <a:pt x="347" y="1261"/>
                  </a:lnTo>
                  <a:lnTo>
                    <a:pt x="344" y="1264"/>
                  </a:lnTo>
                  <a:lnTo>
                    <a:pt x="343" y="1268"/>
                  </a:lnTo>
                  <a:lnTo>
                    <a:pt x="342" y="1272"/>
                  </a:lnTo>
                  <a:lnTo>
                    <a:pt x="342" y="1272"/>
                  </a:lnTo>
                  <a:lnTo>
                    <a:pt x="468" y="1272"/>
                  </a:lnTo>
                  <a:lnTo>
                    <a:pt x="605" y="1272"/>
                  </a:lnTo>
                  <a:lnTo>
                    <a:pt x="674" y="1272"/>
                  </a:lnTo>
                  <a:lnTo>
                    <a:pt x="744" y="1271"/>
                  </a:lnTo>
                  <a:lnTo>
                    <a:pt x="812" y="1266"/>
                  </a:lnTo>
                  <a:lnTo>
                    <a:pt x="878" y="1262"/>
                  </a:lnTo>
                  <a:lnTo>
                    <a:pt x="878" y="1262"/>
                  </a:lnTo>
                  <a:lnTo>
                    <a:pt x="874" y="1258"/>
                  </a:lnTo>
                  <a:lnTo>
                    <a:pt x="868" y="1257"/>
                  </a:lnTo>
                  <a:lnTo>
                    <a:pt x="857" y="1254"/>
                  </a:lnTo>
                  <a:lnTo>
                    <a:pt x="844" y="1252"/>
                  </a:lnTo>
                  <a:lnTo>
                    <a:pt x="831" y="1254"/>
                  </a:lnTo>
                  <a:lnTo>
                    <a:pt x="806" y="1255"/>
                  </a:lnTo>
                  <a:lnTo>
                    <a:pt x="795" y="1254"/>
                  </a:lnTo>
                  <a:lnTo>
                    <a:pt x="791" y="1252"/>
                  </a:lnTo>
                  <a:lnTo>
                    <a:pt x="787" y="1251"/>
                  </a:lnTo>
                  <a:lnTo>
                    <a:pt x="787" y="1251"/>
                  </a:lnTo>
                  <a:lnTo>
                    <a:pt x="805" y="1250"/>
                  </a:lnTo>
                  <a:lnTo>
                    <a:pt x="827" y="1247"/>
                  </a:lnTo>
                  <a:lnTo>
                    <a:pt x="851" y="1244"/>
                  </a:lnTo>
                  <a:lnTo>
                    <a:pt x="862" y="1241"/>
                  </a:lnTo>
                  <a:lnTo>
                    <a:pt x="872" y="1237"/>
                  </a:lnTo>
                  <a:lnTo>
                    <a:pt x="872" y="1237"/>
                  </a:lnTo>
                  <a:lnTo>
                    <a:pt x="819" y="1234"/>
                  </a:lnTo>
                  <a:lnTo>
                    <a:pt x="764" y="1231"/>
                  </a:lnTo>
                  <a:lnTo>
                    <a:pt x="764" y="1231"/>
                  </a:lnTo>
                  <a:lnTo>
                    <a:pt x="747" y="1233"/>
                  </a:lnTo>
                  <a:lnTo>
                    <a:pt x="732" y="1234"/>
                  </a:lnTo>
                  <a:lnTo>
                    <a:pt x="719" y="1233"/>
                  </a:lnTo>
                  <a:lnTo>
                    <a:pt x="714" y="1231"/>
                  </a:lnTo>
                  <a:lnTo>
                    <a:pt x="709" y="1229"/>
                  </a:lnTo>
                  <a:lnTo>
                    <a:pt x="709" y="1229"/>
                  </a:lnTo>
                  <a:lnTo>
                    <a:pt x="746" y="1227"/>
                  </a:lnTo>
                  <a:lnTo>
                    <a:pt x="780" y="1226"/>
                  </a:lnTo>
                  <a:lnTo>
                    <a:pt x="812" y="1224"/>
                  </a:lnTo>
                  <a:lnTo>
                    <a:pt x="845" y="1223"/>
                  </a:lnTo>
                  <a:lnTo>
                    <a:pt x="845" y="1223"/>
                  </a:lnTo>
                  <a:lnTo>
                    <a:pt x="862" y="1224"/>
                  </a:lnTo>
                  <a:lnTo>
                    <a:pt x="869" y="1223"/>
                  </a:lnTo>
                  <a:lnTo>
                    <a:pt x="872" y="1221"/>
                  </a:lnTo>
                  <a:lnTo>
                    <a:pt x="875" y="1220"/>
                  </a:lnTo>
                  <a:lnTo>
                    <a:pt x="875" y="1220"/>
                  </a:lnTo>
                  <a:lnTo>
                    <a:pt x="816" y="1220"/>
                  </a:lnTo>
                  <a:lnTo>
                    <a:pt x="751" y="1219"/>
                  </a:lnTo>
                  <a:lnTo>
                    <a:pt x="688" y="1214"/>
                  </a:lnTo>
                  <a:lnTo>
                    <a:pt x="629" y="1207"/>
                  </a:lnTo>
                  <a:lnTo>
                    <a:pt x="629" y="1207"/>
                  </a:lnTo>
                  <a:lnTo>
                    <a:pt x="655" y="1207"/>
                  </a:lnTo>
                  <a:lnTo>
                    <a:pt x="680" y="1207"/>
                  </a:lnTo>
                  <a:lnTo>
                    <a:pt x="732" y="1212"/>
                  </a:lnTo>
                  <a:lnTo>
                    <a:pt x="785" y="1213"/>
                  </a:lnTo>
                  <a:lnTo>
                    <a:pt x="810" y="1213"/>
                  </a:lnTo>
                  <a:lnTo>
                    <a:pt x="836" y="1210"/>
                  </a:lnTo>
                  <a:lnTo>
                    <a:pt x="836" y="1210"/>
                  </a:lnTo>
                  <a:lnTo>
                    <a:pt x="858" y="1209"/>
                  </a:lnTo>
                  <a:lnTo>
                    <a:pt x="869" y="1206"/>
                  </a:lnTo>
                  <a:lnTo>
                    <a:pt x="875" y="1203"/>
                  </a:lnTo>
                  <a:lnTo>
                    <a:pt x="879" y="1200"/>
                  </a:lnTo>
                  <a:lnTo>
                    <a:pt x="879" y="1200"/>
                  </a:lnTo>
                  <a:lnTo>
                    <a:pt x="861" y="1202"/>
                  </a:lnTo>
                  <a:lnTo>
                    <a:pt x="843" y="1202"/>
                  </a:lnTo>
                  <a:lnTo>
                    <a:pt x="803" y="1199"/>
                  </a:lnTo>
                  <a:lnTo>
                    <a:pt x="763" y="1198"/>
                  </a:lnTo>
                  <a:lnTo>
                    <a:pt x="742" y="1196"/>
                  </a:lnTo>
                  <a:lnTo>
                    <a:pt x="722" y="1198"/>
                  </a:lnTo>
                  <a:lnTo>
                    <a:pt x="722" y="1198"/>
                  </a:lnTo>
                  <a:close/>
                  <a:moveTo>
                    <a:pt x="2186" y="1227"/>
                  </a:moveTo>
                  <a:lnTo>
                    <a:pt x="2186" y="1227"/>
                  </a:lnTo>
                  <a:lnTo>
                    <a:pt x="2181" y="1237"/>
                  </a:lnTo>
                  <a:lnTo>
                    <a:pt x="2181" y="1241"/>
                  </a:lnTo>
                  <a:lnTo>
                    <a:pt x="2181" y="1248"/>
                  </a:lnTo>
                  <a:lnTo>
                    <a:pt x="2181" y="1248"/>
                  </a:lnTo>
                  <a:lnTo>
                    <a:pt x="2173" y="1259"/>
                  </a:lnTo>
                  <a:lnTo>
                    <a:pt x="2169" y="1272"/>
                  </a:lnTo>
                  <a:lnTo>
                    <a:pt x="2164" y="1283"/>
                  </a:lnTo>
                  <a:lnTo>
                    <a:pt x="2157" y="1295"/>
                  </a:lnTo>
                  <a:lnTo>
                    <a:pt x="2157" y="1295"/>
                  </a:lnTo>
                  <a:lnTo>
                    <a:pt x="2157" y="1297"/>
                  </a:lnTo>
                  <a:lnTo>
                    <a:pt x="2157" y="1297"/>
                  </a:lnTo>
                  <a:lnTo>
                    <a:pt x="2159" y="1296"/>
                  </a:lnTo>
                  <a:lnTo>
                    <a:pt x="2162" y="1292"/>
                  </a:lnTo>
                  <a:lnTo>
                    <a:pt x="2164" y="1287"/>
                  </a:lnTo>
                  <a:lnTo>
                    <a:pt x="2164" y="1287"/>
                  </a:lnTo>
                  <a:lnTo>
                    <a:pt x="2171" y="1283"/>
                  </a:lnTo>
                  <a:lnTo>
                    <a:pt x="2176" y="1279"/>
                  </a:lnTo>
                  <a:lnTo>
                    <a:pt x="2182" y="1272"/>
                  </a:lnTo>
                  <a:lnTo>
                    <a:pt x="2186" y="1265"/>
                  </a:lnTo>
                  <a:lnTo>
                    <a:pt x="2193" y="1250"/>
                  </a:lnTo>
                  <a:lnTo>
                    <a:pt x="2200" y="1234"/>
                  </a:lnTo>
                  <a:lnTo>
                    <a:pt x="2200" y="1234"/>
                  </a:lnTo>
                  <a:lnTo>
                    <a:pt x="2196" y="1226"/>
                  </a:lnTo>
                  <a:lnTo>
                    <a:pt x="2192" y="1217"/>
                  </a:lnTo>
                  <a:lnTo>
                    <a:pt x="2189" y="1207"/>
                  </a:lnTo>
                  <a:lnTo>
                    <a:pt x="2185" y="1200"/>
                  </a:lnTo>
                  <a:lnTo>
                    <a:pt x="2185" y="1200"/>
                  </a:lnTo>
                  <a:lnTo>
                    <a:pt x="2185" y="1212"/>
                  </a:lnTo>
                  <a:lnTo>
                    <a:pt x="2186" y="1227"/>
                  </a:lnTo>
                  <a:lnTo>
                    <a:pt x="2186" y="1227"/>
                  </a:lnTo>
                  <a:close/>
                  <a:moveTo>
                    <a:pt x="1507" y="1380"/>
                  </a:moveTo>
                  <a:lnTo>
                    <a:pt x="1507" y="1380"/>
                  </a:lnTo>
                  <a:lnTo>
                    <a:pt x="1522" y="1382"/>
                  </a:lnTo>
                  <a:lnTo>
                    <a:pt x="1536" y="1380"/>
                  </a:lnTo>
                  <a:lnTo>
                    <a:pt x="1550" y="1377"/>
                  </a:lnTo>
                  <a:lnTo>
                    <a:pt x="1563" y="1373"/>
                  </a:lnTo>
                  <a:lnTo>
                    <a:pt x="1573" y="1368"/>
                  </a:lnTo>
                  <a:lnTo>
                    <a:pt x="1582" y="1360"/>
                  </a:lnTo>
                  <a:lnTo>
                    <a:pt x="1588" y="1352"/>
                  </a:lnTo>
                  <a:lnTo>
                    <a:pt x="1592" y="1344"/>
                  </a:lnTo>
                  <a:lnTo>
                    <a:pt x="1592" y="1344"/>
                  </a:lnTo>
                  <a:lnTo>
                    <a:pt x="1587" y="1344"/>
                  </a:lnTo>
                  <a:lnTo>
                    <a:pt x="1580" y="1344"/>
                  </a:lnTo>
                  <a:lnTo>
                    <a:pt x="1564" y="1345"/>
                  </a:lnTo>
                  <a:lnTo>
                    <a:pt x="1533" y="1352"/>
                  </a:lnTo>
                  <a:lnTo>
                    <a:pt x="1519" y="1353"/>
                  </a:lnTo>
                  <a:lnTo>
                    <a:pt x="1512" y="1353"/>
                  </a:lnTo>
                  <a:lnTo>
                    <a:pt x="1507" y="1353"/>
                  </a:lnTo>
                  <a:lnTo>
                    <a:pt x="1501" y="1351"/>
                  </a:lnTo>
                  <a:lnTo>
                    <a:pt x="1497" y="1348"/>
                  </a:lnTo>
                  <a:lnTo>
                    <a:pt x="1493" y="1344"/>
                  </a:lnTo>
                  <a:lnTo>
                    <a:pt x="1490" y="1337"/>
                  </a:lnTo>
                  <a:lnTo>
                    <a:pt x="1490" y="1337"/>
                  </a:lnTo>
                  <a:lnTo>
                    <a:pt x="1528" y="1313"/>
                  </a:lnTo>
                  <a:lnTo>
                    <a:pt x="1547" y="1302"/>
                  </a:lnTo>
                  <a:lnTo>
                    <a:pt x="1564" y="1287"/>
                  </a:lnTo>
                  <a:lnTo>
                    <a:pt x="1564" y="1287"/>
                  </a:lnTo>
                  <a:lnTo>
                    <a:pt x="1564" y="1273"/>
                  </a:lnTo>
                  <a:lnTo>
                    <a:pt x="1564" y="1273"/>
                  </a:lnTo>
                  <a:lnTo>
                    <a:pt x="1560" y="1273"/>
                  </a:lnTo>
                  <a:lnTo>
                    <a:pt x="1554" y="1273"/>
                  </a:lnTo>
                  <a:lnTo>
                    <a:pt x="1550" y="1275"/>
                  </a:lnTo>
                  <a:lnTo>
                    <a:pt x="1545" y="1278"/>
                  </a:lnTo>
                  <a:lnTo>
                    <a:pt x="1535" y="1286"/>
                  </a:lnTo>
                  <a:lnTo>
                    <a:pt x="1529" y="1289"/>
                  </a:lnTo>
                  <a:lnTo>
                    <a:pt x="1524" y="1292"/>
                  </a:lnTo>
                  <a:lnTo>
                    <a:pt x="1524" y="1292"/>
                  </a:lnTo>
                  <a:lnTo>
                    <a:pt x="1508" y="1296"/>
                  </a:lnTo>
                  <a:lnTo>
                    <a:pt x="1493" y="1300"/>
                  </a:lnTo>
                  <a:lnTo>
                    <a:pt x="1467" y="1304"/>
                  </a:lnTo>
                  <a:lnTo>
                    <a:pt x="1467" y="1304"/>
                  </a:lnTo>
                  <a:lnTo>
                    <a:pt x="1456" y="1304"/>
                  </a:lnTo>
                  <a:lnTo>
                    <a:pt x="1446" y="1304"/>
                  </a:lnTo>
                  <a:lnTo>
                    <a:pt x="1438" y="1302"/>
                  </a:lnTo>
                  <a:lnTo>
                    <a:pt x="1434" y="1300"/>
                  </a:lnTo>
                  <a:lnTo>
                    <a:pt x="1432" y="1297"/>
                  </a:lnTo>
                  <a:lnTo>
                    <a:pt x="1432" y="1297"/>
                  </a:lnTo>
                  <a:lnTo>
                    <a:pt x="1429" y="1290"/>
                  </a:lnTo>
                  <a:lnTo>
                    <a:pt x="1429" y="1285"/>
                  </a:lnTo>
                  <a:lnTo>
                    <a:pt x="1429" y="1279"/>
                  </a:lnTo>
                  <a:lnTo>
                    <a:pt x="1432" y="1273"/>
                  </a:lnTo>
                  <a:lnTo>
                    <a:pt x="1436" y="1262"/>
                  </a:lnTo>
                  <a:lnTo>
                    <a:pt x="1441" y="1252"/>
                  </a:lnTo>
                  <a:lnTo>
                    <a:pt x="1441" y="1252"/>
                  </a:lnTo>
                  <a:lnTo>
                    <a:pt x="1442" y="1245"/>
                  </a:lnTo>
                  <a:lnTo>
                    <a:pt x="1442" y="1237"/>
                  </a:lnTo>
                  <a:lnTo>
                    <a:pt x="1441" y="1230"/>
                  </a:lnTo>
                  <a:lnTo>
                    <a:pt x="1439" y="1224"/>
                  </a:lnTo>
                  <a:lnTo>
                    <a:pt x="1436" y="1217"/>
                  </a:lnTo>
                  <a:lnTo>
                    <a:pt x="1432" y="1212"/>
                  </a:lnTo>
                  <a:lnTo>
                    <a:pt x="1428" y="1207"/>
                  </a:lnTo>
                  <a:lnTo>
                    <a:pt x="1421" y="1202"/>
                  </a:lnTo>
                  <a:lnTo>
                    <a:pt x="1421" y="1202"/>
                  </a:lnTo>
                  <a:lnTo>
                    <a:pt x="1420" y="1203"/>
                  </a:lnTo>
                  <a:lnTo>
                    <a:pt x="1418" y="1205"/>
                  </a:lnTo>
                  <a:lnTo>
                    <a:pt x="1418" y="1205"/>
                  </a:lnTo>
                  <a:lnTo>
                    <a:pt x="1415" y="1217"/>
                  </a:lnTo>
                  <a:lnTo>
                    <a:pt x="1411" y="1230"/>
                  </a:lnTo>
                  <a:lnTo>
                    <a:pt x="1407" y="1244"/>
                  </a:lnTo>
                  <a:lnTo>
                    <a:pt x="1400" y="1257"/>
                  </a:lnTo>
                  <a:lnTo>
                    <a:pt x="1393" y="1268"/>
                  </a:lnTo>
                  <a:lnTo>
                    <a:pt x="1385" y="1278"/>
                  </a:lnTo>
                  <a:lnTo>
                    <a:pt x="1375" y="1286"/>
                  </a:lnTo>
                  <a:lnTo>
                    <a:pt x="1363" y="1293"/>
                  </a:lnTo>
                  <a:lnTo>
                    <a:pt x="1363" y="1293"/>
                  </a:lnTo>
                  <a:lnTo>
                    <a:pt x="1358" y="1306"/>
                  </a:lnTo>
                  <a:lnTo>
                    <a:pt x="1358" y="1311"/>
                  </a:lnTo>
                  <a:lnTo>
                    <a:pt x="1358" y="1320"/>
                  </a:lnTo>
                  <a:lnTo>
                    <a:pt x="1358" y="1320"/>
                  </a:lnTo>
                  <a:lnTo>
                    <a:pt x="1358" y="1321"/>
                  </a:lnTo>
                  <a:lnTo>
                    <a:pt x="1355" y="1324"/>
                  </a:lnTo>
                  <a:lnTo>
                    <a:pt x="1354" y="1325"/>
                  </a:lnTo>
                  <a:lnTo>
                    <a:pt x="1354" y="1328"/>
                  </a:lnTo>
                  <a:lnTo>
                    <a:pt x="1354" y="1328"/>
                  </a:lnTo>
                  <a:lnTo>
                    <a:pt x="1355" y="1346"/>
                  </a:lnTo>
                  <a:lnTo>
                    <a:pt x="1358" y="1363"/>
                  </a:lnTo>
                  <a:lnTo>
                    <a:pt x="1361" y="1372"/>
                  </a:lnTo>
                  <a:lnTo>
                    <a:pt x="1363" y="1379"/>
                  </a:lnTo>
                  <a:lnTo>
                    <a:pt x="1368" y="1386"/>
                  </a:lnTo>
                  <a:lnTo>
                    <a:pt x="1372" y="1391"/>
                  </a:lnTo>
                  <a:lnTo>
                    <a:pt x="1372" y="1391"/>
                  </a:lnTo>
                  <a:lnTo>
                    <a:pt x="1375" y="1393"/>
                  </a:lnTo>
                  <a:lnTo>
                    <a:pt x="1379" y="1394"/>
                  </a:lnTo>
                  <a:lnTo>
                    <a:pt x="1382" y="1396"/>
                  </a:lnTo>
                  <a:lnTo>
                    <a:pt x="1385" y="1398"/>
                  </a:lnTo>
                  <a:lnTo>
                    <a:pt x="1385" y="1398"/>
                  </a:lnTo>
                  <a:lnTo>
                    <a:pt x="1387" y="1403"/>
                  </a:lnTo>
                  <a:lnTo>
                    <a:pt x="1390" y="1407"/>
                  </a:lnTo>
                  <a:lnTo>
                    <a:pt x="1393" y="1411"/>
                  </a:lnTo>
                  <a:lnTo>
                    <a:pt x="1396" y="1414"/>
                  </a:lnTo>
                  <a:lnTo>
                    <a:pt x="1396" y="1414"/>
                  </a:lnTo>
                  <a:lnTo>
                    <a:pt x="1406" y="1419"/>
                  </a:lnTo>
                  <a:lnTo>
                    <a:pt x="1415" y="1424"/>
                  </a:lnTo>
                  <a:lnTo>
                    <a:pt x="1428" y="1425"/>
                  </a:lnTo>
                  <a:lnTo>
                    <a:pt x="1439" y="1426"/>
                  </a:lnTo>
                  <a:lnTo>
                    <a:pt x="1463" y="1428"/>
                  </a:lnTo>
                  <a:lnTo>
                    <a:pt x="1476" y="1428"/>
                  </a:lnTo>
                  <a:lnTo>
                    <a:pt x="1486" y="1429"/>
                  </a:lnTo>
                  <a:lnTo>
                    <a:pt x="1486" y="1429"/>
                  </a:lnTo>
                  <a:lnTo>
                    <a:pt x="1493" y="1433"/>
                  </a:lnTo>
                  <a:lnTo>
                    <a:pt x="1498" y="1436"/>
                  </a:lnTo>
                  <a:lnTo>
                    <a:pt x="1514" y="1441"/>
                  </a:lnTo>
                  <a:lnTo>
                    <a:pt x="1528" y="1441"/>
                  </a:lnTo>
                  <a:lnTo>
                    <a:pt x="1535" y="1441"/>
                  </a:lnTo>
                  <a:lnTo>
                    <a:pt x="1540" y="1439"/>
                  </a:lnTo>
                  <a:lnTo>
                    <a:pt x="1540" y="1439"/>
                  </a:lnTo>
                  <a:lnTo>
                    <a:pt x="1533" y="1433"/>
                  </a:lnTo>
                  <a:lnTo>
                    <a:pt x="1524" y="1428"/>
                  </a:lnTo>
                  <a:lnTo>
                    <a:pt x="1515" y="1422"/>
                  </a:lnTo>
                  <a:lnTo>
                    <a:pt x="1511" y="1418"/>
                  </a:lnTo>
                  <a:lnTo>
                    <a:pt x="1507" y="1414"/>
                  </a:lnTo>
                  <a:lnTo>
                    <a:pt x="1507" y="1414"/>
                  </a:lnTo>
                  <a:lnTo>
                    <a:pt x="1531" y="1408"/>
                  </a:lnTo>
                  <a:lnTo>
                    <a:pt x="1554" y="1400"/>
                  </a:lnTo>
                  <a:lnTo>
                    <a:pt x="1564" y="1396"/>
                  </a:lnTo>
                  <a:lnTo>
                    <a:pt x="1574" y="1390"/>
                  </a:lnTo>
                  <a:lnTo>
                    <a:pt x="1581" y="1383"/>
                  </a:lnTo>
                  <a:lnTo>
                    <a:pt x="1585" y="1376"/>
                  </a:lnTo>
                  <a:lnTo>
                    <a:pt x="1585" y="1376"/>
                  </a:lnTo>
                  <a:lnTo>
                    <a:pt x="1585" y="1377"/>
                  </a:lnTo>
                  <a:lnTo>
                    <a:pt x="1584" y="1379"/>
                  </a:lnTo>
                  <a:lnTo>
                    <a:pt x="1584" y="1379"/>
                  </a:lnTo>
                  <a:lnTo>
                    <a:pt x="1566" y="1386"/>
                  </a:lnTo>
                  <a:lnTo>
                    <a:pt x="1554" y="1390"/>
                  </a:lnTo>
                  <a:lnTo>
                    <a:pt x="1543" y="1393"/>
                  </a:lnTo>
                  <a:lnTo>
                    <a:pt x="1532" y="1393"/>
                  </a:lnTo>
                  <a:lnTo>
                    <a:pt x="1521" y="1393"/>
                  </a:lnTo>
                  <a:lnTo>
                    <a:pt x="1517" y="1390"/>
                  </a:lnTo>
                  <a:lnTo>
                    <a:pt x="1512" y="1389"/>
                  </a:lnTo>
                  <a:lnTo>
                    <a:pt x="1509" y="1384"/>
                  </a:lnTo>
                  <a:lnTo>
                    <a:pt x="1507" y="1380"/>
                  </a:lnTo>
                  <a:lnTo>
                    <a:pt x="1507" y="1380"/>
                  </a:lnTo>
                  <a:close/>
                  <a:moveTo>
                    <a:pt x="1396" y="1230"/>
                  </a:moveTo>
                  <a:lnTo>
                    <a:pt x="1396" y="1230"/>
                  </a:lnTo>
                  <a:lnTo>
                    <a:pt x="1393" y="1229"/>
                  </a:lnTo>
                  <a:lnTo>
                    <a:pt x="1393" y="1226"/>
                  </a:lnTo>
                  <a:lnTo>
                    <a:pt x="1394" y="1220"/>
                  </a:lnTo>
                  <a:lnTo>
                    <a:pt x="1394" y="1214"/>
                  </a:lnTo>
                  <a:lnTo>
                    <a:pt x="1393" y="1213"/>
                  </a:lnTo>
                  <a:lnTo>
                    <a:pt x="1392" y="1213"/>
                  </a:lnTo>
                  <a:lnTo>
                    <a:pt x="1392" y="1213"/>
                  </a:lnTo>
                  <a:lnTo>
                    <a:pt x="1390" y="1219"/>
                  </a:lnTo>
                  <a:lnTo>
                    <a:pt x="1390" y="1224"/>
                  </a:lnTo>
                  <a:lnTo>
                    <a:pt x="1392" y="1230"/>
                  </a:lnTo>
                  <a:lnTo>
                    <a:pt x="1393" y="1230"/>
                  </a:lnTo>
                  <a:lnTo>
                    <a:pt x="1396" y="1230"/>
                  </a:lnTo>
                  <a:lnTo>
                    <a:pt x="1396" y="1230"/>
                  </a:lnTo>
                  <a:close/>
                  <a:moveTo>
                    <a:pt x="1376" y="1265"/>
                  </a:moveTo>
                  <a:lnTo>
                    <a:pt x="1376" y="1265"/>
                  </a:lnTo>
                  <a:lnTo>
                    <a:pt x="1378" y="1261"/>
                  </a:lnTo>
                  <a:lnTo>
                    <a:pt x="1380" y="1258"/>
                  </a:lnTo>
                  <a:lnTo>
                    <a:pt x="1383" y="1255"/>
                  </a:lnTo>
                  <a:lnTo>
                    <a:pt x="1386" y="1251"/>
                  </a:lnTo>
                  <a:lnTo>
                    <a:pt x="1386" y="1251"/>
                  </a:lnTo>
                  <a:lnTo>
                    <a:pt x="1383" y="1251"/>
                  </a:lnTo>
                  <a:lnTo>
                    <a:pt x="1382" y="1250"/>
                  </a:lnTo>
                  <a:lnTo>
                    <a:pt x="1380" y="1244"/>
                  </a:lnTo>
                  <a:lnTo>
                    <a:pt x="1380" y="1240"/>
                  </a:lnTo>
                  <a:lnTo>
                    <a:pt x="1379" y="1238"/>
                  </a:lnTo>
                  <a:lnTo>
                    <a:pt x="1376" y="1237"/>
                  </a:lnTo>
                  <a:lnTo>
                    <a:pt x="1376" y="1237"/>
                  </a:lnTo>
                  <a:lnTo>
                    <a:pt x="1376" y="1244"/>
                  </a:lnTo>
                  <a:lnTo>
                    <a:pt x="1375" y="1251"/>
                  </a:lnTo>
                  <a:lnTo>
                    <a:pt x="1375" y="1258"/>
                  </a:lnTo>
                  <a:lnTo>
                    <a:pt x="1376" y="1265"/>
                  </a:lnTo>
                  <a:lnTo>
                    <a:pt x="1376" y="1265"/>
                  </a:lnTo>
                  <a:close/>
                  <a:moveTo>
                    <a:pt x="2116" y="1337"/>
                  </a:moveTo>
                  <a:lnTo>
                    <a:pt x="2116" y="1337"/>
                  </a:lnTo>
                  <a:lnTo>
                    <a:pt x="2113" y="1334"/>
                  </a:lnTo>
                  <a:lnTo>
                    <a:pt x="2110" y="1334"/>
                  </a:lnTo>
                  <a:lnTo>
                    <a:pt x="2106" y="1334"/>
                  </a:lnTo>
                  <a:lnTo>
                    <a:pt x="2103" y="1335"/>
                  </a:lnTo>
                  <a:lnTo>
                    <a:pt x="2095" y="1337"/>
                  </a:lnTo>
                  <a:lnTo>
                    <a:pt x="2088" y="1338"/>
                  </a:lnTo>
                  <a:lnTo>
                    <a:pt x="2088" y="1338"/>
                  </a:lnTo>
                  <a:lnTo>
                    <a:pt x="2085" y="1358"/>
                  </a:lnTo>
                  <a:lnTo>
                    <a:pt x="2081" y="1376"/>
                  </a:lnTo>
                  <a:lnTo>
                    <a:pt x="2078" y="1396"/>
                  </a:lnTo>
                  <a:lnTo>
                    <a:pt x="2075" y="1414"/>
                  </a:lnTo>
                  <a:lnTo>
                    <a:pt x="2075" y="1414"/>
                  </a:lnTo>
                  <a:lnTo>
                    <a:pt x="2091" y="1411"/>
                  </a:lnTo>
                  <a:lnTo>
                    <a:pt x="2108" y="1410"/>
                  </a:lnTo>
                  <a:lnTo>
                    <a:pt x="2127" y="1408"/>
                  </a:lnTo>
                  <a:lnTo>
                    <a:pt x="2147" y="1405"/>
                  </a:lnTo>
                  <a:lnTo>
                    <a:pt x="2165" y="1403"/>
                  </a:lnTo>
                  <a:lnTo>
                    <a:pt x="2173" y="1400"/>
                  </a:lnTo>
                  <a:lnTo>
                    <a:pt x="2181" y="1396"/>
                  </a:lnTo>
                  <a:lnTo>
                    <a:pt x="2188" y="1391"/>
                  </a:lnTo>
                  <a:lnTo>
                    <a:pt x="2193" y="1387"/>
                  </a:lnTo>
                  <a:lnTo>
                    <a:pt x="2197" y="1380"/>
                  </a:lnTo>
                  <a:lnTo>
                    <a:pt x="2200" y="1373"/>
                  </a:lnTo>
                  <a:lnTo>
                    <a:pt x="2200" y="1373"/>
                  </a:lnTo>
                  <a:lnTo>
                    <a:pt x="2203" y="1373"/>
                  </a:lnTo>
                  <a:lnTo>
                    <a:pt x="2204" y="1372"/>
                  </a:lnTo>
                  <a:lnTo>
                    <a:pt x="2204" y="1369"/>
                  </a:lnTo>
                  <a:lnTo>
                    <a:pt x="2207" y="1369"/>
                  </a:lnTo>
                  <a:lnTo>
                    <a:pt x="2207" y="1369"/>
                  </a:lnTo>
                  <a:lnTo>
                    <a:pt x="2207" y="1359"/>
                  </a:lnTo>
                  <a:lnTo>
                    <a:pt x="2207" y="1359"/>
                  </a:lnTo>
                  <a:lnTo>
                    <a:pt x="2209" y="1360"/>
                  </a:lnTo>
                  <a:lnTo>
                    <a:pt x="2210" y="1360"/>
                  </a:lnTo>
                  <a:lnTo>
                    <a:pt x="2211" y="1358"/>
                  </a:lnTo>
                  <a:lnTo>
                    <a:pt x="2213" y="1355"/>
                  </a:lnTo>
                  <a:lnTo>
                    <a:pt x="2214" y="1353"/>
                  </a:lnTo>
                  <a:lnTo>
                    <a:pt x="2216" y="1352"/>
                  </a:lnTo>
                  <a:lnTo>
                    <a:pt x="2216" y="1352"/>
                  </a:lnTo>
                  <a:lnTo>
                    <a:pt x="2216" y="1327"/>
                  </a:lnTo>
                  <a:lnTo>
                    <a:pt x="2216" y="1302"/>
                  </a:lnTo>
                  <a:lnTo>
                    <a:pt x="2214" y="1289"/>
                  </a:lnTo>
                  <a:lnTo>
                    <a:pt x="2211" y="1276"/>
                  </a:lnTo>
                  <a:lnTo>
                    <a:pt x="2209" y="1265"/>
                  </a:lnTo>
                  <a:lnTo>
                    <a:pt x="2203" y="1252"/>
                  </a:lnTo>
                  <a:lnTo>
                    <a:pt x="2203" y="1252"/>
                  </a:lnTo>
                  <a:lnTo>
                    <a:pt x="2197" y="1268"/>
                  </a:lnTo>
                  <a:lnTo>
                    <a:pt x="2190" y="1282"/>
                  </a:lnTo>
                  <a:lnTo>
                    <a:pt x="2181" y="1295"/>
                  </a:lnTo>
                  <a:lnTo>
                    <a:pt x="2171" y="1306"/>
                  </a:lnTo>
                  <a:lnTo>
                    <a:pt x="2158" y="1316"/>
                  </a:lnTo>
                  <a:lnTo>
                    <a:pt x="2145" y="1324"/>
                  </a:lnTo>
                  <a:lnTo>
                    <a:pt x="2131" y="1331"/>
                  </a:lnTo>
                  <a:lnTo>
                    <a:pt x="2116" y="1337"/>
                  </a:lnTo>
                  <a:lnTo>
                    <a:pt x="2116" y="1337"/>
                  </a:lnTo>
                  <a:close/>
                  <a:moveTo>
                    <a:pt x="254" y="1276"/>
                  </a:moveTo>
                  <a:lnTo>
                    <a:pt x="254" y="1276"/>
                  </a:lnTo>
                  <a:lnTo>
                    <a:pt x="252" y="1279"/>
                  </a:lnTo>
                  <a:lnTo>
                    <a:pt x="249" y="1280"/>
                  </a:lnTo>
                  <a:lnTo>
                    <a:pt x="242" y="1285"/>
                  </a:lnTo>
                  <a:lnTo>
                    <a:pt x="235" y="1289"/>
                  </a:lnTo>
                  <a:lnTo>
                    <a:pt x="232" y="1292"/>
                  </a:lnTo>
                  <a:lnTo>
                    <a:pt x="229" y="1295"/>
                  </a:lnTo>
                  <a:lnTo>
                    <a:pt x="229" y="1295"/>
                  </a:lnTo>
                  <a:lnTo>
                    <a:pt x="240" y="1299"/>
                  </a:lnTo>
                  <a:lnTo>
                    <a:pt x="252" y="1300"/>
                  </a:lnTo>
                  <a:lnTo>
                    <a:pt x="263" y="1303"/>
                  </a:lnTo>
                  <a:lnTo>
                    <a:pt x="274" y="1306"/>
                  </a:lnTo>
                  <a:lnTo>
                    <a:pt x="274" y="1306"/>
                  </a:lnTo>
                  <a:lnTo>
                    <a:pt x="264" y="1290"/>
                  </a:lnTo>
                  <a:lnTo>
                    <a:pt x="254" y="1276"/>
                  </a:lnTo>
                  <a:lnTo>
                    <a:pt x="254" y="1276"/>
                  </a:lnTo>
                  <a:close/>
                  <a:moveTo>
                    <a:pt x="1333" y="1408"/>
                  </a:moveTo>
                  <a:lnTo>
                    <a:pt x="1333" y="1408"/>
                  </a:lnTo>
                  <a:lnTo>
                    <a:pt x="1338" y="1408"/>
                  </a:lnTo>
                  <a:lnTo>
                    <a:pt x="1345" y="1408"/>
                  </a:lnTo>
                  <a:lnTo>
                    <a:pt x="1352" y="1408"/>
                  </a:lnTo>
                  <a:lnTo>
                    <a:pt x="1361" y="1407"/>
                  </a:lnTo>
                  <a:lnTo>
                    <a:pt x="1361" y="1407"/>
                  </a:lnTo>
                  <a:lnTo>
                    <a:pt x="1358" y="1400"/>
                  </a:lnTo>
                  <a:lnTo>
                    <a:pt x="1355" y="1393"/>
                  </a:lnTo>
                  <a:lnTo>
                    <a:pt x="1351" y="1387"/>
                  </a:lnTo>
                  <a:lnTo>
                    <a:pt x="1347" y="1383"/>
                  </a:lnTo>
                  <a:lnTo>
                    <a:pt x="1347" y="1383"/>
                  </a:lnTo>
                  <a:lnTo>
                    <a:pt x="1347" y="1380"/>
                  </a:lnTo>
                  <a:lnTo>
                    <a:pt x="1347" y="1377"/>
                  </a:lnTo>
                  <a:lnTo>
                    <a:pt x="1345" y="1370"/>
                  </a:lnTo>
                  <a:lnTo>
                    <a:pt x="1342" y="1362"/>
                  </a:lnTo>
                  <a:lnTo>
                    <a:pt x="1341" y="1355"/>
                  </a:lnTo>
                  <a:lnTo>
                    <a:pt x="1341" y="1355"/>
                  </a:lnTo>
                  <a:lnTo>
                    <a:pt x="1341" y="1342"/>
                  </a:lnTo>
                  <a:lnTo>
                    <a:pt x="1341" y="1330"/>
                  </a:lnTo>
                  <a:lnTo>
                    <a:pt x="1341" y="1318"/>
                  </a:lnTo>
                  <a:lnTo>
                    <a:pt x="1341" y="1313"/>
                  </a:lnTo>
                  <a:lnTo>
                    <a:pt x="1340" y="1307"/>
                  </a:lnTo>
                  <a:lnTo>
                    <a:pt x="1340" y="1307"/>
                  </a:lnTo>
                  <a:lnTo>
                    <a:pt x="1341" y="1306"/>
                  </a:lnTo>
                  <a:lnTo>
                    <a:pt x="1341" y="1303"/>
                  </a:lnTo>
                  <a:lnTo>
                    <a:pt x="1341" y="1302"/>
                  </a:lnTo>
                  <a:lnTo>
                    <a:pt x="1342" y="1299"/>
                  </a:lnTo>
                  <a:lnTo>
                    <a:pt x="1342" y="1299"/>
                  </a:lnTo>
                  <a:lnTo>
                    <a:pt x="1334" y="1297"/>
                  </a:lnTo>
                  <a:lnTo>
                    <a:pt x="1327" y="1297"/>
                  </a:lnTo>
                  <a:lnTo>
                    <a:pt x="1327" y="1297"/>
                  </a:lnTo>
                  <a:lnTo>
                    <a:pt x="1321" y="1310"/>
                  </a:lnTo>
                  <a:lnTo>
                    <a:pt x="1317" y="1325"/>
                  </a:lnTo>
                  <a:lnTo>
                    <a:pt x="1313" y="1341"/>
                  </a:lnTo>
                  <a:lnTo>
                    <a:pt x="1312" y="1356"/>
                  </a:lnTo>
                  <a:lnTo>
                    <a:pt x="1313" y="1372"/>
                  </a:lnTo>
                  <a:lnTo>
                    <a:pt x="1316" y="1386"/>
                  </a:lnTo>
                  <a:lnTo>
                    <a:pt x="1319" y="1391"/>
                  </a:lnTo>
                  <a:lnTo>
                    <a:pt x="1323" y="1398"/>
                  </a:lnTo>
                  <a:lnTo>
                    <a:pt x="1327" y="1404"/>
                  </a:lnTo>
                  <a:lnTo>
                    <a:pt x="1333" y="1408"/>
                  </a:lnTo>
                  <a:lnTo>
                    <a:pt x="1333" y="1408"/>
                  </a:lnTo>
                  <a:close/>
                  <a:moveTo>
                    <a:pt x="875" y="1328"/>
                  </a:moveTo>
                  <a:lnTo>
                    <a:pt x="875" y="1328"/>
                  </a:lnTo>
                  <a:lnTo>
                    <a:pt x="867" y="1325"/>
                  </a:lnTo>
                  <a:lnTo>
                    <a:pt x="858" y="1321"/>
                  </a:lnTo>
                  <a:lnTo>
                    <a:pt x="850" y="1317"/>
                  </a:lnTo>
                  <a:lnTo>
                    <a:pt x="845" y="1313"/>
                  </a:lnTo>
                  <a:lnTo>
                    <a:pt x="845" y="1313"/>
                  </a:lnTo>
                  <a:lnTo>
                    <a:pt x="847" y="1311"/>
                  </a:lnTo>
                  <a:lnTo>
                    <a:pt x="847" y="1309"/>
                  </a:lnTo>
                  <a:lnTo>
                    <a:pt x="847" y="1309"/>
                  </a:lnTo>
                  <a:lnTo>
                    <a:pt x="834" y="1311"/>
                  </a:lnTo>
                  <a:lnTo>
                    <a:pt x="820" y="1311"/>
                  </a:lnTo>
                  <a:lnTo>
                    <a:pt x="792" y="1311"/>
                  </a:lnTo>
                  <a:lnTo>
                    <a:pt x="764" y="1310"/>
                  </a:lnTo>
                  <a:lnTo>
                    <a:pt x="733" y="1309"/>
                  </a:lnTo>
                  <a:lnTo>
                    <a:pt x="733" y="1309"/>
                  </a:lnTo>
                  <a:lnTo>
                    <a:pt x="725" y="1310"/>
                  </a:lnTo>
                  <a:lnTo>
                    <a:pt x="716" y="1311"/>
                  </a:lnTo>
                  <a:lnTo>
                    <a:pt x="708" y="1313"/>
                  </a:lnTo>
                  <a:lnTo>
                    <a:pt x="699" y="1314"/>
                  </a:lnTo>
                  <a:lnTo>
                    <a:pt x="699" y="1314"/>
                  </a:lnTo>
                  <a:lnTo>
                    <a:pt x="692" y="1314"/>
                  </a:lnTo>
                  <a:lnTo>
                    <a:pt x="685" y="1313"/>
                  </a:lnTo>
                  <a:lnTo>
                    <a:pt x="671" y="1311"/>
                  </a:lnTo>
                  <a:lnTo>
                    <a:pt x="671" y="1311"/>
                  </a:lnTo>
                  <a:lnTo>
                    <a:pt x="632" y="1310"/>
                  </a:lnTo>
                  <a:lnTo>
                    <a:pt x="593" y="1311"/>
                  </a:lnTo>
                  <a:lnTo>
                    <a:pt x="511" y="1313"/>
                  </a:lnTo>
                  <a:lnTo>
                    <a:pt x="511" y="1313"/>
                  </a:lnTo>
                  <a:lnTo>
                    <a:pt x="475" y="1314"/>
                  </a:lnTo>
                  <a:lnTo>
                    <a:pt x="438" y="1314"/>
                  </a:lnTo>
                  <a:lnTo>
                    <a:pt x="438" y="1314"/>
                  </a:lnTo>
                  <a:lnTo>
                    <a:pt x="424" y="1313"/>
                  </a:lnTo>
                  <a:lnTo>
                    <a:pt x="410" y="1311"/>
                  </a:lnTo>
                  <a:lnTo>
                    <a:pt x="396" y="1311"/>
                  </a:lnTo>
                  <a:lnTo>
                    <a:pt x="382" y="1311"/>
                  </a:lnTo>
                  <a:lnTo>
                    <a:pt x="382" y="1311"/>
                  </a:lnTo>
                  <a:lnTo>
                    <a:pt x="364" y="1313"/>
                  </a:lnTo>
                  <a:lnTo>
                    <a:pt x="346" y="1316"/>
                  </a:lnTo>
                  <a:lnTo>
                    <a:pt x="327" y="1317"/>
                  </a:lnTo>
                  <a:lnTo>
                    <a:pt x="309" y="1320"/>
                  </a:lnTo>
                  <a:lnTo>
                    <a:pt x="309" y="1320"/>
                  </a:lnTo>
                  <a:lnTo>
                    <a:pt x="291" y="1320"/>
                  </a:lnTo>
                  <a:lnTo>
                    <a:pt x="273" y="1318"/>
                  </a:lnTo>
                  <a:lnTo>
                    <a:pt x="256" y="1318"/>
                  </a:lnTo>
                  <a:lnTo>
                    <a:pt x="247" y="1320"/>
                  </a:lnTo>
                  <a:lnTo>
                    <a:pt x="240" y="1323"/>
                  </a:lnTo>
                  <a:lnTo>
                    <a:pt x="240" y="1323"/>
                  </a:lnTo>
                  <a:lnTo>
                    <a:pt x="239" y="1321"/>
                  </a:lnTo>
                  <a:lnTo>
                    <a:pt x="238" y="1320"/>
                  </a:lnTo>
                  <a:lnTo>
                    <a:pt x="238" y="1316"/>
                  </a:lnTo>
                  <a:lnTo>
                    <a:pt x="238" y="1313"/>
                  </a:lnTo>
                  <a:lnTo>
                    <a:pt x="238" y="1311"/>
                  </a:lnTo>
                  <a:lnTo>
                    <a:pt x="235" y="1311"/>
                  </a:lnTo>
                  <a:lnTo>
                    <a:pt x="235" y="1311"/>
                  </a:lnTo>
                  <a:lnTo>
                    <a:pt x="232" y="1309"/>
                  </a:lnTo>
                  <a:lnTo>
                    <a:pt x="228" y="1307"/>
                  </a:lnTo>
                  <a:lnTo>
                    <a:pt x="218" y="1309"/>
                  </a:lnTo>
                  <a:lnTo>
                    <a:pt x="204" y="1311"/>
                  </a:lnTo>
                  <a:lnTo>
                    <a:pt x="204" y="1311"/>
                  </a:lnTo>
                  <a:lnTo>
                    <a:pt x="197" y="1318"/>
                  </a:lnTo>
                  <a:lnTo>
                    <a:pt x="193" y="1328"/>
                  </a:lnTo>
                  <a:lnTo>
                    <a:pt x="189" y="1338"/>
                  </a:lnTo>
                  <a:lnTo>
                    <a:pt x="187" y="1348"/>
                  </a:lnTo>
                  <a:lnTo>
                    <a:pt x="187" y="1358"/>
                  </a:lnTo>
                  <a:lnTo>
                    <a:pt x="190" y="1368"/>
                  </a:lnTo>
                  <a:lnTo>
                    <a:pt x="194" y="1376"/>
                  </a:lnTo>
                  <a:lnTo>
                    <a:pt x="200" y="1384"/>
                  </a:lnTo>
                  <a:lnTo>
                    <a:pt x="200" y="1384"/>
                  </a:lnTo>
                  <a:lnTo>
                    <a:pt x="204" y="1387"/>
                  </a:lnTo>
                  <a:lnTo>
                    <a:pt x="208" y="1390"/>
                  </a:lnTo>
                  <a:lnTo>
                    <a:pt x="214" y="1390"/>
                  </a:lnTo>
                  <a:lnTo>
                    <a:pt x="219" y="1390"/>
                  </a:lnTo>
                  <a:lnTo>
                    <a:pt x="232" y="1389"/>
                  </a:lnTo>
                  <a:lnTo>
                    <a:pt x="240" y="1387"/>
                  </a:lnTo>
                  <a:lnTo>
                    <a:pt x="240" y="1387"/>
                  </a:lnTo>
                  <a:lnTo>
                    <a:pt x="257" y="1391"/>
                  </a:lnTo>
                  <a:lnTo>
                    <a:pt x="274" y="1393"/>
                  </a:lnTo>
                  <a:lnTo>
                    <a:pt x="309" y="1396"/>
                  </a:lnTo>
                  <a:lnTo>
                    <a:pt x="381" y="1397"/>
                  </a:lnTo>
                  <a:lnTo>
                    <a:pt x="381" y="1397"/>
                  </a:lnTo>
                  <a:lnTo>
                    <a:pt x="403" y="1398"/>
                  </a:lnTo>
                  <a:lnTo>
                    <a:pt x="424" y="1400"/>
                  </a:lnTo>
                  <a:lnTo>
                    <a:pt x="466" y="1405"/>
                  </a:lnTo>
                  <a:lnTo>
                    <a:pt x="466" y="1405"/>
                  </a:lnTo>
                  <a:lnTo>
                    <a:pt x="497" y="1405"/>
                  </a:lnTo>
                  <a:lnTo>
                    <a:pt x="530" y="1404"/>
                  </a:lnTo>
                  <a:lnTo>
                    <a:pt x="562" y="1404"/>
                  </a:lnTo>
                  <a:lnTo>
                    <a:pt x="579" y="1404"/>
                  </a:lnTo>
                  <a:lnTo>
                    <a:pt x="596" y="1405"/>
                  </a:lnTo>
                  <a:lnTo>
                    <a:pt x="596" y="1405"/>
                  </a:lnTo>
                  <a:lnTo>
                    <a:pt x="657" y="1411"/>
                  </a:lnTo>
                  <a:lnTo>
                    <a:pt x="716" y="1412"/>
                  </a:lnTo>
                  <a:lnTo>
                    <a:pt x="774" y="1412"/>
                  </a:lnTo>
                  <a:lnTo>
                    <a:pt x="826" y="1411"/>
                  </a:lnTo>
                  <a:lnTo>
                    <a:pt x="826" y="1411"/>
                  </a:lnTo>
                  <a:lnTo>
                    <a:pt x="833" y="1412"/>
                  </a:lnTo>
                  <a:lnTo>
                    <a:pt x="840" y="1414"/>
                  </a:lnTo>
                  <a:lnTo>
                    <a:pt x="853" y="1415"/>
                  </a:lnTo>
                  <a:lnTo>
                    <a:pt x="865" y="1412"/>
                  </a:lnTo>
                  <a:lnTo>
                    <a:pt x="878" y="1411"/>
                  </a:lnTo>
                  <a:lnTo>
                    <a:pt x="878" y="1411"/>
                  </a:lnTo>
                  <a:lnTo>
                    <a:pt x="882" y="1389"/>
                  </a:lnTo>
                  <a:lnTo>
                    <a:pt x="885" y="1379"/>
                  </a:lnTo>
                  <a:lnTo>
                    <a:pt x="885" y="1368"/>
                  </a:lnTo>
                  <a:lnTo>
                    <a:pt x="885" y="1358"/>
                  </a:lnTo>
                  <a:lnTo>
                    <a:pt x="883" y="1348"/>
                  </a:lnTo>
                  <a:lnTo>
                    <a:pt x="881" y="1338"/>
                  </a:lnTo>
                  <a:lnTo>
                    <a:pt x="875" y="1328"/>
                  </a:lnTo>
                  <a:lnTo>
                    <a:pt x="875" y="1328"/>
                  </a:lnTo>
                  <a:close/>
                  <a:moveTo>
                    <a:pt x="179" y="1393"/>
                  </a:moveTo>
                  <a:lnTo>
                    <a:pt x="179" y="1393"/>
                  </a:lnTo>
                  <a:lnTo>
                    <a:pt x="172" y="1390"/>
                  </a:lnTo>
                  <a:lnTo>
                    <a:pt x="162" y="1390"/>
                  </a:lnTo>
                  <a:lnTo>
                    <a:pt x="141" y="1391"/>
                  </a:lnTo>
                  <a:lnTo>
                    <a:pt x="117" y="1393"/>
                  </a:lnTo>
                  <a:lnTo>
                    <a:pt x="93" y="1394"/>
                  </a:lnTo>
                  <a:lnTo>
                    <a:pt x="93" y="1394"/>
                  </a:lnTo>
                  <a:lnTo>
                    <a:pt x="75" y="1393"/>
                  </a:lnTo>
                  <a:lnTo>
                    <a:pt x="66" y="1393"/>
                  </a:lnTo>
                  <a:lnTo>
                    <a:pt x="61" y="1394"/>
                  </a:lnTo>
                  <a:lnTo>
                    <a:pt x="61" y="1394"/>
                  </a:lnTo>
                  <a:lnTo>
                    <a:pt x="57" y="1397"/>
                  </a:lnTo>
                  <a:lnTo>
                    <a:pt x="52" y="1400"/>
                  </a:lnTo>
                  <a:lnTo>
                    <a:pt x="47" y="1407"/>
                  </a:lnTo>
                  <a:lnTo>
                    <a:pt x="35" y="1422"/>
                  </a:lnTo>
                  <a:lnTo>
                    <a:pt x="35" y="1422"/>
                  </a:lnTo>
                  <a:lnTo>
                    <a:pt x="23" y="1438"/>
                  </a:lnTo>
                  <a:lnTo>
                    <a:pt x="17" y="1445"/>
                  </a:lnTo>
                  <a:lnTo>
                    <a:pt x="16" y="1449"/>
                  </a:lnTo>
                  <a:lnTo>
                    <a:pt x="14" y="1453"/>
                  </a:lnTo>
                  <a:lnTo>
                    <a:pt x="14" y="1453"/>
                  </a:lnTo>
                  <a:lnTo>
                    <a:pt x="14" y="1457"/>
                  </a:lnTo>
                  <a:lnTo>
                    <a:pt x="16" y="1462"/>
                  </a:lnTo>
                  <a:lnTo>
                    <a:pt x="20" y="1470"/>
                  </a:lnTo>
                  <a:lnTo>
                    <a:pt x="24" y="1477"/>
                  </a:lnTo>
                  <a:lnTo>
                    <a:pt x="28" y="1485"/>
                  </a:lnTo>
                  <a:lnTo>
                    <a:pt x="28" y="1485"/>
                  </a:lnTo>
                  <a:lnTo>
                    <a:pt x="54" y="1498"/>
                  </a:lnTo>
                  <a:lnTo>
                    <a:pt x="80" y="1508"/>
                  </a:lnTo>
                  <a:lnTo>
                    <a:pt x="108" y="1516"/>
                  </a:lnTo>
                  <a:lnTo>
                    <a:pt x="138" y="1522"/>
                  </a:lnTo>
                  <a:lnTo>
                    <a:pt x="169" y="1528"/>
                  </a:lnTo>
                  <a:lnTo>
                    <a:pt x="201" y="1532"/>
                  </a:lnTo>
                  <a:lnTo>
                    <a:pt x="267" y="1539"/>
                  </a:lnTo>
                  <a:lnTo>
                    <a:pt x="267" y="1539"/>
                  </a:lnTo>
                  <a:lnTo>
                    <a:pt x="325" y="1543"/>
                  </a:lnTo>
                  <a:lnTo>
                    <a:pt x="325" y="1543"/>
                  </a:lnTo>
                  <a:lnTo>
                    <a:pt x="363" y="1546"/>
                  </a:lnTo>
                  <a:lnTo>
                    <a:pt x="402" y="1547"/>
                  </a:lnTo>
                  <a:lnTo>
                    <a:pt x="479" y="1549"/>
                  </a:lnTo>
                  <a:lnTo>
                    <a:pt x="552" y="1549"/>
                  </a:lnTo>
                  <a:lnTo>
                    <a:pt x="618" y="1550"/>
                  </a:lnTo>
                  <a:lnTo>
                    <a:pt x="618" y="1550"/>
                  </a:lnTo>
                  <a:lnTo>
                    <a:pt x="649" y="1553"/>
                  </a:lnTo>
                  <a:lnTo>
                    <a:pt x="680" y="1557"/>
                  </a:lnTo>
                  <a:lnTo>
                    <a:pt x="743" y="1567"/>
                  </a:lnTo>
                  <a:lnTo>
                    <a:pt x="743" y="1567"/>
                  </a:lnTo>
                  <a:lnTo>
                    <a:pt x="768" y="1568"/>
                  </a:lnTo>
                  <a:lnTo>
                    <a:pt x="794" y="1568"/>
                  </a:lnTo>
                  <a:lnTo>
                    <a:pt x="820" y="1568"/>
                  </a:lnTo>
                  <a:lnTo>
                    <a:pt x="845" y="1570"/>
                  </a:lnTo>
                  <a:lnTo>
                    <a:pt x="845" y="1570"/>
                  </a:lnTo>
                  <a:lnTo>
                    <a:pt x="869" y="1572"/>
                  </a:lnTo>
                  <a:lnTo>
                    <a:pt x="892" y="1575"/>
                  </a:lnTo>
                  <a:lnTo>
                    <a:pt x="938" y="1580"/>
                  </a:lnTo>
                  <a:lnTo>
                    <a:pt x="938" y="1580"/>
                  </a:lnTo>
                  <a:lnTo>
                    <a:pt x="968" y="1582"/>
                  </a:lnTo>
                  <a:lnTo>
                    <a:pt x="999" y="1582"/>
                  </a:lnTo>
                  <a:lnTo>
                    <a:pt x="1028" y="1581"/>
                  </a:lnTo>
                  <a:lnTo>
                    <a:pt x="1057" y="1582"/>
                  </a:lnTo>
                  <a:lnTo>
                    <a:pt x="1057" y="1582"/>
                  </a:lnTo>
                  <a:lnTo>
                    <a:pt x="1168" y="1585"/>
                  </a:lnTo>
                  <a:lnTo>
                    <a:pt x="1276" y="1588"/>
                  </a:lnTo>
                  <a:lnTo>
                    <a:pt x="1387" y="1591"/>
                  </a:lnTo>
                  <a:lnTo>
                    <a:pt x="1444" y="1594"/>
                  </a:lnTo>
                  <a:lnTo>
                    <a:pt x="1500" y="1598"/>
                  </a:lnTo>
                  <a:lnTo>
                    <a:pt x="1500" y="1598"/>
                  </a:lnTo>
                  <a:lnTo>
                    <a:pt x="1533" y="1602"/>
                  </a:lnTo>
                  <a:lnTo>
                    <a:pt x="1550" y="1603"/>
                  </a:lnTo>
                  <a:lnTo>
                    <a:pt x="1567" y="1605"/>
                  </a:lnTo>
                  <a:lnTo>
                    <a:pt x="1567" y="1605"/>
                  </a:lnTo>
                  <a:lnTo>
                    <a:pt x="1591" y="1605"/>
                  </a:lnTo>
                  <a:lnTo>
                    <a:pt x="1616" y="1603"/>
                  </a:lnTo>
                  <a:lnTo>
                    <a:pt x="1641" y="1602"/>
                  </a:lnTo>
                  <a:lnTo>
                    <a:pt x="1668" y="1601"/>
                  </a:lnTo>
                  <a:lnTo>
                    <a:pt x="1668" y="1601"/>
                  </a:lnTo>
                  <a:lnTo>
                    <a:pt x="1689" y="1602"/>
                  </a:lnTo>
                  <a:lnTo>
                    <a:pt x="1712" y="1606"/>
                  </a:lnTo>
                  <a:lnTo>
                    <a:pt x="1733" y="1609"/>
                  </a:lnTo>
                  <a:lnTo>
                    <a:pt x="1754" y="1610"/>
                  </a:lnTo>
                  <a:lnTo>
                    <a:pt x="1754" y="1610"/>
                  </a:lnTo>
                  <a:lnTo>
                    <a:pt x="1790" y="1606"/>
                  </a:lnTo>
                  <a:lnTo>
                    <a:pt x="1827" y="1603"/>
                  </a:lnTo>
                  <a:lnTo>
                    <a:pt x="1901" y="1599"/>
                  </a:lnTo>
                  <a:lnTo>
                    <a:pt x="1976" y="1598"/>
                  </a:lnTo>
                  <a:lnTo>
                    <a:pt x="2050" y="1594"/>
                  </a:lnTo>
                  <a:lnTo>
                    <a:pt x="2050" y="1594"/>
                  </a:lnTo>
                  <a:lnTo>
                    <a:pt x="2082" y="1592"/>
                  </a:lnTo>
                  <a:lnTo>
                    <a:pt x="2115" y="1588"/>
                  </a:lnTo>
                  <a:lnTo>
                    <a:pt x="2145" y="1585"/>
                  </a:lnTo>
                  <a:lnTo>
                    <a:pt x="2178" y="1584"/>
                  </a:lnTo>
                  <a:lnTo>
                    <a:pt x="2178" y="1584"/>
                  </a:lnTo>
                  <a:lnTo>
                    <a:pt x="2202" y="1582"/>
                  </a:lnTo>
                  <a:lnTo>
                    <a:pt x="2225" y="1581"/>
                  </a:lnTo>
                  <a:lnTo>
                    <a:pt x="2272" y="1572"/>
                  </a:lnTo>
                  <a:lnTo>
                    <a:pt x="2272" y="1572"/>
                  </a:lnTo>
                  <a:lnTo>
                    <a:pt x="2298" y="1570"/>
                  </a:lnTo>
                  <a:lnTo>
                    <a:pt x="2325" y="1565"/>
                  </a:lnTo>
                  <a:lnTo>
                    <a:pt x="2353" y="1564"/>
                  </a:lnTo>
                  <a:lnTo>
                    <a:pt x="2380" y="1563"/>
                  </a:lnTo>
                  <a:lnTo>
                    <a:pt x="2380" y="1563"/>
                  </a:lnTo>
                  <a:lnTo>
                    <a:pt x="2419" y="1563"/>
                  </a:lnTo>
                  <a:lnTo>
                    <a:pt x="2440" y="1563"/>
                  </a:lnTo>
                  <a:lnTo>
                    <a:pt x="2461" y="1561"/>
                  </a:lnTo>
                  <a:lnTo>
                    <a:pt x="2482" y="1558"/>
                  </a:lnTo>
                  <a:lnTo>
                    <a:pt x="2501" y="1553"/>
                  </a:lnTo>
                  <a:lnTo>
                    <a:pt x="2509" y="1550"/>
                  </a:lnTo>
                  <a:lnTo>
                    <a:pt x="2516" y="1546"/>
                  </a:lnTo>
                  <a:lnTo>
                    <a:pt x="2523" y="1542"/>
                  </a:lnTo>
                  <a:lnTo>
                    <a:pt x="2529" y="1536"/>
                  </a:lnTo>
                  <a:lnTo>
                    <a:pt x="2529" y="1536"/>
                  </a:lnTo>
                  <a:lnTo>
                    <a:pt x="2526" y="1512"/>
                  </a:lnTo>
                  <a:lnTo>
                    <a:pt x="2524" y="1498"/>
                  </a:lnTo>
                  <a:lnTo>
                    <a:pt x="2526" y="1483"/>
                  </a:lnTo>
                  <a:lnTo>
                    <a:pt x="2526" y="1483"/>
                  </a:lnTo>
                  <a:lnTo>
                    <a:pt x="2520" y="1474"/>
                  </a:lnTo>
                  <a:lnTo>
                    <a:pt x="2515" y="1467"/>
                  </a:lnTo>
                  <a:lnTo>
                    <a:pt x="2508" y="1462"/>
                  </a:lnTo>
                  <a:lnTo>
                    <a:pt x="2501" y="1457"/>
                  </a:lnTo>
                  <a:lnTo>
                    <a:pt x="2492" y="1453"/>
                  </a:lnTo>
                  <a:lnTo>
                    <a:pt x="2484" y="1450"/>
                  </a:lnTo>
                  <a:lnTo>
                    <a:pt x="2465" y="1446"/>
                  </a:lnTo>
                  <a:lnTo>
                    <a:pt x="2444" y="1445"/>
                  </a:lnTo>
                  <a:lnTo>
                    <a:pt x="2423" y="1443"/>
                  </a:lnTo>
                  <a:lnTo>
                    <a:pt x="2377" y="1442"/>
                  </a:lnTo>
                  <a:lnTo>
                    <a:pt x="2377" y="1442"/>
                  </a:lnTo>
                  <a:lnTo>
                    <a:pt x="2348" y="1439"/>
                  </a:lnTo>
                  <a:lnTo>
                    <a:pt x="2319" y="1436"/>
                  </a:lnTo>
                  <a:lnTo>
                    <a:pt x="2293" y="1433"/>
                  </a:lnTo>
                  <a:lnTo>
                    <a:pt x="2280" y="1435"/>
                  </a:lnTo>
                  <a:lnTo>
                    <a:pt x="2270" y="1436"/>
                  </a:lnTo>
                  <a:lnTo>
                    <a:pt x="2270" y="1436"/>
                  </a:lnTo>
                  <a:lnTo>
                    <a:pt x="2255" y="1433"/>
                  </a:lnTo>
                  <a:lnTo>
                    <a:pt x="2239" y="1431"/>
                  </a:lnTo>
                  <a:lnTo>
                    <a:pt x="2224" y="1431"/>
                  </a:lnTo>
                  <a:lnTo>
                    <a:pt x="2207" y="1431"/>
                  </a:lnTo>
                  <a:lnTo>
                    <a:pt x="2150" y="1432"/>
                  </a:lnTo>
                  <a:lnTo>
                    <a:pt x="2150" y="1432"/>
                  </a:lnTo>
                  <a:lnTo>
                    <a:pt x="2130" y="1429"/>
                  </a:lnTo>
                  <a:lnTo>
                    <a:pt x="2110" y="1428"/>
                  </a:lnTo>
                  <a:lnTo>
                    <a:pt x="2100" y="1426"/>
                  </a:lnTo>
                  <a:lnTo>
                    <a:pt x="2091" y="1426"/>
                  </a:lnTo>
                  <a:lnTo>
                    <a:pt x="2082" y="1428"/>
                  </a:lnTo>
                  <a:lnTo>
                    <a:pt x="2072" y="1432"/>
                  </a:lnTo>
                  <a:lnTo>
                    <a:pt x="2072" y="1432"/>
                  </a:lnTo>
                  <a:lnTo>
                    <a:pt x="2072" y="1438"/>
                  </a:lnTo>
                  <a:lnTo>
                    <a:pt x="2072" y="1443"/>
                  </a:lnTo>
                  <a:lnTo>
                    <a:pt x="2071" y="1455"/>
                  </a:lnTo>
                  <a:lnTo>
                    <a:pt x="2071" y="1455"/>
                  </a:lnTo>
                  <a:lnTo>
                    <a:pt x="2070" y="1467"/>
                  </a:lnTo>
                  <a:lnTo>
                    <a:pt x="2070" y="1474"/>
                  </a:lnTo>
                  <a:lnTo>
                    <a:pt x="2067" y="1480"/>
                  </a:lnTo>
                  <a:lnTo>
                    <a:pt x="2067" y="1480"/>
                  </a:lnTo>
                  <a:lnTo>
                    <a:pt x="2064" y="1483"/>
                  </a:lnTo>
                  <a:lnTo>
                    <a:pt x="2058" y="1485"/>
                  </a:lnTo>
                  <a:lnTo>
                    <a:pt x="2044" y="1492"/>
                  </a:lnTo>
                  <a:lnTo>
                    <a:pt x="2016" y="1504"/>
                  </a:lnTo>
                  <a:lnTo>
                    <a:pt x="2016" y="1504"/>
                  </a:lnTo>
                  <a:lnTo>
                    <a:pt x="1999" y="1508"/>
                  </a:lnTo>
                  <a:lnTo>
                    <a:pt x="1983" y="1511"/>
                  </a:lnTo>
                  <a:lnTo>
                    <a:pt x="1955" y="1515"/>
                  </a:lnTo>
                  <a:lnTo>
                    <a:pt x="1955" y="1515"/>
                  </a:lnTo>
                  <a:lnTo>
                    <a:pt x="1924" y="1525"/>
                  </a:lnTo>
                  <a:lnTo>
                    <a:pt x="1893" y="1533"/>
                  </a:lnTo>
                  <a:lnTo>
                    <a:pt x="1865" y="1542"/>
                  </a:lnTo>
                  <a:lnTo>
                    <a:pt x="1837" y="1549"/>
                  </a:lnTo>
                  <a:lnTo>
                    <a:pt x="1837" y="1549"/>
                  </a:lnTo>
                  <a:lnTo>
                    <a:pt x="1828" y="1556"/>
                  </a:lnTo>
                  <a:lnTo>
                    <a:pt x="1820" y="1563"/>
                  </a:lnTo>
                  <a:lnTo>
                    <a:pt x="1810" y="1568"/>
                  </a:lnTo>
                  <a:lnTo>
                    <a:pt x="1799" y="1572"/>
                  </a:lnTo>
                  <a:lnTo>
                    <a:pt x="1787" y="1575"/>
                  </a:lnTo>
                  <a:lnTo>
                    <a:pt x="1776" y="1577"/>
                  </a:lnTo>
                  <a:lnTo>
                    <a:pt x="1766" y="1577"/>
                  </a:lnTo>
                  <a:lnTo>
                    <a:pt x="1755" y="1572"/>
                  </a:lnTo>
                  <a:lnTo>
                    <a:pt x="1755" y="1572"/>
                  </a:lnTo>
                  <a:lnTo>
                    <a:pt x="1751" y="1571"/>
                  </a:lnTo>
                  <a:lnTo>
                    <a:pt x="1747" y="1567"/>
                  </a:lnTo>
                  <a:lnTo>
                    <a:pt x="1740" y="1558"/>
                  </a:lnTo>
                  <a:lnTo>
                    <a:pt x="1734" y="1551"/>
                  </a:lnTo>
                  <a:lnTo>
                    <a:pt x="1730" y="1547"/>
                  </a:lnTo>
                  <a:lnTo>
                    <a:pt x="1726" y="1546"/>
                  </a:lnTo>
                  <a:lnTo>
                    <a:pt x="1726" y="1546"/>
                  </a:lnTo>
                  <a:lnTo>
                    <a:pt x="1720" y="1543"/>
                  </a:lnTo>
                  <a:lnTo>
                    <a:pt x="1714" y="1543"/>
                  </a:lnTo>
                  <a:lnTo>
                    <a:pt x="1699" y="1542"/>
                  </a:lnTo>
                  <a:lnTo>
                    <a:pt x="1668" y="1543"/>
                  </a:lnTo>
                  <a:lnTo>
                    <a:pt x="1668" y="1543"/>
                  </a:lnTo>
                  <a:lnTo>
                    <a:pt x="1640" y="1546"/>
                  </a:lnTo>
                  <a:lnTo>
                    <a:pt x="1613" y="1547"/>
                  </a:lnTo>
                  <a:lnTo>
                    <a:pt x="1613" y="1547"/>
                  </a:lnTo>
                  <a:lnTo>
                    <a:pt x="1574" y="1546"/>
                  </a:lnTo>
                  <a:lnTo>
                    <a:pt x="1536" y="1544"/>
                  </a:lnTo>
                  <a:lnTo>
                    <a:pt x="1501" y="1546"/>
                  </a:lnTo>
                  <a:lnTo>
                    <a:pt x="1484" y="1546"/>
                  </a:lnTo>
                  <a:lnTo>
                    <a:pt x="1467" y="1549"/>
                  </a:lnTo>
                  <a:lnTo>
                    <a:pt x="1467" y="1549"/>
                  </a:lnTo>
                  <a:lnTo>
                    <a:pt x="1462" y="1546"/>
                  </a:lnTo>
                  <a:lnTo>
                    <a:pt x="1456" y="1542"/>
                  </a:lnTo>
                  <a:lnTo>
                    <a:pt x="1448" y="1532"/>
                  </a:lnTo>
                  <a:lnTo>
                    <a:pt x="1441" y="1521"/>
                  </a:lnTo>
                  <a:lnTo>
                    <a:pt x="1435" y="1508"/>
                  </a:lnTo>
                  <a:lnTo>
                    <a:pt x="1427" y="1481"/>
                  </a:lnTo>
                  <a:lnTo>
                    <a:pt x="1421" y="1467"/>
                  </a:lnTo>
                  <a:lnTo>
                    <a:pt x="1417" y="1455"/>
                  </a:lnTo>
                  <a:lnTo>
                    <a:pt x="1417" y="1455"/>
                  </a:lnTo>
                  <a:lnTo>
                    <a:pt x="1393" y="1455"/>
                  </a:lnTo>
                  <a:lnTo>
                    <a:pt x="1369" y="1452"/>
                  </a:lnTo>
                  <a:lnTo>
                    <a:pt x="1347" y="1448"/>
                  </a:lnTo>
                  <a:lnTo>
                    <a:pt x="1323" y="1446"/>
                  </a:lnTo>
                  <a:lnTo>
                    <a:pt x="1323" y="1446"/>
                  </a:lnTo>
                  <a:lnTo>
                    <a:pt x="1295" y="1443"/>
                  </a:lnTo>
                  <a:lnTo>
                    <a:pt x="1267" y="1443"/>
                  </a:lnTo>
                  <a:lnTo>
                    <a:pt x="1237" y="1443"/>
                  </a:lnTo>
                  <a:lnTo>
                    <a:pt x="1209" y="1442"/>
                  </a:lnTo>
                  <a:lnTo>
                    <a:pt x="1209" y="1442"/>
                  </a:lnTo>
                  <a:lnTo>
                    <a:pt x="1201" y="1441"/>
                  </a:lnTo>
                  <a:lnTo>
                    <a:pt x="1191" y="1439"/>
                  </a:lnTo>
                  <a:lnTo>
                    <a:pt x="1182" y="1436"/>
                  </a:lnTo>
                  <a:lnTo>
                    <a:pt x="1173" y="1435"/>
                  </a:lnTo>
                  <a:lnTo>
                    <a:pt x="1173" y="1435"/>
                  </a:lnTo>
                  <a:lnTo>
                    <a:pt x="1032" y="1421"/>
                  </a:lnTo>
                  <a:lnTo>
                    <a:pt x="962" y="1415"/>
                  </a:lnTo>
                  <a:lnTo>
                    <a:pt x="893" y="1411"/>
                  </a:lnTo>
                  <a:lnTo>
                    <a:pt x="893" y="1411"/>
                  </a:lnTo>
                  <a:lnTo>
                    <a:pt x="886" y="1417"/>
                  </a:lnTo>
                  <a:lnTo>
                    <a:pt x="881" y="1424"/>
                  </a:lnTo>
                  <a:lnTo>
                    <a:pt x="875" y="1429"/>
                  </a:lnTo>
                  <a:lnTo>
                    <a:pt x="867" y="1435"/>
                  </a:lnTo>
                  <a:lnTo>
                    <a:pt x="867" y="1435"/>
                  </a:lnTo>
                  <a:lnTo>
                    <a:pt x="871" y="1446"/>
                  </a:lnTo>
                  <a:lnTo>
                    <a:pt x="872" y="1457"/>
                  </a:lnTo>
                  <a:lnTo>
                    <a:pt x="872" y="1470"/>
                  </a:lnTo>
                  <a:lnTo>
                    <a:pt x="871" y="1481"/>
                  </a:lnTo>
                  <a:lnTo>
                    <a:pt x="867" y="1502"/>
                  </a:lnTo>
                  <a:lnTo>
                    <a:pt x="861" y="1521"/>
                  </a:lnTo>
                  <a:lnTo>
                    <a:pt x="861" y="1521"/>
                  </a:lnTo>
                  <a:lnTo>
                    <a:pt x="850" y="1523"/>
                  </a:lnTo>
                  <a:lnTo>
                    <a:pt x="838" y="1526"/>
                  </a:lnTo>
                  <a:lnTo>
                    <a:pt x="816" y="1526"/>
                  </a:lnTo>
                  <a:lnTo>
                    <a:pt x="794" y="1526"/>
                  </a:lnTo>
                  <a:lnTo>
                    <a:pt x="771" y="1525"/>
                  </a:lnTo>
                  <a:lnTo>
                    <a:pt x="771" y="1525"/>
                  </a:lnTo>
                  <a:lnTo>
                    <a:pt x="757" y="1525"/>
                  </a:lnTo>
                  <a:lnTo>
                    <a:pt x="746" y="1526"/>
                  </a:lnTo>
                  <a:lnTo>
                    <a:pt x="746" y="1526"/>
                  </a:lnTo>
                  <a:lnTo>
                    <a:pt x="723" y="1523"/>
                  </a:lnTo>
                  <a:lnTo>
                    <a:pt x="699" y="1521"/>
                  </a:lnTo>
                  <a:lnTo>
                    <a:pt x="676" y="1516"/>
                  </a:lnTo>
                  <a:lnTo>
                    <a:pt x="653" y="1515"/>
                  </a:lnTo>
                  <a:lnTo>
                    <a:pt x="653" y="1515"/>
                  </a:lnTo>
                  <a:lnTo>
                    <a:pt x="586" y="1514"/>
                  </a:lnTo>
                  <a:lnTo>
                    <a:pt x="518" y="1509"/>
                  </a:lnTo>
                  <a:lnTo>
                    <a:pt x="451" y="1504"/>
                  </a:lnTo>
                  <a:lnTo>
                    <a:pt x="385" y="1499"/>
                  </a:lnTo>
                  <a:lnTo>
                    <a:pt x="385" y="1499"/>
                  </a:lnTo>
                  <a:lnTo>
                    <a:pt x="370" y="1499"/>
                  </a:lnTo>
                  <a:lnTo>
                    <a:pt x="370" y="1499"/>
                  </a:lnTo>
                  <a:lnTo>
                    <a:pt x="332" y="1502"/>
                  </a:lnTo>
                  <a:lnTo>
                    <a:pt x="295" y="1507"/>
                  </a:lnTo>
                  <a:lnTo>
                    <a:pt x="259" y="1511"/>
                  </a:lnTo>
                  <a:lnTo>
                    <a:pt x="242" y="1512"/>
                  </a:lnTo>
                  <a:lnTo>
                    <a:pt x="225" y="1512"/>
                  </a:lnTo>
                  <a:lnTo>
                    <a:pt x="225" y="1512"/>
                  </a:lnTo>
                  <a:lnTo>
                    <a:pt x="215" y="1502"/>
                  </a:lnTo>
                  <a:lnTo>
                    <a:pt x="207" y="1490"/>
                  </a:lnTo>
                  <a:lnTo>
                    <a:pt x="198" y="1477"/>
                  </a:lnTo>
                  <a:lnTo>
                    <a:pt x="193" y="1463"/>
                  </a:lnTo>
                  <a:lnTo>
                    <a:pt x="189" y="1448"/>
                  </a:lnTo>
                  <a:lnTo>
                    <a:pt x="189" y="1441"/>
                  </a:lnTo>
                  <a:lnTo>
                    <a:pt x="189" y="1433"/>
                  </a:lnTo>
                  <a:lnTo>
                    <a:pt x="190" y="1426"/>
                  </a:lnTo>
                  <a:lnTo>
                    <a:pt x="193" y="1419"/>
                  </a:lnTo>
                  <a:lnTo>
                    <a:pt x="196" y="1412"/>
                  </a:lnTo>
                  <a:lnTo>
                    <a:pt x="200" y="1407"/>
                  </a:lnTo>
                  <a:lnTo>
                    <a:pt x="200" y="1407"/>
                  </a:lnTo>
                  <a:lnTo>
                    <a:pt x="197" y="1408"/>
                  </a:lnTo>
                  <a:lnTo>
                    <a:pt x="194" y="1408"/>
                  </a:lnTo>
                  <a:lnTo>
                    <a:pt x="191" y="1405"/>
                  </a:lnTo>
                  <a:lnTo>
                    <a:pt x="190" y="1404"/>
                  </a:lnTo>
                  <a:lnTo>
                    <a:pt x="184" y="1397"/>
                  </a:lnTo>
                  <a:lnTo>
                    <a:pt x="183" y="1396"/>
                  </a:lnTo>
                  <a:lnTo>
                    <a:pt x="179" y="1393"/>
                  </a:lnTo>
                  <a:lnTo>
                    <a:pt x="179" y="1393"/>
                  </a:lnTo>
                  <a:close/>
                  <a:moveTo>
                    <a:pt x="204" y="1453"/>
                  </a:moveTo>
                  <a:lnTo>
                    <a:pt x="204" y="1453"/>
                  </a:lnTo>
                  <a:lnTo>
                    <a:pt x="208" y="1462"/>
                  </a:lnTo>
                  <a:lnTo>
                    <a:pt x="215" y="1474"/>
                  </a:lnTo>
                  <a:lnTo>
                    <a:pt x="224" y="1484"/>
                  </a:lnTo>
                  <a:lnTo>
                    <a:pt x="229" y="1491"/>
                  </a:lnTo>
                  <a:lnTo>
                    <a:pt x="229" y="1491"/>
                  </a:lnTo>
                  <a:lnTo>
                    <a:pt x="235" y="1492"/>
                  </a:lnTo>
                  <a:lnTo>
                    <a:pt x="240" y="1494"/>
                  </a:lnTo>
                  <a:lnTo>
                    <a:pt x="254" y="1495"/>
                  </a:lnTo>
                  <a:lnTo>
                    <a:pt x="284" y="1494"/>
                  </a:lnTo>
                  <a:lnTo>
                    <a:pt x="284" y="1494"/>
                  </a:lnTo>
                  <a:lnTo>
                    <a:pt x="308" y="1492"/>
                  </a:lnTo>
                  <a:lnTo>
                    <a:pt x="330" y="1490"/>
                  </a:lnTo>
                  <a:lnTo>
                    <a:pt x="353" y="1487"/>
                  </a:lnTo>
                  <a:lnTo>
                    <a:pt x="377" y="1485"/>
                  </a:lnTo>
                  <a:lnTo>
                    <a:pt x="377" y="1485"/>
                  </a:lnTo>
                  <a:lnTo>
                    <a:pt x="400" y="1487"/>
                  </a:lnTo>
                  <a:lnTo>
                    <a:pt x="424" y="1488"/>
                  </a:lnTo>
                  <a:lnTo>
                    <a:pt x="472" y="1492"/>
                  </a:lnTo>
                  <a:lnTo>
                    <a:pt x="523" y="1498"/>
                  </a:lnTo>
                  <a:lnTo>
                    <a:pt x="573" y="1504"/>
                  </a:lnTo>
                  <a:lnTo>
                    <a:pt x="573" y="1504"/>
                  </a:lnTo>
                  <a:lnTo>
                    <a:pt x="597" y="1504"/>
                  </a:lnTo>
                  <a:lnTo>
                    <a:pt x="619" y="1504"/>
                  </a:lnTo>
                  <a:lnTo>
                    <a:pt x="643" y="1502"/>
                  </a:lnTo>
                  <a:lnTo>
                    <a:pt x="666" y="1504"/>
                  </a:lnTo>
                  <a:lnTo>
                    <a:pt x="666" y="1504"/>
                  </a:lnTo>
                  <a:lnTo>
                    <a:pt x="712" y="1508"/>
                  </a:lnTo>
                  <a:lnTo>
                    <a:pt x="758" y="1512"/>
                  </a:lnTo>
                  <a:lnTo>
                    <a:pt x="780" y="1514"/>
                  </a:lnTo>
                  <a:lnTo>
                    <a:pt x="802" y="1514"/>
                  </a:lnTo>
                  <a:lnTo>
                    <a:pt x="823" y="1511"/>
                  </a:lnTo>
                  <a:lnTo>
                    <a:pt x="844" y="1507"/>
                  </a:lnTo>
                  <a:lnTo>
                    <a:pt x="844" y="1507"/>
                  </a:lnTo>
                  <a:lnTo>
                    <a:pt x="848" y="1501"/>
                  </a:lnTo>
                  <a:lnTo>
                    <a:pt x="851" y="1494"/>
                  </a:lnTo>
                  <a:lnTo>
                    <a:pt x="857" y="1478"/>
                  </a:lnTo>
                  <a:lnTo>
                    <a:pt x="858" y="1470"/>
                  </a:lnTo>
                  <a:lnTo>
                    <a:pt x="858" y="1463"/>
                  </a:lnTo>
                  <a:lnTo>
                    <a:pt x="857" y="1456"/>
                  </a:lnTo>
                  <a:lnTo>
                    <a:pt x="854" y="1450"/>
                  </a:lnTo>
                  <a:lnTo>
                    <a:pt x="854" y="1450"/>
                  </a:lnTo>
                  <a:lnTo>
                    <a:pt x="853" y="1448"/>
                  </a:lnTo>
                  <a:lnTo>
                    <a:pt x="848" y="1445"/>
                  </a:lnTo>
                  <a:lnTo>
                    <a:pt x="840" y="1441"/>
                  </a:lnTo>
                  <a:lnTo>
                    <a:pt x="840" y="1441"/>
                  </a:lnTo>
                  <a:lnTo>
                    <a:pt x="824" y="1428"/>
                  </a:lnTo>
                  <a:lnTo>
                    <a:pt x="824" y="1428"/>
                  </a:lnTo>
                  <a:lnTo>
                    <a:pt x="801" y="1426"/>
                  </a:lnTo>
                  <a:lnTo>
                    <a:pt x="777" y="1425"/>
                  </a:lnTo>
                  <a:lnTo>
                    <a:pt x="728" y="1426"/>
                  </a:lnTo>
                  <a:lnTo>
                    <a:pt x="677" y="1426"/>
                  </a:lnTo>
                  <a:lnTo>
                    <a:pt x="652" y="1426"/>
                  </a:lnTo>
                  <a:lnTo>
                    <a:pt x="626" y="1425"/>
                  </a:lnTo>
                  <a:lnTo>
                    <a:pt x="626" y="1425"/>
                  </a:lnTo>
                  <a:lnTo>
                    <a:pt x="619" y="1424"/>
                  </a:lnTo>
                  <a:lnTo>
                    <a:pt x="611" y="1421"/>
                  </a:lnTo>
                  <a:lnTo>
                    <a:pt x="603" y="1419"/>
                  </a:lnTo>
                  <a:lnTo>
                    <a:pt x="594" y="1418"/>
                  </a:lnTo>
                  <a:lnTo>
                    <a:pt x="594" y="1418"/>
                  </a:lnTo>
                  <a:lnTo>
                    <a:pt x="575" y="1417"/>
                  </a:lnTo>
                  <a:lnTo>
                    <a:pt x="556" y="1417"/>
                  </a:lnTo>
                  <a:lnTo>
                    <a:pt x="518" y="1419"/>
                  </a:lnTo>
                  <a:lnTo>
                    <a:pt x="518" y="1419"/>
                  </a:lnTo>
                  <a:lnTo>
                    <a:pt x="502" y="1419"/>
                  </a:lnTo>
                  <a:lnTo>
                    <a:pt x="485" y="1418"/>
                  </a:lnTo>
                  <a:lnTo>
                    <a:pt x="450" y="1415"/>
                  </a:lnTo>
                  <a:lnTo>
                    <a:pt x="415" y="1411"/>
                  </a:lnTo>
                  <a:lnTo>
                    <a:pt x="396" y="1410"/>
                  </a:lnTo>
                  <a:lnTo>
                    <a:pt x="378" y="1408"/>
                  </a:lnTo>
                  <a:lnTo>
                    <a:pt x="378" y="1408"/>
                  </a:lnTo>
                  <a:lnTo>
                    <a:pt x="302" y="1408"/>
                  </a:lnTo>
                  <a:lnTo>
                    <a:pt x="224" y="1405"/>
                  </a:lnTo>
                  <a:lnTo>
                    <a:pt x="224" y="1405"/>
                  </a:lnTo>
                  <a:lnTo>
                    <a:pt x="215" y="1415"/>
                  </a:lnTo>
                  <a:lnTo>
                    <a:pt x="208" y="1426"/>
                  </a:lnTo>
                  <a:lnTo>
                    <a:pt x="205" y="1432"/>
                  </a:lnTo>
                  <a:lnTo>
                    <a:pt x="204" y="1438"/>
                  </a:lnTo>
                  <a:lnTo>
                    <a:pt x="203" y="1445"/>
                  </a:lnTo>
                  <a:lnTo>
                    <a:pt x="204" y="1453"/>
                  </a:lnTo>
                  <a:lnTo>
                    <a:pt x="204" y="1453"/>
                  </a:lnTo>
                  <a:close/>
                  <a:moveTo>
                    <a:pt x="1410" y="1439"/>
                  </a:moveTo>
                  <a:lnTo>
                    <a:pt x="1410" y="1439"/>
                  </a:lnTo>
                  <a:lnTo>
                    <a:pt x="1399" y="1433"/>
                  </a:lnTo>
                  <a:lnTo>
                    <a:pt x="1389" y="1428"/>
                  </a:lnTo>
                  <a:lnTo>
                    <a:pt x="1372" y="1414"/>
                  </a:lnTo>
                  <a:lnTo>
                    <a:pt x="1372" y="1414"/>
                  </a:lnTo>
                  <a:lnTo>
                    <a:pt x="1368" y="1418"/>
                  </a:lnTo>
                  <a:lnTo>
                    <a:pt x="1361" y="1421"/>
                  </a:lnTo>
                  <a:lnTo>
                    <a:pt x="1348" y="1424"/>
                  </a:lnTo>
                  <a:lnTo>
                    <a:pt x="1334" y="1426"/>
                  </a:lnTo>
                  <a:lnTo>
                    <a:pt x="1327" y="1428"/>
                  </a:lnTo>
                  <a:lnTo>
                    <a:pt x="1321" y="1432"/>
                  </a:lnTo>
                  <a:lnTo>
                    <a:pt x="1321" y="1432"/>
                  </a:lnTo>
                  <a:lnTo>
                    <a:pt x="1366" y="1436"/>
                  </a:lnTo>
                  <a:lnTo>
                    <a:pt x="1387" y="1438"/>
                  </a:lnTo>
                  <a:lnTo>
                    <a:pt x="1410" y="1439"/>
                  </a:lnTo>
                  <a:lnTo>
                    <a:pt x="1410" y="1439"/>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grpSp>
    </p:spTree>
    <p:extLst>
      <p:ext uri="{BB962C8B-B14F-4D97-AF65-F5344CB8AC3E}">
        <p14:creationId xmlns:p14="http://schemas.microsoft.com/office/powerpoint/2010/main" val="350025551"/>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ABC\Desktop\GR-010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0523" y="675492"/>
            <a:ext cx="939555" cy="5078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ABC\Desktop\GR-010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53637" y="850011"/>
            <a:ext cx="2626664" cy="403210"/>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8"/>
          <p:cNvSpPr txBox="1"/>
          <p:nvPr/>
        </p:nvSpPr>
        <p:spPr>
          <a:xfrm>
            <a:off x="1488688" y="344804"/>
            <a:ext cx="9869524" cy="584623"/>
          </a:xfrm>
          <a:prstGeom prst="rect">
            <a:avLst/>
          </a:prstGeom>
          <a:noFill/>
          <a:effectLst/>
        </p:spPr>
        <p:txBody>
          <a:bodyPr wrap="square" rtlCol="0">
            <a:spAutoFit/>
          </a:bodyPr>
          <a:lstStyle/>
          <a:p>
            <a:pPr defTabSz="914126"/>
            <a:r>
              <a:rPr lang="en-US" altLang="zh-CN" sz="3199" b="1">
                <a:solidFill>
                  <a:srgbClr val="FFFF00"/>
                </a:solidFill>
                <a:latin typeface="Arial" pitchFamily="34" charset="0"/>
                <a:ea typeface="方正静蕾简体"/>
                <a:cs typeface="Arial" pitchFamily="34" charset="0"/>
                <a:sym typeface="+mn-lt"/>
              </a:rPr>
              <a:t>LUYỆN TẬP</a:t>
            </a:r>
            <a:endParaRPr lang="zh-CN" altLang="en-US" sz="3199" b="1" dirty="0">
              <a:solidFill>
                <a:srgbClr val="FFFF00"/>
              </a:solidFill>
              <a:latin typeface="Arial" pitchFamily="34" charset="0"/>
              <a:ea typeface="方正静蕾简体"/>
              <a:cs typeface="Arial" pitchFamily="34" charset="0"/>
              <a:sym typeface="+mn-lt"/>
            </a:endParaRPr>
          </a:p>
        </p:txBody>
      </p:sp>
      <p:sp>
        <p:nvSpPr>
          <p:cNvPr id="9" name="Rectangle 8"/>
          <p:cNvSpPr/>
          <p:nvPr/>
        </p:nvSpPr>
        <p:spPr>
          <a:xfrm>
            <a:off x="525118" y="1310488"/>
            <a:ext cx="11446291" cy="4153902"/>
          </a:xfrm>
          <a:prstGeom prst="rect">
            <a:avLst/>
          </a:prstGeom>
        </p:spPr>
        <p:txBody>
          <a:bodyPr wrap="square">
            <a:spAutoFit/>
          </a:bodyPr>
          <a:lstStyle/>
          <a:p>
            <a:pPr defTabSz="914126">
              <a:lnSpc>
                <a:spcPct val="150000"/>
              </a:lnSpc>
            </a:pPr>
            <a:r>
              <a:rPr lang="en-US" sz="2399" b="1">
                <a:solidFill>
                  <a:prstClr val="white"/>
                </a:solidFill>
                <a:latin typeface="Arial" pitchFamily="34" charset="0"/>
                <a:ea typeface="方正静蕾简体"/>
                <a:cs typeface="Arial" pitchFamily="34" charset="0"/>
              </a:rPr>
              <a:t>Câu 3: </a:t>
            </a:r>
            <a:r>
              <a:rPr lang="vi-VN" sz="2399" b="1">
                <a:solidFill>
                  <a:prstClr val="white"/>
                </a:solidFill>
                <a:latin typeface="Arial" pitchFamily="34" charset="0"/>
                <a:ea typeface="方正静蕾简体"/>
                <a:cs typeface="Arial" pitchFamily="34" charset="0"/>
              </a:rPr>
              <a:t>Từ khoá là gì?</a:t>
            </a:r>
          </a:p>
          <a:p>
            <a:pPr defTabSz="914126">
              <a:lnSpc>
                <a:spcPct val="150000"/>
              </a:lnSpc>
            </a:pPr>
            <a:r>
              <a:rPr lang="vi-VN" sz="2399">
                <a:solidFill>
                  <a:prstClr val="white"/>
                </a:solidFill>
                <a:latin typeface="Arial" pitchFamily="34" charset="0"/>
                <a:ea typeface="方正静蕾简体"/>
                <a:cs typeface="Arial" pitchFamily="34" charset="0"/>
              </a:rPr>
              <a:t>A. là từ mô tả chiếc chìa khoá.</a:t>
            </a:r>
          </a:p>
          <a:p>
            <a:pPr defTabSz="914126">
              <a:lnSpc>
                <a:spcPct val="150000"/>
              </a:lnSpc>
            </a:pPr>
            <a:r>
              <a:rPr lang="vi-VN" sz="2399">
                <a:solidFill>
                  <a:prstClr val="white"/>
                </a:solidFill>
                <a:latin typeface="Arial" pitchFamily="34" charset="0"/>
                <a:ea typeface="方正静蕾简体"/>
                <a:cs typeface="Arial" pitchFamily="34" charset="0"/>
              </a:rPr>
              <a:t>B</a:t>
            </a:r>
            <a:r>
              <a:rPr lang="en-US" sz="2399">
                <a:solidFill>
                  <a:prstClr val="white"/>
                </a:solidFill>
                <a:latin typeface="Arial" pitchFamily="34" charset="0"/>
                <a:ea typeface="方正静蕾简体"/>
                <a:cs typeface="Arial" pitchFamily="34" charset="0"/>
              </a:rPr>
              <a:t>.</a:t>
            </a:r>
            <a:r>
              <a:rPr lang="vi-VN" sz="2399">
                <a:solidFill>
                  <a:prstClr val="white"/>
                </a:solidFill>
                <a:latin typeface="Arial" pitchFamily="34" charset="0"/>
                <a:ea typeface="方正静蕾简体"/>
                <a:cs typeface="Arial" pitchFamily="34" charset="0"/>
              </a:rPr>
              <a:t> là một từ hoặc cụm từ liên quan đến nội dung cần tìm kiếm do người sử dụng cung cấp.</a:t>
            </a:r>
          </a:p>
          <a:p>
            <a:pPr defTabSz="914126">
              <a:lnSpc>
                <a:spcPct val="150000"/>
              </a:lnSpc>
            </a:pPr>
            <a:r>
              <a:rPr lang="vi-VN" sz="2399">
                <a:solidFill>
                  <a:prstClr val="white"/>
                </a:solidFill>
                <a:latin typeface="Arial" pitchFamily="34" charset="0"/>
                <a:ea typeface="方正静蕾简体"/>
                <a:cs typeface="Arial" pitchFamily="34" charset="0"/>
              </a:rPr>
              <a:t>C. là tập hợp các từ mà máy tìm kiếm quy định trước.</a:t>
            </a:r>
          </a:p>
          <a:p>
            <a:pPr defTabSz="914126">
              <a:lnSpc>
                <a:spcPct val="150000"/>
              </a:lnSpc>
            </a:pPr>
            <a:r>
              <a:rPr lang="vi-VN" sz="2399">
                <a:solidFill>
                  <a:prstClr val="white"/>
                </a:solidFill>
                <a:latin typeface="Arial" pitchFamily="34" charset="0"/>
                <a:ea typeface="方正静蕾简体"/>
                <a:cs typeface="Arial" pitchFamily="34" charset="0"/>
              </a:rPr>
              <a:t>D</a:t>
            </a:r>
            <a:r>
              <a:rPr lang="en-US" sz="2399">
                <a:solidFill>
                  <a:prstClr val="white"/>
                </a:solidFill>
                <a:latin typeface="Arial" pitchFamily="34" charset="0"/>
                <a:ea typeface="方正静蕾简体"/>
                <a:cs typeface="Arial" pitchFamily="34" charset="0"/>
              </a:rPr>
              <a:t>.</a:t>
            </a:r>
            <a:r>
              <a:rPr lang="vi-VN" sz="2399">
                <a:solidFill>
                  <a:prstClr val="white"/>
                </a:solidFill>
                <a:latin typeface="Arial" pitchFamily="34" charset="0"/>
                <a:ea typeface="方正静蕾简体"/>
                <a:cs typeface="Arial" pitchFamily="34" charset="0"/>
              </a:rPr>
              <a:t>. là một biểu tượng trong máy tìm kiếm.</a:t>
            </a:r>
          </a:p>
          <a:p>
            <a:pPr defTabSz="914126">
              <a:lnSpc>
                <a:spcPct val="200000"/>
              </a:lnSpc>
            </a:pPr>
            <a:endParaRPr lang="vi-VN" sz="2399">
              <a:solidFill>
                <a:prstClr val="white"/>
              </a:solidFill>
              <a:latin typeface="Arial" pitchFamily="34" charset="0"/>
              <a:ea typeface="方正静蕾简体"/>
              <a:cs typeface="Arial" pitchFamily="34" charset="0"/>
            </a:endParaRPr>
          </a:p>
        </p:txBody>
      </p:sp>
      <p:sp>
        <p:nvSpPr>
          <p:cNvPr id="10" name="Oval 9"/>
          <p:cNvSpPr/>
          <p:nvPr/>
        </p:nvSpPr>
        <p:spPr>
          <a:xfrm>
            <a:off x="408850" y="2493140"/>
            <a:ext cx="575914" cy="5759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方正静蕾简体"/>
              <a:ea typeface="方正静蕾简体"/>
            </a:endParaRPr>
          </a:p>
        </p:txBody>
      </p:sp>
      <p:grpSp>
        <p:nvGrpSpPr>
          <p:cNvPr id="7" name="组合 1"/>
          <p:cNvGrpSpPr/>
          <p:nvPr/>
        </p:nvGrpSpPr>
        <p:grpSpPr>
          <a:xfrm>
            <a:off x="9596046" y="3813848"/>
            <a:ext cx="2310652" cy="2747432"/>
            <a:chOff x="3013076" y="3175"/>
            <a:chExt cx="1100138" cy="1050925"/>
          </a:xfrm>
        </p:grpSpPr>
        <p:sp>
          <p:nvSpPr>
            <p:cNvPr id="8" name="Freeform 85"/>
            <p:cNvSpPr>
              <a:spLocks/>
            </p:cNvSpPr>
            <p:nvPr/>
          </p:nvSpPr>
          <p:spPr bwMode="auto">
            <a:xfrm>
              <a:off x="3962401" y="219075"/>
              <a:ext cx="7938" cy="4763"/>
            </a:xfrm>
            <a:custGeom>
              <a:avLst/>
              <a:gdLst/>
              <a:ahLst/>
              <a:cxnLst>
                <a:cxn ang="0">
                  <a:pos x="14" y="1"/>
                </a:cxn>
                <a:cxn ang="0">
                  <a:pos x="14" y="1"/>
                </a:cxn>
                <a:cxn ang="0">
                  <a:pos x="14" y="5"/>
                </a:cxn>
                <a:cxn ang="0">
                  <a:pos x="13" y="7"/>
                </a:cxn>
                <a:cxn ang="0">
                  <a:pos x="11" y="8"/>
                </a:cxn>
                <a:cxn ang="0">
                  <a:pos x="11" y="11"/>
                </a:cxn>
                <a:cxn ang="0">
                  <a:pos x="11" y="11"/>
                </a:cxn>
                <a:cxn ang="0">
                  <a:pos x="4" y="11"/>
                </a:cxn>
                <a:cxn ang="0">
                  <a:pos x="2" y="11"/>
                </a:cxn>
                <a:cxn ang="0">
                  <a:pos x="0" y="10"/>
                </a:cxn>
                <a:cxn ang="0">
                  <a:pos x="0" y="10"/>
                </a:cxn>
                <a:cxn ang="0">
                  <a:pos x="0" y="7"/>
                </a:cxn>
                <a:cxn ang="0">
                  <a:pos x="0" y="3"/>
                </a:cxn>
                <a:cxn ang="0">
                  <a:pos x="2" y="1"/>
                </a:cxn>
                <a:cxn ang="0">
                  <a:pos x="4" y="0"/>
                </a:cxn>
                <a:cxn ang="0">
                  <a:pos x="9" y="0"/>
                </a:cxn>
                <a:cxn ang="0">
                  <a:pos x="14" y="1"/>
                </a:cxn>
                <a:cxn ang="0">
                  <a:pos x="14" y="1"/>
                </a:cxn>
              </a:cxnLst>
              <a:rect l="0" t="0" r="r" b="b"/>
              <a:pathLst>
                <a:path w="14" h="11">
                  <a:moveTo>
                    <a:pt x="14" y="1"/>
                  </a:moveTo>
                  <a:lnTo>
                    <a:pt x="14" y="1"/>
                  </a:lnTo>
                  <a:lnTo>
                    <a:pt x="14" y="5"/>
                  </a:lnTo>
                  <a:lnTo>
                    <a:pt x="13" y="7"/>
                  </a:lnTo>
                  <a:lnTo>
                    <a:pt x="11" y="8"/>
                  </a:lnTo>
                  <a:lnTo>
                    <a:pt x="11" y="11"/>
                  </a:lnTo>
                  <a:lnTo>
                    <a:pt x="11" y="11"/>
                  </a:lnTo>
                  <a:lnTo>
                    <a:pt x="4" y="11"/>
                  </a:lnTo>
                  <a:lnTo>
                    <a:pt x="2" y="11"/>
                  </a:lnTo>
                  <a:lnTo>
                    <a:pt x="0" y="10"/>
                  </a:lnTo>
                  <a:lnTo>
                    <a:pt x="0" y="10"/>
                  </a:lnTo>
                  <a:lnTo>
                    <a:pt x="0" y="7"/>
                  </a:lnTo>
                  <a:lnTo>
                    <a:pt x="0" y="3"/>
                  </a:lnTo>
                  <a:lnTo>
                    <a:pt x="2" y="1"/>
                  </a:lnTo>
                  <a:lnTo>
                    <a:pt x="4" y="0"/>
                  </a:lnTo>
                  <a:lnTo>
                    <a:pt x="9" y="0"/>
                  </a:lnTo>
                  <a:lnTo>
                    <a:pt x="14" y="1"/>
                  </a:lnTo>
                  <a:lnTo>
                    <a:pt x="14" y="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1" name="Freeform 86"/>
            <p:cNvSpPr>
              <a:spLocks/>
            </p:cNvSpPr>
            <p:nvPr/>
          </p:nvSpPr>
          <p:spPr bwMode="auto">
            <a:xfrm>
              <a:off x="3824288" y="228600"/>
              <a:ext cx="6350" cy="6350"/>
            </a:xfrm>
            <a:custGeom>
              <a:avLst/>
              <a:gdLst/>
              <a:ahLst/>
              <a:cxnLst>
                <a:cxn ang="0">
                  <a:pos x="14" y="0"/>
                </a:cxn>
                <a:cxn ang="0">
                  <a:pos x="14" y="0"/>
                </a:cxn>
                <a:cxn ang="0">
                  <a:pos x="14" y="10"/>
                </a:cxn>
                <a:cxn ang="0">
                  <a:pos x="14" y="10"/>
                </a:cxn>
                <a:cxn ang="0">
                  <a:pos x="9" y="13"/>
                </a:cxn>
                <a:cxn ang="0">
                  <a:pos x="1" y="13"/>
                </a:cxn>
                <a:cxn ang="0">
                  <a:pos x="1" y="13"/>
                </a:cxn>
                <a:cxn ang="0">
                  <a:pos x="0" y="10"/>
                </a:cxn>
                <a:cxn ang="0">
                  <a:pos x="0" y="7"/>
                </a:cxn>
                <a:cxn ang="0">
                  <a:pos x="1" y="0"/>
                </a:cxn>
                <a:cxn ang="0">
                  <a:pos x="1" y="0"/>
                </a:cxn>
                <a:cxn ang="0">
                  <a:pos x="8" y="0"/>
                </a:cxn>
                <a:cxn ang="0">
                  <a:pos x="14" y="0"/>
                </a:cxn>
                <a:cxn ang="0">
                  <a:pos x="14" y="0"/>
                </a:cxn>
              </a:cxnLst>
              <a:rect l="0" t="0" r="r" b="b"/>
              <a:pathLst>
                <a:path w="14" h="13">
                  <a:moveTo>
                    <a:pt x="14" y="0"/>
                  </a:moveTo>
                  <a:lnTo>
                    <a:pt x="14" y="0"/>
                  </a:lnTo>
                  <a:lnTo>
                    <a:pt x="14" y="10"/>
                  </a:lnTo>
                  <a:lnTo>
                    <a:pt x="14" y="10"/>
                  </a:lnTo>
                  <a:lnTo>
                    <a:pt x="9" y="13"/>
                  </a:lnTo>
                  <a:lnTo>
                    <a:pt x="1" y="13"/>
                  </a:lnTo>
                  <a:lnTo>
                    <a:pt x="1" y="13"/>
                  </a:lnTo>
                  <a:lnTo>
                    <a:pt x="0" y="10"/>
                  </a:lnTo>
                  <a:lnTo>
                    <a:pt x="0" y="7"/>
                  </a:lnTo>
                  <a:lnTo>
                    <a:pt x="1" y="0"/>
                  </a:lnTo>
                  <a:lnTo>
                    <a:pt x="1" y="0"/>
                  </a:lnTo>
                  <a:lnTo>
                    <a:pt x="8" y="0"/>
                  </a:lnTo>
                  <a:lnTo>
                    <a:pt x="14" y="0"/>
                  </a:lnTo>
                  <a:lnTo>
                    <a:pt x="14"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2" name="Freeform 87"/>
            <p:cNvSpPr>
              <a:spLocks/>
            </p:cNvSpPr>
            <p:nvPr/>
          </p:nvSpPr>
          <p:spPr bwMode="auto">
            <a:xfrm>
              <a:off x="3941763" y="250825"/>
              <a:ext cx="7938" cy="6350"/>
            </a:xfrm>
            <a:custGeom>
              <a:avLst/>
              <a:gdLst/>
              <a:ahLst/>
              <a:cxnLst>
                <a:cxn ang="0">
                  <a:pos x="13" y="2"/>
                </a:cxn>
                <a:cxn ang="0">
                  <a:pos x="13" y="2"/>
                </a:cxn>
                <a:cxn ang="0">
                  <a:pos x="13" y="9"/>
                </a:cxn>
                <a:cxn ang="0">
                  <a:pos x="13" y="9"/>
                </a:cxn>
                <a:cxn ang="0">
                  <a:pos x="9" y="11"/>
                </a:cxn>
                <a:cxn ang="0">
                  <a:pos x="6" y="12"/>
                </a:cxn>
                <a:cxn ang="0">
                  <a:pos x="3" y="12"/>
                </a:cxn>
                <a:cxn ang="0">
                  <a:pos x="3" y="12"/>
                </a:cxn>
                <a:cxn ang="0">
                  <a:pos x="0" y="9"/>
                </a:cxn>
                <a:cxn ang="0">
                  <a:pos x="0" y="7"/>
                </a:cxn>
                <a:cxn ang="0">
                  <a:pos x="0" y="4"/>
                </a:cxn>
                <a:cxn ang="0">
                  <a:pos x="3" y="2"/>
                </a:cxn>
                <a:cxn ang="0">
                  <a:pos x="4" y="0"/>
                </a:cxn>
                <a:cxn ang="0">
                  <a:pos x="7" y="0"/>
                </a:cxn>
                <a:cxn ang="0">
                  <a:pos x="10" y="1"/>
                </a:cxn>
                <a:cxn ang="0">
                  <a:pos x="13" y="2"/>
                </a:cxn>
                <a:cxn ang="0">
                  <a:pos x="13" y="2"/>
                </a:cxn>
              </a:cxnLst>
              <a:rect l="0" t="0" r="r" b="b"/>
              <a:pathLst>
                <a:path w="13" h="12">
                  <a:moveTo>
                    <a:pt x="13" y="2"/>
                  </a:moveTo>
                  <a:lnTo>
                    <a:pt x="13" y="2"/>
                  </a:lnTo>
                  <a:lnTo>
                    <a:pt x="13" y="9"/>
                  </a:lnTo>
                  <a:lnTo>
                    <a:pt x="13" y="9"/>
                  </a:lnTo>
                  <a:lnTo>
                    <a:pt x="9" y="11"/>
                  </a:lnTo>
                  <a:lnTo>
                    <a:pt x="6" y="12"/>
                  </a:lnTo>
                  <a:lnTo>
                    <a:pt x="3" y="12"/>
                  </a:lnTo>
                  <a:lnTo>
                    <a:pt x="3" y="12"/>
                  </a:lnTo>
                  <a:lnTo>
                    <a:pt x="0" y="9"/>
                  </a:lnTo>
                  <a:lnTo>
                    <a:pt x="0" y="7"/>
                  </a:lnTo>
                  <a:lnTo>
                    <a:pt x="0" y="4"/>
                  </a:lnTo>
                  <a:lnTo>
                    <a:pt x="3" y="2"/>
                  </a:lnTo>
                  <a:lnTo>
                    <a:pt x="4" y="0"/>
                  </a:lnTo>
                  <a:lnTo>
                    <a:pt x="7" y="0"/>
                  </a:lnTo>
                  <a:lnTo>
                    <a:pt x="10" y="1"/>
                  </a:lnTo>
                  <a:lnTo>
                    <a:pt x="13" y="2"/>
                  </a:lnTo>
                  <a:lnTo>
                    <a:pt x="13" y="2"/>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3" name="Freeform 88"/>
            <p:cNvSpPr>
              <a:spLocks noEditPoints="1"/>
            </p:cNvSpPr>
            <p:nvPr/>
          </p:nvSpPr>
          <p:spPr bwMode="auto">
            <a:xfrm>
              <a:off x="3055938" y="504825"/>
              <a:ext cx="41275" cy="33338"/>
            </a:xfrm>
            <a:custGeom>
              <a:avLst/>
              <a:gdLst/>
              <a:ahLst/>
              <a:cxnLst>
                <a:cxn ang="0">
                  <a:pos x="77" y="17"/>
                </a:cxn>
                <a:cxn ang="0">
                  <a:pos x="80" y="30"/>
                </a:cxn>
                <a:cxn ang="0">
                  <a:pos x="77" y="40"/>
                </a:cxn>
                <a:cxn ang="0">
                  <a:pos x="66" y="61"/>
                </a:cxn>
                <a:cxn ang="0">
                  <a:pos x="58" y="64"/>
                </a:cxn>
                <a:cxn ang="0">
                  <a:pos x="38" y="65"/>
                </a:cxn>
                <a:cxn ang="0">
                  <a:pos x="17" y="56"/>
                </a:cxn>
                <a:cxn ang="0">
                  <a:pos x="3" y="42"/>
                </a:cxn>
                <a:cxn ang="0">
                  <a:pos x="0" y="33"/>
                </a:cxn>
                <a:cxn ang="0">
                  <a:pos x="2" y="24"/>
                </a:cxn>
                <a:cxn ang="0">
                  <a:pos x="11" y="9"/>
                </a:cxn>
                <a:cxn ang="0">
                  <a:pos x="27" y="2"/>
                </a:cxn>
                <a:cxn ang="0">
                  <a:pos x="44" y="3"/>
                </a:cxn>
                <a:cxn ang="0">
                  <a:pos x="49" y="7"/>
                </a:cxn>
                <a:cxn ang="0">
                  <a:pos x="58" y="9"/>
                </a:cxn>
                <a:cxn ang="0">
                  <a:pos x="72" y="14"/>
                </a:cxn>
                <a:cxn ang="0">
                  <a:pos x="77" y="17"/>
                </a:cxn>
                <a:cxn ang="0">
                  <a:pos x="62" y="45"/>
                </a:cxn>
                <a:cxn ang="0">
                  <a:pos x="65" y="30"/>
                </a:cxn>
                <a:cxn ang="0">
                  <a:pos x="56" y="20"/>
                </a:cxn>
                <a:cxn ang="0">
                  <a:pos x="44" y="16"/>
                </a:cxn>
                <a:cxn ang="0">
                  <a:pos x="31" y="16"/>
                </a:cxn>
                <a:cxn ang="0">
                  <a:pos x="41" y="21"/>
                </a:cxn>
                <a:cxn ang="0">
                  <a:pos x="56" y="37"/>
                </a:cxn>
                <a:cxn ang="0">
                  <a:pos x="62" y="45"/>
                </a:cxn>
                <a:cxn ang="0">
                  <a:pos x="49" y="54"/>
                </a:cxn>
                <a:cxn ang="0">
                  <a:pos x="46" y="42"/>
                </a:cxn>
                <a:cxn ang="0">
                  <a:pos x="39" y="33"/>
                </a:cxn>
                <a:cxn ang="0">
                  <a:pos x="28" y="27"/>
                </a:cxn>
                <a:cxn ang="0">
                  <a:pos x="14" y="26"/>
                </a:cxn>
                <a:cxn ang="0">
                  <a:pos x="13" y="33"/>
                </a:cxn>
                <a:cxn ang="0">
                  <a:pos x="17" y="42"/>
                </a:cxn>
                <a:cxn ang="0">
                  <a:pos x="27" y="49"/>
                </a:cxn>
                <a:cxn ang="0">
                  <a:pos x="42" y="54"/>
                </a:cxn>
                <a:cxn ang="0">
                  <a:pos x="49" y="54"/>
                </a:cxn>
              </a:cxnLst>
              <a:rect l="0" t="0" r="r" b="b"/>
              <a:pathLst>
                <a:path w="80" h="65">
                  <a:moveTo>
                    <a:pt x="77" y="17"/>
                  </a:moveTo>
                  <a:lnTo>
                    <a:pt x="77" y="17"/>
                  </a:lnTo>
                  <a:lnTo>
                    <a:pt x="79" y="23"/>
                  </a:lnTo>
                  <a:lnTo>
                    <a:pt x="80" y="30"/>
                  </a:lnTo>
                  <a:lnTo>
                    <a:pt x="79" y="35"/>
                  </a:lnTo>
                  <a:lnTo>
                    <a:pt x="77" y="40"/>
                  </a:lnTo>
                  <a:lnTo>
                    <a:pt x="73" y="51"/>
                  </a:lnTo>
                  <a:lnTo>
                    <a:pt x="66" y="61"/>
                  </a:lnTo>
                  <a:lnTo>
                    <a:pt x="66" y="61"/>
                  </a:lnTo>
                  <a:lnTo>
                    <a:pt x="58" y="64"/>
                  </a:lnTo>
                  <a:lnTo>
                    <a:pt x="48" y="65"/>
                  </a:lnTo>
                  <a:lnTo>
                    <a:pt x="38" y="65"/>
                  </a:lnTo>
                  <a:lnTo>
                    <a:pt x="27" y="62"/>
                  </a:lnTo>
                  <a:lnTo>
                    <a:pt x="17" y="56"/>
                  </a:lnTo>
                  <a:lnTo>
                    <a:pt x="10" y="51"/>
                  </a:lnTo>
                  <a:lnTo>
                    <a:pt x="3" y="42"/>
                  </a:lnTo>
                  <a:lnTo>
                    <a:pt x="2" y="38"/>
                  </a:lnTo>
                  <a:lnTo>
                    <a:pt x="0" y="33"/>
                  </a:lnTo>
                  <a:lnTo>
                    <a:pt x="0" y="33"/>
                  </a:lnTo>
                  <a:lnTo>
                    <a:pt x="2" y="24"/>
                  </a:lnTo>
                  <a:lnTo>
                    <a:pt x="6" y="16"/>
                  </a:lnTo>
                  <a:lnTo>
                    <a:pt x="11" y="9"/>
                  </a:lnTo>
                  <a:lnTo>
                    <a:pt x="18" y="5"/>
                  </a:lnTo>
                  <a:lnTo>
                    <a:pt x="27" y="2"/>
                  </a:lnTo>
                  <a:lnTo>
                    <a:pt x="35" y="0"/>
                  </a:lnTo>
                  <a:lnTo>
                    <a:pt x="44" y="3"/>
                  </a:lnTo>
                  <a:lnTo>
                    <a:pt x="46" y="5"/>
                  </a:lnTo>
                  <a:lnTo>
                    <a:pt x="49" y="7"/>
                  </a:lnTo>
                  <a:lnTo>
                    <a:pt x="49" y="7"/>
                  </a:lnTo>
                  <a:lnTo>
                    <a:pt x="58" y="9"/>
                  </a:lnTo>
                  <a:lnTo>
                    <a:pt x="65" y="12"/>
                  </a:lnTo>
                  <a:lnTo>
                    <a:pt x="72" y="14"/>
                  </a:lnTo>
                  <a:lnTo>
                    <a:pt x="77" y="17"/>
                  </a:lnTo>
                  <a:lnTo>
                    <a:pt x="77" y="17"/>
                  </a:lnTo>
                  <a:close/>
                  <a:moveTo>
                    <a:pt x="62" y="45"/>
                  </a:moveTo>
                  <a:lnTo>
                    <a:pt x="62" y="45"/>
                  </a:lnTo>
                  <a:lnTo>
                    <a:pt x="65" y="37"/>
                  </a:lnTo>
                  <a:lnTo>
                    <a:pt x="65" y="30"/>
                  </a:lnTo>
                  <a:lnTo>
                    <a:pt x="62" y="24"/>
                  </a:lnTo>
                  <a:lnTo>
                    <a:pt x="56" y="20"/>
                  </a:lnTo>
                  <a:lnTo>
                    <a:pt x="51" y="17"/>
                  </a:lnTo>
                  <a:lnTo>
                    <a:pt x="44" y="16"/>
                  </a:lnTo>
                  <a:lnTo>
                    <a:pt x="37" y="14"/>
                  </a:lnTo>
                  <a:lnTo>
                    <a:pt x="31" y="16"/>
                  </a:lnTo>
                  <a:lnTo>
                    <a:pt x="31" y="16"/>
                  </a:lnTo>
                  <a:lnTo>
                    <a:pt x="41" y="21"/>
                  </a:lnTo>
                  <a:lnTo>
                    <a:pt x="49" y="28"/>
                  </a:lnTo>
                  <a:lnTo>
                    <a:pt x="56" y="37"/>
                  </a:lnTo>
                  <a:lnTo>
                    <a:pt x="62" y="45"/>
                  </a:lnTo>
                  <a:lnTo>
                    <a:pt x="62" y="45"/>
                  </a:lnTo>
                  <a:close/>
                  <a:moveTo>
                    <a:pt x="49" y="54"/>
                  </a:moveTo>
                  <a:lnTo>
                    <a:pt x="49" y="54"/>
                  </a:lnTo>
                  <a:lnTo>
                    <a:pt x="49" y="48"/>
                  </a:lnTo>
                  <a:lnTo>
                    <a:pt x="46" y="42"/>
                  </a:lnTo>
                  <a:lnTo>
                    <a:pt x="44" y="37"/>
                  </a:lnTo>
                  <a:lnTo>
                    <a:pt x="39" y="33"/>
                  </a:lnTo>
                  <a:lnTo>
                    <a:pt x="35" y="30"/>
                  </a:lnTo>
                  <a:lnTo>
                    <a:pt x="28" y="27"/>
                  </a:lnTo>
                  <a:lnTo>
                    <a:pt x="21" y="26"/>
                  </a:lnTo>
                  <a:lnTo>
                    <a:pt x="14" y="26"/>
                  </a:lnTo>
                  <a:lnTo>
                    <a:pt x="14" y="26"/>
                  </a:lnTo>
                  <a:lnTo>
                    <a:pt x="13" y="33"/>
                  </a:lnTo>
                  <a:lnTo>
                    <a:pt x="14" y="38"/>
                  </a:lnTo>
                  <a:lnTo>
                    <a:pt x="17" y="42"/>
                  </a:lnTo>
                  <a:lnTo>
                    <a:pt x="23" y="47"/>
                  </a:lnTo>
                  <a:lnTo>
                    <a:pt x="27" y="49"/>
                  </a:lnTo>
                  <a:lnTo>
                    <a:pt x="34" y="52"/>
                  </a:lnTo>
                  <a:lnTo>
                    <a:pt x="42" y="54"/>
                  </a:lnTo>
                  <a:lnTo>
                    <a:pt x="49" y="54"/>
                  </a:lnTo>
                  <a:lnTo>
                    <a:pt x="49" y="54"/>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4" name="Freeform 89"/>
            <p:cNvSpPr>
              <a:spLocks/>
            </p:cNvSpPr>
            <p:nvPr/>
          </p:nvSpPr>
          <p:spPr bwMode="auto">
            <a:xfrm>
              <a:off x="3530601" y="523875"/>
              <a:ext cx="30163" cy="6350"/>
            </a:xfrm>
            <a:custGeom>
              <a:avLst/>
              <a:gdLst/>
              <a:ahLst/>
              <a:cxnLst>
                <a:cxn ang="0">
                  <a:pos x="56" y="2"/>
                </a:cxn>
                <a:cxn ang="0">
                  <a:pos x="56" y="2"/>
                </a:cxn>
                <a:cxn ang="0">
                  <a:pos x="52" y="4"/>
                </a:cxn>
                <a:cxn ang="0">
                  <a:pos x="44" y="7"/>
                </a:cxn>
                <a:cxn ang="0">
                  <a:pos x="29" y="10"/>
                </a:cxn>
                <a:cxn ang="0">
                  <a:pos x="12" y="10"/>
                </a:cxn>
                <a:cxn ang="0">
                  <a:pos x="0" y="9"/>
                </a:cxn>
                <a:cxn ang="0">
                  <a:pos x="0" y="9"/>
                </a:cxn>
                <a:cxn ang="0">
                  <a:pos x="5" y="4"/>
                </a:cxn>
                <a:cxn ang="0">
                  <a:pos x="11" y="3"/>
                </a:cxn>
                <a:cxn ang="0">
                  <a:pos x="19" y="2"/>
                </a:cxn>
                <a:cxn ang="0">
                  <a:pos x="26" y="0"/>
                </a:cxn>
                <a:cxn ang="0">
                  <a:pos x="42" y="2"/>
                </a:cxn>
                <a:cxn ang="0">
                  <a:pos x="56" y="2"/>
                </a:cxn>
                <a:cxn ang="0">
                  <a:pos x="56" y="2"/>
                </a:cxn>
              </a:cxnLst>
              <a:rect l="0" t="0" r="r" b="b"/>
              <a:pathLst>
                <a:path w="56" h="10">
                  <a:moveTo>
                    <a:pt x="56" y="2"/>
                  </a:moveTo>
                  <a:lnTo>
                    <a:pt x="56" y="2"/>
                  </a:lnTo>
                  <a:lnTo>
                    <a:pt x="52" y="4"/>
                  </a:lnTo>
                  <a:lnTo>
                    <a:pt x="44" y="7"/>
                  </a:lnTo>
                  <a:lnTo>
                    <a:pt x="29" y="10"/>
                  </a:lnTo>
                  <a:lnTo>
                    <a:pt x="12" y="10"/>
                  </a:lnTo>
                  <a:lnTo>
                    <a:pt x="0" y="9"/>
                  </a:lnTo>
                  <a:lnTo>
                    <a:pt x="0" y="9"/>
                  </a:lnTo>
                  <a:lnTo>
                    <a:pt x="5" y="4"/>
                  </a:lnTo>
                  <a:lnTo>
                    <a:pt x="11" y="3"/>
                  </a:lnTo>
                  <a:lnTo>
                    <a:pt x="19" y="2"/>
                  </a:lnTo>
                  <a:lnTo>
                    <a:pt x="26" y="0"/>
                  </a:lnTo>
                  <a:lnTo>
                    <a:pt x="42" y="2"/>
                  </a:lnTo>
                  <a:lnTo>
                    <a:pt x="56" y="2"/>
                  </a:lnTo>
                  <a:lnTo>
                    <a:pt x="56" y="2"/>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5" name="Freeform 90"/>
            <p:cNvSpPr>
              <a:spLocks/>
            </p:cNvSpPr>
            <p:nvPr/>
          </p:nvSpPr>
          <p:spPr bwMode="auto">
            <a:xfrm>
              <a:off x="3659188" y="650875"/>
              <a:ext cx="46038" cy="3175"/>
            </a:xfrm>
            <a:custGeom>
              <a:avLst/>
              <a:gdLst/>
              <a:ahLst/>
              <a:cxnLst>
                <a:cxn ang="0">
                  <a:pos x="88" y="7"/>
                </a:cxn>
                <a:cxn ang="0">
                  <a:pos x="88" y="7"/>
                </a:cxn>
                <a:cxn ang="0">
                  <a:pos x="48" y="7"/>
                </a:cxn>
                <a:cxn ang="0">
                  <a:pos x="0" y="8"/>
                </a:cxn>
                <a:cxn ang="0">
                  <a:pos x="0" y="8"/>
                </a:cxn>
                <a:cxn ang="0">
                  <a:pos x="11" y="5"/>
                </a:cxn>
                <a:cxn ang="0">
                  <a:pos x="24" y="2"/>
                </a:cxn>
                <a:cxn ang="0">
                  <a:pos x="52" y="1"/>
                </a:cxn>
                <a:cxn ang="0">
                  <a:pos x="52" y="1"/>
                </a:cxn>
                <a:cxn ang="0">
                  <a:pos x="63" y="0"/>
                </a:cxn>
                <a:cxn ang="0">
                  <a:pos x="73" y="0"/>
                </a:cxn>
                <a:cxn ang="0">
                  <a:pos x="79" y="0"/>
                </a:cxn>
                <a:cxn ang="0">
                  <a:pos x="83" y="1"/>
                </a:cxn>
                <a:cxn ang="0">
                  <a:pos x="86" y="2"/>
                </a:cxn>
                <a:cxn ang="0">
                  <a:pos x="88" y="7"/>
                </a:cxn>
                <a:cxn ang="0">
                  <a:pos x="88" y="7"/>
                </a:cxn>
              </a:cxnLst>
              <a:rect l="0" t="0" r="r" b="b"/>
              <a:pathLst>
                <a:path w="88" h="8">
                  <a:moveTo>
                    <a:pt x="88" y="7"/>
                  </a:moveTo>
                  <a:lnTo>
                    <a:pt x="88" y="7"/>
                  </a:lnTo>
                  <a:lnTo>
                    <a:pt x="48" y="7"/>
                  </a:lnTo>
                  <a:lnTo>
                    <a:pt x="0" y="8"/>
                  </a:lnTo>
                  <a:lnTo>
                    <a:pt x="0" y="8"/>
                  </a:lnTo>
                  <a:lnTo>
                    <a:pt x="11" y="5"/>
                  </a:lnTo>
                  <a:lnTo>
                    <a:pt x="24" y="2"/>
                  </a:lnTo>
                  <a:lnTo>
                    <a:pt x="52" y="1"/>
                  </a:lnTo>
                  <a:lnTo>
                    <a:pt x="52" y="1"/>
                  </a:lnTo>
                  <a:lnTo>
                    <a:pt x="63" y="0"/>
                  </a:lnTo>
                  <a:lnTo>
                    <a:pt x="73" y="0"/>
                  </a:lnTo>
                  <a:lnTo>
                    <a:pt x="79" y="0"/>
                  </a:lnTo>
                  <a:lnTo>
                    <a:pt x="83" y="1"/>
                  </a:lnTo>
                  <a:lnTo>
                    <a:pt x="86" y="2"/>
                  </a:lnTo>
                  <a:lnTo>
                    <a:pt x="88" y="7"/>
                  </a:lnTo>
                  <a:lnTo>
                    <a:pt x="88" y="7"/>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6" name="Freeform 91"/>
            <p:cNvSpPr>
              <a:spLocks/>
            </p:cNvSpPr>
            <p:nvPr/>
          </p:nvSpPr>
          <p:spPr bwMode="auto">
            <a:xfrm>
              <a:off x="3681413" y="822325"/>
              <a:ext cx="33338" cy="4763"/>
            </a:xfrm>
            <a:custGeom>
              <a:avLst/>
              <a:gdLst/>
              <a:ahLst/>
              <a:cxnLst>
                <a:cxn ang="0">
                  <a:pos x="63" y="4"/>
                </a:cxn>
                <a:cxn ang="0">
                  <a:pos x="63" y="4"/>
                </a:cxn>
                <a:cxn ang="0">
                  <a:pos x="62" y="7"/>
                </a:cxn>
                <a:cxn ang="0">
                  <a:pos x="60" y="10"/>
                </a:cxn>
                <a:cxn ang="0">
                  <a:pos x="58" y="11"/>
                </a:cxn>
                <a:cxn ang="0">
                  <a:pos x="55" y="11"/>
                </a:cxn>
                <a:cxn ang="0">
                  <a:pos x="42" y="8"/>
                </a:cxn>
                <a:cxn ang="0">
                  <a:pos x="42" y="8"/>
                </a:cxn>
                <a:cxn ang="0">
                  <a:pos x="20" y="5"/>
                </a:cxn>
                <a:cxn ang="0">
                  <a:pos x="9" y="5"/>
                </a:cxn>
                <a:cxn ang="0">
                  <a:pos x="0" y="4"/>
                </a:cxn>
                <a:cxn ang="0">
                  <a:pos x="0" y="4"/>
                </a:cxn>
                <a:cxn ang="0">
                  <a:pos x="14" y="0"/>
                </a:cxn>
                <a:cxn ang="0">
                  <a:pos x="32" y="0"/>
                </a:cxn>
                <a:cxn ang="0">
                  <a:pos x="49" y="0"/>
                </a:cxn>
                <a:cxn ang="0">
                  <a:pos x="56" y="1"/>
                </a:cxn>
                <a:cxn ang="0">
                  <a:pos x="63" y="4"/>
                </a:cxn>
                <a:cxn ang="0">
                  <a:pos x="63" y="4"/>
                </a:cxn>
              </a:cxnLst>
              <a:rect l="0" t="0" r="r" b="b"/>
              <a:pathLst>
                <a:path w="63" h="11">
                  <a:moveTo>
                    <a:pt x="63" y="4"/>
                  </a:moveTo>
                  <a:lnTo>
                    <a:pt x="63" y="4"/>
                  </a:lnTo>
                  <a:lnTo>
                    <a:pt x="62" y="7"/>
                  </a:lnTo>
                  <a:lnTo>
                    <a:pt x="60" y="10"/>
                  </a:lnTo>
                  <a:lnTo>
                    <a:pt x="58" y="11"/>
                  </a:lnTo>
                  <a:lnTo>
                    <a:pt x="55" y="11"/>
                  </a:lnTo>
                  <a:lnTo>
                    <a:pt x="42" y="8"/>
                  </a:lnTo>
                  <a:lnTo>
                    <a:pt x="42" y="8"/>
                  </a:lnTo>
                  <a:lnTo>
                    <a:pt x="20" y="5"/>
                  </a:lnTo>
                  <a:lnTo>
                    <a:pt x="9" y="5"/>
                  </a:lnTo>
                  <a:lnTo>
                    <a:pt x="0" y="4"/>
                  </a:lnTo>
                  <a:lnTo>
                    <a:pt x="0" y="4"/>
                  </a:lnTo>
                  <a:lnTo>
                    <a:pt x="14" y="0"/>
                  </a:lnTo>
                  <a:lnTo>
                    <a:pt x="32" y="0"/>
                  </a:lnTo>
                  <a:lnTo>
                    <a:pt x="49" y="0"/>
                  </a:lnTo>
                  <a:lnTo>
                    <a:pt x="56" y="1"/>
                  </a:lnTo>
                  <a:lnTo>
                    <a:pt x="63" y="4"/>
                  </a:lnTo>
                  <a:lnTo>
                    <a:pt x="63" y="4"/>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9" name="Freeform 92"/>
            <p:cNvSpPr>
              <a:spLocks/>
            </p:cNvSpPr>
            <p:nvPr/>
          </p:nvSpPr>
          <p:spPr bwMode="auto">
            <a:xfrm>
              <a:off x="3587751" y="892175"/>
              <a:ext cx="34925" cy="6350"/>
            </a:xfrm>
            <a:custGeom>
              <a:avLst/>
              <a:gdLst/>
              <a:ahLst/>
              <a:cxnLst>
                <a:cxn ang="0">
                  <a:pos x="68" y="4"/>
                </a:cxn>
                <a:cxn ang="0">
                  <a:pos x="68" y="4"/>
                </a:cxn>
                <a:cxn ang="0">
                  <a:pos x="62" y="7"/>
                </a:cxn>
                <a:cxn ang="0">
                  <a:pos x="54" y="10"/>
                </a:cxn>
                <a:cxn ang="0">
                  <a:pos x="44" y="11"/>
                </a:cxn>
                <a:cxn ang="0">
                  <a:pos x="34" y="12"/>
                </a:cxn>
                <a:cxn ang="0">
                  <a:pos x="23" y="11"/>
                </a:cxn>
                <a:cxn ang="0">
                  <a:pos x="13" y="10"/>
                </a:cxn>
                <a:cxn ang="0">
                  <a:pos x="6" y="7"/>
                </a:cxn>
                <a:cxn ang="0">
                  <a:pos x="2" y="5"/>
                </a:cxn>
                <a:cxn ang="0">
                  <a:pos x="0" y="3"/>
                </a:cxn>
                <a:cxn ang="0">
                  <a:pos x="0" y="3"/>
                </a:cxn>
                <a:cxn ang="0">
                  <a:pos x="7" y="1"/>
                </a:cxn>
                <a:cxn ang="0">
                  <a:pos x="14" y="0"/>
                </a:cxn>
                <a:cxn ang="0">
                  <a:pos x="31" y="1"/>
                </a:cxn>
                <a:cxn ang="0">
                  <a:pos x="48" y="4"/>
                </a:cxn>
                <a:cxn ang="0">
                  <a:pos x="58" y="4"/>
                </a:cxn>
                <a:cxn ang="0">
                  <a:pos x="68" y="4"/>
                </a:cxn>
                <a:cxn ang="0">
                  <a:pos x="68" y="4"/>
                </a:cxn>
              </a:cxnLst>
              <a:rect l="0" t="0" r="r" b="b"/>
              <a:pathLst>
                <a:path w="68" h="12">
                  <a:moveTo>
                    <a:pt x="68" y="4"/>
                  </a:moveTo>
                  <a:lnTo>
                    <a:pt x="68" y="4"/>
                  </a:lnTo>
                  <a:lnTo>
                    <a:pt x="62" y="7"/>
                  </a:lnTo>
                  <a:lnTo>
                    <a:pt x="54" y="10"/>
                  </a:lnTo>
                  <a:lnTo>
                    <a:pt x="44" y="11"/>
                  </a:lnTo>
                  <a:lnTo>
                    <a:pt x="34" y="12"/>
                  </a:lnTo>
                  <a:lnTo>
                    <a:pt x="23" y="11"/>
                  </a:lnTo>
                  <a:lnTo>
                    <a:pt x="13" y="10"/>
                  </a:lnTo>
                  <a:lnTo>
                    <a:pt x="6" y="7"/>
                  </a:lnTo>
                  <a:lnTo>
                    <a:pt x="2" y="5"/>
                  </a:lnTo>
                  <a:lnTo>
                    <a:pt x="0" y="3"/>
                  </a:lnTo>
                  <a:lnTo>
                    <a:pt x="0" y="3"/>
                  </a:lnTo>
                  <a:lnTo>
                    <a:pt x="7" y="1"/>
                  </a:lnTo>
                  <a:lnTo>
                    <a:pt x="14" y="0"/>
                  </a:lnTo>
                  <a:lnTo>
                    <a:pt x="31" y="1"/>
                  </a:lnTo>
                  <a:lnTo>
                    <a:pt x="48" y="4"/>
                  </a:lnTo>
                  <a:lnTo>
                    <a:pt x="58" y="4"/>
                  </a:lnTo>
                  <a:lnTo>
                    <a:pt x="68" y="4"/>
                  </a:lnTo>
                  <a:lnTo>
                    <a:pt x="68" y="4"/>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1" name="Freeform 93"/>
            <p:cNvSpPr>
              <a:spLocks noEditPoints="1"/>
            </p:cNvSpPr>
            <p:nvPr/>
          </p:nvSpPr>
          <p:spPr bwMode="auto">
            <a:xfrm>
              <a:off x="3013076" y="3175"/>
              <a:ext cx="1100138" cy="1050925"/>
            </a:xfrm>
            <a:custGeom>
              <a:avLst/>
              <a:gdLst/>
              <a:ahLst/>
              <a:cxnLst>
                <a:cxn ang="0">
                  <a:pos x="1295" y="535"/>
                </a:cxn>
                <a:cxn ang="0">
                  <a:pos x="1735" y="41"/>
                </a:cxn>
                <a:cxn ang="0">
                  <a:pos x="1774" y="369"/>
                </a:cxn>
                <a:cxn ang="0">
                  <a:pos x="1805" y="517"/>
                </a:cxn>
                <a:cxn ang="0">
                  <a:pos x="2030" y="1386"/>
                </a:cxn>
                <a:cxn ang="0">
                  <a:pos x="904" y="1968"/>
                </a:cxn>
                <a:cxn ang="0">
                  <a:pos x="307" y="1266"/>
                </a:cxn>
                <a:cxn ang="0">
                  <a:pos x="384" y="489"/>
                </a:cxn>
                <a:cxn ang="0">
                  <a:pos x="1712" y="37"/>
                </a:cxn>
                <a:cxn ang="0">
                  <a:pos x="1653" y="295"/>
                </a:cxn>
                <a:cxn ang="0">
                  <a:pos x="1703" y="88"/>
                </a:cxn>
                <a:cxn ang="0">
                  <a:pos x="1877" y="242"/>
                </a:cxn>
                <a:cxn ang="0">
                  <a:pos x="1561" y="395"/>
                </a:cxn>
                <a:cxn ang="0">
                  <a:pos x="679" y="439"/>
                </a:cxn>
                <a:cxn ang="0">
                  <a:pos x="634" y="466"/>
                </a:cxn>
                <a:cxn ang="0">
                  <a:pos x="735" y="640"/>
                </a:cxn>
                <a:cxn ang="0">
                  <a:pos x="689" y="454"/>
                </a:cxn>
                <a:cxn ang="0">
                  <a:pos x="1235" y="512"/>
                </a:cxn>
                <a:cxn ang="0">
                  <a:pos x="1718" y="487"/>
                </a:cxn>
                <a:cxn ang="0">
                  <a:pos x="595" y="991"/>
                </a:cxn>
                <a:cxn ang="0">
                  <a:pos x="1771" y="534"/>
                </a:cxn>
                <a:cxn ang="0">
                  <a:pos x="1469" y="701"/>
                </a:cxn>
                <a:cxn ang="0">
                  <a:pos x="1423" y="1084"/>
                </a:cxn>
                <a:cxn ang="0">
                  <a:pos x="1441" y="1443"/>
                </a:cxn>
                <a:cxn ang="0">
                  <a:pos x="2020" y="1099"/>
                </a:cxn>
                <a:cxn ang="0">
                  <a:pos x="2003" y="768"/>
                </a:cxn>
                <a:cxn ang="0">
                  <a:pos x="1481" y="927"/>
                </a:cxn>
                <a:cxn ang="0">
                  <a:pos x="1006" y="859"/>
                </a:cxn>
                <a:cxn ang="0">
                  <a:pos x="832" y="904"/>
                </a:cxn>
                <a:cxn ang="0">
                  <a:pos x="1140" y="1011"/>
                </a:cxn>
                <a:cxn ang="0">
                  <a:pos x="1287" y="925"/>
                </a:cxn>
                <a:cxn ang="0">
                  <a:pos x="391" y="1165"/>
                </a:cxn>
                <a:cxn ang="0">
                  <a:pos x="300" y="1056"/>
                </a:cxn>
                <a:cxn ang="0">
                  <a:pos x="273" y="1199"/>
                </a:cxn>
                <a:cxn ang="0">
                  <a:pos x="727" y="1118"/>
                </a:cxn>
                <a:cxn ang="0">
                  <a:pos x="1363" y="1092"/>
                </a:cxn>
                <a:cxn ang="0">
                  <a:pos x="1760" y="1651"/>
                </a:cxn>
                <a:cxn ang="0">
                  <a:pos x="360" y="1349"/>
                </a:cxn>
                <a:cxn ang="0">
                  <a:pos x="744" y="1259"/>
                </a:cxn>
                <a:cxn ang="0">
                  <a:pos x="1440" y="1157"/>
                </a:cxn>
                <a:cxn ang="0">
                  <a:pos x="810" y="1207"/>
                </a:cxn>
                <a:cxn ang="0">
                  <a:pos x="1412" y="1248"/>
                </a:cxn>
                <a:cxn ang="0">
                  <a:pos x="697" y="1286"/>
                </a:cxn>
                <a:cxn ang="0">
                  <a:pos x="981" y="1324"/>
                </a:cxn>
                <a:cxn ang="0">
                  <a:pos x="1220" y="1363"/>
                </a:cxn>
                <a:cxn ang="0">
                  <a:pos x="1319" y="1383"/>
                </a:cxn>
                <a:cxn ang="0">
                  <a:pos x="730" y="1500"/>
                </a:cxn>
                <a:cxn ang="0">
                  <a:pos x="1263" y="1446"/>
                </a:cxn>
                <a:cxn ang="0">
                  <a:pos x="1422" y="1415"/>
                </a:cxn>
                <a:cxn ang="0">
                  <a:pos x="1538" y="1660"/>
                </a:cxn>
                <a:cxn ang="0">
                  <a:pos x="1521" y="1662"/>
                </a:cxn>
                <a:cxn ang="0">
                  <a:pos x="1311" y="1598"/>
                </a:cxn>
                <a:cxn ang="0">
                  <a:pos x="1201" y="1620"/>
                </a:cxn>
                <a:cxn ang="0">
                  <a:pos x="598" y="1623"/>
                </a:cxn>
                <a:cxn ang="0">
                  <a:pos x="591" y="1742"/>
                </a:cxn>
                <a:cxn ang="0">
                  <a:pos x="1266" y="1759"/>
                </a:cxn>
                <a:cxn ang="0">
                  <a:pos x="638" y="1681"/>
                </a:cxn>
                <a:cxn ang="0">
                  <a:pos x="605" y="1676"/>
                </a:cxn>
                <a:cxn ang="0">
                  <a:pos x="1495" y="1692"/>
                </a:cxn>
                <a:cxn ang="0">
                  <a:pos x="1520" y="1756"/>
                </a:cxn>
                <a:cxn ang="0">
                  <a:pos x="936" y="1900"/>
                </a:cxn>
                <a:cxn ang="0">
                  <a:pos x="1298" y="1813"/>
                </a:cxn>
                <a:cxn ang="0">
                  <a:pos x="682" y="1946"/>
                </a:cxn>
              </a:cxnLst>
              <a:rect l="0" t="0" r="r" b="b"/>
              <a:pathLst>
                <a:path w="2080" h="1984">
                  <a:moveTo>
                    <a:pt x="894" y="852"/>
                  </a:moveTo>
                  <a:lnTo>
                    <a:pt x="894" y="852"/>
                  </a:lnTo>
                  <a:lnTo>
                    <a:pt x="905" y="851"/>
                  </a:lnTo>
                  <a:lnTo>
                    <a:pt x="915" y="849"/>
                  </a:lnTo>
                  <a:lnTo>
                    <a:pt x="915" y="849"/>
                  </a:lnTo>
                  <a:lnTo>
                    <a:pt x="898" y="830"/>
                  </a:lnTo>
                  <a:lnTo>
                    <a:pt x="883" y="809"/>
                  </a:lnTo>
                  <a:lnTo>
                    <a:pt x="869" y="785"/>
                  </a:lnTo>
                  <a:lnTo>
                    <a:pt x="856" y="757"/>
                  </a:lnTo>
                  <a:lnTo>
                    <a:pt x="856" y="757"/>
                  </a:lnTo>
                  <a:lnTo>
                    <a:pt x="852" y="743"/>
                  </a:lnTo>
                  <a:lnTo>
                    <a:pt x="848" y="727"/>
                  </a:lnTo>
                  <a:lnTo>
                    <a:pt x="845" y="710"/>
                  </a:lnTo>
                  <a:lnTo>
                    <a:pt x="843" y="694"/>
                  </a:lnTo>
                  <a:lnTo>
                    <a:pt x="842" y="677"/>
                  </a:lnTo>
                  <a:lnTo>
                    <a:pt x="843" y="660"/>
                  </a:lnTo>
                  <a:lnTo>
                    <a:pt x="843" y="642"/>
                  </a:lnTo>
                  <a:lnTo>
                    <a:pt x="846" y="625"/>
                  </a:lnTo>
                  <a:lnTo>
                    <a:pt x="849" y="607"/>
                  </a:lnTo>
                  <a:lnTo>
                    <a:pt x="853" y="590"/>
                  </a:lnTo>
                  <a:lnTo>
                    <a:pt x="857" y="574"/>
                  </a:lnTo>
                  <a:lnTo>
                    <a:pt x="863" y="557"/>
                  </a:lnTo>
                  <a:lnTo>
                    <a:pt x="869" y="543"/>
                  </a:lnTo>
                  <a:lnTo>
                    <a:pt x="876" y="529"/>
                  </a:lnTo>
                  <a:lnTo>
                    <a:pt x="883" y="517"/>
                  </a:lnTo>
                  <a:lnTo>
                    <a:pt x="891" y="505"/>
                  </a:lnTo>
                  <a:lnTo>
                    <a:pt x="891" y="505"/>
                  </a:lnTo>
                  <a:lnTo>
                    <a:pt x="902" y="494"/>
                  </a:lnTo>
                  <a:lnTo>
                    <a:pt x="916" y="484"/>
                  </a:lnTo>
                  <a:lnTo>
                    <a:pt x="932" y="477"/>
                  </a:lnTo>
                  <a:lnTo>
                    <a:pt x="949" y="472"/>
                  </a:lnTo>
                  <a:lnTo>
                    <a:pt x="967" y="468"/>
                  </a:lnTo>
                  <a:lnTo>
                    <a:pt x="985" y="465"/>
                  </a:lnTo>
                  <a:lnTo>
                    <a:pt x="1003" y="465"/>
                  </a:lnTo>
                  <a:lnTo>
                    <a:pt x="1022" y="466"/>
                  </a:lnTo>
                  <a:lnTo>
                    <a:pt x="1022" y="466"/>
                  </a:lnTo>
                  <a:lnTo>
                    <a:pt x="1024" y="469"/>
                  </a:lnTo>
                  <a:lnTo>
                    <a:pt x="1029" y="470"/>
                  </a:lnTo>
                  <a:lnTo>
                    <a:pt x="1036" y="472"/>
                  </a:lnTo>
                  <a:lnTo>
                    <a:pt x="1044" y="473"/>
                  </a:lnTo>
                  <a:lnTo>
                    <a:pt x="1053" y="475"/>
                  </a:lnTo>
                  <a:lnTo>
                    <a:pt x="1053" y="475"/>
                  </a:lnTo>
                  <a:lnTo>
                    <a:pt x="1058" y="477"/>
                  </a:lnTo>
                  <a:lnTo>
                    <a:pt x="1062" y="480"/>
                  </a:lnTo>
                  <a:lnTo>
                    <a:pt x="1071" y="487"/>
                  </a:lnTo>
                  <a:lnTo>
                    <a:pt x="1079" y="496"/>
                  </a:lnTo>
                  <a:lnTo>
                    <a:pt x="1083" y="500"/>
                  </a:lnTo>
                  <a:lnTo>
                    <a:pt x="1088" y="503"/>
                  </a:lnTo>
                  <a:lnTo>
                    <a:pt x="1088" y="503"/>
                  </a:lnTo>
                  <a:lnTo>
                    <a:pt x="1096" y="505"/>
                  </a:lnTo>
                  <a:lnTo>
                    <a:pt x="1107" y="507"/>
                  </a:lnTo>
                  <a:lnTo>
                    <a:pt x="1119" y="507"/>
                  </a:lnTo>
                  <a:lnTo>
                    <a:pt x="1130" y="507"/>
                  </a:lnTo>
                  <a:lnTo>
                    <a:pt x="1130" y="507"/>
                  </a:lnTo>
                  <a:lnTo>
                    <a:pt x="1141" y="477"/>
                  </a:lnTo>
                  <a:lnTo>
                    <a:pt x="1154" y="451"/>
                  </a:lnTo>
                  <a:lnTo>
                    <a:pt x="1168" y="424"/>
                  </a:lnTo>
                  <a:lnTo>
                    <a:pt x="1183" y="399"/>
                  </a:lnTo>
                  <a:lnTo>
                    <a:pt x="1183" y="399"/>
                  </a:lnTo>
                  <a:lnTo>
                    <a:pt x="1190" y="397"/>
                  </a:lnTo>
                  <a:lnTo>
                    <a:pt x="1197" y="397"/>
                  </a:lnTo>
                  <a:lnTo>
                    <a:pt x="1204" y="397"/>
                  </a:lnTo>
                  <a:lnTo>
                    <a:pt x="1210" y="399"/>
                  </a:lnTo>
                  <a:lnTo>
                    <a:pt x="1222" y="404"/>
                  </a:lnTo>
                  <a:lnTo>
                    <a:pt x="1232" y="411"/>
                  </a:lnTo>
                  <a:lnTo>
                    <a:pt x="1232" y="411"/>
                  </a:lnTo>
                  <a:lnTo>
                    <a:pt x="1231" y="420"/>
                  </a:lnTo>
                  <a:lnTo>
                    <a:pt x="1229" y="428"/>
                  </a:lnTo>
                  <a:lnTo>
                    <a:pt x="1229" y="428"/>
                  </a:lnTo>
                  <a:lnTo>
                    <a:pt x="1220" y="435"/>
                  </a:lnTo>
                  <a:lnTo>
                    <a:pt x="1211" y="442"/>
                  </a:lnTo>
                  <a:lnTo>
                    <a:pt x="1204" y="451"/>
                  </a:lnTo>
                  <a:lnTo>
                    <a:pt x="1197" y="459"/>
                  </a:lnTo>
                  <a:lnTo>
                    <a:pt x="1183" y="477"/>
                  </a:lnTo>
                  <a:lnTo>
                    <a:pt x="1170" y="497"/>
                  </a:lnTo>
                  <a:lnTo>
                    <a:pt x="1170" y="497"/>
                  </a:lnTo>
                  <a:lnTo>
                    <a:pt x="1179" y="496"/>
                  </a:lnTo>
                  <a:lnTo>
                    <a:pt x="1187" y="494"/>
                  </a:lnTo>
                  <a:lnTo>
                    <a:pt x="1204" y="494"/>
                  </a:lnTo>
                  <a:lnTo>
                    <a:pt x="1222" y="497"/>
                  </a:lnTo>
                  <a:lnTo>
                    <a:pt x="1241" y="503"/>
                  </a:lnTo>
                  <a:lnTo>
                    <a:pt x="1241" y="503"/>
                  </a:lnTo>
                  <a:lnTo>
                    <a:pt x="1246" y="505"/>
                  </a:lnTo>
                  <a:lnTo>
                    <a:pt x="1252" y="508"/>
                  </a:lnTo>
                  <a:lnTo>
                    <a:pt x="1263" y="515"/>
                  </a:lnTo>
                  <a:lnTo>
                    <a:pt x="1263" y="515"/>
                  </a:lnTo>
                  <a:lnTo>
                    <a:pt x="1269" y="517"/>
                  </a:lnTo>
                  <a:lnTo>
                    <a:pt x="1274" y="520"/>
                  </a:lnTo>
                  <a:lnTo>
                    <a:pt x="1280" y="521"/>
                  </a:lnTo>
                  <a:lnTo>
                    <a:pt x="1286" y="524"/>
                  </a:lnTo>
                  <a:lnTo>
                    <a:pt x="1286" y="524"/>
                  </a:lnTo>
                  <a:lnTo>
                    <a:pt x="1290" y="528"/>
                  </a:lnTo>
                  <a:lnTo>
                    <a:pt x="1295" y="535"/>
                  </a:lnTo>
                  <a:lnTo>
                    <a:pt x="1295" y="535"/>
                  </a:lnTo>
                  <a:lnTo>
                    <a:pt x="1308" y="545"/>
                  </a:lnTo>
                  <a:lnTo>
                    <a:pt x="1314" y="550"/>
                  </a:lnTo>
                  <a:lnTo>
                    <a:pt x="1319" y="557"/>
                  </a:lnTo>
                  <a:lnTo>
                    <a:pt x="1319" y="557"/>
                  </a:lnTo>
                  <a:lnTo>
                    <a:pt x="1326" y="573"/>
                  </a:lnTo>
                  <a:lnTo>
                    <a:pt x="1335" y="590"/>
                  </a:lnTo>
                  <a:lnTo>
                    <a:pt x="1342" y="605"/>
                  </a:lnTo>
                  <a:lnTo>
                    <a:pt x="1345" y="619"/>
                  </a:lnTo>
                  <a:lnTo>
                    <a:pt x="1345" y="619"/>
                  </a:lnTo>
                  <a:lnTo>
                    <a:pt x="1346" y="635"/>
                  </a:lnTo>
                  <a:lnTo>
                    <a:pt x="1346" y="653"/>
                  </a:lnTo>
                  <a:lnTo>
                    <a:pt x="1345" y="671"/>
                  </a:lnTo>
                  <a:lnTo>
                    <a:pt x="1342" y="688"/>
                  </a:lnTo>
                  <a:lnTo>
                    <a:pt x="1342" y="688"/>
                  </a:lnTo>
                  <a:lnTo>
                    <a:pt x="1338" y="708"/>
                  </a:lnTo>
                  <a:lnTo>
                    <a:pt x="1332" y="727"/>
                  </a:lnTo>
                  <a:lnTo>
                    <a:pt x="1319" y="764"/>
                  </a:lnTo>
                  <a:lnTo>
                    <a:pt x="1319" y="764"/>
                  </a:lnTo>
                  <a:lnTo>
                    <a:pt x="1336" y="757"/>
                  </a:lnTo>
                  <a:lnTo>
                    <a:pt x="1354" y="747"/>
                  </a:lnTo>
                  <a:lnTo>
                    <a:pt x="1374" y="737"/>
                  </a:lnTo>
                  <a:lnTo>
                    <a:pt x="1394" y="729"/>
                  </a:lnTo>
                  <a:lnTo>
                    <a:pt x="1394" y="729"/>
                  </a:lnTo>
                  <a:lnTo>
                    <a:pt x="1395" y="716"/>
                  </a:lnTo>
                  <a:lnTo>
                    <a:pt x="1395" y="716"/>
                  </a:lnTo>
                  <a:lnTo>
                    <a:pt x="1406" y="692"/>
                  </a:lnTo>
                  <a:lnTo>
                    <a:pt x="1416" y="667"/>
                  </a:lnTo>
                  <a:lnTo>
                    <a:pt x="1434" y="615"/>
                  </a:lnTo>
                  <a:lnTo>
                    <a:pt x="1434" y="615"/>
                  </a:lnTo>
                  <a:lnTo>
                    <a:pt x="1451" y="580"/>
                  </a:lnTo>
                  <a:lnTo>
                    <a:pt x="1460" y="559"/>
                  </a:lnTo>
                  <a:lnTo>
                    <a:pt x="1467" y="539"/>
                  </a:lnTo>
                  <a:lnTo>
                    <a:pt x="1467" y="539"/>
                  </a:lnTo>
                  <a:lnTo>
                    <a:pt x="1471" y="527"/>
                  </a:lnTo>
                  <a:lnTo>
                    <a:pt x="1472" y="520"/>
                  </a:lnTo>
                  <a:lnTo>
                    <a:pt x="1474" y="515"/>
                  </a:lnTo>
                  <a:lnTo>
                    <a:pt x="1474" y="515"/>
                  </a:lnTo>
                  <a:lnTo>
                    <a:pt x="1471" y="510"/>
                  </a:lnTo>
                  <a:lnTo>
                    <a:pt x="1468" y="501"/>
                  </a:lnTo>
                  <a:lnTo>
                    <a:pt x="1467" y="497"/>
                  </a:lnTo>
                  <a:lnTo>
                    <a:pt x="1467" y="491"/>
                  </a:lnTo>
                  <a:lnTo>
                    <a:pt x="1467" y="487"/>
                  </a:lnTo>
                  <a:lnTo>
                    <a:pt x="1469" y="483"/>
                  </a:lnTo>
                  <a:lnTo>
                    <a:pt x="1469" y="483"/>
                  </a:lnTo>
                  <a:lnTo>
                    <a:pt x="1482" y="476"/>
                  </a:lnTo>
                  <a:lnTo>
                    <a:pt x="1496" y="470"/>
                  </a:lnTo>
                  <a:lnTo>
                    <a:pt x="1496" y="470"/>
                  </a:lnTo>
                  <a:lnTo>
                    <a:pt x="1524" y="403"/>
                  </a:lnTo>
                  <a:lnTo>
                    <a:pt x="1541" y="371"/>
                  </a:lnTo>
                  <a:lnTo>
                    <a:pt x="1559" y="338"/>
                  </a:lnTo>
                  <a:lnTo>
                    <a:pt x="1559" y="338"/>
                  </a:lnTo>
                  <a:lnTo>
                    <a:pt x="1558" y="331"/>
                  </a:lnTo>
                  <a:lnTo>
                    <a:pt x="1558" y="326"/>
                  </a:lnTo>
                  <a:lnTo>
                    <a:pt x="1561" y="320"/>
                  </a:lnTo>
                  <a:lnTo>
                    <a:pt x="1565" y="315"/>
                  </a:lnTo>
                  <a:lnTo>
                    <a:pt x="1565" y="315"/>
                  </a:lnTo>
                  <a:lnTo>
                    <a:pt x="1559" y="305"/>
                  </a:lnTo>
                  <a:lnTo>
                    <a:pt x="1555" y="293"/>
                  </a:lnTo>
                  <a:lnTo>
                    <a:pt x="1551" y="282"/>
                  </a:lnTo>
                  <a:lnTo>
                    <a:pt x="1547" y="271"/>
                  </a:lnTo>
                  <a:lnTo>
                    <a:pt x="1545" y="260"/>
                  </a:lnTo>
                  <a:lnTo>
                    <a:pt x="1544" y="247"/>
                  </a:lnTo>
                  <a:lnTo>
                    <a:pt x="1544" y="234"/>
                  </a:lnTo>
                  <a:lnTo>
                    <a:pt x="1544" y="220"/>
                  </a:lnTo>
                  <a:lnTo>
                    <a:pt x="1544" y="220"/>
                  </a:lnTo>
                  <a:lnTo>
                    <a:pt x="1547" y="206"/>
                  </a:lnTo>
                  <a:lnTo>
                    <a:pt x="1551" y="191"/>
                  </a:lnTo>
                  <a:lnTo>
                    <a:pt x="1557" y="178"/>
                  </a:lnTo>
                  <a:lnTo>
                    <a:pt x="1564" y="166"/>
                  </a:lnTo>
                  <a:lnTo>
                    <a:pt x="1572" y="154"/>
                  </a:lnTo>
                  <a:lnTo>
                    <a:pt x="1580" y="143"/>
                  </a:lnTo>
                  <a:lnTo>
                    <a:pt x="1590" y="133"/>
                  </a:lnTo>
                  <a:lnTo>
                    <a:pt x="1601" y="124"/>
                  </a:lnTo>
                  <a:lnTo>
                    <a:pt x="1623" y="105"/>
                  </a:lnTo>
                  <a:lnTo>
                    <a:pt x="1645" y="87"/>
                  </a:lnTo>
                  <a:lnTo>
                    <a:pt x="1667" y="72"/>
                  </a:lnTo>
                  <a:lnTo>
                    <a:pt x="1686" y="53"/>
                  </a:lnTo>
                  <a:lnTo>
                    <a:pt x="1686" y="53"/>
                  </a:lnTo>
                  <a:lnTo>
                    <a:pt x="1694" y="41"/>
                  </a:lnTo>
                  <a:lnTo>
                    <a:pt x="1698" y="34"/>
                  </a:lnTo>
                  <a:lnTo>
                    <a:pt x="1703" y="30"/>
                  </a:lnTo>
                  <a:lnTo>
                    <a:pt x="1703" y="30"/>
                  </a:lnTo>
                  <a:lnTo>
                    <a:pt x="1708" y="15"/>
                  </a:lnTo>
                  <a:lnTo>
                    <a:pt x="1714" y="0"/>
                  </a:lnTo>
                  <a:lnTo>
                    <a:pt x="1714" y="0"/>
                  </a:lnTo>
                  <a:lnTo>
                    <a:pt x="1719" y="0"/>
                  </a:lnTo>
                  <a:lnTo>
                    <a:pt x="1724" y="1"/>
                  </a:lnTo>
                  <a:lnTo>
                    <a:pt x="1724" y="1"/>
                  </a:lnTo>
                  <a:lnTo>
                    <a:pt x="1724" y="6"/>
                  </a:lnTo>
                  <a:lnTo>
                    <a:pt x="1725" y="11"/>
                  </a:lnTo>
                  <a:lnTo>
                    <a:pt x="1728" y="21"/>
                  </a:lnTo>
                  <a:lnTo>
                    <a:pt x="1732" y="31"/>
                  </a:lnTo>
                  <a:lnTo>
                    <a:pt x="1735" y="41"/>
                  </a:lnTo>
                  <a:lnTo>
                    <a:pt x="1735" y="41"/>
                  </a:lnTo>
                  <a:lnTo>
                    <a:pt x="1738" y="53"/>
                  </a:lnTo>
                  <a:lnTo>
                    <a:pt x="1738" y="66"/>
                  </a:lnTo>
                  <a:lnTo>
                    <a:pt x="1738" y="77"/>
                  </a:lnTo>
                  <a:lnTo>
                    <a:pt x="1735" y="90"/>
                  </a:lnTo>
                  <a:lnTo>
                    <a:pt x="1731" y="114"/>
                  </a:lnTo>
                  <a:lnTo>
                    <a:pt x="1728" y="136"/>
                  </a:lnTo>
                  <a:lnTo>
                    <a:pt x="1728" y="136"/>
                  </a:lnTo>
                  <a:lnTo>
                    <a:pt x="1724" y="140"/>
                  </a:lnTo>
                  <a:lnTo>
                    <a:pt x="1721" y="146"/>
                  </a:lnTo>
                  <a:lnTo>
                    <a:pt x="1718" y="153"/>
                  </a:lnTo>
                  <a:lnTo>
                    <a:pt x="1714" y="157"/>
                  </a:lnTo>
                  <a:lnTo>
                    <a:pt x="1714" y="157"/>
                  </a:lnTo>
                  <a:lnTo>
                    <a:pt x="1722" y="150"/>
                  </a:lnTo>
                  <a:lnTo>
                    <a:pt x="1732" y="143"/>
                  </a:lnTo>
                  <a:lnTo>
                    <a:pt x="1740" y="133"/>
                  </a:lnTo>
                  <a:lnTo>
                    <a:pt x="1743" y="128"/>
                  </a:lnTo>
                  <a:lnTo>
                    <a:pt x="1746" y="122"/>
                  </a:lnTo>
                  <a:lnTo>
                    <a:pt x="1746" y="122"/>
                  </a:lnTo>
                  <a:lnTo>
                    <a:pt x="1749" y="111"/>
                  </a:lnTo>
                  <a:lnTo>
                    <a:pt x="1752" y="101"/>
                  </a:lnTo>
                  <a:lnTo>
                    <a:pt x="1754" y="98"/>
                  </a:lnTo>
                  <a:lnTo>
                    <a:pt x="1757" y="97"/>
                  </a:lnTo>
                  <a:lnTo>
                    <a:pt x="1761" y="98"/>
                  </a:lnTo>
                  <a:lnTo>
                    <a:pt x="1767" y="103"/>
                  </a:lnTo>
                  <a:lnTo>
                    <a:pt x="1767" y="103"/>
                  </a:lnTo>
                  <a:lnTo>
                    <a:pt x="1766" y="110"/>
                  </a:lnTo>
                  <a:lnTo>
                    <a:pt x="1763" y="115"/>
                  </a:lnTo>
                  <a:lnTo>
                    <a:pt x="1763" y="115"/>
                  </a:lnTo>
                  <a:lnTo>
                    <a:pt x="1761" y="133"/>
                  </a:lnTo>
                  <a:lnTo>
                    <a:pt x="1760" y="150"/>
                  </a:lnTo>
                  <a:lnTo>
                    <a:pt x="1757" y="167"/>
                  </a:lnTo>
                  <a:lnTo>
                    <a:pt x="1753" y="183"/>
                  </a:lnTo>
                  <a:lnTo>
                    <a:pt x="1749" y="198"/>
                  </a:lnTo>
                  <a:lnTo>
                    <a:pt x="1743" y="213"/>
                  </a:lnTo>
                  <a:lnTo>
                    <a:pt x="1736" y="227"/>
                  </a:lnTo>
                  <a:lnTo>
                    <a:pt x="1729" y="242"/>
                  </a:lnTo>
                  <a:lnTo>
                    <a:pt x="1714" y="268"/>
                  </a:lnTo>
                  <a:lnTo>
                    <a:pt x="1696" y="292"/>
                  </a:lnTo>
                  <a:lnTo>
                    <a:pt x="1674" y="315"/>
                  </a:lnTo>
                  <a:lnTo>
                    <a:pt x="1653" y="336"/>
                  </a:lnTo>
                  <a:lnTo>
                    <a:pt x="1653" y="336"/>
                  </a:lnTo>
                  <a:lnTo>
                    <a:pt x="1649" y="336"/>
                  </a:lnTo>
                  <a:lnTo>
                    <a:pt x="1646" y="336"/>
                  </a:lnTo>
                  <a:lnTo>
                    <a:pt x="1645" y="337"/>
                  </a:lnTo>
                  <a:lnTo>
                    <a:pt x="1642" y="338"/>
                  </a:lnTo>
                  <a:lnTo>
                    <a:pt x="1642" y="338"/>
                  </a:lnTo>
                  <a:lnTo>
                    <a:pt x="1641" y="343"/>
                  </a:lnTo>
                  <a:lnTo>
                    <a:pt x="1641" y="350"/>
                  </a:lnTo>
                  <a:lnTo>
                    <a:pt x="1641" y="350"/>
                  </a:lnTo>
                  <a:lnTo>
                    <a:pt x="1637" y="352"/>
                  </a:lnTo>
                  <a:lnTo>
                    <a:pt x="1631" y="355"/>
                  </a:lnTo>
                  <a:lnTo>
                    <a:pt x="1631" y="355"/>
                  </a:lnTo>
                  <a:lnTo>
                    <a:pt x="1618" y="389"/>
                  </a:lnTo>
                  <a:lnTo>
                    <a:pt x="1606" y="428"/>
                  </a:lnTo>
                  <a:lnTo>
                    <a:pt x="1596" y="468"/>
                  </a:lnTo>
                  <a:lnTo>
                    <a:pt x="1585" y="503"/>
                  </a:lnTo>
                  <a:lnTo>
                    <a:pt x="1585" y="503"/>
                  </a:lnTo>
                  <a:lnTo>
                    <a:pt x="1590" y="514"/>
                  </a:lnTo>
                  <a:lnTo>
                    <a:pt x="1592" y="520"/>
                  </a:lnTo>
                  <a:lnTo>
                    <a:pt x="1593" y="528"/>
                  </a:lnTo>
                  <a:lnTo>
                    <a:pt x="1593" y="528"/>
                  </a:lnTo>
                  <a:lnTo>
                    <a:pt x="1589" y="532"/>
                  </a:lnTo>
                  <a:lnTo>
                    <a:pt x="1583" y="536"/>
                  </a:lnTo>
                  <a:lnTo>
                    <a:pt x="1576" y="539"/>
                  </a:lnTo>
                  <a:lnTo>
                    <a:pt x="1569" y="542"/>
                  </a:lnTo>
                  <a:lnTo>
                    <a:pt x="1569" y="542"/>
                  </a:lnTo>
                  <a:lnTo>
                    <a:pt x="1544" y="605"/>
                  </a:lnTo>
                  <a:lnTo>
                    <a:pt x="1516" y="670"/>
                  </a:lnTo>
                  <a:lnTo>
                    <a:pt x="1516" y="670"/>
                  </a:lnTo>
                  <a:lnTo>
                    <a:pt x="1544" y="661"/>
                  </a:lnTo>
                  <a:lnTo>
                    <a:pt x="1572" y="651"/>
                  </a:lnTo>
                  <a:lnTo>
                    <a:pt x="1601" y="642"/>
                  </a:lnTo>
                  <a:lnTo>
                    <a:pt x="1632" y="633"/>
                  </a:lnTo>
                  <a:lnTo>
                    <a:pt x="1632" y="633"/>
                  </a:lnTo>
                  <a:lnTo>
                    <a:pt x="1638" y="616"/>
                  </a:lnTo>
                  <a:lnTo>
                    <a:pt x="1645" y="600"/>
                  </a:lnTo>
                  <a:lnTo>
                    <a:pt x="1662" y="564"/>
                  </a:lnTo>
                  <a:lnTo>
                    <a:pt x="1679" y="531"/>
                  </a:lnTo>
                  <a:lnTo>
                    <a:pt x="1693" y="496"/>
                  </a:lnTo>
                  <a:lnTo>
                    <a:pt x="1693" y="496"/>
                  </a:lnTo>
                  <a:lnTo>
                    <a:pt x="1693" y="491"/>
                  </a:lnTo>
                  <a:lnTo>
                    <a:pt x="1691" y="487"/>
                  </a:lnTo>
                  <a:lnTo>
                    <a:pt x="1687" y="480"/>
                  </a:lnTo>
                  <a:lnTo>
                    <a:pt x="1687" y="480"/>
                  </a:lnTo>
                  <a:lnTo>
                    <a:pt x="1696" y="469"/>
                  </a:lnTo>
                  <a:lnTo>
                    <a:pt x="1700" y="466"/>
                  </a:lnTo>
                  <a:lnTo>
                    <a:pt x="1703" y="465"/>
                  </a:lnTo>
                  <a:lnTo>
                    <a:pt x="1705" y="465"/>
                  </a:lnTo>
                  <a:lnTo>
                    <a:pt x="1705" y="465"/>
                  </a:lnTo>
                  <a:lnTo>
                    <a:pt x="1724" y="442"/>
                  </a:lnTo>
                  <a:lnTo>
                    <a:pt x="1742" y="418"/>
                  </a:lnTo>
                  <a:lnTo>
                    <a:pt x="1759" y="395"/>
                  </a:lnTo>
                  <a:lnTo>
                    <a:pt x="1774" y="369"/>
                  </a:lnTo>
                  <a:lnTo>
                    <a:pt x="1774" y="369"/>
                  </a:lnTo>
                  <a:lnTo>
                    <a:pt x="1771" y="365"/>
                  </a:lnTo>
                  <a:lnTo>
                    <a:pt x="1771" y="362"/>
                  </a:lnTo>
                  <a:lnTo>
                    <a:pt x="1771" y="362"/>
                  </a:lnTo>
                  <a:lnTo>
                    <a:pt x="1774" y="355"/>
                  </a:lnTo>
                  <a:lnTo>
                    <a:pt x="1778" y="351"/>
                  </a:lnTo>
                  <a:lnTo>
                    <a:pt x="1787" y="344"/>
                  </a:lnTo>
                  <a:lnTo>
                    <a:pt x="1787" y="344"/>
                  </a:lnTo>
                  <a:lnTo>
                    <a:pt x="1792" y="326"/>
                  </a:lnTo>
                  <a:lnTo>
                    <a:pt x="1798" y="307"/>
                  </a:lnTo>
                  <a:lnTo>
                    <a:pt x="1804" y="288"/>
                  </a:lnTo>
                  <a:lnTo>
                    <a:pt x="1811" y="268"/>
                  </a:lnTo>
                  <a:lnTo>
                    <a:pt x="1811" y="268"/>
                  </a:lnTo>
                  <a:lnTo>
                    <a:pt x="1820" y="246"/>
                  </a:lnTo>
                  <a:lnTo>
                    <a:pt x="1833" y="223"/>
                  </a:lnTo>
                  <a:lnTo>
                    <a:pt x="1846" y="199"/>
                  </a:lnTo>
                  <a:lnTo>
                    <a:pt x="1860" y="180"/>
                  </a:lnTo>
                  <a:lnTo>
                    <a:pt x="1860" y="180"/>
                  </a:lnTo>
                  <a:lnTo>
                    <a:pt x="1870" y="166"/>
                  </a:lnTo>
                  <a:lnTo>
                    <a:pt x="1878" y="153"/>
                  </a:lnTo>
                  <a:lnTo>
                    <a:pt x="1882" y="150"/>
                  </a:lnTo>
                  <a:lnTo>
                    <a:pt x="1888" y="147"/>
                  </a:lnTo>
                  <a:lnTo>
                    <a:pt x="1892" y="149"/>
                  </a:lnTo>
                  <a:lnTo>
                    <a:pt x="1898" y="154"/>
                  </a:lnTo>
                  <a:lnTo>
                    <a:pt x="1898" y="154"/>
                  </a:lnTo>
                  <a:lnTo>
                    <a:pt x="1898" y="156"/>
                  </a:lnTo>
                  <a:lnTo>
                    <a:pt x="1898" y="159"/>
                  </a:lnTo>
                  <a:lnTo>
                    <a:pt x="1895" y="161"/>
                  </a:lnTo>
                  <a:lnTo>
                    <a:pt x="1892" y="164"/>
                  </a:lnTo>
                  <a:lnTo>
                    <a:pt x="1892" y="166"/>
                  </a:lnTo>
                  <a:lnTo>
                    <a:pt x="1892" y="167"/>
                  </a:lnTo>
                  <a:lnTo>
                    <a:pt x="1892" y="167"/>
                  </a:lnTo>
                  <a:lnTo>
                    <a:pt x="1885" y="171"/>
                  </a:lnTo>
                  <a:lnTo>
                    <a:pt x="1879" y="177"/>
                  </a:lnTo>
                  <a:lnTo>
                    <a:pt x="1875" y="183"/>
                  </a:lnTo>
                  <a:lnTo>
                    <a:pt x="1871" y="190"/>
                  </a:lnTo>
                  <a:lnTo>
                    <a:pt x="1864" y="206"/>
                  </a:lnTo>
                  <a:lnTo>
                    <a:pt x="1857" y="222"/>
                  </a:lnTo>
                  <a:lnTo>
                    <a:pt x="1857" y="222"/>
                  </a:lnTo>
                  <a:lnTo>
                    <a:pt x="1868" y="209"/>
                  </a:lnTo>
                  <a:lnTo>
                    <a:pt x="1879" y="192"/>
                  </a:lnTo>
                  <a:lnTo>
                    <a:pt x="1889" y="177"/>
                  </a:lnTo>
                  <a:lnTo>
                    <a:pt x="1896" y="163"/>
                  </a:lnTo>
                  <a:lnTo>
                    <a:pt x="1896" y="163"/>
                  </a:lnTo>
                  <a:lnTo>
                    <a:pt x="1899" y="160"/>
                  </a:lnTo>
                  <a:lnTo>
                    <a:pt x="1902" y="160"/>
                  </a:lnTo>
                  <a:lnTo>
                    <a:pt x="1909" y="161"/>
                  </a:lnTo>
                  <a:lnTo>
                    <a:pt x="1914" y="164"/>
                  </a:lnTo>
                  <a:lnTo>
                    <a:pt x="1920" y="167"/>
                  </a:lnTo>
                  <a:lnTo>
                    <a:pt x="1920" y="167"/>
                  </a:lnTo>
                  <a:lnTo>
                    <a:pt x="1927" y="167"/>
                  </a:lnTo>
                  <a:lnTo>
                    <a:pt x="1934" y="169"/>
                  </a:lnTo>
                  <a:lnTo>
                    <a:pt x="1934" y="169"/>
                  </a:lnTo>
                  <a:lnTo>
                    <a:pt x="1938" y="171"/>
                  </a:lnTo>
                  <a:lnTo>
                    <a:pt x="1945" y="177"/>
                  </a:lnTo>
                  <a:lnTo>
                    <a:pt x="1945" y="177"/>
                  </a:lnTo>
                  <a:lnTo>
                    <a:pt x="1954" y="181"/>
                  </a:lnTo>
                  <a:lnTo>
                    <a:pt x="1962" y="185"/>
                  </a:lnTo>
                  <a:lnTo>
                    <a:pt x="1968" y="192"/>
                  </a:lnTo>
                  <a:lnTo>
                    <a:pt x="1971" y="197"/>
                  </a:lnTo>
                  <a:lnTo>
                    <a:pt x="1973" y="202"/>
                  </a:lnTo>
                  <a:lnTo>
                    <a:pt x="1973" y="202"/>
                  </a:lnTo>
                  <a:lnTo>
                    <a:pt x="1968" y="212"/>
                  </a:lnTo>
                  <a:lnTo>
                    <a:pt x="1962" y="223"/>
                  </a:lnTo>
                  <a:lnTo>
                    <a:pt x="1952" y="247"/>
                  </a:lnTo>
                  <a:lnTo>
                    <a:pt x="1941" y="272"/>
                  </a:lnTo>
                  <a:lnTo>
                    <a:pt x="1936" y="284"/>
                  </a:lnTo>
                  <a:lnTo>
                    <a:pt x="1930" y="295"/>
                  </a:lnTo>
                  <a:lnTo>
                    <a:pt x="1930" y="295"/>
                  </a:lnTo>
                  <a:lnTo>
                    <a:pt x="1920" y="310"/>
                  </a:lnTo>
                  <a:lnTo>
                    <a:pt x="1910" y="326"/>
                  </a:lnTo>
                  <a:lnTo>
                    <a:pt x="1898" y="338"/>
                  </a:lnTo>
                  <a:lnTo>
                    <a:pt x="1884" y="351"/>
                  </a:lnTo>
                  <a:lnTo>
                    <a:pt x="1884" y="351"/>
                  </a:lnTo>
                  <a:lnTo>
                    <a:pt x="1875" y="364"/>
                  </a:lnTo>
                  <a:lnTo>
                    <a:pt x="1871" y="371"/>
                  </a:lnTo>
                  <a:lnTo>
                    <a:pt x="1864" y="375"/>
                  </a:lnTo>
                  <a:lnTo>
                    <a:pt x="1864" y="375"/>
                  </a:lnTo>
                  <a:lnTo>
                    <a:pt x="1864" y="378"/>
                  </a:lnTo>
                  <a:lnTo>
                    <a:pt x="1865" y="379"/>
                  </a:lnTo>
                  <a:lnTo>
                    <a:pt x="1867" y="382"/>
                  </a:lnTo>
                  <a:lnTo>
                    <a:pt x="1865" y="386"/>
                  </a:lnTo>
                  <a:lnTo>
                    <a:pt x="1865" y="386"/>
                  </a:lnTo>
                  <a:lnTo>
                    <a:pt x="1857" y="392"/>
                  </a:lnTo>
                  <a:lnTo>
                    <a:pt x="1853" y="393"/>
                  </a:lnTo>
                  <a:lnTo>
                    <a:pt x="1849" y="393"/>
                  </a:lnTo>
                  <a:lnTo>
                    <a:pt x="1849" y="393"/>
                  </a:lnTo>
                  <a:lnTo>
                    <a:pt x="1836" y="420"/>
                  </a:lnTo>
                  <a:lnTo>
                    <a:pt x="1825" y="448"/>
                  </a:lnTo>
                  <a:lnTo>
                    <a:pt x="1813" y="476"/>
                  </a:lnTo>
                  <a:lnTo>
                    <a:pt x="1802" y="501"/>
                  </a:lnTo>
                  <a:lnTo>
                    <a:pt x="1802" y="501"/>
                  </a:lnTo>
                  <a:lnTo>
                    <a:pt x="1805" y="507"/>
                  </a:lnTo>
                  <a:lnTo>
                    <a:pt x="1805" y="512"/>
                  </a:lnTo>
                  <a:lnTo>
                    <a:pt x="1805" y="517"/>
                  </a:lnTo>
                  <a:lnTo>
                    <a:pt x="1802" y="522"/>
                  </a:lnTo>
                  <a:lnTo>
                    <a:pt x="1799" y="527"/>
                  </a:lnTo>
                  <a:lnTo>
                    <a:pt x="1794" y="529"/>
                  </a:lnTo>
                  <a:lnTo>
                    <a:pt x="1790" y="532"/>
                  </a:lnTo>
                  <a:lnTo>
                    <a:pt x="1783" y="534"/>
                  </a:lnTo>
                  <a:lnTo>
                    <a:pt x="1783" y="534"/>
                  </a:lnTo>
                  <a:lnTo>
                    <a:pt x="1754" y="577"/>
                  </a:lnTo>
                  <a:lnTo>
                    <a:pt x="1739" y="598"/>
                  </a:lnTo>
                  <a:lnTo>
                    <a:pt x="1724" y="618"/>
                  </a:lnTo>
                  <a:lnTo>
                    <a:pt x="1724" y="618"/>
                  </a:lnTo>
                  <a:lnTo>
                    <a:pt x="1747" y="616"/>
                  </a:lnTo>
                  <a:lnTo>
                    <a:pt x="1771" y="616"/>
                  </a:lnTo>
                  <a:lnTo>
                    <a:pt x="1794" y="618"/>
                  </a:lnTo>
                  <a:lnTo>
                    <a:pt x="1816" y="621"/>
                  </a:lnTo>
                  <a:lnTo>
                    <a:pt x="1839" y="623"/>
                  </a:lnTo>
                  <a:lnTo>
                    <a:pt x="1861" y="628"/>
                  </a:lnTo>
                  <a:lnTo>
                    <a:pt x="1906" y="637"/>
                  </a:lnTo>
                  <a:lnTo>
                    <a:pt x="1906" y="637"/>
                  </a:lnTo>
                  <a:lnTo>
                    <a:pt x="1927" y="650"/>
                  </a:lnTo>
                  <a:lnTo>
                    <a:pt x="1938" y="657"/>
                  </a:lnTo>
                  <a:lnTo>
                    <a:pt x="1950" y="663"/>
                  </a:lnTo>
                  <a:lnTo>
                    <a:pt x="1950" y="663"/>
                  </a:lnTo>
                  <a:lnTo>
                    <a:pt x="1955" y="664"/>
                  </a:lnTo>
                  <a:lnTo>
                    <a:pt x="1959" y="666"/>
                  </a:lnTo>
                  <a:lnTo>
                    <a:pt x="1962" y="667"/>
                  </a:lnTo>
                  <a:lnTo>
                    <a:pt x="1962" y="667"/>
                  </a:lnTo>
                  <a:lnTo>
                    <a:pt x="1971" y="675"/>
                  </a:lnTo>
                  <a:lnTo>
                    <a:pt x="1980" y="687"/>
                  </a:lnTo>
                  <a:lnTo>
                    <a:pt x="2000" y="713"/>
                  </a:lnTo>
                  <a:lnTo>
                    <a:pt x="2000" y="713"/>
                  </a:lnTo>
                  <a:lnTo>
                    <a:pt x="2007" y="724"/>
                  </a:lnTo>
                  <a:lnTo>
                    <a:pt x="2011" y="737"/>
                  </a:lnTo>
                  <a:lnTo>
                    <a:pt x="2016" y="750"/>
                  </a:lnTo>
                  <a:lnTo>
                    <a:pt x="2018" y="762"/>
                  </a:lnTo>
                  <a:lnTo>
                    <a:pt x="2018" y="762"/>
                  </a:lnTo>
                  <a:lnTo>
                    <a:pt x="2016" y="776"/>
                  </a:lnTo>
                  <a:lnTo>
                    <a:pt x="2013" y="790"/>
                  </a:lnTo>
                  <a:lnTo>
                    <a:pt x="2009" y="803"/>
                  </a:lnTo>
                  <a:lnTo>
                    <a:pt x="2003" y="816"/>
                  </a:lnTo>
                  <a:lnTo>
                    <a:pt x="1992" y="840"/>
                  </a:lnTo>
                  <a:lnTo>
                    <a:pt x="1979" y="863"/>
                  </a:lnTo>
                  <a:lnTo>
                    <a:pt x="1966" y="886"/>
                  </a:lnTo>
                  <a:lnTo>
                    <a:pt x="1954" y="908"/>
                  </a:lnTo>
                  <a:lnTo>
                    <a:pt x="1943" y="931"/>
                  </a:lnTo>
                  <a:lnTo>
                    <a:pt x="1938" y="944"/>
                  </a:lnTo>
                  <a:lnTo>
                    <a:pt x="1934" y="956"/>
                  </a:lnTo>
                  <a:lnTo>
                    <a:pt x="1934" y="956"/>
                  </a:lnTo>
                  <a:lnTo>
                    <a:pt x="1930" y="959"/>
                  </a:lnTo>
                  <a:lnTo>
                    <a:pt x="1929" y="963"/>
                  </a:lnTo>
                  <a:lnTo>
                    <a:pt x="1926" y="969"/>
                  </a:lnTo>
                  <a:lnTo>
                    <a:pt x="1923" y="972"/>
                  </a:lnTo>
                  <a:lnTo>
                    <a:pt x="1923" y="972"/>
                  </a:lnTo>
                  <a:lnTo>
                    <a:pt x="1920" y="986"/>
                  </a:lnTo>
                  <a:lnTo>
                    <a:pt x="1916" y="1000"/>
                  </a:lnTo>
                  <a:lnTo>
                    <a:pt x="1906" y="1026"/>
                  </a:lnTo>
                  <a:lnTo>
                    <a:pt x="1906" y="1026"/>
                  </a:lnTo>
                  <a:lnTo>
                    <a:pt x="1907" y="1049"/>
                  </a:lnTo>
                  <a:lnTo>
                    <a:pt x="1909" y="1059"/>
                  </a:lnTo>
                  <a:lnTo>
                    <a:pt x="1912" y="1071"/>
                  </a:lnTo>
                  <a:lnTo>
                    <a:pt x="1912" y="1071"/>
                  </a:lnTo>
                  <a:lnTo>
                    <a:pt x="1940" y="1073"/>
                  </a:lnTo>
                  <a:lnTo>
                    <a:pt x="1952" y="1071"/>
                  </a:lnTo>
                  <a:lnTo>
                    <a:pt x="1958" y="1070"/>
                  </a:lnTo>
                  <a:lnTo>
                    <a:pt x="1965" y="1068"/>
                  </a:lnTo>
                  <a:lnTo>
                    <a:pt x="1965" y="1068"/>
                  </a:lnTo>
                  <a:lnTo>
                    <a:pt x="1973" y="1071"/>
                  </a:lnTo>
                  <a:lnTo>
                    <a:pt x="1983" y="1073"/>
                  </a:lnTo>
                  <a:lnTo>
                    <a:pt x="2003" y="1074"/>
                  </a:lnTo>
                  <a:lnTo>
                    <a:pt x="2003" y="1074"/>
                  </a:lnTo>
                  <a:lnTo>
                    <a:pt x="2021" y="1084"/>
                  </a:lnTo>
                  <a:lnTo>
                    <a:pt x="2041" y="1094"/>
                  </a:lnTo>
                  <a:lnTo>
                    <a:pt x="2051" y="1099"/>
                  </a:lnTo>
                  <a:lnTo>
                    <a:pt x="2059" y="1106"/>
                  </a:lnTo>
                  <a:lnTo>
                    <a:pt x="2066" y="1113"/>
                  </a:lnTo>
                  <a:lnTo>
                    <a:pt x="2070" y="1122"/>
                  </a:lnTo>
                  <a:lnTo>
                    <a:pt x="2070" y="1122"/>
                  </a:lnTo>
                  <a:lnTo>
                    <a:pt x="2072" y="1126"/>
                  </a:lnTo>
                  <a:lnTo>
                    <a:pt x="2072" y="1127"/>
                  </a:lnTo>
                  <a:lnTo>
                    <a:pt x="2069" y="1129"/>
                  </a:lnTo>
                  <a:lnTo>
                    <a:pt x="2069" y="1129"/>
                  </a:lnTo>
                  <a:lnTo>
                    <a:pt x="2072" y="1130"/>
                  </a:lnTo>
                  <a:lnTo>
                    <a:pt x="2073" y="1132"/>
                  </a:lnTo>
                  <a:lnTo>
                    <a:pt x="2075" y="1133"/>
                  </a:lnTo>
                  <a:lnTo>
                    <a:pt x="2075" y="1133"/>
                  </a:lnTo>
                  <a:lnTo>
                    <a:pt x="2079" y="1160"/>
                  </a:lnTo>
                  <a:lnTo>
                    <a:pt x="2080" y="1185"/>
                  </a:lnTo>
                  <a:lnTo>
                    <a:pt x="2080" y="1212"/>
                  </a:lnTo>
                  <a:lnTo>
                    <a:pt x="2077" y="1237"/>
                  </a:lnTo>
                  <a:lnTo>
                    <a:pt x="2073" y="1262"/>
                  </a:lnTo>
                  <a:lnTo>
                    <a:pt x="2068" y="1288"/>
                  </a:lnTo>
                  <a:lnTo>
                    <a:pt x="2055" y="1335"/>
                  </a:lnTo>
                  <a:lnTo>
                    <a:pt x="2055" y="1335"/>
                  </a:lnTo>
                  <a:lnTo>
                    <a:pt x="2042" y="1361"/>
                  </a:lnTo>
                  <a:lnTo>
                    <a:pt x="2030" y="1386"/>
                  </a:lnTo>
                  <a:lnTo>
                    <a:pt x="2016" y="1412"/>
                  </a:lnTo>
                  <a:lnTo>
                    <a:pt x="2010" y="1425"/>
                  </a:lnTo>
                  <a:lnTo>
                    <a:pt x="2006" y="1439"/>
                  </a:lnTo>
                  <a:lnTo>
                    <a:pt x="2006" y="1439"/>
                  </a:lnTo>
                  <a:lnTo>
                    <a:pt x="1990" y="1457"/>
                  </a:lnTo>
                  <a:lnTo>
                    <a:pt x="1975" y="1476"/>
                  </a:lnTo>
                  <a:lnTo>
                    <a:pt x="1962" y="1494"/>
                  </a:lnTo>
                  <a:lnTo>
                    <a:pt x="1950" y="1515"/>
                  </a:lnTo>
                  <a:lnTo>
                    <a:pt x="1950" y="1515"/>
                  </a:lnTo>
                  <a:lnTo>
                    <a:pt x="1933" y="1532"/>
                  </a:lnTo>
                  <a:lnTo>
                    <a:pt x="1926" y="1542"/>
                  </a:lnTo>
                  <a:lnTo>
                    <a:pt x="1920" y="1553"/>
                  </a:lnTo>
                  <a:lnTo>
                    <a:pt x="1920" y="1553"/>
                  </a:lnTo>
                  <a:lnTo>
                    <a:pt x="1917" y="1554"/>
                  </a:lnTo>
                  <a:lnTo>
                    <a:pt x="1913" y="1554"/>
                  </a:lnTo>
                  <a:lnTo>
                    <a:pt x="1913" y="1554"/>
                  </a:lnTo>
                  <a:lnTo>
                    <a:pt x="1906" y="1564"/>
                  </a:lnTo>
                  <a:lnTo>
                    <a:pt x="1898" y="1574"/>
                  </a:lnTo>
                  <a:lnTo>
                    <a:pt x="1881" y="1591"/>
                  </a:lnTo>
                  <a:lnTo>
                    <a:pt x="1863" y="1608"/>
                  </a:lnTo>
                  <a:lnTo>
                    <a:pt x="1854" y="1617"/>
                  </a:lnTo>
                  <a:lnTo>
                    <a:pt x="1847" y="1626"/>
                  </a:lnTo>
                  <a:lnTo>
                    <a:pt x="1847" y="1626"/>
                  </a:lnTo>
                  <a:lnTo>
                    <a:pt x="1841" y="1629"/>
                  </a:lnTo>
                  <a:lnTo>
                    <a:pt x="1839" y="1630"/>
                  </a:lnTo>
                  <a:lnTo>
                    <a:pt x="1836" y="1631"/>
                  </a:lnTo>
                  <a:lnTo>
                    <a:pt x="1836" y="1631"/>
                  </a:lnTo>
                  <a:lnTo>
                    <a:pt x="1818" y="1648"/>
                  </a:lnTo>
                  <a:lnTo>
                    <a:pt x="1799" y="1664"/>
                  </a:lnTo>
                  <a:lnTo>
                    <a:pt x="1780" y="1678"/>
                  </a:lnTo>
                  <a:lnTo>
                    <a:pt x="1760" y="1692"/>
                  </a:lnTo>
                  <a:lnTo>
                    <a:pt x="1738" y="1704"/>
                  </a:lnTo>
                  <a:lnTo>
                    <a:pt x="1715" y="1716"/>
                  </a:lnTo>
                  <a:lnTo>
                    <a:pt x="1693" y="1727"/>
                  </a:lnTo>
                  <a:lnTo>
                    <a:pt x="1669" y="1737"/>
                  </a:lnTo>
                  <a:lnTo>
                    <a:pt x="1669" y="1737"/>
                  </a:lnTo>
                  <a:lnTo>
                    <a:pt x="1677" y="1747"/>
                  </a:lnTo>
                  <a:lnTo>
                    <a:pt x="1683" y="1752"/>
                  </a:lnTo>
                  <a:lnTo>
                    <a:pt x="1688" y="1756"/>
                  </a:lnTo>
                  <a:lnTo>
                    <a:pt x="1688" y="1756"/>
                  </a:lnTo>
                  <a:lnTo>
                    <a:pt x="1693" y="1761"/>
                  </a:lnTo>
                  <a:lnTo>
                    <a:pt x="1697" y="1768"/>
                  </a:lnTo>
                  <a:lnTo>
                    <a:pt x="1701" y="1783"/>
                  </a:lnTo>
                  <a:lnTo>
                    <a:pt x="1704" y="1800"/>
                  </a:lnTo>
                  <a:lnTo>
                    <a:pt x="1707" y="1813"/>
                  </a:lnTo>
                  <a:lnTo>
                    <a:pt x="1707" y="1813"/>
                  </a:lnTo>
                  <a:lnTo>
                    <a:pt x="1705" y="1820"/>
                  </a:lnTo>
                  <a:lnTo>
                    <a:pt x="1704" y="1829"/>
                  </a:lnTo>
                  <a:lnTo>
                    <a:pt x="1704" y="1829"/>
                  </a:lnTo>
                  <a:lnTo>
                    <a:pt x="1694" y="1846"/>
                  </a:lnTo>
                  <a:lnTo>
                    <a:pt x="1684" y="1859"/>
                  </a:lnTo>
                  <a:lnTo>
                    <a:pt x="1670" y="1872"/>
                  </a:lnTo>
                  <a:lnTo>
                    <a:pt x="1655" y="1884"/>
                  </a:lnTo>
                  <a:lnTo>
                    <a:pt x="1655" y="1884"/>
                  </a:lnTo>
                  <a:lnTo>
                    <a:pt x="1635" y="1895"/>
                  </a:lnTo>
                  <a:lnTo>
                    <a:pt x="1614" y="1905"/>
                  </a:lnTo>
                  <a:lnTo>
                    <a:pt x="1592" y="1914"/>
                  </a:lnTo>
                  <a:lnTo>
                    <a:pt x="1568" y="1921"/>
                  </a:lnTo>
                  <a:lnTo>
                    <a:pt x="1542" y="1926"/>
                  </a:lnTo>
                  <a:lnTo>
                    <a:pt x="1517" y="1929"/>
                  </a:lnTo>
                  <a:lnTo>
                    <a:pt x="1489" y="1932"/>
                  </a:lnTo>
                  <a:lnTo>
                    <a:pt x="1461" y="1933"/>
                  </a:lnTo>
                  <a:lnTo>
                    <a:pt x="1461" y="1933"/>
                  </a:lnTo>
                  <a:lnTo>
                    <a:pt x="1412" y="1933"/>
                  </a:lnTo>
                  <a:lnTo>
                    <a:pt x="1387" y="1933"/>
                  </a:lnTo>
                  <a:lnTo>
                    <a:pt x="1361" y="1933"/>
                  </a:lnTo>
                  <a:lnTo>
                    <a:pt x="1336" y="1932"/>
                  </a:lnTo>
                  <a:lnTo>
                    <a:pt x="1312" y="1928"/>
                  </a:lnTo>
                  <a:lnTo>
                    <a:pt x="1290" y="1924"/>
                  </a:lnTo>
                  <a:lnTo>
                    <a:pt x="1267" y="1917"/>
                  </a:lnTo>
                  <a:lnTo>
                    <a:pt x="1267" y="1917"/>
                  </a:lnTo>
                  <a:lnTo>
                    <a:pt x="1253" y="1914"/>
                  </a:lnTo>
                  <a:lnTo>
                    <a:pt x="1238" y="1911"/>
                  </a:lnTo>
                  <a:lnTo>
                    <a:pt x="1207" y="1904"/>
                  </a:lnTo>
                  <a:lnTo>
                    <a:pt x="1207" y="1904"/>
                  </a:lnTo>
                  <a:lnTo>
                    <a:pt x="1192" y="1901"/>
                  </a:lnTo>
                  <a:lnTo>
                    <a:pt x="1185" y="1898"/>
                  </a:lnTo>
                  <a:lnTo>
                    <a:pt x="1177" y="1895"/>
                  </a:lnTo>
                  <a:lnTo>
                    <a:pt x="1177" y="1895"/>
                  </a:lnTo>
                  <a:lnTo>
                    <a:pt x="1170" y="1897"/>
                  </a:lnTo>
                  <a:lnTo>
                    <a:pt x="1163" y="1897"/>
                  </a:lnTo>
                  <a:lnTo>
                    <a:pt x="1148" y="1897"/>
                  </a:lnTo>
                  <a:lnTo>
                    <a:pt x="1119" y="1893"/>
                  </a:lnTo>
                  <a:lnTo>
                    <a:pt x="1119" y="1893"/>
                  </a:lnTo>
                  <a:lnTo>
                    <a:pt x="1109" y="1897"/>
                  </a:lnTo>
                  <a:lnTo>
                    <a:pt x="1106" y="1901"/>
                  </a:lnTo>
                  <a:lnTo>
                    <a:pt x="1103" y="1905"/>
                  </a:lnTo>
                  <a:lnTo>
                    <a:pt x="1103" y="1905"/>
                  </a:lnTo>
                  <a:lnTo>
                    <a:pt x="1050" y="1926"/>
                  </a:lnTo>
                  <a:lnTo>
                    <a:pt x="1023" y="1936"/>
                  </a:lnTo>
                  <a:lnTo>
                    <a:pt x="994" y="1946"/>
                  </a:lnTo>
                  <a:lnTo>
                    <a:pt x="966" y="1954"/>
                  </a:lnTo>
                  <a:lnTo>
                    <a:pt x="935" y="1963"/>
                  </a:lnTo>
                  <a:lnTo>
                    <a:pt x="904" y="1968"/>
                  </a:lnTo>
                  <a:lnTo>
                    <a:pt x="873" y="1973"/>
                  </a:lnTo>
                  <a:lnTo>
                    <a:pt x="873" y="1973"/>
                  </a:lnTo>
                  <a:lnTo>
                    <a:pt x="822" y="1981"/>
                  </a:lnTo>
                  <a:lnTo>
                    <a:pt x="796" y="1982"/>
                  </a:lnTo>
                  <a:lnTo>
                    <a:pt x="783" y="1984"/>
                  </a:lnTo>
                  <a:lnTo>
                    <a:pt x="770" y="1982"/>
                  </a:lnTo>
                  <a:lnTo>
                    <a:pt x="770" y="1982"/>
                  </a:lnTo>
                  <a:lnTo>
                    <a:pt x="725" y="1980"/>
                  </a:lnTo>
                  <a:lnTo>
                    <a:pt x="681" y="1978"/>
                  </a:lnTo>
                  <a:lnTo>
                    <a:pt x="636" y="1975"/>
                  </a:lnTo>
                  <a:lnTo>
                    <a:pt x="592" y="1973"/>
                  </a:lnTo>
                  <a:lnTo>
                    <a:pt x="550" y="1967"/>
                  </a:lnTo>
                  <a:lnTo>
                    <a:pt x="529" y="1963"/>
                  </a:lnTo>
                  <a:lnTo>
                    <a:pt x="508" y="1959"/>
                  </a:lnTo>
                  <a:lnTo>
                    <a:pt x="488" y="1953"/>
                  </a:lnTo>
                  <a:lnTo>
                    <a:pt x="467" y="1946"/>
                  </a:lnTo>
                  <a:lnTo>
                    <a:pt x="448" y="1938"/>
                  </a:lnTo>
                  <a:lnTo>
                    <a:pt x="429" y="1929"/>
                  </a:lnTo>
                  <a:lnTo>
                    <a:pt x="429" y="1929"/>
                  </a:lnTo>
                  <a:lnTo>
                    <a:pt x="426" y="1928"/>
                  </a:lnTo>
                  <a:lnTo>
                    <a:pt x="425" y="1928"/>
                  </a:lnTo>
                  <a:lnTo>
                    <a:pt x="419" y="1929"/>
                  </a:lnTo>
                  <a:lnTo>
                    <a:pt x="419" y="1929"/>
                  </a:lnTo>
                  <a:lnTo>
                    <a:pt x="408" y="1922"/>
                  </a:lnTo>
                  <a:lnTo>
                    <a:pt x="397" y="1914"/>
                  </a:lnTo>
                  <a:lnTo>
                    <a:pt x="377" y="1898"/>
                  </a:lnTo>
                  <a:lnTo>
                    <a:pt x="377" y="1898"/>
                  </a:lnTo>
                  <a:lnTo>
                    <a:pt x="379" y="1894"/>
                  </a:lnTo>
                  <a:lnTo>
                    <a:pt x="380" y="1890"/>
                  </a:lnTo>
                  <a:lnTo>
                    <a:pt x="380" y="1890"/>
                  </a:lnTo>
                  <a:lnTo>
                    <a:pt x="377" y="1881"/>
                  </a:lnTo>
                  <a:lnTo>
                    <a:pt x="375" y="1872"/>
                  </a:lnTo>
                  <a:lnTo>
                    <a:pt x="373" y="1853"/>
                  </a:lnTo>
                  <a:lnTo>
                    <a:pt x="372" y="1836"/>
                  </a:lnTo>
                  <a:lnTo>
                    <a:pt x="372" y="1827"/>
                  </a:lnTo>
                  <a:lnTo>
                    <a:pt x="369" y="1818"/>
                  </a:lnTo>
                  <a:lnTo>
                    <a:pt x="369" y="1818"/>
                  </a:lnTo>
                  <a:lnTo>
                    <a:pt x="372" y="1811"/>
                  </a:lnTo>
                  <a:lnTo>
                    <a:pt x="373" y="1804"/>
                  </a:lnTo>
                  <a:lnTo>
                    <a:pt x="373" y="1796"/>
                  </a:lnTo>
                  <a:lnTo>
                    <a:pt x="372" y="1787"/>
                  </a:lnTo>
                  <a:lnTo>
                    <a:pt x="372" y="1787"/>
                  </a:lnTo>
                  <a:lnTo>
                    <a:pt x="377" y="1778"/>
                  </a:lnTo>
                  <a:lnTo>
                    <a:pt x="382" y="1766"/>
                  </a:lnTo>
                  <a:lnTo>
                    <a:pt x="386" y="1756"/>
                  </a:lnTo>
                  <a:lnTo>
                    <a:pt x="393" y="1748"/>
                  </a:lnTo>
                  <a:lnTo>
                    <a:pt x="393" y="1748"/>
                  </a:lnTo>
                  <a:lnTo>
                    <a:pt x="390" y="1744"/>
                  </a:lnTo>
                  <a:lnTo>
                    <a:pt x="387" y="1742"/>
                  </a:lnTo>
                  <a:lnTo>
                    <a:pt x="382" y="1738"/>
                  </a:lnTo>
                  <a:lnTo>
                    <a:pt x="375" y="1733"/>
                  </a:lnTo>
                  <a:lnTo>
                    <a:pt x="372" y="1730"/>
                  </a:lnTo>
                  <a:lnTo>
                    <a:pt x="370" y="1727"/>
                  </a:lnTo>
                  <a:lnTo>
                    <a:pt x="370" y="1727"/>
                  </a:lnTo>
                  <a:lnTo>
                    <a:pt x="377" y="1716"/>
                  </a:lnTo>
                  <a:lnTo>
                    <a:pt x="384" y="1706"/>
                  </a:lnTo>
                  <a:lnTo>
                    <a:pt x="401" y="1688"/>
                  </a:lnTo>
                  <a:lnTo>
                    <a:pt x="418" y="1669"/>
                  </a:lnTo>
                  <a:lnTo>
                    <a:pt x="426" y="1661"/>
                  </a:lnTo>
                  <a:lnTo>
                    <a:pt x="435" y="1651"/>
                  </a:lnTo>
                  <a:lnTo>
                    <a:pt x="435" y="1651"/>
                  </a:lnTo>
                  <a:lnTo>
                    <a:pt x="432" y="1646"/>
                  </a:lnTo>
                  <a:lnTo>
                    <a:pt x="429" y="1641"/>
                  </a:lnTo>
                  <a:lnTo>
                    <a:pt x="425" y="1639"/>
                  </a:lnTo>
                  <a:lnTo>
                    <a:pt x="419" y="1636"/>
                  </a:lnTo>
                  <a:lnTo>
                    <a:pt x="419" y="1636"/>
                  </a:lnTo>
                  <a:lnTo>
                    <a:pt x="408" y="1623"/>
                  </a:lnTo>
                  <a:lnTo>
                    <a:pt x="398" y="1609"/>
                  </a:lnTo>
                  <a:lnTo>
                    <a:pt x="390" y="1594"/>
                  </a:lnTo>
                  <a:lnTo>
                    <a:pt x="382" y="1578"/>
                  </a:lnTo>
                  <a:lnTo>
                    <a:pt x="367" y="1544"/>
                  </a:lnTo>
                  <a:lnTo>
                    <a:pt x="360" y="1529"/>
                  </a:lnTo>
                  <a:lnTo>
                    <a:pt x="352" y="1515"/>
                  </a:lnTo>
                  <a:lnTo>
                    <a:pt x="352" y="1515"/>
                  </a:lnTo>
                  <a:lnTo>
                    <a:pt x="351" y="1500"/>
                  </a:lnTo>
                  <a:lnTo>
                    <a:pt x="348" y="1485"/>
                  </a:lnTo>
                  <a:lnTo>
                    <a:pt x="342" y="1456"/>
                  </a:lnTo>
                  <a:lnTo>
                    <a:pt x="339" y="1441"/>
                  </a:lnTo>
                  <a:lnTo>
                    <a:pt x="338" y="1424"/>
                  </a:lnTo>
                  <a:lnTo>
                    <a:pt x="337" y="1408"/>
                  </a:lnTo>
                  <a:lnTo>
                    <a:pt x="337" y="1391"/>
                  </a:lnTo>
                  <a:lnTo>
                    <a:pt x="337" y="1391"/>
                  </a:lnTo>
                  <a:lnTo>
                    <a:pt x="339" y="1372"/>
                  </a:lnTo>
                  <a:lnTo>
                    <a:pt x="345" y="1352"/>
                  </a:lnTo>
                  <a:lnTo>
                    <a:pt x="351" y="1334"/>
                  </a:lnTo>
                  <a:lnTo>
                    <a:pt x="358" y="1314"/>
                  </a:lnTo>
                  <a:lnTo>
                    <a:pt x="358" y="1314"/>
                  </a:lnTo>
                  <a:lnTo>
                    <a:pt x="346" y="1306"/>
                  </a:lnTo>
                  <a:lnTo>
                    <a:pt x="335" y="1295"/>
                  </a:lnTo>
                  <a:lnTo>
                    <a:pt x="324" y="1285"/>
                  </a:lnTo>
                  <a:lnTo>
                    <a:pt x="311" y="1276"/>
                  </a:lnTo>
                  <a:lnTo>
                    <a:pt x="311" y="1276"/>
                  </a:lnTo>
                  <a:lnTo>
                    <a:pt x="310" y="1272"/>
                  </a:lnTo>
                  <a:lnTo>
                    <a:pt x="307" y="1266"/>
                  </a:lnTo>
                  <a:lnTo>
                    <a:pt x="307" y="1266"/>
                  </a:lnTo>
                  <a:lnTo>
                    <a:pt x="227" y="1198"/>
                  </a:lnTo>
                  <a:lnTo>
                    <a:pt x="185" y="1163"/>
                  </a:lnTo>
                  <a:lnTo>
                    <a:pt x="141" y="1130"/>
                  </a:lnTo>
                  <a:lnTo>
                    <a:pt x="141" y="1130"/>
                  </a:lnTo>
                  <a:lnTo>
                    <a:pt x="139" y="1126"/>
                  </a:lnTo>
                  <a:lnTo>
                    <a:pt x="136" y="1123"/>
                  </a:lnTo>
                  <a:lnTo>
                    <a:pt x="134" y="1119"/>
                  </a:lnTo>
                  <a:lnTo>
                    <a:pt x="134" y="1119"/>
                  </a:lnTo>
                  <a:lnTo>
                    <a:pt x="130" y="1118"/>
                  </a:lnTo>
                  <a:lnTo>
                    <a:pt x="125" y="1113"/>
                  </a:lnTo>
                  <a:lnTo>
                    <a:pt x="120" y="1111"/>
                  </a:lnTo>
                  <a:lnTo>
                    <a:pt x="116" y="1108"/>
                  </a:lnTo>
                  <a:lnTo>
                    <a:pt x="116" y="1108"/>
                  </a:lnTo>
                  <a:lnTo>
                    <a:pt x="105" y="1097"/>
                  </a:lnTo>
                  <a:lnTo>
                    <a:pt x="92" y="1085"/>
                  </a:lnTo>
                  <a:lnTo>
                    <a:pt x="67" y="1064"/>
                  </a:lnTo>
                  <a:lnTo>
                    <a:pt x="40" y="1045"/>
                  </a:lnTo>
                  <a:lnTo>
                    <a:pt x="15" y="1024"/>
                  </a:lnTo>
                  <a:lnTo>
                    <a:pt x="15" y="1024"/>
                  </a:lnTo>
                  <a:lnTo>
                    <a:pt x="7" y="1022"/>
                  </a:lnTo>
                  <a:lnTo>
                    <a:pt x="4" y="1022"/>
                  </a:lnTo>
                  <a:lnTo>
                    <a:pt x="0" y="1019"/>
                  </a:lnTo>
                  <a:lnTo>
                    <a:pt x="0" y="1019"/>
                  </a:lnTo>
                  <a:lnTo>
                    <a:pt x="4" y="1002"/>
                  </a:lnTo>
                  <a:lnTo>
                    <a:pt x="5" y="988"/>
                  </a:lnTo>
                  <a:lnTo>
                    <a:pt x="8" y="976"/>
                  </a:lnTo>
                  <a:lnTo>
                    <a:pt x="11" y="960"/>
                  </a:lnTo>
                  <a:lnTo>
                    <a:pt x="11" y="960"/>
                  </a:lnTo>
                  <a:lnTo>
                    <a:pt x="25" y="955"/>
                  </a:lnTo>
                  <a:lnTo>
                    <a:pt x="33" y="951"/>
                  </a:lnTo>
                  <a:lnTo>
                    <a:pt x="39" y="945"/>
                  </a:lnTo>
                  <a:lnTo>
                    <a:pt x="39" y="945"/>
                  </a:lnTo>
                  <a:lnTo>
                    <a:pt x="67" y="936"/>
                  </a:lnTo>
                  <a:lnTo>
                    <a:pt x="92" y="925"/>
                  </a:lnTo>
                  <a:lnTo>
                    <a:pt x="92" y="925"/>
                  </a:lnTo>
                  <a:lnTo>
                    <a:pt x="101" y="921"/>
                  </a:lnTo>
                  <a:lnTo>
                    <a:pt x="108" y="915"/>
                  </a:lnTo>
                  <a:lnTo>
                    <a:pt x="116" y="910"/>
                  </a:lnTo>
                  <a:lnTo>
                    <a:pt x="125" y="904"/>
                  </a:lnTo>
                  <a:lnTo>
                    <a:pt x="125" y="904"/>
                  </a:lnTo>
                  <a:lnTo>
                    <a:pt x="126" y="906"/>
                  </a:lnTo>
                  <a:lnTo>
                    <a:pt x="126" y="907"/>
                  </a:lnTo>
                  <a:lnTo>
                    <a:pt x="126" y="911"/>
                  </a:lnTo>
                  <a:lnTo>
                    <a:pt x="126" y="911"/>
                  </a:lnTo>
                  <a:lnTo>
                    <a:pt x="130" y="911"/>
                  </a:lnTo>
                  <a:lnTo>
                    <a:pt x="133" y="913"/>
                  </a:lnTo>
                  <a:lnTo>
                    <a:pt x="134" y="914"/>
                  </a:lnTo>
                  <a:lnTo>
                    <a:pt x="136" y="913"/>
                  </a:lnTo>
                  <a:lnTo>
                    <a:pt x="136" y="913"/>
                  </a:lnTo>
                  <a:lnTo>
                    <a:pt x="170" y="941"/>
                  </a:lnTo>
                  <a:lnTo>
                    <a:pt x="205" y="967"/>
                  </a:lnTo>
                  <a:lnTo>
                    <a:pt x="238" y="994"/>
                  </a:lnTo>
                  <a:lnTo>
                    <a:pt x="255" y="1008"/>
                  </a:lnTo>
                  <a:lnTo>
                    <a:pt x="272" y="1024"/>
                  </a:lnTo>
                  <a:lnTo>
                    <a:pt x="272" y="1024"/>
                  </a:lnTo>
                  <a:lnTo>
                    <a:pt x="286" y="1032"/>
                  </a:lnTo>
                  <a:lnTo>
                    <a:pt x="299" y="1042"/>
                  </a:lnTo>
                  <a:lnTo>
                    <a:pt x="324" y="1063"/>
                  </a:lnTo>
                  <a:lnTo>
                    <a:pt x="349" y="1083"/>
                  </a:lnTo>
                  <a:lnTo>
                    <a:pt x="362" y="1092"/>
                  </a:lnTo>
                  <a:lnTo>
                    <a:pt x="376" y="1101"/>
                  </a:lnTo>
                  <a:lnTo>
                    <a:pt x="376" y="1101"/>
                  </a:lnTo>
                  <a:lnTo>
                    <a:pt x="394" y="1120"/>
                  </a:lnTo>
                  <a:lnTo>
                    <a:pt x="412" y="1139"/>
                  </a:lnTo>
                  <a:lnTo>
                    <a:pt x="433" y="1156"/>
                  </a:lnTo>
                  <a:lnTo>
                    <a:pt x="455" y="1172"/>
                  </a:lnTo>
                  <a:lnTo>
                    <a:pt x="455" y="1172"/>
                  </a:lnTo>
                  <a:lnTo>
                    <a:pt x="463" y="1165"/>
                  </a:lnTo>
                  <a:lnTo>
                    <a:pt x="474" y="1158"/>
                  </a:lnTo>
                  <a:lnTo>
                    <a:pt x="494" y="1144"/>
                  </a:lnTo>
                  <a:lnTo>
                    <a:pt x="494" y="1144"/>
                  </a:lnTo>
                  <a:lnTo>
                    <a:pt x="488" y="1118"/>
                  </a:lnTo>
                  <a:lnTo>
                    <a:pt x="483" y="1088"/>
                  </a:lnTo>
                  <a:lnTo>
                    <a:pt x="473" y="1026"/>
                  </a:lnTo>
                  <a:lnTo>
                    <a:pt x="463" y="966"/>
                  </a:lnTo>
                  <a:lnTo>
                    <a:pt x="457" y="938"/>
                  </a:lnTo>
                  <a:lnTo>
                    <a:pt x="450" y="911"/>
                  </a:lnTo>
                  <a:lnTo>
                    <a:pt x="450" y="911"/>
                  </a:lnTo>
                  <a:lnTo>
                    <a:pt x="442" y="847"/>
                  </a:lnTo>
                  <a:lnTo>
                    <a:pt x="431" y="782"/>
                  </a:lnTo>
                  <a:lnTo>
                    <a:pt x="418" y="716"/>
                  </a:lnTo>
                  <a:lnTo>
                    <a:pt x="404" y="650"/>
                  </a:lnTo>
                  <a:lnTo>
                    <a:pt x="404" y="650"/>
                  </a:lnTo>
                  <a:lnTo>
                    <a:pt x="398" y="621"/>
                  </a:lnTo>
                  <a:lnTo>
                    <a:pt x="394" y="587"/>
                  </a:lnTo>
                  <a:lnTo>
                    <a:pt x="394" y="587"/>
                  </a:lnTo>
                  <a:lnTo>
                    <a:pt x="390" y="564"/>
                  </a:lnTo>
                  <a:lnTo>
                    <a:pt x="386" y="542"/>
                  </a:lnTo>
                  <a:lnTo>
                    <a:pt x="380" y="518"/>
                  </a:lnTo>
                  <a:lnTo>
                    <a:pt x="379" y="505"/>
                  </a:lnTo>
                  <a:lnTo>
                    <a:pt x="379" y="493"/>
                  </a:lnTo>
                  <a:lnTo>
                    <a:pt x="379" y="493"/>
                  </a:lnTo>
                  <a:lnTo>
                    <a:pt x="384" y="489"/>
                  </a:lnTo>
                  <a:lnTo>
                    <a:pt x="390" y="484"/>
                  </a:lnTo>
                  <a:lnTo>
                    <a:pt x="394" y="482"/>
                  </a:lnTo>
                  <a:lnTo>
                    <a:pt x="401" y="482"/>
                  </a:lnTo>
                  <a:lnTo>
                    <a:pt x="401" y="482"/>
                  </a:lnTo>
                  <a:lnTo>
                    <a:pt x="405" y="483"/>
                  </a:lnTo>
                  <a:lnTo>
                    <a:pt x="410" y="486"/>
                  </a:lnTo>
                  <a:lnTo>
                    <a:pt x="417" y="493"/>
                  </a:lnTo>
                  <a:lnTo>
                    <a:pt x="422" y="501"/>
                  </a:lnTo>
                  <a:lnTo>
                    <a:pt x="428" y="508"/>
                  </a:lnTo>
                  <a:lnTo>
                    <a:pt x="428" y="508"/>
                  </a:lnTo>
                  <a:lnTo>
                    <a:pt x="481" y="556"/>
                  </a:lnTo>
                  <a:lnTo>
                    <a:pt x="532" y="607"/>
                  </a:lnTo>
                  <a:lnTo>
                    <a:pt x="584" y="656"/>
                  </a:lnTo>
                  <a:lnTo>
                    <a:pt x="636" y="706"/>
                  </a:lnTo>
                  <a:lnTo>
                    <a:pt x="636" y="706"/>
                  </a:lnTo>
                  <a:lnTo>
                    <a:pt x="647" y="715"/>
                  </a:lnTo>
                  <a:lnTo>
                    <a:pt x="659" y="724"/>
                  </a:lnTo>
                  <a:lnTo>
                    <a:pt x="682" y="747"/>
                  </a:lnTo>
                  <a:lnTo>
                    <a:pt x="703" y="768"/>
                  </a:lnTo>
                  <a:lnTo>
                    <a:pt x="714" y="778"/>
                  </a:lnTo>
                  <a:lnTo>
                    <a:pt x="727" y="788"/>
                  </a:lnTo>
                  <a:lnTo>
                    <a:pt x="727" y="788"/>
                  </a:lnTo>
                  <a:lnTo>
                    <a:pt x="707" y="746"/>
                  </a:lnTo>
                  <a:lnTo>
                    <a:pt x="686" y="703"/>
                  </a:lnTo>
                  <a:lnTo>
                    <a:pt x="665" y="663"/>
                  </a:lnTo>
                  <a:lnTo>
                    <a:pt x="645" y="619"/>
                  </a:lnTo>
                  <a:lnTo>
                    <a:pt x="645" y="619"/>
                  </a:lnTo>
                  <a:lnTo>
                    <a:pt x="626" y="588"/>
                  </a:lnTo>
                  <a:lnTo>
                    <a:pt x="608" y="556"/>
                  </a:lnTo>
                  <a:lnTo>
                    <a:pt x="589" y="522"/>
                  </a:lnTo>
                  <a:lnTo>
                    <a:pt x="572" y="489"/>
                  </a:lnTo>
                  <a:lnTo>
                    <a:pt x="572" y="489"/>
                  </a:lnTo>
                  <a:lnTo>
                    <a:pt x="571" y="475"/>
                  </a:lnTo>
                  <a:lnTo>
                    <a:pt x="570" y="459"/>
                  </a:lnTo>
                  <a:lnTo>
                    <a:pt x="563" y="427"/>
                  </a:lnTo>
                  <a:lnTo>
                    <a:pt x="563" y="427"/>
                  </a:lnTo>
                  <a:lnTo>
                    <a:pt x="554" y="388"/>
                  </a:lnTo>
                  <a:lnTo>
                    <a:pt x="549" y="344"/>
                  </a:lnTo>
                  <a:lnTo>
                    <a:pt x="549" y="344"/>
                  </a:lnTo>
                  <a:lnTo>
                    <a:pt x="547" y="334"/>
                  </a:lnTo>
                  <a:lnTo>
                    <a:pt x="547" y="326"/>
                  </a:lnTo>
                  <a:lnTo>
                    <a:pt x="547" y="320"/>
                  </a:lnTo>
                  <a:lnTo>
                    <a:pt x="549" y="316"/>
                  </a:lnTo>
                  <a:lnTo>
                    <a:pt x="551" y="312"/>
                  </a:lnTo>
                  <a:lnTo>
                    <a:pt x="554" y="309"/>
                  </a:lnTo>
                  <a:lnTo>
                    <a:pt x="554" y="309"/>
                  </a:lnTo>
                  <a:lnTo>
                    <a:pt x="571" y="320"/>
                  </a:lnTo>
                  <a:lnTo>
                    <a:pt x="588" y="334"/>
                  </a:lnTo>
                  <a:lnTo>
                    <a:pt x="603" y="348"/>
                  </a:lnTo>
                  <a:lnTo>
                    <a:pt x="620" y="362"/>
                  </a:lnTo>
                  <a:lnTo>
                    <a:pt x="620" y="362"/>
                  </a:lnTo>
                  <a:lnTo>
                    <a:pt x="637" y="375"/>
                  </a:lnTo>
                  <a:lnTo>
                    <a:pt x="652" y="388"/>
                  </a:lnTo>
                  <a:lnTo>
                    <a:pt x="652" y="388"/>
                  </a:lnTo>
                  <a:lnTo>
                    <a:pt x="674" y="409"/>
                  </a:lnTo>
                  <a:lnTo>
                    <a:pt x="683" y="417"/>
                  </a:lnTo>
                  <a:lnTo>
                    <a:pt x="695" y="424"/>
                  </a:lnTo>
                  <a:lnTo>
                    <a:pt x="695" y="424"/>
                  </a:lnTo>
                  <a:lnTo>
                    <a:pt x="700" y="441"/>
                  </a:lnTo>
                  <a:lnTo>
                    <a:pt x="707" y="456"/>
                  </a:lnTo>
                  <a:lnTo>
                    <a:pt x="721" y="486"/>
                  </a:lnTo>
                  <a:lnTo>
                    <a:pt x="738" y="517"/>
                  </a:lnTo>
                  <a:lnTo>
                    <a:pt x="754" y="548"/>
                  </a:lnTo>
                  <a:lnTo>
                    <a:pt x="754" y="548"/>
                  </a:lnTo>
                  <a:lnTo>
                    <a:pt x="789" y="622"/>
                  </a:lnTo>
                  <a:lnTo>
                    <a:pt x="805" y="659"/>
                  </a:lnTo>
                  <a:lnTo>
                    <a:pt x="824" y="695"/>
                  </a:lnTo>
                  <a:lnTo>
                    <a:pt x="824" y="695"/>
                  </a:lnTo>
                  <a:lnTo>
                    <a:pt x="836" y="729"/>
                  </a:lnTo>
                  <a:lnTo>
                    <a:pt x="843" y="744"/>
                  </a:lnTo>
                  <a:lnTo>
                    <a:pt x="850" y="757"/>
                  </a:lnTo>
                  <a:lnTo>
                    <a:pt x="850" y="757"/>
                  </a:lnTo>
                  <a:lnTo>
                    <a:pt x="852" y="765"/>
                  </a:lnTo>
                  <a:lnTo>
                    <a:pt x="855" y="772"/>
                  </a:lnTo>
                  <a:lnTo>
                    <a:pt x="862" y="785"/>
                  </a:lnTo>
                  <a:lnTo>
                    <a:pt x="867" y="796"/>
                  </a:lnTo>
                  <a:lnTo>
                    <a:pt x="870" y="803"/>
                  </a:lnTo>
                  <a:lnTo>
                    <a:pt x="870" y="810"/>
                  </a:lnTo>
                  <a:lnTo>
                    <a:pt x="870" y="810"/>
                  </a:lnTo>
                  <a:lnTo>
                    <a:pt x="873" y="810"/>
                  </a:lnTo>
                  <a:lnTo>
                    <a:pt x="873" y="812"/>
                  </a:lnTo>
                  <a:lnTo>
                    <a:pt x="874" y="814"/>
                  </a:lnTo>
                  <a:lnTo>
                    <a:pt x="877" y="816"/>
                  </a:lnTo>
                  <a:lnTo>
                    <a:pt x="877" y="816"/>
                  </a:lnTo>
                  <a:lnTo>
                    <a:pt x="877" y="819"/>
                  </a:lnTo>
                  <a:lnTo>
                    <a:pt x="878" y="823"/>
                  </a:lnTo>
                  <a:lnTo>
                    <a:pt x="884" y="831"/>
                  </a:lnTo>
                  <a:lnTo>
                    <a:pt x="890" y="841"/>
                  </a:lnTo>
                  <a:lnTo>
                    <a:pt x="893" y="847"/>
                  </a:lnTo>
                  <a:lnTo>
                    <a:pt x="894" y="852"/>
                  </a:lnTo>
                  <a:lnTo>
                    <a:pt x="894" y="852"/>
                  </a:lnTo>
                  <a:close/>
                  <a:moveTo>
                    <a:pt x="1710" y="37"/>
                  </a:moveTo>
                  <a:lnTo>
                    <a:pt x="1710" y="37"/>
                  </a:lnTo>
                  <a:lnTo>
                    <a:pt x="1712" y="37"/>
                  </a:lnTo>
                  <a:lnTo>
                    <a:pt x="1714" y="37"/>
                  </a:lnTo>
                  <a:lnTo>
                    <a:pt x="1714" y="38"/>
                  </a:lnTo>
                  <a:lnTo>
                    <a:pt x="1715" y="38"/>
                  </a:lnTo>
                  <a:lnTo>
                    <a:pt x="1715" y="38"/>
                  </a:lnTo>
                  <a:lnTo>
                    <a:pt x="1715" y="34"/>
                  </a:lnTo>
                  <a:lnTo>
                    <a:pt x="1717" y="30"/>
                  </a:lnTo>
                  <a:lnTo>
                    <a:pt x="1717" y="27"/>
                  </a:lnTo>
                  <a:lnTo>
                    <a:pt x="1715" y="24"/>
                  </a:lnTo>
                  <a:lnTo>
                    <a:pt x="1715" y="24"/>
                  </a:lnTo>
                  <a:lnTo>
                    <a:pt x="1715" y="27"/>
                  </a:lnTo>
                  <a:lnTo>
                    <a:pt x="1714" y="30"/>
                  </a:lnTo>
                  <a:lnTo>
                    <a:pt x="1710" y="37"/>
                  </a:lnTo>
                  <a:lnTo>
                    <a:pt x="1710" y="37"/>
                  </a:lnTo>
                  <a:close/>
                  <a:moveTo>
                    <a:pt x="1651" y="142"/>
                  </a:moveTo>
                  <a:lnTo>
                    <a:pt x="1651" y="142"/>
                  </a:lnTo>
                  <a:lnTo>
                    <a:pt x="1656" y="129"/>
                  </a:lnTo>
                  <a:lnTo>
                    <a:pt x="1663" y="118"/>
                  </a:lnTo>
                  <a:lnTo>
                    <a:pt x="1681" y="97"/>
                  </a:lnTo>
                  <a:lnTo>
                    <a:pt x="1688" y="87"/>
                  </a:lnTo>
                  <a:lnTo>
                    <a:pt x="1697" y="76"/>
                  </a:lnTo>
                  <a:lnTo>
                    <a:pt x="1703" y="62"/>
                  </a:lnTo>
                  <a:lnTo>
                    <a:pt x="1705" y="46"/>
                  </a:lnTo>
                  <a:lnTo>
                    <a:pt x="1705" y="46"/>
                  </a:lnTo>
                  <a:lnTo>
                    <a:pt x="1703" y="48"/>
                  </a:lnTo>
                  <a:lnTo>
                    <a:pt x="1700" y="51"/>
                  </a:lnTo>
                  <a:lnTo>
                    <a:pt x="1694" y="56"/>
                  </a:lnTo>
                  <a:lnTo>
                    <a:pt x="1690" y="65"/>
                  </a:lnTo>
                  <a:lnTo>
                    <a:pt x="1684" y="70"/>
                  </a:lnTo>
                  <a:lnTo>
                    <a:pt x="1684" y="70"/>
                  </a:lnTo>
                  <a:lnTo>
                    <a:pt x="1679" y="74"/>
                  </a:lnTo>
                  <a:lnTo>
                    <a:pt x="1673" y="79"/>
                  </a:lnTo>
                  <a:lnTo>
                    <a:pt x="1660" y="86"/>
                  </a:lnTo>
                  <a:lnTo>
                    <a:pt x="1660" y="86"/>
                  </a:lnTo>
                  <a:lnTo>
                    <a:pt x="1648" y="97"/>
                  </a:lnTo>
                  <a:lnTo>
                    <a:pt x="1637" y="107"/>
                  </a:lnTo>
                  <a:lnTo>
                    <a:pt x="1637" y="107"/>
                  </a:lnTo>
                  <a:lnTo>
                    <a:pt x="1621" y="118"/>
                  </a:lnTo>
                  <a:lnTo>
                    <a:pt x="1614" y="124"/>
                  </a:lnTo>
                  <a:lnTo>
                    <a:pt x="1607" y="129"/>
                  </a:lnTo>
                  <a:lnTo>
                    <a:pt x="1607" y="129"/>
                  </a:lnTo>
                  <a:lnTo>
                    <a:pt x="1603" y="135"/>
                  </a:lnTo>
                  <a:lnTo>
                    <a:pt x="1599" y="140"/>
                  </a:lnTo>
                  <a:lnTo>
                    <a:pt x="1592" y="152"/>
                  </a:lnTo>
                  <a:lnTo>
                    <a:pt x="1592" y="152"/>
                  </a:lnTo>
                  <a:lnTo>
                    <a:pt x="1587" y="154"/>
                  </a:lnTo>
                  <a:lnTo>
                    <a:pt x="1583" y="157"/>
                  </a:lnTo>
                  <a:lnTo>
                    <a:pt x="1583" y="157"/>
                  </a:lnTo>
                  <a:lnTo>
                    <a:pt x="1578" y="164"/>
                  </a:lnTo>
                  <a:lnTo>
                    <a:pt x="1573" y="173"/>
                  </a:lnTo>
                  <a:lnTo>
                    <a:pt x="1565" y="191"/>
                  </a:lnTo>
                  <a:lnTo>
                    <a:pt x="1559" y="211"/>
                  </a:lnTo>
                  <a:lnTo>
                    <a:pt x="1555" y="232"/>
                  </a:lnTo>
                  <a:lnTo>
                    <a:pt x="1555" y="254"/>
                  </a:lnTo>
                  <a:lnTo>
                    <a:pt x="1557" y="264"/>
                  </a:lnTo>
                  <a:lnTo>
                    <a:pt x="1559" y="274"/>
                  </a:lnTo>
                  <a:lnTo>
                    <a:pt x="1562" y="284"/>
                  </a:lnTo>
                  <a:lnTo>
                    <a:pt x="1566" y="293"/>
                  </a:lnTo>
                  <a:lnTo>
                    <a:pt x="1571" y="302"/>
                  </a:lnTo>
                  <a:lnTo>
                    <a:pt x="1576" y="310"/>
                  </a:lnTo>
                  <a:lnTo>
                    <a:pt x="1576" y="310"/>
                  </a:lnTo>
                  <a:lnTo>
                    <a:pt x="1575" y="285"/>
                  </a:lnTo>
                  <a:lnTo>
                    <a:pt x="1576" y="261"/>
                  </a:lnTo>
                  <a:lnTo>
                    <a:pt x="1578" y="250"/>
                  </a:lnTo>
                  <a:lnTo>
                    <a:pt x="1580" y="240"/>
                  </a:lnTo>
                  <a:lnTo>
                    <a:pt x="1585" y="233"/>
                  </a:lnTo>
                  <a:lnTo>
                    <a:pt x="1590" y="226"/>
                  </a:lnTo>
                  <a:lnTo>
                    <a:pt x="1590" y="226"/>
                  </a:lnTo>
                  <a:lnTo>
                    <a:pt x="1586" y="250"/>
                  </a:lnTo>
                  <a:lnTo>
                    <a:pt x="1585" y="274"/>
                  </a:lnTo>
                  <a:lnTo>
                    <a:pt x="1585" y="285"/>
                  </a:lnTo>
                  <a:lnTo>
                    <a:pt x="1586" y="296"/>
                  </a:lnTo>
                  <a:lnTo>
                    <a:pt x="1587" y="307"/>
                  </a:lnTo>
                  <a:lnTo>
                    <a:pt x="1590" y="317"/>
                  </a:lnTo>
                  <a:lnTo>
                    <a:pt x="1590" y="317"/>
                  </a:lnTo>
                  <a:lnTo>
                    <a:pt x="1596" y="319"/>
                  </a:lnTo>
                  <a:lnTo>
                    <a:pt x="1600" y="319"/>
                  </a:lnTo>
                  <a:lnTo>
                    <a:pt x="1604" y="317"/>
                  </a:lnTo>
                  <a:lnTo>
                    <a:pt x="1608" y="315"/>
                  </a:lnTo>
                  <a:lnTo>
                    <a:pt x="1614" y="309"/>
                  </a:lnTo>
                  <a:lnTo>
                    <a:pt x="1618" y="299"/>
                  </a:lnTo>
                  <a:lnTo>
                    <a:pt x="1625" y="279"/>
                  </a:lnTo>
                  <a:lnTo>
                    <a:pt x="1630" y="271"/>
                  </a:lnTo>
                  <a:lnTo>
                    <a:pt x="1635" y="264"/>
                  </a:lnTo>
                  <a:lnTo>
                    <a:pt x="1635" y="264"/>
                  </a:lnTo>
                  <a:lnTo>
                    <a:pt x="1634" y="274"/>
                  </a:lnTo>
                  <a:lnTo>
                    <a:pt x="1632" y="284"/>
                  </a:lnTo>
                  <a:lnTo>
                    <a:pt x="1627" y="300"/>
                  </a:lnTo>
                  <a:lnTo>
                    <a:pt x="1620" y="316"/>
                  </a:lnTo>
                  <a:lnTo>
                    <a:pt x="1613" y="329"/>
                  </a:lnTo>
                  <a:lnTo>
                    <a:pt x="1613" y="329"/>
                  </a:lnTo>
                  <a:lnTo>
                    <a:pt x="1627" y="317"/>
                  </a:lnTo>
                  <a:lnTo>
                    <a:pt x="1641" y="306"/>
                  </a:lnTo>
                  <a:lnTo>
                    <a:pt x="1648" y="300"/>
                  </a:lnTo>
                  <a:lnTo>
                    <a:pt x="1653" y="295"/>
                  </a:lnTo>
                  <a:lnTo>
                    <a:pt x="1659" y="288"/>
                  </a:lnTo>
                  <a:lnTo>
                    <a:pt x="1663" y="279"/>
                  </a:lnTo>
                  <a:lnTo>
                    <a:pt x="1663" y="279"/>
                  </a:lnTo>
                  <a:lnTo>
                    <a:pt x="1665" y="270"/>
                  </a:lnTo>
                  <a:lnTo>
                    <a:pt x="1667" y="260"/>
                  </a:lnTo>
                  <a:lnTo>
                    <a:pt x="1670" y="250"/>
                  </a:lnTo>
                  <a:lnTo>
                    <a:pt x="1673" y="246"/>
                  </a:lnTo>
                  <a:lnTo>
                    <a:pt x="1677" y="242"/>
                  </a:lnTo>
                  <a:lnTo>
                    <a:pt x="1677" y="242"/>
                  </a:lnTo>
                  <a:lnTo>
                    <a:pt x="1674" y="256"/>
                  </a:lnTo>
                  <a:lnTo>
                    <a:pt x="1672" y="268"/>
                  </a:lnTo>
                  <a:lnTo>
                    <a:pt x="1667" y="281"/>
                  </a:lnTo>
                  <a:lnTo>
                    <a:pt x="1663" y="291"/>
                  </a:lnTo>
                  <a:lnTo>
                    <a:pt x="1658" y="300"/>
                  </a:lnTo>
                  <a:lnTo>
                    <a:pt x="1651" y="310"/>
                  </a:lnTo>
                  <a:lnTo>
                    <a:pt x="1642" y="317"/>
                  </a:lnTo>
                  <a:lnTo>
                    <a:pt x="1635" y="326"/>
                  </a:lnTo>
                  <a:lnTo>
                    <a:pt x="1635" y="326"/>
                  </a:lnTo>
                  <a:lnTo>
                    <a:pt x="1642" y="324"/>
                  </a:lnTo>
                  <a:lnTo>
                    <a:pt x="1649" y="322"/>
                  </a:lnTo>
                  <a:lnTo>
                    <a:pt x="1653" y="317"/>
                  </a:lnTo>
                  <a:lnTo>
                    <a:pt x="1658" y="313"/>
                  </a:lnTo>
                  <a:lnTo>
                    <a:pt x="1666" y="305"/>
                  </a:lnTo>
                  <a:lnTo>
                    <a:pt x="1676" y="293"/>
                  </a:lnTo>
                  <a:lnTo>
                    <a:pt x="1676" y="293"/>
                  </a:lnTo>
                  <a:lnTo>
                    <a:pt x="1700" y="268"/>
                  </a:lnTo>
                  <a:lnTo>
                    <a:pt x="1710" y="254"/>
                  </a:lnTo>
                  <a:lnTo>
                    <a:pt x="1714" y="247"/>
                  </a:lnTo>
                  <a:lnTo>
                    <a:pt x="1717" y="239"/>
                  </a:lnTo>
                  <a:lnTo>
                    <a:pt x="1717" y="239"/>
                  </a:lnTo>
                  <a:lnTo>
                    <a:pt x="1724" y="230"/>
                  </a:lnTo>
                  <a:lnTo>
                    <a:pt x="1729" y="220"/>
                  </a:lnTo>
                  <a:lnTo>
                    <a:pt x="1736" y="199"/>
                  </a:lnTo>
                  <a:lnTo>
                    <a:pt x="1743" y="177"/>
                  </a:lnTo>
                  <a:lnTo>
                    <a:pt x="1750" y="154"/>
                  </a:lnTo>
                  <a:lnTo>
                    <a:pt x="1750" y="154"/>
                  </a:lnTo>
                  <a:lnTo>
                    <a:pt x="1750" y="152"/>
                  </a:lnTo>
                  <a:lnTo>
                    <a:pt x="1747" y="150"/>
                  </a:lnTo>
                  <a:lnTo>
                    <a:pt x="1746" y="150"/>
                  </a:lnTo>
                  <a:lnTo>
                    <a:pt x="1746" y="147"/>
                  </a:lnTo>
                  <a:lnTo>
                    <a:pt x="1746" y="147"/>
                  </a:lnTo>
                  <a:lnTo>
                    <a:pt x="1747" y="146"/>
                  </a:lnTo>
                  <a:lnTo>
                    <a:pt x="1749" y="145"/>
                  </a:lnTo>
                  <a:lnTo>
                    <a:pt x="1750" y="143"/>
                  </a:lnTo>
                  <a:lnTo>
                    <a:pt x="1750" y="140"/>
                  </a:lnTo>
                  <a:lnTo>
                    <a:pt x="1750" y="140"/>
                  </a:lnTo>
                  <a:lnTo>
                    <a:pt x="1745" y="143"/>
                  </a:lnTo>
                  <a:lnTo>
                    <a:pt x="1740" y="147"/>
                  </a:lnTo>
                  <a:lnTo>
                    <a:pt x="1731" y="157"/>
                  </a:lnTo>
                  <a:lnTo>
                    <a:pt x="1725" y="163"/>
                  </a:lnTo>
                  <a:lnTo>
                    <a:pt x="1718" y="167"/>
                  </a:lnTo>
                  <a:lnTo>
                    <a:pt x="1711" y="171"/>
                  </a:lnTo>
                  <a:lnTo>
                    <a:pt x="1703" y="173"/>
                  </a:lnTo>
                  <a:lnTo>
                    <a:pt x="1703" y="173"/>
                  </a:lnTo>
                  <a:lnTo>
                    <a:pt x="1704" y="166"/>
                  </a:lnTo>
                  <a:lnTo>
                    <a:pt x="1704" y="160"/>
                  </a:lnTo>
                  <a:lnTo>
                    <a:pt x="1710" y="149"/>
                  </a:lnTo>
                  <a:lnTo>
                    <a:pt x="1715" y="138"/>
                  </a:lnTo>
                  <a:lnTo>
                    <a:pt x="1719" y="126"/>
                  </a:lnTo>
                  <a:lnTo>
                    <a:pt x="1719" y="126"/>
                  </a:lnTo>
                  <a:lnTo>
                    <a:pt x="1722" y="117"/>
                  </a:lnTo>
                  <a:lnTo>
                    <a:pt x="1724" y="105"/>
                  </a:lnTo>
                  <a:lnTo>
                    <a:pt x="1724" y="94"/>
                  </a:lnTo>
                  <a:lnTo>
                    <a:pt x="1722" y="83"/>
                  </a:lnTo>
                  <a:lnTo>
                    <a:pt x="1722" y="83"/>
                  </a:lnTo>
                  <a:lnTo>
                    <a:pt x="1724" y="83"/>
                  </a:lnTo>
                  <a:lnTo>
                    <a:pt x="1724" y="81"/>
                  </a:lnTo>
                  <a:lnTo>
                    <a:pt x="1725" y="79"/>
                  </a:lnTo>
                  <a:lnTo>
                    <a:pt x="1726" y="76"/>
                  </a:lnTo>
                  <a:lnTo>
                    <a:pt x="1726" y="76"/>
                  </a:lnTo>
                  <a:lnTo>
                    <a:pt x="1725" y="67"/>
                  </a:lnTo>
                  <a:lnTo>
                    <a:pt x="1726" y="59"/>
                  </a:lnTo>
                  <a:lnTo>
                    <a:pt x="1726" y="51"/>
                  </a:lnTo>
                  <a:lnTo>
                    <a:pt x="1724" y="42"/>
                  </a:lnTo>
                  <a:lnTo>
                    <a:pt x="1724" y="42"/>
                  </a:lnTo>
                  <a:lnTo>
                    <a:pt x="1717" y="70"/>
                  </a:lnTo>
                  <a:lnTo>
                    <a:pt x="1707" y="97"/>
                  </a:lnTo>
                  <a:lnTo>
                    <a:pt x="1703" y="108"/>
                  </a:lnTo>
                  <a:lnTo>
                    <a:pt x="1696" y="121"/>
                  </a:lnTo>
                  <a:lnTo>
                    <a:pt x="1688" y="131"/>
                  </a:lnTo>
                  <a:lnTo>
                    <a:pt x="1679" y="139"/>
                  </a:lnTo>
                  <a:lnTo>
                    <a:pt x="1679" y="139"/>
                  </a:lnTo>
                  <a:lnTo>
                    <a:pt x="1674" y="147"/>
                  </a:lnTo>
                  <a:lnTo>
                    <a:pt x="1667" y="156"/>
                  </a:lnTo>
                  <a:lnTo>
                    <a:pt x="1663" y="159"/>
                  </a:lnTo>
                  <a:lnTo>
                    <a:pt x="1659" y="161"/>
                  </a:lnTo>
                  <a:lnTo>
                    <a:pt x="1655" y="163"/>
                  </a:lnTo>
                  <a:lnTo>
                    <a:pt x="1651" y="164"/>
                  </a:lnTo>
                  <a:lnTo>
                    <a:pt x="1651" y="164"/>
                  </a:lnTo>
                  <a:lnTo>
                    <a:pt x="1667" y="145"/>
                  </a:lnTo>
                  <a:lnTo>
                    <a:pt x="1684" y="124"/>
                  </a:lnTo>
                  <a:lnTo>
                    <a:pt x="1691" y="112"/>
                  </a:lnTo>
                  <a:lnTo>
                    <a:pt x="1698" y="101"/>
                  </a:lnTo>
                  <a:lnTo>
                    <a:pt x="1703" y="88"/>
                  </a:lnTo>
                  <a:lnTo>
                    <a:pt x="1705" y="74"/>
                  </a:lnTo>
                  <a:lnTo>
                    <a:pt x="1705" y="74"/>
                  </a:lnTo>
                  <a:lnTo>
                    <a:pt x="1693" y="93"/>
                  </a:lnTo>
                  <a:lnTo>
                    <a:pt x="1680" y="111"/>
                  </a:lnTo>
                  <a:lnTo>
                    <a:pt x="1666" y="128"/>
                  </a:lnTo>
                  <a:lnTo>
                    <a:pt x="1659" y="135"/>
                  </a:lnTo>
                  <a:lnTo>
                    <a:pt x="1651" y="142"/>
                  </a:lnTo>
                  <a:lnTo>
                    <a:pt x="1651" y="142"/>
                  </a:lnTo>
                  <a:close/>
                  <a:moveTo>
                    <a:pt x="1846" y="223"/>
                  </a:moveTo>
                  <a:lnTo>
                    <a:pt x="1846" y="223"/>
                  </a:lnTo>
                  <a:lnTo>
                    <a:pt x="1830" y="254"/>
                  </a:lnTo>
                  <a:lnTo>
                    <a:pt x="1816" y="288"/>
                  </a:lnTo>
                  <a:lnTo>
                    <a:pt x="1806" y="320"/>
                  </a:lnTo>
                  <a:lnTo>
                    <a:pt x="1802" y="336"/>
                  </a:lnTo>
                  <a:lnTo>
                    <a:pt x="1801" y="351"/>
                  </a:lnTo>
                  <a:lnTo>
                    <a:pt x="1801" y="351"/>
                  </a:lnTo>
                  <a:lnTo>
                    <a:pt x="1812" y="357"/>
                  </a:lnTo>
                  <a:lnTo>
                    <a:pt x="1823" y="362"/>
                  </a:lnTo>
                  <a:lnTo>
                    <a:pt x="1836" y="366"/>
                  </a:lnTo>
                  <a:lnTo>
                    <a:pt x="1851" y="369"/>
                  </a:lnTo>
                  <a:lnTo>
                    <a:pt x="1851" y="369"/>
                  </a:lnTo>
                  <a:lnTo>
                    <a:pt x="1857" y="362"/>
                  </a:lnTo>
                  <a:lnTo>
                    <a:pt x="1860" y="359"/>
                  </a:lnTo>
                  <a:lnTo>
                    <a:pt x="1861" y="355"/>
                  </a:lnTo>
                  <a:lnTo>
                    <a:pt x="1861" y="355"/>
                  </a:lnTo>
                  <a:lnTo>
                    <a:pt x="1874" y="345"/>
                  </a:lnTo>
                  <a:lnTo>
                    <a:pt x="1885" y="336"/>
                  </a:lnTo>
                  <a:lnTo>
                    <a:pt x="1895" y="326"/>
                  </a:lnTo>
                  <a:lnTo>
                    <a:pt x="1903" y="315"/>
                  </a:lnTo>
                  <a:lnTo>
                    <a:pt x="1920" y="289"/>
                  </a:lnTo>
                  <a:lnTo>
                    <a:pt x="1937" y="264"/>
                  </a:lnTo>
                  <a:lnTo>
                    <a:pt x="1937" y="264"/>
                  </a:lnTo>
                  <a:lnTo>
                    <a:pt x="1937" y="258"/>
                  </a:lnTo>
                  <a:lnTo>
                    <a:pt x="1938" y="254"/>
                  </a:lnTo>
                  <a:lnTo>
                    <a:pt x="1943" y="243"/>
                  </a:lnTo>
                  <a:lnTo>
                    <a:pt x="1948" y="233"/>
                  </a:lnTo>
                  <a:lnTo>
                    <a:pt x="1952" y="223"/>
                  </a:lnTo>
                  <a:lnTo>
                    <a:pt x="1952" y="223"/>
                  </a:lnTo>
                  <a:lnTo>
                    <a:pt x="1954" y="218"/>
                  </a:lnTo>
                  <a:lnTo>
                    <a:pt x="1957" y="209"/>
                  </a:lnTo>
                  <a:lnTo>
                    <a:pt x="1955" y="202"/>
                  </a:lnTo>
                  <a:lnTo>
                    <a:pt x="1954" y="199"/>
                  </a:lnTo>
                  <a:lnTo>
                    <a:pt x="1951" y="198"/>
                  </a:lnTo>
                  <a:lnTo>
                    <a:pt x="1951" y="198"/>
                  </a:lnTo>
                  <a:lnTo>
                    <a:pt x="1947" y="213"/>
                  </a:lnTo>
                  <a:lnTo>
                    <a:pt x="1940" y="229"/>
                  </a:lnTo>
                  <a:lnTo>
                    <a:pt x="1934" y="243"/>
                  </a:lnTo>
                  <a:lnTo>
                    <a:pt x="1926" y="257"/>
                  </a:lnTo>
                  <a:lnTo>
                    <a:pt x="1909" y="282"/>
                  </a:lnTo>
                  <a:lnTo>
                    <a:pt x="1891" y="306"/>
                  </a:lnTo>
                  <a:lnTo>
                    <a:pt x="1891" y="306"/>
                  </a:lnTo>
                  <a:lnTo>
                    <a:pt x="1879" y="322"/>
                  </a:lnTo>
                  <a:lnTo>
                    <a:pt x="1875" y="326"/>
                  </a:lnTo>
                  <a:lnTo>
                    <a:pt x="1871" y="329"/>
                  </a:lnTo>
                  <a:lnTo>
                    <a:pt x="1867" y="330"/>
                  </a:lnTo>
                  <a:lnTo>
                    <a:pt x="1861" y="331"/>
                  </a:lnTo>
                  <a:lnTo>
                    <a:pt x="1861" y="331"/>
                  </a:lnTo>
                  <a:lnTo>
                    <a:pt x="1879" y="307"/>
                  </a:lnTo>
                  <a:lnTo>
                    <a:pt x="1899" y="284"/>
                  </a:lnTo>
                  <a:lnTo>
                    <a:pt x="1917" y="257"/>
                  </a:lnTo>
                  <a:lnTo>
                    <a:pt x="1924" y="244"/>
                  </a:lnTo>
                  <a:lnTo>
                    <a:pt x="1931" y="229"/>
                  </a:lnTo>
                  <a:lnTo>
                    <a:pt x="1931" y="229"/>
                  </a:lnTo>
                  <a:lnTo>
                    <a:pt x="1936" y="219"/>
                  </a:lnTo>
                  <a:lnTo>
                    <a:pt x="1940" y="208"/>
                  </a:lnTo>
                  <a:lnTo>
                    <a:pt x="1940" y="202"/>
                  </a:lnTo>
                  <a:lnTo>
                    <a:pt x="1940" y="197"/>
                  </a:lnTo>
                  <a:lnTo>
                    <a:pt x="1938" y="191"/>
                  </a:lnTo>
                  <a:lnTo>
                    <a:pt x="1936" y="187"/>
                  </a:lnTo>
                  <a:lnTo>
                    <a:pt x="1936" y="187"/>
                  </a:lnTo>
                  <a:lnTo>
                    <a:pt x="1931" y="188"/>
                  </a:lnTo>
                  <a:lnTo>
                    <a:pt x="1929" y="192"/>
                  </a:lnTo>
                  <a:lnTo>
                    <a:pt x="1923" y="201"/>
                  </a:lnTo>
                  <a:lnTo>
                    <a:pt x="1913" y="223"/>
                  </a:lnTo>
                  <a:lnTo>
                    <a:pt x="1913" y="223"/>
                  </a:lnTo>
                  <a:lnTo>
                    <a:pt x="1903" y="247"/>
                  </a:lnTo>
                  <a:lnTo>
                    <a:pt x="1898" y="257"/>
                  </a:lnTo>
                  <a:lnTo>
                    <a:pt x="1895" y="260"/>
                  </a:lnTo>
                  <a:lnTo>
                    <a:pt x="1891" y="263"/>
                  </a:lnTo>
                  <a:lnTo>
                    <a:pt x="1891" y="263"/>
                  </a:lnTo>
                  <a:lnTo>
                    <a:pt x="1892" y="253"/>
                  </a:lnTo>
                  <a:lnTo>
                    <a:pt x="1895" y="243"/>
                  </a:lnTo>
                  <a:lnTo>
                    <a:pt x="1902" y="226"/>
                  </a:lnTo>
                  <a:lnTo>
                    <a:pt x="1910" y="209"/>
                  </a:lnTo>
                  <a:lnTo>
                    <a:pt x="1913" y="201"/>
                  </a:lnTo>
                  <a:lnTo>
                    <a:pt x="1916" y="192"/>
                  </a:lnTo>
                  <a:lnTo>
                    <a:pt x="1916" y="192"/>
                  </a:lnTo>
                  <a:lnTo>
                    <a:pt x="1896" y="222"/>
                  </a:lnTo>
                  <a:lnTo>
                    <a:pt x="1896" y="222"/>
                  </a:lnTo>
                  <a:lnTo>
                    <a:pt x="1888" y="239"/>
                  </a:lnTo>
                  <a:lnTo>
                    <a:pt x="1882" y="247"/>
                  </a:lnTo>
                  <a:lnTo>
                    <a:pt x="1875" y="253"/>
                  </a:lnTo>
                  <a:lnTo>
                    <a:pt x="1875" y="253"/>
                  </a:lnTo>
                  <a:lnTo>
                    <a:pt x="1877" y="242"/>
                  </a:lnTo>
                  <a:lnTo>
                    <a:pt x="1881" y="232"/>
                  </a:lnTo>
                  <a:lnTo>
                    <a:pt x="1885" y="222"/>
                  </a:lnTo>
                  <a:lnTo>
                    <a:pt x="1891" y="213"/>
                  </a:lnTo>
                  <a:lnTo>
                    <a:pt x="1903" y="197"/>
                  </a:lnTo>
                  <a:lnTo>
                    <a:pt x="1909" y="187"/>
                  </a:lnTo>
                  <a:lnTo>
                    <a:pt x="1912" y="177"/>
                  </a:lnTo>
                  <a:lnTo>
                    <a:pt x="1912" y="177"/>
                  </a:lnTo>
                  <a:lnTo>
                    <a:pt x="1907" y="176"/>
                  </a:lnTo>
                  <a:lnTo>
                    <a:pt x="1903" y="176"/>
                  </a:lnTo>
                  <a:lnTo>
                    <a:pt x="1900" y="177"/>
                  </a:lnTo>
                  <a:lnTo>
                    <a:pt x="1898" y="180"/>
                  </a:lnTo>
                  <a:lnTo>
                    <a:pt x="1893" y="187"/>
                  </a:lnTo>
                  <a:lnTo>
                    <a:pt x="1889" y="194"/>
                  </a:lnTo>
                  <a:lnTo>
                    <a:pt x="1889" y="194"/>
                  </a:lnTo>
                  <a:lnTo>
                    <a:pt x="1872" y="218"/>
                  </a:lnTo>
                  <a:lnTo>
                    <a:pt x="1864" y="230"/>
                  </a:lnTo>
                  <a:lnTo>
                    <a:pt x="1857" y="244"/>
                  </a:lnTo>
                  <a:lnTo>
                    <a:pt x="1857" y="244"/>
                  </a:lnTo>
                  <a:lnTo>
                    <a:pt x="1853" y="260"/>
                  </a:lnTo>
                  <a:lnTo>
                    <a:pt x="1851" y="264"/>
                  </a:lnTo>
                  <a:lnTo>
                    <a:pt x="1849" y="267"/>
                  </a:lnTo>
                  <a:lnTo>
                    <a:pt x="1846" y="270"/>
                  </a:lnTo>
                  <a:lnTo>
                    <a:pt x="1841" y="270"/>
                  </a:lnTo>
                  <a:lnTo>
                    <a:pt x="1841" y="270"/>
                  </a:lnTo>
                  <a:lnTo>
                    <a:pt x="1837" y="265"/>
                  </a:lnTo>
                  <a:lnTo>
                    <a:pt x="1837" y="260"/>
                  </a:lnTo>
                  <a:lnTo>
                    <a:pt x="1837" y="253"/>
                  </a:lnTo>
                  <a:lnTo>
                    <a:pt x="1839" y="246"/>
                  </a:lnTo>
                  <a:lnTo>
                    <a:pt x="1843" y="233"/>
                  </a:lnTo>
                  <a:lnTo>
                    <a:pt x="1844" y="227"/>
                  </a:lnTo>
                  <a:lnTo>
                    <a:pt x="1846" y="223"/>
                  </a:lnTo>
                  <a:lnTo>
                    <a:pt x="1846" y="223"/>
                  </a:lnTo>
                  <a:close/>
                  <a:moveTo>
                    <a:pt x="567" y="396"/>
                  </a:moveTo>
                  <a:lnTo>
                    <a:pt x="567" y="396"/>
                  </a:lnTo>
                  <a:lnTo>
                    <a:pt x="572" y="397"/>
                  </a:lnTo>
                  <a:lnTo>
                    <a:pt x="575" y="399"/>
                  </a:lnTo>
                  <a:lnTo>
                    <a:pt x="578" y="400"/>
                  </a:lnTo>
                  <a:lnTo>
                    <a:pt x="578" y="400"/>
                  </a:lnTo>
                  <a:lnTo>
                    <a:pt x="578" y="396"/>
                  </a:lnTo>
                  <a:lnTo>
                    <a:pt x="578" y="390"/>
                  </a:lnTo>
                  <a:lnTo>
                    <a:pt x="577" y="381"/>
                  </a:lnTo>
                  <a:lnTo>
                    <a:pt x="577" y="381"/>
                  </a:lnTo>
                  <a:lnTo>
                    <a:pt x="579" y="376"/>
                  </a:lnTo>
                  <a:lnTo>
                    <a:pt x="582" y="375"/>
                  </a:lnTo>
                  <a:lnTo>
                    <a:pt x="585" y="373"/>
                  </a:lnTo>
                  <a:lnTo>
                    <a:pt x="588" y="373"/>
                  </a:lnTo>
                  <a:lnTo>
                    <a:pt x="595" y="375"/>
                  </a:lnTo>
                  <a:lnTo>
                    <a:pt x="601" y="381"/>
                  </a:lnTo>
                  <a:lnTo>
                    <a:pt x="601" y="381"/>
                  </a:lnTo>
                  <a:lnTo>
                    <a:pt x="596" y="366"/>
                  </a:lnTo>
                  <a:lnTo>
                    <a:pt x="595" y="359"/>
                  </a:lnTo>
                  <a:lnTo>
                    <a:pt x="595" y="352"/>
                  </a:lnTo>
                  <a:lnTo>
                    <a:pt x="595" y="352"/>
                  </a:lnTo>
                  <a:lnTo>
                    <a:pt x="585" y="345"/>
                  </a:lnTo>
                  <a:lnTo>
                    <a:pt x="577" y="338"/>
                  </a:lnTo>
                  <a:lnTo>
                    <a:pt x="570" y="331"/>
                  </a:lnTo>
                  <a:lnTo>
                    <a:pt x="560" y="326"/>
                  </a:lnTo>
                  <a:lnTo>
                    <a:pt x="560" y="326"/>
                  </a:lnTo>
                  <a:lnTo>
                    <a:pt x="560" y="344"/>
                  </a:lnTo>
                  <a:lnTo>
                    <a:pt x="563" y="362"/>
                  </a:lnTo>
                  <a:lnTo>
                    <a:pt x="565" y="379"/>
                  </a:lnTo>
                  <a:lnTo>
                    <a:pt x="567" y="396"/>
                  </a:lnTo>
                  <a:lnTo>
                    <a:pt x="567" y="396"/>
                  </a:lnTo>
                  <a:close/>
                  <a:moveTo>
                    <a:pt x="1615" y="343"/>
                  </a:moveTo>
                  <a:lnTo>
                    <a:pt x="1615" y="343"/>
                  </a:lnTo>
                  <a:lnTo>
                    <a:pt x="1607" y="338"/>
                  </a:lnTo>
                  <a:lnTo>
                    <a:pt x="1599" y="334"/>
                  </a:lnTo>
                  <a:lnTo>
                    <a:pt x="1590" y="331"/>
                  </a:lnTo>
                  <a:lnTo>
                    <a:pt x="1586" y="330"/>
                  </a:lnTo>
                  <a:lnTo>
                    <a:pt x="1583" y="331"/>
                  </a:lnTo>
                  <a:lnTo>
                    <a:pt x="1583" y="331"/>
                  </a:lnTo>
                  <a:lnTo>
                    <a:pt x="1589" y="337"/>
                  </a:lnTo>
                  <a:lnTo>
                    <a:pt x="1597" y="340"/>
                  </a:lnTo>
                  <a:lnTo>
                    <a:pt x="1606" y="343"/>
                  </a:lnTo>
                  <a:lnTo>
                    <a:pt x="1615" y="343"/>
                  </a:lnTo>
                  <a:lnTo>
                    <a:pt x="1615" y="343"/>
                  </a:lnTo>
                  <a:close/>
                  <a:moveTo>
                    <a:pt x="1524" y="424"/>
                  </a:moveTo>
                  <a:lnTo>
                    <a:pt x="1524" y="424"/>
                  </a:lnTo>
                  <a:lnTo>
                    <a:pt x="1513" y="454"/>
                  </a:lnTo>
                  <a:lnTo>
                    <a:pt x="1507" y="470"/>
                  </a:lnTo>
                  <a:lnTo>
                    <a:pt x="1503" y="486"/>
                  </a:lnTo>
                  <a:lnTo>
                    <a:pt x="1503" y="486"/>
                  </a:lnTo>
                  <a:lnTo>
                    <a:pt x="1512" y="493"/>
                  </a:lnTo>
                  <a:lnTo>
                    <a:pt x="1521" y="501"/>
                  </a:lnTo>
                  <a:lnTo>
                    <a:pt x="1521" y="501"/>
                  </a:lnTo>
                  <a:lnTo>
                    <a:pt x="1535" y="475"/>
                  </a:lnTo>
                  <a:lnTo>
                    <a:pt x="1548" y="446"/>
                  </a:lnTo>
                  <a:lnTo>
                    <a:pt x="1558" y="417"/>
                  </a:lnTo>
                  <a:lnTo>
                    <a:pt x="1566" y="388"/>
                  </a:lnTo>
                  <a:lnTo>
                    <a:pt x="1566" y="388"/>
                  </a:lnTo>
                  <a:lnTo>
                    <a:pt x="1565" y="393"/>
                  </a:lnTo>
                  <a:lnTo>
                    <a:pt x="1564" y="395"/>
                  </a:lnTo>
                  <a:lnTo>
                    <a:pt x="1561" y="395"/>
                  </a:lnTo>
                  <a:lnTo>
                    <a:pt x="1561" y="395"/>
                  </a:lnTo>
                  <a:lnTo>
                    <a:pt x="1557" y="395"/>
                  </a:lnTo>
                  <a:lnTo>
                    <a:pt x="1554" y="393"/>
                  </a:lnTo>
                  <a:lnTo>
                    <a:pt x="1551" y="390"/>
                  </a:lnTo>
                  <a:lnTo>
                    <a:pt x="1551" y="385"/>
                  </a:lnTo>
                  <a:lnTo>
                    <a:pt x="1551" y="385"/>
                  </a:lnTo>
                  <a:lnTo>
                    <a:pt x="1554" y="383"/>
                  </a:lnTo>
                  <a:lnTo>
                    <a:pt x="1558" y="382"/>
                  </a:lnTo>
                  <a:lnTo>
                    <a:pt x="1558" y="382"/>
                  </a:lnTo>
                  <a:lnTo>
                    <a:pt x="1562" y="382"/>
                  </a:lnTo>
                  <a:lnTo>
                    <a:pt x="1565" y="385"/>
                  </a:lnTo>
                  <a:lnTo>
                    <a:pt x="1568" y="386"/>
                  </a:lnTo>
                  <a:lnTo>
                    <a:pt x="1569" y="386"/>
                  </a:lnTo>
                  <a:lnTo>
                    <a:pt x="1571" y="385"/>
                  </a:lnTo>
                  <a:lnTo>
                    <a:pt x="1571" y="385"/>
                  </a:lnTo>
                  <a:lnTo>
                    <a:pt x="1576" y="365"/>
                  </a:lnTo>
                  <a:lnTo>
                    <a:pt x="1583" y="347"/>
                  </a:lnTo>
                  <a:lnTo>
                    <a:pt x="1583" y="347"/>
                  </a:lnTo>
                  <a:lnTo>
                    <a:pt x="1579" y="344"/>
                  </a:lnTo>
                  <a:lnTo>
                    <a:pt x="1576" y="341"/>
                  </a:lnTo>
                  <a:lnTo>
                    <a:pt x="1575" y="338"/>
                  </a:lnTo>
                  <a:lnTo>
                    <a:pt x="1571" y="337"/>
                  </a:lnTo>
                  <a:lnTo>
                    <a:pt x="1571" y="337"/>
                  </a:lnTo>
                  <a:lnTo>
                    <a:pt x="1547" y="381"/>
                  </a:lnTo>
                  <a:lnTo>
                    <a:pt x="1524" y="424"/>
                  </a:lnTo>
                  <a:lnTo>
                    <a:pt x="1524" y="424"/>
                  </a:lnTo>
                  <a:close/>
                  <a:moveTo>
                    <a:pt x="1592" y="352"/>
                  </a:moveTo>
                  <a:lnTo>
                    <a:pt x="1592" y="352"/>
                  </a:lnTo>
                  <a:lnTo>
                    <a:pt x="1576" y="390"/>
                  </a:lnTo>
                  <a:lnTo>
                    <a:pt x="1562" y="430"/>
                  </a:lnTo>
                  <a:lnTo>
                    <a:pt x="1548" y="468"/>
                  </a:lnTo>
                  <a:lnTo>
                    <a:pt x="1531" y="507"/>
                  </a:lnTo>
                  <a:lnTo>
                    <a:pt x="1531" y="507"/>
                  </a:lnTo>
                  <a:lnTo>
                    <a:pt x="1547" y="510"/>
                  </a:lnTo>
                  <a:lnTo>
                    <a:pt x="1555" y="511"/>
                  </a:lnTo>
                  <a:lnTo>
                    <a:pt x="1564" y="510"/>
                  </a:lnTo>
                  <a:lnTo>
                    <a:pt x="1564" y="510"/>
                  </a:lnTo>
                  <a:lnTo>
                    <a:pt x="1568" y="503"/>
                  </a:lnTo>
                  <a:lnTo>
                    <a:pt x="1573" y="498"/>
                  </a:lnTo>
                  <a:lnTo>
                    <a:pt x="1573" y="498"/>
                  </a:lnTo>
                  <a:lnTo>
                    <a:pt x="1578" y="483"/>
                  </a:lnTo>
                  <a:lnTo>
                    <a:pt x="1582" y="466"/>
                  </a:lnTo>
                  <a:lnTo>
                    <a:pt x="1593" y="431"/>
                  </a:lnTo>
                  <a:lnTo>
                    <a:pt x="1606" y="395"/>
                  </a:lnTo>
                  <a:lnTo>
                    <a:pt x="1610" y="376"/>
                  </a:lnTo>
                  <a:lnTo>
                    <a:pt x="1613" y="358"/>
                  </a:lnTo>
                  <a:lnTo>
                    <a:pt x="1613" y="358"/>
                  </a:lnTo>
                  <a:lnTo>
                    <a:pt x="1603" y="354"/>
                  </a:lnTo>
                  <a:lnTo>
                    <a:pt x="1597" y="352"/>
                  </a:lnTo>
                  <a:lnTo>
                    <a:pt x="1592" y="352"/>
                  </a:lnTo>
                  <a:lnTo>
                    <a:pt x="1592" y="352"/>
                  </a:lnTo>
                  <a:close/>
                  <a:moveTo>
                    <a:pt x="1850" y="382"/>
                  </a:moveTo>
                  <a:lnTo>
                    <a:pt x="1850" y="382"/>
                  </a:lnTo>
                  <a:lnTo>
                    <a:pt x="1847" y="379"/>
                  </a:lnTo>
                  <a:lnTo>
                    <a:pt x="1846" y="376"/>
                  </a:lnTo>
                  <a:lnTo>
                    <a:pt x="1846" y="376"/>
                  </a:lnTo>
                  <a:lnTo>
                    <a:pt x="1837" y="376"/>
                  </a:lnTo>
                  <a:lnTo>
                    <a:pt x="1829" y="376"/>
                  </a:lnTo>
                  <a:lnTo>
                    <a:pt x="1823" y="373"/>
                  </a:lnTo>
                  <a:lnTo>
                    <a:pt x="1816" y="369"/>
                  </a:lnTo>
                  <a:lnTo>
                    <a:pt x="1805" y="362"/>
                  </a:lnTo>
                  <a:lnTo>
                    <a:pt x="1799" y="361"/>
                  </a:lnTo>
                  <a:lnTo>
                    <a:pt x="1792" y="361"/>
                  </a:lnTo>
                  <a:lnTo>
                    <a:pt x="1792" y="361"/>
                  </a:lnTo>
                  <a:lnTo>
                    <a:pt x="1794" y="362"/>
                  </a:lnTo>
                  <a:lnTo>
                    <a:pt x="1792" y="364"/>
                  </a:lnTo>
                  <a:lnTo>
                    <a:pt x="1792" y="366"/>
                  </a:lnTo>
                  <a:lnTo>
                    <a:pt x="1792" y="371"/>
                  </a:lnTo>
                  <a:lnTo>
                    <a:pt x="1792" y="371"/>
                  </a:lnTo>
                  <a:lnTo>
                    <a:pt x="1805" y="375"/>
                  </a:lnTo>
                  <a:lnTo>
                    <a:pt x="1820" y="381"/>
                  </a:lnTo>
                  <a:lnTo>
                    <a:pt x="1834" y="382"/>
                  </a:lnTo>
                  <a:lnTo>
                    <a:pt x="1841" y="382"/>
                  </a:lnTo>
                  <a:lnTo>
                    <a:pt x="1850" y="382"/>
                  </a:lnTo>
                  <a:lnTo>
                    <a:pt x="1850" y="382"/>
                  </a:lnTo>
                  <a:close/>
                  <a:moveTo>
                    <a:pt x="610" y="372"/>
                  </a:moveTo>
                  <a:lnTo>
                    <a:pt x="610" y="372"/>
                  </a:lnTo>
                  <a:lnTo>
                    <a:pt x="615" y="381"/>
                  </a:lnTo>
                  <a:lnTo>
                    <a:pt x="616" y="386"/>
                  </a:lnTo>
                  <a:lnTo>
                    <a:pt x="617" y="390"/>
                  </a:lnTo>
                  <a:lnTo>
                    <a:pt x="617" y="390"/>
                  </a:lnTo>
                  <a:lnTo>
                    <a:pt x="616" y="393"/>
                  </a:lnTo>
                  <a:lnTo>
                    <a:pt x="613" y="396"/>
                  </a:lnTo>
                  <a:lnTo>
                    <a:pt x="608" y="397"/>
                  </a:lnTo>
                  <a:lnTo>
                    <a:pt x="608" y="397"/>
                  </a:lnTo>
                  <a:lnTo>
                    <a:pt x="620" y="417"/>
                  </a:lnTo>
                  <a:lnTo>
                    <a:pt x="634" y="435"/>
                  </a:lnTo>
                  <a:lnTo>
                    <a:pt x="643" y="444"/>
                  </a:lnTo>
                  <a:lnTo>
                    <a:pt x="652" y="451"/>
                  </a:lnTo>
                  <a:lnTo>
                    <a:pt x="662" y="455"/>
                  </a:lnTo>
                  <a:lnTo>
                    <a:pt x="674" y="458"/>
                  </a:lnTo>
                  <a:lnTo>
                    <a:pt x="674" y="458"/>
                  </a:lnTo>
                  <a:lnTo>
                    <a:pt x="678" y="451"/>
                  </a:lnTo>
                  <a:lnTo>
                    <a:pt x="679" y="445"/>
                  </a:lnTo>
                  <a:lnTo>
                    <a:pt x="679" y="439"/>
                  </a:lnTo>
                  <a:lnTo>
                    <a:pt x="678" y="434"/>
                  </a:lnTo>
                  <a:lnTo>
                    <a:pt x="675" y="428"/>
                  </a:lnTo>
                  <a:lnTo>
                    <a:pt x="672" y="424"/>
                  </a:lnTo>
                  <a:lnTo>
                    <a:pt x="662" y="414"/>
                  </a:lnTo>
                  <a:lnTo>
                    <a:pt x="641" y="397"/>
                  </a:lnTo>
                  <a:lnTo>
                    <a:pt x="633" y="388"/>
                  </a:lnTo>
                  <a:lnTo>
                    <a:pt x="630" y="383"/>
                  </a:lnTo>
                  <a:lnTo>
                    <a:pt x="629" y="379"/>
                  </a:lnTo>
                  <a:lnTo>
                    <a:pt x="629" y="379"/>
                  </a:lnTo>
                  <a:lnTo>
                    <a:pt x="624" y="379"/>
                  </a:lnTo>
                  <a:lnTo>
                    <a:pt x="622" y="378"/>
                  </a:lnTo>
                  <a:lnTo>
                    <a:pt x="616" y="373"/>
                  </a:lnTo>
                  <a:lnTo>
                    <a:pt x="613" y="371"/>
                  </a:lnTo>
                  <a:lnTo>
                    <a:pt x="612" y="371"/>
                  </a:lnTo>
                  <a:lnTo>
                    <a:pt x="610" y="372"/>
                  </a:lnTo>
                  <a:lnTo>
                    <a:pt x="610" y="372"/>
                  </a:lnTo>
                  <a:close/>
                  <a:moveTo>
                    <a:pt x="1780" y="379"/>
                  </a:moveTo>
                  <a:lnTo>
                    <a:pt x="1780" y="379"/>
                  </a:lnTo>
                  <a:lnTo>
                    <a:pt x="1764" y="400"/>
                  </a:lnTo>
                  <a:lnTo>
                    <a:pt x="1750" y="421"/>
                  </a:lnTo>
                  <a:lnTo>
                    <a:pt x="1750" y="421"/>
                  </a:lnTo>
                  <a:lnTo>
                    <a:pt x="1745" y="430"/>
                  </a:lnTo>
                  <a:lnTo>
                    <a:pt x="1738" y="438"/>
                  </a:lnTo>
                  <a:lnTo>
                    <a:pt x="1725" y="455"/>
                  </a:lnTo>
                  <a:lnTo>
                    <a:pt x="1721" y="463"/>
                  </a:lnTo>
                  <a:lnTo>
                    <a:pt x="1719" y="466"/>
                  </a:lnTo>
                  <a:lnTo>
                    <a:pt x="1719" y="470"/>
                  </a:lnTo>
                  <a:lnTo>
                    <a:pt x="1721" y="473"/>
                  </a:lnTo>
                  <a:lnTo>
                    <a:pt x="1722" y="477"/>
                  </a:lnTo>
                  <a:lnTo>
                    <a:pt x="1726" y="482"/>
                  </a:lnTo>
                  <a:lnTo>
                    <a:pt x="1731" y="484"/>
                  </a:lnTo>
                  <a:lnTo>
                    <a:pt x="1731" y="484"/>
                  </a:lnTo>
                  <a:lnTo>
                    <a:pt x="1736" y="476"/>
                  </a:lnTo>
                  <a:lnTo>
                    <a:pt x="1740" y="469"/>
                  </a:lnTo>
                  <a:lnTo>
                    <a:pt x="1746" y="461"/>
                  </a:lnTo>
                  <a:lnTo>
                    <a:pt x="1749" y="451"/>
                  </a:lnTo>
                  <a:lnTo>
                    <a:pt x="1749" y="451"/>
                  </a:lnTo>
                  <a:lnTo>
                    <a:pt x="1756" y="444"/>
                  </a:lnTo>
                  <a:lnTo>
                    <a:pt x="1761" y="437"/>
                  </a:lnTo>
                  <a:lnTo>
                    <a:pt x="1773" y="417"/>
                  </a:lnTo>
                  <a:lnTo>
                    <a:pt x="1773" y="417"/>
                  </a:lnTo>
                  <a:lnTo>
                    <a:pt x="1778" y="407"/>
                  </a:lnTo>
                  <a:lnTo>
                    <a:pt x="1783" y="397"/>
                  </a:lnTo>
                  <a:lnTo>
                    <a:pt x="1784" y="388"/>
                  </a:lnTo>
                  <a:lnTo>
                    <a:pt x="1785" y="383"/>
                  </a:lnTo>
                  <a:lnTo>
                    <a:pt x="1784" y="379"/>
                  </a:lnTo>
                  <a:lnTo>
                    <a:pt x="1784" y="379"/>
                  </a:lnTo>
                  <a:lnTo>
                    <a:pt x="1780" y="379"/>
                  </a:lnTo>
                  <a:lnTo>
                    <a:pt x="1780" y="379"/>
                  </a:lnTo>
                  <a:close/>
                  <a:moveTo>
                    <a:pt x="1799" y="386"/>
                  </a:moveTo>
                  <a:lnTo>
                    <a:pt x="1799" y="386"/>
                  </a:lnTo>
                  <a:lnTo>
                    <a:pt x="1769" y="439"/>
                  </a:lnTo>
                  <a:lnTo>
                    <a:pt x="1736" y="493"/>
                  </a:lnTo>
                  <a:lnTo>
                    <a:pt x="1736" y="493"/>
                  </a:lnTo>
                  <a:lnTo>
                    <a:pt x="1740" y="497"/>
                  </a:lnTo>
                  <a:lnTo>
                    <a:pt x="1746" y="500"/>
                  </a:lnTo>
                  <a:lnTo>
                    <a:pt x="1757" y="504"/>
                  </a:lnTo>
                  <a:lnTo>
                    <a:pt x="1770" y="505"/>
                  </a:lnTo>
                  <a:lnTo>
                    <a:pt x="1783" y="504"/>
                  </a:lnTo>
                  <a:lnTo>
                    <a:pt x="1783" y="504"/>
                  </a:lnTo>
                  <a:lnTo>
                    <a:pt x="1791" y="491"/>
                  </a:lnTo>
                  <a:lnTo>
                    <a:pt x="1798" y="479"/>
                  </a:lnTo>
                  <a:lnTo>
                    <a:pt x="1811" y="451"/>
                  </a:lnTo>
                  <a:lnTo>
                    <a:pt x="1822" y="423"/>
                  </a:lnTo>
                  <a:lnTo>
                    <a:pt x="1834" y="393"/>
                  </a:lnTo>
                  <a:lnTo>
                    <a:pt x="1834" y="393"/>
                  </a:lnTo>
                  <a:lnTo>
                    <a:pt x="1825" y="390"/>
                  </a:lnTo>
                  <a:lnTo>
                    <a:pt x="1818" y="389"/>
                  </a:lnTo>
                  <a:lnTo>
                    <a:pt x="1799" y="386"/>
                  </a:lnTo>
                  <a:lnTo>
                    <a:pt x="1799" y="386"/>
                  </a:lnTo>
                  <a:close/>
                  <a:moveTo>
                    <a:pt x="592" y="504"/>
                  </a:moveTo>
                  <a:lnTo>
                    <a:pt x="592" y="504"/>
                  </a:lnTo>
                  <a:lnTo>
                    <a:pt x="598" y="504"/>
                  </a:lnTo>
                  <a:lnTo>
                    <a:pt x="603" y="503"/>
                  </a:lnTo>
                  <a:lnTo>
                    <a:pt x="608" y="500"/>
                  </a:lnTo>
                  <a:lnTo>
                    <a:pt x="609" y="496"/>
                  </a:lnTo>
                  <a:lnTo>
                    <a:pt x="610" y="491"/>
                  </a:lnTo>
                  <a:lnTo>
                    <a:pt x="610" y="486"/>
                  </a:lnTo>
                  <a:lnTo>
                    <a:pt x="609" y="475"/>
                  </a:lnTo>
                  <a:lnTo>
                    <a:pt x="602" y="448"/>
                  </a:lnTo>
                  <a:lnTo>
                    <a:pt x="599" y="435"/>
                  </a:lnTo>
                  <a:lnTo>
                    <a:pt x="599" y="427"/>
                  </a:lnTo>
                  <a:lnTo>
                    <a:pt x="599" y="427"/>
                  </a:lnTo>
                  <a:lnTo>
                    <a:pt x="605" y="435"/>
                  </a:lnTo>
                  <a:lnTo>
                    <a:pt x="609" y="444"/>
                  </a:lnTo>
                  <a:lnTo>
                    <a:pt x="617" y="465"/>
                  </a:lnTo>
                  <a:lnTo>
                    <a:pt x="617" y="465"/>
                  </a:lnTo>
                  <a:lnTo>
                    <a:pt x="619" y="465"/>
                  </a:lnTo>
                  <a:lnTo>
                    <a:pt x="622" y="465"/>
                  </a:lnTo>
                  <a:lnTo>
                    <a:pt x="626" y="468"/>
                  </a:lnTo>
                  <a:lnTo>
                    <a:pt x="630" y="469"/>
                  </a:lnTo>
                  <a:lnTo>
                    <a:pt x="631" y="468"/>
                  </a:lnTo>
                  <a:lnTo>
                    <a:pt x="634" y="466"/>
                  </a:lnTo>
                  <a:lnTo>
                    <a:pt x="634" y="466"/>
                  </a:lnTo>
                  <a:lnTo>
                    <a:pt x="633" y="463"/>
                  </a:lnTo>
                  <a:lnTo>
                    <a:pt x="631" y="459"/>
                  </a:lnTo>
                  <a:lnTo>
                    <a:pt x="631" y="452"/>
                  </a:lnTo>
                  <a:lnTo>
                    <a:pt x="633" y="446"/>
                  </a:lnTo>
                  <a:lnTo>
                    <a:pt x="633" y="446"/>
                  </a:lnTo>
                  <a:lnTo>
                    <a:pt x="622" y="432"/>
                  </a:lnTo>
                  <a:lnTo>
                    <a:pt x="612" y="417"/>
                  </a:lnTo>
                  <a:lnTo>
                    <a:pt x="602" y="403"/>
                  </a:lnTo>
                  <a:lnTo>
                    <a:pt x="596" y="396"/>
                  </a:lnTo>
                  <a:lnTo>
                    <a:pt x="591" y="389"/>
                  </a:lnTo>
                  <a:lnTo>
                    <a:pt x="591" y="389"/>
                  </a:lnTo>
                  <a:lnTo>
                    <a:pt x="589" y="397"/>
                  </a:lnTo>
                  <a:lnTo>
                    <a:pt x="588" y="404"/>
                  </a:lnTo>
                  <a:lnTo>
                    <a:pt x="584" y="410"/>
                  </a:lnTo>
                  <a:lnTo>
                    <a:pt x="577" y="413"/>
                  </a:lnTo>
                  <a:lnTo>
                    <a:pt x="577" y="413"/>
                  </a:lnTo>
                  <a:lnTo>
                    <a:pt x="572" y="410"/>
                  </a:lnTo>
                  <a:lnTo>
                    <a:pt x="571" y="409"/>
                  </a:lnTo>
                  <a:lnTo>
                    <a:pt x="570" y="409"/>
                  </a:lnTo>
                  <a:lnTo>
                    <a:pt x="570" y="409"/>
                  </a:lnTo>
                  <a:lnTo>
                    <a:pt x="574" y="420"/>
                  </a:lnTo>
                  <a:lnTo>
                    <a:pt x="577" y="432"/>
                  </a:lnTo>
                  <a:lnTo>
                    <a:pt x="579" y="458"/>
                  </a:lnTo>
                  <a:lnTo>
                    <a:pt x="584" y="482"/>
                  </a:lnTo>
                  <a:lnTo>
                    <a:pt x="588" y="494"/>
                  </a:lnTo>
                  <a:lnTo>
                    <a:pt x="592" y="504"/>
                  </a:lnTo>
                  <a:lnTo>
                    <a:pt x="592" y="504"/>
                  </a:lnTo>
                  <a:close/>
                  <a:moveTo>
                    <a:pt x="1190" y="409"/>
                  </a:moveTo>
                  <a:lnTo>
                    <a:pt x="1190" y="409"/>
                  </a:lnTo>
                  <a:lnTo>
                    <a:pt x="1193" y="413"/>
                  </a:lnTo>
                  <a:lnTo>
                    <a:pt x="1196" y="416"/>
                  </a:lnTo>
                  <a:lnTo>
                    <a:pt x="1200" y="418"/>
                  </a:lnTo>
                  <a:lnTo>
                    <a:pt x="1203" y="420"/>
                  </a:lnTo>
                  <a:lnTo>
                    <a:pt x="1207" y="420"/>
                  </a:lnTo>
                  <a:lnTo>
                    <a:pt x="1211" y="420"/>
                  </a:lnTo>
                  <a:lnTo>
                    <a:pt x="1215" y="418"/>
                  </a:lnTo>
                  <a:lnTo>
                    <a:pt x="1220" y="416"/>
                  </a:lnTo>
                  <a:lnTo>
                    <a:pt x="1220" y="416"/>
                  </a:lnTo>
                  <a:lnTo>
                    <a:pt x="1213" y="411"/>
                  </a:lnTo>
                  <a:lnTo>
                    <a:pt x="1206" y="407"/>
                  </a:lnTo>
                  <a:lnTo>
                    <a:pt x="1203" y="406"/>
                  </a:lnTo>
                  <a:lnTo>
                    <a:pt x="1199" y="406"/>
                  </a:lnTo>
                  <a:lnTo>
                    <a:pt x="1194" y="407"/>
                  </a:lnTo>
                  <a:lnTo>
                    <a:pt x="1190" y="409"/>
                  </a:lnTo>
                  <a:lnTo>
                    <a:pt x="1190" y="409"/>
                  </a:lnTo>
                  <a:close/>
                  <a:moveTo>
                    <a:pt x="1123" y="556"/>
                  </a:moveTo>
                  <a:lnTo>
                    <a:pt x="1123" y="556"/>
                  </a:lnTo>
                  <a:lnTo>
                    <a:pt x="1126" y="556"/>
                  </a:lnTo>
                  <a:lnTo>
                    <a:pt x="1128" y="555"/>
                  </a:lnTo>
                  <a:lnTo>
                    <a:pt x="1130" y="553"/>
                  </a:lnTo>
                  <a:lnTo>
                    <a:pt x="1130" y="552"/>
                  </a:lnTo>
                  <a:lnTo>
                    <a:pt x="1130" y="546"/>
                  </a:lnTo>
                  <a:lnTo>
                    <a:pt x="1131" y="541"/>
                  </a:lnTo>
                  <a:lnTo>
                    <a:pt x="1131" y="541"/>
                  </a:lnTo>
                  <a:lnTo>
                    <a:pt x="1138" y="524"/>
                  </a:lnTo>
                  <a:lnTo>
                    <a:pt x="1148" y="510"/>
                  </a:lnTo>
                  <a:lnTo>
                    <a:pt x="1166" y="482"/>
                  </a:lnTo>
                  <a:lnTo>
                    <a:pt x="1186" y="455"/>
                  </a:lnTo>
                  <a:lnTo>
                    <a:pt x="1208" y="428"/>
                  </a:lnTo>
                  <a:lnTo>
                    <a:pt x="1208" y="428"/>
                  </a:lnTo>
                  <a:lnTo>
                    <a:pt x="1201" y="427"/>
                  </a:lnTo>
                  <a:lnTo>
                    <a:pt x="1194" y="425"/>
                  </a:lnTo>
                  <a:lnTo>
                    <a:pt x="1189" y="421"/>
                  </a:lnTo>
                  <a:lnTo>
                    <a:pt x="1182" y="418"/>
                  </a:lnTo>
                  <a:lnTo>
                    <a:pt x="1182" y="418"/>
                  </a:lnTo>
                  <a:lnTo>
                    <a:pt x="1173" y="434"/>
                  </a:lnTo>
                  <a:lnTo>
                    <a:pt x="1163" y="449"/>
                  </a:lnTo>
                  <a:lnTo>
                    <a:pt x="1148" y="482"/>
                  </a:lnTo>
                  <a:lnTo>
                    <a:pt x="1134" y="518"/>
                  </a:lnTo>
                  <a:lnTo>
                    <a:pt x="1123" y="556"/>
                  </a:lnTo>
                  <a:lnTo>
                    <a:pt x="1123" y="556"/>
                  </a:lnTo>
                  <a:close/>
                  <a:moveTo>
                    <a:pt x="668" y="470"/>
                  </a:moveTo>
                  <a:lnTo>
                    <a:pt x="668" y="470"/>
                  </a:lnTo>
                  <a:lnTo>
                    <a:pt x="662" y="469"/>
                  </a:lnTo>
                  <a:lnTo>
                    <a:pt x="658" y="466"/>
                  </a:lnTo>
                  <a:lnTo>
                    <a:pt x="652" y="465"/>
                  </a:lnTo>
                  <a:lnTo>
                    <a:pt x="651" y="465"/>
                  </a:lnTo>
                  <a:lnTo>
                    <a:pt x="648" y="466"/>
                  </a:lnTo>
                  <a:lnTo>
                    <a:pt x="648" y="466"/>
                  </a:lnTo>
                  <a:lnTo>
                    <a:pt x="652" y="480"/>
                  </a:lnTo>
                  <a:lnTo>
                    <a:pt x="658" y="494"/>
                  </a:lnTo>
                  <a:lnTo>
                    <a:pt x="667" y="508"/>
                  </a:lnTo>
                  <a:lnTo>
                    <a:pt x="675" y="524"/>
                  </a:lnTo>
                  <a:lnTo>
                    <a:pt x="683" y="538"/>
                  </a:lnTo>
                  <a:lnTo>
                    <a:pt x="692" y="553"/>
                  </a:lnTo>
                  <a:lnTo>
                    <a:pt x="699" y="569"/>
                  </a:lnTo>
                  <a:lnTo>
                    <a:pt x="703" y="584"/>
                  </a:lnTo>
                  <a:lnTo>
                    <a:pt x="703" y="584"/>
                  </a:lnTo>
                  <a:lnTo>
                    <a:pt x="709" y="588"/>
                  </a:lnTo>
                  <a:lnTo>
                    <a:pt x="711" y="594"/>
                  </a:lnTo>
                  <a:lnTo>
                    <a:pt x="714" y="600"/>
                  </a:lnTo>
                  <a:lnTo>
                    <a:pt x="718" y="605"/>
                  </a:lnTo>
                  <a:lnTo>
                    <a:pt x="718" y="605"/>
                  </a:lnTo>
                  <a:lnTo>
                    <a:pt x="735" y="640"/>
                  </a:lnTo>
                  <a:lnTo>
                    <a:pt x="744" y="659"/>
                  </a:lnTo>
                  <a:lnTo>
                    <a:pt x="755" y="677"/>
                  </a:lnTo>
                  <a:lnTo>
                    <a:pt x="755" y="677"/>
                  </a:lnTo>
                  <a:lnTo>
                    <a:pt x="822" y="820"/>
                  </a:lnTo>
                  <a:lnTo>
                    <a:pt x="822" y="820"/>
                  </a:lnTo>
                  <a:lnTo>
                    <a:pt x="829" y="834"/>
                  </a:lnTo>
                  <a:lnTo>
                    <a:pt x="832" y="842"/>
                  </a:lnTo>
                  <a:lnTo>
                    <a:pt x="834" y="849"/>
                  </a:lnTo>
                  <a:lnTo>
                    <a:pt x="834" y="849"/>
                  </a:lnTo>
                  <a:lnTo>
                    <a:pt x="832" y="849"/>
                  </a:lnTo>
                  <a:lnTo>
                    <a:pt x="832" y="849"/>
                  </a:lnTo>
                  <a:lnTo>
                    <a:pt x="829" y="852"/>
                  </a:lnTo>
                  <a:lnTo>
                    <a:pt x="829" y="852"/>
                  </a:lnTo>
                  <a:lnTo>
                    <a:pt x="824" y="847"/>
                  </a:lnTo>
                  <a:lnTo>
                    <a:pt x="818" y="841"/>
                  </a:lnTo>
                  <a:lnTo>
                    <a:pt x="814" y="833"/>
                  </a:lnTo>
                  <a:lnTo>
                    <a:pt x="811" y="826"/>
                  </a:lnTo>
                  <a:lnTo>
                    <a:pt x="811" y="826"/>
                  </a:lnTo>
                  <a:lnTo>
                    <a:pt x="794" y="788"/>
                  </a:lnTo>
                  <a:lnTo>
                    <a:pt x="777" y="750"/>
                  </a:lnTo>
                  <a:lnTo>
                    <a:pt x="777" y="750"/>
                  </a:lnTo>
                  <a:lnTo>
                    <a:pt x="761" y="716"/>
                  </a:lnTo>
                  <a:lnTo>
                    <a:pt x="752" y="698"/>
                  </a:lnTo>
                  <a:lnTo>
                    <a:pt x="745" y="678"/>
                  </a:lnTo>
                  <a:lnTo>
                    <a:pt x="745" y="678"/>
                  </a:lnTo>
                  <a:lnTo>
                    <a:pt x="718" y="630"/>
                  </a:lnTo>
                  <a:lnTo>
                    <a:pt x="693" y="580"/>
                  </a:lnTo>
                  <a:lnTo>
                    <a:pt x="667" y="529"/>
                  </a:lnTo>
                  <a:lnTo>
                    <a:pt x="652" y="504"/>
                  </a:lnTo>
                  <a:lnTo>
                    <a:pt x="638" y="480"/>
                  </a:lnTo>
                  <a:lnTo>
                    <a:pt x="638" y="480"/>
                  </a:lnTo>
                  <a:lnTo>
                    <a:pt x="631" y="482"/>
                  </a:lnTo>
                  <a:lnTo>
                    <a:pt x="624" y="482"/>
                  </a:lnTo>
                  <a:lnTo>
                    <a:pt x="624" y="482"/>
                  </a:lnTo>
                  <a:lnTo>
                    <a:pt x="623" y="489"/>
                  </a:lnTo>
                  <a:lnTo>
                    <a:pt x="622" y="496"/>
                  </a:lnTo>
                  <a:lnTo>
                    <a:pt x="619" y="500"/>
                  </a:lnTo>
                  <a:lnTo>
                    <a:pt x="616" y="505"/>
                  </a:lnTo>
                  <a:lnTo>
                    <a:pt x="612" y="510"/>
                  </a:lnTo>
                  <a:lnTo>
                    <a:pt x="608" y="512"/>
                  </a:lnTo>
                  <a:lnTo>
                    <a:pt x="598" y="518"/>
                  </a:lnTo>
                  <a:lnTo>
                    <a:pt x="598" y="518"/>
                  </a:lnTo>
                  <a:lnTo>
                    <a:pt x="619" y="555"/>
                  </a:lnTo>
                  <a:lnTo>
                    <a:pt x="640" y="591"/>
                  </a:lnTo>
                  <a:lnTo>
                    <a:pt x="681" y="668"/>
                  </a:lnTo>
                  <a:lnTo>
                    <a:pt x="718" y="746"/>
                  </a:lnTo>
                  <a:lnTo>
                    <a:pt x="758" y="821"/>
                  </a:lnTo>
                  <a:lnTo>
                    <a:pt x="758" y="821"/>
                  </a:lnTo>
                  <a:lnTo>
                    <a:pt x="772" y="835"/>
                  </a:lnTo>
                  <a:lnTo>
                    <a:pt x="786" y="849"/>
                  </a:lnTo>
                  <a:lnTo>
                    <a:pt x="801" y="862"/>
                  </a:lnTo>
                  <a:lnTo>
                    <a:pt x="808" y="869"/>
                  </a:lnTo>
                  <a:lnTo>
                    <a:pt x="817" y="875"/>
                  </a:lnTo>
                  <a:lnTo>
                    <a:pt x="817" y="875"/>
                  </a:lnTo>
                  <a:lnTo>
                    <a:pt x="821" y="869"/>
                  </a:lnTo>
                  <a:lnTo>
                    <a:pt x="824" y="865"/>
                  </a:lnTo>
                  <a:lnTo>
                    <a:pt x="827" y="859"/>
                  </a:lnTo>
                  <a:lnTo>
                    <a:pt x="829" y="856"/>
                  </a:lnTo>
                  <a:lnTo>
                    <a:pt x="829" y="856"/>
                  </a:lnTo>
                  <a:lnTo>
                    <a:pt x="835" y="854"/>
                  </a:lnTo>
                  <a:lnTo>
                    <a:pt x="841" y="852"/>
                  </a:lnTo>
                  <a:lnTo>
                    <a:pt x="850" y="852"/>
                  </a:lnTo>
                  <a:lnTo>
                    <a:pt x="860" y="854"/>
                  </a:lnTo>
                  <a:lnTo>
                    <a:pt x="869" y="854"/>
                  </a:lnTo>
                  <a:lnTo>
                    <a:pt x="869" y="854"/>
                  </a:lnTo>
                  <a:lnTo>
                    <a:pt x="870" y="848"/>
                  </a:lnTo>
                  <a:lnTo>
                    <a:pt x="869" y="844"/>
                  </a:lnTo>
                  <a:lnTo>
                    <a:pt x="866" y="835"/>
                  </a:lnTo>
                  <a:lnTo>
                    <a:pt x="862" y="828"/>
                  </a:lnTo>
                  <a:lnTo>
                    <a:pt x="857" y="821"/>
                  </a:lnTo>
                  <a:lnTo>
                    <a:pt x="857" y="821"/>
                  </a:lnTo>
                  <a:lnTo>
                    <a:pt x="853" y="807"/>
                  </a:lnTo>
                  <a:lnTo>
                    <a:pt x="852" y="800"/>
                  </a:lnTo>
                  <a:lnTo>
                    <a:pt x="846" y="795"/>
                  </a:lnTo>
                  <a:lnTo>
                    <a:pt x="846" y="795"/>
                  </a:lnTo>
                  <a:lnTo>
                    <a:pt x="843" y="782"/>
                  </a:lnTo>
                  <a:lnTo>
                    <a:pt x="838" y="769"/>
                  </a:lnTo>
                  <a:lnTo>
                    <a:pt x="831" y="758"/>
                  </a:lnTo>
                  <a:lnTo>
                    <a:pt x="825" y="746"/>
                  </a:lnTo>
                  <a:lnTo>
                    <a:pt x="825" y="746"/>
                  </a:lnTo>
                  <a:lnTo>
                    <a:pt x="803" y="689"/>
                  </a:lnTo>
                  <a:lnTo>
                    <a:pt x="777" y="633"/>
                  </a:lnTo>
                  <a:lnTo>
                    <a:pt x="777" y="633"/>
                  </a:lnTo>
                  <a:lnTo>
                    <a:pt x="763" y="607"/>
                  </a:lnTo>
                  <a:lnTo>
                    <a:pt x="749" y="580"/>
                  </a:lnTo>
                  <a:lnTo>
                    <a:pt x="734" y="553"/>
                  </a:lnTo>
                  <a:lnTo>
                    <a:pt x="721" y="528"/>
                  </a:lnTo>
                  <a:lnTo>
                    <a:pt x="721" y="528"/>
                  </a:lnTo>
                  <a:lnTo>
                    <a:pt x="709" y="498"/>
                  </a:lnTo>
                  <a:lnTo>
                    <a:pt x="703" y="483"/>
                  </a:lnTo>
                  <a:lnTo>
                    <a:pt x="700" y="469"/>
                  </a:lnTo>
                  <a:lnTo>
                    <a:pt x="700" y="469"/>
                  </a:lnTo>
                  <a:lnTo>
                    <a:pt x="695" y="462"/>
                  </a:lnTo>
                  <a:lnTo>
                    <a:pt x="689" y="454"/>
                  </a:lnTo>
                  <a:lnTo>
                    <a:pt x="689" y="454"/>
                  </a:lnTo>
                  <a:lnTo>
                    <a:pt x="686" y="461"/>
                  </a:lnTo>
                  <a:lnTo>
                    <a:pt x="682" y="466"/>
                  </a:lnTo>
                  <a:lnTo>
                    <a:pt x="676" y="469"/>
                  </a:lnTo>
                  <a:lnTo>
                    <a:pt x="668" y="470"/>
                  </a:lnTo>
                  <a:lnTo>
                    <a:pt x="668" y="470"/>
                  </a:lnTo>
                  <a:close/>
                  <a:moveTo>
                    <a:pt x="1085" y="514"/>
                  </a:moveTo>
                  <a:lnTo>
                    <a:pt x="1085" y="514"/>
                  </a:lnTo>
                  <a:lnTo>
                    <a:pt x="1071" y="503"/>
                  </a:lnTo>
                  <a:lnTo>
                    <a:pt x="1065" y="497"/>
                  </a:lnTo>
                  <a:lnTo>
                    <a:pt x="1060" y="491"/>
                  </a:lnTo>
                  <a:lnTo>
                    <a:pt x="1060" y="491"/>
                  </a:lnTo>
                  <a:lnTo>
                    <a:pt x="1048" y="487"/>
                  </a:lnTo>
                  <a:lnTo>
                    <a:pt x="1037" y="483"/>
                  </a:lnTo>
                  <a:lnTo>
                    <a:pt x="1026" y="480"/>
                  </a:lnTo>
                  <a:lnTo>
                    <a:pt x="1013" y="477"/>
                  </a:lnTo>
                  <a:lnTo>
                    <a:pt x="1002" y="476"/>
                  </a:lnTo>
                  <a:lnTo>
                    <a:pt x="989" y="476"/>
                  </a:lnTo>
                  <a:lnTo>
                    <a:pt x="978" y="476"/>
                  </a:lnTo>
                  <a:lnTo>
                    <a:pt x="967" y="477"/>
                  </a:lnTo>
                  <a:lnTo>
                    <a:pt x="956" y="480"/>
                  </a:lnTo>
                  <a:lnTo>
                    <a:pt x="944" y="483"/>
                  </a:lnTo>
                  <a:lnTo>
                    <a:pt x="935" y="487"/>
                  </a:lnTo>
                  <a:lnTo>
                    <a:pt x="925" y="491"/>
                  </a:lnTo>
                  <a:lnTo>
                    <a:pt x="916" y="497"/>
                  </a:lnTo>
                  <a:lnTo>
                    <a:pt x="909" y="504"/>
                  </a:lnTo>
                  <a:lnTo>
                    <a:pt x="902" y="511"/>
                  </a:lnTo>
                  <a:lnTo>
                    <a:pt x="897" y="520"/>
                  </a:lnTo>
                  <a:lnTo>
                    <a:pt x="897" y="520"/>
                  </a:lnTo>
                  <a:lnTo>
                    <a:pt x="893" y="529"/>
                  </a:lnTo>
                  <a:lnTo>
                    <a:pt x="888" y="539"/>
                  </a:lnTo>
                  <a:lnTo>
                    <a:pt x="884" y="550"/>
                  </a:lnTo>
                  <a:lnTo>
                    <a:pt x="880" y="560"/>
                  </a:lnTo>
                  <a:lnTo>
                    <a:pt x="880" y="560"/>
                  </a:lnTo>
                  <a:lnTo>
                    <a:pt x="871" y="581"/>
                  </a:lnTo>
                  <a:lnTo>
                    <a:pt x="867" y="593"/>
                  </a:lnTo>
                  <a:lnTo>
                    <a:pt x="864" y="602"/>
                  </a:lnTo>
                  <a:lnTo>
                    <a:pt x="864" y="602"/>
                  </a:lnTo>
                  <a:lnTo>
                    <a:pt x="864" y="614"/>
                  </a:lnTo>
                  <a:lnTo>
                    <a:pt x="864" y="618"/>
                  </a:lnTo>
                  <a:lnTo>
                    <a:pt x="863" y="623"/>
                  </a:lnTo>
                  <a:lnTo>
                    <a:pt x="863" y="623"/>
                  </a:lnTo>
                  <a:lnTo>
                    <a:pt x="860" y="629"/>
                  </a:lnTo>
                  <a:lnTo>
                    <a:pt x="857" y="635"/>
                  </a:lnTo>
                  <a:lnTo>
                    <a:pt x="857" y="635"/>
                  </a:lnTo>
                  <a:lnTo>
                    <a:pt x="856" y="646"/>
                  </a:lnTo>
                  <a:lnTo>
                    <a:pt x="855" y="659"/>
                  </a:lnTo>
                  <a:lnTo>
                    <a:pt x="856" y="671"/>
                  </a:lnTo>
                  <a:lnTo>
                    <a:pt x="857" y="682"/>
                  </a:lnTo>
                  <a:lnTo>
                    <a:pt x="863" y="708"/>
                  </a:lnTo>
                  <a:lnTo>
                    <a:pt x="869" y="730"/>
                  </a:lnTo>
                  <a:lnTo>
                    <a:pt x="869" y="730"/>
                  </a:lnTo>
                  <a:lnTo>
                    <a:pt x="869" y="733"/>
                  </a:lnTo>
                  <a:lnTo>
                    <a:pt x="867" y="736"/>
                  </a:lnTo>
                  <a:lnTo>
                    <a:pt x="867" y="736"/>
                  </a:lnTo>
                  <a:lnTo>
                    <a:pt x="871" y="754"/>
                  </a:lnTo>
                  <a:lnTo>
                    <a:pt x="877" y="771"/>
                  </a:lnTo>
                  <a:lnTo>
                    <a:pt x="884" y="786"/>
                  </a:lnTo>
                  <a:lnTo>
                    <a:pt x="893" y="802"/>
                  </a:lnTo>
                  <a:lnTo>
                    <a:pt x="902" y="816"/>
                  </a:lnTo>
                  <a:lnTo>
                    <a:pt x="912" y="828"/>
                  </a:lnTo>
                  <a:lnTo>
                    <a:pt x="923" y="840"/>
                  </a:lnTo>
                  <a:lnTo>
                    <a:pt x="935" y="849"/>
                  </a:lnTo>
                  <a:lnTo>
                    <a:pt x="935" y="849"/>
                  </a:lnTo>
                  <a:lnTo>
                    <a:pt x="1088" y="848"/>
                  </a:lnTo>
                  <a:lnTo>
                    <a:pt x="1239" y="848"/>
                  </a:lnTo>
                  <a:lnTo>
                    <a:pt x="1239" y="848"/>
                  </a:lnTo>
                  <a:lnTo>
                    <a:pt x="1258" y="833"/>
                  </a:lnTo>
                  <a:lnTo>
                    <a:pt x="1277" y="814"/>
                  </a:lnTo>
                  <a:lnTo>
                    <a:pt x="1286" y="805"/>
                  </a:lnTo>
                  <a:lnTo>
                    <a:pt x="1294" y="793"/>
                  </a:lnTo>
                  <a:lnTo>
                    <a:pt x="1301" y="782"/>
                  </a:lnTo>
                  <a:lnTo>
                    <a:pt x="1308" y="769"/>
                  </a:lnTo>
                  <a:lnTo>
                    <a:pt x="1308" y="769"/>
                  </a:lnTo>
                  <a:lnTo>
                    <a:pt x="1316" y="750"/>
                  </a:lnTo>
                  <a:lnTo>
                    <a:pt x="1323" y="727"/>
                  </a:lnTo>
                  <a:lnTo>
                    <a:pt x="1329" y="705"/>
                  </a:lnTo>
                  <a:lnTo>
                    <a:pt x="1332" y="694"/>
                  </a:lnTo>
                  <a:lnTo>
                    <a:pt x="1333" y="682"/>
                  </a:lnTo>
                  <a:lnTo>
                    <a:pt x="1333" y="682"/>
                  </a:lnTo>
                  <a:lnTo>
                    <a:pt x="1333" y="656"/>
                  </a:lnTo>
                  <a:lnTo>
                    <a:pt x="1332" y="630"/>
                  </a:lnTo>
                  <a:lnTo>
                    <a:pt x="1331" y="618"/>
                  </a:lnTo>
                  <a:lnTo>
                    <a:pt x="1328" y="605"/>
                  </a:lnTo>
                  <a:lnTo>
                    <a:pt x="1323" y="593"/>
                  </a:lnTo>
                  <a:lnTo>
                    <a:pt x="1318" y="580"/>
                  </a:lnTo>
                  <a:lnTo>
                    <a:pt x="1318" y="580"/>
                  </a:lnTo>
                  <a:lnTo>
                    <a:pt x="1305" y="562"/>
                  </a:lnTo>
                  <a:lnTo>
                    <a:pt x="1293" y="546"/>
                  </a:lnTo>
                  <a:lnTo>
                    <a:pt x="1277" y="534"/>
                  </a:lnTo>
                  <a:lnTo>
                    <a:pt x="1260" y="524"/>
                  </a:lnTo>
                  <a:lnTo>
                    <a:pt x="1260" y="524"/>
                  </a:lnTo>
                  <a:lnTo>
                    <a:pt x="1248" y="518"/>
                  </a:lnTo>
                  <a:lnTo>
                    <a:pt x="1235" y="512"/>
                  </a:lnTo>
                  <a:lnTo>
                    <a:pt x="1222" y="508"/>
                  </a:lnTo>
                  <a:lnTo>
                    <a:pt x="1208" y="505"/>
                  </a:lnTo>
                  <a:lnTo>
                    <a:pt x="1194" y="504"/>
                  </a:lnTo>
                  <a:lnTo>
                    <a:pt x="1180" y="505"/>
                  </a:lnTo>
                  <a:lnTo>
                    <a:pt x="1168" y="510"/>
                  </a:lnTo>
                  <a:lnTo>
                    <a:pt x="1155" y="517"/>
                  </a:lnTo>
                  <a:lnTo>
                    <a:pt x="1155" y="517"/>
                  </a:lnTo>
                  <a:lnTo>
                    <a:pt x="1151" y="524"/>
                  </a:lnTo>
                  <a:lnTo>
                    <a:pt x="1147" y="532"/>
                  </a:lnTo>
                  <a:lnTo>
                    <a:pt x="1142" y="541"/>
                  </a:lnTo>
                  <a:lnTo>
                    <a:pt x="1141" y="549"/>
                  </a:lnTo>
                  <a:lnTo>
                    <a:pt x="1141" y="549"/>
                  </a:lnTo>
                  <a:lnTo>
                    <a:pt x="1148" y="541"/>
                  </a:lnTo>
                  <a:lnTo>
                    <a:pt x="1155" y="532"/>
                  </a:lnTo>
                  <a:lnTo>
                    <a:pt x="1159" y="528"/>
                  </a:lnTo>
                  <a:lnTo>
                    <a:pt x="1165" y="527"/>
                  </a:lnTo>
                  <a:lnTo>
                    <a:pt x="1170" y="527"/>
                  </a:lnTo>
                  <a:lnTo>
                    <a:pt x="1176" y="529"/>
                  </a:lnTo>
                  <a:lnTo>
                    <a:pt x="1176" y="529"/>
                  </a:lnTo>
                  <a:lnTo>
                    <a:pt x="1176" y="532"/>
                  </a:lnTo>
                  <a:lnTo>
                    <a:pt x="1176" y="534"/>
                  </a:lnTo>
                  <a:lnTo>
                    <a:pt x="1172" y="535"/>
                  </a:lnTo>
                  <a:lnTo>
                    <a:pt x="1168" y="536"/>
                  </a:lnTo>
                  <a:lnTo>
                    <a:pt x="1163" y="539"/>
                  </a:lnTo>
                  <a:lnTo>
                    <a:pt x="1163" y="539"/>
                  </a:lnTo>
                  <a:lnTo>
                    <a:pt x="1155" y="550"/>
                  </a:lnTo>
                  <a:lnTo>
                    <a:pt x="1148" y="556"/>
                  </a:lnTo>
                  <a:lnTo>
                    <a:pt x="1141" y="562"/>
                  </a:lnTo>
                  <a:lnTo>
                    <a:pt x="1134" y="566"/>
                  </a:lnTo>
                  <a:lnTo>
                    <a:pt x="1126" y="570"/>
                  </a:lnTo>
                  <a:lnTo>
                    <a:pt x="1116" y="571"/>
                  </a:lnTo>
                  <a:lnTo>
                    <a:pt x="1107" y="571"/>
                  </a:lnTo>
                  <a:lnTo>
                    <a:pt x="1107" y="571"/>
                  </a:lnTo>
                  <a:lnTo>
                    <a:pt x="1095" y="569"/>
                  </a:lnTo>
                  <a:lnTo>
                    <a:pt x="1082" y="563"/>
                  </a:lnTo>
                  <a:lnTo>
                    <a:pt x="1075" y="560"/>
                  </a:lnTo>
                  <a:lnTo>
                    <a:pt x="1071" y="556"/>
                  </a:lnTo>
                  <a:lnTo>
                    <a:pt x="1068" y="552"/>
                  </a:lnTo>
                  <a:lnTo>
                    <a:pt x="1067" y="549"/>
                  </a:lnTo>
                  <a:lnTo>
                    <a:pt x="1067" y="549"/>
                  </a:lnTo>
                  <a:lnTo>
                    <a:pt x="1074" y="549"/>
                  </a:lnTo>
                  <a:lnTo>
                    <a:pt x="1079" y="552"/>
                  </a:lnTo>
                  <a:lnTo>
                    <a:pt x="1089" y="556"/>
                  </a:lnTo>
                  <a:lnTo>
                    <a:pt x="1093" y="559"/>
                  </a:lnTo>
                  <a:lnTo>
                    <a:pt x="1097" y="560"/>
                  </a:lnTo>
                  <a:lnTo>
                    <a:pt x="1103" y="560"/>
                  </a:lnTo>
                  <a:lnTo>
                    <a:pt x="1110" y="559"/>
                  </a:lnTo>
                  <a:lnTo>
                    <a:pt x="1110" y="559"/>
                  </a:lnTo>
                  <a:lnTo>
                    <a:pt x="1114" y="539"/>
                  </a:lnTo>
                  <a:lnTo>
                    <a:pt x="1123" y="520"/>
                  </a:lnTo>
                  <a:lnTo>
                    <a:pt x="1123" y="520"/>
                  </a:lnTo>
                  <a:lnTo>
                    <a:pt x="1113" y="518"/>
                  </a:lnTo>
                  <a:lnTo>
                    <a:pt x="1104" y="517"/>
                  </a:lnTo>
                  <a:lnTo>
                    <a:pt x="1096" y="515"/>
                  </a:lnTo>
                  <a:lnTo>
                    <a:pt x="1085" y="514"/>
                  </a:lnTo>
                  <a:lnTo>
                    <a:pt x="1085" y="514"/>
                  </a:lnTo>
                  <a:close/>
                  <a:moveTo>
                    <a:pt x="1703" y="477"/>
                  </a:moveTo>
                  <a:lnTo>
                    <a:pt x="1703" y="477"/>
                  </a:lnTo>
                  <a:lnTo>
                    <a:pt x="1704" y="482"/>
                  </a:lnTo>
                  <a:lnTo>
                    <a:pt x="1707" y="484"/>
                  </a:lnTo>
                  <a:lnTo>
                    <a:pt x="1708" y="487"/>
                  </a:lnTo>
                  <a:lnTo>
                    <a:pt x="1708" y="489"/>
                  </a:lnTo>
                  <a:lnTo>
                    <a:pt x="1707" y="491"/>
                  </a:lnTo>
                  <a:lnTo>
                    <a:pt x="1707" y="491"/>
                  </a:lnTo>
                  <a:lnTo>
                    <a:pt x="1718" y="500"/>
                  </a:lnTo>
                  <a:lnTo>
                    <a:pt x="1729" y="507"/>
                  </a:lnTo>
                  <a:lnTo>
                    <a:pt x="1740" y="514"/>
                  </a:lnTo>
                  <a:lnTo>
                    <a:pt x="1750" y="522"/>
                  </a:lnTo>
                  <a:lnTo>
                    <a:pt x="1750" y="522"/>
                  </a:lnTo>
                  <a:lnTo>
                    <a:pt x="1761" y="524"/>
                  </a:lnTo>
                  <a:lnTo>
                    <a:pt x="1774" y="527"/>
                  </a:lnTo>
                  <a:lnTo>
                    <a:pt x="1780" y="527"/>
                  </a:lnTo>
                  <a:lnTo>
                    <a:pt x="1785" y="525"/>
                  </a:lnTo>
                  <a:lnTo>
                    <a:pt x="1790" y="522"/>
                  </a:lnTo>
                  <a:lnTo>
                    <a:pt x="1792" y="518"/>
                  </a:lnTo>
                  <a:lnTo>
                    <a:pt x="1792" y="518"/>
                  </a:lnTo>
                  <a:lnTo>
                    <a:pt x="1790" y="515"/>
                  </a:lnTo>
                  <a:lnTo>
                    <a:pt x="1787" y="514"/>
                  </a:lnTo>
                  <a:lnTo>
                    <a:pt x="1781" y="514"/>
                  </a:lnTo>
                  <a:lnTo>
                    <a:pt x="1774" y="514"/>
                  </a:lnTo>
                  <a:lnTo>
                    <a:pt x="1767" y="515"/>
                  </a:lnTo>
                  <a:lnTo>
                    <a:pt x="1767" y="515"/>
                  </a:lnTo>
                  <a:lnTo>
                    <a:pt x="1756" y="514"/>
                  </a:lnTo>
                  <a:lnTo>
                    <a:pt x="1746" y="511"/>
                  </a:lnTo>
                  <a:lnTo>
                    <a:pt x="1738" y="505"/>
                  </a:lnTo>
                  <a:lnTo>
                    <a:pt x="1731" y="500"/>
                  </a:lnTo>
                  <a:lnTo>
                    <a:pt x="1731" y="500"/>
                  </a:lnTo>
                  <a:lnTo>
                    <a:pt x="1726" y="500"/>
                  </a:lnTo>
                  <a:lnTo>
                    <a:pt x="1724" y="500"/>
                  </a:lnTo>
                  <a:lnTo>
                    <a:pt x="1722" y="498"/>
                  </a:lnTo>
                  <a:lnTo>
                    <a:pt x="1722" y="498"/>
                  </a:lnTo>
                  <a:lnTo>
                    <a:pt x="1722" y="494"/>
                  </a:lnTo>
                  <a:lnTo>
                    <a:pt x="1722" y="491"/>
                  </a:lnTo>
                  <a:lnTo>
                    <a:pt x="1718" y="487"/>
                  </a:lnTo>
                  <a:lnTo>
                    <a:pt x="1715" y="482"/>
                  </a:lnTo>
                  <a:lnTo>
                    <a:pt x="1714" y="479"/>
                  </a:lnTo>
                  <a:lnTo>
                    <a:pt x="1712" y="475"/>
                  </a:lnTo>
                  <a:lnTo>
                    <a:pt x="1712" y="475"/>
                  </a:lnTo>
                  <a:lnTo>
                    <a:pt x="1711" y="476"/>
                  </a:lnTo>
                  <a:lnTo>
                    <a:pt x="1708" y="476"/>
                  </a:lnTo>
                  <a:lnTo>
                    <a:pt x="1705" y="476"/>
                  </a:lnTo>
                  <a:lnTo>
                    <a:pt x="1703" y="477"/>
                  </a:lnTo>
                  <a:lnTo>
                    <a:pt x="1703" y="477"/>
                  </a:lnTo>
                  <a:close/>
                  <a:moveTo>
                    <a:pt x="1489" y="484"/>
                  </a:moveTo>
                  <a:lnTo>
                    <a:pt x="1489" y="484"/>
                  </a:lnTo>
                  <a:lnTo>
                    <a:pt x="1486" y="486"/>
                  </a:lnTo>
                  <a:lnTo>
                    <a:pt x="1484" y="487"/>
                  </a:lnTo>
                  <a:lnTo>
                    <a:pt x="1484" y="487"/>
                  </a:lnTo>
                  <a:lnTo>
                    <a:pt x="1481" y="491"/>
                  </a:lnTo>
                  <a:lnTo>
                    <a:pt x="1482" y="496"/>
                  </a:lnTo>
                  <a:lnTo>
                    <a:pt x="1484" y="498"/>
                  </a:lnTo>
                  <a:lnTo>
                    <a:pt x="1485" y="503"/>
                  </a:lnTo>
                  <a:lnTo>
                    <a:pt x="1489" y="508"/>
                  </a:lnTo>
                  <a:lnTo>
                    <a:pt x="1491" y="511"/>
                  </a:lnTo>
                  <a:lnTo>
                    <a:pt x="1491" y="514"/>
                  </a:lnTo>
                  <a:lnTo>
                    <a:pt x="1491" y="514"/>
                  </a:lnTo>
                  <a:lnTo>
                    <a:pt x="1495" y="514"/>
                  </a:lnTo>
                  <a:lnTo>
                    <a:pt x="1498" y="515"/>
                  </a:lnTo>
                  <a:lnTo>
                    <a:pt x="1505" y="518"/>
                  </a:lnTo>
                  <a:lnTo>
                    <a:pt x="1510" y="521"/>
                  </a:lnTo>
                  <a:lnTo>
                    <a:pt x="1513" y="521"/>
                  </a:lnTo>
                  <a:lnTo>
                    <a:pt x="1517" y="521"/>
                  </a:lnTo>
                  <a:lnTo>
                    <a:pt x="1517" y="521"/>
                  </a:lnTo>
                  <a:lnTo>
                    <a:pt x="1520" y="524"/>
                  </a:lnTo>
                  <a:lnTo>
                    <a:pt x="1524" y="527"/>
                  </a:lnTo>
                  <a:lnTo>
                    <a:pt x="1528" y="528"/>
                  </a:lnTo>
                  <a:lnTo>
                    <a:pt x="1534" y="529"/>
                  </a:lnTo>
                  <a:lnTo>
                    <a:pt x="1545" y="531"/>
                  </a:lnTo>
                  <a:lnTo>
                    <a:pt x="1551" y="531"/>
                  </a:lnTo>
                  <a:lnTo>
                    <a:pt x="1555" y="534"/>
                  </a:lnTo>
                  <a:lnTo>
                    <a:pt x="1555" y="534"/>
                  </a:lnTo>
                  <a:lnTo>
                    <a:pt x="1559" y="531"/>
                  </a:lnTo>
                  <a:lnTo>
                    <a:pt x="1562" y="529"/>
                  </a:lnTo>
                  <a:lnTo>
                    <a:pt x="1571" y="528"/>
                  </a:lnTo>
                  <a:lnTo>
                    <a:pt x="1575" y="528"/>
                  </a:lnTo>
                  <a:lnTo>
                    <a:pt x="1578" y="527"/>
                  </a:lnTo>
                  <a:lnTo>
                    <a:pt x="1579" y="522"/>
                  </a:lnTo>
                  <a:lnTo>
                    <a:pt x="1578" y="518"/>
                  </a:lnTo>
                  <a:lnTo>
                    <a:pt x="1578" y="518"/>
                  </a:lnTo>
                  <a:lnTo>
                    <a:pt x="1571" y="521"/>
                  </a:lnTo>
                  <a:lnTo>
                    <a:pt x="1565" y="522"/>
                  </a:lnTo>
                  <a:lnTo>
                    <a:pt x="1551" y="524"/>
                  </a:lnTo>
                  <a:lnTo>
                    <a:pt x="1538" y="522"/>
                  </a:lnTo>
                  <a:lnTo>
                    <a:pt x="1526" y="518"/>
                  </a:lnTo>
                  <a:lnTo>
                    <a:pt x="1513" y="511"/>
                  </a:lnTo>
                  <a:lnTo>
                    <a:pt x="1503" y="504"/>
                  </a:lnTo>
                  <a:lnTo>
                    <a:pt x="1495" y="494"/>
                  </a:lnTo>
                  <a:lnTo>
                    <a:pt x="1489" y="484"/>
                  </a:lnTo>
                  <a:lnTo>
                    <a:pt x="1489" y="484"/>
                  </a:lnTo>
                  <a:close/>
                  <a:moveTo>
                    <a:pt x="426" y="682"/>
                  </a:moveTo>
                  <a:lnTo>
                    <a:pt x="426" y="682"/>
                  </a:lnTo>
                  <a:lnTo>
                    <a:pt x="426" y="684"/>
                  </a:lnTo>
                  <a:lnTo>
                    <a:pt x="426" y="687"/>
                  </a:lnTo>
                  <a:lnTo>
                    <a:pt x="425" y="689"/>
                  </a:lnTo>
                  <a:lnTo>
                    <a:pt x="425" y="692"/>
                  </a:lnTo>
                  <a:lnTo>
                    <a:pt x="425" y="692"/>
                  </a:lnTo>
                  <a:lnTo>
                    <a:pt x="426" y="695"/>
                  </a:lnTo>
                  <a:lnTo>
                    <a:pt x="428" y="696"/>
                  </a:lnTo>
                  <a:lnTo>
                    <a:pt x="429" y="699"/>
                  </a:lnTo>
                  <a:lnTo>
                    <a:pt x="431" y="702"/>
                  </a:lnTo>
                  <a:lnTo>
                    <a:pt x="431" y="702"/>
                  </a:lnTo>
                  <a:lnTo>
                    <a:pt x="446" y="806"/>
                  </a:lnTo>
                  <a:lnTo>
                    <a:pt x="455" y="859"/>
                  </a:lnTo>
                  <a:lnTo>
                    <a:pt x="467" y="910"/>
                  </a:lnTo>
                  <a:lnTo>
                    <a:pt x="467" y="910"/>
                  </a:lnTo>
                  <a:lnTo>
                    <a:pt x="473" y="935"/>
                  </a:lnTo>
                  <a:lnTo>
                    <a:pt x="477" y="962"/>
                  </a:lnTo>
                  <a:lnTo>
                    <a:pt x="485" y="1017"/>
                  </a:lnTo>
                  <a:lnTo>
                    <a:pt x="485" y="1017"/>
                  </a:lnTo>
                  <a:lnTo>
                    <a:pt x="490" y="1035"/>
                  </a:lnTo>
                  <a:lnTo>
                    <a:pt x="494" y="1053"/>
                  </a:lnTo>
                  <a:lnTo>
                    <a:pt x="497" y="1071"/>
                  </a:lnTo>
                  <a:lnTo>
                    <a:pt x="497" y="1080"/>
                  </a:lnTo>
                  <a:lnTo>
                    <a:pt x="495" y="1088"/>
                  </a:lnTo>
                  <a:lnTo>
                    <a:pt x="495" y="1088"/>
                  </a:lnTo>
                  <a:lnTo>
                    <a:pt x="501" y="1101"/>
                  </a:lnTo>
                  <a:lnTo>
                    <a:pt x="504" y="1113"/>
                  </a:lnTo>
                  <a:lnTo>
                    <a:pt x="506" y="1125"/>
                  </a:lnTo>
                  <a:lnTo>
                    <a:pt x="511" y="1137"/>
                  </a:lnTo>
                  <a:lnTo>
                    <a:pt x="511" y="1137"/>
                  </a:lnTo>
                  <a:lnTo>
                    <a:pt x="535" y="1127"/>
                  </a:lnTo>
                  <a:lnTo>
                    <a:pt x="560" y="1119"/>
                  </a:lnTo>
                  <a:lnTo>
                    <a:pt x="588" y="1113"/>
                  </a:lnTo>
                  <a:lnTo>
                    <a:pt x="617" y="1109"/>
                  </a:lnTo>
                  <a:lnTo>
                    <a:pt x="617" y="1109"/>
                  </a:lnTo>
                  <a:lnTo>
                    <a:pt x="613" y="1080"/>
                  </a:lnTo>
                  <a:lnTo>
                    <a:pt x="608" y="1050"/>
                  </a:lnTo>
                  <a:lnTo>
                    <a:pt x="595" y="991"/>
                  </a:lnTo>
                  <a:lnTo>
                    <a:pt x="582" y="932"/>
                  </a:lnTo>
                  <a:lnTo>
                    <a:pt x="570" y="875"/>
                  </a:lnTo>
                  <a:lnTo>
                    <a:pt x="570" y="875"/>
                  </a:lnTo>
                  <a:lnTo>
                    <a:pt x="560" y="844"/>
                  </a:lnTo>
                  <a:lnTo>
                    <a:pt x="556" y="827"/>
                  </a:lnTo>
                  <a:lnTo>
                    <a:pt x="553" y="810"/>
                  </a:lnTo>
                  <a:lnTo>
                    <a:pt x="553" y="810"/>
                  </a:lnTo>
                  <a:lnTo>
                    <a:pt x="553" y="800"/>
                  </a:lnTo>
                  <a:lnTo>
                    <a:pt x="554" y="796"/>
                  </a:lnTo>
                  <a:lnTo>
                    <a:pt x="557" y="792"/>
                  </a:lnTo>
                  <a:lnTo>
                    <a:pt x="557" y="792"/>
                  </a:lnTo>
                  <a:lnTo>
                    <a:pt x="565" y="792"/>
                  </a:lnTo>
                  <a:lnTo>
                    <a:pt x="572" y="795"/>
                  </a:lnTo>
                  <a:lnTo>
                    <a:pt x="581" y="798"/>
                  </a:lnTo>
                  <a:lnTo>
                    <a:pt x="588" y="803"/>
                  </a:lnTo>
                  <a:lnTo>
                    <a:pt x="599" y="816"/>
                  </a:lnTo>
                  <a:lnTo>
                    <a:pt x="612" y="827"/>
                  </a:lnTo>
                  <a:lnTo>
                    <a:pt x="612" y="827"/>
                  </a:lnTo>
                  <a:lnTo>
                    <a:pt x="631" y="847"/>
                  </a:lnTo>
                  <a:lnTo>
                    <a:pt x="640" y="855"/>
                  </a:lnTo>
                  <a:lnTo>
                    <a:pt x="650" y="862"/>
                  </a:lnTo>
                  <a:lnTo>
                    <a:pt x="650" y="862"/>
                  </a:lnTo>
                  <a:lnTo>
                    <a:pt x="665" y="879"/>
                  </a:lnTo>
                  <a:lnTo>
                    <a:pt x="679" y="897"/>
                  </a:lnTo>
                  <a:lnTo>
                    <a:pt x="711" y="929"/>
                  </a:lnTo>
                  <a:lnTo>
                    <a:pt x="744" y="962"/>
                  </a:lnTo>
                  <a:lnTo>
                    <a:pt x="776" y="994"/>
                  </a:lnTo>
                  <a:lnTo>
                    <a:pt x="776" y="994"/>
                  </a:lnTo>
                  <a:lnTo>
                    <a:pt x="776" y="998"/>
                  </a:lnTo>
                  <a:lnTo>
                    <a:pt x="779" y="1004"/>
                  </a:lnTo>
                  <a:lnTo>
                    <a:pt x="779" y="1004"/>
                  </a:lnTo>
                  <a:lnTo>
                    <a:pt x="786" y="1011"/>
                  </a:lnTo>
                  <a:lnTo>
                    <a:pt x="794" y="1018"/>
                  </a:lnTo>
                  <a:lnTo>
                    <a:pt x="794" y="1018"/>
                  </a:lnTo>
                  <a:lnTo>
                    <a:pt x="800" y="1026"/>
                  </a:lnTo>
                  <a:lnTo>
                    <a:pt x="805" y="1035"/>
                  </a:lnTo>
                  <a:lnTo>
                    <a:pt x="808" y="1038"/>
                  </a:lnTo>
                  <a:lnTo>
                    <a:pt x="813" y="1042"/>
                  </a:lnTo>
                  <a:lnTo>
                    <a:pt x="817" y="1045"/>
                  </a:lnTo>
                  <a:lnTo>
                    <a:pt x="821" y="1046"/>
                  </a:lnTo>
                  <a:lnTo>
                    <a:pt x="821" y="1046"/>
                  </a:lnTo>
                  <a:lnTo>
                    <a:pt x="817" y="1038"/>
                  </a:lnTo>
                  <a:lnTo>
                    <a:pt x="811" y="1031"/>
                  </a:lnTo>
                  <a:lnTo>
                    <a:pt x="805" y="1024"/>
                  </a:lnTo>
                  <a:lnTo>
                    <a:pt x="800" y="1015"/>
                  </a:lnTo>
                  <a:lnTo>
                    <a:pt x="800" y="1015"/>
                  </a:lnTo>
                  <a:lnTo>
                    <a:pt x="794" y="1001"/>
                  </a:lnTo>
                  <a:lnTo>
                    <a:pt x="791" y="986"/>
                  </a:lnTo>
                  <a:lnTo>
                    <a:pt x="790" y="969"/>
                  </a:lnTo>
                  <a:lnTo>
                    <a:pt x="790" y="953"/>
                  </a:lnTo>
                  <a:lnTo>
                    <a:pt x="791" y="936"/>
                  </a:lnTo>
                  <a:lnTo>
                    <a:pt x="796" y="921"/>
                  </a:lnTo>
                  <a:lnTo>
                    <a:pt x="800" y="906"/>
                  </a:lnTo>
                  <a:lnTo>
                    <a:pt x="805" y="893"/>
                  </a:lnTo>
                  <a:lnTo>
                    <a:pt x="805" y="893"/>
                  </a:lnTo>
                  <a:lnTo>
                    <a:pt x="783" y="869"/>
                  </a:lnTo>
                  <a:lnTo>
                    <a:pt x="773" y="856"/>
                  </a:lnTo>
                  <a:lnTo>
                    <a:pt x="763" y="844"/>
                  </a:lnTo>
                  <a:lnTo>
                    <a:pt x="763" y="844"/>
                  </a:lnTo>
                  <a:lnTo>
                    <a:pt x="741" y="824"/>
                  </a:lnTo>
                  <a:lnTo>
                    <a:pt x="720" y="803"/>
                  </a:lnTo>
                  <a:lnTo>
                    <a:pt x="678" y="761"/>
                  </a:lnTo>
                  <a:lnTo>
                    <a:pt x="636" y="719"/>
                  </a:lnTo>
                  <a:lnTo>
                    <a:pt x="615" y="699"/>
                  </a:lnTo>
                  <a:lnTo>
                    <a:pt x="594" y="680"/>
                  </a:lnTo>
                  <a:lnTo>
                    <a:pt x="594" y="680"/>
                  </a:lnTo>
                  <a:lnTo>
                    <a:pt x="567" y="656"/>
                  </a:lnTo>
                  <a:lnTo>
                    <a:pt x="542" y="630"/>
                  </a:lnTo>
                  <a:lnTo>
                    <a:pt x="492" y="580"/>
                  </a:lnTo>
                  <a:lnTo>
                    <a:pt x="492" y="580"/>
                  </a:lnTo>
                  <a:lnTo>
                    <a:pt x="470" y="559"/>
                  </a:lnTo>
                  <a:lnTo>
                    <a:pt x="445" y="538"/>
                  </a:lnTo>
                  <a:lnTo>
                    <a:pt x="422" y="515"/>
                  </a:lnTo>
                  <a:lnTo>
                    <a:pt x="400" y="493"/>
                  </a:lnTo>
                  <a:lnTo>
                    <a:pt x="400" y="493"/>
                  </a:lnTo>
                  <a:lnTo>
                    <a:pt x="396" y="493"/>
                  </a:lnTo>
                  <a:lnTo>
                    <a:pt x="396" y="493"/>
                  </a:lnTo>
                  <a:lnTo>
                    <a:pt x="396" y="515"/>
                  </a:lnTo>
                  <a:lnTo>
                    <a:pt x="397" y="538"/>
                  </a:lnTo>
                  <a:lnTo>
                    <a:pt x="400" y="562"/>
                  </a:lnTo>
                  <a:lnTo>
                    <a:pt x="404" y="587"/>
                  </a:lnTo>
                  <a:lnTo>
                    <a:pt x="414" y="636"/>
                  </a:lnTo>
                  <a:lnTo>
                    <a:pt x="426" y="682"/>
                  </a:lnTo>
                  <a:lnTo>
                    <a:pt x="426" y="682"/>
                  </a:lnTo>
                  <a:close/>
                  <a:moveTo>
                    <a:pt x="1642" y="630"/>
                  </a:moveTo>
                  <a:lnTo>
                    <a:pt x="1642" y="630"/>
                  </a:lnTo>
                  <a:lnTo>
                    <a:pt x="1676" y="625"/>
                  </a:lnTo>
                  <a:lnTo>
                    <a:pt x="1693" y="622"/>
                  </a:lnTo>
                  <a:lnTo>
                    <a:pt x="1710" y="621"/>
                  </a:lnTo>
                  <a:lnTo>
                    <a:pt x="1710" y="621"/>
                  </a:lnTo>
                  <a:lnTo>
                    <a:pt x="1726" y="601"/>
                  </a:lnTo>
                  <a:lnTo>
                    <a:pt x="1742" y="578"/>
                  </a:lnTo>
                  <a:lnTo>
                    <a:pt x="1771" y="534"/>
                  </a:lnTo>
                  <a:lnTo>
                    <a:pt x="1771" y="534"/>
                  </a:lnTo>
                  <a:lnTo>
                    <a:pt x="1759" y="532"/>
                  </a:lnTo>
                  <a:lnTo>
                    <a:pt x="1750" y="529"/>
                  </a:lnTo>
                  <a:lnTo>
                    <a:pt x="1743" y="525"/>
                  </a:lnTo>
                  <a:lnTo>
                    <a:pt x="1738" y="520"/>
                  </a:lnTo>
                  <a:lnTo>
                    <a:pt x="1738" y="520"/>
                  </a:lnTo>
                  <a:lnTo>
                    <a:pt x="1732" y="520"/>
                  </a:lnTo>
                  <a:lnTo>
                    <a:pt x="1728" y="518"/>
                  </a:lnTo>
                  <a:lnTo>
                    <a:pt x="1724" y="517"/>
                  </a:lnTo>
                  <a:lnTo>
                    <a:pt x="1719" y="514"/>
                  </a:lnTo>
                  <a:lnTo>
                    <a:pt x="1711" y="507"/>
                  </a:lnTo>
                  <a:lnTo>
                    <a:pt x="1707" y="504"/>
                  </a:lnTo>
                  <a:lnTo>
                    <a:pt x="1701" y="503"/>
                  </a:lnTo>
                  <a:lnTo>
                    <a:pt x="1701" y="503"/>
                  </a:lnTo>
                  <a:lnTo>
                    <a:pt x="1672" y="566"/>
                  </a:lnTo>
                  <a:lnTo>
                    <a:pt x="1642" y="630"/>
                  </a:lnTo>
                  <a:lnTo>
                    <a:pt x="1642" y="630"/>
                  </a:lnTo>
                  <a:close/>
                  <a:moveTo>
                    <a:pt x="1482" y="527"/>
                  </a:moveTo>
                  <a:lnTo>
                    <a:pt x="1482" y="527"/>
                  </a:lnTo>
                  <a:lnTo>
                    <a:pt x="1462" y="573"/>
                  </a:lnTo>
                  <a:lnTo>
                    <a:pt x="1444" y="622"/>
                  </a:lnTo>
                  <a:lnTo>
                    <a:pt x="1426" y="670"/>
                  </a:lnTo>
                  <a:lnTo>
                    <a:pt x="1411" y="719"/>
                  </a:lnTo>
                  <a:lnTo>
                    <a:pt x="1411" y="719"/>
                  </a:lnTo>
                  <a:lnTo>
                    <a:pt x="1422" y="713"/>
                  </a:lnTo>
                  <a:lnTo>
                    <a:pt x="1433" y="706"/>
                  </a:lnTo>
                  <a:lnTo>
                    <a:pt x="1443" y="699"/>
                  </a:lnTo>
                  <a:lnTo>
                    <a:pt x="1455" y="694"/>
                  </a:lnTo>
                  <a:lnTo>
                    <a:pt x="1455" y="694"/>
                  </a:lnTo>
                  <a:lnTo>
                    <a:pt x="1469" y="688"/>
                  </a:lnTo>
                  <a:lnTo>
                    <a:pt x="1484" y="684"/>
                  </a:lnTo>
                  <a:lnTo>
                    <a:pt x="1498" y="678"/>
                  </a:lnTo>
                  <a:lnTo>
                    <a:pt x="1502" y="674"/>
                  </a:lnTo>
                  <a:lnTo>
                    <a:pt x="1507" y="670"/>
                  </a:lnTo>
                  <a:lnTo>
                    <a:pt x="1507" y="670"/>
                  </a:lnTo>
                  <a:lnTo>
                    <a:pt x="1506" y="664"/>
                  </a:lnTo>
                  <a:lnTo>
                    <a:pt x="1507" y="661"/>
                  </a:lnTo>
                  <a:lnTo>
                    <a:pt x="1510" y="659"/>
                  </a:lnTo>
                  <a:lnTo>
                    <a:pt x="1512" y="656"/>
                  </a:lnTo>
                  <a:lnTo>
                    <a:pt x="1512" y="656"/>
                  </a:lnTo>
                  <a:lnTo>
                    <a:pt x="1514" y="650"/>
                  </a:lnTo>
                  <a:lnTo>
                    <a:pt x="1516" y="643"/>
                  </a:lnTo>
                  <a:lnTo>
                    <a:pt x="1517" y="636"/>
                  </a:lnTo>
                  <a:lnTo>
                    <a:pt x="1519" y="630"/>
                  </a:lnTo>
                  <a:lnTo>
                    <a:pt x="1519" y="630"/>
                  </a:lnTo>
                  <a:lnTo>
                    <a:pt x="1528" y="614"/>
                  </a:lnTo>
                  <a:lnTo>
                    <a:pt x="1535" y="595"/>
                  </a:lnTo>
                  <a:lnTo>
                    <a:pt x="1535" y="595"/>
                  </a:lnTo>
                  <a:lnTo>
                    <a:pt x="1545" y="569"/>
                  </a:lnTo>
                  <a:lnTo>
                    <a:pt x="1550" y="556"/>
                  </a:lnTo>
                  <a:lnTo>
                    <a:pt x="1552" y="545"/>
                  </a:lnTo>
                  <a:lnTo>
                    <a:pt x="1552" y="545"/>
                  </a:lnTo>
                  <a:lnTo>
                    <a:pt x="1535" y="541"/>
                  </a:lnTo>
                  <a:lnTo>
                    <a:pt x="1516" y="536"/>
                  </a:lnTo>
                  <a:lnTo>
                    <a:pt x="1482" y="527"/>
                  </a:lnTo>
                  <a:lnTo>
                    <a:pt x="1482" y="527"/>
                  </a:lnTo>
                  <a:close/>
                  <a:moveTo>
                    <a:pt x="1940" y="838"/>
                  </a:moveTo>
                  <a:lnTo>
                    <a:pt x="1940" y="838"/>
                  </a:lnTo>
                  <a:lnTo>
                    <a:pt x="1954" y="807"/>
                  </a:lnTo>
                  <a:lnTo>
                    <a:pt x="1968" y="775"/>
                  </a:lnTo>
                  <a:lnTo>
                    <a:pt x="1968" y="775"/>
                  </a:lnTo>
                  <a:lnTo>
                    <a:pt x="1973" y="761"/>
                  </a:lnTo>
                  <a:lnTo>
                    <a:pt x="1976" y="747"/>
                  </a:lnTo>
                  <a:lnTo>
                    <a:pt x="1978" y="732"/>
                  </a:lnTo>
                  <a:lnTo>
                    <a:pt x="1978" y="715"/>
                  </a:lnTo>
                  <a:lnTo>
                    <a:pt x="1978" y="715"/>
                  </a:lnTo>
                  <a:lnTo>
                    <a:pt x="1968" y="706"/>
                  </a:lnTo>
                  <a:lnTo>
                    <a:pt x="1959" y="696"/>
                  </a:lnTo>
                  <a:lnTo>
                    <a:pt x="1952" y="687"/>
                  </a:lnTo>
                  <a:lnTo>
                    <a:pt x="1943" y="678"/>
                  </a:lnTo>
                  <a:lnTo>
                    <a:pt x="1943" y="678"/>
                  </a:lnTo>
                  <a:lnTo>
                    <a:pt x="1933" y="671"/>
                  </a:lnTo>
                  <a:lnTo>
                    <a:pt x="1924" y="666"/>
                  </a:lnTo>
                  <a:lnTo>
                    <a:pt x="1914" y="660"/>
                  </a:lnTo>
                  <a:lnTo>
                    <a:pt x="1906" y="653"/>
                  </a:lnTo>
                  <a:lnTo>
                    <a:pt x="1906" y="653"/>
                  </a:lnTo>
                  <a:lnTo>
                    <a:pt x="1885" y="646"/>
                  </a:lnTo>
                  <a:lnTo>
                    <a:pt x="1863" y="640"/>
                  </a:lnTo>
                  <a:lnTo>
                    <a:pt x="1840" y="636"/>
                  </a:lnTo>
                  <a:lnTo>
                    <a:pt x="1816" y="633"/>
                  </a:lnTo>
                  <a:lnTo>
                    <a:pt x="1792" y="630"/>
                  </a:lnTo>
                  <a:lnTo>
                    <a:pt x="1769" y="630"/>
                  </a:lnTo>
                  <a:lnTo>
                    <a:pt x="1745" y="630"/>
                  </a:lnTo>
                  <a:lnTo>
                    <a:pt x="1719" y="632"/>
                  </a:lnTo>
                  <a:lnTo>
                    <a:pt x="1696" y="635"/>
                  </a:lnTo>
                  <a:lnTo>
                    <a:pt x="1672" y="637"/>
                  </a:lnTo>
                  <a:lnTo>
                    <a:pt x="1625" y="646"/>
                  </a:lnTo>
                  <a:lnTo>
                    <a:pt x="1580" y="657"/>
                  </a:lnTo>
                  <a:lnTo>
                    <a:pt x="1540" y="671"/>
                  </a:lnTo>
                  <a:lnTo>
                    <a:pt x="1540" y="671"/>
                  </a:lnTo>
                  <a:lnTo>
                    <a:pt x="1537" y="674"/>
                  </a:lnTo>
                  <a:lnTo>
                    <a:pt x="1533" y="677"/>
                  </a:lnTo>
                  <a:lnTo>
                    <a:pt x="1533" y="677"/>
                  </a:lnTo>
                  <a:lnTo>
                    <a:pt x="1500" y="688"/>
                  </a:lnTo>
                  <a:lnTo>
                    <a:pt x="1469" y="701"/>
                  </a:lnTo>
                  <a:lnTo>
                    <a:pt x="1440" y="716"/>
                  </a:lnTo>
                  <a:lnTo>
                    <a:pt x="1413" y="732"/>
                  </a:lnTo>
                  <a:lnTo>
                    <a:pt x="1413" y="732"/>
                  </a:lnTo>
                  <a:lnTo>
                    <a:pt x="1382" y="747"/>
                  </a:lnTo>
                  <a:lnTo>
                    <a:pt x="1353" y="761"/>
                  </a:lnTo>
                  <a:lnTo>
                    <a:pt x="1325" y="776"/>
                  </a:lnTo>
                  <a:lnTo>
                    <a:pt x="1312" y="785"/>
                  </a:lnTo>
                  <a:lnTo>
                    <a:pt x="1300" y="795"/>
                  </a:lnTo>
                  <a:lnTo>
                    <a:pt x="1300" y="795"/>
                  </a:lnTo>
                  <a:lnTo>
                    <a:pt x="1297" y="802"/>
                  </a:lnTo>
                  <a:lnTo>
                    <a:pt x="1294" y="806"/>
                  </a:lnTo>
                  <a:lnTo>
                    <a:pt x="1287" y="816"/>
                  </a:lnTo>
                  <a:lnTo>
                    <a:pt x="1279" y="826"/>
                  </a:lnTo>
                  <a:lnTo>
                    <a:pt x="1276" y="831"/>
                  </a:lnTo>
                  <a:lnTo>
                    <a:pt x="1273" y="837"/>
                  </a:lnTo>
                  <a:lnTo>
                    <a:pt x="1273" y="837"/>
                  </a:lnTo>
                  <a:lnTo>
                    <a:pt x="1265" y="841"/>
                  </a:lnTo>
                  <a:lnTo>
                    <a:pt x="1260" y="844"/>
                  </a:lnTo>
                  <a:lnTo>
                    <a:pt x="1258" y="847"/>
                  </a:lnTo>
                  <a:lnTo>
                    <a:pt x="1258" y="847"/>
                  </a:lnTo>
                  <a:lnTo>
                    <a:pt x="1287" y="847"/>
                  </a:lnTo>
                  <a:lnTo>
                    <a:pt x="1302" y="847"/>
                  </a:lnTo>
                  <a:lnTo>
                    <a:pt x="1319" y="845"/>
                  </a:lnTo>
                  <a:lnTo>
                    <a:pt x="1319" y="845"/>
                  </a:lnTo>
                  <a:lnTo>
                    <a:pt x="1336" y="828"/>
                  </a:lnTo>
                  <a:lnTo>
                    <a:pt x="1356" y="812"/>
                  </a:lnTo>
                  <a:lnTo>
                    <a:pt x="1367" y="803"/>
                  </a:lnTo>
                  <a:lnTo>
                    <a:pt x="1378" y="796"/>
                  </a:lnTo>
                  <a:lnTo>
                    <a:pt x="1391" y="790"/>
                  </a:lnTo>
                  <a:lnTo>
                    <a:pt x="1404" y="786"/>
                  </a:lnTo>
                  <a:lnTo>
                    <a:pt x="1404" y="786"/>
                  </a:lnTo>
                  <a:lnTo>
                    <a:pt x="1413" y="785"/>
                  </a:lnTo>
                  <a:lnTo>
                    <a:pt x="1425" y="786"/>
                  </a:lnTo>
                  <a:lnTo>
                    <a:pt x="1437" y="788"/>
                  </a:lnTo>
                  <a:lnTo>
                    <a:pt x="1448" y="790"/>
                  </a:lnTo>
                  <a:lnTo>
                    <a:pt x="1461" y="795"/>
                  </a:lnTo>
                  <a:lnTo>
                    <a:pt x="1471" y="800"/>
                  </a:lnTo>
                  <a:lnTo>
                    <a:pt x="1478" y="806"/>
                  </a:lnTo>
                  <a:lnTo>
                    <a:pt x="1484" y="812"/>
                  </a:lnTo>
                  <a:lnTo>
                    <a:pt x="1484" y="812"/>
                  </a:lnTo>
                  <a:lnTo>
                    <a:pt x="1485" y="817"/>
                  </a:lnTo>
                  <a:lnTo>
                    <a:pt x="1485" y="821"/>
                  </a:lnTo>
                  <a:lnTo>
                    <a:pt x="1482" y="831"/>
                  </a:lnTo>
                  <a:lnTo>
                    <a:pt x="1481" y="841"/>
                  </a:lnTo>
                  <a:lnTo>
                    <a:pt x="1482" y="847"/>
                  </a:lnTo>
                  <a:lnTo>
                    <a:pt x="1484" y="852"/>
                  </a:lnTo>
                  <a:lnTo>
                    <a:pt x="1484" y="852"/>
                  </a:lnTo>
                  <a:lnTo>
                    <a:pt x="1486" y="856"/>
                  </a:lnTo>
                  <a:lnTo>
                    <a:pt x="1491" y="861"/>
                  </a:lnTo>
                  <a:lnTo>
                    <a:pt x="1496" y="863"/>
                  </a:lnTo>
                  <a:lnTo>
                    <a:pt x="1500" y="869"/>
                  </a:lnTo>
                  <a:lnTo>
                    <a:pt x="1500" y="869"/>
                  </a:lnTo>
                  <a:lnTo>
                    <a:pt x="1503" y="876"/>
                  </a:lnTo>
                  <a:lnTo>
                    <a:pt x="1506" y="885"/>
                  </a:lnTo>
                  <a:lnTo>
                    <a:pt x="1509" y="894"/>
                  </a:lnTo>
                  <a:lnTo>
                    <a:pt x="1507" y="904"/>
                  </a:lnTo>
                  <a:lnTo>
                    <a:pt x="1507" y="904"/>
                  </a:lnTo>
                  <a:lnTo>
                    <a:pt x="1506" y="911"/>
                  </a:lnTo>
                  <a:lnTo>
                    <a:pt x="1505" y="917"/>
                  </a:lnTo>
                  <a:lnTo>
                    <a:pt x="1500" y="922"/>
                  </a:lnTo>
                  <a:lnTo>
                    <a:pt x="1496" y="928"/>
                  </a:lnTo>
                  <a:lnTo>
                    <a:pt x="1492" y="932"/>
                  </a:lnTo>
                  <a:lnTo>
                    <a:pt x="1485" y="935"/>
                  </a:lnTo>
                  <a:lnTo>
                    <a:pt x="1478" y="938"/>
                  </a:lnTo>
                  <a:lnTo>
                    <a:pt x="1471" y="939"/>
                  </a:lnTo>
                  <a:lnTo>
                    <a:pt x="1471" y="939"/>
                  </a:lnTo>
                  <a:lnTo>
                    <a:pt x="1468" y="946"/>
                  </a:lnTo>
                  <a:lnTo>
                    <a:pt x="1467" y="952"/>
                  </a:lnTo>
                  <a:lnTo>
                    <a:pt x="1467" y="965"/>
                  </a:lnTo>
                  <a:lnTo>
                    <a:pt x="1467" y="977"/>
                  </a:lnTo>
                  <a:lnTo>
                    <a:pt x="1465" y="984"/>
                  </a:lnTo>
                  <a:lnTo>
                    <a:pt x="1464" y="990"/>
                  </a:lnTo>
                  <a:lnTo>
                    <a:pt x="1464" y="990"/>
                  </a:lnTo>
                  <a:lnTo>
                    <a:pt x="1460" y="997"/>
                  </a:lnTo>
                  <a:lnTo>
                    <a:pt x="1454" y="1004"/>
                  </a:lnTo>
                  <a:lnTo>
                    <a:pt x="1441" y="1015"/>
                  </a:lnTo>
                  <a:lnTo>
                    <a:pt x="1436" y="1019"/>
                  </a:lnTo>
                  <a:lnTo>
                    <a:pt x="1432" y="1026"/>
                  </a:lnTo>
                  <a:lnTo>
                    <a:pt x="1427" y="1033"/>
                  </a:lnTo>
                  <a:lnTo>
                    <a:pt x="1427" y="1042"/>
                  </a:lnTo>
                  <a:lnTo>
                    <a:pt x="1427" y="1042"/>
                  </a:lnTo>
                  <a:lnTo>
                    <a:pt x="1434" y="1043"/>
                  </a:lnTo>
                  <a:lnTo>
                    <a:pt x="1440" y="1046"/>
                  </a:lnTo>
                  <a:lnTo>
                    <a:pt x="1444" y="1050"/>
                  </a:lnTo>
                  <a:lnTo>
                    <a:pt x="1447" y="1056"/>
                  </a:lnTo>
                  <a:lnTo>
                    <a:pt x="1448" y="1063"/>
                  </a:lnTo>
                  <a:lnTo>
                    <a:pt x="1448" y="1068"/>
                  </a:lnTo>
                  <a:lnTo>
                    <a:pt x="1446" y="1075"/>
                  </a:lnTo>
                  <a:lnTo>
                    <a:pt x="1441" y="1080"/>
                  </a:lnTo>
                  <a:lnTo>
                    <a:pt x="1441" y="1080"/>
                  </a:lnTo>
                  <a:lnTo>
                    <a:pt x="1433" y="1081"/>
                  </a:lnTo>
                  <a:lnTo>
                    <a:pt x="1425" y="1080"/>
                  </a:lnTo>
                  <a:lnTo>
                    <a:pt x="1425" y="1080"/>
                  </a:lnTo>
                  <a:lnTo>
                    <a:pt x="1423" y="1084"/>
                  </a:lnTo>
                  <a:lnTo>
                    <a:pt x="1420" y="1087"/>
                  </a:lnTo>
                  <a:lnTo>
                    <a:pt x="1418" y="1091"/>
                  </a:lnTo>
                  <a:lnTo>
                    <a:pt x="1416" y="1095"/>
                  </a:lnTo>
                  <a:lnTo>
                    <a:pt x="1416" y="1095"/>
                  </a:lnTo>
                  <a:lnTo>
                    <a:pt x="1420" y="1097"/>
                  </a:lnTo>
                  <a:lnTo>
                    <a:pt x="1423" y="1099"/>
                  </a:lnTo>
                  <a:lnTo>
                    <a:pt x="1426" y="1106"/>
                  </a:lnTo>
                  <a:lnTo>
                    <a:pt x="1426" y="1106"/>
                  </a:lnTo>
                  <a:lnTo>
                    <a:pt x="1420" y="1115"/>
                  </a:lnTo>
                  <a:lnTo>
                    <a:pt x="1418" y="1119"/>
                  </a:lnTo>
                  <a:lnTo>
                    <a:pt x="1415" y="1123"/>
                  </a:lnTo>
                  <a:lnTo>
                    <a:pt x="1415" y="1123"/>
                  </a:lnTo>
                  <a:lnTo>
                    <a:pt x="1420" y="1130"/>
                  </a:lnTo>
                  <a:lnTo>
                    <a:pt x="1426" y="1133"/>
                  </a:lnTo>
                  <a:lnTo>
                    <a:pt x="1434" y="1136"/>
                  </a:lnTo>
                  <a:lnTo>
                    <a:pt x="1444" y="1136"/>
                  </a:lnTo>
                  <a:lnTo>
                    <a:pt x="1444" y="1136"/>
                  </a:lnTo>
                  <a:lnTo>
                    <a:pt x="1448" y="1144"/>
                  </a:lnTo>
                  <a:lnTo>
                    <a:pt x="1451" y="1153"/>
                  </a:lnTo>
                  <a:lnTo>
                    <a:pt x="1451" y="1156"/>
                  </a:lnTo>
                  <a:lnTo>
                    <a:pt x="1451" y="1160"/>
                  </a:lnTo>
                  <a:lnTo>
                    <a:pt x="1450" y="1164"/>
                  </a:lnTo>
                  <a:lnTo>
                    <a:pt x="1447" y="1168"/>
                  </a:lnTo>
                  <a:lnTo>
                    <a:pt x="1447" y="1168"/>
                  </a:lnTo>
                  <a:lnTo>
                    <a:pt x="1453" y="1167"/>
                  </a:lnTo>
                  <a:lnTo>
                    <a:pt x="1460" y="1167"/>
                  </a:lnTo>
                  <a:lnTo>
                    <a:pt x="1464" y="1168"/>
                  </a:lnTo>
                  <a:lnTo>
                    <a:pt x="1469" y="1171"/>
                  </a:lnTo>
                  <a:lnTo>
                    <a:pt x="1472" y="1175"/>
                  </a:lnTo>
                  <a:lnTo>
                    <a:pt x="1477" y="1178"/>
                  </a:lnTo>
                  <a:lnTo>
                    <a:pt x="1478" y="1184"/>
                  </a:lnTo>
                  <a:lnTo>
                    <a:pt x="1479" y="1188"/>
                  </a:lnTo>
                  <a:lnTo>
                    <a:pt x="1481" y="1192"/>
                  </a:lnTo>
                  <a:lnTo>
                    <a:pt x="1479" y="1198"/>
                  </a:lnTo>
                  <a:lnTo>
                    <a:pt x="1478" y="1202"/>
                  </a:lnTo>
                  <a:lnTo>
                    <a:pt x="1477" y="1205"/>
                  </a:lnTo>
                  <a:lnTo>
                    <a:pt x="1472" y="1207"/>
                  </a:lnTo>
                  <a:lnTo>
                    <a:pt x="1468" y="1210"/>
                  </a:lnTo>
                  <a:lnTo>
                    <a:pt x="1462" y="1210"/>
                  </a:lnTo>
                  <a:lnTo>
                    <a:pt x="1455" y="1210"/>
                  </a:lnTo>
                  <a:lnTo>
                    <a:pt x="1455" y="1210"/>
                  </a:lnTo>
                  <a:lnTo>
                    <a:pt x="1451" y="1213"/>
                  </a:lnTo>
                  <a:lnTo>
                    <a:pt x="1448" y="1217"/>
                  </a:lnTo>
                  <a:lnTo>
                    <a:pt x="1447" y="1222"/>
                  </a:lnTo>
                  <a:lnTo>
                    <a:pt x="1447" y="1226"/>
                  </a:lnTo>
                  <a:lnTo>
                    <a:pt x="1448" y="1231"/>
                  </a:lnTo>
                  <a:lnTo>
                    <a:pt x="1451" y="1234"/>
                  </a:lnTo>
                  <a:lnTo>
                    <a:pt x="1454" y="1238"/>
                  </a:lnTo>
                  <a:lnTo>
                    <a:pt x="1460" y="1241"/>
                  </a:lnTo>
                  <a:lnTo>
                    <a:pt x="1460" y="1241"/>
                  </a:lnTo>
                  <a:lnTo>
                    <a:pt x="1458" y="1245"/>
                  </a:lnTo>
                  <a:lnTo>
                    <a:pt x="1454" y="1248"/>
                  </a:lnTo>
                  <a:lnTo>
                    <a:pt x="1451" y="1251"/>
                  </a:lnTo>
                  <a:lnTo>
                    <a:pt x="1448" y="1254"/>
                  </a:lnTo>
                  <a:lnTo>
                    <a:pt x="1448" y="1254"/>
                  </a:lnTo>
                  <a:lnTo>
                    <a:pt x="1451" y="1258"/>
                  </a:lnTo>
                  <a:lnTo>
                    <a:pt x="1453" y="1262"/>
                  </a:lnTo>
                  <a:lnTo>
                    <a:pt x="1455" y="1273"/>
                  </a:lnTo>
                  <a:lnTo>
                    <a:pt x="1455" y="1273"/>
                  </a:lnTo>
                  <a:lnTo>
                    <a:pt x="1464" y="1276"/>
                  </a:lnTo>
                  <a:lnTo>
                    <a:pt x="1471" y="1280"/>
                  </a:lnTo>
                  <a:lnTo>
                    <a:pt x="1475" y="1283"/>
                  </a:lnTo>
                  <a:lnTo>
                    <a:pt x="1477" y="1288"/>
                  </a:lnTo>
                  <a:lnTo>
                    <a:pt x="1478" y="1292"/>
                  </a:lnTo>
                  <a:lnTo>
                    <a:pt x="1479" y="1296"/>
                  </a:lnTo>
                  <a:lnTo>
                    <a:pt x="1479" y="1296"/>
                  </a:lnTo>
                  <a:lnTo>
                    <a:pt x="1478" y="1300"/>
                  </a:lnTo>
                  <a:lnTo>
                    <a:pt x="1477" y="1303"/>
                  </a:lnTo>
                  <a:lnTo>
                    <a:pt x="1472" y="1310"/>
                  </a:lnTo>
                  <a:lnTo>
                    <a:pt x="1469" y="1316"/>
                  </a:lnTo>
                  <a:lnTo>
                    <a:pt x="1468" y="1320"/>
                  </a:lnTo>
                  <a:lnTo>
                    <a:pt x="1469" y="1324"/>
                  </a:lnTo>
                  <a:lnTo>
                    <a:pt x="1469" y="1324"/>
                  </a:lnTo>
                  <a:lnTo>
                    <a:pt x="1464" y="1331"/>
                  </a:lnTo>
                  <a:lnTo>
                    <a:pt x="1455" y="1335"/>
                  </a:lnTo>
                  <a:lnTo>
                    <a:pt x="1440" y="1344"/>
                  </a:lnTo>
                  <a:lnTo>
                    <a:pt x="1440" y="1344"/>
                  </a:lnTo>
                  <a:lnTo>
                    <a:pt x="1441" y="1348"/>
                  </a:lnTo>
                  <a:lnTo>
                    <a:pt x="1441" y="1352"/>
                  </a:lnTo>
                  <a:lnTo>
                    <a:pt x="1440" y="1361"/>
                  </a:lnTo>
                  <a:lnTo>
                    <a:pt x="1437" y="1369"/>
                  </a:lnTo>
                  <a:lnTo>
                    <a:pt x="1434" y="1379"/>
                  </a:lnTo>
                  <a:lnTo>
                    <a:pt x="1434" y="1379"/>
                  </a:lnTo>
                  <a:lnTo>
                    <a:pt x="1437" y="1383"/>
                  </a:lnTo>
                  <a:lnTo>
                    <a:pt x="1439" y="1387"/>
                  </a:lnTo>
                  <a:lnTo>
                    <a:pt x="1439" y="1396"/>
                  </a:lnTo>
                  <a:lnTo>
                    <a:pt x="1436" y="1404"/>
                  </a:lnTo>
                  <a:lnTo>
                    <a:pt x="1433" y="1412"/>
                  </a:lnTo>
                  <a:lnTo>
                    <a:pt x="1433" y="1412"/>
                  </a:lnTo>
                  <a:lnTo>
                    <a:pt x="1437" y="1419"/>
                  </a:lnTo>
                  <a:lnTo>
                    <a:pt x="1439" y="1426"/>
                  </a:lnTo>
                  <a:lnTo>
                    <a:pt x="1441" y="1435"/>
                  </a:lnTo>
                  <a:lnTo>
                    <a:pt x="1441" y="1443"/>
                  </a:lnTo>
                  <a:lnTo>
                    <a:pt x="1441" y="1443"/>
                  </a:lnTo>
                  <a:lnTo>
                    <a:pt x="1439" y="1448"/>
                  </a:lnTo>
                  <a:lnTo>
                    <a:pt x="1436" y="1450"/>
                  </a:lnTo>
                  <a:lnTo>
                    <a:pt x="1434" y="1455"/>
                  </a:lnTo>
                  <a:lnTo>
                    <a:pt x="1434" y="1460"/>
                  </a:lnTo>
                  <a:lnTo>
                    <a:pt x="1434" y="1460"/>
                  </a:lnTo>
                  <a:lnTo>
                    <a:pt x="1453" y="1455"/>
                  </a:lnTo>
                  <a:lnTo>
                    <a:pt x="1464" y="1452"/>
                  </a:lnTo>
                  <a:lnTo>
                    <a:pt x="1477" y="1449"/>
                  </a:lnTo>
                  <a:lnTo>
                    <a:pt x="1488" y="1448"/>
                  </a:lnTo>
                  <a:lnTo>
                    <a:pt x="1499" y="1449"/>
                  </a:lnTo>
                  <a:lnTo>
                    <a:pt x="1510" y="1450"/>
                  </a:lnTo>
                  <a:lnTo>
                    <a:pt x="1519" y="1455"/>
                  </a:lnTo>
                  <a:lnTo>
                    <a:pt x="1519" y="1455"/>
                  </a:lnTo>
                  <a:lnTo>
                    <a:pt x="1524" y="1462"/>
                  </a:lnTo>
                  <a:lnTo>
                    <a:pt x="1530" y="1469"/>
                  </a:lnTo>
                  <a:lnTo>
                    <a:pt x="1541" y="1481"/>
                  </a:lnTo>
                  <a:lnTo>
                    <a:pt x="1541" y="1481"/>
                  </a:lnTo>
                  <a:lnTo>
                    <a:pt x="1552" y="1484"/>
                  </a:lnTo>
                  <a:lnTo>
                    <a:pt x="1562" y="1484"/>
                  </a:lnTo>
                  <a:lnTo>
                    <a:pt x="1580" y="1487"/>
                  </a:lnTo>
                  <a:lnTo>
                    <a:pt x="1589" y="1488"/>
                  </a:lnTo>
                  <a:lnTo>
                    <a:pt x="1597" y="1492"/>
                  </a:lnTo>
                  <a:lnTo>
                    <a:pt x="1603" y="1498"/>
                  </a:lnTo>
                  <a:lnTo>
                    <a:pt x="1608" y="1508"/>
                  </a:lnTo>
                  <a:lnTo>
                    <a:pt x="1608" y="1508"/>
                  </a:lnTo>
                  <a:lnTo>
                    <a:pt x="1610" y="1514"/>
                  </a:lnTo>
                  <a:lnTo>
                    <a:pt x="1608" y="1518"/>
                  </a:lnTo>
                  <a:lnTo>
                    <a:pt x="1606" y="1528"/>
                  </a:lnTo>
                  <a:lnTo>
                    <a:pt x="1600" y="1537"/>
                  </a:lnTo>
                  <a:lnTo>
                    <a:pt x="1599" y="1542"/>
                  </a:lnTo>
                  <a:lnTo>
                    <a:pt x="1597" y="1547"/>
                  </a:lnTo>
                  <a:lnTo>
                    <a:pt x="1597" y="1547"/>
                  </a:lnTo>
                  <a:lnTo>
                    <a:pt x="1597" y="1551"/>
                  </a:lnTo>
                  <a:lnTo>
                    <a:pt x="1599" y="1557"/>
                  </a:lnTo>
                  <a:lnTo>
                    <a:pt x="1601" y="1567"/>
                  </a:lnTo>
                  <a:lnTo>
                    <a:pt x="1603" y="1573"/>
                  </a:lnTo>
                  <a:lnTo>
                    <a:pt x="1604" y="1578"/>
                  </a:lnTo>
                  <a:lnTo>
                    <a:pt x="1603" y="1584"/>
                  </a:lnTo>
                  <a:lnTo>
                    <a:pt x="1601" y="1589"/>
                  </a:lnTo>
                  <a:lnTo>
                    <a:pt x="1601" y="1589"/>
                  </a:lnTo>
                  <a:lnTo>
                    <a:pt x="1590" y="1608"/>
                  </a:lnTo>
                  <a:lnTo>
                    <a:pt x="1578" y="1627"/>
                  </a:lnTo>
                  <a:lnTo>
                    <a:pt x="1550" y="1667"/>
                  </a:lnTo>
                  <a:lnTo>
                    <a:pt x="1550" y="1667"/>
                  </a:lnTo>
                  <a:lnTo>
                    <a:pt x="1530" y="1675"/>
                  </a:lnTo>
                  <a:lnTo>
                    <a:pt x="1510" y="1682"/>
                  </a:lnTo>
                  <a:lnTo>
                    <a:pt x="1510" y="1682"/>
                  </a:lnTo>
                  <a:lnTo>
                    <a:pt x="1524" y="1683"/>
                  </a:lnTo>
                  <a:lnTo>
                    <a:pt x="1538" y="1686"/>
                  </a:lnTo>
                  <a:lnTo>
                    <a:pt x="1566" y="1695"/>
                  </a:lnTo>
                  <a:lnTo>
                    <a:pt x="1621" y="1713"/>
                  </a:lnTo>
                  <a:lnTo>
                    <a:pt x="1621" y="1713"/>
                  </a:lnTo>
                  <a:lnTo>
                    <a:pt x="1625" y="1709"/>
                  </a:lnTo>
                  <a:lnTo>
                    <a:pt x="1631" y="1706"/>
                  </a:lnTo>
                  <a:lnTo>
                    <a:pt x="1645" y="1702"/>
                  </a:lnTo>
                  <a:lnTo>
                    <a:pt x="1658" y="1699"/>
                  </a:lnTo>
                  <a:lnTo>
                    <a:pt x="1670" y="1695"/>
                  </a:lnTo>
                  <a:lnTo>
                    <a:pt x="1670" y="1695"/>
                  </a:lnTo>
                  <a:lnTo>
                    <a:pt x="1683" y="1689"/>
                  </a:lnTo>
                  <a:lnTo>
                    <a:pt x="1694" y="1682"/>
                  </a:lnTo>
                  <a:lnTo>
                    <a:pt x="1719" y="1665"/>
                  </a:lnTo>
                  <a:lnTo>
                    <a:pt x="1763" y="1633"/>
                  </a:lnTo>
                  <a:lnTo>
                    <a:pt x="1763" y="1633"/>
                  </a:lnTo>
                  <a:lnTo>
                    <a:pt x="1802" y="1606"/>
                  </a:lnTo>
                  <a:lnTo>
                    <a:pt x="1820" y="1592"/>
                  </a:lnTo>
                  <a:lnTo>
                    <a:pt x="1839" y="1577"/>
                  </a:lnTo>
                  <a:lnTo>
                    <a:pt x="1839" y="1577"/>
                  </a:lnTo>
                  <a:lnTo>
                    <a:pt x="1861" y="1551"/>
                  </a:lnTo>
                  <a:lnTo>
                    <a:pt x="1882" y="1528"/>
                  </a:lnTo>
                  <a:lnTo>
                    <a:pt x="1882" y="1528"/>
                  </a:lnTo>
                  <a:lnTo>
                    <a:pt x="1916" y="1490"/>
                  </a:lnTo>
                  <a:lnTo>
                    <a:pt x="1933" y="1470"/>
                  </a:lnTo>
                  <a:lnTo>
                    <a:pt x="1950" y="1450"/>
                  </a:lnTo>
                  <a:lnTo>
                    <a:pt x="1965" y="1429"/>
                  </a:lnTo>
                  <a:lnTo>
                    <a:pt x="1979" y="1408"/>
                  </a:lnTo>
                  <a:lnTo>
                    <a:pt x="1992" y="1386"/>
                  </a:lnTo>
                  <a:lnTo>
                    <a:pt x="2003" y="1362"/>
                  </a:lnTo>
                  <a:lnTo>
                    <a:pt x="2003" y="1362"/>
                  </a:lnTo>
                  <a:lnTo>
                    <a:pt x="2011" y="1335"/>
                  </a:lnTo>
                  <a:lnTo>
                    <a:pt x="2020" y="1309"/>
                  </a:lnTo>
                  <a:lnTo>
                    <a:pt x="2027" y="1280"/>
                  </a:lnTo>
                  <a:lnTo>
                    <a:pt x="2035" y="1252"/>
                  </a:lnTo>
                  <a:lnTo>
                    <a:pt x="2035" y="1252"/>
                  </a:lnTo>
                  <a:lnTo>
                    <a:pt x="2037" y="1241"/>
                  </a:lnTo>
                  <a:lnTo>
                    <a:pt x="2039" y="1229"/>
                  </a:lnTo>
                  <a:lnTo>
                    <a:pt x="2041" y="1217"/>
                  </a:lnTo>
                  <a:lnTo>
                    <a:pt x="2042" y="1205"/>
                  </a:lnTo>
                  <a:lnTo>
                    <a:pt x="2042" y="1205"/>
                  </a:lnTo>
                  <a:lnTo>
                    <a:pt x="2042" y="1191"/>
                  </a:lnTo>
                  <a:lnTo>
                    <a:pt x="2041" y="1177"/>
                  </a:lnTo>
                  <a:lnTo>
                    <a:pt x="2038" y="1163"/>
                  </a:lnTo>
                  <a:lnTo>
                    <a:pt x="2035" y="1149"/>
                  </a:lnTo>
                  <a:lnTo>
                    <a:pt x="2027" y="1123"/>
                  </a:lnTo>
                  <a:lnTo>
                    <a:pt x="2020" y="1099"/>
                  </a:lnTo>
                  <a:lnTo>
                    <a:pt x="2020" y="1099"/>
                  </a:lnTo>
                  <a:lnTo>
                    <a:pt x="2014" y="1095"/>
                  </a:lnTo>
                  <a:lnTo>
                    <a:pt x="2007" y="1092"/>
                  </a:lnTo>
                  <a:lnTo>
                    <a:pt x="1995" y="1088"/>
                  </a:lnTo>
                  <a:lnTo>
                    <a:pt x="1980" y="1085"/>
                  </a:lnTo>
                  <a:lnTo>
                    <a:pt x="1965" y="1084"/>
                  </a:lnTo>
                  <a:lnTo>
                    <a:pt x="1934" y="1084"/>
                  </a:lnTo>
                  <a:lnTo>
                    <a:pt x="1920" y="1084"/>
                  </a:lnTo>
                  <a:lnTo>
                    <a:pt x="1906" y="1081"/>
                  </a:lnTo>
                  <a:lnTo>
                    <a:pt x="1906" y="1081"/>
                  </a:lnTo>
                  <a:lnTo>
                    <a:pt x="1896" y="1078"/>
                  </a:lnTo>
                  <a:lnTo>
                    <a:pt x="1888" y="1073"/>
                  </a:lnTo>
                  <a:lnTo>
                    <a:pt x="1882" y="1066"/>
                  </a:lnTo>
                  <a:lnTo>
                    <a:pt x="1877" y="1059"/>
                  </a:lnTo>
                  <a:lnTo>
                    <a:pt x="1872" y="1050"/>
                  </a:lnTo>
                  <a:lnTo>
                    <a:pt x="1868" y="1042"/>
                  </a:lnTo>
                  <a:lnTo>
                    <a:pt x="1867" y="1032"/>
                  </a:lnTo>
                  <a:lnTo>
                    <a:pt x="1865" y="1024"/>
                  </a:lnTo>
                  <a:lnTo>
                    <a:pt x="1865" y="1004"/>
                  </a:lnTo>
                  <a:lnTo>
                    <a:pt x="1868" y="987"/>
                  </a:lnTo>
                  <a:lnTo>
                    <a:pt x="1872" y="972"/>
                  </a:lnTo>
                  <a:lnTo>
                    <a:pt x="1878" y="960"/>
                  </a:lnTo>
                  <a:lnTo>
                    <a:pt x="1878" y="960"/>
                  </a:lnTo>
                  <a:lnTo>
                    <a:pt x="1878" y="963"/>
                  </a:lnTo>
                  <a:lnTo>
                    <a:pt x="1878" y="965"/>
                  </a:lnTo>
                  <a:lnTo>
                    <a:pt x="1878" y="965"/>
                  </a:lnTo>
                  <a:lnTo>
                    <a:pt x="1878" y="965"/>
                  </a:lnTo>
                  <a:lnTo>
                    <a:pt x="1881" y="956"/>
                  </a:lnTo>
                  <a:lnTo>
                    <a:pt x="1885" y="949"/>
                  </a:lnTo>
                  <a:lnTo>
                    <a:pt x="1889" y="942"/>
                  </a:lnTo>
                  <a:lnTo>
                    <a:pt x="1889" y="938"/>
                  </a:lnTo>
                  <a:lnTo>
                    <a:pt x="1889" y="934"/>
                  </a:lnTo>
                  <a:lnTo>
                    <a:pt x="1889" y="934"/>
                  </a:lnTo>
                  <a:lnTo>
                    <a:pt x="1886" y="941"/>
                  </a:lnTo>
                  <a:lnTo>
                    <a:pt x="1885" y="946"/>
                  </a:lnTo>
                  <a:lnTo>
                    <a:pt x="1882" y="952"/>
                  </a:lnTo>
                  <a:lnTo>
                    <a:pt x="1877" y="958"/>
                  </a:lnTo>
                  <a:lnTo>
                    <a:pt x="1877" y="958"/>
                  </a:lnTo>
                  <a:lnTo>
                    <a:pt x="1884" y="942"/>
                  </a:lnTo>
                  <a:lnTo>
                    <a:pt x="1891" y="927"/>
                  </a:lnTo>
                  <a:lnTo>
                    <a:pt x="1906" y="896"/>
                  </a:lnTo>
                  <a:lnTo>
                    <a:pt x="1923" y="868"/>
                  </a:lnTo>
                  <a:lnTo>
                    <a:pt x="1940" y="838"/>
                  </a:lnTo>
                  <a:lnTo>
                    <a:pt x="1940" y="838"/>
                  </a:lnTo>
                  <a:close/>
                  <a:moveTo>
                    <a:pt x="1976" y="783"/>
                  </a:moveTo>
                  <a:lnTo>
                    <a:pt x="1976" y="783"/>
                  </a:lnTo>
                  <a:lnTo>
                    <a:pt x="1976" y="792"/>
                  </a:lnTo>
                  <a:lnTo>
                    <a:pt x="1975" y="800"/>
                  </a:lnTo>
                  <a:lnTo>
                    <a:pt x="1972" y="809"/>
                  </a:lnTo>
                  <a:lnTo>
                    <a:pt x="1968" y="817"/>
                  </a:lnTo>
                  <a:lnTo>
                    <a:pt x="1959" y="834"/>
                  </a:lnTo>
                  <a:lnTo>
                    <a:pt x="1955" y="844"/>
                  </a:lnTo>
                  <a:lnTo>
                    <a:pt x="1954" y="854"/>
                  </a:lnTo>
                  <a:lnTo>
                    <a:pt x="1954" y="854"/>
                  </a:lnTo>
                  <a:lnTo>
                    <a:pt x="1941" y="872"/>
                  </a:lnTo>
                  <a:lnTo>
                    <a:pt x="1929" y="893"/>
                  </a:lnTo>
                  <a:lnTo>
                    <a:pt x="1903" y="938"/>
                  </a:lnTo>
                  <a:lnTo>
                    <a:pt x="1903" y="938"/>
                  </a:lnTo>
                  <a:lnTo>
                    <a:pt x="1891" y="963"/>
                  </a:lnTo>
                  <a:lnTo>
                    <a:pt x="1886" y="976"/>
                  </a:lnTo>
                  <a:lnTo>
                    <a:pt x="1882" y="990"/>
                  </a:lnTo>
                  <a:lnTo>
                    <a:pt x="1879" y="1004"/>
                  </a:lnTo>
                  <a:lnTo>
                    <a:pt x="1878" y="1018"/>
                  </a:lnTo>
                  <a:lnTo>
                    <a:pt x="1878" y="1032"/>
                  </a:lnTo>
                  <a:lnTo>
                    <a:pt x="1879" y="1046"/>
                  </a:lnTo>
                  <a:lnTo>
                    <a:pt x="1879" y="1046"/>
                  </a:lnTo>
                  <a:lnTo>
                    <a:pt x="1882" y="1046"/>
                  </a:lnTo>
                  <a:lnTo>
                    <a:pt x="1885" y="1049"/>
                  </a:lnTo>
                  <a:lnTo>
                    <a:pt x="1888" y="1054"/>
                  </a:lnTo>
                  <a:lnTo>
                    <a:pt x="1891" y="1059"/>
                  </a:lnTo>
                  <a:lnTo>
                    <a:pt x="1892" y="1060"/>
                  </a:lnTo>
                  <a:lnTo>
                    <a:pt x="1895" y="1060"/>
                  </a:lnTo>
                  <a:lnTo>
                    <a:pt x="1895" y="1060"/>
                  </a:lnTo>
                  <a:lnTo>
                    <a:pt x="1893" y="1054"/>
                  </a:lnTo>
                  <a:lnTo>
                    <a:pt x="1893" y="1049"/>
                  </a:lnTo>
                  <a:lnTo>
                    <a:pt x="1895" y="1039"/>
                  </a:lnTo>
                  <a:lnTo>
                    <a:pt x="1895" y="1031"/>
                  </a:lnTo>
                  <a:lnTo>
                    <a:pt x="1895" y="1021"/>
                  </a:lnTo>
                  <a:lnTo>
                    <a:pt x="1895" y="1021"/>
                  </a:lnTo>
                  <a:lnTo>
                    <a:pt x="1906" y="991"/>
                  </a:lnTo>
                  <a:lnTo>
                    <a:pt x="1917" y="963"/>
                  </a:lnTo>
                  <a:lnTo>
                    <a:pt x="1929" y="935"/>
                  </a:lnTo>
                  <a:lnTo>
                    <a:pt x="1940" y="906"/>
                  </a:lnTo>
                  <a:lnTo>
                    <a:pt x="1940" y="906"/>
                  </a:lnTo>
                  <a:lnTo>
                    <a:pt x="1948" y="890"/>
                  </a:lnTo>
                  <a:lnTo>
                    <a:pt x="1957" y="876"/>
                  </a:lnTo>
                  <a:lnTo>
                    <a:pt x="1976" y="847"/>
                  </a:lnTo>
                  <a:lnTo>
                    <a:pt x="1985" y="831"/>
                  </a:lnTo>
                  <a:lnTo>
                    <a:pt x="1992" y="817"/>
                  </a:lnTo>
                  <a:lnTo>
                    <a:pt x="1997" y="800"/>
                  </a:lnTo>
                  <a:lnTo>
                    <a:pt x="2000" y="783"/>
                  </a:lnTo>
                  <a:lnTo>
                    <a:pt x="2000" y="783"/>
                  </a:lnTo>
                  <a:lnTo>
                    <a:pt x="2002" y="776"/>
                  </a:lnTo>
                  <a:lnTo>
                    <a:pt x="2003" y="768"/>
                  </a:lnTo>
                  <a:lnTo>
                    <a:pt x="2003" y="761"/>
                  </a:lnTo>
                  <a:lnTo>
                    <a:pt x="2002" y="753"/>
                  </a:lnTo>
                  <a:lnTo>
                    <a:pt x="1997" y="736"/>
                  </a:lnTo>
                  <a:lnTo>
                    <a:pt x="1990" y="722"/>
                  </a:lnTo>
                  <a:lnTo>
                    <a:pt x="1990" y="722"/>
                  </a:lnTo>
                  <a:lnTo>
                    <a:pt x="1989" y="739"/>
                  </a:lnTo>
                  <a:lnTo>
                    <a:pt x="1987" y="755"/>
                  </a:lnTo>
                  <a:lnTo>
                    <a:pt x="1983" y="771"/>
                  </a:lnTo>
                  <a:lnTo>
                    <a:pt x="1980" y="778"/>
                  </a:lnTo>
                  <a:lnTo>
                    <a:pt x="1976" y="783"/>
                  </a:lnTo>
                  <a:lnTo>
                    <a:pt x="1976" y="783"/>
                  </a:lnTo>
                  <a:close/>
                  <a:moveTo>
                    <a:pt x="1405" y="795"/>
                  </a:moveTo>
                  <a:lnTo>
                    <a:pt x="1405" y="795"/>
                  </a:lnTo>
                  <a:lnTo>
                    <a:pt x="1401" y="796"/>
                  </a:lnTo>
                  <a:lnTo>
                    <a:pt x="1396" y="799"/>
                  </a:lnTo>
                  <a:lnTo>
                    <a:pt x="1388" y="805"/>
                  </a:lnTo>
                  <a:lnTo>
                    <a:pt x="1388" y="805"/>
                  </a:lnTo>
                  <a:lnTo>
                    <a:pt x="1371" y="813"/>
                  </a:lnTo>
                  <a:lnTo>
                    <a:pt x="1356" y="821"/>
                  </a:lnTo>
                  <a:lnTo>
                    <a:pt x="1350" y="827"/>
                  </a:lnTo>
                  <a:lnTo>
                    <a:pt x="1345" y="834"/>
                  </a:lnTo>
                  <a:lnTo>
                    <a:pt x="1342" y="840"/>
                  </a:lnTo>
                  <a:lnTo>
                    <a:pt x="1339" y="847"/>
                  </a:lnTo>
                  <a:lnTo>
                    <a:pt x="1339" y="847"/>
                  </a:lnTo>
                  <a:lnTo>
                    <a:pt x="1361" y="845"/>
                  </a:lnTo>
                  <a:lnTo>
                    <a:pt x="1374" y="847"/>
                  </a:lnTo>
                  <a:lnTo>
                    <a:pt x="1388" y="848"/>
                  </a:lnTo>
                  <a:lnTo>
                    <a:pt x="1399" y="851"/>
                  </a:lnTo>
                  <a:lnTo>
                    <a:pt x="1405" y="852"/>
                  </a:lnTo>
                  <a:lnTo>
                    <a:pt x="1409" y="855"/>
                  </a:lnTo>
                  <a:lnTo>
                    <a:pt x="1412" y="859"/>
                  </a:lnTo>
                  <a:lnTo>
                    <a:pt x="1415" y="863"/>
                  </a:lnTo>
                  <a:lnTo>
                    <a:pt x="1416" y="869"/>
                  </a:lnTo>
                  <a:lnTo>
                    <a:pt x="1416" y="875"/>
                  </a:lnTo>
                  <a:lnTo>
                    <a:pt x="1416" y="875"/>
                  </a:lnTo>
                  <a:lnTo>
                    <a:pt x="1415" y="882"/>
                  </a:lnTo>
                  <a:lnTo>
                    <a:pt x="1409" y="892"/>
                  </a:lnTo>
                  <a:lnTo>
                    <a:pt x="1406" y="896"/>
                  </a:lnTo>
                  <a:lnTo>
                    <a:pt x="1404" y="900"/>
                  </a:lnTo>
                  <a:lnTo>
                    <a:pt x="1399" y="903"/>
                  </a:lnTo>
                  <a:lnTo>
                    <a:pt x="1395" y="903"/>
                  </a:lnTo>
                  <a:lnTo>
                    <a:pt x="1395" y="903"/>
                  </a:lnTo>
                  <a:lnTo>
                    <a:pt x="1392" y="899"/>
                  </a:lnTo>
                  <a:lnTo>
                    <a:pt x="1385" y="896"/>
                  </a:lnTo>
                  <a:lnTo>
                    <a:pt x="1380" y="896"/>
                  </a:lnTo>
                  <a:lnTo>
                    <a:pt x="1377" y="896"/>
                  </a:lnTo>
                  <a:lnTo>
                    <a:pt x="1374" y="899"/>
                  </a:lnTo>
                  <a:lnTo>
                    <a:pt x="1374" y="899"/>
                  </a:lnTo>
                  <a:lnTo>
                    <a:pt x="1375" y="907"/>
                  </a:lnTo>
                  <a:lnTo>
                    <a:pt x="1375" y="914"/>
                  </a:lnTo>
                  <a:lnTo>
                    <a:pt x="1373" y="921"/>
                  </a:lnTo>
                  <a:lnTo>
                    <a:pt x="1370" y="928"/>
                  </a:lnTo>
                  <a:lnTo>
                    <a:pt x="1370" y="928"/>
                  </a:lnTo>
                  <a:lnTo>
                    <a:pt x="1373" y="932"/>
                  </a:lnTo>
                  <a:lnTo>
                    <a:pt x="1375" y="936"/>
                  </a:lnTo>
                  <a:lnTo>
                    <a:pt x="1377" y="941"/>
                  </a:lnTo>
                  <a:lnTo>
                    <a:pt x="1377" y="946"/>
                  </a:lnTo>
                  <a:lnTo>
                    <a:pt x="1377" y="946"/>
                  </a:lnTo>
                  <a:lnTo>
                    <a:pt x="1373" y="949"/>
                  </a:lnTo>
                  <a:lnTo>
                    <a:pt x="1370" y="952"/>
                  </a:lnTo>
                  <a:lnTo>
                    <a:pt x="1368" y="955"/>
                  </a:lnTo>
                  <a:lnTo>
                    <a:pt x="1367" y="959"/>
                  </a:lnTo>
                  <a:lnTo>
                    <a:pt x="1367" y="966"/>
                  </a:lnTo>
                  <a:lnTo>
                    <a:pt x="1368" y="974"/>
                  </a:lnTo>
                  <a:lnTo>
                    <a:pt x="1371" y="983"/>
                  </a:lnTo>
                  <a:lnTo>
                    <a:pt x="1371" y="993"/>
                  </a:lnTo>
                  <a:lnTo>
                    <a:pt x="1371" y="1001"/>
                  </a:lnTo>
                  <a:lnTo>
                    <a:pt x="1368" y="1005"/>
                  </a:lnTo>
                  <a:lnTo>
                    <a:pt x="1366" y="1010"/>
                  </a:lnTo>
                  <a:lnTo>
                    <a:pt x="1366" y="1010"/>
                  </a:lnTo>
                  <a:lnTo>
                    <a:pt x="1388" y="1010"/>
                  </a:lnTo>
                  <a:lnTo>
                    <a:pt x="1398" y="1008"/>
                  </a:lnTo>
                  <a:lnTo>
                    <a:pt x="1409" y="1007"/>
                  </a:lnTo>
                  <a:lnTo>
                    <a:pt x="1409" y="1007"/>
                  </a:lnTo>
                  <a:lnTo>
                    <a:pt x="1411" y="1010"/>
                  </a:lnTo>
                  <a:lnTo>
                    <a:pt x="1415" y="1012"/>
                  </a:lnTo>
                  <a:lnTo>
                    <a:pt x="1418" y="1014"/>
                  </a:lnTo>
                  <a:lnTo>
                    <a:pt x="1420" y="1018"/>
                  </a:lnTo>
                  <a:lnTo>
                    <a:pt x="1420" y="1018"/>
                  </a:lnTo>
                  <a:lnTo>
                    <a:pt x="1432" y="1010"/>
                  </a:lnTo>
                  <a:lnTo>
                    <a:pt x="1441" y="1001"/>
                  </a:lnTo>
                  <a:lnTo>
                    <a:pt x="1451" y="991"/>
                  </a:lnTo>
                  <a:lnTo>
                    <a:pt x="1454" y="987"/>
                  </a:lnTo>
                  <a:lnTo>
                    <a:pt x="1457" y="980"/>
                  </a:lnTo>
                  <a:lnTo>
                    <a:pt x="1457" y="980"/>
                  </a:lnTo>
                  <a:lnTo>
                    <a:pt x="1458" y="973"/>
                  </a:lnTo>
                  <a:lnTo>
                    <a:pt x="1458" y="966"/>
                  </a:lnTo>
                  <a:lnTo>
                    <a:pt x="1458" y="951"/>
                  </a:lnTo>
                  <a:lnTo>
                    <a:pt x="1460" y="944"/>
                  </a:lnTo>
                  <a:lnTo>
                    <a:pt x="1461" y="936"/>
                  </a:lnTo>
                  <a:lnTo>
                    <a:pt x="1467" y="931"/>
                  </a:lnTo>
                  <a:lnTo>
                    <a:pt x="1474" y="927"/>
                  </a:lnTo>
                  <a:lnTo>
                    <a:pt x="1474" y="927"/>
                  </a:lnTo>
                  <a:lnTo>
                    <a:pt x="1481" y="927"/>
                  </a:lnTo>
                  <a:lnTo>
                    <a:pt x="1488" y="925"/>
                  </a:lnTo>
                  <a:lnTo>
                    <a:pt x="1488" y="925"/>
                  </a:lnTo>
                  <a:lnTo>
                    <a:pt x="1493" y="913"/>
                  </a:lnTo>
                  <a:lnTo>
                    <a:pt x="1496" y="907"/>
                  </a:lnTo>
                  <a:lnTo>
                    <a:pt x="1499" y="900"/>
                  </a:lnTo>
                  <a:lnTo>
                    <a:pt x="1499" y="900"/>
                  </a:lnTo>
                  <a:lnTo>
                    <a:pt x="1499" y="894"/>
                  </a:lnTo>
                  <a:lnTo>
                    <a:pt x="1498" y="889"/>
                  </a:lnTo>
                  <a:lnTo>
                    <a:pt x="1493" y="879"/>
                  </a:lnTo>
                  <a:lnTo>
                    <a:pt x="1488" y="871"/>
                  </a:lnTo>
                  <a:lnTo>
                    <a:pt x="1482" y="862"/>
                  </a:lnTo>
                  <a:lnTo>
                    <a:pt x="1475" y="852"/>
                  </a:lnTo>
                  <a:lnTo>
                    <a:pt x="1472" y="842"/>
                  </a:lnTo>
                  <a:lnTo>
                    <a:pt x="1471" y="837"/>
                  </a:lnTo>
                  <a:lnTo>
                    <a:pt x="1471" y="831"/>
                  </a:lnTo>
                  <a:lnTo>
                    <a:pt x="1472" y="824"/>
                  </a:lnTo>
                  <a:lnTo>
                    <a:pt x="1475" y="817"/>
                  </a:lnTo>
                  <a:lnTo>
                    <a:pt x="1475" y="817"/>
                  </a:lnTo>
                  <a:lnTo>
                    <a:pt x="1468" y="812"/>
                  </a:lnTo>
                  <a:lnTo>
                    <a:pt x="1461" y="806"/>
                  </a:lnTo>
                  <a:lnTo>
                    <a:pt x="1453" y="800"/>
                  </a:lnTo>
                  <a:lnTo>
                    <a:pt x="1443" y="798"/>
                  </a:lnTo>
                  <a:lnTo>
                    <a:pt x="1433" y="795"/>
                  </a:lnTo>
                  <a:lnTo>
                    <a:pt x="1423" y="793"/>
                  </a:lnTo>
                  <a:lnTo>
                    <a:pt x="1415" y="793"/>
                  </a:lnTo>
                  <a:lnTo>
                    <a:pt x="1405" y="795"/>
                  </a:lnTo>
                  <a:lnTo>
                    <a:pt x="1405" y="795"/>
                  </a:lnTo>
                  <a:close/>
                  <a:moveTo>
                    <a:pt x="570" y="816"/>
                  </a:moveTo>
                  <a:lnTo>
                    <a:pt x="570" y="816"/>
                  </a:lnTo>
                  <a:lnTo>
                    <a:pt x="574" y="851"/>
                  </a:lnTo>
                  <a:lnTo>
                    <a:pt x="578" y="866"/>
                  </a:lnTo>
                  <a:lnTo>
                    <a:pt x="579" y="875"/>
                  </a:lnTo>
                  <a:lnTo>
                    <a:pt x="584" y="882"/>
                  </a:lnTo>
                  <a:lnTo>
                    <a:pt x="584" y="882"/>
                  </a:lnTo>
                  <a:lnTo>
                    <a:pt x="610" y="994"/>
                  </a:lnTo>
                  <a:lnTo>
                    <a:pt x="622" y="1050"/>
                  </a:lnTo>
                  <a:lnTo>
                    <a:pt x="633" y="1105"/>
                  </a:lnTo>
                  <a:lnTo>
                    <a:pt x="633" y="1105"/>
                  </a:lnTo>
                  <a:lnTo>
                    <a:pt x="650" y="1105"/>
                  </a:lnTo>
                  <a:lnTo>
                    <a:pt x="669" y="1106"/>
                  </a:lnTo>
                  <a:lnTo>
                    <a:pt x="686" y="1109"/>
                  </a:lnTo>
                  <a:lnTo>
                    <a:pt x="702" y="1112"/>
                  </a:lnTo>
                  <a:lnTo>
                    <a:pt x="702" y="1112"/>
                  </a:lnTo>
                  <a:lnTo>
                    <a:pt x="702" y="1104"/>
                  </a:lnTo>
                  <a:lnTo>
                    <a:pt x="703" y="1094"/>
                  </a:lnTo>
                  <a:lnTo>
                    <a:pt x="706" y="1083"/>
                  </a:lnTo>
                  <a:lnTo>
                    <a:pt x="710" y="1073"/>
                  </a:lnTo>
                  <a:lnTo>
                    <a:pt x="716" y="1063"/>
                  </a:lnTo>
                  <a:lnTo>
                    <a:pt x="723" y="1054"/>
                  </a:lnTo>
                  <a:lnTo>
                    <a:pt x="730" y="1049"/>
                  </a:lnTo>
                  <a:lnTo>
                    <a:pt x="738" y="1046"/>
                  </a:lnTo>
                  <a:lnTo>
                    <a:pt x="738" y="1046"/>
                  </a:lnTo>
                  <a:lnTo>
                    <a:pt x="747" y="1045"/>
                  </a:lnTo>
                  <a:lnTo>
                    <a:pt x="754" y="1043"/>
                  </a:lnTo>
                  <a:lnTo>
                    <a:pt x="770" y="1043"/>
                  </a:lnTo>
                  <a:lnTo>
                    <a:pt x="784" y="1045"/>
                  </a:lnTo>
                  <a:lnTo>
                    <a:pt x="793" y="1043"/>
                  </a:lnTo>
                  <a:lnTo>
                    <a:pt x="800" y="1043"/>
                  </a:lnTo>
                  <a:lnTo>
                    <a:pt x="800" y="1043"/>
                  </a:lnTo>
                  <a:lnTo>
                    <a:pt x="786" y="1026"/>
                  </a:lnTo>
                  <a:lnTo>
                    <a:pt x="773" y="1010"/>
                  </a:lnTo>
                  <a:lnTo>
                    <a:pt x="744" y="979"/>
                  </a:lnTo>
                  <a:lnTo>
                    <a:pt x="716" y="948"/>
                  </a:lnTo>
                  <a:lnTo>
                    <a:pt x="686" y="915"/>
                  </a:lnTo>
                  <a:lnTo>
                    <a:pt x="686" y="915"/>
                  </a:lnTo>
                  <a:lnTo>
                    <a:pt x="685" y="914"/>
                  </a:lnTo>
                  <a:lnTo>
                    <a:pt x="682" y="914"/>
                  </a:lnTo>
                  <a:lnTo>
                    <a:pt x="681" y="914"/>
                  </a:lnTo>
                  <a:lnTo>
                    <a:pt x="678" y="913"/>
                  </a:lnTo>
                  <a:lnTo>
                    <a:pt x="678" y="913"/>
                  </a:lnTo>
                  <a:lnTo>
                    <a:pt x="668" y="900"/>
                  </a:lnTo>
                  <a:lnTo>
                    <a:pt x="655" y="887"/>
                  </a:lnTo>
                  <a:lnTo>
                    <a:pt x="630" y="862"/>
                  </a:lnTo>
                  <a:lnTo>
                    <a:pt x="630" y="862"/>
                  </a:lnTo>
                  <a:lnTo>
                    <a:pt x="615" y="845"/>
                  </a:lnTo>
                  <a:lnTo>
                    <a:pt x="599" y="830"/>
                  </a:lnTo>
                  <a:lnTo>
                    <a:pt x="592" y="821"/>
                  </a:lnTo>
                  <a:lnTo>
                    <a:pt x="584" y="814"/>
                  </a:lnTo>
                  <a:lnTo>
                    <a:pt x="574" y="809"/>
                  </a:lnTo>
                  <a:lnTo>
                    <a:pt x="564" y="805"/>
                  </a:lnTo>
                  <a:lnTo>
                    <a:pt x="564" y="805"/>
                  </a:lnTo>
                  <a:lnTo>
                    <a:pt x="563" y="809"/>
                  </a:lnTo>
                  <a:lnTo>
                    <a:pt x="564" y="812"/>
                  </a:lnTo>
                  <a:lnTo>
                    <a:pt x="567" y="813"/>
                  </a:lnTo>
                  <a:lnTo>
                    <a:pt x="570" y="816"/>
                  </a:lnTo>
                  <a:lnTo>
                    <a:pt x="570" y="816"/>
                  </a:lnTo>
                  <a:close/>
                  <a:moveTo>
                    <a:pt x="1394" y="862"/>
                  </a:moveTo>
                  <a:lnTo>
                    <a:pt x="1394" y="862"/>
                  </a:lnTo>
                  <a:lnTo>
                    <a:pt x="1377" y="859"/>
                  </a:lnTo>
                  <a:lnTo>
                    <a:pt x="1361" y="858"/>
                  </a:lnTo>
                  <a:lnTo>
                    <a:pt x="1326" y="858"/>
                  </a:lnTo>
                  <a:lnTo>
                    <a:pt x="1326" y="858"/>
                  </a:lnTo>
                  <a:lnTo>
                    <a:pt x="1113" y="858"/>
                  </a:lnTo>
                  <a:lnTo>
                    <a:pt x="1006" y="859"/>
                  </a:lnTo>
                  <a:lnTo>
                    <a:pt x="904" y="861"/>
                  </a:lnTo>
                  <a:lnTo>
                    <a:pt x="904" y="861"/>
                  </a:lnTo>
                  <a:lnTo>
                    <a:pt x="904" y="863"/>
                  </a:lnTo>
                  <a:lnTo>
                    <a:pt x="905" y="866"/>
                  </a:lnTo>
                  <a:lnTo>
                    <a:pt x="905" y="869"/>
                  </a:lnTo>
                  <a:lnTo>
                    <a:pt x="902" y="871"/>
                  </a:lnTo>
                  <a:lnTo>
                    <a:pt x="902" y="871"/>
                  </a:lnTo>
                  <a:lnTo>
                    <a:pt x="901" y="869"/>
                  </a:lnTo>
                  <a:lnTo>
                    <a:pt x="900" y="869"/>
                  </a:lnTo>
                  <a:lnTo>
                    <a:pt x="898" y="865"/>
                  </a:lnTo>
                  <a:lnTo>
                    <a:pt x="897" y="862"/>
                  </a:lnTo>
                  <a:lnTo>
                    <a:pt x="895" y="862"/>
                  </a:lnTo>
                  <a:lnTo>
                    <a:pt x="894" y="862"/>
                  </a:lnTo>
                  <a:lnTo>
                    <a:pt x="894" y="862"/>
                  </a:lnTo>
                  <a:lnTo>
                    <a:pt x="888" y="863"/>
                  </a:lnTo>
                  <a:lnTo>
                    <a:pt x="881" y="863"/>
                  </a:lnTo>
                  <a:lnTo>
                    <a:pt x="869" y="863"/>
                  </a:lnTo>
                  <a:lnTo>
                    <a:pt x="856" y="862"/>
                  </a:lnTo>
                  <a:lnTo>
                    <a:pt x="849" y="863"/>
                  </a:lnTo>
                  <a:lnTo>
                    <a:pt x="843" y="865"/>
                  </a:lnTo>
                  <a:lnTo>
                    <a:pt x="843" y="865"/>
                  </a:lnTo>
                  <a:lnTo>
                    <a:pt x="838" y="868"/>
                  </a:lnTo>
                  <a:lnTo>
                    <a:pt x="832" y="873"/>
                  </a:lnTo>
                  <a:lnTo>
                    <a:pt x="822" y="885"/>
                  </a:lnTo>
                  <a:lnTo>
                    <a:pt x="822" y="885"/>
                  </a:lnTo>
                  <a:lnTo>
                    <a:pt x="824" y="887"/>
                  </a:lnTo>
                  <a:lnTo>
                    <a:pt x="825" y="892"/>
                  </a:lnTo>
                  <a:lnTo>
                    <a:pt x="827" y="894"/>
                  </a:lnTo>
                  <a:lnTo>
                    <a:pt x="827" y="896"/>
                  </a:lnTo>
                  <a:lnTo>
                    <a:pt x="825" y="899"/>
                  </a:lnTo>
                  <a:lnTo>
                    <a:pt x="825" y="899"/>
                  </a:lnTo>
                  <a:lnTo>
                    <a:pt x="824" y="900"/>
                  </a:lnTo>
                  <a:lnTo>
                    <a:pt x="822" y="900"/>
                  </a:lnTo>
                  <a:lnTo>
                    <a:pt x="820" y="897"/>
                  </a:lnTo>
                  <a:lnTo>
                    <a:pt x="817" y="896"/>
                  </a:lnTo>
                  <a:lnTo>
                    <a:pt x="815" y="896"/>
                  </a:lnTo>
                  <a:lnTo>
                    <a:pt x="815" y="899"/>
                  </a:lnTo>
                  <a:lnTo>
                    <a:pt x="815" y="899"/>
                  </a:lnTo>
                  <a:lnTo>
                    <a:pt x="810" y="907"/>
                  </a:lnTo>
                  <a:lnTo>
                    <a:pt x="805" y="917"/>
                  </a:lnTo>
                  <a:lnTo>
                    <a:pt x="803" y="927"/>
                  </a:lnTo>
                  <a:lnTo>
                    <a:pt x="801" y="938"/>
                  </a:lnTo>
                  <a:lnTo>
                    <a:pt x="800" y="949"/>
                  </a:lnTo>
                  <a:lnTo>
                    <a:pt x="800" y="960"/>
                  </a:lnTo>
                  <a:lnTo>
                    <a:pt x="800" y="970"/>
                  </a:lnTo>
                  <a:lnTo>
                    <a:pt x="801" y="981"/>
                  </a:lnTo>
                  <a:lnTo>
                    <a:pt x="804" y="991"/>
                  </a:lnTo>
                  <a:lnTo>
                    <a:pt x="807" y="1002"/>
                  </a:lnTo>
                  <a:lnTo>
                    <a:pt x="811" y="1011"/>
                  </a:lnTo>
                  <a:lnTo>
                    <a:pt x="817" y="1019"/>
                  </a:lnTo>
                  <a:lnTo>
                    <a:pt x="822" y="1028"/>
                  </a:lnTo>
                  <a:lnTo>
                    <a:pt x="828" y="1035"/>
                  </a:lnTo>
                  <a:lnTo>
                    <a:pt x="836" y="1040"/>
                  </a:lnTo>
                  <a:lnTo>
                    <a:pt x="843" y="1045"/>
                  </a:lnTo>
                  <a:lnTo>
                    <a:pt x="843" y="1045"/>
                  </a:lnTo>
                  <a:lnTo>
                    <a:pt x="894" y="1042"/>
                  </a:lnTo>
                  <a:lnTo>
                    <a:pt x="944" y="1040"/>
                  </a:lnTo>
                  <a:lnTo>
                    <a:pt x="1048" y="1040"/>
                  </a:lnTo>
                  <a:lnTo>
                    <a:pt x="1149" y="1040"/>
                  </a:lnTo>
                  <a:lnTo>
                    <a:pt x="1199" y="1040"/>
                  </a:lnTo>
                  <a:lnTo>
                    <a:pt x="1246" y="1040"/>
                  </a:lnTo>
                  <a:lnTo>
                    <a:pt x="1246" y="1040"/>
                  </a:lnTo>
                  <a:lnTo>
                    <a:pt x="1409" y="1035"/>
                  </a:lnTo>
                  <a:lnTo>
                    <a:pt x="1409" y="1035"/>
                  </a:lnTo>
                  <a:lnTo>
                    <a:pt x="1406" y="1031"/>
                  </a:lnTo>
                  <a:lnTo>
                    <a:pt x="1404" y="1028"/>
                  </a:lnTo>
                  <a:lnTo>
                    <a:pt x="1399" y="1025"/>
                  </a:lnTo>
                  <a:lnTo>
                    <a:pt x="1395" y="1024"/>
                  </a:lnTo>
                  <a:lnTo>
                    <a:pt x="1385" y="1024"/>
                  </a:lnTo>
                  <a:lnTo>
                    <a:pt x="1374" y="1025"/>
                  </a:lnTo>
                  <a:lnTo>
                    <a:pt x="1374" y="1025"/>
                  </a:lnTo>
                  <a:lnTo>
                    <a:pt x="1319" y="1024"/>
                  </a:lnTo>
                  <a:lnTo>
                    <a:pt x="1265" y="1021"/>
                  </a:lnTo>
                  <a:lnTo>
                    <a:pt x="1208" y="1019"/>
                  </a:lnTo>
                  <a:lnTo>
                    <a:pt x="1147" y="1021"/>
                  </a:lnTo>
                  <a:lnTo>
                    <a:pt x="1147" y="1021"/>
                  </a:lnTo>
                  <a:lnTo>
                    <a:pt x="1110" y="1021"/>
                  </a:lnTo>
                  <a:lnTo>
                    <a:pt x="1074" y="1021"/>
                  </a:lnTo>
                  <a:lnTo>
                    <a:pt x="999" y="1019"/>
                  </a:lnTo>
                  <a:lnTo>
                    <a:pt x="961" y="1019"/>
                  </a:lnTo>
                  <a:lnTo>
                    <a:pt x="923" y="1019"/>
                  </a:lnTo>
                  <a:lnTo>
                    <a:pt x="886" y="1022"/>
                  </a:lnTo>
                  <a:lnTo>
                    <a:pt x="849" y="1026"/>
                  </a:lnTo>
                  <a:lnTo>
                    <a:pt x="849" y="1026"/>
                  </a:lnTo>
                  <a:lnTo>
                    <a:pt x="843" y="1019"/>
                  </a:lnTo>
                  <a:lnTo>
                    <a:pt x="838" y="1012"/>
                  </a:lnTo>
                  <a:lnTo>
                    <a:pt x="832" y="1005"/>
                  </a:lnTo>
                  <a:lnTo>
                    <a:pt x="829" y="997"/>
                  </a:lnTo>
                  <a:lnTo>
                    <a:pt x="827" y="988"/>
                  </a:lnTo>
                  <a:lnTo>
                    <a:pt x="824" y="979"/>
                  </a:lnTo>
                  <a:lnTo>
                    <a:pt x="822" y="960"/>
                  </a:lnTo>
                  <a:lnTo>
                    <a:pt x="824" y="941"/>
                  </a:lnTo>
                  <a:lnTo>
                    <a:pt x="827" y="922"/>
                  </a:lnTo>
                  <a:lnTo>
                    <a:pt x="832" y="904"/>
                  </a:lnTo>
                  <a:lnTo>
                    <a:pt x="839" y="890"/>
                  </a:lnTo>
                  <a:lnTo>
                    <a:pt x="839" y="890"/>
                  </a:lnTo>
                  <a:lnTo>
                    <a:pt x="846" y="886"/>
                  </a:lnTo>
                  <a:lnTo>
                    <a:pt x="852" y="883"/>
                  </a:lnTo>
                  <a:lnTo>
                    <a:pt x="859" y="883"/>
                  </a:lnTo>
                  <a:lnTo>
                    <a:pt x="866" y="883"/>
                  </a:lnTo>
                  <a:lnTo>
                    <a:pt x="880" y="885"/>
                  </a:lnTo>
                  <a:lnTo>
                    <a:pt x="895" y="886"/>
                  </a:lnTo>
                  <a:lnTo>
                    <a:pt x="895" y="886"/>
                  </a:lnTo>
                  <a:lnTo>
                    <a:pt x="988" y="882"/>
                  </a:lnTo>
                  <a:lnTo>
                    <a:pt x="988" y="882"/>
                  </a:lnTo>
                  <a:lnTo>
                    <a:pt x="1064" y="879"/>
                  </a:lnTo>
                  <a:lnTo>
                    <a:pt x="1134" y="879"/>
                  </a:lnTo>
                  <a:lnTo>
                    <a:pt x="1203" y="879"/>
                  </a:lnTo>
                  <a:lnTo>
                    <a:pt x="1270" y="880"/>
                  </a:lnTo>
                  <a:lnTo>
                    <a:pt x="1270" y="880"/>
                  </a:lnTo>
                  <a:lnTo>
                    <a:pt x="1300" y="882"/>
                  </a:lnTo>
                  <a:lnTo>
                    <a:pt x="1329" y="883"/>
                  </a:lnTo>
                  <a:lnTo>
                    <a:pt x="1359" y="886"/>
                  </a:lnTo>
                  <a:lnTo>
                    <a:pt x="1387" y="886"/>
                  </a:lnTo>
                  <a:lnTo>
                    <a:pt x="1387" y="886"/>
                  </a:lnTo>
                  <a:lnTo>
                    <a:pt x="1394" y="886"/>
                  </a:lnTo>
                  <a:lnTo>
                    <a:pt x="1401" y="886"/>
                  </a:lnTo>
                  <a:lnTo>
                    <a:pt x="1401" y="886"/>
                  </a:lnTo>
                  <a:lnTo>
                    <a:pt x="1404" y="882"/>
                  </a:lnTo>
                  <a:lnTo>
                    <a:pt x="1404" y="879"/>
                  </a:lnTo>
                  <a:lnTo>
                    <a:pt x="1404" y="875"/>
                  </a:lnTo>
                  <a:lnTo>
                    <a:pt x="1402" y="872"/>
                  </a:lnTo>
                  <a:lnTo>
                    <a:pt x="1399" y="866"/>
                  </a:lnTo>
                  <a:lnTo>
                    <a:pt x="1394" y="862"/>
                  </a:lnTo>
                  <a:lnTo>
                    <a:pt x="1394" y="862"/>
                  </a:lnTo>
                  <a:close/>
                  <a:moveTo>
                    <a:pt x="1015" y="890"/>
                  </a:moveTo>
                  <a:lnTo>
                    <a:pt x="1015" y="890"/>
                  </a:lnTo>
                  <a:lnTo>
                    <a:pt x="995" y="892"/>
                  </a:lnTo>
                  <a:lnTo>
                    <a:pt x="974" y="893"/>
                  </a:lnTo>
                  <a:lnTo>
                    <a:pt x="935" y="894"/>
                  </a:lnTo>
                  <a:lnTo>
                    <a:pt x="895" y="894"/>
                  </a:lnTo>
                  <a:lnTo>
                    <a:pt x="877" y="896"/>
                  </a:lnTo>
                  <a:lnTo>
                    <a:pt x="859" y="899"/>
                  </a:lnTo>
                  <a:lnTo>
                    <a:pt x="859" y="899"/>
                  </a:lnTo>
                  <a:lnTo>
                    <a:pt x="859" y="904"/>
                  </a:lnTo>
                  <a:lnTo>
                    <a:pt x="859" y="911"/>
                  </a:lnTo>
                  <a:lnTo>
                    <a:pt x="859" y="918"/>
                  </a:lnTo>
                  <a:lnTo>
                    <a:pt x="857" y="924"/>
                  </a:lnTo>
                  <a:lnTo>
                    <a:pt x="857" y="924"/>
                  </a:lnTo>
                  <a:lnTo>
                    <a:pt x="869" y="925"/>
                  </a:lnTo>
                  <a:lnTo>
                    <a:pt x="880" y="925"/>
                  </a:lnTo>
                  <a:lnTo>
                    <a:pt x="905" y="924"/>
                  </a:lnTo>
                  <a:lnTo>
                    <a:pt x="916" y="924"/>
                  </a:lnTo>
                  <a:lnTo>
                    <a:pt x="929" y="924"/>
                  </a:lnTo>
                  <a:lnTo>
                    <a:pt x="939" y="927"/>
                  </a:lnTo>
                  <a:lnTo>
                    <a:pt x="949" y="929"/>
                  </a:lnTo>
                  <a:lnTo>
                    <a:pt x="949" y="929"/>
                  </a:lnTo>
                  <a:lnTo>
                    <a:pt x="923" y="929"/>
                  </a:lnTo>
                  <a:lnTo>
                    <a:pt x="901" y="931"/>
                  </a:lnTo>
                  <a:lnTo>
                    <a:pt x="855" y="935"/>
                  </a:lnTo>
                  <a:lnTo>
                    <a:pt x="855" y="935"/>
                  </a:lnTo>
                  <a:lnTo>
                    <a:pt x="857" y="939"/>
                  </a:lnTo>
                  <a:lnTo>
                    <a:pt x="859" y="944"/>
                  </a:lnTo>
                  <a:lnTo>
                    <a:pt x="857" y="953"/>
                  </a:lnTo>
                  <a:lnTo>
                    <a:pt x="856" y="959"/>
                  </a:lnTo>
                  <a:lnTo>
                    <a:pt x="856" y="965"/>
                  </a:lnTo>
                  <a:lnTo>
                    <a:pt x="857" y="969"/>
                  </a:lnTo>
                  <a:lnTo>
                    <a:pt x="860" y="973"/>
                  </a:lnTo>
                  <a:lnTo>
                    <a:pt x="860" y="973"/>
                  </a:lnTo>
                  <a:lnTo>
                    <a:pt x="859" y="977"/>
                  </a:lnTo>
                  <a:lnTo>
                    <a:pt x="855" y="980"/>
                  </a:lnTo>
                  <a:lnTo>
                    <a:pt x="852" y="984"/>
                  </a:lnTo>
                  <a:lnTo>
                    <a:pt x="852" y="986"/>
                  </a:lnTo>
                  <a:lnTo>
                    <a:pt x="852" y="987"/>
                  </a:lnTo>
                  <a:lnTo>
                    <a:pt x="852" y="987"/>
                  </a:lnTo>
                  <a:lnTo>
                    <a:pt x="873" y="986"/>
                  </a:lnTo>
                  <a:lnTo>
                    <a:pt x="894" y="986"/>
                  </a:lnTo>
                  <a:lnTo>
                    <a:pt x="936" y="988"/>
                  </a:lnTo>
                  <a:lnTo>
                    <a:pt x="936" y="988"/>
                  </a:lnTo>
                  <a:lnTo>
                    <a:pt x="926" y="991"/>
                  </a:lnTo>
                  <a:lnTo>
                    <a:pt x="918" y="993"/>
                  </a:lnTo>
                  <a:lnTo>
                    <a:pt x="898" y="994"/>
                  </a:lnTo>
                  <a:lnTo>
                    <a:pt x="878" y="994"/>
                  </a:lnTo>
                  <a:lnTo>
                    <a:pt x="869" y="995"/>
                  </a:lnTo>
                  <a:lnTo>
                    <a:pt x="857" y="997"/>
                  </a:lnTo>
                  <a:lnTo>
                    <a:pt x="857" y="997"/>
                  </a:lnTo>
                  <a:lnTo>
                    <a:pt x="859" y="1000"/>
                  </a:lnTo>
                  <a:lnTo>
                    <a:pt x="862" y="1002"/>
                  </a:lnTo>
                  <a:lnTo>
                    <a:pt x="863" y="1005"/>
                  </a:lnTo>
                  <a:lnTo>
                    <a:pt x="863" y="1010"/>
                  </a:lnTo>
                  <a:lnTo>
                    <a:pt x="863" y="1010"/>
                  </a:lnTo>
                  <a:lnTo>
                    <a:pt x="915" y="1010"/>
                  </a:lnTo>
                  <a:lnTo>
                    <a:pt x="966" y="1008"/>
                  </a:lnTo>
                  <a:lnTo>
                    <a:pt x="1017" y="1008"/>
                  </a:lnTo>
                  <a:lnTo>
                    <a:pt x="1071" y="1010"/>
                  </a:lnTo>
                  <a:lnTo>
                    <a:pt x="1071" y="1010"/>
                  </a:lnTo>
                  <a:lnTo>
                    <a:pt x="1104" y="1011"/>
                  </a:lnTo>
                  <a:lnTo>
                    <a:pt x="1140" y="1011"/>
                  </a:lnTo>
                  <a:lnTo>
                    <a:pt x="1213" y="1011"/>
                  </a:lnTo>
                  <a:lnTo>
                    <a:pt x="1287" y="1010"/>
                  </a:lnTo>
                  <a:lnTo>
                    <a:pt x="1356" y="1011"/>
                  </a:lnTo>
                  <a:lnTo>
                    <a:pt x="1356" y="1011"/>
                  </a:lnTo>
                  <a:lnTo>
                    <a:pt x="1356" y="1002"/>
                  </a:lnTo>
                  <a:lnTo>
                    <a:pt x="1356" y="1000"/>
                  </a:lnTo>
                  <a:lnTo>
                    <a:pt x="1356" y="995"/>
                  </a:lnTo>
                  <a:lnTo>
                    <a:pt x="1356" y="995"/>
                  </a:lnTo>
                  <a:lnTo>
                    <a:pt x="1352" y="994"/>
                  </a:lnTo>
                  <a:lnTo>
                    <a:pt x="1346" y="994"/>
                  </a:lnTo>
                  <a:lnTo>
                    <a:pt x="1340" y="993"/>
                  </a:lnTo>
                  <a:lnTo>
                    <a:pt x="1340" y="991"/>
                  </a:lnTo>
                  <a:lnTo>
                    <a:pt x="1340" y="988"/>
                  </a:lnTo>
                  <a:lnTo>
                    <a:pt x="1340" y="988"/>
                  </a:lnTo>
                  <a:lnTo>
                    <a:pt x="1339" y="988"/>
                  </a:lnTo>
                  <a:lnTo>
                    <a:pt x="1338" y="991"/>
                  </a:lnTo>
                  <a:lnTo>
                    <a:pt x="1336" y="993"/>
                  </a:lnTo>
                  <a:lnTo>
                    <a:pt x="1333" y="993"/>
                  </a:lnTo>
                  <a:lnTo>
                    <a:pt x="1333" y="993"/>
                  </a:lnTo>
                  <a:lnTo>
                    <a:pt x="1316" y="991"/>
                  </a:lnTo>
                  <a:lnTo>
                    <a:pt x="1301" y="991"/>
                  </a:lnTo>
                  <a:lnTo>
                    <a:pt x="1266" y="991"/>
                  </a:lnTo>
                  <a:lnTo>
                    <a:pt x="1231" y="990"/>
                  </a:lnTo>
                  <a:lnTo>
                    <a:pt x="1213" y="988"/>
                  </a:lnTo>
                  <a:lnTo>
                    <a:pt x="1194" y="987"/>
                  </a:lnTo>
                  <a:lnTo>
                    <a:pt x="1194" y="987"/>
                  </a:lnTo>
                  <a:lnTo>
                    <a:pt x="1222" y="984"/>
                  </a:lnTo>
                  <a:lnTo>
                    <a:pt x="1253" y="984"/>
                  </a:lnTo>
                  <a:lnTo>
                    <a:pt x="1318" y="984"/>
                  </a:lnTo>
                  <a:lnTo>
                    <a:pt x="1318" y="984"/>
                  </a:lnTo>
                  <a:lnTo>
                    <a:pt x="1338" y="984"/>
                  </a:lnTo>
                  <a:lnTo>
                    <a:pt x="1347" y="983"/>
                  </a:lnTo>
                  <a:lnTo>
                    <a:pt x="1352" y="983"/>
                  </a:lnTo>
                  <a:lnTo>
                    <a:pt x="1354" y="980"/>
                  </a:lnTo>
                  <a:lnTo>
                    <a:pt x="1354" y="980"/>
                  </a:lnTo>
                  <a:lnTo>
                    <a:pt x="1349" y="977"/>
                  </a:lnTo>
                  <a:lnTo>
                    <a:pt x="1342" y="976"/>
                  </a:lnTo>
                  <a:lnTo>
                    <a:pt x="1323" y="976"/>
                  </a:lnTo>
                  <a:lnTo>
                    <a:pt x="1315" y="976"/>
                  </a:lnTo>
                  <a:lnTo>
                    <a:pt x="1305" y="976"/>
                  </a:lnTo>
                  <a:lnTo>
                    <a:pt x="1297" y="974"/>
                  </a:lnTo>
                  <a:lnTo>
                    <a:pt x="1290" y="970"/>
                  </a:lnTo>
                  <a:lnTo>
                    <a:pt x="1290" y="970"/>
                  </a:lnTo>
                  <a:lnTo>
                    <a:pt x="1321" y="969"/>
                  </a:lnTo>
                  <a:lnTo>
                    <a:pt x="1354" y="967"/>
                  </a:lnTo>
                  <a:lnTo>
                    <a:pt x="1354" y="967"/>
                  </a:lnTo>
                  <a:lnTo>
                    <a:pt x="1353" y="959"/>
                  </a:lnTo>
                  <a:lnTo>
                    <a:pt x="1353" y="953"/>
                  </a:lnTo>
                  <a:lnTo>
                    <a:pt x="1354" y="948"/>
                  </a:lnTo>
                  <a:lnTo>
                    <a:pt x="1359" y="942"/>
                  </a:lnTo>
                  <a:lnTo>
                    <a:pt x="1359" y="942"/>
                  </a:lnTo>
                  <a:lnTo>
                    <a:pt x="1342" y="942"/>
                  </a:lnTo>
                  <a:lnTo>
                    <a:pt x="1325" y="942"/>
                  </a:lnTo>
                  <a:lnTo>
                    <a:pt x="1290" y="944"/>
                  </a:lnTo>
                  <a:lnTo>
                    <a:pt x="1255" y="946"/>
                  </a:lnTo>
                  <a:lnTo>
                    <a:pt x="1220" y="949"/>
                  </a:lnTo>
                  <a:lnTo>
                    <a:pt x="1220" y="949"/>
                  </a:lnTo>
                  <a:lnTo>
                    <a:pt x="1185" y="951"/>
                  </a:lnTo>
                  <a:lnTo>
                    <a:pt x="1148" y="949"/>
                  </a:lnTo>
                  <a:lnTo>
                    <a:pt x="1112" y="949"/>
                  </a:lnTo>
                  <a:lnTo>
                    <a:pt x="1075" y="951"/>
                  </a:lnTo>
                  <a:lnTo>
                    <a:pt x="1075" y="951"/>
                  </a:lnTo>
                  <a:lnTo>
                    <a:pt x="1046" y="952"/>
                  </a:lnTo>
                  <a:lnTo>
                    <a:pt x="1016" y="953"/>
                  </a:lnTo>
                  <a:lnTo>
                    <a:pt x="987" y="955"/>
                  </a:lnTo>
                  <a:lnTo>
                    <a:pt x="960" y="958"/>
                  </a:lnTo>
                  <a:lnTo>
                    <a:pt x="960" y="958"/>
                  </a:lnTo>
                  <a:lnTo>
                    <a:pt x="949" y="962"/>
                  </a:lnTo>
                  <a:lnTo>
                    <a:pt x="944" y="962"/>
                  </a:lnTo>
                  <a:lnTo>
                    <a:pt x="942" y="960"/>
                  </a:lnTo>
                  <a:lnTo>
                    <a:pt x="939" y="959"/>
                  </a:lnTo>
                  <a:lnTo>
                    <a:pt x="939" y="959"/>
                  </a:lnTo>
                  <a:lnTo>
                    <a:pt x="953" y="955"/>
                  </a:lnTo>
                  <a:lnTo>
                    <a:pt x="968" y="952"/>
                  </a:lnTo>
                  <a:lnTo>
                    <a:pt x="998" y="948"/>
                  </a:lnTo>
                  <a:lnTo>
                    <a:pt x="1029" y="946"/>
                  </a:lnTo>
                  <a:lnTo>
                    <a:pt x="1060" y="945"/>
                  </a:lnTo>
                  <a:lnTo>
                    <a:pt x="1124" y="946"/>
                  </a:lnTo>
                  <a:lnTo>
                    <a:pt x="1159" y="946"/>
                  </a:lnTo>
                  <a:lnTo>
                    <a:pt x="1193" y="944"/>
                  </a:lnTo>
                  <a:lnTo>
                    <a:pt x="1193" y="944"/>
                  </a:lnTo>
                  <a:lnTo>
                    <a:pt x="1262" y="938"/>
                  </a:lnTo>
                  <a:lnTo>
                    <a:pt x="1325" y="934"/>
                  </a:lnTo>
                  <a:lnTo>
                    <a:pt x="1325" y="934"/>
                  </a:lnTo>
                  <a:lnTo>
                    <a:pt x="1345" y="934"/>
                  </a:lnTo>
                  <a:lnTo>
                    <a:pt x="1349" y="934"/>
                  </a:lnTo>
                  <a:lnTo>
                    <a:pt x="1353" y="932"/>
                  </a:lnTo>
                  <a:lnTo>
                    <a:pt x="1356" y="931"/>
                  </a:lnTo>
                  <a:lnTo>
                    <a:pt x="1357" y="927"/>
                  </a:lnTo>
                  <a:lnTo>
                    <a:pt x="1357" y="927"/>
                  </a:lnTo>
                  <a:lnTo>
                    <a:pt x="1349" y="924"/>
                  </a:lnTo>
                  <a:lnTo>
                    <a:pt x="1338" y="924"/>
                  </a:lnTo>
                  <a:lnTo>
                    <a:pt x="1312" y="924"/>
                  </a:lnTo>
                  <a:lnTo>
                    <a:pt x="1287" y="925"/>
                  </a:lnTo>
                  <a:lnTo>
                    <a:pt x="1274" y="925"/>
                  </a:lnTo>
                  <a:lnTo>
                    <a:pt x="1263" y="922"/>
                  </a:lnTo>
                  <a:lnTo>
                    <a:pt x="1263" y="922"/>
                  </a:lnTo>
                  <a:lnTo>
                    <a:pt x="1284" y="920"/>
                  </a:lnTo>
                  <a:lnTo>
                    <a:pt x="1309" y="918"/>
                  </a:lnTo>
                  <a:lnTo>
                    <a:pt x="1361" y="914"/>
                  </a:lnTo>
                  <a:lnTo>
                    <a:pt x="1361" y="914"/>
                  </a:lnTo>
                  <a:lnTo>
                    <a:pt x="1361" y="910"/>
                  </a:lnTo>
                  <a:lnTo>
                    <a:pt x="1361" y="906"/>
                  </a:lnTo>
                  <a:lnTo>
                    <a:pt x="1361" y="900"/>
                  </a:lnTo>
                  <a:lnTo>
                    <a:pt x="1363" y="899"/>
                  </a:lnTo>
                  <a:lnTo>
                    <a:pt x="1364" y="897"/>
                  </a:lnTo>
                  <a:lnTo>
                    <a:pt x="1364" y="897"/>
                  </a:lnTo>
                  <a:lnTo>
                    <a:pt x="1366" y="896"/>
                  </a:lnTo>
                  <a:lnTo>
                    <a:pt x="1364" y="896"/>
                  </a:lnTo>
                  <a:lnTo>
                    <a:pt x="1364" y="896"/>
                  </a:lnTo>
                  <a:lnTo>
                    <a:pt x="1322" y="892"/>
                  </a:lnTo>
                  <a:lnTo>
                    <a:pt x="1279" y="890"/>
                  </a:lnTo>
                  <a:lnTo>
                    <a:pt x="1190" y="889"/>
                  </a:lnTo>
                  <a:lnTo>
                    <a:pt x="1100" y="889"/>
                  </a:lnTo>
                  <a:lnTo>
                    <a:pt x="1015" y="890"/>
                  </a:lnTo>
                  <a:lnTo>
                    <a:pt x="1015" y="890"/>
                  </a:lnTo>
                  <a:close/>
                  <a:moveTo>
                    <a:pt x="185" y="966"/>
                  </a:moveTo>
                  <a:lnTo>
                    <a:pt x="185" y="966"/>
                  </a:lnTo>
                  <a:lnTo>
                    <a:pt x="178" y="960"/>
                  </a:lnTo>
                  <a:lnTo>
                    <a:pt x="170" y="953"/>
                  </a:lnTo>
                  <a:lnTo>
                    <a:pt x="160" y="945"/>
                  </a:lnTo>
                  <a:lnTo>
                    <a:pt x="149" y="939"/>
                  </a:lnTo>
                  <a:lnTo>
                    <a:pt x="149" y="939"/>
                  </a:lnTo>
                  <a:lnTo>
                    <a:pt x="147" y="936"/>
                  </a:lnTo>
                  <a:lnTo>
                    <a:pt x="144" y="934"/>
                  </a:lnTo>
                  <a:lnTo>
                    <a:pt x="137" y="929"/>
                  </a:lnTo>
                  <a:lnTo>
                    <a:pt x="130" y="924"/>
                  </a:lnTo>
                  <a:lnTo>
                    <a:pt x="127" y="921"/>
                  </a:lnTo>
                  <a:lnTo>
                    <a:pt x="125" y="915"/>
                  </a:lnTo>
                  <a:lnTo>
                    <a:pt x="125" y="915"/>
                  </a:lnTo>
                  <a:lnTo>
                    <a:pt x="113" y="924"/>
                  </a:lnTo>
                  <a:lnTo>
                    <a:pt x="102" y="931"/>
                  </a:lnTo>
                  <a:lnTo>
                    <a:pt x="90" y="938"/>
                  </a:lnTo>
                  <a:lnTo>
                    <a:pt x="76" y="942"/>
                  </a:lnTo>
                  <a:lnTo>
                    <a:pt x="49" y="955"/>
                  </a:lnTo>
                  <a:lnTo>
                    <a:pt x="38" y="960"/>
                  </a:lnTo>
                  <a:lnTo>
                    <a:pt x="26" y="969"/>
                  </a:lnTo>
                  <a:lnTo>
                    <a:pt x="26" y="969"/>
                  </a:lnTo>
                  <a:lnTo>
                    <a:pt x="74" y="1014"/>
                  </a:lnTo>
                  <a:lnTo>
                    <a:pt x="122" y="1059"/>
                  </a:lnTo>
                  <a:lnTo>
                    <a:pt x="147" y="1081"/>
                  </a:lnTo>
                  <a:lnTo>
                    <a:pt x="172" y="1101"/>
                  </a:lnTo>
                  <a:lnTo>
                    <a:pt x="198" y="1122"/>
                  </a:lnTo>
                  <a:lnTo>
                    <a:pt x="226" y="1140"/>
                  </a:lnTo>
                  <a:lnTo>
                    <a:pt x="226" y="1140"/>
                  </a:lnTo>
                  <a:lnTo>
                    <a:pt x="241" y="1156"/>
                  </a:lnTo>
                  <a:lnTo>
                    <a:pt x="257" y="1171"/>
                  </a:lnTo>
                  <a:lnTo>
                    <a:pt x="290" y="1199"/>
                  </a:lnTo>
                  <a:lnTo>
                    <a:pt x="324" y="1227"/>
                  </a:lnTo>
                  <a:lnTo>
                    <a:pt x="339" y="1243"/>
                  </a:lnTo>
                  <a:lnTo>
                    <a:pt x="355" y="1258"/>
                  </a:lnTo>
                  <a:lnTo>
                    <a:pt x="355" y="1258"/>
                  </a:lnTo>
                  <a:lnTo>
                    <a:pt x="360" y="1261"/>
                  </a:lnTo>
                  <a:lnTo>
                    <a:pt x="366" y="1265"/>
                  </a:lnTo>
                  <a:lnTo>
                    <a:pt x="370" y="1271"/>
                  </a:lnTo>
                  <a:lnTo>
                    <a:pt x="375" y="1273"/>
                  </a:lnTo>
                  <a:lnTo>
                    <a:pt x="375" y="1273"/>
                  </a:lnTo>
                  <a:lnTo>
                    <a:pt x="382" y="1259"/>
                  </a:lnTo>
                  <a:lnTo>
                    <a:pt x="389" y="1247"/>
                  </a:lnTo>
                  <a:lnTo>
                    <a:pt x="397" y="1234"/>
                  </a:lnTo>
                  <a:lnTo>
                    <a:pt x="405" y="1223"/>
                  </a:lnTo>
                  <a:lnTo>
                    <a:pt x="425" y="1200"/>
                  </a:lnTo>
                  <a:lnTo>
                    <a:pt x="445" y="1179"/>
                  </a:lnTo>
                  <a:lnTo>
                    <a:pt x="445" y="1179"/>
                  </a:lnTo>
                  <a:lnTo>
                    <a:pt x="443" y="1178"/>
                  </a:lnTo>
                  <a:lnTo>
                    <a:pt x="442" y="1178"/>
                  </a:lnTo>
                  <a:lnTo>
                    <a:pt x="442" y="1175"/>
                  </a:lnTo>
                  <a:lnTo>
                    <a:pt x="442" y="1175"/>
                  </a:lnTo>
                  <a:lnTo>
                    <a:pt x="432" y="1177"/>
                  </a:lnTo>
                  <a:lnTo>
                    <a:pt x="424" y="1181"/>
                  </a:lnTo>
                  <a:lnTo>
                    <a:pt x="408" y="1189"/>
                  </a:lnTo>
                  <a:lnTo>
                    <a:pt x="401" y="1193"/>
                  </a:lnTo>
                  <a:lnTo>
                    <a:pt x="394" y="1198"/>
                  </a:lnTo>
                  <a:lnTo>
                    <a:pt x="386" y="1199"/>
                  </a:lnTo>
                  <a:lnTo>
                    <a:pt x="376" y="1200"/>
                  </a:lnTo>
                  <a:lnTo>
                    <a:pt x="376" y="1200"/>
                  </a:lnTo>
                  <a:lnTo>
                    <a:pt x="389" y="1191"/>
                  </a:lnTo>
                  <a:lnTo>
                    <a:pt x="403" y="1182"/>
                  </a:lnTo>
                  <a:lnTo>
                    <a:pt x="415" y="1174"/>
                  </a:lnTo>
                  <a:lnTo>
                    <a:pt x="426" y="1163"/>
                  </a:lnTo>
                  <a:lnTo>
                    <a:pt x="426" y="1163"/>
                  </a:lnTo>
                  <a:lnTo>
                    <a:pt x="422" y="1160"/>
                  </a:lnTo>
                  <a:lnTo>
                    <a:pt x="419" y="1156"/>
                  </a:lnTo>
                  <a:lnTo>
                    <a:pt x="419" y="1156"/>
                  </a:lnTo>
                  <a:lnTo>
                    <a:pt x="405" y="1164"/>
                  </a:lnTo>
                  <a:lnTo>
                    <a:pt x="397" y="1167"/>
                  </a:lnTo>
                  <a:lnTo>
                    <a:pt x="394" y="1167"/>
                  </a:lnTo>
                  <a:lnTo>
                    <a:pt x="391" y="1165"/>
                  </a:lnTo>
                  <a:lnTo>
                    <a:pt x="391" y="1165"/>
                  </a:lnTo>
                  <a:lnTo>
                    <a:pt x="393" y="1161"/>
                  </a:lnTo>
                  <a:lnTo>
                    <a:pt x="394" y="1158"/>
                  </a:lnTo>
                  <a:lnTo>
                    <a:pt x="400" y="1156"/>
                  </a:lnTo>
                  <a:lnTo>
                    <a:pt x="405" y="1151"/>
                  </a:lnTo>
                  <a:lnTo>
                    <a:pt x="411" y="1147"/>
                  </a:lnTo>
                  <a:lnTo>
                    <a:pt x="411" y="1147"/>
                  </a:lnTo>
                  <a:lnTo>
                    <a:pt x="407" y="1146"/>
                  </a:lnTo>
                  <a:lnTo>
                    <a:pt x="403" y="1146"/>
                  </a:lnTo>
                  <a:lnTo>
                    <a:pt x="397" y="1149"/>
                  </a:lnTo>
                  <a:lnTo>
                    <a:pt x="393" y="1151"/>
                  </a:lnTo>
                  <a:lnTo>
                    <a:pt x="389" y="1154"/>
                  </a:lnTo>
                  <a:lnTo>
                    <a:pt x="384" y="1156"/>
                  </a:lnTo>
                  <a:lnTo>
                    <a:pt x="380" y="1156"/>
                  </a:lnTo>
                  <a:lnTo>
                    <a:pt x="376" y="1153"/>
                  </a:lnTo>
                  <a:lnTo>
                    <a:pt x="376" y="1153"/>
                  </a:lnTo>
                  <a:lnTo>
                    <a:pt x="380" y="1147"/>
                  </a:lnTo>
                  <a:lnTo>
                    <a:pt x="386" y="1143"/>
                  </a:lnTo>
                  <a:lnTo>
                    <a:pt x="398" y="1134"/>
                  </a:lnTo>
                  <a:lnTo>
                    <a:pt x="398" y="1134"/>
                  </a:lnTo>
                  <a:lnTo>
                    <a:pt x="394" y="1132"/>
                  </a:lnTo>
                  <a:lnTo>
                    <a:pt x="390" y="1130"/>
                  </a:lnTo>
                  <a:lnTo>
                    <a:pt x="384" y="1132"/>
                  </a:lnTo>
                  <a:lnTo>
                    <a:pt x="379" y="1134"/>
                  </a:lnTo>
                  <a:lnTo>
                    <a:pt x="367" y="1140"/>
                  </a:lnTo>
                  <a:lnTo>
                    <a:pt x="363" y="1140"/>
                  </a:lnTo>
                  <a:lnTo>
                    <a:pt x="358" y="1139"/>
                  </a:lnTo>
                  <a:lnTo>
                    <a:pt x="358" y="1139"/>
                  </a:lnTo>
                  <a:lnTo>
                    <a:pt x="359" y="1136"/>
                  </a:lnTo>
                  <a:lnTo>
                    <a:pt x="360" y="1133"/>
                  </a:lnTo>
                  <a:lnTo>
                    <a:pt x="367" y="1129"/>
                  </a:lnTo>
                  <a:lnTo>
                    <a:pt x="375" y="1125"/>
                  </a:lnTo>
                  <a:lnTo>
                    <a:pt x="382" y="1120"/>
                  </a:lnTo>
                  <a:lnTo>
                    <a:pt x="382" y="1120"/>
                  </a:lnTo>
                  <a:lnTo>
                    <a:pt x="379" y="1119"/>
                  </a:lnTo>
                  <a:lnTo>
                    <a:pt x="376" y="1118"/>
                  </a:lnTo>
                  <a:lnTo>
                    <a:pt x="375" y="1115"/>
                  </a:lnTo>
                  <a:lnTo>
                    <a:pt x="370" y="1113"/>
                  </a:lnTo>
                  <a:lnTo>
                    <a:pt x="370" y="1113"/>
                  </a:lnTo>
                  <a:lnTo>
                    <a:pt x="355" y="1120"/>
                  </a:lnTo>
                  <a:lnTo>
                    <a:pt x="346" y="1122"/>
                  </a:lnTo>
                  <a:lnTo>
                    <a:pt x="344" y="1122"/>
                  </a:lnTo>
                  <a:lnTo>
                    <a:pt x="339" y="1120"/>
                  </a:lnTo>
                  <a:lnTo>
                    <a:pt x="339" y="1120"/>
                  </a:lnTo>
                  <a:lnTo>
                    <a:pt x="341" y="1118"/>
                  </a:lnTo>
                  <a:lnTo>
                    <a:pt x="344" y="1115"/>
                  </a:lnTo>
                  <a:lnTo>
                    <a:pt x="351" y="1111"/>
                  </a:lnTo>
                  <a:lnTo>
                    <a:pt x="358" y="1108"/>
                  </a:lnTo>
                  <a:lnTo>
                    <a:pt x="360" y="1106"/>
                  </a:lnTo>
                  <a:lnTo>
                    <a:pt x="362" y="1102"/>
                  </a:lnTo>
                  <a:lnTo>
                    <a:pt x="362" y="1102"/>
                  </a:lnTo>
                  <a:lnTo>
                    <a:pt x="351" y="1094"/>
                  </a:lnTo>
                  <a:lnTo>
                    <a:pt x="351" y="1094"/>
                  </a:lnTo>
                  <a:lnTo>
                    <a:pt x="341" y="1098"/>
                  </a:lnTo>
                  <a:lnTo>
                    <a:pt x="332" y="1102"/>
                  </a:lnTo>
                  <a:lnTo>
                    <a:pt x="324" y="1106"/>
                  </a:lnTo>
                  <a:lnTo>
                    <a:pt x="313" y="1109"/>
                  </a:lnTo>
                  <a:lnTo>
                    <a:pt x="313" y="1109"/>
                  </a:lnTo>
                  <a:lnTo>
                    <a:pt x="304" y="1115"/>
                  </a:lnTo>
                  <a:lnTo>
                    <a:pt x="295" y="1122"/>
                  </a:lnTo>
                  <a:lnTo>
                    <a:pt x="285" y="1126"/>
                  </a:lnTo>
                  <a:lnTo>
                    <a:pt x="280" y="1127"/>
                  </a:lnTo>
                  <a:lnTo>
                    <a:pt x="275" y="1127"/>
                  </a:lnTo>
                  <a:lnTo>
                    <a:pt x="275" y="1127"/>
                  </a:lnTo>
                  <a:lnTo>
                    <a:pt x="280" y="1120"/>
                  </a:lnTo>
                  <a:lnTo>
                    <a:pt x="287" y="1115"/>
                  </a:lnTo>
                  <a:lnTo>
                    <a:pt x="296" y="1109"/>
                  </a:lnTo>
                  <a:lnTo>
                    <a:pt x="304" y="1105"/>
                  </a:lnTo>
                  <a:lnTo>
                    <a:pt x="321" y="1095"/>
                  </a:lnTo>
                  <a:lnTo>
                    <a:pt x="330" y="1091"/>
                  </a:lnTo>
                  <a:lnTo>
                    <a:pt x="338" y="1085"/>
                  </a:lnTo>
                  <a:lnTo>
                    <a:pt x="338" y="1085"/>
                  </a:lnTo>
                  <a:lnTo>
                    <a:pt x="335" y="1081"/>
                  </a:lnTo>
                  <a:lnTo>
                    <a:pt x="331" y="1078"/>
                  </a:lnTo>
                  <a:lnTo>
                    <a:pt x="321" y="1073"/>
                  </a:lnTo>
                  <a:lnTo>
                    <a:pt x="321" y="1073"/>
                  </a:lnTo>
                  <a:lnTo>
                    <a:pt x="314" y="1075"/>
                  </a:lnTo>
                  <a:lnTo>
                    <a:pt x="307" y="1078"/>
                  </a:lnTo>
                  <a:lnTo>
                    <a:pt x="300" y="1083"/>
                  </a:lnTo>
                  <a:lnTo>
                    <a:pt x="293" y="1085"/>
                  </a:lnTo>
                  <a:lnTo>
                    <a:pt x="293" y="1085"/>
                  </a:lnTo>
                  <a:lnTo>
                    <a:pt x="292" y="1081"/>
                  </a:lnTo>
                  <a:lnTo>
                    <a:pt x="293" y="1078"/>
                  </a:lnTo>
                  <a:lnTo>
                    <a:pt x="296" y="1075"/>
                  </a:lnTo>
                  <a:lnTo>
                    <a:pt x="299" y="1073"/>
                  </a:lnTo>
                  <a:lnTo>
                    <a:pt x="306" y="1067"/>
                  </a:lnTo>
                  <a:lnTo>
                    <a:pt x="309" y="1064"/>
                  </a:lnTo>
                  <a:lnTo>
                    <a:pt x="310" y="1061"/>
                  </a:lnTo>
                  <a:lnTo>
                    <a:pt x="310" y="1061"/>
                  </a:lnTo>
                  <a:lnTo>
                    <a:pt x="307" y="1060"/>
                  </a:lnTo>
                  <a:lnTo>
                    <a:pt x="306" y="1057"/>
                  </a:lnTo>
                  <a:lnTo>
                    <a:pt x="304" y="1056"/>
                  </a:lnTo>
                  <a:lnTo>
                    <a:pt x="300" y="1056"/>
                  </a:lnTo>
                  <a:lnTo>
                    <a:pt x="300" y="1056"/>
                  </a:lnTo>
                  <a:lnTo>
                    <a:pt x="293" y="1060"/>
                  </a:lnTo>
                  <a:lnTo>
                    <a:pt x="285" y="1064"/>
                  </a:lnTo>
                  <a:lnTo>
                    <a:pt x="276" y="1066"/>
                  </a:lnTo>
                  <a:lnTo>
                    <a:pt x="272" y="1066"/>
                  </a:lnTo>
                  <a:lnTo>
                    <a:pt x="269" y="1064"/>
                  </a:lnTo>
                  <a:lnTo>
                    <a:pt x="269" y="1064"/>
                  </a:lnTo>
                  <a:lnTo>
                    <a:pt x="273" y="1059"/>
                  </a:lnTo>
                  <a:lnTo>
                    <a:pt x="280" y="1054"/>
                  </a:lnTo>
                  <a:lnTo>
                    <a:pt x="293" y="1049"/>
                  </a:lnTo>
                  <a:lnTo>
                    <a:pt x="293" y="1049"/>
                  </a:lnTo>
                  <a:lnTo>
                    <a:pt x="290" y="1046"/>
                  </a:lnTo>
                  <a:lnTo>
                    <a:pt x="286" y="1043"/>
                  </a:lnTo>
                  <a:lnTo>
                    <a:pt x="280" y="1039"/>
                  </a:lnTo>
                  <a:lnTo>
                    <a:pt x="280" y="1039"/>
                  </a:lnTo>
                  <a:lnTo>
                    <a:pt x="272" y="1043"/>
                  </a:lnTo>
                  <a:lnTo>
                    <a:pt x="264" y="1049"/>
                  </a:lnTo>
                  <a:lnTo>
                    <a:pt x="254" y="1052"/>
                  </a:lnTo>
                  <a:lnTo>
                    <a:pt x="248" y="1052"/>
                  </a:lnTo>
                  <a:lnTo>
                    <a:pt x="244" y="1052"/>
                  </a:lnTo>
                  <a:lnTo>
                    <a:pt x="244" y="1052"/>
                  </a:lnTo>
                  <a:lnTo>
                    <a:pt x="250" y="1045"/>
                  </a:lnTo>
                  <a:lnTo>
                    <a:pt x="255" y="1040"/>
                  </a:lnTo>
                  <a:lnTo>
                    <a:pt x="262" y="1036"/>
                  </a:lnTo>
                  <a:lnTo>
                    <a:pt x="271" y="1033"/>
                  </a:lnTo>
                  <a:lnTo>
                    <a:pt x="271" y="1033"/>
                  </a:lnTo>
                  <a:lnTo>
                    <a:pt x="268" y="1031"/>
                  </a:lnTo>
                  <a:lnTo>
                    <a:pt x="266" y="1029"/>
                  </a:lnTo>
                  <a:lnTo>
                    <a:pt x="261" y="1029"/>
                  </a:lnTo>
                  <a:lnTo>
                    <a:pt x="254" y="1031"/>
                  </a:lnTo>
                  <a:lnTo>
                    <a:pt x="248" y="1032"/>
                  </a:lnTo>
                  <a:lnTo>
                    <a:pt x="241" y="1035"/>
                  </a:lnTo>
                  <a:lnTo>
                    <a:pt x="234" y="1038"/>
                  </a:lnTo>
                  <a:lnTo>
                    <a:pt x="229" y="1038"/>
                  </a:lnTo>
                  <a:lnTo>
                    <a:pt x="226" y="1036"/>
                  </a:lnTo>
                  <a:lnTo>
                    <a:pt x="224" y="1035"/>
                  </a:lnTo>
                  <a:lnTo>
                    <a:pt x="224" y="1035"/>
                  </a:lnTo>
                  <a:lnTo>
                    <a:pt x="231" y="1029"/>
                  </a:lnTo>
                  <a:lnTo>
                    <a:pt x="238" y="1026"/>
                  </a:lnTo>
                  <a:lnTo>
                    <a:pt x="252" y="1018"/>
                  </a:lnTo>
                  <a:lnTo>
                    <a:pt x="252" y="1018"/>
                  </a:lnTo>
                  <a:lnTo>
                    <a:pt x="248" y="1015"/>
                  </a:lnTo>
                  <a:lnTo>
                    <a:pt x="245" y="1014"/>
                  </a:lnTo>
                  <a:lnTo>
                    <a:pt x="243" y="1011"/>
                  </a:lnTo>
                  <a:lnTo>
                    <a:pt x="240" y="1010"/>
                  </a:lnTo>
                  <a:lnTo>
                    <a:pt x="240" y="1010"/>
                  </a:lnTo>
                  <a:lnTo>
                    <a:pt x="222" y="1018"/>
                  </a:lnTo>
                  <a:lnTo>
                    <a:pt x="205" y="1025"/>
                  </a:lnTo>
                  <a:lnTo>
                    <a:pt x="188" y="1032"/>
                  </a:lnTo>
                  <a:lnTo>
                    <a:pt x="179" y="1036"/>
                  </a:lnTo>
                  <a:lnTo>
                    <a:pt x="172" y="1042"/>
                  </a:lnTo>
                  <a:lnTo>
                    <a:pt x="172" y="1042"/>
                  </a:lnTo>
                  <a:lnTo>
                    <a:pt x="170" y="1039"/>
                  </a:lnTo>
                  <a:lnTo>
                    <a:pt x="168" y="1035"/>
                  </a:lnTo>
                  <a:lnTo>
                    <a:pt x="168" y="1035"/>
                  </a:lnTo>
                  <a:lnTo>
                    <a:pt x="174" y="1028"/>
                  </a:lnTo>
                  <a:lnTo>
                    <a:pt x="181" y="1024"/>
                  </a:lnTo>
                  <a:lnTo>
                    <a:pt x="198" y="1015"/>
                  </a:lnTo>
                  <a:lnTo>
                    <a:pt x="213" y="1008"/>
                  </a:lnTo>
                  <a:lnTo>
                    <a:pt x="222" y="1004"/>
                  </a:lnTo>
                  <a:lnTo>
                    <a:pt x="227" y="998"/>
                  </a:lnTo>
                  <a:lnTo>
                    <a:pt x="227" y="998"/>
                  </a:lnTo>
                  <a:lnTo>
                    <a:pt x="205" y="979"/>
                  </a:lnTo>
                  <a:lnTo>
                    <a:pt x="193" y="970"/>
                  </a:lnTo>
                  <a:lnTo>
                    <a:pt x="182" y="965"/>
                  </a:lnTo>
                  <a:lnTo>
                    <a:pt x="182" y="965"/>
                  </a:lnTo>
                  <a:lnTo>
                    <a:pt x="184" y="965"/>
                  </a:lnTo>
                  <a:lnTo>
                    <a:pt x="185" y="966"/>
                  </a:lnTo>
                  <a:lnTo>
                    <a:pt x="185" y="966"/>
                  </a:lnTo>
                  <a:close/>
                  <a:moveTo>
                    <a:pt x="12" y="1010"/>
                  </a:moveTo>
                  <a:lnTo>
                    <a:pt x="12" y="1010"/>
                  </a:lnTo>
                  <a:lnTo>
                    <a:pt x="102" y="1081"/>
                  </a:lnTo>
                  <a:lnTo>
                    <a:pt x="191" y="1153"/>
                  </a:lnTo>
                  <a:lnTo>
                    <a:pt x="278" y="1226"/>
                  </a:lnTo>
                  <a:lnTo>
                    <a:pt x="363" y="1300"/>
                  </a:lnTo>
                  <a:lnTo>
                    <a:pt x="363" y="1300"/>
                  </a:lnTo>
                  <a:lnTo>
                    <a:pt x="366" y="1292"/>
                  </a:lnTo>
                  <a:lnTo>
                    <a:pt x="370" y="1285"/>
                  </a:lnTo>
                  <a:lnTo>
                    <a:pt x="370" y="1285"/>
                  </a:lnTo>
                  <a:lnTo>
                    <a:pt x="365" y="1282"/>
                  </a:lnTo>
                  <a:lnTo>
                    <a:pt x="360" y="1278"/>
                  </a:lnTo>
                  <a:lnTo>
                    <a:pt x="356" y="1273"/>
                  </a:lnTo>
                  <a:lnTo>
                    <a:pt x="353" y="1272"/>
                  </a:lnTo>
                  <a:lnTo>
                    <a:pt x="351" y="1271"/>
                  </a:lnTo>
                  <a:lnTo>
                    <a:pt x="351" y="1271"/>
                  </a:lnTo>
                  <a:lnTo>
                    <a:pt x="349" y="1266"/>
                  </a:lnTo>
                  <a:lnTo>
                    <a:pt x="346" y="1264"/>
                  </a:lnTo>
                  <a:lnTo>
                    <a:pt x="342" y="1261"/>
                  </a:lnTo>
                  <a:lnTo>
                    <a:pt x="339" y="1258"/>
                  </a:lnTo>
                  <a:lnTo>
                    <a:pt x="339" y="1258"/>
                  </a:lnTo>
                  <a:lnTo>
                    <a:pt x="324" y="1243"/>
                  </a:lnTo>
                  <a:lnTo>
                    <a:pt x="309" y="1227"/>
                  </a:lnTo>
                  <a:lnTo>
                    <a:pt x="292" y="1212"/>
                  </a:lnTo>
                  <a:lnTo>
                    <a:pt x="273" y="1199"/>
                  </a:lnTo>
                  <a:lnTo>
                    <a:pt x="273" y="1199"/>
                  </a:lnTo>
                  <a:lnTo>
                    <a:pt x="231" y="1161"/>
                  </a:lnTo>
                  <a:lnTo>
                    <a:pt x="209" y="1143"/>
                  </a:lnTo>
                  <a:lnTo>
                    <a:pt x="186" y="1126"/>
                  </a:lnTo>
                  <a:lnTo>
                    <a:pt x="186" y="1126"/>
                  </a:lnTo>
                  <a:lnTo>
                    <a:pt x="164" y="1109"/>
                  </a:lnTo>
                  <a:lnTo>
                    <a:pt x="143" y="1091"/>
                  </a:lnTo>
                  <a:lnTo>
                    <a:pt x="99" y="1054"/>
                  </a:lnTo>
                  <a:lnTo>
                    <a:pt x="99" y="1054"/>
                  </a:lnTo>
                  <a:lnTo>
                    <a:pt x="94" y="1046"/>
                  </a:lnTo>
                  <a:lnTo>
                    <a:pt x="85" y="1039"/>
                  </a:lnTo>
                  <a:lnTo>
                    <a:pt x="70" y="1024"/>
                  </a:lnTo>
                  <a:lnTo>
                    <a:pt x="52" y="1010"/>
                  </a:lnTo>
                  <a:lnTo>
                    <a:pt x="35" y="994"/>
                  </a:lnTo>
                  <a:lnTo>
                    <a:pt x="35" y="994"/>
                  </a:lnTo>
                  <a:lnTo>
                    <a:pt x="32" y="988"/>
                  </a:lnTo>
                  <a:lnTo>
                    <a:pt x="29" y="984"/>
                  </a:lnTo>
                  <a:lnTo>
                    <a:pt x="25" y="981"/>
                  </a:lnTo>
                  <a:lnTo>
                    <a:pt x="19" y="979"/>
                  </a:lnTo>
                  <a:lnTo>
                    <a:pt x="19" y="979"/>
                  </a:lnTo>
                  <a:lnTo>
                    <a:pt x="17" y="986"/>
                  </a:lnTo>
                  <a:lnTo>
                    <a:pt x="15" y="994"/>
                  </a:lnTo>
                  <a:lnTo>
                    <a:pt x="12" y="1010"/>
                  </a:lnTo>
                  <a:lnTo>
                    <a:pt x="12" y="1010"/>
                  </a:lnTo>
                  <a:close/>
                  <a:moveTo>
                    <a:pt x="1399" y="1049"/>
                  </a:moveTo>
                  <a:lnTo>
                    <a:pt x="1399" y="1049"/>
                  </a:lnTo>
                  <a:lnTo>
                    <a:pt x="1380" y="1047"/>
                  </a:lnTo>
                  <a:lnTo>
                    <a:pt x="1363" y="1046"/>
                  </a:lnTo>
                  <a:lnTo>
                    <a:pt x="1328" y="1046"/>
                  </a:lnTo>
                  <a:lnTo>
                    <a:pt x="1294" y="1047"/>
                  </a:lnTo>
                  <a:lnTo>
                    <a:pt x="1260" y="1049"/>
                  </a:lnTo>
                  <a:lnTo>
                    <a:pt x="1260" y="1049"/>
                  </a:lnTo>
                  <a:lnTo>
                    <a:pt x="1235" y="1049"/>
                  </a:lnTo>
                  <a:lnTo>
                    <a:pt x="1208" y="1049"/>
                  </a:lnTo>
                  <a:lnTo>
                    <a:pt x="1158" y="1052"/>
                  </a:lnTo>
                  <a:lnTo>
                    <a:pt x="1158" y="1052"/>
                  </a:lnTo>
                  <a:lnTo>
                    <a:pt x="1110" y="1050"/>
                  </a:lnTo>
                  <a:lnTo>
                    <a:pt x="1062" y="1052"/>
                  </a:lnTo>
                  <a:lnTo>
                    <a:pt x="1062" y="1052"/>
                  </a:lnTo>
                  <a:lnTo>
                    <a:pt x="1013" y="1052"/>
                  </a:lnTo>
                  <a:lnTo>
                    <a:pt x="964" y="1052"/>
                  </a:lnTo>
                  <a:lnTo>
                    <a:pt x="915" y="1052"/>
                  </a:lnTo>
                  <a:lnTo>
                    <a:pt x="863" y="1054"/>
                  </a:lnTo>
                  <a:lnTo>
                    <a:pt x="863" y="1054"/>
                  </a:lnTo>
                  <a:lnTo>
                    <a:pt x="834" y="1056"/>
                  </a:lnTo>
                  <a:lnTo>
                    <a:pt x="804" y="1056"/>
                  </a:lnTo>
                  <a:lnTo>
                    <a:pt x="773" y="1056"/>
                  </a:lnTo>
                  <a:lnTo>
                    <a:pt x="742" y="1059"/>
                  </a:lnTo>
                  <a:lnTo>
                    <a:pt x="742" y="1059"/>
                  </a:lnTo>
                  <a:lnTo>
                    <a:pt x="744" y="1063"/>
                  </a:lnTo>
                  <a:lnTo>
                    <a:pt x="745" y="1067"/>
                  </a:lnTo>
                  <a:lnTo>
                    <a:pt x="748" y="1073"/>
                  </a:lnTo>
                  <a:lnTo>
                    <a:pt x="751" y="1074"/>
                  </a:lnTo>
                  <a:lnTo>
                    <a:pt x="754" y="1074"/>
                  </a:lnTo>
                  <a:lnTo>
                    <a:pt x="754" y="1074"/>
                  </a:lnTo>
                  <a:lnTo>
                    <a:pt x="791" y="1075"/>
                  </a:lnTo>
                  <a:lnTo>
                    <a:pt x="836" y="1075"/>
                  </a:lnTo>
                  <a:lnTo>
                    <a:pt x="884" y="1075"/>
                  </a:lnTo>
                  <a:lnTo>
                    <a:pt x="908" y="1077"/>
                  </a:lnTo>
                  <a:lnTo>
                    <a:pt x="932" y="1078"/>
                  </a:lnTo>
                  <a:lnTo>
                    <a:pt x="932" y="1078"/>
                  </a:lnTo>
                  <a:lnTo>
                    <a:pt x="943" y="1077"/>
                  </a:lnTo>
                  <a:lnTo>
                    <a:pt x="956" y="1074"/>
                  </a:lnTo>
                  <a:lnTo>
                    <a:pt x="985" y="1074"/>
                  </a:lnTo>
                  <a:lnTo>
                    <a:pt x="1013" y="1074"/>
                  </a:lnTo>
                  <a:lnTo>
                    <a:pt x="1037" y="1075"/>
                  </a:lnTo>
                  <a:lnTo>
                    <a:pt x="1037" y="1075"/>
                  </a:lnTo>
                  <a:lnTo>
                    <a:pt x="1074" y="1070"/>
                  </a:lnTo>
                  <a:lnTo>
                    <a:pt x="1113" y="1067"/>
                  </a:lnTo>
                  <a:lnTo>
                    <a:pt x="1154" y="1066"/>
                  </a:lnTo>
                  <a:lnTo>
                    <a:pt x="1196" y="1066"/>
                  </a:lnTo>
                  <a:lnTo>
                    <a:pt x="1283" y="1067"/>
                  </a:lnTo>
                  <a:lnTo>
                    <a:pt x="1368" y="1070"/>
                  </a:lnTo>
                  <a:lnTo>
                    <a:pt x="1368" y="1070"/>
                  </a:lnTo>
                  <a:lnTo>
                    <a:pt x="1415" y="1068"/>
                  </a:lnTo>
                  <a:lnTo>
                    <a:pt x="1415" y="1068"/>
                  </a:lnTo>
                  <a:lnTo>
                    <a:pt x="1427" y="1070"/>
                  </a:lnTo>
                  <a:lnTo>
                    <a:pt x="1433" y="1068"/>
                  </a:lnTo>
                  <a:lnTo>
                    <a:pt x="1436" y="1067"/>
                  </a:lnTo>
                  <a:lnTo>
                    <a:pt x="1439" y="1066"/>
                  </a:lnTo>
                  <a:lnTo>
                    <a:pt x="1439" y="1066"/>
                  </a:lnTo>
                  <a:lnTo>
                    <a:pt x="1436" y="1060"/>
                  </a:lnTo>
                  <a:lnTo>
                    <a:pt x="1432" y="1057"/>
                  </a:lnTo>
                  <a:lnTo>
                    <a:pt x="1427" y="1054"/>
                  </a:lnTo>
                  <a:lnTo>
                    <a:pt x="1422" y="1053"/>
                  </a:lnTo>
                  <a:lnTo>
                    <a:pt x="1411" y="1050"/>
                  </a:lnTo>
                  <a:lnTo>
                    <a:pt x="1399" y="1049"/>
                  </a:lnTo>
                  <a:lnTo>
                    <a:pt x="1399" y="1049"/>
                  </a:lnTo>
                  <a:close/>
                  <a:moveTo>
                    <a:pt x="738" y="1156"/>
                  </a:moveTo>
                  <a:lnTo>
                    <a:pt x="738" y="1156"/>
                  </a:lnTo>
                  <a:lnTo>
                    <a:pt x="734" y="1147"/>
                  </a:lnTo>
                  <a:lnTo>
                    <a:pt x="730" y="1139"/>
                  </a:lnTo>
                  <a:lnTo>
                    <a:pt x="728" y="1129"/>
                  </a:lnTo>
                  <a:lnTo>
                    <a:pt x="727" y="1118"/>
                  </a:lnTo>
                  <a:lnTo>
                    <a:pt x="727" y="1118"/>
                  </a:lnTo>
                  <a:lnTo>
                    <a:pt x="728" y="1102"/>
                  </a:lnTo>
                  <a:lnTo>
                    <a:pt x="731" y="1088"/>
                  </a:lnTo>
                  <a:lnTo>
                    <a:pt x="732" y="1075"/>
                  </a:lnTo>
                  <a:lnTo>
                    <a:pt x="732" y="1071"/>
                  </a:lnTo>
                  <a:lnTo>
                    <a:pt x="730" y="1067"/>
                  </a:lnTo>
                  <a:lnTo>
                    <a:pt x="730" y="1067"/>
                  </a:lnTo>
                  <a:lnTo>
                    <a:pt x="725" y="1071"/>
                  </a:lnTo>
                  <a:lnTo>
                    <a:pt x="721" y="1077"/>
                  </a:lnTo>
                  <a:lnTo>
                    <a:pt x="716" y="1088"/>
                  </a:lnTo>
                  <a:lnTo>
                    <a:pt x="714" y="1102"/>
                  </a:lnTo>
                  <a:lnTo>
                    <a:pt x="713" y="1116"/>
                  </a:lnTo>
                  <a:lnTo>
                    <a:pt x="716" y="1130"/>
                  </a:lnTo>
                  <a:lnTo>
                    <a:pt x="721" y="1141"/>
                  </a:lnTo>
                  <a:lnTo>
                    <a:pt x="724" y="1147"/>
                  </a:lnTo>
                  <a:lnTo>
                    <a:pt x="728" y="1150"/>
                  </a:lnTo>
                  <a:lnTo>
                    <a:pt x="732" y="1154"/>
                  </a:lnTo>
                  <a:lnTo>
                    <a:pt x="738" y="1156"/>
                  </a:lnTo>
                  <a:lnTo>
                    <a:pt x="738" y="1156"/>
                  </a:lnTo>
                  <a:close/>
                  <a:moveTo>
                    <a:pt x="787" y="1122"/>
                  </a:moveTo>
                  <a:lnTo>
                    <a:pt x="787" y="1122"/>
                  </a:lnTo>
                  <a:lnTo>
                    <a:pt x="770" y="1120"/>
                  </a:lnTo>
                  <a:lnTo>
                    <a:pt x="759" y="1122"/>
                  </a:lnTo>
                  <a:lnTo>
                    <a:pt x="755" y="1123"/>
                  </a:lnTo>
                  <a:lnTo>
                    <a:pt x="752" y="1125"/>
                  </a:lnTo>
                  <a:lnTo>
                    <a:pt x="752" y="1125"/>
                  </a:lnTo>
                  <a:lnTo>
                    <a:pt x="754" y="1127"/>
                  </a:lnTo>
                  <a:lnTo>
                    <a:pt x="755" y="1129"/>
                  </a:lnTo>
                  <a:lnTo>
                    <a:pt x="759" y="1130"/>
                  </a:lnTo>
                  <a:lnTo>
                    <a:pt x="770" y="1132"/>
                  </a:lnTo>
                  <a:lnTo>
                    <a:pt x="770" y="1132"/>
                  </a:lnTo>
                  <a:lnTo>
                    <a:pt x="838" y="1139"/>
                  </a:lnTo>
                  <a:lnTo>
                    <a:pt x="873" y="1140"/>
                  </a:lnTo>
                  <a:lnTo>
                    <a:pt x="901" y="1140"/>
                  </a:lnTo>
                  <a:lnTo>
                    <a:pt x="901" y="1140"/>
                  </a:lnTo>
                  <a:lnTo>
                    <a:pt x="901" y="1140"/>
                  </a:lnTo>
                  <a:lnTo>
                    <a:pt x="902" y="1139"/>
                  </a:lnTo>
                  <a:lnTo>
                    <a:pt x="907" y="1139"/>
                  </a:lnTo>
                  <a:lnTo>
                    <a:pt x="914" y="1139"/>
                  </a:lnTo>
                  <a:lnTo>
                    <a:pt x="919" y="1137"/>
                  </a:lnTo>
                  <a:lnTo>
                    <a:pt x="919" y="1137"/>
                  </a:lnTo>
                  <a:lnTo>
                    <a:pt x="926" y="1139"/>
                  </a:lnTo>
                  <a:lnTo>
                    <a:pt x="932" y="1139"/>
                  </a:lnTo>
                  <a:lnTo>
                    <a:pt x="946" y="1139"/>
                  </a:lnTo>
                  <a:lnTo>
                    <a:pt x="959" y="1137"/>
                  </a:lnTo>
                  <a:lnTo>
                    <a:pt x="964" y="1137"/>
                  </a:lnTo>
                  <a:lnTo>
                    <a:pt x="970" y="1137"/>
                  </a:lnTo>
                  <a:lnTo>
                    <a:pt x="970" y="1137"/>
                  </a:lnTo>
                  <a:lnTo>
                    <a:pt x="967" y="1137"/>
                  </a:lnTo>
                  <a:lnTo>
                    <a:pt x="966" y="1139"/>
                  </a:lnTo>
                  <a:lnTo>
                    <a:pt x="966" y="1139"/>
                  </a:lnTo>
                  <a:lnTo>
                    <a:pt x="966" y="1139"/>
                  </a:lnTo>
                  <a:lnTo>
                    <a:pt x="968" y="1139"/>
                  </a:lnTo>
                  <a:lnTo>
                    <a:pt x="971" y="1139"/>
                  </a:lnTo>
                  <a:lnTo>
                    <a:pt x="973" y="1136"/>
                  </a:lnTo>
                  <a:lnTo>
                    <a:pt x="973" y="1136"/>
                  </a:lnTo>
                  <a:lnTo>
                    <a:pt x="1076" y="1134"/>
                  </a:lnTo>
                  <a:lnTo>
                    <a:pt x="1187" y="1132"/>
                  </a:lnTo>
                  <a:lnTo>
                    <a:pt x="1300" y="1130"/>
                  </a:lnTo>
                  <a:lnTo>
                    <a:pt x="1356" y="1130"/>
                  </a:lnTo>
                  <a:lnTo>
                    <a:pt x="1409" y="1130"/>
                  </a:lnTo>
                  <a:lnTo>
                    <a:pt x="1409" y="1130"/>
                  </a:lnTo>
                  <a:lnTo>
                    <a:pt x="1408" y="1129"/>
                  </a:lnTo>
                  <a:lnTo>
                    <a:pt x="1406" y="1126"/>
                  </a:lnTo>
                  <a:lnTo>
                    <a:pt x="1404" y="1119"/>
                  </a:lnTo>
                  <a:lnTo>
                    <a:pt x="1404" y="1119"/>
                  </a:lnTo>
                  <a:lnTo>
                    <a:pt x="1387" y="1116"/>
                  </a:lnTo>
                  <a:lnTo>
                    <a:pt x="1368" y="1115"/>
                  </a:lnTo>
                  <a:lnTo>
                    <a:pt x="1329" y="1113"/>
                  </a:lnTo>
                  <a:lnTo>
                    <a:pt x="1291" y="1113"/>
                  </a:lnTo>
                  <a:lnTo>
                    <a:pt x="1255" y="1113"/>
                  </a:lnTo>
                  <a:lnTo>
                    <a:pt x="1255" y="1113"/>
                  </a:lnTo>
                  <a:lnTo>
                    <a:pt x="1245" y="1112"/>
                  </a:lnTo>
                  <a:lnTo>
                    <a:pt x="1239" y="1111"/>
                  </a:lnTo>
                  <a:lnTo>
                    <a:pt x="1235" y="1108"/>
                  </a:lnTo>
                  <a:lnTo>
                    <a:pt x="1235" y="1108"/>
                  </a:lnTo>
                  <a:lnTo>
                    <a:pt x="1301" y="1106"/>
                  </a:lnTo>
                  <a:lnTo>
                    <a:pt x="1333" y="1106"/>
                  </a:lnTo>
                  <a:lnTo>
                    <a:pt x="1366" y="1106"/>
                  </a:lnTo>
                  <a:lnTo>
                    <a:pt x="1366" y="1106"/>
                  </a:lnTo>
                  <a:lnTo>
                    <a:pt x="1378" y="1108"/>
                  </a:lnTo>
                  <a:lnTo>
                    <a:pt x="1391" y="1111"/>
                  </a:lnTo>
                  <a:lnTo>
                    <a:pt x="1396" y="1111"/>
                  </a:lnTo>
                  <a:lnTo>
                    <a:pt x="1402" y="1109"/>
                  </a:lnTo>
                  <a:lnTo>
                    <a:pt x="1408" y="1108"/>
                  </a:lnTo>
                  <a:lnTo>
                    <a:pt x="1413" y="1104"/>
                  </a:lnTo>
                  <a:lnTo>
                    <a:pt x="1413" y="1104"/>
                  </a:lnTo>
                  <a:lnTo>
                    <a:pt x="1392" y="1102"/>
                  </a:lnTo>
                  <a:lnTo>
                    <a:pt x="1367" y="1101"/>
                  </a:lnTo>
                  <a:lnTo>
                    <a:pt x="1343" y="1099"/>
                  </a:lnTo>
                  <a:lnTo>
                    <a:pt x="1323" y="1097"/>
                  </a:lnTo>
                  <a:lnTo>
                    <a:pt x="1323" y="1097"/>
                  </a:lnTo>
                  <a:lnTo>
                    <a:pt x="1332" y="1095"/>
                  </a:lnTo>
                  <a:lnTo>
                    <a:pt x="1342" y="1094"/>
                  </a:lnTo>
                  <a:lnTo>
                    <a:pt x="1363" y="1092"/>
                  </a:lnTo>
                  <a:lnTo>
                    <a:pt x="1384" y="1094"/>
                  </a:lnTo>
                  <a:lnTo>
                    <a:pt x="1405" y="1092"/>
                  </a:lnTo>
                  <a:lnTo>
                    <a:pt x="1405" y="1092"/>
                  </a:lnTo>
                  <a:lnTo>
                    <a:pt x="1406" y="1090"/>
                  </a:lnTo>
                  <a:lnTo>
                    <a:pt x="1408" y="1087"/>
                  </a:lnTo>
                  <a:lnTo>
                    <a:pt x="1409" y="1083"/>
                  </a:lnTo>
                  <a:lnTo>
                    <a:pt x="1412" y="1080"/>
                  </a:lnTo>
                  <a:lnTo>
                    <a:pt x="1412" y="1080"/>
                  </a:lnTo>
                  <a:lnTo>
                    <a:pt x="1373" y="1080"/>
                  </a:lnTo>
                  <a:lnTo>
                    <a:pt x="1331" y="1080"/>
                  </a:lnTo>
                  <a:lnTo>
                    <a:pt x="1245" y="1077"/>
                  </a:lnTo>
                  <a:lnTo>
                    <a:pt x="1158" y="1075"/>
                  </a:lnTo>
                  <a:lnTo>
                    <a:pt x="1116" y="1077"/>
                  </a:lnTo>
                  <a:lnTo>
                    <a:pt x="1075" y="1078"/>
                  </a:lnTo>
                  <a:lnTo>
                    <a:pt x="1075" y="1078"/>
                  </a:lnTo>
                  <a:lnTo>
                    <a:pt x="1034" y="1081"/>
                  </a:lnTo>
                  <a:lnTo>
                    <a:pt x="994" y="1084"/>
                  </a:lnTo>
                  <a:lnTo>
                    <a:pt x="915" y="1085"/>
                  </a:lnTo>
                  <a:lnTo>
                    <a:pt x="755" y="1087"/>
                  </a:lnTo>
                  <a:lnTo>
                    <a:pt x="755" y="1087"/>
                  </a:lnTo>
                  <a:lnTo>
                    <a:pt x="756" y="1092"/>
                  </a:lnTo>
                  <a:lnTo>
                    <a:pt x="756" y="1098"/>
                  </a:lnTo>
                  <a:lnTo>
                    <a:pt x="756" y="1098"/>
                  </a:lnTo>
                  <a:lnTo>
                    <a:pt x="765" y="1099"/>
                  </a:lnTo>
                  <a:lnTo>
                    <a:pt x="775" y="1099"/>
                  </a:lnTo>
                  <a:lnTo>
                    <a:pt x="794" y="1099"/>
                  </a:lnTo>
                  <a:lnTo>
                    <a:pt x="814" y="1098"/>
                  </a:lnTo>
                  <a:lnTo>
                    <a:pt x="825" y="1098"/>
                  </a:lnTo>
                  <a:lnTo>
                    <a:pt x="835" y="1099"/>
                  </a:lnTo>
                  <a:lnTo>
                    <a:pt x="835" y="1099"/>
                  </a:lnTo>
                  <a:lnTo>
                    <a:pt x="828" y="1102"/>
                  </a:lnTo>
                  <a:lnTo>
                    <a:pt x="820" y="1105"/>
                  </a:lnTo>
                  <a:lnTo>
                    <a:pt x="798" y="1106"/>
                  </a:lnTo>
                  <a:lnTo>
                    <a:pt x="776" y="1108"/>
                  </a:lnTo>
                  <a:lnTo>
                    <a:pt x="755" y="1111"/>
                  </a:lnTo>
                  <a:lnTo>
                    <a:pt x="755" y="1111"/>
                  </a:lnTo>
                  <a:lnTo>
                    <a:pt x="773" y="1113"/>
                  </a:lnTo>
                  <a:lnTo>
                    <a:pt x="793" y="1113"/>
                  </a:lnTo>
                  <a:lnTo>
                    <a:pt x="835" y="1113"/>
                  </a:lnTo>
                  <a:lnTo>
                    <a:pt x="877" y="1113"/>
                  </a:lnTo>
                  <a:lnTo>
                    <a:pt x="897" y="1113"/>
                  </a:lnTo>
                  <a:lnTo>
                    <a:pt x="915" y="1115"/>
                  </a:lnTo>
                  <a:lnTo>
                    <a:pt x="915" y="1115"/>
                  </a:lnTo>
                  <a:lnTo>
                    <a:pt x="850" y="1119"/>
                  </a:lnTo>
                  <a:lnTo>
                    <a:pt x="818" y="1122"/>
                  </a:lnTo>
                  <a:lnTo>
                    <a:pt x="787" y="1122"/>
                  </a:lnTo>
                  <a:lnTo>
                    <a:pt x="787" y="1122"/>
                  </a:lnTo>
                  <a:close/>
                  <a:moveTo>
                    <a:pt x="2051" y="1238"/>
                  </a:moveTo>
                  <a:lnTo>
                    <a:pt x="2051" y="1238"/>
                  </a:lnTo>
                  <a:lnTo>
                    <a:pt x="2048" y="1251"/>
                  </a:lnTo>
                  <a:lnTo>
                    <a:pt x="2044" y="1266"/>
                  </a:lnTo>
                  <a:lnTo>
                    <a:pt x="2032" y="1295"/>
                  </a:lnTo>
                  <a:lnTo>
                    <a:pt x="2032" y="1295"/>
                  </a:lnTo>
                  <a:lnTo>
                    <a:pt x="2028" y="1316"/>
                  </a:lnTo>
                  <a:lnTo>
                    <a:pt x="2025" y="1325"/>
                  </a:lnTo>
                  <a:lnTo>
                    <a:pt x="2024" y="1335"/>
                  </a:lnTo>
                  <a:lnTo>
                    <a:pt x="2024" y="1335"/>
                  </a:lnTo>
                  <a:lnTo>
                    <a:pt x="2020" y="1341"/>
                  </a:lnTo>
                  <a:lnTo>
                    <a:pt x="2017" y="1346"/>
                  </a:lnTo>
                  <a:lnTo>
                    <a:pt x="2017" y="1346"/>
                  </a:lnTo>
                  <a:lnTo>
                    <a:pt x="2014" y="1353"/>
                  </a:lnTo>
                  <a:lnTo>
                    <a:pt x="2013" y="1362"/>
                  </a:lnTo>
                  <a:lnTo>
                    <a:pt x="2010" y="1369"/>
                  </a:lnTo>
                  <a:lnTo>
                    <a:pt x="2009" y="1377"/>
                  </a:lnTo>
                  <a:lnTo>
                    <a:pt x="2009" y="1377"/>
                  </a:lnTo>
                  <a:lnTo>
                    <a:pt x="1995" y="1404"/>
                  </a:lnTo>
                  <a:lnTo>
                    <a:pt x="1978" y="1431"/>
                  </a:lnTo>
                  <a:lnTo>
                    <a:pt x="1961" y="1456"/>
                  </a:lnTo>
                  <a:lnTo>
                    <a:pt x="1943" y="1478"/>
                  </a:lnTo>
                  <a:lnTo>
                    <a:pt x="1943" y="1478"/>
                  </a:lnTo>
                  <a:lnTo>
                    <a:pt x="1920" y="1505"/>
                  </a:lnTo>
                  <a:lnTo>
                    <a:pt x="1896" y="1532"/>
                  </a:lnTo>
                  <a:lnTo>
                    <a:pt x="1896" y="1532"/>
                  </a:lnTo>
                  <a:lnTo>
                    <a:pt x="1881" y="1547"/>
                  </a:lnTo>
                  <a:lnTo>
                    <a:pt x="1865" y="1561"/>
                  </a:lnTo>
                  <a:lnTo>
                    <a:pt x="1865" y="1561"/>
                  </a:lnTo>
                  <a:lnTo>
                    <a:pt x="1860" y="1568"/>
                  </a:lnTo>
                  <a:lnTo>
                    <a:pt x="1853" y="1575"/>
                  </a:lnTo>
                  <a:lnTo>
                    <a:pt x="1847" y="1584"/>
                  </a:lnTo>
                  <a:lnTo>
                    <a:pt x="1841" y="1591"/>
                  </a:lnTo>
                  <a:lnTo>
                    <a:pt x="1841" y="1591"/>
                  </a:lnTo>
                  <a:lnTo>
                    <a:pt x="1837" y="1594"/>
                  </a:lnTo>
                  <a:lnTo>
                    <a:pt x="1832" y="1595"/>
                  </a:lnTo>
                  <a:lnTo>
                    <a:pt x="1823" y="1601"/>
                  </a:lnTo>
                  <a:lnTo>
                    <a:pt x="1823" y="1601"/>
                  </a:lnTo>
                  <a:lnTo>
                    <a:pt x="1818" y="1608"/>
                  </a:lnTo>
                  <a:lnTo>
                    <a:pt x="1812" y="1613"/>
                  </a:lnTo>
                  <a:lnTo>
                    <a:pt x="1812" y="1613"/>
                  </a:lnTo>
                  <a:lnTo>
                    <a:pt x="1798" y="1622"/>
                  </a:lnTo>
                  <a:lnTo>
                    <a:pt x="1791" y="1626"/>
                  </a:lnTo>
                  <a:lnTo>
                    <a:pt x="1784" y="1630"/>
                  </a:lnTo>
                  <a:lnTo>
                    <a:pt x="1784" y="1630"/>
                  </a:lnTo>
                  <a:lnTo>
                    <a:pt x="1773" y="1641"/>
                  </a:lnTo>
                  <a:lnTo>
                    <a:pt x="1760" y="1651"/>
                  </a:lnTo>
                  <a:lnTo>
                    <a:pt x="1760" y="1651"/>
                  </a:lnTo>
                  <a:lnTo>
                    <a:pt x="1733" y="1669"/>
                  </a:lnTo>
                  <a:lnTo>
                    <a:pt x="1733" y="1669"/>
                  </a:lnTo>
                  <a:lnTo>
                    <a:pt x="1710" y="1685"/>
                  </a:lnTo>
                  <a:lnTo>
                    <a:pt x="1686" y="1699"/>
                  </a:lnTo>
                  <a:lnTo>
                    <a:pt x="1673" y="1704"/>
                  </a:lnTo>
                  <a:lnTo>
                    <a:pt x="1660" y="1710"/>
                  </a:lnTo>
                  <a:lnTo>
                    <a:pt x="1648" y="1713"/>
                  </a:lnTo>
                  <a:lnTo>
                    <a:pt x="1634" y="1716"/>
                  </a:lnTo>
                  <a:lnTo>
                    <a:pt x="1634" y="1716"/>
                  </a:lnTo>
                  <a:lnTo>
                    <a:pt x="1639" y="1720"/>
                  </a:lnTo>
                  <a:lnTo>
                    <a:pt x="1646" y="1723"/>
                  </a:lnTo>
                  <a:lnTo>
                    <a:pt x="1660" y="1731"/>
                  </a:lnTo>
                  <a:lnTo>
                    <a:pt x="1660" y="1731"/>
                  </a:lnTo>
                  <a:lnTo>
                    <a:pt x="1669" y="1724"/>
                  </a:lnTo>
                  <a:lnTo>
                    <a:pt x="1679" y="1720"/>
                  </a:lnTo>
                  <a:lnTo>
                    <a:pt x="1698" y="1713"/>
                  </a:lnTo>
                  <a:lnTo>
                    <a:pt x="1698" y="1713"/>
                  </a:lnTo>
                  <a:lnTo>
                    <a:pt x="1708" y="1707"/>
                  </a:lnTo>
                  <a:lnTo>
                    <a:pt x="1718" y="1702"/>
                  </a:lnTo>
                  <a:lnTo>
                    <a:pt x="1726" y="1696"/>
                  </a:lnTo>
                  <a:lnTo>
                    <a:pt x="1736" y="1693"/>
                  </a:lnTo>
                  <a:lnTo>
                    <a:pt x="1736" y="1693"/>
                  </a:lnTo>
                  <a:lnTo>
                    <a:pt x="1754" y="1682"/>
                  </a:lnTo>
                  <a:lnTo>
                    <a:pt x="1773" y="1669"/>
                  </a:lnTo>
                  <a:lnTo>
                    <a:pt x="1808" y="1643"/>
                  </a:lnTo>
                  <a:lnTo>
                    <a:pt x="1840" y="1615"/>
                  </a:lnTo>
                  <a:lnTo>
                    <a:pt x="1870" y="1585"/>
                  </a:lnTo>
                  <a:lnTo>
                    <a:pt x="1870" y="1585"/>
                  </a:lnTo>
                  <a:lnTo>
                    <a:pt x="1888" y="1565"/>
                  </a:lnTo>
                  <a:lnTo>
                    <a:pt x="1905" y="1549"/>
                  </a:lnTo>
                  <a:lnTo>
                    <a:pt x="1905" y="1549"/>
                  </a:lnTo>
                  <a:lnTo>
                    <a:pt x="1922" y="1530"/>
                  </a:lnTo>
                  <a:lnTo>
                    <a:pt x="1929" y="1521"/>
                  </a:lnTo>
                  <a:lnTo>
                    <a:pt x="1934" y="1509"/>
                  </a:lnTo>
                  <a:lnTo>
                    <a:pt x="1934" y="1509"/>
                  </a:lnTo>
                  <a:lnTo>
                    <a:pt x="1940" y="1505"/>
                  </a:lnTo>
                  <a:lnTo>
                    <a:pt x="1945" y="1501"/>
                  </a:lnTo>
                  <a:lnTo>
                    <a:pt x="1945" y="1501"/>
                  </a:lnTo>
                  <a:lnTo>
                    <a:pt x="1954" y="1488"/>
                  </a:lnTo>
                  <a:lnTo>
                    <a:pt x="1962" y="1474"/>
                  </a:lnTo>
                  <a:lnTo>
                    <a:pt x="1971" y="1460"/>
                  </a:lnTo>
                  <a:lnTo>
                    <a:pt x="1979" y="1446"/>
                  </a:lnTo>
                  <a:lnTo>
                    <a:pt x="1979" y="1446"/>
                  </a:lnTo>
                  <a:lnTo>
                    <a:pt x="1987" y="1435"/>
                  </a:lnTo>
                  <a:lnTo>
                    <a:pt x="1996" y="1424"/>
                  </a:lnTo>
                  <a:lnTo>
                    <a:pt x="2006" y="1412"/>
                  </a:lnTo>
                  <a:lnTo>
                    <a:pt x="2014" y="1400"/>
                  </a:lnTo>
                  <a:lnTo>
                    <a:pt x="2014" y="1400"/>
                  </a:lnTo>
                  <a:lnTo>
                    <a:pt x="2024" y="1376"/>
                  </a:lnTo>
                  <a:lnTo>
                    <a:pt x="2034" y="1353"/>
                  </a:lnTo>
                  <a:lnTo>
                    <a:pt x="2034" y="1353"/>
                  </a:lnTo>
                  <a:lnTo>
                    <a:pt x="2045" y="1327"/>
                  </a:lnTo>
                  <a:lnTo>
                    <a:pt x="2053" y="1302"/>
                  </a:lnTo>
                  <a:lnTo>
                    <a:pt x="2059" y="1275"/>
                  </a:lnTo>
                  <a:lnTo>
                    <a:pt x="2063" y="1245"/>
                  </a:lnTo>
                  <a:lnTo>
                    <a:pt x="2063" y="1245"/>
                  </a:lnTo>
                  <a:lnTo>
                    <a:pt x="2066" y="1226"/>
                  </a:lnTo>
                  <a:lnTo>
                    <a:pt x="2066" y="1226"/>
                  </a:lnTo>
                  <a:lnTo>
                    <a:pt x="2069" y="1203"/>
                  </a:lnTo>
                  <a:lnTo>
                    <a:pt x="2069" y="1182"/>
                  </a:lnTo>
                  <a:lnTo>
                    <a:pt x="2069" y="1160"/>
                  </a:lnTo>
                  <a:lnTo>
                    <a:pt x="2068" y="1150"/>
                  </a:lnTo>
                  <a:lnTo>
                    <a:pt x="2065" y="1140"/>
                  </a:lnTo>
                  <a:lnTo>
                    <a:pt x="2065" y="1140"/>
                  </a:lnTo>
                  <a:lnTo>
                    <a:pt x="2063" y="1134"/>
                  </a:lnTo>
                  <a:lnTo>
                    <a:pt x="2060" y="1129"/>
                  </a:lnTo>
                  <a:lnTo>
                    <a:pt x="2052" y="1119"/>
                  </a:lnTo>
                  <a:lnTo>
                    <a:pt x="2042" y="1109"/>
                  </a:lnTo>
                  <a:lnTo>
                    <a:pt x="2034" y="1102"/>
                  </a:lnTo>
                  <a:lnTo>
                    <a:pt x="2034" y="1102"/>
                  </a:lnTo>
                  <a:lnTo>
                    <a:pt x="2044" y="1136"/>
                  </a:lnTo>
                  <a:lnTo>
                    <a:pt x="2048" y="1153"/>
                  </a:lnTo>
                  <a:lnTo>
                    <a:pt x="2052" y="1170"/>
                  </a:lnTo>
                  <a:lnTo>
                    <a:pt x="2053" y="1186"/>
                  </a:lnTo>
                  <a:lnTo>
                    <a:pt x="2055" y="1203"/>
                  </a:lnTo>
                  <a:lnTo>
                    <a:pt x="2053" y="1220"/>
                  </a:lnTo>
                  <a:lnTo>
                    <a:pt x="2051" y="1238"/>
                  </a:lnTo>
                  <a:lnTo>
                    <a:pt x="2051" y="1238"/>
                  </a:lnTo>
                  <a:close/>
                  <a:moveTo>
                    <a:pt x="547" y="1133"/>
                  </a:moveTo>
                  <a:lnTo>
                    <a:pt x="547" y="1133"/>
                  </a:lnTo>
                  <a:lnTo>
                    <a:pt x="512" y="1150"/>
                  </a:lnTo>
                  <a:lnTo>
                    <a:pt x="478" y="1167"/>
                  </a:lnTo>
                  <a:lnTo>
                    <a:pt x="478" y="1167"/>
                  </a:lnTo>
                  <a:lnTo>
                    <a:pt x="463" y="1179"/>
                  </a:lnTo>
                  <a:lnTo>
                    <a:pt x="449" y="1193"/>
                  </a:lnTo>
                  <a:lnTo>
                    <a:pt x="433" y="1209"/>
                  </a:lnTo>
                  <a:lnTo>
                    <a:pt x="419" y="1226"/>
                  </a:lnTo>
                  <a:lnTo>
                    <a:pt x="407" y="1244"/>
                  </a:lnTo>
                  <a:lnTo>
                    <a:pt x="396" y="1262"/>
                  </a:lnTo>
                  <a:lnTo>
                    <a:pt x="384" y="1283"/>
                  </a:lnTo>
                  <a:lnTo>
                    <a:pt x="375" y="1304"/>
                  </a:lnTo>
                  <a:lnTo>
                    <a:pt x="366" y="1327"/>
                  </a:lnTo>
                  <a:lnTo>
                    <a:pt x="360" y="1349"/>
                  </a:lnTo>
                  <a:lnTo>
                    <a:pt x="355" y="1373"/>
                  </a:lnTo>
                  <a:lnTo>
                    <a:pt x="352" y="1397"/>
                  </a:lnTo>
                  <a:lnTo>
                    <a:pt x="351" y="1422"/>
                  </a:lnTo>
                  <a:lnTo>
                    <a:pt x="352" y="1448"/>
                  </a:lnTo>
                  <a:lnTo>
                    <a:pt x="355" y="1474"/>
                  </a:lnTo>
                  <a:lnTo>
                    <a:pt x="360" y="1501"/>
                  </a:lnTo>
                  <a:lnTo>
                    <a:pt x="360" y="1501"/>
                  </a:lnTo>
                  <a:lnTo>
                    <a:pt x="365" y="1516"/>
                  </a:lnTo>
                  <a:lnTo>
                    <a:pt x="370" y="1530"/>
                  </a:lnTo>
                  <a:lnTo>
                    <a:pt x="383" y="1557"/>
                  </a:lnTo>
                  <a:lnTo>
                    <a:pt x="397" y="1582"/>
                  </a:lnTo>
                  <a:lnTo>
                    <a:pt x="410" y="1609"/>
                  </a:lnTo>
                  <a:lnTo>
                    <a:pt x="410" y="1609"/>
                  </a:lnTo>
                  <a:lnTo>
                    <a:pt x="417" y="1615"/>
                  </a:lnTo>
                  <a:lnTo>
                    <a:pt x="422" y="1620"/>
                  </a:lnTo>
                  <a:lnTo>
                    <a:pt x="428" y="1627"/>
                  </a:lnTo>
                  <a:lnTo>
                    <a:pt x="435" y="1631"/>
                  </a:lnTo>
                  <a:lnTo>
                    <a:pt x="435" y="1631"/>
                  </a:lnTo>
                  <a:lnTo>
                    <a:pt x="439" y="1633"/>
                  </a:lnTo>
                  <a:lnTo>
                    <a:pt x="442" y="1634"/>
                  </a:lnTo>
                  <a:lnTo>
                    <a:pt x="446" y="1634"/>
                  </a:lnTo>
                  <a:lnTo>
                    <a:pt x="449" y="1637"/>
                  </a:lnTo>
                  <a:lnTo>
                    <a:pt x="449" y="1637"/>
                  </a:lnTo>
                  <a:lnTo>
                    <a:pt x="452" y="1643"/>
                  </a:lnTo>
                  <a:lnTo>
                    <a:pt x="452" y="1647"/>
                  </a:lnTo>
                  <a:lnTo>
                    <a:pt x="450" y="1651"/>
                  </a:lnTo>
                  <a:lnTo>
                    <a:pt x="448" y="1655"/>
                  </a:lnTo>
                  <a:lnTo>
                    <a:pt x="442" y="1662"/>
                  </a:lnTo>
                  <a:lnTo>
                    <a:pt x="436" y="1667"/>
                  </a:lnTo>
                  <a:lnTo>
                    <a:pt x="436" y="1667"/>
                  </a:lnTo>
                  <a:lnTo>
                    <a:pt x="425" y="1678"/>
                  </a:lnTo>
                  <a:lnTo>
                    <a:pt x="415" y="1690"/>
                  </a:lnTo>
                  <a:lnTo>
                    <a:pt x="405" y="1702"/>
                  </a:lnTo>
                  <a:lnTo>
                    <a:pt x="396" y="1710"/>
                  </a:lnTo>
                  <a:lnTo>
                    <a:pt x="396" y="1710"/>
                  </a:lnTo>
                  <a:lnTo>
                    <a:pt x="396" y="1717"/>
                  </a:lnTo>
                  <a:lnTo>
                    <a:pt x="396" y="1724"/>
                  </a:lnTo>
                  <a:lnTo>
                    <a:pt x="398" y="1731"/>
                  </a:lnTo>
                  <a:lnTo>
                    <a:pt x="404" y="1737"/>
                  </a:lnTo>
                  <a:lnTo>
                    <a:pt x="404" y="1737"/>
                  </a:lnTo>
                  <a:lnTo>
                    <a:pt x="417" y="1721"/>
                  </a:lnTo>
                  <a:lnTo>
                    <a:pt x="432" y="1706"/>
                  </a:lnTo>
                  <a:lnTo>
                    <a:pt x="446" y="1693"/>
                  </a:lnTo>
                  <a:lnTo>
                    <a:pt x="462" y="1679"/>
                  </a:lnTo>
                  <a:lnTo>
                    <a:pt x="478" y="1668"/>
                  </a:lnTo>
                  <a:lnTo>
                    <a:pt x="495" y="1655"/>
                  </a:lnTo>
                  <a:lnTo>
                    <a:pt x="513" y="1646"/>
                  </a:lnTo>
                  <a:lnTo>
                    <a:pt x="533" y="1636"/>
                  </a:lnTo>
                  <a:lnTo>
                    <a:pt x="533" y="1636"/>
                  </a:lnTo>
                  <a:lnTo>
                    <a:pt x="532" y="1627"/>
                  </a:lnTo>
                  <a:lnTo>
                    <a:pt x="532" y="1620"/>
                  </a:lnTo>
                  <a:lnTo>
                    <a:pt x="533" y="1612"/>
                  </a:lnTo>
                  <a:lnTo>
                    <a:pt x="536" y="1606"/>
                  </a:lnTo>
                  <a:lnTo>
                    <a:pt x="542" y="1594"/>
                  </a:lnTo>
                  <a:lnTo>
                    <a:pt x="547" y="1585"/>
                  </a:lnTo>
                  <a:lnTo>
                    <a:pt x="547" y="1585"/>
                  </a:lnTo>
                  <a:lnTo>
                    <a:pt x="539" y="1585"/>
                  </a:lnTo>
                  <a:lnTo>
                    <a:pt x="532" y="1582"/>
                  </a:lnTo>
                  <a:lnTo>
                    <a:pt x="526" y="1577"/>
                  </a:lnTo>
                  <a:lnTo>
                    <a:pt x="521" y="1570"/>
                  </a:lnTo>
                  <a:lnTo>
                    <a:pt x="511" y="1554"/>
                  </a:lnTo>
                  <a:lnTo>
                    <a:pt x="502" y="1539"/>
                  </a:lnTo>
                  <a:lnTo>
                    <a:pt x="502" y="1539"/>
                  </a:lnTo>
                  <a:lnTo>
                    <a:pt x="494" y="1523"/>
                  </a:lnTo>
                  <a:lnTo>
                    <a:pt x="487" y="1507"/>
                  </a:lnTo>
                  <a:lnTo>
                    <a:pt x="480" y="1490"/>
                  </a:lnTo>
                  <a:lnTo>
                    <a:pt x="476" y="1471"/>
                  </a:lnTo>
                  <a:lnTo>
                    <a:pt x="474" y="1453"/>
                  </a:lnTo>
                  <a:lnTo>
                    <a:pt x="473" y="1434"/>
                  </a:lnTo>
                  <a:lnTo>
                    <a:pt x="474" y="1414"/>
                  </a:lnTo>
                  <a:lnTo>
                    <a:pt x="477" y="1396"/>
                  </a:lnTo>
                  <a:lnTo>
                    <a:pt x="477" y="1396"/>
                  </a:lnTo>
                  <a:lnTo>
                    <a:pt x="483" y="1376"/>
                  </a:lnTo>
                  <a:lnTo>
                    <a:pt x="488" y="1356"/>
                  </a:lnTo>
                  <a:lnTo>
                    <a:pt x="495" y="1338"/>
                  </a:lnTo>
                  <a:lnTo>
                    <a:pt x="498" y="1330"/>
                  </a:lnTo>
                  <a:lnTo>
                    <a:pt x="502" y="1323"/>
                  </a:lnTo>
                  <a:lnTo>
                    <a:pt x="502" y="1323"/>
                  </a:lnTo>
                  <a:lnTo>
                    <a:pt x="513" y="1310"/>
                  </a:lnTo>
                  <a:lnTo>
                    <a:pt x="528" y="1297"/>
                  </a:lnTo>
                  <a:lnTo>
                    <a:pt x="543" y="1285"/>
                  </a:lnTo>
                  <a:lnTo>
                    <a:pt x="556" y="1275"/>
                  </a:lnTo>
                  <a:lnTo>
                    <a:pt x="556" y="1275"/>
                  </a:lnTo>
                  <a:lnTo>
                    <a:pt x="577" y="1265"/>
                  </a:lnTo>
                  <a:lnTo>
                    <a:pt x="599" y="1258"/>
                  </a:lnTo>
                  <a:lnTo>
                    <a:pt x="622" y="1252"/>
                  </a:lnTo>
                  <a:lnTo>
                    <a:pt x="645" y="1251"/>
                  </a:lnTo>
                  <a:lnTo>
                    <a:pt x="669" y="1251"/>
                  </a:lnTo>
                  <a:lnTo>
                    <a:pt x="693" y="1255"/>
                  </a:lnTo>
                  <a:lnTo>
                    <a:pt x="716" y="1261"/>
                  </a:lnTo>
                  <a:lnTo>
                    <a:pt x="738" y="1268"/>
                  </a:lnTo>
                  <a:lnTo>
                    <a:pt x="738" y="1268"/>
                  </a:lnTo>
                  <a:lnTo>
                    <a:pt x="742" y="1265"/>
                  </a:lnTo>
                  <a:lnTo>
                    <a:pt x="744" y="1259"/>
                  </a:lnTo>
                  <a:lnTo>
                    <a:pt x="745" y="1255"/>
                  </a:lnTo>
                  <a:lnTo>
                    <a:pt x="745" y="1250"/>
                  </a:lnTo>
                  <a:lnTo>
                    <a:pt x="745" y="1238"/>
                  </a:lnTo>
                  <a:lnTo>
                    <a:pt x="747" y="1229"/>
                  </a:lnTo>
                  <a:lnTo>
                    <a:pt x="747" y="1229"/>
                  </a:lnTo>
                  <a:lnTo>
                    <a:pt x="749" y="1219"/>
                  </a:lnTo>
                  <a:lnTo>
                    <a:pt x="752" y="1210"/>
                  </a:lnTo>
                  <a:lnTo>
                    <a:pt x="761" y="1196"/>
                  </a:lnTo>
                  <a:lnTo>
                    <a:pt x="770" y="1184"/>
                  </a:lnTo>
                  <a:lnTo>
                    <a:pt x="780" y="1171"/>
                  </a:lnTo>
                  <a:lnTo>
                    <a:pt x="780" y="1171"/>
                  </a:lnTo>
                  <a:lnTo>
                    <a:pt x="773" y="1172"/>
                  </a:lnTo>
                  <a:lnTo>
                    <a:pt x="766" y="1172"/>
                  </a:lnTo>
                  <a:lnTo>
                    <a:pt x="754" y="1171"/>
                  </a:lnTo>
                  <a:lnTo>
                    <a:pt x="742" y="1170"/>
                  </a:lnTo>
                  <a:lnTo>
                    <a:pt x="735" y="1168"/>
                  </a:lnTo>
                  <a:lnTo>
                    <a:pt x="730" y="1170"/>
                  </a:lnTo>
                  <a:lnTo>
                    <a:pt x="730" y="1170"/>
                  </a:lnTo>
                  <a:lnTo>
                    <a:pt x="724" y="1165"/>
                  </a:lnTo>
                  <a:lnTo>
                    <a:pt x="720" y="1161"/>
                  </a:lnTo>
                  <a:lnTo>
                    <a:pt x="716" y="1156"/>
                  </a:lnTo>
                  <a:lnTo>
                    <a:pt x="711" y="1150"/>
                  </a:lnTo>
                  <a:lnTo>
                    <a:pt x="706" y="1137"/>
                  </a:lnTo>
                  <a:lnTo>
                    <a:pt x="703" y="1125"/>
                  </a:lnTo>
                  <a:lnTo>
                    <a:pt x="703" y="1125"/>
                  </a:lnTo>
                  <a:lnTo>
                    <a:pt x="685" y="1120"/>
                  </a:lnTo>
                  <a:lnTo>
                    <a:pt x="665" y="1119"/>
                  </a:lnTo>
                  <a:lnTo>
                    <a:pt x="645" y="1119"/>
                  </a:lnTo>
                  <a:lnTo>
                    <a:pt x="624" y="1120"/>
                  </a:lnTo>
                  <a:lnTo>
                    <a:pt x="605" y="1123"/>
                  </a:lnTo>
                  <a:lnTo>
                    <a:pt x="585" y="1126"/>
                  </a:lnTo>
                  <a:lnTo>
                    <a:pt x="547" y="1133"/>
                  </a:lnTo>
                  <a:lnTo>
                    <a:pt x="547" y="1133"/>
                  </a:lnTo>
                  <a:close/>
                  <a:moveTo>
                    <a:pt x="1419" y="1144"/>
                  </a:moveTo>
                  <a:lnTo>
                    <a:pt x="1419" y="1144"/>
                  </a:lnTo>
                  <a:lnTo>
                    <a:pt x="1401" y="1143"/>
                  </a:lnTo>
                  <a:lnTo>
                    <a:pt x="1382" y="1144"/>
                  </a:lnTo>
                  <a:lnTo>
                    <a:pt x="1366" y="1144"/>
                  </a:lnTo>
                  <a:lnTo>
                    <a:pt x="1347" y="1144"/>
                  </a:lnTo>
                  <a:lnTo>
                    <a:pt x="1347" y="1144"/>
                  </a:lnTo>
                  <a:lnTo>
                    <a:pt x="1323" y="1143"/>
                  </a:lnTo>
                  <a:lnTo>
                    <a:pt x="1295" y="1141"/>
                  </a:lnTo>
                  <a:lnTo>
                    <a:pt x="1295" y="1141"/>
                  </a:lnTo>
                  <a:lnTo>
                    <a:pt x="1258" y="1141"/>
                  </a:lnTo>
                  <a:lnTo>
                    <a:pt x="1222" y="1141"/>
                  </a:lnTo>
                  <a:lnTo>
                    <a:pt x="1222" y="1141"/>
                  </a:lnTo>
                  <a:lnTo>
                    <a:pt x="1130" y="1146"/>
                  </a:lnTo>
                  <a:lnTo>
                    <a:pt x="1036" y="1147"/>
                  </a:lnTo>
                  <a:lnTo>
                    <a:pt x="1036" y="1147"/>
                  </a:lnTo>
                  <a:lnTo>
                    <a:pt x="1009" y="1147"/>
                  </a:lnTo>
                  <a:lnTo>
                    <a:pt x="981" y="1146"/>
                  </a:lnTo>
                  <a:lnTo>
                    <a:pt x="954" y="1146"/>
                  </a:lnTo>
                  <a:lnTo>
                    <a:pt x="928" y="1146"/>
                  </a:lnTo>
                  <a:lnTo>
                    <a:pt x="928" y="1146"/>
                  </a:lnTo>
                  <a:lnTo>
                    <a:pt x="919" y="1147"/>
                  </a:lnTo>
                  <a:lnTo>
                    <a:pt x="912" y="1149"/>
                  </a:lnTo>
                  <a:lnTo>
                    <a:pt x="905" y="1150"/>
                  </a:lnTo>
                  <a:lnTo>
                    <a:pt x="897" y="1151"/>
                  </a:lnTo>
                  <a:lnTo>
                    <a:pt x="897" y="1151"/>
                  </a:lnTo>
                  <a:lnTo>
                    <a:pt x="862" y="1151"/>
                  </a:lnTo>
                  <a:lnTo>
                    <a:pt x="827" y="1150"/>
                  </a:lnTo>
                  <a:lnTo>
                    <a:pt x="756" y="1143"/>
                  </a:lnTo>
                  <a:lnTo>
                    <a:pt x="756" y="1143"/>
                  </a:lnTo>
                  <a:lnTo>
                    <a:pt x="755" y="1149"/>
                  </a:lnTo>
                  <a:lnTo>
                    <a:pt x="752" y="1153"/>
                  </a:lnTo>
                  <a:lnTo>
                    <a:pt x="751" y="1156"/>
                  </a:lnTo>
                  <a:lnTo>
                    <a:pt x="749" y="1158"/>
                  </a:lnTo>
                  <a:lnTo>
                    <a:pt x="751" y="1160"/>
                  </a:lnTo>
                  <a:lnTo>
                    <a:pt x="751" y="1160"/>
                  </a:lnTo>
                  <a:lnTo>
                    <a:pt x="765" y="1160"/>
                  </a:lnTo>
                  <a:lnTo>
                    <a:pt x="780" y="1161"/>
                  </a:lnTo>
                  <a:lnTo>
                    <a:pt x="796" y="1164"/>
                  </a:lnTo>
                  <a:lnTo>
                    <a:pt x="801" y="1165"/>
                  </a:lnTo>
                  <a:lnTo>
                    <a:pt x="807" y="1168"/>
                  </a:lnTo>
                  <a:lnTo>
                    <a:pt x="807" y="1168"/>
                  </a:lnTo>
                  <a:lnTo>
                    <a:pt x="944" y="1167"/>
                  </a:lnTo>
                  <a:lnTo>
                    <a:pt x="1083" y="1165"/>
                  </a:lnTo>
                  <a:lnTo>
                    <a:pt x="1083" y="1165"/>
                  </a:lnTo>
                  <a:lnTo>
                    <a:pt x="1133" y="1164"/>
                  </a:lnTo>
                  <a:lnTo>
                    <a:pt x="1156" y="1163"/>
                  </a:lnTo>
                  <a:lnTo>
                    <a:pt x="1179" y="1164"/>
                  </a:lnTo>
                  <a:lnTo>
                    <a:pt x="1179" y="1164"/>
                  </a:lnTo>
                  <a:lnTo>
                    <a:pt x="1214" y="1165"/>
                  </a:lnTo>
                  <a:lnTo>
                    <a:pt x="1248" y="1165"/>
                  </a:lnTo>
                  <a:lnTo>
                    <a:pt x="1316" y="1164"/>
                  </a:lnTo>
                  <a:lnTo>
                    <a:pt x="1316" y="1164"/>
                  </a:lnTo>
                  <a:lnTo>
                    <a:pt x="1349" y="1165"/>
                  </a:lnTo>
                  <a:lnTo>
                    <a:pt x="1381" y="1167"/>
                  </a:lnTo>
                  <a:lnTo>
                    <a:pt x="1412" y="1168"/>
                  </a:lnTo>
                  <a:lnTo>
                    <a:pt x="1425" y="1168"/>
                  </a:lnTo>
                  <a:lnTo>
                    <a:pt x="1437" y="1167"/>
                  </a:lnTo>
                  <a:lnTo>
                    <a:pt x="1437" y="1167"/>
                  </a:lnTo>
                  <a:lnTo>
                    <a:pt x="1439" y="1161"/>
                  </a:lnTo>
                  <a:lnTo>
                    <a:pt x="1440" y="1157"/>
                  </a:lnTo>
                  <a:lnTo>
                    <a:pt x="1439" y="1154"/>
                  </a:lnTo>
                  <a:lnTo>
                    <a:pt x="1436" y="1151"/>
                  </a:lnTo>
                  <a:lnTo>
                    <a:pt x="1432" y="1149"/>
                  </a:lnTo>
                  <a:lnTo>
                    <a:pt x="1427" y="1147"/>
                  </a:lnTo>
                  <a:lnTo>
                    <a:pt x="1419" y="1144"/>
                  </a:lnTo>
                  <a:lnTo>
                    <a:pt x="1419" y="1144"/>
                  </a:lnTo>
                  <a:close/>
                  <a:moveTo>
                    <a:pt x="1462" y="1182"/>
                  </a:moveTo>
                  <a:lnTo>
                    <a:pt x="1462" y="1182"/>
                  </a:lnTo>
                  <a:lnTo>
                    <a:pt x="1384" y="1179"/>
                  </a:lnTo>
                  <a:lnTo>
                    <a:pt x="1304" y="1177"/>
                  </a:lnTo>
                  <a:lnTo>
                    <a:pt x="1221" y="1177"/>
                  </a:lnTo>
                  <a:lnTo>
                    <a:pt x="1138" y="1177"/>
                  </a:lnTo>
                  <a:lnTo>
                    <a:pt x="973" y="1178"/>
                  </a:lnTo>
                  <a:lnTo>
                    <a:pt x="815" y="1181"/>
                  </a:lnTo>
                  <a:lnTo>
                    <a:pt x="815" y="1181"/>
                  </a:lnTo>
                  <a:lnTo>
                    <a:pt x="815" y="1185"/>
                  </a:lnTo>
                  <a:lnTo>
                    <a:pt x="817" y="1188"/>
                  </a:lnTo>
                  <a:lnTo>
                    <a:pt x="818" y="1195"/>
                  </a:lnTo>
                  <a:lnTo>
                    <a:pt x="818" y="1195"/>
                  </a:lnTo>
                  <a:lnTo>
                    <a:pt x="1013" y="1191"/>
                  </a:lnTo>
                  <a:lnTo>
                    <a:pt x="1112" y="1191"/>
                  </a:lnTo>
                  <a:lnTo>
                    <a:pt x="1159" y="1191"/>
                  </a:lnTo>
                  <a:lnTo>
                    <a:pt x="1206" y="1193"/>
                  </a:lnTo>
                  <a:lnTo>
                    <a:pt x="1206" y="1193"/>
                  </a:lnTo>
                  <a:lnTo>
                    <a:pt x="1235" y="1193"/>
                  </a:lnTo>
                  <a:lnTo>
                    <a:pt x="1263" y="1193"/>
                  </a:lnTo>
                  <a:lnTo>
                    <a:pt x="1291" y="1192"/>
                  </a:lnTo>
                  <a:lnTo>
                    <a:pt x="1319" y="1193"/>
                  </a:lnTo>
                  <a:lnTo>
                    <a:pt x="1319" y="1193"/>
                  </a:lnTo>
                  <a:lnTo>
                    <a:pt x="1354" y="1195"/>
                  </a:lnTo>
                  <a:lnTo>
                    <a:pt x="1389" y="1196"/>
                  </a:lnTo>
                  <a:lnTo>
                    <a:pt x="1389" y="1196"/>
                  </a:lnTo>
                  <a:lnTo>
                    <a:pt x="1405" y="1196"/>
                  </a:lnTo>
                  <a:lnTo>
                    <a:pt x="1420" y="1198"/>
                  </a:lnTo>
                  <a:lnTo>
                    <a:pt x="1436" y="1199"/>
                  </a:lnTo>
                  <a:lnTo>
                    <a:pt x="1450" y="1199"/>
                  </a:lnTo>
                  <a:lnTo>
                    <a:pt x="1450" y="1199"/>
                  </a:lnTo>
                  <a:lnTo>
                    <a:pt x="1455" y="1199"/>
                  </a:lnTo>
                  <a:lnTo>
                    <a:pt x="1461" y="1198"/>
                  </a:lnTo>
                  <a:lnTo>
                    <a:pt x="1467" y="1195"/>
                  </a:lnTo>
                  <a:lnTo>
                    <a:pt x="1468" y="1193"/>
                  </a:lnTo>
                  <a:lnTo>
                    <a:pt x="1469" y="1191"/>
                  </a:lnTo>
                  <a:lnTo>
                    <a:pt x="1469" y="1191"/>
                  </a:lnTo>
                  <a:lnTo>
                    <a:pt x="1469" y="1189"/>
                  </a:lnTo>
                  <a:lnTo>
                    <a:pt x="1468" y="1188"/>
                  </a:lnTo>
                  <a:lnTo>
                    <a:pt x="1465" y="1186"/>
                  </a:lnTo>
                  <a:lnTo>
                    <a:pt x="1462" y="1186"/>
                  </a:lnTo>
                  <a:lnTo>
                    <a:pt x="1461" y="1185"/>
                  </a:lnTo>
                  <a:lnTo>
                    <a:pt x="1462" y="1182"/>
                  </a:lnTo>
                  <a:lnTo>
                    <a:pt x="1462" y="1182"/>
                  </a:lnTo>
                  <a:close/>
                  <a:moveTo>
                    <a:pt x="791" y="1179"/>
                  </a:moveTo>
                  <a:lnTo>
                    <a:pt x="791" y="1179"/>
                  </a:lnTo>
                  <a:lnTo>
                    <a:pt x="783" y="1186"/>
                  </a:lnTo>
                  <a:lnTo>
                    <a:pt x="776" y="1193"/>
                  </a:lnTo>
                  <a:lnTo>
                    <a:pt x="770" y="1202"/>
                  </a:lnTo>
                  <a:lnTo>
                    <a:pt x="765" y="1212"/>
                  </a:lnTo>
                  <a:lnTo>
                    <a:pt x="762" y="1222"/>
                  </a:lnTo>
                  <a:lnTo>
                    <a:pt x="759" y="1231"/>
                  </a:lnTo>
                  <a:lnTo>
                    <a:pt x="758" y="1243"/>
                  </a:lnTo>
                  <a:lnTo>
                    <a:pt x="758" y="1254"/>
                  </a:lnTo>
                  <a:lnTo>
                    <a:pt x="758" y="1254"/>
                  </a:lnTo>
                  <a:lnTo>
                    <a:pt x="759" y="1257"/>
                  </a:lnTo>
                  <a:lnTo>
                    <a:pt x="761" y="1258"/>
                  </a:lnTo>
                  <a:lnTo>
                    <a:pt x="762" y="1259"/>
                  </a:lnTo>
                  <a:lnTo>
                    <a:pt x="763" y="1261"/>
                  </a:lnTo>
                  <a:lnTo>
                    <a:pt x="763" y="1261"/>
                  </a:lnTo>
                  <a:lnTo>
                    <a:pt x="762" y="1265"/>
                  </a:lnTo>
                  <a:lnTo>
                    <a:pt x="761" y="1269"/>
                  </a:lnTo>
                  <a:lnTo>
                    <a:pt x="761" y="1269"/>
                  </a:lnTo>
                  <a:lnTo>
                    <a:pt x="768" y="1282"/>
                  </a:lnTo>
                  <a:lnTo>
                    <a:pt x="777" y="1293"/>
                  </a:lnTo>
                  <a:lnTo>
                    <a:pt x="782" y="1297"/>
                  </a:lnTo>
                  <a:lnTo>
                    <a:pt x="789" y="1300"/>
                  </a:lnTo>
                  <a:lnTo>
                    <a:pt x="794" y="1303"/>
                  </a:lnTo>
                  <a:lnTo>
                    <a:pt x="803" y="1303"/>
                  </a:lnTo>
                  <a:lnTo>
                    <a:pt x="803" y="1303"/>
                  </a:lnTo>
                  <a:lnTo>
                    <a:pt x="789" y="1269"/>
                  </a:lnTo>
                  <a:lnTo>
                    <a:pt x="782" y="1251"/>
                  </a:lnTo>
                  <a:lnTo>
                    <a:pt x="776" y="1234"/>
                  </a:lnTo>
                  <a:lnTo>
                    <a:pt x="776" y="1234"/>
                  </a:lnTo>
                  <a:lnTo>
                    <a:pt x="786" y="1209"/>
                  </a:lnTo>
                  <a:lnTo>
                    <a:pt x="791" y="1196"/>
                  </a:lnTo>
                  <a:lnTo>
                    <a:pt x="800" y="1185"/>
                  </a:lnTo>
                  <a:lnTo>
                    <a:pt x="800" y="1185"/>
                  </a:lnTo>
                  <a:lnTo>
                    <a:pt x="796" y="1184"/>
                  </a:lnTo>
                  <a:lnTo>
                    <a:pt x="794" y="1182"/>
                  </a:lnTo>
                  <a:lnTo>
                    <a:pt x="794" y="1181"/>
                  </a:lnTo>
                  <a:lnTo>
                    <a:pt x="791" y="1179"/>
                  </a:lnTo>
                  <a:lnTo>
                    <a:pt x="791" y="1179"/>
                  </a:lnTo>
                  <a:close/>
                  <a:moveTo>
                    <a:pt x="1095" y="1200"/>
                  </a:moveTo>
                  <a:lnTo>
                    <a:pt x="1095" y="1200"/>
                  </a:lnTo>
                  <a:lnTo>
                    <a:pt x="947" y="1202"/>
                  </a:lnTo>
                  <a:lnTo>
                    <a:pt x="876" y="1205"/>
                  </a:lnTo>
                  <a:lnTo>
                    <a:pt x="810" y="1207"/>
                  </a:lnTo>
                  <a:lnTo>
                    <a:pt x="810" y="1207"/>
                  </a:lnTo>
                  <a:lnTo>
                    <a:pt x="810" y="1217"/>
                  </a:lnTo>
                  <a:lnTo>
                    <a:pt x="814" y="1227"/>
                  </a:lnTo>
                  <a:lnTo>
                    <a:pt x="814" y="1227"/>
                  </a:lnTo>
                  <a:lnTo>
                    <a:pt x="845" y="1227"/>
                  </a:lnTo>
                  <a:lnTo>
                    <a:pt x="874" y="1226"/>
                  </a:lnTo>
                  <a:lnTo>
                    <a:pt x="930" y="1223"/>
                  </a:lnTo>
                  <a:lnTo>
                    <a:pt x="930" y="1223"/>
                  </a:lnTo>
                  <a:lnTo>
                    <a:pt x="939" y="1222"/>
                  </a:lnTo>
                  <a:lnTo>
                    <a:pt x="949" y="1220"/>
                  </a:lnTo>
                  <a:lnTo>
                    <a:pt x="957" y="1220"/>
                  </a:lnTo>
                  <a:lnTo>
                    <a:pt x="961" y="1222"/>
                  </a:lnTo>
                  <a:lnTo>
                    <a:pt x="966" y="1224"/>
                  </a:lnTo>
                  <a:lnTo>
                    <a:pt x="966" y="1224"/>
                  </a:lnTo>
                  <a:lnTo>
                    <a:pt x="891" y="1230"/>
                  </a:lnTo>
                  <a:lnTo>
                    <a:pt x="852" y="1234"/>
                  </a:lnTo>
                  <a:lnTo>
                    <a:pt x="814" y="1236"/>
                  </a:lnTo>
                  <a:lnTo>
                    <a:pt x="814" y="1236"/>
                  </a:lnTo>
                  <a:lnTo>
                    <a:pt x="811" y="1247"/>
                  </a:lnTo>
                  <a:lnTo>
                    <a:pt x="811" y="1251"/>
                  </a:lnTo>
                  <a:lnTo>
                    <a:pt x="813" y="1257"/>
                  </a:lnTo>
                  <a:lnTo>
                    <a:pt x="813" y="1257"/>
                  </a:lnTo>
                  <a:lnTo>
                    <a:pt x="890" y="1252"/>
                  </a:lnTo>
                  <a:lnTo>
                    <a:pt x="928" y="1250"/>
                  </a:lnTo>
                  <a:lnTo>
                    <a:pt x="961" y="1250"/>
                  </a:lnTo>
                  <a:lnTo>
                    <a:pt x="961" y="1250"/>
                  </a:lnTo>
                  <a:lnTo>
                    <a:pt x="943" y="1254"/>
                  </a:lnTo>
                  <a:lnTo>
                    <a:pt x="925" y="1255"/>
                  </a:lnTo>
                  <a:lnTo>
                    <a:pt x="887" y="1259"/>
                  </a:lnTo>
                  <a:lnTo>
                    <a:pt x="850" y="1261"/>
                  </a:lnTo>
                  <a:lnTo>
                    <a:pt x="814" y="1265"/>
                  </a:lnTo>
                  <a:lnTo>
                    <a:pt x="814" y="1265"/>
                  </a:lnTo>
                  <a:lnTo>
                    <a:pt x="815" y="1272"/>
                  </a:lnTo>
                  <a:lnTo>
                    <a:pt x="817" y="1275"/>
                  </a:lnTo>
                  <a:lnTo>
                    <a:pt x="815" y="1276"/>
                  </a:lnTo>
                  <a:lnTo>
                    <a:pt x="815" y="1276"/>
                  </a:lnTo>
                  <a:lnTo>
                    <a:pt x="831" y="1280"/>
                  </a:lnTo>
                  <a:lnTo>
                    <a:pt x="849" y="1283"/>
                  </a:lnTo>
                  <a:lnTo>
                    <a:pt x="866" y="1285"/>
                  </a:lnTo>
                  <a:lnTo>
                    <a:pt x="873" y="1285"/>
                  </a:lnTo>
                  <a:lnTo>
                    <a:pt x="878" y="1283"/>
                  </a:lnTo>
                  <a:lnTo>
                    <a:pt x="878" y="1283"/>
                  </a:lnTo>
                  <a:lnTo>
                    <a:pt x="907" y="1288"/>
                  </a:lnTo>
                  <a:lnTo>
                    <a:pt x="937" y="1289"/>
                  </a:lnTo>
                  <a:lnTo>
                    <a:pt x="970" y="1289"/>
                  </a:lnTo>
                  <a:lnTo>
                    <a:pt x="1003" y="1289"/>
                  </a:lnTo>
                  <a:lnTo>
                    <a:pt x="1072" y="1286"/>
                  </a:lnTo>
                  <a:lnTo>
                    <a:pt x="1104" y="1286"/>
                  </a:lnTo>
                  <a:lnTo>
                    <a:pt x="1135" y="1286"/>
                  </a:lnTo>
                  <a:lnTo>
                    <a:pt x="1135" y="1286"/>
                  </a:lnTo>
                  <a:lnTo>
                    <a:pt x="1147" y="1286"/>
                  </a:lnTo>
                  <a:lnTo>
                    <a:pt x="1159" y="1285"/>
                  </a:lnTo>
                  <a:lnTo>
                    <a:pt x="1172" y="1285"/>
                  </a:lnTo>
                  <a:lnTo>
                    <a:pt x="1183" y="1283"/>
                  </a:lnTo>
                  <a:lnTo>
                    <a:pt x="1183" y="1283"/>
                  </a:lnTo>
                  <a:lnTo>
                    <a:pt x="1201" y="1285"/>
                  </a:lnTo>
                  <a:lnTo>
                    <a:pt x="1220" y="1286"/>
                  </a:lnTo>
                  <a:lnTo>
                    <a:pt x="1220" y="1286"/>
                  </a:lnTo>
                  <a:lnTo>
                    <a:pt x="1245" y="1286"/>
                  </a:lnTo>
                  <a:lnTo>
                    <a:pt x="1270" y="1283"/>
                  </a:lnTo>
                  <a:lnTo>
                    <a:pt x="1297" y="1282"/>
                  </a:lnTo>
                  <a:lnTo>
                    <a:pt x="1322" y="1280"/>
                  </a:lnTo>
                  <a:lnTo>
                    <a:pt x="1322" y="1280"/>
                  </a:lnTo>
                  <a:lnTo>
                    <a:pt x="1353" y="1282"/>
                  </a:lnTo>
                  <a:lnTo>
                    <a:pt x="1384" y="1283"/>
                  </a:lnTo>
                  <a:lnTo>
                    <a:pt x="1399" y="1282"/>
                  </a:lnTo>
                  <a:lnTo>
                    <a:pt x="1415" y="1282"/>
                  </a:lnTo>
                  <a:lnTo>
                    <a:pt x="1430" y="1280"/>
                  </a:lnTo>
                  <a:lnTo>
                    <a:pt x="1446" y="1276"/>
                  </a:lnTo>
                  <a:lnTo>
                    <a:pt x="1446" y="1276"/>
                  </a:lnTo>
                  <a:lnTo>
                    <a:pt x="1446" y="1273"/>
                  </a:lnTo>
                  <a:lnTo>
                    <a:pt x="1444" y="1271"/>
                  </a:lnTo>
                  <a:lnTo>
                    <a:pt x="1441" y="1268"/>
                  </a:lnTo>
                  <a:lnTo>
                    <a:pt x="1441" y="1264"/>
                  </a:lnTo>
                  <a:lnTo>
                    <a:pt x="1441" y="1264"/>
                  </a:lnTo>
                  <a:lnTo>
                    <a:pt x="1408" y="1262"/>
                  </a:lnTo>
                  <a:lnTo>
                    <a:pt x="1374" y="1261"/>
                  </a:lnTo>
                  <a:lnTo>
                    <a:pt x="1304" y="1259"/>
                  </a:lnTo>
                  <a:lnTo>
                    <a:pt x="1270" y="1259"/>
                  </a:lnTo>
                  <a:lnTo>
                    <a:pt x="1236" y="1257"/>
                  </a:lnTo>
                  <a:lnTo>
                    <a:pt x="1204" y="1254"/>
                  </a:lnTo>
                  <a:lnTo>
                    <a:pt x="1173" y="1248"/>
                  </a:lnTo>
                  <a:lnTo>
                    <a:pt x="1173" y="1248"/>
                  </a:lnTo>
                  <a:lnTo>
                    <a:pt x="1238" y="1252"/>
                  </a:lnTo>
                  <a:lnTo>
                    <a:pt x="1297" y="1254"/>
                  </a:lnTo>
                  <a:lnTo>
                    <a:pt x="1412" y="1255"/>
                  </a:lnTo>
                  <a:lnTo>
                    <a:pt x="1412" y="1255"/>
                  </a:lnTo>
                  <a:lnTo>
                    <a:pt x="1425" y="1257"/>
                  </a:lnTo>
                  <a:lnTo>
                    <a:pt x="1432" y="1255"/>
                  </a:lnTo>
                  <a:lnTo>
                    <a:pt x="1434" y="1254"/>
                  </a:lnTo>
                  <a:lnTo>
                    <a:pt x="1436" y="1250"/>
                  </a:lnTo>
                  <a:lnTo>
                    <a:pt x="1436" y="1250"/>
                  </a:lnTo>
                  <a:lnTo>
                    <a:pt x="1425" y="1248"/>
                  </a:lnTo>
                  <a:lnTo>
                    <a:pt x="1412" y="1248"/>
                  </a:lnTo>
                  <a:lnTo>
                    <a:pt x="1382" y="1248"/>
                  </a:lnTo>
                  <a:lnTo>
                    <a:pt x="1352" y="1248"/>
                  </a:lnTo>
                  <a:lnTo>
                    <a:pt x="1338" y="1247"/>
                  </a:lnTo>
                  <a:lnTo>
                    <a:pt x="1325" y="1245"/>
                  </a:lnTo>
                  <a:lnTo>
                    <a:pt x="1325" y="1245"/>
                  </a:lnTo>
                  <a:lnTo>
                    <a:pt x="1339" y="1243"/>
                  </a:lnTo>
                  <a:lnTo>
                    <a:pt x="1353" y="1241"/>
                  </a:lnTo>
                  <a:lnTo>
                    <a:pt x="1382" y="1241"/>
                  </a:lnTo>
                  <a:lnTo>
                    <a:pt x="1411" y="1240"/>
                  </a:lnTo>
                  <a:lnTo>
                    <a:pt x="1425" y="1238"/>
                  </a:lnTo>
                  <a:lnTo>
                    <a:pt x="1440" y="1237"/>
                  </a:lnTo>
                  <a:lnTo>
                    <a:pt x="1440" y="1237"/>
                  </a:lnTo>
                  <a:lnTo>
                    <a:pt x="1437" y="1234"/>
                  </a:lnTo>
                  <a:lnTo>
                    <a:pt x="1434" y="1231"/>
                  </a:lnTo>
                  <a:lnTo>
                    <a:pt x="1427" y="1229"/>
                  </a:lnTo>
                  <a:lnTo>
                    <a:pt x="1411" y="1229"/>
                  </a:lnTo>
                  <a:lnTo>
                    <a:pt x="1411" y="1229"/>
                  </a:lnTo>
                  <a:lnTo>
                    <a:pt x="1375" y="1227"/>
                  </a:lnTo>
                  <a:lnTo>
                    <a:pt x="1375" y="1227"/>
                  </a:lnTo>
                  <a:lnTo>
                    <a:pt x="1378" y="1224"/>
                  </a:lnTo>
                  <a:lnTo>
                    <a:pt x="1382" y="1223"/>
                  </a:lnTo>
                  <a:lnTo>
                    <a:pt x="1391" y="1222"/>
                  </a:lnTo>
                  <a:lnTo>
                    <a:pt x="1413" y="1220"/>
                  </a:lnTo>
                  <a:lnTo>
                    <a:pt x="1423" y="1220"/>
                  </a:lnTo>
                  <a:lnTo>
                    <a:pt x="1432" y="1217"/>
                  </a:lnTo>
                  <a:lnTo>
                    <a:pt x="1436" y="1216"/>
                  </a:lnTo>
                  <a:lnTo>
                    <a:pt x="1437" y="1213"/>
                  </a:lnTo>
                  <a:lnTo>
                    <a:pt x="1440" y="1210"/>
                  </a:lnTo>
                  <a:lnTo>
                    <a:pt x="1440" y="1206"/>
                  </a:lnTo>
                  <a:lnTo>
                    <a:pt x="1440" y="1206"/>
                  </a:lnTo>
                  <a:lnTo>
                    <a:pt x="1396" y="1206"/>
                  </a:lnTo>
                  <a:lnTo>
                    <a:pt x="1353" y="1206"/>
                  </a:lnTo>
                  <a:lnTo>
                    <a:pt x="1267" y="1203"/>
                  </a:lnTo>
                  <a:lnTo>
                    <a:pt x="1182" y="1200"/>
                  </a:lnTo>
                  <a:lnTo>
                    <a:pt x="1138" y="1200"/>
                  </a:lnTo>
                  <a:lnTo>
                    <a:pt x="1095" y="1200"/>
                  </a:lnTo>
                  <a:lnTo>
                    <a:pt x="1095" y="1200"/>
                  </a:lnTo>
                  <a:close/>
                  <a:moveTo>
                    <a:pt x="536" y="1317"/>
                  </a:moveTo>
                  <a:lnTo>
                    <a:pt x="536" y="1317"/>
                  </a:lnTo>
                  <a:lnTo>
                    <a:pt x="540" y="1318"/>
                  </a:lnTo>
                  <a:lnTo>
                    <a:pt x="542" y="1321"/>
                  </a:lnTo>
                  <a:lnTo>
                    <a:pt x="543" y="1327"/>
                  </a:lnTo>
                  <a:lnTo>
                    <a:pt x="543" y="1327"/>
                  </a:lnTo>
                  <a:lnTo>
                    <a:pt x="546" y="1344"/>
                  </a:lnTo>
                  <a:lnTo>
                    <a:pt x="547" y="1361"/>
                  </a:lnTo>
                  <a:lnTo>
                    <a:pt x="547" y="1377"/>
                  </a:lnTo>
                  <a:lnTo>
                    <a:pt x="547" y="1396"/>
                  </a:lnTo>
                  <a:lnTo>
                    <a:pt x="547" y="1396"/>
                  </a:lnTo>
                  <a:lnTo>
                    <a:pt x="550" y="1421"/>
                  </a:lnTo>
                  <a:lnTo>
                    <a:pt x="554" y="1445"/>
                  </a:lnTo>
                  <a:lnTo>
                    <a:pt x="554" y="1445"/>
                  </a:lnTo>
                  <a:lnTo>
                    <a:pt x="564" y="1511"/>
                  </a:lnTo>
                  <a:lnTo>
                    <a:pt x="567" y="1542"/>
                  </a:lnTo>
                  <a:lnTo>
                    <a:pt x="570" y="1574"/>
                  </a:lnTo>
                  <a:lnTo>
                    <a:pt x="570" y="1574"/>
                  </a:lnTo>
                  <a:lnTo>
                    <a:pt x="596" y="1563"/>
                  </a:lnTo>
                  <a:lnTo>
                    <a:pt x="609" y="1557"/>
                  </a:lnTo>
                  <a:lnTo>
                    <a:pt x="622" y="1550"/>
                  </a:lnTo>
                  <a:lnTo>
                    <a:pt x="622" y="1550"/>
                  </a:lnTo>
                  <a:lnTo>
                    <a:pt x="612" y="1530"/>
                  </a:lnTo>
                  <a:lnTo>
                    <a:pt x="603" y="1507"/>
                  </a:lnTo>
                  <a:lnTo>
                    <a:pt x="598" y="1483"/>
                  </a:lnTo>
                  <a:lnTo>
                    <a:pt x="595" y="1470"/>
                  </a:lnTo>
                  <a:lnTo>
                    <a:pt x="595" y="1457"/>
                  </a:lnTo>
                  <a:lnTo>
                    <a:pt x="595" y="1457"/>
                  </a:lnTo>
                  <a:lnTo>
                    <a:pt x="595" y="1432"/>
                  </a:lnTo>
                  <a:lnTo>
                    <a:pt x="596" y="1407"/>
                  </a:lnTo>
                  <a:lnTo>
                    <a:pt x="601" y="1382"/>
                  </a:lnTo>
                  <a:lnTo>
                    <a:pt x="606" y="1359"/>
                  </a:lnTo>
                  <a:lnTo>
                    <a:pt x="610" y="1348"/>
                  </a:lnTo>
                  <a:lnTo>
                    <a:pt x="615" y="1338"/>
                  </a:lnTo>
                  <a:lnTo>
                    <a:pt x="620" y="1328"/>
                  </a:lnTo>
                  <a:lnTo>
                    <a:pt x="626" y="1320"/>
                  </a:lnTo>
                  <a:lnTo>
                    <a:pt x="633" y="1313"/>
                  </a:lnTo>
                  <a:lnTo>
                    <a:pt x="640" y="1307"/>
                  </a:lnTo>
                  <a:lnTo>
                    <a:pt x="648" y="1303"/>
                  </a:lnTo>
                  <a:lnTo>
                    <a:pt x="657" y="1299"/>
                  </a:lnTo>
                  <a:lnTo>
                    <a:pt x="657" y="1299"/>
                  </a:lnTo>
                  <a:lnTo>
                    <a:pt x="654" y="1280"/>
                  </a:lnTo>
                  <a:lnTo>
                    <a:pt x="650" y="1262"/>
                  </a:lnTo>
                  <a:lnTo>
                    <a:pt x="650" y="1262"/>
                  </a:lnTo>
                  <a:lnTo>
                    <a:pt x="631" y="1265"/>
                  </a:lnTo>
                  <a:lnTo>
                    <a:pt x="613" y="1268"/>
                  </a:lnTo>
                  <a:lnTo>
                    <a:pt x="596" y="1272"/>
                  </a:lnTo>
                  <a:lnTo>
                    <a:pt x="581" y="1278"/>
                  </a:lnTo>
                  <a:lnTo>
                    <a:pt x="567" y="1285"/>
                  </a:lnTo>
                  <a:lnTo>
                    <a:pt x="554" y="1293"/>
                  </a:lnTo>
                  <a:lnTo>
                    <a:pt x="544" y="1304"/>
                  </a:lnTo>
                  <a:lnTo>
                    <a:pt x="536" y="1317"/>
                  </a:lnTo>
                  <a:lnTo>
                    <a:pt x="536" y="1317"/>
                  </a:lnTo>
                  <a:close/>
                  <a:moveTo>
                    <a:pt x="671" y="1296"/>
                  </a:moveTo>
                  <a:lnTo>
                    <a:pt x="671" y="1296"/>
                  </a:lnTo>
                  <a:lnTo>
                    <a:pt x="683" y="1290"/>
                  </a:lnTo>
                  <a:lnTo>
                    <a:pt x="697" y="1286"/>
                  </a:lnTo>
                  <a:lnTo>
                    <a:pt x="710" y="1280"/>
                  </a:lnTo>
                  <a:lnTo>
                    <a:pt x="716" y="1278"/>
                  </a:lnTo>
                  <a:lnTo>
                    <a:pt x="721" y="1273"/>
                  </a:lnTo>
                  <a:lnTo>
                    <a:pt x="721" y="1273"/>
                  </a:lnTo>
                  <a:lnTo>
                    <a:pt x="707" y="1271"/>
                  </a:lnTo>
                  <a:lnTo>
                    <a:pt x="693" y="1268"/>
                  </a:lnTo>
                  <a:lnTo>
                    <a:pt x="664" y="1262"/>
                  </a:lnTo>
                  <a:lnTo>
                    <a:pt x="664" y="1262"/>
                  </a:lnTo>
                  <a:lnTo>
                    <a:pt x="665" y="1272"/>
                  </a:lnTo>
                  <a:lnTo>
                    <a:pt x="667" y="1280"/>
                  </a:lnTo>
                  <a:lnTo>
                    <a:pt x="671" y="1296"/>
                  </a:lnTo>
                  <a:lnTo>
                    <a:pt x="671" y="1296"/>
                  </a:lnTo>
                  <a:close/>
                  <a:moveTo>
                    <a:pt x="693" y="1300"/>
                  </a:moveTo>
                  <a:lnTo>
                    <a:pt x="693" y="1300"/>
                  </a:lnTo>
                  <a:lnTo>
                    <a:pt x="716" y="1300"/>
                  </a:lnTo>
                  <a:lnTo>
                    <a:pt x="735" y="1302"/>
                  </a:lnTo>
                  <a:lnTo>
                    <a:pt x="754" y="1303"/>
                  </a:lnTo>
                  <a:lnTo>
                    <a:pt x="770" y="1302"/>
                  </a:lnTo>
                  <a:lnTo>
                    <a:pt x="770" y="1302"/>
                  </a:lnTo>
                  <a:lnTo>
                    <a:pt x="763" y="1296"/>
                  </a:lnTo>
                  <a:lnTo>
                    <a:pt x="756" y="1290"/>
                  </a:lnTo>
                  <a:lnTo>
                    <a:pt x="747" y="1275"/>
                  </a:lnTo>
                  <a:lnTo>
                    <a:pt x="747" y="1275"/>
                  </a:lnTo>
                  <a:lnTo>
                    <a:pt x="693" y="1300"/>
                  </a:lnTo>
                  <a:lnTo>
                    <a:pt x="693" y="1300"/>
                  </a:lnTo>
                  <a:close/>
                  <a:moveTo>
                    <a:pt x="1455" y="1290"/>
                  </a:moveTo>
                  <a:lnTo>
                    <a:pt x="1455" y="1290"/>
                  </a:lnTo>
                  <a:lnTo>
                    <a:pt x="1217" y="1295"/>
                  </a:lnTo>
                  <a:lnTo>
                    <a:pt x="1095" y="1296"/>
                  </a:lnTo>
                  <a:lnTo>
                    <a:pt x="975" y="1299"/>
                  </a:lnTo>
                  <a:lnTo>
                    <a:pt x="975" y="1299"/>
                  </a:lnTo>
                  <a:lnTo>
                    <a:pt x="951" y="1299"/>
                  </a:lnTo>
                  <a:lnTo>
                    <a:pt x="930" y="1299"/>
                  </a:lnTo>
                  <a:lnTo>
                    <a:pt x="887" y="1296"/>
                  </a:lnTo>
                  <a:lnTo>
                    <a:pt x="887" y="1296"/>
                  </a:lnTo>
                  <a:lnTo>
                    <a:pt x="871" y="1296"/>
                  </a:lnTo>
                  <a:lnTo>
                    <a:pt x="856" y="1296"/>
                  </a:lnTo>
                  <a:lnTo>
                    <a:pt x="856" y="1296"/>
                  </a:lnTo>
                  <a:lnTo>
                    <a:pt x="846" y="1295"/>
                  </a:lnTo>
                  <a:lnTo>
                    <a:pt x="836" y="1293"/>
                  </a:lnTo>
                  <a:lnTo>
                    <a:pt x="832" y="1292"/>
                  </a:lnTo>
                  <a:lnTo>
                    <a:pt x="828" y="1293"/>
                  </a:lnTo>
                  <a:lnTo>
                    <a:pt x="825" y="1296"/>
                  </a:lnTo>
                  <a:lnTo>
                    <a:pt x="821" y="1299"/>
                  </a:lnTo>
                  <a:lnTo>
                    <a:pt x="821" y="1299"/>
                  </a:lnTo>
                  <a:lnTo>
                    <a:pt x="825" y="1299"/>
                  </a:lnTo>
                  <a:lnTo>
                    <a:pt x="825" y="1300"/>
                  </a:lnTo>
                  <a:lnTo>
                    <a:pt x="824" y="1303"/>
                  </a:lnTo>
                  <a:lnTo>
                    <a:pt x="824" y="1306"/>
                  </a:lnTo>
                  <a:lnTo>
                    <a:pt x="824" y="1306"/>
                  </a:lnTo>
                  <a:lnTo>
                    <a:pt x="894" y="1310"/>
                  </a:lnTo>
                  <a:lnTo>
                    <a:pt x="964" y="1313"/>
                  </a:lnTo>
                  <a:lnTo>
                    <a:pt x="964" y="1313"/>
                  </a:lnTo>
                  <a:lnTo>
                    <a:pt x="966" y="1313"/>
                  </a:lnTo>
                  <a:lnTo>
                    <a:pt x="967" y="1313"/>
                  </a:lnTo>
                  <a:lnTo>
                    <a:pt x="968" y="1310"/>
                  </a:lnTo>
                  <a:lnTo>
                    <a:pt x="970" y="1307"/>
                  </a:lnTo>
                  <a:lnTo>
                    <a:pt x="971" y="1307"/>
                  </a:lnTo>
                  <a:lnTo>
                    <a:pt x="974" y="1307"/>
                  </a:lnTo>
                  <a:lnTo>
                    <a:pt x="974" y="1307"/>
                  </a:lnTo>
                  <a:lnTo>
                    <a:pt x="1040" y="1309"/>
                  </a:lnTo>
                  <a:lnTo>
                    <a:pt x="1112" y="1309"/>
                  </a:lnTo>
                  <a:lnTo>
                    <a:pt x="1183" y="1307"/>
                  </a:lnTo>
                  <a:lnTo>
                    <a:pt x="1255" y="1309"/>
                  </a:lnTo>
                  <a:lnTo>
                    <a:pt x="1255" y="1309"/>
                  </a:lnTo>
                  <a:lnTo>
                    <a:pt x="1284" y="1309"/>
                  </a:lnTo>
                  <a:lnTo>
                    <a:pt x="1318" y="1307"/>
                  </a:lnTo>
                  <a:lnTo>
                    <a:pt x="1352" y="1304"/>
                  </a:lnTo>
                  <a:lnTo>
                    <a:pt x="1384" y="1303"/>
                  </a:lnTo>
                  <a:lnTo>
                    <a:pt x="1384" y="1303"/>
                  </a:lnTo>
                  <a:lnTo>
                    <a:pt x="1408" y="1304"/>
                  </a:lnTo>
                  <a:lnTo>
                    <a:pt x="1434" y="1306"/>
                  </a:lnTo>
                  <a:lnTo>
                    <a:pt x="1447" y="1304"/>
                  </a:lnTo>
                  <a:lnTo>
                    <a:pt x="1457" y="1302"/>
                  </a:lnTo>
                  <a:lnTo>
                    <a:pt x="1460" y="1299"/>
                  </a:lnTo>
                  <a:lnTo>
                    <a:pt x="1462" y="1296"/>
                  </a:lnTo>
                  <a:lnTo>
                    <a:pt x="1462" y="1293"/>
                  </a:lnTo>
                  <a:lnTo>
                    <a:pt x="1462" y="1288"/>
                  </a:lnTo>
                  <a:lnTo>
                    <a:pt x="1462" y="1288"/>
                  </a:lnTo>
                  <a:lnTo>
                    <a:pt x="1460" y="1288"/>
                  </a:lnTo>
                  <a:lnTo>
                    <a:pt x="1460" y="1288"/>
                  </a:lnTo>
                  <a:lnTo>
                    <a:pt x="1455" y="1290"/>
                  </a:lnTo>
                  <a:lnTo>
                    <a:pt x="1455" y="1290"/>
                  </a:lnTo>
                  <a:close/>
                  <a:moveTo>
                    <a:pt x="1302" y="1346"/>
                  </a:moveTo>
                  <a:lnTo>
                    <a:pt x="1302" y="1346"/>
                  </a:lnTo>
                  <a:lnTo>
                    <a:pt x="1248" y="1342"/>
                  </a:lnTo>
                  <a:lnTo>
                    <a:pt x="1194" y="1338"/>
                  </a:lnTo>
                  <a:lnTo>
                    <a:pt x="1140" y="1332"/>
                  </a:lnTo>
                  <a:lnTo>
                    <a:pt x="1085" y="1328"/>
                  </a:lnTo>
                  <a:lnTo>
                    <a:pt x="1085" y="1328"/>
                  </a:lnTo>
                  <a:lnTo>
                    <a:pt x="1057" y="1328"/>
                  </a:lnTo>
                  <a:lnTo>
                    <a:pt x="1029" y="1327"/>
                  </a:lnTo>
                  <a:lnTo>
                    <a:pt x="1029" y="1327"/>
                  </a:lnTo>
                  <a:lnTo>
                    <a:pt x="981" y="1324"/>
                  </a:lnTo>
                  <a:lnTo>
                    <a:pt x="935" y="1323"/>
                  </a:lnTo>
                  <a:lnTo>
                    <a:pt x="839" y="1320"/>
                  </a:lnTo>
                  <a:lnTo>
                    <a:pt x="839" y="1320"/>
                  </a:lnTo>
                  <a:lnTo>
                    <a:pt x="831" y="1320"/>
                  </a:lnTo>
                  <a:lnTo>
                    <a:pt x="824" y="1318"/>
                  </a:lnTo>
                  <a:lnTo>
                    <a:pt x="815" y="1317"/>
                  </a:lnTo>
                  <a:lnTo>
                    <a:pt x="808" y="1316"/>
                  </a:lnTo>
                  <a:lnTo>
                    <a:pt x="808" y="1316"/>
                  </a:lnTo>
                  <a:lnTo>
                    <a:pt x="772" y="1314"/>
                  </a:lnTo>
                  <a:lnTo>
                    <a:pt x="740" y="1313"/>
                  </a:lnTo>
                  <a:lnTo>
                    <a:pt x="707" y="1311"/>
                  </a:lnTo>
                  <a:lnTo>
                    <a:pt x="671" y="1310"/>
                  </a:lnTo>
                  <a:lnTo>
                    <a:pt x="671" y="1310"/>
                  </a:lnTo>
                  <a:lnTo>
                    <a:pt x="671" y="1309"/>
                  </a:lnTo>
                  <a:lnTo>
                    <a:pt x="669" y="1309"/>
                  </a:lnTo>
                  <a:lnTo>
                    <a:pt x="669" y="1309"/>
                  </a:lnTo>
                  <a:lnTo>
                    <a:pt x="669" y="1311"/>
                  </a:lnTo>
                  <a:lnTo>
                    <a:pt x="669" y="1313"/>
                  </a:lnTo>
                  <a:lnTo>
                    <a:pt x="668" y="1314"/>
                  </a:lnTo>
                  <a:lnTo>
                    <a:pt x="668" y="1317"/>
                  </a:lnTo>
                  <a:lnTo>
                    <a:pt x="668" y="1317"/>
                  </a:lnTo>
                  <a:lnTo>
                    <a:pt x="662" y="1314"/>
                  </a:lnTo>
                  <a:lnTo>
                    <a:pt x="657" y="1314"/>
                  </a:lnTo>
                  <a:lnTo>
                    <a:pt x="651" y="1316"/>
                  </a:lnTo>
                  <a:lnTo>
                    <a:pt x="645" y="1318"/>
                  </a:lnTo>
                  <a:lnTo>
                    <a:pt x="636" y="1325"/>
                  </a:lnTo>
                  <a:lnTo>
                    <a:pt x="629" y="1334"/>
                  </a:lnTo>
                  <a:lnTo>
                    <a:pt x="629" y="1334"/>
                  </a:lnTo>
                  <a:lnTo>
                    <a:pt x="619" y="1361"/>
                  </a:lnTo>
                  <a:lnTo>
                    <a:pt x="612" y="1387"/>
                  </a:lnTo>
                  <a:lnTo>
                    <a:pt x="608" y="1415"/>
                  </a:lnTo>
                  <a:lnTo>
                    <a:pt x="608" y="1443"/>
                  </a:lnTo>
                  <a:lnTo>
                    <a:pt x="609" y="1471"/>
                  </a:lnTo>
                  <a:lnTo>
                    <a:pt x="615" y="1498"/>
                  </a:lnTo>
                  <a:lnTo>
                    <a:pt x="617" y="1512"/>
                  </a:lnTo>
                  <a:lnTo>
                    <a:pt x="623" y="1525"/>
                  </a:lnTo>
                  <a:lnTo>
                    <a:pt x="627" y="1536"/>
                  </a:lnTo>
                  <a:lnTo>
                    <a:pt x="634" y="1549"/>
                  </a:lnTo>
                  <a:lnTo>
                    <a:pt x="634" y="1549"/>
                  </a:lnTo>
                  <a:lnTo>
                    <a:pt x="672" y="1551"/>
                  </a:lnTo>
                  <a:lnTo>
                    <a:pt x="707" y="1551"/>
                  </a:lnTo>
                  <a:lnTo>
                    <a:pt x="744" y="1551"/>
                  </a:lnTo>
                  <a:lnTo>
                    <a:pt x="780" y="1550"/>
                  </a:lnTo>
                  <a:lnTo>
                    <a:pt x="780" y="1550"/>
                  </a:lnTo>
                  <a:lnTo>
                    <a:pt x="765" y="1547"/>
                  </a:lnTo>
                  <a:lnTo>
                    <a:pt x="749" y="1546"/>
                  </a:lnTo>
                  <a:lnTo>
                    <a:pt x="718" y="1544"/>
                  </a:lnTo>
                  <a:lnTo>
                    <a:pt x="686" y="1543"/>
                  </a:lnTo>
                  <a:lnTo>
                    <a:pt x="669" y="1540"/>
                  </a:lnTo>
                  <a:lnTo>
                    <a:pt x="652" y="1539"/>
                  </a:lnTo>
                  <a:lnTo>
                    <a:pt x="652" y="1539"/>
                  </a:lnTo>
                  <a:lnTo>
                    <a:pt x="652" y="1537"/>
                  </a:lnTo>
                  <a:lnTo>
                    <a:pt x="651" y="1536"/>
                  </a:lnTo>
                  <a:lnTo>
                    <a:pt x="654" y="1535"/>
                  </a:lnTo>
                  <a:lnTo>
                    <a:pt x="655" y="1532"/>
                  </a:lnTo>
                  <a:lnTo>
                    <a:pt x="655" y="1532"/>
                  </a:lnTo>
                  <a:lnTo>
                    <a:pt x="654" y="1530"/>
                  </a:lnTo>
                  <a:lnTo>
                    <a:pt x="654" y="1530"/>
                  </a:lnTo>
                  <a:lnTo>
                    <a:pt x="647" y="1519"/>
                  </a:lnTo>
                  <a:lnTo>
                    <a:pt x="640" y="1507"/>
                  </a:lnTo>
                  <a:lnTo>
                    <a:pt x="634" y="1494"/>
                  </a:lnTo>
                  <a:lnTo>
                    <a:pt x="630" y="1481"/>
                  </a:lnTo>
                  <a:lnTo>
                    <a:pt x="626" y="1467"/>
                  </a:lnTo>
                  <a:lnTo>
                    <a:pt x="624" y="1455"/>
                  </a:lnTo>
                  <a:lnTo>
                    <a:pt x="623" y="1441"/>
                  </a:lnTo>
                  <a:lnTo>
                    <a:pt x="623" y="1426"/>
                  </a:lnTo>
                  <a:lnTo>
                    <a:pt x="624" y="1412"/>
                  </a:lnTo>
                  <a:lnTo>
                    <a:pt x="626" y="1398"/>
                  </a:lnTo>
                  <a:lnTo>
                    <a:pt x="631" y="1372"/>
                  </a:lnTo>
                  <a:lnTo>
                    <a:pt x="638" y="1345"/>
                  </a:lnTo>
                  <a:lnTo>
                    <a:pt x="648" y="1321"/>
                  </a:lnTo>
                  <a:lnTo>
                    <a:pt x="648" y="1321"/>
                  </a:lnTo>
                  <a:lnTo>
                    <a:pt x="659" y="1321"/>
                  </a:lnTo>
                  <a:lnTo>
                    <a:pt x="669" y="1323"/>
                  </a:lnTo>
                  <a:lnTo>
                    <a:pt x="686" y="1328"/>
                  </a:lnTo>
                  <a:lnTo>
                    <a:pt x="686" y="1328"/>
                  </a:lnTo>
                  <a:lnTo>
                    <a:pt x="699" y="1330"/>
                  </a:lnTo>
                  <a:lnTo>
                    <a:pt x="710" y="1331"/>
                  </a:lnTo>
                  <a:lnTo>
                    <a:pt x="710" y="1331"/>
                  </a:lnTo>
                  <a:lnTo>
                    <a:pt x="749" y="1335"/>
                  </a:lnTo>
                  <a:lnTo>
                    <a:pt x="766" y="1337"/>
                  </a:lnTo>
                  <a:lnTo>
                    <a:pt x="784" y="1337"/>
                  </a:lnTo>
                  <a:lnTo>
                    <a:pt x="784" y="1337"/>
                  </a:lnTo>
                  <a:lnTo>
                    <a:pt x="825" y="1337"/>
                  </a:lnTo>
                  <a:lnTo>
                    <a:pt x="867" y="1337"/>
                  </a:lnTo>
                  <a:lnTo>
                    <a:pt x="949" y="1341"/>
                  </a:lnTo>
                  <a:lnTo>
                    <a:pt x="1030" y="1348"/>
                  </a:lnTo>
                  <a:lnTo>
                    <a:pt x="1109" y="1356"/>
                  </a:lnTo>
                  <a:lnTo>
                    <a:pt x="1109" y="1356"/>
                  </a:lnTo>
                  <a:lnTo>
                    <a:pt x="1126" y="1355"/>
                  </a:lnTo>
                  <a:lnTo>
                    <a:pt x="1144" y="1356"/>
                  </a:lnTo>
                  <a:lnTo>
                    <a:pt x="1182" y="1361"/>
                  </a:lnTo>
                  <a:lnTo>
                    <a:pt x="1182" y="1361"/>
                  </a:lnTo>
                  <a:lnTo>
                    <a:pt x="1220" y="1363"/>
                  </a:lnTo>
                  <a:lnTo>
                    <a:pt x="1258" y="1365"/>
                  </a:lnTo>
                  <a:lnTo>
                    <a:pt x="1294" y="1366"/>
                  </a:lnTo>
                  <a:lnTo>
                    <a:pt x="1329" y="1370"/>
                  </a:lnTo>
                  <a:lnTo>
                    <a:pt x="1329" y="1370"/>
                  </a:lnTo>
                  <a:lnTo>
                    <a:pt x="1328" y="1365"/>
                  </a:lnTo>
                  <a:lnTo>
                    <a:pt x="1326" y="1361"/>
                  </a:lnTo>
                  <a:lnTo>
                    <a:pt x="1323" y="1356"/>
                  </a:lnTo>
                  <a:lnTo>
                    <a:pt x="1321" y="1352"/>
                  </a:lnTo>
                  <a:lnTo>
                    <a:pt x="1318" y="1351"/>
                  </a:lnTo>
                  <a:lnTo>
                    <a:pt x="1312" y="1348"/>
                  </a:lnTo>
                  <a:lnTo>
                    <a:pt x="1302" y="1346"/>
                  </a:lnTo>
                  <a:lnTo>
                    <a:pt x="1302" y="1346"/>
                  </a:lnTo>
                  <a:close/>
                  <a:moveTo>
                    <a:pt x="1089" y="1317"/>
                  </a:moveTo>
                  <a:lnTo>
                    <a:pt x="1089" y="1317"/>
                  </a:lnTo>
                  <a:lnTo>
                    <a:pt x="1083" y="1317"/>
                  </a:lnTo>
                  <a:lnTo>
                    <a:pt x="1083" y="1317"/>
                  </a:lnTo>
                  <a:lnTo>
                    <a:pt x="1083" y="1318"/>
                  </a:lnTo>
                  <a:lnTo>
                    <a:pt x="1086" y="1318"/>
                  </a:lnTo>
                  <a:lnTo>
                    <a:pt x="1092" y="1318"/>
                  </a:lnTo>
                  <a:lnTo>
                    <a:pt x="1092" y="1318"/>
                  </a:lnTo>
                  <a:lnTo>
                    <a:pt x="1155" y="1324"/>
                  </a:lnTo>
                  <a:lnTo>
                    <a:pt x="1220" y="1331"/>
                  </a:lnTo>
                  <a:lnTo>
                    <a:pt x="1220" y="1331"/>
                  </a:lnTo>
                  <a:lnTo>
                    <a:pt x="1256" y="1335"/>
                  </a:lnTo>
                  <a:lnTo>
                    <a:pt x="1291" y="1338"/>
                  </a:lnTo>
                  <a:lnTo>
                    <a:pt x="1291" y="1338"/>
                  </a:lnTo>
                  <a:lnTo>
                    <a:pt x="1309" y="1337"/>
                  </a:lnTo>
                  <a:lnTo>
                    <a:pt x="1318" y="1338"/>
                  </a:lnTo>
                  <a:lnTo>
                    <a:pt x="1322" y="1339"/>
                  </a:lnTo>
                  <a:lnTo>
                    <a:pt x="1326" y="1342"/>
                  </a:lnTo>
                  <a:lnTo>
                    <a:pt x="1326" y="1342"/>
                  </a:lnTo>
                  <a:lnTo>
                    <a:pt x="1345" y="1337"/>
                  </a:lnTo>
                  <a:lnTo>
                    <a:pt x="1363" y="1330"/>
                  </a:lnTo>
                  <a:lnTo>
                    <a:pt x="1381" y="1323"/>
                  </a:lnTo>
                  <a:lnTo>
                    <a:pt x="1396" y="1314"/>
                  </a:lnTo>
                  <a:lnTo>
                    <a:pt x="1396" y="1314"/>
                  </a:lnTo>
                  <a:lnTo>
                    <a:pt x="1318" y="1317"/>
                  </a:lnTo>
                  <a:lnTo>
                    <a:pt x="1241" y="1317"/>
                  </a:lnTo>
                  <a:lnTo>
                    <a:pt x="1165" y="1318"/>
                  </a:lnTo>
                  <a:lnTo>
                    <a:pt x="1089" y="1317"/>
                  </a:lnTo>
                  <a:lnTo>
                    <a:pt x="1089" y="1317"/>
                  </a:lnTo>
                  <a:close/>
                  <a:moveTo>
                    <a:pt x="1408" y="1325"/>
                  </a:moveTo>
                  <a:lnTo>
                    <a:pt x="1408" y="1325"/>
                  </a:lnTo>
                  <a:lnTo>
                    <a:pt x="1398" y="1327"/>
                  </a:lnTo>
                  <a:lnTo>
                    <a:pt x="1389" y="1330"/>
                  </a:lnTo>
                  <a:lnTo>
                    <a:pt x="1373" y="1337"/>
                  </a:lnTo>
                  <a:lnTo>
                    <a:pt x="1356" y="1344"/>
                  </a:lnTo>
                  <a:lnTo>
                    <a:pt x="1346" y="1346"/>
                  </a:lnTo>
                  <a:lnTo>
                    <a:pt x="1336" y="1349"/>
                  </a:lnTo>
                  <a:lnTo>
                    <a:pt x="1336" y="1349"/>
                  </a:lnTo>
                  <a:lnTo>
                    <a:pt x="1338" y="1353"/>
                  </a:lnTo>
                  <a:lnTo>
                    <a:pt x="1339" y="1356"/>
                  </a:lnTo>
                  <a:lnTo>
                    <a:pt x="1340" y="1361"/>
                  </a:lnTo>
                  <a:lnTo>
                    <a:pt x="1340" y="1365"/>
                  </a:lnTo>
                  <a:lnTo>
                    <a:pt x="1340" y="1365"/>
                  </a:lnTo>
                  <a:lnTo>
                    <a:pt x="1371" y="1355"/>
                  </a:lnTo>
                  <a:lnTo>
                    <a:pt x="1402" y="1345"/>
                  </a:lnTo>
                  <a:lnTo>
                    <a:pt x="1416" y="1339"/>
                  </a:lnTo>
                  <a:lnTo>
                    <a:pt x="1430" y="1332"/>
                  </a:lnTo>
                  <a:lnTo>
                    <a:pt x="1443" y="1325"/>
                  </a:lnTo>
                  <a:lnTo>
                    <a:pt x="1454" y="1317"/>
                  </a:lnTo>
                  <a:lnTo>
                    <a:pt x="1454" y="1317"/>
                  </a:lnTo>
                  <a:lnTo>
                    <a:pt x="1413" y="1316"/>
                  </a:lnTo>
                  <a:lnTo>
                    <a:pt x="1413" y="1316"/>
                  </a:lnTo>
                  <a:lnTo>
                    <a:pt x="1412" y="1321"/>
                  </a:lnTo>
                  <a:lnTo>
                    <a:pt x="1411" y="1324"/>
                  </a:lnTo>
                  <a:lnTo>
                    <a:pt x="1408" y="1325"/>
                  </a:lnTo>
                  <a:lnTo>
                    <a:pt x="1408" y="1325"/>
                  </a:lnTo>
                  <a:close/>
                  <a:moveTo>
                    <a:pt x="492" y="1400"/>
                  </a:moveTo>
                  <a:lnTo>
                    <a:pt x="492" y="1400"/>
                  </a:lnTo>
                  <a:lnTo>
                    <a:pt x="502" y="1411"/>
                  </a:lnTo>
                  <a:lnTo>
                    <a:pt x="513" y="1422"/>
                  </a:lnTo>
                  <a:lnTo>
                    <a:pt x="537" y="1442"/>
                  </a:lnTo>
                  <a:lnTo>
                    <a:pt x="537" y="1442"/>
                  </a:lnTo>
                  <a:lnTo>
                    <a:pt x="536" y="1417"/>
                  </a:lnTo>
                  <a:lnTo>
                    <a:pt x="532" y="1387"/>
                  </a:lnTo>
                  <a:lnTo>
                    <a:pt x="523" y="1332"/>
                  </a:lnTo>
                  <a:lnTo>
                    <a:pt x="523" y="1332"/>
                  </a:lnTo>
                  <a:lnTo>
                    <a:pt x="506" y="1365"/>
                  </a:lnTo>
                  <a:lnTo>
                    <a:pt x="499" y="1382"/>
                  </a:lnTo>
                  <a:lnTo>
                    <a:pt x="492" y="1400"/>
                  </a:lnTo>
                  <a:lnTo>
                    <a:pt x="492" y="1400"/>
                  </a:lnTo>
                  <a:close/>
                  <a:moveTo>
                    <a:pt x="1119" y="1435"/>
                  </a:moveTo>
                  <a:lnTo>
                    <a:pt x="1119" y="1435"/>
                  </a:lnTo>
                  <a:lnTo>
                    <a:pt x="1169" y="1431"/>
                  </a:lnTo>
                  <a:lnTo>
                    <a:pt x="1218" y="1428"/>
                  </a:lnTo>
                  <a:lnTo>
                    <a:pt x="1325" y="1424"/>
                  </a:lnTo>
                  <a:lnTo>
                    <a:pt x="1325" y="1424"/>
                  </a:lnTo>
                  <a:lnTo>
                    <a:pt x="1326" y="1418"/>
                  </a:lnTo>
                  <a:lnTo>
                    <a:pt x="1328" y="1411"/>
                  </a:lnTo>
                  <a:lnTo>
                    <a:pt x="1328" y="1405"/>
                  </a:lnTo>
                  <a:lnTo>
                    <a:pt x="1326" y="1398"/>
                  </a:lnTo>
                  <a:lnTo>
                    <a:pt x="1322" y="1387"/>
                  </a:lnTo>
                  <a:lnTo>
                    <a:pt x="1319" y="1383"/>
                  </a:lnTo>
                  <a:lnTo>
                    <a:pt x="1316" y="1379"/>
                  </a:lnTo>
                  <a:lnTo>
                    <a:pt x="1316" y="1379"/>
                  </a:lnTo>
                  <a:lnTo>
                    <a:pt x="1274" y="1375"/>
                  </a:lnTo>
                  <a:lnTo>
                    <a:pt x="1235" y="1375"/>
                  </a:lnTo>
                  <a:lnTo>
                    <a:pt x="1199" y="1373"/>
                  </a:lnTo>
                  <a:lnTo>
                    <a:pt x="1163" y="1372"/>
                  </a:lnTo>
                  <a:lnTo>
                    <a:pt x="1163" y="1372"/>
                  </a:lnTo>
                  <a:lnTo>
                    <a:pt x="1081" y="1362"/>
                  </a:lnTo>
                  <a:lnTo>
                    <a:pt x="1081" y="1362"/>
                  </a:lnTo>
                  <a:lnTo>
                    <a:pt x="1029" y="1355"/>
                  </a:lnTo>
                  <a:lnTo>
                    <a:pt x="1002" y="1352"/>
                  </a:lnTo>
                  <a:lnTo>
                    <a:pt x="975" y="1351"/>
                  </a:lnTo>
                  <a:lnTo>
                    <a:pt x="975" y="1351"/>
                  </a:lnTo>
                  <a:lnTo>
                    <a:pt x="895" y="1351"/>
                  </a:lnTo>
                  <a:lnTo>
                    <a:pt x="818" y="1349"/>
                  </a:lnTo>
                  <a:lnTo>
                    <a:pt x="779" y="1348"/>
                  </a:lnTo>
                  <a:lnTo>
                    <a:pt x="741" y="1346"/>
                  </a:lnTo>
                  <a:lnTo>
                    <a:pt x="702" y="1342"/>
                  </a:lnTo>
                  <a:lnTo>
                    <a:pt x="661" y="1338"/>
                  </a:lnTo>
                  <a:lnTo>
                    <a:pt x="661" y="1338"/>
                  </a:lnTo>
                  <a:lnTo>
                    <a:pt x="661" y="1344"/>
                  </a:lnTo>
                  <a:lnTo>
                    <a:pt x="661" y="1349"/>
                  </a:lnTo>
                  <a:lnTo>
                    <a:pt x="662" y="1359"/>
                  </a:lnTo>
                  <a:lnTo>
                    <a:pt x="667" y="1368"/>
                  </a:lnTo>
                  <a:lnTo>
                    <a:pt x="671" y="1377"/>
                  </a:lnTo>
                  <a:lnTo>
                    <a:pt x="671" y="1377"/>
                  </a:lnTo>
                  <a:lnTo>
                    <a:pt x="695" y="1379"/>
                  </a:lnTo>
                  <a:lnTo>
                    <a:pt x="716" y="1380"/>
                  </a:lnTo>
                  <a:lnTo>
                    <a:pt x="756" y="1380"/>
                  </a:lnTo>
                  <a:lnTo>
                    <a:pt x="797" y="1380"/>
                  </a:lnTo>
                  <a:lnTo>
                    <a:pt x="817" y="1380"/>
                  </a:lnTo>
                  <a:lnTo>
                    <a:pt x="836" y="1383"/>
                  </a:lnTo>
                  <a:lnTo>
                    <a:pt x="836" y="1383"/>
                  </a:lnTo>
                  <a:lnTo>
                    <a:pt x="848" y="1384"/>
                  </a:lnTo>
                  <a:lnTo>
                    <a:pt x="853" y="1387"/>
                  </a:lnTo>
                  <a:lnTo>
                    <a:pt x="856" y="1391"/>
                  </a:lnTo>
                  <a:lnTo>
                    <a:pt x="856" y="1391"/>
                  </a:lnTo>
                  <a:lnTo>
                    <a:pt x="804" y="1389"/>
                  </a:lnTo>
                  <a:lnTo>
                    <a:pt x="755" y="1387"/>
                  </a:lnTo>
                  <a:lnTo>
                    <a:pt x="710" y="1387"/>
                  </a:lnTo>
                  <a:lnTo>
                    <a:pt x="668" y="1387"/>
                  </a:lnTo>
                  <a:lnTo>
                    <a:pt x="668" y="1387"/>
                  </a:lnTo>
                  <a:lnTo>
                    <a:pt x="668" y="1393"/>
                  </a:lnTo>
                  <a:lnTo>
                    <a:pt x="669" y="1398"/>
                  </a:lnTo>
                  <a:lnTo>
                    <a:pt x="672" y="1401"/>
                  </a:lnTo>
                  <a:lnTo>
                    <a:pt x="678" y="1403"/>
                  </a:lnTo>
                  <a:lnTo>
                    <a:pt x="689" y="1404"/>
                  </a:lnTo>
                  <a:lnTo>
                    <a:pt x="699" y="1405"/>
                  </a:lnTo>
                  <a:lnTo>
                    <a:pt x="699" y="1405"/>
                  </a:lnTo>
                  <a:lnTo>
                    <a:pt x="751" y="1407"/>
                  </a:lnTo>
                  <a:lnTo>
                    <a:pt x="807" y="1410"/>
                  </a:lnTo>
                  <a:lnTo>
                    <a:pt x="807" y="1410"/>
                  </a:lnTo>
                  <a:lnTo>
                    <a:pt x="793" y="1411"/>
                  </a:lnTo>
                  <a:lnTo>
                    <a:pt x="776" y="1412"/>
                  </a:lnTo>
                  <a:lnTo>
                    <a:pt x="740" y="1414"/>
                  </a:lnTo>
                  <a:lnTo>
                    <a:pt x="703" y="1412"/>
                  </a:lnTo>
                  <a:lnTo>
                    <a:pt x="675" y="1412"/>
                  </a:lnTo>
                  <a:lnTo>
                    <a:pt x="675" y="1412"/>
                  </a:lnTo>
                  <a:lnTo>
                    <a:pt x="672" y="1425"/>
                  </a:lnTo>
                  <a:lnTo>
                    <a:pt x="672" y="1436"/>
                  </a:lnTo>
                  <a:lnTo>
                    <a:pt x="672" y="1448"/>
                  </a:lnTo>
                  <a:lnTo>
                    <a:pt x="675" y="1460"/>
                  </a:lnTo>
                  <a:lnTo>
                    <a:pt x="675" y="1460"/>
                  </a:lnTo>
                  <a:lnTo>
                    <a:pt x="709" y="1464"/>
                  </a:lnTo>
                  <a:lnTo>
                    <a:pt x="744" y="1466"/>
                  </a:lnTo>
                  <a:lnTo>
                    <a:pt x="807" y="1467"/>
                  </a:lnTo>
                  <a:lnTo>
                    <a:pt x="807" y="1467"/>
                  </a:lnTo>
                  <a:lnTo>
                    <a:pt x="804" y="1467"/>
                  </a:lnTo>
                  <a:lnTo>
                    <a:pt x="804" y="1466"/>
                  </a:lnTo>
                  <a:lnTo>
                    <a:pt x="807" y="1466"/>
                  </a:lnTo>
                  <a:lnTo>
                    <a:pt x="807" y="1466"/>
                  </a:lnTo>
                  <a:lnTo>
                    <a:pt x="883" y="1469"/>
                  </a:lnTo>
                  <a:lnTo>
                    <a:pt x="921" y="1470"/>
                  </a:lnTo>
                  <a:lnTo>
                    <a:pt x="957" y="1474"/>
                  </a:lnTo>
                  <a:lnTo>
                    <a:pt x="957" y="1474"/>
                  </a:lnTo>
                  <a:lnTo>
                    <a:pt x="921" y="1473"/>
                  </a:lnTo>
                  <a:lnTo>
                    <a:pt x="886" y="1473"/>
                  </a:lnTo>
                  <a:lnTo>
                    <a:pt x="814" y="1473"/>
                  </a:lnTo>
                  <a:lnTo>
                    <a:pt x="742" y="1473"/>
                  </a:lnTo>
                  <a:lnTo>
                    <a:pt x="669" y="1471"/>
                  </a:lnTo>
                  <a:lnTo>
                    <a:pt x="669" y="1471"/>
                  </a:lnTo>
                  <a:lnTo>
                    <a:pt x="672" y="1473"/>
                  </a:lnTo>
                  <a:lnTo>
                    <a:pt x="672" y="1474"/>
                  </a:lnTo>
                  <a:lnTo>
                    <a:pt x="672" y="1478"/>
                  </a:lnTo>
                  <a:lnTo>
                    <a:pt x="671" y="1484"/>
                  </a:lnTo>
                  <a:lnTo>
                    <a:pt x="671" y="1487"/>
                  </a:lnTo>
                  <a:lnTo>
                    <a:pt x="672" y="1488"/>
                  </a:lnTo>
                  <a:lnTo>
                    <a:pt x="672" y="1488"/>
                  </a:lnTo>
                  <a:lnTo>
                    <a:pt x="690" y="1490"/>
                  </a:lnTo>
                  <a:lnTo>
                    <a:pt x="711" y="1492"/>
                  </a:lnTo>
                  <a:lnTo>
                    <a:pt x="734" y="1495"/>
                  </a:lnTo>
                  <a:lnTo>
                    <a:pt x="754" y="1497"/>
                  </a:lnTo>
                  <a:lnTo>
                    <a:pt x="754" y="1497"/>
                  </a:lnTo>
                  <a:lnTo>
                    <a:pt x="730" y="1500"/>
                  </a:lnTo>
                  <a:lnTo>
                    <a:pt x="709" y="1500"/>
                  </a:lnTo>
                  <a:lnTo>
                    <a:pt x="689" y="1498"/>
                  </a:lnTo>
                  <a:lnTo>
                    <a:pt x="672" y="1497"/>
                  </a:lnTo>
                  <a:lnTo>
                    <a:pt x="672" y="1497"/>
                  </a:lnTo>
                  <a:lnTo>
                    <a:pt x="672" y="1505"/>
                  </a:lnTo>
                  <a:lnTo>
                    <a:pt x="674" y="1514"/>
                  </a:lnTo>
                  <a:lnTo>
                    <a:pt x="678" y="1532"/>
                  </a:lnTo>
                  <a:lnTo>
                    <a:pt x="678" y="1532"/>
                  </a:lnTo>
                  <a:lnTo>
                    <a:pt x="724" y="1535"/>
                  </a:lnTo>
                  <a:lnTo>
                    <a:pt x="768" y="1537"/>
                  </a:lnTo>
                  <a:lnTo>
                    <a:pt x="811" y="1543"/>
                  </a:lnTo>
                  <a:lnTo>
                    <a:pt x="857" y="1547"/>
                  </a:lnTo>
                  <a:lnTo>
                    <a:pt x="857" y="1547"/>
                  </a:lnTo>
                  <a:lnTo>
                    <a:pt x="860" y="1549"/>
                  </a:lnTo>
                  <a:lnTo>
                    <a:pt x="862" y="1550"/>
                  </a:lnTo>
                  <a:lnTo>
                    <a:pt x="863" y="1551"/>
                  </a:lnTo>
                  <a:lnTo>
                    <a:pt x="864" y="1553"/>
                  </a:lnTo>
                  <a:lnTo>
                    <a:pt x="864" y="1553"/>
                  </a:lnTo>
                  <a:lnTo>
                    <a:pt x="900" y="1556"/>
                  </a:lnTo>
                  <a:lnTo>
                    <a:pt x="935" y="1558"/>
                  </a:lnTo>
                  <a:lnTo>
                    <a:pt x="1009" y="1563"/>
                  </a:lnTo>
                  <a:lnTo>
                    <a:pt x="1088" y="1565"/>
                  </a:lnTo>
                  <a:lnTo>
                    <a:pt x="1166" y="1568"/>
                  </a:lnTo>
                  <a:lnTo>
                    <a:pt x="1166" y="1568"/>
                  </a:lnTo>
                  <a:lnTo>
                    <a:pt x="1187" y="1568"/>
                  </a:lnTo>
                  <a:lnTo>
                    <a:pt x="1210" y="1568"/>
                  </a:lnTo>
                  <a:lnTo>
                    <a:pt x="1231" y="1568"/>
                  </a:lnTo>
                  <a:lnTo>
                    <a:pt x="1249" y="1570"/>
                  </a:lnTo>
                  <a:lnTo>
                    <a:pt x="1249" y="1570"/>
                  </a:lnTo>
                  <a:lnTo>
                    <a:pt x="1269" y="1571"/>
                  </a:lnTo>
                  <a:lnTo>
                    <a:pt x="1290" y="1573"/>
                  </a:lnTo>
                  <a:lnTo>
                    <a:pt x="1312" y="1573"/>
                  </a:lnTo>
                  <a:lnTo>
                    <a:pt x="1333" y="1571"/>
                  </a:lnTo>
                  <a:lnTo>
                    <a:pt x="1333" y="1571"/>
                  </a:lnTo>
                  <a:lnTo>
                    <a:pt x="1333" y="1564"/>
                  </a:lnTo>
                  <a:lnTo>
                    <a:pt x="1331" y="1557"/>
                  </a:lnTo>
                  <a:lnTo>
                    <a:pt x="1329" y="1550"/>
                  </a:lnTo>
                  <a:lnTo>
                    <a:pt x="1331" y="1543"/>
                  </a:lnTo>
                  <a:lnTo>
                    <a:pt x="1331" y="1543"/>
                  </a:lnTo>
                  <a:lnTo>
                    <a:pt x="1332" y="1537"/>
                  </a:lnTo>
                  <a:lnTo>
                    <a:pt x="1335" y="1535"/>
                  </a:lnTo>
                  <a:lnTo>
                    <a:pt x="1336" y="1530"/>
                  </a:lnTo>
                  <a:lnTo>
                    <a:pt x="1336" y="1529"/>
                  </a:lnTo>
                  <a:lnTo>
                    <a:pt x="1335" y="1528"/>
                  </a:lnTo>
                  <a:lnTo>
                    <a:pt x="1335" y="1528"/>
                  </a:lnTo>
                  <a:lnTo>
                    <a:pt x="1305" y="1525"/>
                  </a:lnTo>
                  <a:lnTo>
                    <a:pt x="1276" y="1522"/>
                  </a:lnTo>
                  <a:lnTo>
                    <a:pt x="1248" y="1519"/>
                  </a:lnTo>
                  <a:lnTo>
                    <a:pt x="1220" y="1515"/>
                  </a:lnTo>
                  <a:lnTo>
                    <a:pt x="1220" y="1515"/>
                  </a:lnTo>
                  <a:lnTo>
                    <a:pt x="1250" y="1515"/>
                  </a:lnTo>
                  <a:lnTo>
                    <a:pt x="1280" y="1516"/>
                  </a:lnTo>
                  <a:lnTo>
                    <a:pt x="1309" y="1518"/>
                  </a:lnTo>
                  <a:lnTo>
                    <a:pt x="1323" y="1518"/>
                  </a:lnTo>
                  <a:lnTo>
                    <a:pt x="1338" y="1516"/>
                  </a:lnTo>
                  <a:lnTo>
                    <a:pt x="1338" y="1516"/>
                  </a:lnTo>
                  <a:lnTo>
                    <a:pt x="1335" y="1511"/>
                  </a:lnTo>
                  <a:lnTo>
                    <a:pt x="1333" y="1505"/>
                  </a:lnTo>
                  <a:lnTo>
                    <a:pt x="1333" y="1505"/>
                  </a:lnTo>
                  <a:lnTo>
                    <a:pt x="1293" y="1502"/>
                  </a:lnTo>
                  <a:lnTo>
                    <a:pt x="1252" y="1500"/>
                  </a:lnTo>
                  <a:lnTo>
                    <a:pt x="1170" y="1497"/>
                  </a:lnTo>
                  <a:lnTo>
                    <a:pt x="1170" y="1497"/>
                  </a:lnTo>
                  <a:lnTo>
                    <a:pt x="1113" y="1495"/>
                  </a:lnTo>
                  <a:lnTo>
                    <a:pt x="1086" y="1494"/>
                  </a:lnTo>
                  <a:lnTo>
                    <a:pt x="1058" y="1495"/>
                  </a:lnTo>
                  <a:lnTo>
                    <a:pt x="1058" y="1495"/>
                  </a:lnTo>
                  <a:lnTo>
                    <a:pt x="1039" y="1498"/>
                  </a:lnTo>
                  <a:lnTo>
                    <a:pt x="1029" y="1498"/>
                  </a:lnTo>
                  <a:lnTo>
                    <a:pt x="1024" y="1497"/>
                  </a:lnTo>
                  <a:lnTo>
                    <a:pt x="1020" y="1494"/>
                  </a:lnTo>
                  <a:lnTo>
                    <a:pt x="1020" y="1494"/>
                  </a:lnTo>
                  <a:lnTo>
                    <a:pt x="1057" y="1491"/>
                  </a:lnTo>
                  <a:lnTo>
                    <a:pt x="1095" y="1490"/>
                  </a:lnTo>
                  <a:lnTo>
                    <a:pt x="1133" y="1490"/>
                  </a:lnTo>
                  <a:lnTo>
                    <a:pt x="1170" y="1490"/>
                  </a:lnTo>
                  <a:lnTo>
                    <a:pt x="1249" y="1492"/>
                  </a:lnTo>
                  <a:lnTo>
                    <a:pt x="1328" y="1494"/>
                  </a:lnTo>
                  <a:lnTo>
                    <a:pt x="1328" y="1494"/>
                  </a:lnTo>
                  <a:lnTo>
                    <a:pt x="1329" y="1485"/>
                  </a:lnTo>
                  <a:lnTo>
                    <a:pt x="1333" y="1478"/>
                  </a:lnTo>
                  <a:lnTo>
                    <a:pt x="1336" y="1473"/>
                  </a:lnTo>
                  <a:lnTo>
                    <a:pt x="1336" y="1469"/>
                  </a:lnTo>
                  <a:lnTo>
                    <a:pt x="1336" y="1464"/>
                  </a:lnTo>
                  <a:lnTo>
                    <a:pt x="1336" y="1464"/>
                  </a:lnTo>
                  <a:lnTo>
                    <a:pt x="1336" y="1460"/>
                  </a:lnTo>
                  <a:lnTo>
                    <a:pt x="1333" y="1456"/>
                  </a:lnTo>
                  <a:lnTo>
                    <a:pt x="1331" y="1453"/>
                  </a:lnTo>
                  <a:lnTo>
                    <a:pt x="1326" y="1450"/>
                  </a:lnTo>
                  <a:lnTo>
                    <a:pt x="1318" y="1449"/>
                  </a:lnTo>
                  <a:lnTo>
                    <a:pt x="1307" y="1448"/>
                  </a:lnTo>
                  <a:lnTo>
                    <a:pt x="1283" y="1449"/>
                  </a:lnTo>
                  <a:lnTo>
                    <a:pt x="1272" y="1449"/>
                  </a:lnTo>
                  <a:lnTo>
                    <a:pt x="1263" y="1446"/>
                  </a:lnTo>
                  <a:lnTo>
                    <a:pt x="1263" y="1446"/>
                  </a:lnTo>
                  <a:lnTo>
                    <a:pt x="1277" y="1443"/>
                  </a:lnTo>
                  <a:lnTo>
                    <a:pt x="1293" y="1442"/>
                  </a:lnTo>
                  <a:lnTo>
                    <a:pt x="1323" y="1439"/>
                  </a:lnTo>
                  <a:lnTo>
                    <a:pt x="1323" y="1439"/>
                  </a:lnTo>
                  <a:lnTo>
                    <a:pt x="1309" y="1436"/>
                  </a:lnTo>
                  <a:lnTo>
                    <a:pt x="1295" y="1434"/>
                  </a:lnTo>
                  <a:lnTo>
                    <a:pt x="1281" y="1434"/>
                  </a:lnTo>
                  <a:lnTo>
                    <a:pt x="1267" y="1434"/>
                  </a:lnTo>
                  <a:lnTo>
                    <a:pt x="1239" y="1436"/>
                  </a:lnTo>
                  <a:lnTo>
                    <a:pt x="1211" y="1438"/>
                  </a:lnTo>
                  <a:lnTo>
                    <a:pt x="1211" y="1438"/>
                  </a:lnTo>
                  <a:lnTo>
                    <a:pt x="1176" y="1439"/>
                  </a:lnTo>
                  <a:lnTo>
                    <a:pt x="1159" y="1439"/>
                  </a:lnTo>
                  <a:lnTo>
                    <a:pt x="1144" y="1438"/>
                  </a:lnTo>
                  <a:lnTo>
                    <a:pt x="1144" y="1438"/>
                  </a:lnTo>
                  <a:lnTo>
                    <a:pt x="1137" y="1441"/>
                  </a:lnTo>
                  <a:lnTo>
                    <a:pt x="1131" y="1441"/>
                  </a:lnTo>
                  <a:lnTo>
                    <a:pt x="1126" y="1438"/>
                  </a:lnTo>
                  <a:lnTo>
                    <a:pt x="1119" y="1435"/>
                  </a:lnTo>
                  <a:lnTo>
                    <a:pt x="1119" y="1435"/>
                  </a:lnTo>
                  <a:close/>
                  <a:moveTo>
                    <a:pt x="1335" y="1382"/>
                  </a:moveTo>
                  <a:lnTo>
                    <a:pt x="1335" y="1382"/>
                  </a:lnTo>
                  <a:lnTo>
                    <a:pt x="1336" y="1389"/>
                  </a:lnTo>
                  <a:lnTo>
                    <a:pt x="1338" y="1396"/>
                  </a:lnTo>
                  <a:lnTo>
                    <a:pt x="1339" y="1404"/>
                  </a:lnTo>
                  <a:lnTo>
                    <a:pt x="1339" y="1411"/>
                  </a:lnTo>
                  <a:lnTo>
                    <a:pt x="1339" y="1411"/>
                  </a:lnTo>
                  <a:lnTo>
                    <a:pt x="1339" y="1417"/>
                  </a:lnTo>
                  <a:lnTo>
                    <a:pt x="1336" y="1422"/>
                  </a:lnTo>
                  <a:lnTo>
                    <a:pt x="1333" y="1428"/>
                  </a:lnTo>
                  <a:lnTo>
                    <a:pt x="1333" y="1432"/>
                  </a:lnTo>
                  <a:lnTo>
                    <a:pt x="1333" y="1432"/>
                  </a:lnTo>
                  <a:lnTo>
                    <a:pt x="1333" y="1438"/>
                  </a:lnTo>
                  <a:lnTo>
                    <a:pt x="1336" y="1443"/>
                  </a:lnTo>
                  <a:lnTo>
                    <a:pt x="1342" y="1453"/>
                  </a:lnTo>
                  <a:lnTo>
                    <a:pt x="1345" y="1457"/>
                  </a:lnTo>
                  <a:lnTo>
                    <a:pt x="1347" y="1463"/>
                  </a:lnTo>
                  <a:lnTo>
                    <a:pt x="1347" y="1469"/>
                  </a:lnTo>
                  <a:lnTo>
                    <a:pt x="1346" y="1474"/>
                  </a:lnTo>
                  <a:lnTo>
                    <a:pt x="1346" y="1474"/>
                  </a:lnTo>
                  <a:lnTo>
                    <a:pt x="1342" y="1480"/>
                  </a:lnTo>
                  <a:lnTo>
                    <a:pt x="1340" y="1487"/>
                  </a:lnTo>
                  <a:lnTo>
                    <a:pt x="1340" y="1494"/>
                  </a:lnTo>
                  <a:lnTo>
                    <a:pt x="1342" y="1501"/>
                  </a:lnTo>
                  <a:lnTo>
                    <a:pt x="1346" y="1515"/>
                  </a:lnTo>
                  <a:lnTo>
                    <a:pt x="1350" y="1528"/>
                  </a:lnTo>
                  <a:lnTo>
                    <a:pt x="1350" y="1528"/>
                  </a:lnTo>
                  <a:lnTo>
                    <a:pt x="1345" y="1533"/>
                  </a:lnTo>
                  <a:lnTo>
                    <a:pt x="1340" y="1543"/>
                  </a:lnTo>
                  <a:lnTo>
                    <a:pt x="1339" y="1547"/>
                  </a:lnTo>
                  <a:lnTo>
                    <a:pt x="1339" y="1553"/>
                  </a:lnTo>
                  <a:lnTo>
                    <a:pt x="1340" y="1557"/>
                  </a:lnTo>
                  <a:lnTo>
                    <a:pt x="1343" y="1563"/>
                  </a:lnTo>
                  <a:lnTo>
                    <a:pt x="1343" y="1563"/>
                  </a:lnTo>
                  <a:lnTo>
                    <a:pt x="1366" y="1551"/>
                  </a:lnTo>
                  <a:lnTo>
                    <a:pt x="1387" y="1539"/>
                  </a:lnTo>
                  <a:lnTo>
                    <a:pt x="1426" y="1511"/>
                  </a:lnTo>
                  <a:lnTo>
                    <a:pt x="1426" y="1511"/>
                  </a:lnTo>
                  <a:lnTo>
                    <a:pt x="1432" y="1492"/>
                  </a:lnTo>
                  <a:lnTo>
                    <a:pt x="1432" y="1483"/>
                  </a:lnTo>
                  <a:lnTo>
                    <a:pt x="1430" y="1478"/>
                  </a:lnTo>
                  <a:lnTo>
                    <a:pt x="1429" y="1473"/>
                  </a:lnTo>
                  <a:lnTo>
                    <a:pt x="1429" y="1473"/>
                  </a:lnTo>
                  <a:lnTo>
                    <a:pt x="1415" y="1477"/>
                  </a:lnTo>
                  <a:lnTo>
                    <a:pt x="1402" y="1483"/>
                  </a:lnTo>
                  <a:lnTo>
                    <a:pt x="1377" y="1495"/>
                  </a:lnTo>
                  <a:lnTo>
                    <a:pt x="1377" y="1495"/>
                  </a:lnTo>
                  <a:lnTo>
                    <a:pt x="1380" y="1488"/>
                  </a:lnTo>
                  <a:lnTo>
                    <a:pt x="1382" y="1484"/>
                  </a:lnTo>
                  <a:lnTo>
                    <a:pt x="1389" y="1480"/>
                  </a:lnTo>
                  <a:lnTo>
                    <a:pt x="1396" y="1476"/>
                  </a:lnTo>
                  <a:lnTo>
                    <a:pt x="1411" y="1470"/>
                  </a:lnTo>
                  <a:lnTo>
                    <a:pt x="1418" y="1466"/>
                  </a:lnTo>
                  <a:lnTo>
                    <a:pt x="1422" y="1460"/>
                  </a:lnTo>
                  <a:lnTo>
                    <a:pt x="1422" y="1460"/>
                  </a:lnTo>
                  <a:lnTo>
                    <a:pt x="1419" y="1462"/>
                  </a:lnTo>
                  <a:lnTo>
                    <a:pt x="1415" y="1463"/>
                  </a:lnTo>
                  <a:lnTo>
                    <a:pt x="1409" y="1467"/>
                  </a:lnTo>
                  <a:lnTo>
                    <a:pt x="1406" y="1469"/>
                  </a:lnTo>
                  <a:lnTo>
                    <a:pt x="1404" y="1470"/>
                  </a:lnTo>
                  <a:lnTo>
                    <a:pt x="1399" y="1470"/>
                  </a:lnTo>
                  <a:lnTo>
                    <a:pt x="1396" y="1467"/>
                  </a:lnTo>
                  <a:lnTo>
                    <a:pt x="1396" y="1467"/>
                  </a:lnTo>
                  <a:lnTo>
                    <a:pt x="1405" y="1460"/>
                  </a:lnTo>
                  <a:lnTo>
                    <a:pt x="1413" y="1453"/>
                  </a:lnTo>
                  <a:lnTo>
                    <a:pt x="1422" y="1446"/>
                  </a:lnTo>
                  <a:lnTo>
                    <a:pt x="1430" y="1441"/>
                  </a:lnTo>
                  <a:lnTo>
                    <a:pt x="1430" y="1441"/>
                  </a:lnTo>
                  <a:lnTo>
                    <a:pt x="1430" y="1432"/>
                  </a:lnTo>
                  <a:lnTo>
                    <a:pt x="1427" y="1426"/>
                  </a:lnTo>
                  <a:lnTo>
                    <a:pt x="1425" y="1421"/>
                  </a:lnTo>
                  <a:lnTo>
                    <a:pt x="1422" y="1415"/>
                  </a:lnTo>
                  <a:lnTo>
                    <a:pt x="1422" y="1415"/>
                  </a:lnTo>
                  <a:lnTo>
                    <a:pt x="1415" y="1417"/>
                  </a:lnTo>
                  <a:lnTo>
                    <a:pt x="1409" y="1418"/>
                  </a:lnTo>
                  <a:lnTo>
                    <a:pt x="1398" y="1425"/>
                  </a:lnTo>
                  <a:lnTo>
                    <a:pt x="1385" y="1429"/>
                  </a:lnTo>
                  <a:lnTo>
                    <a:pt x="1380" y="1431"/>
                  </a:lnTo>
                  <a:lnTo>
                    <a:pt x="1373" y="1431"/>
                  </a:lnTo>
                  <a:lnTo>
                    <a:pt x="1373" y="1431"/>
                  </a:lnTo>
                  <a:lnTo>
                    <a:pt x="1374" y="1428"/>
                  </a:lnTo>
                  <a:lnTo>
                    <a:pt x="1377" y="1425"/>
                  </a:lnTo>
                  <a:lnTo>
                    <a:pt x="1385" y="1419"/>
                  </a:lnTo>
                  <a:lnTo>
                    <a:pt x="1408" y="1411"/>
                  </a:lnTo>
                  <a:lnTo>
                    <a:pt x="1418" y="1405"/>
                  </a:lnTo>
                  <a:lnTo>
                    <a:pt x="1422" y="1403"/>
                  </a:lnTo>
                  <a:lnTo>
                    <a:pt x="1425" y="1398"/>
                  </a:lnTo>
                  <a:lnTo>
                    <a:pt x="1427" y="1396"/>
                  </a:lnTo>
                  <a:lnTo>
                    <a:pt x="1427" y="1391"/>
                  </a:lnTo>
                  <a:lnTo>
                    <a:pt x="1426" y="1387"/>
                  </a:lnTo>
                  <a:lnTo>
                    <a:pt x="1423" y="1383"/>
                  </a:lnTo>
                  <a:lnTo>
                    <a:pt x="1423" y="1383"/>
                  </a:lnTo>
                  <a:lnTo>
                    <a:pt x="1418" y="1386"/>
                  </a:lnTo>
                  <a:lnTo>
                    <a:pt x="1412" y="1390"/>
                  </a:lnTo>
                  <a:lnTo>
                    <a:pt x="1405" y="1393"/>
                  </a:lnTo>
                  <a:lnTo>
                    <a:pt x="1398" y="1393"/>
                  </a:lnTo>
                  <a:lnTo>
                    <a:pt x="1398" y="1393"/>
                  </a:lnTo>
                  <a:lnTo>
                    <a:pt x="1402" y="1387"/>
                  </a:lnTo>
                  <a:lnTo>
                    <a:pt x="1406" y="1384"/>
                  </a:lnTo>
                  <a:lnTo>
                    <a:pt x="1415" y="1377"/>
                  </a:lnTo>
                  <a:lnTo>
                    <a:pt x="1423" y="1369"/>
                  </a:lnTo>
                  <a:lnTo>
                    <a:pt x="1427" y="1365"/>
                  </a:lnTo>
                  <a:lnTo>
                    <a:pt x="1430" y="1361"/>
                  </a:lnTo>
                  <a:lnTo>
                    <a:pt x="1430" y="1361"/>
                  </a:lnTo>
                  <a:lnTo>
                    <a:pt x="1427" y="1353"/>
                  </a:lnTo>
                  <a:lnTo>
                    <a:pt x="1426" y="1351"/>
                  </a:lnTo>
                  <a:lnTo>
                    <a:pt x="1425" y="1348"/>
                  </a:lnTo>
                  <a:lnTo>
                    <a:pt x="1425" y="1348"/>
                  </a:lnTo>
                  <a:lnTo>
                    <a:pt x="1402" y="1356"/>
                  </a:lnTo>
                  <a:lnTo>
                    <a:pt x="1380" y="1363"/>
                  </a:lnTo>
                  <a:lnTo>
                    <a:pt x="1356" y="1372"/>
                  </a:lnTo>
                  <a:lnTo>
                    <a:pt x="1346" y="1376"/>
                  </a:lnTo>
                  <a:lnTo>
                    <a:pt x="1335" y="1382"/>
                  </a:lnTo>
                  <a:lnTo>
                    <a:pt x="1335" y="1382"/>
                  </a:lnTo>
                  <a:close/>
                  <a:moveTo>
                    <a:pt x="488" y="1431"/>
                  </a:moveTo>
                  <a:lnTo>
                    <a:pt x="488" y="1431"/>
                  </a:lnTo>
                  <a:lnTo>
                    <a:pt x="494" y="1439"/>
                  </a:lnTo>
                  <a:lnTo>
                    <a:pt x="501" y="1446"/>
                  </a:lnTo>
                  <a:lnTo>
                    <a:pt x="515" y="1459"/>
                  </a:lnTo>
                  <a:lnTo>
                    <a:pt x="530" y="1473"/>
                  </a:lnTo>
                  <a:lnTo>
                    <a:pt x="537" y="1481"/>
                  </a:lnTo>
                  <a:lnTo>
                    <a:pt x="544" y="1488"/>
                  </a:lnTo>
                  <a:lnTo>
                    <a:pt x="544" y="1488"/>
                  </a:lnTo>
                  <a:lnTo>
                    <a:pt x="543" y="1481"/>
                  </a:lnTo>
                  <a:lnTo>
                    <a:pt x="542" y="1476"/>
                  </a:lnTo>
                  <a:lnTo>
                    <a:pt x="540" y="1469"/>
                  </a:lnTo>
                  <a:lnTo>
                    <a:pt x="540" y="1460"/>
                  </a:lnTo>
                  <a:lnTo>
                    <a:pt x="540" y="1460"/>
                  </a:lnTo>
                  <a:lnTo>
                    <a:pt x="516" y="1436"/>
                  </a:lnTo>
                  <a:lnTo>
                    <a:pt x="490" y="1415"/>
                  </a:lnTo>
                  <a:lnTo>
                    <a:pt x="490" y="1415"/>
                  </a:lnTo>
                  <a:lnTo>
                    <a:pt x="491" y="1419"/>
                  </a:lnTo>
                  <a:lnTo>
                    <a:pt x="490" y="1424"/>
                  </a:lnTo>
                  <a:lnTo>
                    <a:pt x="488" y="1431"/>
                  </a:lnTo>
                  <a:lnTo>
                    <a:pt x="488" y="1431"/>
                  </a:lnTo>
                  <a:close/>
                  <a:moveTo>
                    <a:pt x="525" y="1550"/>
                  </a:moveTo>
                  <a:lnTo>
                    <a:pt x="525" y="1550"/>
                  </a:lnTo>
                  <a:lnTo>
                    <a:pt x="542" y="1565"/>
                  </a:lnTo>
                  <a:lnTo>
                    <a:pt x="550" y="1573"/>
                  </a:lnTo>
                  <a:lnTo>
                    <a:pt x="558" y="1577"/>
                  </a:lnTo>
                  <a:lnTo>
                    <a:pt x="558" y="1577"/>
                  </a:lnTo>
                  <a:lnTo>
                    <a:pt x="556" y="1560"/>
                  </a:lnTo>
                  <a:lnTo>
                    <a:pt x="553" y="1542"/>
                  </a:lnTo>
                  <a:lnTo>
                    <a:pt x="550" y="1523"/>
                  </a:lnTo>
                  <a:lnTo>
                    <a:pt x="547" y="1514"/>
                  </a:lnTo>
                  <a:lnTo>
                    <a:pt x="544" y="1504"/>
                  </a:lnTo>
                  <a:lnTo>
                    <a:pt x="544" y="1504"/>
                  </a:lnTo>
                  <a:lnTo>
                    <a:pt x="530" y="1491"/>
                  </a:lnTo>
                  <a:lnTo>
                    <a:pt x="518" y="1477"/>
                  </a:lnTo>
                  <a:lnTo>
                    <a:pt x="505" y="1463"/>
                  </a:lnTo>
                  <a:lnTo>
                    <a:pt x="490" y="1450"/>
                  </a:lnTo>
                  <a:lnTo>
                    <a:pt x="490" y="1450"/>
                  </a:lnTo>
                  <a:lnTo>
                    <a:pt x="490" y="1466"/>
                  </a:lnTo>
                  <a:lnTo>
                    <a:pt x="491" y="1480"/>
                  </a:lnTo>
                  <a:lnTo>
                    <a:pt x="494" y="1494"/>
                  </a:lnTo>
                  <a:lnTo>
                    <a:pt x="498" y="1507"/>
                  </a:lnTo>
                  <a:lnTo>
                    <a:pt x="502" y="1518"/>
                  </a:lnTo>
                  <a:lnTo>
                    <a:pt x="509" y="1529"/>
                  </a:lnTo>
                  <a:lnTo>
                    <a:pt x="516" y="1540"/>
                  </a:lnTo>
                  <a:lnTo>
                    <a:pt x="525" y="1550"/>
                  </a:lnTo>
                  <a:lnTo>
                    <a:pt x="525" y="1550"/>
                  </a:lnTo>
                  <a:close/>
                  <a:moveTo>
                    <a:pt x="1521" y="1662"/>
                  </a:moveTo>
                  <a:lnTo>
                    <a:pt x="1521" y="1662"/>
                  </a:lnTo>
                  <a:lnTo>
                    <a:pt x="1527" y="1662"/>
                  </a:lnTo>
                  <a:lnTo>
                    <a:pt x="1533" y="1662"/>
                  </a:lnTo>
                  <a:lnTo>
                    <a:pt x="1533" y="1662"/>
                  </a:lnTo>
                  <a:lnTo>
                    <a:pt x="1538" y="1660"/>
                  </a:lnTo>
                  <a:lnTo>
                    <a:pt x="1544" y="1655"/>
                  </a:lnTo>
                  <a:lnTo>
                    <a:pt x="1551" y="1647"/>
                  </a:lnTo>
                  <a:lnTo>
                    <a:pt x="1558" y="1636"/>
                  </a:lnTo>
                  <a:lnTo>
                    <a:pt x="1565" y="1624"/>
                  </a:lnTo>
                  <a:lnTo>
                    <a:pt x="1565" y="1624"/>
                  </a:lnTo>
                  <a:lnTo>
                    <a:pt x="1580" y="1605"/>
                  </a:lnTo>
                  <a:lnTo>
                    <a:pt x="1593" y="1584"/>
                  </a:lnTo>
                  <a:lnTo>
                    <a:pt x="1593" y="1584"/>
                  </a:lnTo>
                  <a:lnTo>
                    <a:pt x="1590" y="1568"/>
                  </a:lnTo>
                  <a:lnTo>
                    <a:pt x="1589" y="1551"/>
                  </a:lnTo>
                  <a:lnTo>
                    <a:pt x="1589" y="1543"/>
                  </a:lnTo>
                  <a:lnTo>
                    <a:pt x="1590" y="1533"/>
                  </a:lnTo>
                  <a:lnTo>
                    <a:pt x="1593" y="1526"/>
                  </a:lnTo>
                  <a:lnTo>
                    <a:pt x="1597" y="1518"/>
                  </a:lnTo>
                  <a:lnTo>
                    <a:pt x="1597" y="1518"/>
                  </a:lnTo>
                  <a:lnTo>
                    <a:pt x="1596" y="1511"/>
                  </a:lnTo>
                  <a:lnTo>
                    <a:pt x="1594" y="1505"/>
                  </a:lnTo>
                  <a:lnTo>
                    <a:pt x="1592" y="1502"/>
                  </a:lnTo>
                  <a:lnTo>
                    <a:pt x="1589" y="1500"/>
                  </a:lnTo>
                  <a:lnTo>
                    <a:pt x="1585" y="1498"/>
                  </a:lnTo>
                  <a:lnTo>
                    <a:pt x="1579" y="1497"/>
                  </a:lnTo>
                  <a:lnTo>
                    <a:pt x="1565" y="1495"/>
                  </a:lnTo>
                  <a:lnTo>
                    <a:pt x="1565" y="1495"/>
                  </a:lnTo>
                  <a:lnTo>
                    <a:pt x="1554" y="1494"/>
                  </a:lnTo>
                  <a:lnTo>
                    <a:pt x="1544" y="1491"/>
                  </a:lnTo>
                  <a:lnTo>
                    <a:pt x="1534" y="1488"/>
                  </a:lnTo>
                  <a:lnTo>
                    <a:pt x="1527" y="1483"/>
                  </a:lnTo>
                  <a:lnTo>
                    <a:pt x="1527" y="1483"/>
                  </a:lnTo>
                  <a:lnTo>
                    <a:pt x="1520" y="1474"/>
                  </a:lnTo>
                  <a:lnTo>
                    <a:pt x="1514" y="1466"/>
                  </a:lnTo>
                  <a:lnTo>
                    <a:pt x="1509" y="1460"/>
                  </a:lnTo>
                  <a:lnTo>
                    <a:pt x="1505" y="1457"/>
                  </a:lnTo>
                  <a:lnTo>
                    <a:pt x="1500" y="1456"/>
                  </a:lnTo>
                  <a:lnTo>
                    <a:pt x="1500" y="1456"/>
                  </a:lnTo>
                  <a:lnTo>
                    <a:pt x="1491" y="1455"/>
                  </a:lnTo>
                  <a:lnTo>
                    <a:pt x="1482" y="1455"/>
                  </a:lnTo>
                  <a:lnTo>
                    <a:pt x="1475" y="1456"/>
                  </a:lnTo>
                  <a:lnTo>
                    <a:pt x="1467" y="1459"/>
                  </a:lnTo>
                  <a:lnTo>
                    <a:pt x="1451" y="1464"/>
                  </a:lnTo>
                  <a:lnTo>
                    <a:pt x="1437" y="1473"/>
                  </a:lnTo>
                  <a:lnTo>
                    <a:pt x="1437" y="1473"/>
                  </a:lnTo>
                  <a:lnTo>
                    <a:pt x="1440" y="1474"/>
                  </a:lnTo>
                  <a:lnTo>
                    <a:pt x="1441" y="1477"/>
                  </a:lnTo>
                  <a:lnTo>
                    <a:pt x="1443" y="1484"/>
                  </a:lnTo>
                  <a:lnTo>
                    <a:pt x="1443" y="1491"/>
                  </a:lnTo>
                  <a:lnTo>
                    <a:pt x="1444" y="1494"/>
                  </a:lnTo>
                  <a:lnTo>
                    <a:pt x="1446" y="1497"/>
                  </a:lnTo>
                  <a:lnTo>
                    <a:pt x="1446" y="1497"/>
                  </a:lnTo>
                  <a:lnTo>
                    <a:pt x="1451" y="1494"/>
                  </a:lnTo>
                  <a:lnTo>
                    <a:pt x="1458" y="1494"/>
                  </a:lnTo>
                  <a:lnTo>
                    <a:pt x="1465" y="1494"/>
                  </a:lnTo>
                  <a:lnTo>
                    <a:pt x="1472" y="1495"/>
                  </a:lnTo>
                  <a:lnTo>
                    <a:pt x="1479" y="1498"/>
                  </a:lnTo>
                  <a:lnTo>
                    <a:pt x="1484" y="1502"/>
                  </a:lnTo>
                  <a:lnTo>
                    <a:pt x="1488" y="1508"/>
                  </a:lnTo>
                  <a:lnTo>
                    <a:pt x="1489" y="1516"/>
                  </a:lnTo>
                  <a:lnTo>
                    <a:pt x="1489" y="1516"/>
                  </a:lnTo>
                  <a:lnTo>
                    <a:pt x="1485" y="1521"/>
                  </a:lnTo>
                  <a:lnTo>
                    <a:pt x="1479" y="1525"/>
                  </a:lnTo>
                  <a:lnTo>
                    <a:pt x="1468" y="1532"/>
                  </a:lnTo>
                  <a:lnTo>
                    <a:pt x="1457" y="1539"/>
                  </a:lnTo>
                  <a:lnTo>
                    <a:pt x="1451" y="1543"/>
                  </a:lnTo>
                  <a:lnTo>
                    <a:pt x="1447" y="1549"/>
                  </a:lnTo>
                  <a:lnTo>
                    <a:pt x="1447" y="1549"/>
                  </a:lnTo>
                  <a:lnTo>
                    <a:pt x="1472" y="1558"/>
                  </a:lnTo>
                  <a:lnTo>
                    <a:pt x="1498" y="1568"/>
                  </a:lnTo>
                  <a:lnTo>
                    <a:pt x="1509" y="1574"/>
                  </a:lnTo>
                  <a:lnTo>
                    <a:pt x="1520" y="1581"/>
                  </a:lnTo>
                  <a:lnTo>
                    <a:pt x="1530" y="1588"/>
                  </a:lnTo>
                  <a:lnTo>
                    <a:pt x="1538" y="1596"/>
                  </a:lnTo>
                  <a:lnTo>
                    <a:pt x="1538" y="1596"/>
                  </a:lnTo>
                  <a:lnTo>
                    <a:pt x="1542" y="1608"/>
                  </a:lnTo>
                  <a:lnTo>
                    <a:pt x="1542" y="1617"/>
                  </a:lnTo>
                  <a:lnTo>
                    <a:pt x="1538" y="1626"/>
                  </a:lnTo>
                  <a:lnTo>
                    <a:pt x="1534" y="1633"/>
                  </a:lnTo>
                  <a:lnTo>
                    <a:pt x="1526" y="1637"/>
                  </a:lnTo>
                  <a:lnTo>
                    <a:pt x="1517" y="1640"/>
                  </a:lnTo>
                  <a:lnTo>
                    <a:pt x="1507" y="1641"/>
                  </a:lnTo>
                  <a:lnTo>
                    <a:pt x="1498" y="1640"/>
                  </a:lnTo>
                  <a:lnTo>
                    <a:pt x="1498" y="1640"/>
                  </a:lnTo>
                  <a:lnTo>
                    <a:pt x="1495" y="1644"/>
                  </a:lnTo>
                  <a:lnTo>
                    <a:pt x="1493" y="1648"/>
                  </a:lnTo>
                  <a:lnTo>
                    <a:pt x="1492" y="1653"/>
                  </a:lnTo>
                  <a:lnTo>
                    <a:pt x="1491" y="1657"/>
                  </a:lnTo>
                  <a:lnTo>
                    <a:pt x="1491" y="1657"/>
                  </a:lnTo>
                  <a:lnTo>
                    <a:pt x="1493" y="1661"/>
                  </a:lnTo>
                  <a:lnTo>
                    <a:pt x="1498" y="1665"/>
                  </a:lnTo>
                  <a:lnTo>
                    <a:pt x="1500" y="1671"/>
                  </a:lnTo>
                  <a:lnTo>
                    <a:pt x="1506" y="1674"/>
                  </a:lnTo>
                  <a:lnTo>
                    <a:pt x="1506" y="1674"/>
                  </a:lnTo>
                  <a:lnTo>
                    <a:pt x="1513" y="1667"/>
                  </a:lnTo>
                  <a:lnTo>
                    <a:pt x="1517" y="1664"/>
                  </a:lnTo>
                  <a:lnTo>
                    <a:pt x="1521" y="1662"/>
                  </a:lnTo>
                  <a:lnTo>
                    <a:pt x="1521" y="1662"/>
                  </a:lnTo>
                  <a:close/>
                  <a:moveTo>
                    <a:pt x="1462" y="1504"/>
                  </a:moveTo>
                  <a:lnTo>
                    <a:pt x="1462" y="1504"/>
                  </a:lnTo>
                  <a:lnTo>
                    <a:pt x="1436" y="1519"/>
                  </a:lnTo>
                  <a:lnTo>
                    <a:pt x="1406" y="1537"/>
                  </a:lnTo>
                  <a:lnTo>
                    <a:pt x="1377" y="1557"/>
                  </a:lnTo>
                  <a:lnTo>
                    <a:pt x="1349" y="1573"/>
                  </a:lnTo>
                  <a:lnTo>
                    <a:pt x="1349" y="1573"/>
                  </a:lnTo>
                  <a:lnTo>
                    <a:pt x="1352" y="1577"/>
                  </a:lnTo>
                  <a:lnTo>
                    <a:pt x="1354" y="1581"/>
                  </a:lnTo>
                  <a:lnTo>
                    <a:pt x="1361" y="1587"/>
                  </a:lnTo>
                  <a:lnTo>
                    <a:pt x="1361" y="1587"/>
                  </a:lnTo>
                  <a:lnTo>
                    <a:pt x="1391" y="1567"/>
                  </a:lnTo>
                  <a:lnTo>
                    <a:pt x="1420" y="1550"/>
                  </a:lnTo>
                  <a:lnTo>
                    <a:pt x="1448" y="1533"/>
                  </a:lnTo>
                  <a:lnTo>
                    <a:pt x="1462" y="1523"/>
                  </a:lnTo>
                  <a:lnTo>
                    <a:pt x="1475" y="1512"/>
                  </a:lnTo>
                  <a:lnTo>
                    <a:pt x="1475" y="1512"/>
                  </a:lnTo>
                  <a:lnTo>
                    <a:pt x="1472" y="1508"/>
                  </a:lnTo>
                  <a:lnTo>
                    <a:pt x="1469" y="1505"/>
                  </a:lnTo>
                  <a:lnTo>
                    <a:pt x="1465" y="1504"/>
                  </a:lnTo>
                  <a:lnTo>
                    <a:pt x="1462" y="1504"/>
                  </a:lnTo>
                  <a:lnTo>
                    <a:pt x="1462" y="1504"/>
                  </a:lnTo>
                  <a:close/>
                  <a:moveTo>
                    <a:pt x="1434" y="1554"/>
                  </a:moveTo>
                  <a:lnTo>
                    <a:pt x="1434" y="1554"/>
                  </a:lnTo>
                  <a:lnTo>
                    <a:pt x="1416" y="1564"/>
                  </a:lnTo>
                  <a:lnTo>
                    <a:pt x="1398" y="1575"/>
                  </a:lnTo>
                  <a:lnTo>
                    <a:pt x="1380" y="1585"/>
                  </a:lnTo>
                  <a:lnTo>
                    <a:pt x="1371" y="1592"/>
                  </a:lnTo>
                  <a:lnTo>
                    <a:pt x="1363" y="1598"/>
                  </a:lnTo>
                  <a:lnTo>
                    <a:pt x="1363" y="1598"/>
                  </a:lnTo>
                  <a:lnTo>
                    <a:pt x="1399" y="1596"/>
                  </a:lnTo>
                  <a:lnTo>
                    <a:pt x="1436" y="1596"/>
                  </a:lnTo>
                  <a:lnTo>
                    <a:pt x="1474" y="1595"/>
                  </a:lnTo>
                  <a:lnTo>
                    <a:pt x="1514" y="1592"/>
                  </a:lnTo>
                  <a:lnTo>
                    <a:pt x="1514" y="1592"/>
                  </a:lnTo>
                  <a:lnTo>
                    <a:pt x="1507" y="1587"/>
                  </a:lnTo>
                  <a:lnTo>
                    <a:pt x="1498" y="1580"/>
                  </a:lnTo>
                  <a:lnTo>
                    <a:pt x="1488" y="1575"/>
                  </a:lnTo>
                  <a:lnTo>
                    <a:pt x="1478" y="1571"/>
                  </a:lnTo>
                  <a:lnTo>
                    <a:pt x="1455" y="1563"/>
                  </a:lnTo>
                  <a:lnTo>
                    <a:pt x="1434" y="1554"/>
                  </a:lnTo>
                  <a:lnTo>
                    <a:pt x="1434" y="1554"/>
                  </a:lnTo>
                  <a:close/>
                  <a:moveTo>
                    <a:pt x="1300" y="1584"/>
                  </a:moveTo>
                  <a:lnTo>
                    <a:pt x="1300" y="1584"/>
                  </a:lnTo>
                  <a:lnTo>
                    <a:pt x="1250" y="1582"/>
                  </a:lnTo>
                  <a:lnTo>
                    <a:pt x="1200" y="1581"/>
                  </a:lnTo>
                  <a:lnTo>
                    <a:pt x="1147" y="1578"/>
                  </a:lnTo>
                  <a:lnTo>
                    <a:pt x="1092" y="1578"/>
                  </a:lnTo>
                  <a:lnTo>
                    <a:pt x="1092" y="1578"/>
                  </a:lnTo>
                  <a:lnTo>
                    <a:pt x="1051" y="1577"/>
                  </a:lnTo>
                  <a:lnTo>
                    <a:pt x="1009" y="1575"/>
                  </a:lnTo>
                  <a:lnTo>
                    <a:pt x="967" y="1571"/>
                  </a:lnTo>
                  <a:lnTo>
                    <a:pt x="926" y="1568"/>
                  </a:lnTo>
                  <a:lnTo>
                    <a:pt x="926" y="1568"/>
                  </a:lnTo>
                  <a:lnTo>
                    <a:pt x="887" y="1564"/>
                  </a:lnTo>
                  <a:lnTo>
                    <a:pt x="846" y="1563"/>
                  </a:lnTo>
                  <a:lnTo>
                    <a:pt x="766" y="1561"/>
                  </a:lnTo>
                  <a:lnTo>
                    <a:pt x="620" y="1563"/>
                  </a:lnTo>
                  <a:lnTo>
                    <a:pt x="620" y="1563"/>
                  </a:lnTo>
                  <a:lnTo>
                    <a:pt x="613" y="1565"/>
                  </a:lnTo>
                  <a:lnTo>
                    <a:pt x="605" y="1568"/>
                  </a:lnTo>
                  <a:lnTo>
                    <a:pt x="598" y="1573"/>
                  </a:lnTo>
                  <a:lnTo>
                    <a:pt x="595" y="1574"/>
                  </a:lnTo>
                  <a:lnTo>
                    <a:pt x="595" y="1577"/>
                  </a:lnTo>
                  <a:lnTo>
                    <a:pt x="595" y="1577"/>
                  </a:lnTo>
                  <a:lnTo>
                    <a:pt x="636" y="1574"/>
                  </a:lnTo>
                  <a:lnTo>
                    <a:pt x="675" y="1571"/>
                  </a:lnTo>
                  <a:lnTo>
                    <a:pt x="749" y="1571"/>
                  </a:lnTo>
                  <a:lnTo>
                    <a:pt x="822" y="1571"/>
                  </a:lnTo>
                  <a:lnTo>
                    <a:pt x="895" y="1571"/>
                  </a:lnTo>
                  <a:lnTo>
                    <a:pt x="895" y="1571"/>
                  </a:lnTo>
                  <a:lnTo>
                    <a:pt x="909" y="1571"/>
                  </a:lnTo>
                  <a:lnTo>
                    <a:pt x="922" y="1573"/>
                  </a:lnTo>
                  <a:lnTo>
                    <a:pt x="936" y="1575"/>
                  </a:lnTo>
                  <a:lnTo>
                    <a:pt x="950" y="1577"/>
                  </a:lnTo>
                  <a:lnTo>
                    <a:pt x="950" y="1577"/>
                  </a:lnTo>
                  <a:lnTo>
                    <a:pt x="981" y="1575"/>
                  </a:lnTo>
                  <a:lnTo>
                    <a:pt x="1017" y="1577"/>
                  </a:lnTo>
                  <a:lnTo>
                    <a:pt x="1017" y="1577"/>
                  </a:lnTo>
                  <a:lnTo>
                    <a:pt x="1041" y="1578"/>
                  </a:lnTo>
                  <a:lnTo>
                    <a:pt x="1064" y="1582"/>
                  </a:lnTo>
                  <a:lnTo>
                    <a:pt x="1086" y="1585"/>
                  </a:lnTo>
                  <a:lnTo>
                    <a:pt x="1110" y="1588"/>
                  </a:lnTo>
                  <a:lnTo>
                    <a:pt x="1110" y="1588"/>
                  </a:lnTo>
                  <a:lnTo>
                    <a:pt x="1131" y="1588"/>
                  </a:lnTo>
                  <a:lnTo>
                    <a:pt x="1154" y="1587"/>
                  </a:lnTo>
                  <a:lnTo>
                    <a:pt x="1175" y="1587"/>
                  </a:lnTo>
                  <a:lnTo>
                    <a:pt x="1194" y="1589"/>
                  </a:lnTo>
                  <a:lnTo>
                    <a:pt x="1194" y="1589"/>
                  </a:lnTo>
                  <a:lnTo>
                    <a:pt x="1221" y="1592"/>
                  </a:lnTo>
                  <a:lnTo>
                    <a:pt x="1249" y="1595"/>
                  </a:lnTo>
                  <a:lnTo>
                    <a:pt x="1300" y="1596"/>
                  </a:lnTo>
                  <a:lnTo>
                    <a:pt x="1300" y="1596"/>
                  </a:lnTo>
                  <a:lnTo>
                    <a:pt x="1311" y="1598"/>
                  </a:lnTo>
                  <a:lnTo>
                    <a:pt x="1323" y="1598"/>
                  </a:lnTo>
                  <a:lnTo>
                    <a:pt x="1331" y="1598"/>
                  </a:lnTo>
                  <a:lnTo>
                    <a:pt x="1336" y="1596"/>
                  </a:lnTo>
                  <a:lnTo>
                    <a:pt x="1342" y="1594"/>
                  </a:lnTo>
                  <a:lnTo>
                    <a:pt x="1345" y="1589"/>
                  </a:lnTo>
                  <a:lnTo>
                    <a:pt x="1345" y="1589"/>
                  </a:lnTo>
                  <a:lnTo>
                    <a:pt x="1335" y="1585"/>
                  </a:lnTo>
                  <a:lnTo>
                    <a:pt x="1323" y="1584"/>
                  </a:lnTo>
                  <a:lnTo>
                    <a:pt x="1300" y="1584"/>
                  </a:lnTo>
                  <a:lnTo>
                    <a:pt x="1300" y="1584"/>
                  </a:lnTo>
                  <a:close/>
                  <a:moveTo>
                    <a:pt x="1406" y="1605"/>
                  </a:moveTo>
                  <a:lnTo>
                    <a:pt x="1406" y="1605"/>
                  </a:lnTo>
                  <a:lnTo>
                    <a:pt x="1385" y="1608"/>
                  </a:lnTo>
                  <a:lnTo>
                    <a:pt x="1364" y="1609"/>
                  </a:lnTo>
                  <a:lnTo>
                    <a:pt x="1343" y="1609"/>
                  </a:lnTo>
                  <a:lnTo>
                    <a:pt x="1322" y="1609"/>
                  </a:lnTo>
                  <a:lnTo>
                    <a:pt x="1281" y="1606"/>
                  </a:lnTo>
                  <a:lnTo>
                    <a:pt x="1245" y="1603"/>
                  </a:lnTo>
                  <a:lnTo>
                    <a:pt x="1245" y="1603"/>
                  </a:lnTo>
                  <a:lnTo>
                    <a:pt x="1231" y="1603"/>
                  </a:lnTo>
                  <a:lnTo>
                    <a:pt x="1217" y="1602"/>
                  </a:lnTo>
                  <a:lnTo>
                    <a:pt x="1189" y="1598"/>
                  </a:lnTo>
                  <a:lnTo>
                    <a:pt x="1189" y="1598"/>
                  </a:lnTo>
                  <a:lnTo>
                    <a:pt x="1158" y="1596"/>
                  </a:lnTo>
                  <a:lnTo>
                    <a:pt x="1124" y="1596"/>
                  </a:lnTo>
                  <a:lnTo>
                    <a:pt x="1090" y="1595"/>
                  </a:lnTo>
                  <a:lnTo>
                    <a:pt x="1057" y="1592"/>
                  </a:lnTo>
                  <a:lnTo>
                    <a:pt x="1057" y="1592"/>
                  </a:lnTo>
                  <a:lnTo>
                    <a:pt x="988" y="1588"/>
                  </a:lnTo>
                  <a:lnTo>
                    <a:pt x="956" y="1587"/>
                  </a:lnTo>
                  <a:lnTo>
                    <a:pt x="923" y="1582"/>
                  </a:lnTo>
                  <a:lnTo>
                    <a:pt x="923" y="1582"/>
                  </a:lnTo>
                  <a:lnTo>
                    <a:pt x="915" y="1585"/>
                  </a:lnTo>
                  <a:lnTo>
                    <a:pt x="907" y="1587"/>
                  </a:lnTo>
                  <a:lnTo>
                    <a:pt x="898" y="1587"/>
                  </a:lnTo>
                  <a:lnTo>
                    <a:pt x="890" y="1585"/>
                  </a:lnTo>
                  <a:lnTo>
                    <a:pt x="870" y="1584"/>
                  </a:lnTo>
                  <a:lnTo>
                    <a:pt x="852" y="1582"/>
                  </a:lnTo>
                  <a:lnTo>
                    <a:pt x="852" y="1582"/>
                  </a:lnTo>
                  <a:lnTo>
                    <a:pt x="845" y="1582"/>
                  </a:lnTo>
                  <a:lnTo>
                    <a:pt x="836" y="1585"/>
                  </a:lnTo>
                  <a:lnTo>
                    <a:pt x="836" y="1585"/>
                  </a:lnTo>
                  <a:lnTo>
                    <a:pt x="820" y="1584"/>
                  </a:lnTo>
                  <a:lnTo>
                    <a:pt x="803" y="1582"/>
                  </a:lnTo>
                  <a:lnTo>
                    <a:pt x="803" y="1582"/>
                  </a:lnTo>
                  <a:lnTo>
                    <a:pt x="756" y="1580"/>
                  </a:lnTo>
                  <a:lnTo>
                    <a:pt x="710" y="1580"/>
                  </a:lnTo>
                  <a:lnTo>
                    <a:pt x="662" y="1581"/>
                  </a:lnTo>
                  <a:lnTo>
                    <a:pt x="615" y="1585"/>
                  </a:lnTo>
                  <a:lnTo>
                    <a:pt x="615" y="1585"/>
                  </a:lnTo>
                  <a:lnTo>
                    <a:pt x="599" y="1585"/>
                  </a:lnTo>
                  <a:lnTo>
                    <a:pt x="585" y="1585"/>
                  </a:lnTo>
                  <a:lnTo>
                    <a:pt x="571" y="1587"/>
                  </a:lnTo>
                  <a:lnTo>
                    <a:pt x="565" y="1588"/>
                  </a:lnTo>
                  <a:lnTo>
                    <a:pt x="560" y="1591"/>
                  </a:lnTo>
                  <a:lnTo>
                    <a:pt x="560" y="1591"/>
                  </a:lnTo>
                  <a:lnTo>
                    <a:pt x="556" y="1594"/>
                  </a:lnTo>
                  <a:lnTo>
                    <a:pt x="553" y="1598"/>
                  </a:lnTo>
                  <a:lnTo>
                    <a:pt x="550" y="1602"/>
                  </a:lnTo>
                  <a:lnTo>
                    <a:pt x="547" y="1608"/>
                  </a:lnTo>
                  <a:lnTo>
                    <a:pt x="546" y="1619"/>
                  </a:lnTo>
                  <a:lnTo>
                    <a:pt x="546" y="1629"/>
                  </a:lnTo>
                  <a:lnTo>
                    <a:pt x="546" y="1629"/>
                  </a:lnTo>
                  <a:lnTo>
                    <a:pt x="577" y="1619"/>
                  </a:lnTo>
                  <a:lnTo>
                    <a:pt x="605" y="1609"/>
                  </a:lnTo>
                  <a:lnTo>
                    <a:pt x="620" y="1605"/>
                  </a:lnTo>
                  <a:lnTo>
                    <a:pt x="634" y="1602"/>
                  </a:lnTo>
                  <a:lnTo>
                    <a:pt x="650" y="1599"/>
                  </a:lnTo>
                  <a:lnTo>
                    <a:pt x="665" y="1598"/>
                  </a:lnTo>
                  <a:lnTo>
                    <a:pt x="665" y="1598"/>
                  </a:lnTo>
                  <a:lnTo>
                    <a:pt x="674" y="1595"/>
                  </a:lnTo>
                  <a:lnTo>
                    <a:pt x="681" y="1592"/>
                  </a:lnTo>
                  <a:lnTo>
                    <a:pt x="681" y="1592"/>
                  </a:lnTo>
                  <a:lnTo>
                    <a:pt x="713" y="1589"/>
                  </a:lnTo>
                  <a:lnTo>
                    <a:pt x="747" y="1587"/>
                  </a:lnTo>
                  <a:lnTo>
                    <a:pt x="779" y="1587"/>
                  </a:lnTo>
                  <a:lnTo>
                    <a:pt x="813" y="1589"/>
                  </a:lnTo>
                  <a:lnTo>
                    <a:pt x="845" y="1592"/>
                  </a:lnTo>
                  <a:lnTo>
                    <a:pt x="876" y="1596"/>
                  </a:lnTo>
                  <a:lnTo>
                    <a:pt x="905" y="1602"/>
                  </a:lnTo>
                  <a:lnTo>
                    <a:pt x="935" y="1609"/>
                  </a:lnTo>
                  <a:lnTo>
                    <a:pt x="935" y="1609"/>
                  </a:lnTo>
                  <a:lnTo>
                    <a:pt x="944" y="1608"/>
                  </a:lnTo>
                  <a:lnTo>
                    <a:pt x="956" y="1606"/>
                  </a:lnTo>
                  <a:lnTo>
                    <a:pt x="968" y="1605"/>
                  </a:lnTo>
                  <a:lnTo>
                    <a:pt x="981" y="1606"/>
                  </a:lnTo>
                  <a:lnTo>
                    <a:pt x="1006" y="1609"/>
                  </a:lnTo>
                  <a:lnTo>
                    <a:pt x="1033" y="1610"/>
                  </a:lnTo>
                  <a:lnTo>
                    <a:pt x="1033" y="1610"/>
                  </a:lnTo>
                  <a:lnTo>
                    <a:pt x="1078" y="1612"/>
                  </a:lnTo>
                  <a:lnTo>
                    <a:pt x="1123" y="1613"/>
                  </a:lnTo>
                  <a:lnTo>
                    <a:pt x="1123" y="1613"/>
                  </a:lnTo>
                  <a:lnTo>
                    <a:pt x="1162" y="1616"/>
                  </a:lnTo>
                  <a:lnTo>
                    <a:pt x="1201" y="1620"/>
                  </a:lnTo>
                  <a:lnTo>
                    <a:pt x="1242" y="1624"/>
                  </a:lnTo>
                  <a:lnTo>
                    <a:pt x="1281" y="1626"/>
                  </a:lnTo>
                  <a:lnTo>
                    <a:pt x="1281" y="1626"/>
                  </a:lnTo>
                  <a:lnTo>
                    <a:pt x="1309" y="1626"/>
                  </a:lnTo>
                  <a:lnTo>
                    <a:pt x="1338" y="1626"/>
                  </a:lnTo>
                  <a:lnTo>
                    <a:pt x="1364" y="1626"/>
                  </a:lnTo>
                  <a:lnTo>
                    <a:pt x="1389" y="1626"/>
                  </a:lnTo>
                  <a:lnTo>
                    <a:pt x="1389" y="1626"/>
                  </a:lnTo>
                  <a:lnTo>
                    <a:pt x="1418" y="1629"/>
                  </a:lnTo>
                  <a:lnTo>
                    <a:pt x="1446" y="1631"/>
                  </a:lnTo>
                  <a:lnTo>
                    <a:pt x="1446" y="1631"/>
                  </a:lnTo>
                  <a:lnTo>
                    <a:pt x="1462" y="1633"/>
                  </a:lnTo>
                  <a:lnTo>
                    <a:pt x="1489" y="1631"/>
                  </a:lnTo>
                  <a:lnTo>
                    <a:pt x="1513" y="1630"/>
                  </a:lnTo>
                  <a:lnTo>
                    <a:pt x="1523" y="1627"/>
                  </a:lnTo>
                  <a:lnTo>
                    <a:pt x="1527" y="1624"/>
                  </a:lnTo>
                  <a:lnTo>
                    <a:pt x="1527" y="1624"/>
                  </a:lnTo>
                  <a:lnTo>
                    <a:pt x="1530" y="1622"/>
                  </a:lnTo>
                  <a:lnTo>
                    <a:pt x="1530" y="1619"/>
                  </a:lnTo>
                  <a:lnTo>
                    <a:pt x="1530" y="1613"/>
                  </a:lnTo>
                  <a:lnTo>
                    <a:pt x="1527" y="1608"/>
                  </a:lnTo>
                  <a:lnTo>
                    <a:pt x="1526" y="1602"/>
                  </a:lnTo>
                  <a:lnTo>
                    <a:pt x="1526" y="1602"/>
                  </a:lnTo>
                  <a:lnTo>
                    <a:pt x="1464" y="1606"/>
                  </a:lnTo>
                  <a:lnTo>
                    <a:pt x="1433" y="1608"/>
                  </a:lnTo>
                  <a:lnTo>
                    <a:pt x="1419" y="1606"/>
                  </a:lnTo>
                  <a:lnTo>
                    <a:pt x="1406" y="1605"/>
                  </a:lnTo>
                  <a:lnTo>
                    <a:pt x="1406" y="1605"/>
                  </a:lnTo>
                  <a:close/>
                  <a:moveTo>
                    <a:pt x="487" y="1846"/>
                  </a:moveTo>
                  <a:lnTo>
                    <a:pt x="487" y="1846"/>
                  </a:lnTo>
                  <a:lnTo>
                    <a:pt x="523" y="1860"/>
                  </a:lnTo>
                  <a:lnTo>
                    <a:pt x="542" y="1866"/>
                  </a:lnTo>
                  <a:lnTo>
                    <a:pt x="560" y="1872"/>
                  </a:lnTo>
                  <a:lnTo>
                    <a:pt x="577" y="1874"/>
                  </a:lnTo>
                  <a:lnTo>
                    <a:pt x="595" y="1877"/>
                  </a:lnTo>
                  <a:lnTo>
                    <a:pt x="613" y="1877"/>
                  </a:lnTo>
                  <a:lnTo>
                    <a:pt x="631" y="1877"/>
                  </a:lnTo>
                  <a:lnTo>
                    <a:pt x="631" y="1877"/>
                  </a:lnTo>
                  <a:lnTo>
                    <a:pt x="657" y="1873"/>
                  </a:lnTo>
                  <a:lnTo>
                    <a:pt x="682" y="1869"/>
                  </a:lnTo>
                  <a:lnTo>
                    <a:pt x="707" y="1862"/>
                  </a:lnTo>
                  <a:lnTo>
                    <a:pt x="732" y="1853"/>
                  </a:lnTo>
                  <a:lnTo>
                    <a:pt x="782" y="1836"/>
                  </a:lnTo>
                  <a:lnTo>
                    <a:pt x="807" y="1828"/>
                  </a:lnTo>
                  <a:lnTo>
                    <a:pt x="832" y="1821"/>
                  </a:lnTo>
                  <a:lnTo>
                    <a:pt x="832" y="1821"/>
                  </a:lnTo>
                  <a:lnTo>
                    <a:pt x="856" y="1815"/>
                  </a:lnTo>
                  <a:lnTo>
                    <a:pt x="878" y="1811"/>
                  </a:lnTo>
                  <a:lnTo>
                    <a:pt x="902" y="1808"/>
                  </a:lnTo>
                  <a:lnTo>
                    <a:pt x="926" y="1806"/>
                  </a:lnTo>
                  <a:lnTo>
                    <a:pt x="926" y="1806"/>
                  </a:lnTo>
                  <a:lnTo>
                    <a:pt x="949" y="1806"/>
                  </a:lnTo>
                  <a:lnTo>
                    <a:pt x="970" y="1807"/>
                  </a:lnTo>
                  <a:lnTo>
                    <a:pt x="1010" y="1811"/>
                  </a:lnTo>
                  <a:lnTo>
                    <a:pt x="1029" y="1814"/>
                  </a:lnTo>
                  <a:lnTo>
                    <a:pt x="1048" y="1815"/>
                  </a:lnTo>
                  <a:lnTo>
                    <a:pt x="1065" y="1815"/>
                  </a:lnTo>
                  <a:lnTo>
                    <a:pt x="1083" y="1813"/>
                  </a:lnTo>
                  <a:lnTo>
                    <a:pt x="1083" y="1813"/>
                  </a:lnTo>
                  <a:lnTo>
                    <a:pt x="1099" y="1800"/>
                  </a:lnTo>
                  <a:lnTo>
                    <a:pt x="1113" y="1786"/>
                  </a:lnTo>
                  <a:lnTo>
                    <a:pt x="1113" y="1786"/>
                  </a:lnTo>
                  <a:lnTo>
                    <a:pt x="1114" y="1779"/>
                  </a:lnTo>
                  <a:lnTo>
                    <a:pt x="1114" y="1772"/>
                  </a:lnTo>
                  <a:lnTo>
                    <a:pt x="1113" y="1758"/>
                  </a:lnTo>
                  <a:lnTo>
                    <a:pt x="1109" y="1744"/>
                  </a:lnTo>
                  <a:lnTo>
                    <a:pt x="1103" y="1731"/>
                  </a:lnTo>
                  <a:lnTo>
                    <a:pt x="1096" y="1720"/>
                  </a:lnTo>
                  <a:lnTo>
                    <a:pt x="1088" y="1709"/>
                  </a:lnTo>
                  <a:lnTo>
                    <a:pt x="1079" y="1700"/>
                  </a:lnTo>
                  <a:lnTo>
                    <a:pt x="1072" y="1693"/>
                  </a:lnTo>
                  <a:lnTo>
                    <a:pt x="1072" y="1693"/>
                  </a:lnTo>
                  <a:lnTo>
                    <a:pt x="1060" y="1682"/>
                  </a:lnTo>
                  <a:lnTo>
                    <a:pt x="1047" y="1672"/>
                  </a:lnTo>
                  <a:lnTo>
                    <a:pt x="1047" y="1672"/>
                  </a:lnTo>
                  <a:lnTo>
                    <a:pt x="1034" y="1664"/>
                  </a:lnTo>
                  <a:lnTo>
                    <a:pt x="1019" y="1655"/>
                  </a:lnTo>
                  <a:lnTo>
                    <a:pt x="989" y="1643"/>
                  </a:lnTo>
                  <a:lnTo>
                    <a:pt x="960" y="1630"/>
                  </a:lnTo>
                  <a:lnTo>
                    <a:pt x="946" y="1624"/>
                  </a:lnTo>
                  <a:lnTo>
                    <a:pt x="933" y="1617"/>
                  </a:lnTo>
                  <a:lnTo>
                    <a:pt x="933" y="1617"/>
                  </a:lnTo>
                  <a:lnTo>
                    <a:pt x="902" y="1612"/>
                  </a:lnTo>
                  <a:lnTo>
                    <a:pt x="871" y="1605"/>
                  </a:lnTo>
                  <a:lnTo>
                    <a:pt x="839" y="1601"/>
                  </a:lnTo>
                  <a:lnTo>
                    <a:pt x="807" y="1598"/>
                  </a:lnTo>
                  <a:lnTo>
                    <a:pt x="775" y="1596"/>
                  </a:lnTo>
                  <a:lnTo>
                    <a:pt x="741" y="1598"/>
                  </a:lnTo>
                  <a:lnTo>
                    <a:pt x="709" y="1599"/>
                  </a:lnTo>
                  <a:lnTo>
                    <a:pt x="675" y="1603"/>
                  </a:lnTo>
                  <a:lnTo>
                    <a:pt x="675" y="1603"/>
                  </a:lnTo>
                  <a:lnTo>
                    <a:pt x="648" y="1609"/>
                  </a:lnTo>
                  <a:lnTo>
                    <a:pt x="622" y="1616"/>
                  </a:lnTo>
                  <a:lnTo>
                    <a:pt x="598" y="1623"/>
                  </a:lnTo>
                  <a:lnTo>
                    <a:pt x="574" y="1631"/>
                  </a:lnTo>
                  <a:lnTo>
                    <a:pt x="551" y="1640"/>
                  </a:lnTo>
                  <a:lnTo>
                    <a:pt x="530" y="1650"/>
                  </a:lnTo>
                  <a:lnTo>
                    <a:pt x="509" y="1661"/>
                  </a:lnTo>
                  <a:lnTo>
                    <a:pt x="490" y="1674"/>
                  </a:lnTo>
                  <a:lnTo>
                    <a:pt x="490" y="1674"/>
                  </a:lnTo>
                  <a:lnTo>
                    <a:pt x="469" y="1689"/>
                  </a:lnTo>
                  <a:lnTo>
                    <a:pt x="448" y="1707"/>
                  </a:lnTo>
                  <a:lnTo>
                    <a:pt x="429" y="1726"/>
                  </a:lnTo>
                  <a:lnTo>
                    <a:pt x="412" y="1744"/>
                  </a:lnTo>
                  <a:lnTo>
                    <a:pt x="412" y="1744"/>
                  </a:lnTo>
                  <a:lnTo>
                    <a:pt x="412" y="1749"/>
                  </a:lnTo>
                  <a:lnTo>
                    <a:pt x="411" y="1754"/>
                  </a:lnTo>
                  <a:lnTo>
                    <a:pt x="405" y="1762"/>
                  </a:lnTo>
                  <a:lnTo>
                    <a:pt x="405" y="1762"/>
                  </a:lnTo>
                  <a:lnTo>
                    <a:pt x="407" y="1766"/>
                  </a:lnTo>
                  <a:lnTo>
                    <a:pt x="408" y="1770"/>
                  </a:lnTo>
                  <a:lnTo>
                    <a:pt x="410" y="1775"/>
                  </a:lnTo>
                  <a:lnTo>
                    <a:pt x="414" y="1778"/>
                  </a:lnTo>
                  <a:lnTo>
                    <a:pt x="414" y="1778"/>
                  </a:lnTo>
                  <a:lnTo>
                    <a:pt x="424" y="1761"/>
                  </a:lnTo>
                  <a:lnTo>
                    <a:pt x="429" y="1754"/>
                  </a:lnTo>
                  <a:lnTo>
                    <a:pt x="436" y="1747"/>
                  </a:lnTo>
                  <a:lnTo>
                    <a:pt x="443" y="1740"/>
                  </a:lnTo>
                  <a:lnTo>
                    <a:pt x="450" y="1734"/>
                  </a:lnTo>
                  <a:lnTo>
                    <a:pt x="460" y="1728"/>
                  </a:lnTo>
                  <a:lnTo>
                    <a:pt x="470" y="1726"/>
                  </a:lnTo>
                  <a:lnTo>
                    <a:pt x="470" y="1726"/>
                  </a:lnTo>
                  <a:lnTo>
                    <a:pt x="471" y="1716"/>
                  </a:lnTo>
                  <a:lnTo>
                    <a:pt x="474" y="1709"/>
                  </a:lnTo>
                  <a:lnTo>
                    <a:pt x="478" y="1702"/>
                  </a:lnTo>
                  <a:lnTo>
                    <a:pt x="484" y="1696"/>
                  </a:lnTo>
                  <a:lnTo>
                    <a:pt x="490" y="1692"/>
                  </a:lnTo>
                  <a:lnTo>
                    <a:pt x="497" y="1688"/>
                  </a:lnTo>
                  <a:lnTo>
                    <a:pt x="504" y="1685"/>
                  </a:lnTo>
                  <a:lnTo>
                    <a:pt x="512" y="1682"/>
                  </a:lnTo>
                  <a:lnTo>
                    <a:pt x="512" y="1682"/>
                  </a:lnTo>
                  <a:lnTo>
                    <a:pt x="521" y="1668"/>
                  </a:lnTo>
                  <a:lnTo>
                    <a:pt x="521" y="1668"/>
                  </a:lnTo>
                  <a:lnTo>
                    <a:pt x="536" y="1661"/>
                  </a:lnTo>
                  <a:lnTo>
                    <a:pt x="554" y="1654"/>
                  </a:lnTo>
                  <a:lnTo>
                    <a:pt x="574" y="1650"/>
                  </a:lnTo>
                  <a:lnTo>
                    <a:pt x="594" y="1648"/>
                  </a:lnTo>
                  <a:lnTo>
                    <a:pt x="613" y="1647"/>
                  </a:lnTo>
                  <a:lnTo>
                    <a:pt x="633" y="1650"/>
                  </a:lnTo>
                  <a:lnTo>
                    <a:pt x="650" y="1654"/>
                  </a:lnTo>
                  <a:lnTo>
                    <a:pt x="658" y="1657"/>
                  </a:lnTo>
                  <a:lnTo>
                    <a:pt x="665" y="1661"/>
                  </a:lnTo>
                  <a:lnTo>
                    <a:pt x="665" y="1661"/>
                  </a:lnTo>
                  <a:lnTo>
                    <a:pt x="686" y="1657"/>
                  </a:lnTo>
                  <a:lnTo>
                    <a:pt x="707" y="1653"/>
                  </a:lnTo>
                  <a:lnTo>
                    <a:pt x="728" y="1650"/>
                  </a:lnTo>
                  <a:lnTo>
                    <a:pt x="751" y="1648"/>
                  </a:lnTo>
                  <a:lnTo>
                    <a:pt x="797" y="1646"/>
                  </a:lnTo>
                  <a:lnTo>
                    <a:pt x="843" y="1646"/>
                  </a:lnTo>
                  <a:lnTo>
                    <a:pt x="843" y="1646"/>
                  </a:lnTo>
                  <a:lnTo>
                    <a:pt x="887" y="1647"/>
                  </a:lnTo>
                  <a:lnTo>
                    <a:pt x="908" y="1648"/>
                  </a:lnTo>
                  <a:lnTo>
                    <a:pt x="929" y="1651"/>
                  </a:lnTo>
                  <a:lnTo>
                    <a:pt x="929" y="1651"/>
                  </a:lnTo>
                  <a:lnTo>
                    <a:pt x="936" y="1653"/>
                  </a:lnTo>
                  <a:lnTo>
                    <a:pt x="943" y="1654"/>
                  </a:lnTo>
                  <a:lnTo>
                    <a:pt x="949" y="1657"/>
                  </a:lnTo>
                  <a:lnTo>
                    <a:pt x="954" y="1662"/>
                  </a:lnTo>
                  <a:lnTo>
                    <a:pt x="954" y="1662"/>
                  </a:lnTo>
                  <a:lnTo>
                    <a:pt x="949" y="1665"/>
                  </a:lnTo>
                  <a:lnTo>
                    <a:pt x="944" y="1667"/>
                  </a:lnTo>
                  <a:lnTo>
                    <a:pt x="935" y="1665"/>
                  </a:lnTo>
                  <a:lnTo>
                    <a:pt x="923" y="1664"/>
                  </a:lnTo>
                  <a:lnTo>
                    <a:pt x="914" y="1661"/>
                  </a:lnTo>
                  <a:lnTo>
                    <a:pt x="914" y="1661"/>
                  </a:lnTo>
                  <a:lnTo>
                    <a:pt x="902" y="1661"/>
                  </a:lnTo>
                  <a:lnTo>
                    <a:pt x="891" y="1661"/>
                  </a:lnTo>
                  <a:lnTo>
                    <a:pt x="869" y="1661"/>
                  </a:lnTo>
                  <a:lnTo>
                    <a:pt x="869" y="1661"/>
                  </a:lnTo>
                  <a:lnTo>
                    <a:pt x="817" y="1658"/>
                  </a:lnTo>
                  <a:lnTo>
                    <a:pt x="791" y="1658"/>
                  </a:lnTo>
                  <a:lnTo>
                    <a:pt x="766" y="1658"/>
                  </a:lnTo>
                  <a:lnTo>
                    <a:pt x="741" y="1660"/>
                  </a:lnTo>
                  <a:lnTo>
                    <a:pt x="716" y="1662"/>
                  </a:lnTo>
                  <a:lnTo>
                    <a:pt x="693" y="1668"/>
                  </a:lnTo>
                  <a:lnTo>
                    <a:pt x="669" y="1674"/>
                  </a:lnTo>
                  <a:lnTo>
                    <a:pt x="669" y="1674"/>
                  </a:lnTo>
                  <a:lnTo>
                    <a:pt x="669" y="1681"/>
                  </a:lnTo>
                  <a:lnTo>
                    <a:pt x="668" y="1689"/>
                  </a:lnTo>
                  <a:lnTo>
                    <a:pt x="665" y="1696"/>
                  </a:lnTo>
                  <a:lnTo>
                    <a:pt x="661" y="1703"/>
                  </a:lnTo>
                  <a:lnTo>
                    <a:pt x="661" y="1703"/>
                  </a:lnTo>
                  <a:lnTo>
                    <a:pt x="657" y="1709"/>
                  </a:lnTo>
                  <a:lnTo>
                    <a:pt x="650" y="1714"/>
                  </a:lnTo>
                  <a:lnTo>
                    <a:pt x="631" y="1726"/>
                  </a:lnTo>
                  <a:lnTo>
                    <a:pt x="612" y="1735"/>
                  </a:lnTo>
                  <a:lnTo>
                    <a:pt x="591" y="1742"/>
                  </a:lnTo>
                  <a:lnTo>
                    <a:pt x="591" y="1742"/>
                  </a:lnTo>
                  <a:lnTo>
                    <a:pt x="582" y="1742"/>
                  </a:lnTo>
                  <a:lnTo>
                    <a:pt x="575" y="1744"/>
                  </a:lnTo>
                  <a:lnTo>
                    <a:pt x="558" y="1745"/>
                  </a:lnTo>
                  <a:lnTo>
                    <a:pt x="558" y="1745"/>
                  </a:lnTo>
                  <a:lnTo>
                    <a:pt x="544" y="1748"/>
                  </a:lnTo>
                  <a:lnTo>
                    <a:pt x="537" y="1749"/>
                  </a:lnTo>
                  <a:lnTo>
                    <a:pt x="532" y="1751"/>
                  </a:lnTo>
                  <a:lnTo>
                    <a:pt x="532" y="1751"/>
                  </a:lnTo>
                  <a:lnTo>
                    <a:pt x="516" y="1749"/>
                  </a:lnTo>
                  <a:lnTo>
                    <a:pt x="501" y="1745"/>
                  </a:lnTo>
                  <a:lnTo>
                    <a:pt x="487" y="1741"/>
                  </a:lnTo>
                  <a:lnTo>
                    <a:pt x="474" y="1734"/>
                  </a:lnTo>
                  <a:lnTo>
                    <a:pt x="474" y="1734"/>
                  </a:lnTo>
                  <a:lnTo>
                    <a:pt x="460" y="1745"/>
                  </a:lnTo>
                  <a:lnTo>
                    <a:pt x="445" y="1758"/>
                  </a:lnTo>
                  <a:lnTo>
                    <a:pt x="438" y="1765"/>
                  </a:lnTo>
                  <a:lnTo>
                    <a:pt x="431" y="1773"/>
                  </a:lnTo>
                  <a:lnTo>
                    <a:pt x="425" y="1782"/>
                  </a:lnTo>
                  <a:lnTo>
                    <a:pt x="421" y="1792"/>
                  </a:lnTo>
                  <a:lnTo>
                    <a:pt x="421" y="1792"/>
                  </a:lnTo>
                  <a:lnTo>
                    <a:pt x="436" y="1807"/>
                  </a:lnTo>
                  <a:lnTo>
                    <a:pt x="453" y="1821"/>
                  </a:lnTo>
                  <a:lnTo>
                    <a:pt x="470" y="1834"/>
                  </a:lnTo>
                  <a:lnTo>
                    <a:pt x="487" y="1846"/>
                  </a:lnTo>
                  <a:lnTo>
                    <a:pt x="487" y="1846"/>
                  </a:lnTo>
                  <a:close/>
                  <a:moveTo>
                    <a:pt x="1333" y="1633"/>
                  </a:moveTo>
                  <a:lnTo>
                    <a:pt x="1333" y="1633"/>
                  </a:lnTo>
                  <a:lnTo>
                    <a:pt x="1321" y="1634"/>
                  </a:lnTo>
                  <a:lnTo>
                    <a:pt x="1307" y="1634"/>
                  </a:lnTo>
                  <a:lnTo>
                    <a:pt x="1307" y="1634"/>
                  </a:lnTo>
                  <a:lnTo>
                    <a:pt x="1263" y="1634"/>
                  </a:lnTo>
                  <a:lnTo>
                    <a:pt x="1221" y="1631"/>
                  </a:lnTo>
                  <a:lnTo>
                    <a:pt x="1135" y="1627"/>
                  </a:lnTo>
                  <a:lnTo>
                    <a:pt x="1048" y="1622"/>
                  </a:lnTo>
                  <a:lnTo>
                    <a:pt x="1005" y="1619"/>
                  </a:lnTo>
                  <a:lnTo>
                    <a:pt x="963" y="1617"/>
                  </a:lnTo>
                  <a:lnTo>
                    <a:pt x="963" y="1617"/>
                  </a:lnTo>
                  <a:lnTo>
                    <a:pt x="984" y="1627"/>
                  </a:lnTo>
                  <a:lnTo>
                    <a:pt x="1005" y="1637"/>
                  </a:lnTo>
                  <a:lnTo>
                    <a:pt x="1026" y="1647"/>
                  </a:lnTo>
                  <a:lnTo>
                    <a:pt x="1034" y="1653"/>
                  </a:lnTo>
                  <a:lnTo>
                    <a:pt x="1043" y="1660"/>
                  </a:lnTo>
                  <a:lnTo>
                    <a:pt x="1043" y="1660"/>
                  </a:lnTo>
                  <a:lnTo>
                    <a:pt x="1069" y="1661"/>
                  </a:lnTo>
                  <a:lnTo>
                    <a:pt x="1097" y="1661"/>
                  </a:lnTo>
                  <a:lnTo>
                    <a:pt x="1152" y="1660"/>
                  </a:lnTo>
                  <a:lnTo>
                    <a:pt x="1152" y="1660"/>
                  </a:lnTo>
                  <a:lnTo>
                    <a:pt x="1170" y="1660"/>
                  </a:lnTo>
                  <a:lnTo>
                    <a:pt x="1180" y="1660"/>
                  </a:lnTo>
                  <a:lnTo>
                    <a:pt x="1185" y="1661"/>
                  </a:lnTo>
                  <a:lnTo>
                    <a:pt x="1189" y="1664"/>
                  </a:lnTo>
                  <a:lnTo>
                    <a:pt x="1189" y="1664"/>
                  </a:lnTo>
                  <a:lnTo>
                    <a:pt x="1173" y="1664"/>
                  </a:lnTo>
                  <a:lnTo>
                    <a:pt x="1158" y="1665"/>
                  </a:lnTo>
                  <a:lnTo>
                    <a:pt x="1127" y="1668"/>
                  </a:lnTo>
                  <a:lnTo>
                    <a:pt x="1096" y="1669"/>
                  </a:lnTo>
                  <a:lnTo>
                    <a:pt x="1079" y="1669"/>
                  </a:lnTo>
                  <a:lnTo>
                    <a:pt x="1062" y="1669"/>
                  </a:lnTo>
                  <a:lnTo>
                    <a:pt x="1062" y="1669"/>
                  </a:lnTo>
                  <a:lnTo>
                    <a:pt x="1064" y="1674"/>
                  </a:lnTo>
                  <a:lnTo>
                    <a:pt x="1067" y="1676"/>
                  </a:lnTo>
                  <a:lnTo>
                    <a:pt x="1072" y="1681"/>
                  </a:lnTo>
                  <a:lnTo>
                    <a:pt x="1086" y="1690"/>
                  </a:lnTo>
                  <a:lnTo>
                    <a:pt x="1086" y="1690"/>
                  </a:lnTo>
                  <a:lnTo>
                    <a:pt x="1096" y="1700"/>
                  </a:lnTo>
                  <a:lnTo>
                    <a:pt x="1106" y="1713"/>
                  </a:lnTo>
                  <a:lnTo>
                    <a:pt x="1113" y="1727"/>
                  </a:lnTo>
                  <a:lnTo>
                    <a:pt x="1120" y="1741"/>
                  </a:lnTo>
                  <a:lnTo>
                    <a:pt x="1126" y="1756"/>
                  </a:lnTo>
                  <a:lnTo>
                    <a:pt x="1131" y="1773"/>
                  </a:lnTo>
                  <a:lnTo>
                    <a:pt x="1141" y="1806"/>
                  </a:lnTo>
                  <a:lnTo>
                    <a:pt x="1141" y="1806"/>
                  </a:lnTo>
                  <a:lnTo>
                    <a:pt x="1159" y="1806"/>
                  </a:lnTo>
                  <a:lnTo>
                    <a:pt x="1176" y="1804"/>
                  </a:lnTo>
                  <a:lnTo>
                    <a:pt x="1176" y="1804"/>
                  </a:lnTo>
                  <a:lnTo>
                    <a:pt x="1218" y="1804"/>
                  </a:lnTo>
                  <a:lnTo>
                    <a:pt x="1259" y="1804"/>
                  </a:lnTo>
                  <a:lnTo>
                    <a:pt x="1338" y="1800"/>
                  </a:lnTo>
                  <a:lnTo>
                    <a:pt x="1413" y="1796"/>
                  </a:lnTo>
                  <a:lnTo>
                    <a:pt x="1450" y="1796"/>
                  </a:lnTo>
                  <a:lnTo>
                    <a:pt x="1486" y="1796"/>
                  </a:lnTo>
                  <a:lnTo>
                    <a:pt x="1486" y="1796"/>
                  </a:lnTo>
                  <a:lnTo>
                    <a:pt x="1489" y="1790"/>
                  </a:lnTo>
                  <a:lnTo>
                    <a:pt x="1491" y="1782"/>
                  </a:lnTo>
                  <a:lnTo>
                    <a:pt x="1491" y="1775"/>
                  </a:lnTo>
                  <a:lnTo>
                    <a:pt x="1488" y="1768"/>
                  </a:lnTo>
                  <a:lnTo>
                    <a:pt x="1488" y="1768"/>
                  </a:lnTo>
                  <a:lnTo>
                    <a:pt x="1465" y="1766"/>
                  </a:lnTo>
                  <a:lnTo>
                    <a:pt x="1441" y="1765"/>
                  </a:lnTo>
                  <a:lnTo>
                    <a:pt x="1388" y="1763"/>
                  </a:lnTo>
                  <a:lnTo>
                    <a:pt x="1335" y="1763"/>
                  </a:lnTo>
                  <a:lnTo>
                    <a:pt x="1290" y="1762"/>
                  </a:lnTo>
                  <a:lnTo>
                    <a:pt x="1290" y="1762"/>
                  </a:lnTo>
                  <a:lnTo>
                    <a:pt x="1266" y="1759"/>
                  </a:lnTo>
                  <a:lnTo>
                    <a:pt x="1256" y="1758"/>
                  </a:lnTo>
                  <a:lnTo>
                    <a:pt x="1246" y="1754"/>
                  </a:lnTo>
                  <a:lnTo>
                    <a:pt x="1246" y="1754"/>
                  </a:lnTo>
                  <a:lnTo>
                    <a:pt x="1274" y="1756"/>
                  </a:lnTo>
                  <a:lnTo>
                    <a:pt x="1304" y="1758"/>
                  </a:lnTo>
                  <a:lnTo>
                    <a:pt x="1363" y="1759"/>
                  </a:lnTo>
                  <a:lnTo>
                    <a:pt x="1422" y="1758"/>
                  </a:lnTo>
                  <a:lnTo>
                    <a:pt x="1481" y="1756"/>
                  </a:lnTo>
                  <a:lnTo>
                    <a:pt x="1481" y="1756"/>
                  </a:lnTo>
                  <a:lnTo>
                    <a:pt x="1478" y="1752"/>
                  </a:lnTo>
                  <a:lnTo>
                    <a:pt x="1474" y="1749"/>
                  </a:lnTo>
                  <a:lnTo>
                    <a:pt x="1464" y="1747"/>
                  </a:lnTo>
                  <a:lnTo>
                    <a:pt x="1454" y="1745"/>
                  </a:lnTo>
                  <a:lnTo>
                    <a:pt x="1443" y="1745"/>
                  </a:lnTo>
                  <a:lnTo>
                    <a:pt x="1443" y="1745"/>
                  </a:lnTo>
                  <a:lnTo>
                    <a:pt x="1427" y="1745"/>
                  </a:lnTo>
                  <a:lnTo>
                    <a:pt x="1412" y="1747"/>
                  </a:lnTo>
                  <a:lnTo>
                    <a:pt x="1398" y="1747"/>
                  </a:lnTo>
                  <a:lnTo>
                    <a:pt x="1391" y="1747"/>
                  </a:lnTo>
                  <a:lnTo>
                    <a:pt x="1384" y="1745"/>
                  </a:lnTo>
                  <a:lnTo>
                    <a:pt x="1384" y="1745"/>
                  </a:lnTo>
                  <a:lnTo>
                    <a:pt x="1409" y="1741"/>
                  </a:lnTo>
                  <a:lnTo>
                    <a:pt x="1433" y="1740"/>
                  </a:lnTo>
                  <a:lnTo>
                    <a:pt x="1455" y="1738"/>
                  </a:lnTo>
                  <a:lnTo>
                    <a:pt x="1479" y="1740"/>
                  </a:lnTo>
                  <a:lnTo>
                    <a:pt x="1479" y="1740"/>
                  </a:lnTo>
                  <a:lnTo>
                    <a:pt x="1482" y="1735"/>
                  </a:lnTo>
                  <a:lnTo>
                    <a:pt x="1484" y="1733"/>
                  </a:lnTo>
                  <a:lnTo>
                    <a:pt x="1484" y="1726"/>
                  </a:lnTo>
                  <a:lnTo>
                    <a:pt x="1482" y="1719"/>
                  </a:lnTo>
                  <a:lnTo>
                    <a:pt x="1481" y="1713"/>
                  </a:lnTo>
                  <a:lnTo>
                    <a:pt x="1481" y="1713"/>
                  </a:lnTo>
                  <a:lnTo>
                    <a:pt x="1467" y="1709"/>
                  </a:lnTo>
                  <a:lnTo>
                    <a:pt x="1453" y="1706"/>
                  </a:lnTo>
                  <a:lnTo>
                    <a:pt x="1437" y="1704"/>
                  </a:lnTo>
                  <a:lnTo>
                    <a:pt x="1423" y="1704"/>
                  </a:lnTo>
                  <a:lnTo>
                    <a:pt x="1423" y="1704"/>
                  </a:lnTo>
                  <a:lnTo>
                    <a:pt x="1408" y="1704"/>
                  </a:lnTo>
                  <a:lnTo>
                    <a:pt x="1399" y="1704"/>
                  </a:lnTo>
                  <a:lnTo>
                    <a:pt x="1395" y="1703"/>
                  </a:lnTo>
                  <a:lnTo>
                    <a:pt x="1392" y="1700"/>
                  </a:lnTo>
                  <a:lnTo>
                    <a:pt x="1392" y="1700"/>
                  </a:lnTo>
                  <a:lnTo>
                    <a:pt x="1413" y="1700"/>
                  </a:lnTo>
                  <a:lnTo>
                    <a:pt x="1434" y="1699"/>
                  </a:lnTo>
                  <a:lnTo>
                    <a:pt x="1455" y="1699"/>
                  </a:lnTo>
                  <a:lnTo>
                    <a:pt x="1467" y="1700"/>
                  </a:lnTo>
                  <a:lnTo>
                    <a:pt x="1478" y="1702"/>
                  </a:lnTo>
                  <a:lnTo>
                    <a:pt x="1478" y="1702"/>
                  </a:lnTo>
                  <a:lnTo>
                    <a:pt x="1479" y="1695"/>
                  </a:lnTo>
                  <a:lnTo>
                    <a:pt x="1482" y="1690"/>
                  </a:lnTo>
                  <a:lnTo>
                    <a:pt x="1486" y="1685"/>
                  </a:lnTo>
                  <a:lnTo>
                    <a:pt x="1488" y="1678"/>
                  </a:lnTo>
                  <a:lnTo>
                    <a:pt x="1488" y="1678"/>
                  </a:lnTo>
                  <a:lnTo>
                    <a:pt x="1472" y="1674"/>
                  </a:lnTo>
                  <a:lnTo>
                    <a:pt x="1455" y="1672"/>
                  </a:lnTo>
                  <a:lnTo>
                    <a:pt x="1440" y="1672"/>
                  </a:lnTo>
                  <a:lnTo>
                    <a:pt x="1425" y="1672"/>
                  </a:lnTo>
                  <a:lnTo>
                    <a:pt x="1395" y="1675"/>
                  </a:lnTo>
                  <a:lnTo>
                    <a:pt x="1380" y="1675"/>
                  </a:lnTo>
                  <a:lnTo>
                    <a:pt x="1364" y="1675"/>
                  </a:lnTo>
                  <a:lnTo>
                    <a:pt x="1364" y="1675"/>
                  </a:lnTo>
                  <a:lnTo>
                    <a:pt x="1422" y="1668"/>
                  </a:lnTo>
                  <a:lnTo>
                    <a:pt x="1450" y="1665"/>
                  </a:lnTo>
                  <a:lnTo>
                    <a:pt x="1479" y="1665"/>
                  </a:lnTo>
                  <a:lnTo>
                    <a:pt x="1479" y="1665"/>
                  </a:lnTo>
                  <a:lnTo>
                    <a:pt x="1478" y="1660"/>
                  </a:lnTo>
                  <a:lnTo>
                    <a:pt x="1479" y="1654"/>
                  </a:lnTo>
                  <a:lnTo>
                    <a:pt x="1484" y="1641"/>
                  </a:lnTo>
                  <a:lnTo>
                    <a:pt x="1484" y="1641"/>
                  </a:lnTo>
                  <a:lnTo>
                    <a:pt x="1444" y="1640"/>
                  </a:lnTo>
                  <a:lnTo>
                    <a:pt x="1406" y="1639"/>
                  </a:lnTo>
                  <a:lnTo>
                    <a:pt x="1371" y="1636"/>
                  </a:lnTo>
                  <a:lnTo>
                    <a:pt x="1333" y="1633"/>
                  </a:lnTo>
                  <a:lnTo>
                    <a:pt x="1333" y="1633"/>
                  </a:lnTo>
                  <a:close/>
                  <a:moveTo>
                    <a:pt x="585" y="1676"/>
                  </a:moveTo>
                  <a:lnTo>
                    <a:pt x="585" y="1676"/>
                  </a:lnTo>
                  <a:lnTo>
                    <a:pt x="588" y="1676"/>
                  </a:lnTo>
                  <a:lnTo>
                    <a:pt x="589" y="1676"/>
                  </a:lnTo>
                  <a:lnTo>
                    <a:pt x="592" y="1678"/>
                  </a:lnTo>
                  <a:lnTo>
                    <a:pt x="595" y="1678"/>
                  </a:lnTo>
                  <a:lnTo>
                    <a:pt x="595" y="1678"/>
                  </a:lnTo>
                  <a:lnTo>
                    <a:pt x="595" y="1674"/>
                  </a:lnTo>
                  <a:lnTo>
                    <a:pt x="596" y="1669"/>
                  </a:lnTo>
                  <a:lnTo>
                    <a:pt x="601" y="1662"/>
                  </a:lnTo>
                  <a:lnTo>
                    <a:pt x="601" y="1662"/>
                  </a:lnTo>
                  <a:lnTo>
                    <a:pt x="586" y="1661"/>
                  </a:lnTo>
                  <a:lnTo>
                    <a:pt x="586" y="1661"/>
                  </a:lnTo>
                  <a:lnTo>
                    <a:pt x="584" y="1668"/>
                  </a:lnTo>
                  <a:lnTo>
                    <a:pt x="584" y="1672"/>
                  </a:lnTo>
                  <a:lnTo>
                    <a:pt x="585" y="1676"/>
                  </a:lnTo>
                  <a:lnTo>
                    <a:pt x="585" y="1676"/>
                  </a:lnTo>
                  <a:close/>
                  <a:moveTo>
                    <a:pt x="638" y="1671"/>
                  </a:moveTo>
                  <a:lnTo>
                    <a:pt x="638" y="1671"/>
                  </a:lnTo>
                  <a:lnTo>
                    <a:pt x="638" y="1681"/>
                  </a:lnTo>
                  <a:lnTo>
                    <a:pt x="636" y="1689"/>
                  </a:lnTo>
                  <a:lnTo>
                    <a:pt x="631" y="1696"/>
                  </a:lnTo>
                  <a:lnTo>
                    <a:pt x="624" y="1703"/>
                  </a:lnTo>
                  <a:lnTo>
                    <a:pt x="617" y="1709"/>
                  </a:lnTo>
                  <a:lnTo>
                    <a:pt x="609" y="1714"/>
                  </a:lnTo>
                  <a:lnTo>
                    <a:pt x="598" y="1719"/>
                  </a:lnTo>
                  <a:lnTo>
                    <a:pt x="588" y="1721"/>
                  </a:lnTo>
                  <a:lnTo>
                    <a:pt x="577" y="1724"/>
                  </a:lnTo>
                  <a:lnTo>
                    <a:pt x="564" y="1726"/>
                  </a:lnTo>
                  <a:lnTo>
                    <a:pt x="542" y="1727"/>
                  </a:lnTo>
                  <a:lnTo>
                    <a:pt x="521" y="1726"/>
                  </a:lnTo>
                  <a:lnTo>
                    <a:pt x="511" y="1724"/>
                  </a:lnTo>
                  <a:lnTo>
                    <a:pt x="502" y="1721"/>
                  </a:lnTo>
                  <a:lnTo>
                    <a:pt x="502" y="1721"/>
                  </a:lnTo>
                  <a:lnTo>
                    <a:pt x="499" y="1714"/>
                  </a:lnTo>
                  <a:lnTo>
                    <a:pt x="497" y="1707"/>
                  </a:lnTo>
                  <a:lnTo>
                    <a:pt x="498" y="1702"/>
                  </a:lnTo>
                  <a:lnTo>
                    <a:pt x="499" y="1697"/>
                  </a:lnTo>
                  <a:lnTo>
                    <a:pt x="501" y="1695"/>
                  </a:lnTo>
                  <a:lnTo>
                    <a:pt x="501" y="1695"/>
                  </a:lnTo>
                  <a:lnTo>
                    <a:pt x="494" y="1699"/>
                  </a:lnTo>
                  <a:lnTo>
                    <a:pt x="487" y="1706"/>
                  </a:lnTo>
                  <a:lnTo>
                    <a:pt x="484" y="1714"/>
                  </a:lnTo>
                  <a:lnTo>
                    <a:pt x="483" y="1719"/>
                  </a:lnTo>
                  <a:lnTo>
                    <a:pt x="483" y="1724"/>
                  </a:lnTo>
                  <a:lnTo>
                    <a:pt x="483" y="1724"/>
                  </a:lnTo>
                  <a:lnTo>
                    <a:pt x="491" y="1730"/>
                  </a:lnTo>
                  <a:lnTo>
                    <a:pt x="501" y="1734"/>
                  </a:lnTo>
                  <a:lnTo>
                    <a:pt x="512" y="1737"/>
                  </a:lnTo>
                  <a:lnTo>
                    <a:pt x="525" y="1738"/>
                  </a:lnTo>
                  <a:lnTo>
                    <a:pt x="539" y="1738"/>
                  </a:lnTo>
                  <a:lnTo>
                    <a:pt x="553" y="1738"/>
                  </a:lnTo>
                  <a:lnTo>
                    <a:pt x="567" y="1735"/>
                  </a:lnTo>
                  <a:lnTo>
                    <a:pt x="582" y="1733"/>
                  </a:lnTo>
                  <a:lnTo>
                    <a:pt x="596" y="1730"/>
                  </a:lnTo>
                  <a:lnTo>
                    <a:pt x="610" y="1724"/>
                  </a:lnTo>
                  <a:lnTo>
                    <a:pt x="623" y="1720"/>
                  </a:lnTo>
                  <a:lnTo>
                    <a:pt x="634" y="1713"/>
                  </a:lnTo>
                  <a:lnTo>
                    <a:pt x="643" y="1706"/>
                  </a:lnTo>
                  <a:lnTo>
                    <a:pt x="650" y="1697"/>
                  </a:lnTo>
                  <a:lnTo>
                    <a:pt x="655" y="1689"/>
                  </a:lnTo>
                  <a:lnTo>
                    <a:pt x="657" y="1681"/>
                  </a:lnTo>
                  <a:lnTo>
                    <a:pt x="657" y="1681"/>
                  </a:lnTo>
                  <a:lnTo>
                    <a:pt x="657" y="1676"/>
                  </a:lnTo>
                  <a:lnTo>
                    <a:pt x="655" y="1672"/>
                  </a:lnTo>
                  <a:lnTo>
                    <a:pt x="652" y="1669"/>
                  </a:lnTo>
                  <a:lnTo>
                    <a:pt x="648" y="1667"/>
                  </a:lnTo>
                  <a:lnTo>
                    <a:pt x="644" y="1664"/>
                  </a:lnTo>
                  <a:lnTo>
                    <a:pt x="638" y="1662"/>
                  </a:lnTo>
                  <a:lnTo>
                    <a:pt x="634" y="1662"/>
                  </a:lnTo>
                  <a:lnTo>
                    <a:pt x="629" y="1662"/>
                  </a:lnTo>
                  <a:lnTo>
                    <a:pt x="629" y="1662"/>
                  </a:lnTo>
                  <a:lnTo>
                    <a:pt x="633" y="1664"/>
                  </a:lnTo>
                  <a:lnTo>
                    <a:pt x="634" y="1667"/>
                  </a:lnTo>
                  <a:lnTo>
                    <a:pt x="636" y="1669"/>
                  </a:lnTo>
                  <a:lnTo>
                    <a:pt x="638" y="1671"/>
                  </a:lnTo>
                  <a:lnTo>
                    <a:pt x="638" y="1671"/>
                  </a:lnTo>
                  <a:close/>
                  <a:moveTo>
                    <a:pt x="558" y="1678"/>
                  </a:moveTo>
                  <a:lnTo>
                    <a:pt x="558" y="1678"/>
                  </a:lnTo>
                  <a:lnTo>
                    <a:pt x="565" y="1676"/>
                  </a:lnTo>
                  <a:lnTo>
                    <a:pt x="574" y="1676"/>
                  </a:lnTo>
                  <a:lnTo>
                    <a:pt x="574" y="1676"/>
                  </a:lnTo>
                  <a:lnTo>
                    <a:pt x="572" y="1674"/>
                  </a:lnTo>
                  <a:lnTo>
                    <a:pt x="572" y="1669"/>
                  </a:lnTo>
                  <a:lnTo>
                    <a:pt x="574" y="1662"/>
                  </a:lnTo>
                  <a:lnTo>
                    <a:pt x="574" y="1662"/>
                  </a:lnTo>
                  <a:lnTo>
                    <a:pt x="570" y="1662"/>
                  </a:lnTo>
                  <a:lnTo>
                    <a:pt x="567" y="1662"/>
                  </a:lnTo>
                  <a:lnTo>
                    <a:pt x="564" y="1664"/>
                  </a:lnTo>
                  <a:lnTo>
                    <a:pt x="563" y="1667"/>
                  </a:lnTo>
                  <a:lnTo>
                    <a:pt x="560" y="1672"/>
                  </a:lnTo>
                  <a:lnTo>
                    <a:pt x="558" y="1678"/>
                  </a:lnTo>
                  <a:lnTo>
                    <a:pt x="558" y="1678"/>
                  </a:lnTo>
                  <a:close/>
                  <a:moveTo>
                    <a:pt x="603" y="1681"/>
                  </a:moveTo>
                  <a:lnTo>
                    <a:pt x="603" y="1681"/>
                  </a:lnTo>
                  <a:lnTo>
                    <a:pt x="609" y="1683"/>
                  </a:lnTo>
                  <a:lnTo>
                    <a:pt x="612" y="1683"/>
                  </a:lnTo>
                  <a:lnTo>
                    <a:pt x="616" y="1683"/>
                  </a:lnTo>
                  <a:lnTo>
                    <a:pt x="616" y="1683"/>
                  </a:lnTo>
                  <a:lnTo>
                    <a:pt x="615" y="1685"/>
                  </a:lnTo>
                  <a:lnTo>
                    <a:pt x="616" y="1688"/>
                  </a:lnTo>
                  <a:lnTo>
                    <a:pt x="617" y="1689"/>
                  </a:lnTo>
                  <a:lnTo>
                    <a:pt x="620" y="1690"/>
                  </a:lnTo>
                  <a:lnTo>
                    <a:pt x="620" y="1690"/>
                  </a:lnTo>
                  <a:lnTo>
                    <a:pt x="622" y="1686"/>
                  </a:lnTo>
                  <a:lnTo>
                    <a:pt x="623" y="1683"/>
                  </a:lnTo>
                  <a:lnTo>
                    <a:pt x="623" y="1679"/>
                  </a:lnTo>
                  <a:lnTo>
                    <a:pt x="622" y="1676"/>
                  </a:lnTo>
                  <a:lnTo>
                    <a:pt x="616" y="1671"/>
                  </a:lnTo>
                  <a:lnTo>
                    <a:pt x="610" y="1667"/>
                  </a:lnTo>
                  <a:lnTo>
                    <a:pt x="610" y="1667"/>
                  </a:lnTo>
                  <a:lnTo>
                    <a:pt x="609" y="1671"/>
                  </a:lnTo>
                  <a:lnTo>
                    <a:pt x="606" y="1674"/>
                  </a:lnTo>
                  <a:lnTo>
                    <a:pt x="605" y="1676"/>
                  </a:lnTo>
                  <a:lnTo>
                    <a:pt x="603" y="1681"/>
                  </a:lnTo>
                  <a:lnTo>
                    <a:pt x="603" y="1681"/>
                  </a:lnTo>
                  <a:close/>
                  <a:moveTo>
                    <a:pt x="530" y="1676"/>
                  </a:moveTo>
                  <a:lnTo>
                    <a:pt x="530" y="1676"/>
                  </a:lnTo>
                  <a:lnTo>
                    <a:pt x="532" y="1679"/>
                  </a:lnTo>
                  <a:lnTo>
                    <a:pt x="532" y="1685"/>
                  </a:lnTo>
                  <a:lnTo>
                    <a:pt x="532" y="1689"/>
                  </a:lnTo>
                  <a:lnTo>
                    <a:pt x="533" y="1690"/>
                  </a:lnTo>
                  <a:lnTo>
                    <a:pt x="535" y="1690"/>
                  </a:lnTo>
                  <a:lnTo>
                    <a:pt x="535" y="1690"/>
                  </a:lnTo>
                  <a:lnTo>
                    <a:pt x="539" y="1686"/>
                  </a:lnTo>
                  <a:lnTo>
                    <a:pt x="544" y="1682"/>
                  </a:lnTo>
                  <a:lnTo>
                    <a:pt x="546" y="1679"/>
                  </a:lnTo>
                  <a:lnTo>
                    <a:pt x="549" y="1676"/>
                  </a:lnTo>
                  <a:lnTo>
                    <a:pt x="550" y="1672"/>
                  </a:lnTo>
                  <a:lnTo>
                    <a:pt x="550" y="1668"/>
                  </a:lnTo>
                  <a:lnTo>
                    <a:pt x="550" y="1668"/>
                  </a:lnTo>
                  <a:lnTo>
                    <a:pt x="544" y="1669"/>
                  </a:lnTo>
                  <a:lnTo>
                    <a:pt x="540" y="1672"/>
                  </a:lnTo>
                  <a:lnTo>
                    <a:pt x="530" y="1676"/>
                  </a:lnTo>
                  <a:lnTo>
                    <a:pt x="530" y="1676"/>
                  </a:lnTo>
                  <a:close/>
                  <a:moveTo>
                    <a:pt x="512" y="1696"/>
                  </a:moveTo>
                  <a:lnTo>
                    <a:pt x="512" y="1696"/>
                  </a:lnTo>
                  <a:lnTo>
                    <a:pt x="513" y="1700"/>
                  </a:lnTo>
                  <a:lnTo>
                    <a:pt x="513" y="1702"/>
                  </a:lnTo>
                  <a:lnTo>
                    <a:pt x="513" y="1704"/>
                  </a:lnTo>
                  <a:lnTo>
                    <a:pt x="513" y="1704"/>
                  </a:lnTo>
                  <a:lnTo>
                    <a:pt x="518" y="1703"/>
                  </a:lnTo>
                  <a:lnTo>
                    <a:pt x="522" y="1702"/>
                  </a:lnTo>
                  <a:lnTo>
                    <a:pt x="522" y="1702"/>
                  </a:lnTo>
                  <a:lnTo>
                    <a:pt x="521" y="1697"/>
                  </a:lnTo>
                  <a:lnTo>
                    <a:pt x="522" y="1693"/>
                  </a:lnTo>
                  <a:lnTo>
                    <a:pt x="522" y="1690"/>
                  </a:lnTo>
                  <a:lnTo>
                    <a:pt x="521" y="1689"/>
                  </a:lnTo>
                  <a:lnTo>
                    <a:pt x="519" y="1688"/>
                  </a:lnTo>
                  <a:lnTo>
                    <a:pt x="519" y="1688"/>
                  </a:lnTo>
                  <a:lnTo>
                    <a:pt x="516" y="1693"/>
                  </a:lnTo>
                  <a:lnTo>
                    <a:pt x="512" y="1696"/>
                  </a:lnTo>
                  <a:lnTo>
                    <a:pt x="512" y="1696"/>
                  </a:lnTo>
                  <a:close/>
                  <a:moveTo>
                    <a:pt x="1229" y="1900"/>
                  </a:moveTo>
                  <a:lnTo>
                    <a:pt x="1229" y="1900"/>
                  </a:lnTo>
                  <a:lnTo>
                    <a:pt x="1242" y="1901"/>
                  </a:lnTo>
                  <a:lnTo>
                    <a:pt x="1256" y="1902"/>
                  </a:lnTo>
                  <a:lnTo>
                    <a:pt x="1256" y="1902"/>
                  </a:lnTo>
                  <a:lnTo>
                    <a:pt x="1276" y="1907"/>
                  </a:lnTo>
                  <a:lnTo>
                    <a:pt x="1297" y="1914"/>
                  </a:lnTo>
                  <a:lnTo>
                    <a:pt x="1316" y="1919"/>
                  </a:lnTo>
                  <a:lnTo>
                    <a:pt x="1326" y="1921"/>
                  </a:lnTo>
                  <a:lnTo>
                    <a:pt x="1335" y="1922"/>
                  </a:lnTo>
                  <a:lnTo>
                    <a:pt x="1335" y="1922"/>
                  </a:lnTo>
                  <a:lnTo>
                    <a:pt x="1359" y="1921"/>
                  </a:lnTo>
                  <a:lnTo>
                    <a:pt x="1382" y="1922"/>
                  </a:lnTo>
                  <a:lnTo>
                    <a:pt x="1382" y="1922"/>
                  </a:lnTo>
                  <a:lnTo>
                    <a:pt x="1408" y="1924"/>
                  </a:lnTo>
                  <a:lnTo>
                    <a:pt x="1432" y="1924"/>
                  </a:lnTo>
                  <a:lnTo>
                    <a:pt x="1477" y="1922"/>
                  </a:lnTo>
                  <a:lnTo>
                    <a:pt x="1520" y="1918"/>
                  </a:lnTo>
                  <a:lnTo>
                    <a:pt x="1561" y="1912"/>
                  </a:lnTo>
                  <a:lnTo>
                    <a:pt x="1561" y="1912"/>
                  </a:lnTo>
                  <a:lnTo>
                    <a:pt x="1578" y="1907"/>
                  </a:lnTo>
                  <a:lnTo>
                    <a:pt x="1594" y="1902"/>
                  </a:lnTo>
                  <a:lnTo>
                    <a:pt x="1610" y="1895"/>
                  </a:lnTo>
                  <a:lnTo>
                    <a:pt x="1625" y="1888"/>
                  </a:lnTo>
                  <a:lnTo>
                    <a:pt x="1625" y="1888"/>
                  </a:lnTo>
                  <a:lnTo>
                    <a:pt x="1637" y="1880"/>
                  </a:lnTo>
                  <a:lnTo>
                    <a:pt x="1648" y="1873"/>
                  </a:lnTo>
                  <a:lnTo>
                    <a:pt x="1659" y="1865"/>
                  </a:lnTo>
                  <a:lnTo>
                    <a:pt x="1672" y="1859"/>
                  </a:lnTo>
                  <a:lnTo>
                    <a:pt x="1672" y="1859"/>
                  </a:lnTo>
                  <a:lnTo>
                    <a:pt x="1676" y="1852"/>
                  </a:lnTo>
                  <a:lnTo>
                    <a:pt x="1680" y="1845"/>
                  </a:lnTo>
                  <a:lnTo>
                    <a:pt x="1691" y="1832"/>
                  </a:lnTo>
                  <a:lnTo>
                    <a:pt x="1691" y="1832"/>
                  </a:lnTo>
                  <a:lnTo>
                    <a:pt x="1693" y="1810"/>
                  </a:lnTo>
                  <a:lnTo>
                    <a:pt x="1691" y="1800"/>
                  </a:lnTo>
                  <a:lnTo>
                    <a:pt x="1690" y="1790"/>
                  </a:lnTo>
                  <a:lnTo>
                    <a:pt x="1687" y="1780"/>
                  </a:lnTo>
                  <a:lnTo>
                    <a:pt x="1683" y="1772"/>
                  </a:lnTo>
                  <a:lnTo>
                    <a:pt x="1679" y="1765"/>
                  </a:lnTo>
                  <a:lnTo>
                    <a:pt x="1672" y="1758"/>
                  </a:lnTo>
                  <a:lnTo>
                    <a:pt x="1672" y="1758"/>
                  </a:lnTo>
                  <a:lnTo>
                    <a:pt x="1662" y="1749"/>
                  </a:lnTo>
                  <a:lnTo>
                    <a:pt x="1655" y="1742"/>
                  </a:lnTo>
                  <a:lnTo>
                    <a:pt x="1655" y="1742"/>
                  </a:lnTo>
                  <a:lnTo>
                    <a:pt x="1644" y="1735"/>
                  </a:lnTo>
                  <a:lnTo>
                    <a:pt x="1634" y="1730"/>
                  </a:lnTo>
                  <a:lnTo>
                    <a:pt x="1610" y="1720"/>
                  </a:lnTo>
                  <a:lnTo>
                    <a:pt x="1559" y="1706"/>
                  </a:lnTo>
                  <a:lnTo>
                    <a:pt x="1559" y="1706"/>
                  </a:lnTo>
                  <a:lnTo>
                    <a:pt x="1527" y="1696"/>
                  </a:lnTo>
                  <a:lnTo>
                    <a:pt x="1512" y="1693"/>
                  </a:lnTo>
                  <a:lnTo>
                    <a:pt x="1498" y="1690"/>
                  </a:lnTo>
                  <a:lnTo>
                    <a:pt x="1498" y="1690"/>
                  </a:lnTo>
                  <a:lnTo>
                    <a:pt x="1495" y="1692"/>
                  </a:lnTo>
                  <a:lnTo>
                    <a:pt x="1493" y="1693"/>
                  </a:lnTo>
                  <a:lnTo>
                    <a:pt x="1492" y="1696"/>
                  </a:lnTo>
                  <a:lnTo>
                    <a:pt x="1491" y="1697"/>
                  </a:lnTo>
                  <a:lnTo>
                    <a:pt x="1491" y="1697"/>
                  </a:lnTo>
                  <a:lnTo>
                    <a:pt x="1493" y="1703"/>
                  </a:lnTo>
                  <a:lnTo>
                    <a:pt x="1495" y="1709"/>
                  </a:lnTo>
                  <a:lnTo>
                    <a:pt x="1496" y="1714"/>
                  </a:lnTo>
                  <a:lnTo>
                    <a:pt x="1500" y="1720"/>
                  </a:lnTo>
                  <a:lnTo>
                    <a:pt x="1500" y="1720"/>
                  </a:lnTo>
                  <a:lnTo>
                    <a:pt x="1542" y="1727"/>
                  </a:lnTo>
                  <a:lnTo>
                    <a:pt x="1564" y="1731"/>
                  </a:lnTo>
                  <a:lnTo>
                    <a:pt x="1585" y="1737"/>
                  </a:lnTo>
                  <a:lnTo>
                    <a:pt x="1604" y="1745"/>
                  </a:lnTo>
                  <a:lnTo>
                    <a:pt x="1624" y="1754"/>
                  </a:lnTo>
                  <a:lnTo>
                    <a:pt x="1641" y="1763"/>
                  </a:lnTo>
                  <a:lnTo>
                    <a:pt x="1656" y="1776"/>
                  </a:lnTo>
                  <a:lnTo>
                    <a:pt x="1656" y="1776"/>
                  </a:lnTo>
                  <a:lnTo>
                    <a:pt x="1662" y="1786"/>
                  </a:lnTo>
                  <a:lnTo>
                    <a:pt x="1667" y="1796"/>
                  </a:lnTo>
                  <a:lnTo>
                    <a:pt x="1670" y="1801"/>
                  </a:lnTo>
                  <a:lnTo>
                    <a:pt x="1672" y="1806"/>
                  </a:lnTo>
                  <a:lnTo>
                    <a:pt x="1672" y="1811"/>
                  </a:lnTo>
                  <a:lnTo>
                    <a:pt x="1672" y="1818"/>
                  </a:lnTo>
                  <a:lnTo>
                    <a:pt x="1672" y="1818"/>
                  </a:lnTo>
                  <a:lnTo>
                    <a:pt x="1670" y="1822"/>
                  </a:lnTo>
                  <a:lnTo>
                    <a:pt x="1667" y="1825"/>
                  </a:lnTo>
                  <a:lnTo>
                    <a:pt x="1662" y="1831"/>
                  </a:lnTo>
                  <a:lnTo>
                    <a:pt x="1656" y="1838"/>
                  </a:lnTo>
                  <a:lnTo>
                    <a:pt x="1653" y="1841"/>
                  </a:lnTo>
                  <a:lnTo>
                    <a:pt x="1653" y="1845"/>
                  </a:lnTo>
                  <a:lnTo>
                    <a:pt x="1653" y="1845"/>
                  </a:lnTo>
                  <a:lnTo>
                    <a:pt x="1634" y="1858"/>
                  </a:lnTo>
                  <a:lnTo>
                    <a:pt x="1613" y="1869"/>
                  </a:lnTo>
                  <a:lnTo>
                    <a:pt x="1590" y="1879"/>
                  </a:lnTo>
                  <a:lnTo>
                    <a:pt x="1578" y="1883"/>
                  </a:lnTo>
                  <a:lnTo>
                    <a:pt x="1565" y="1886"/>
                  </a:lnTo>
                  <a:lnTo>
                    <a:pt x="1565" y="1886"/>
                  </a:lnTo>
                  <a:lnTo>
                    <a:pt x="1554" y="1886"/>
                  </a:lnTo>
                  <a:lnTo>
                    <a:pt x="1542" y="1887"/>
                  </a:lnTo>
                  <a:lnTo>
                    <a:pt x="1542" y="1887"/>
                  </a:lnTo>
                  <a:lnTo>
                    <a:pt x="1496" y="1893"/>
                  </a:lnTo>
                  <a:lnTo>
                    <a:pt x="1446" y="1898"/>
                  </a:lnTo>
                  <a:lnTo>
                    <a:pt x="1395" y="1901"/>
                  </a:lnTo>
                  <a:lnTo>
                    <a:pt x="1370" y="1901"/>
                  </a:lnTo>
                  <a:lnTo>
                    <a:pt x="1345" y="1901"/>
                  </a:lnTo>
                  <a:lnTo>
                    <a:pt x="1345" y="1901"/>
                  </a:lnTo>
                  <a:lnTo>
                    <a:pt x="1331" y="1900"/>
                  </a:lnTo>
                  <a:lnTo>
                    <a:pt x="1316" y="1897"/>
                  </a:lnTo>
                  <a:lnTo>
                    <a:pt x="1287" y="1891"/>
                  </a:lnTo>
                  <a:lnTo>
                    <a:pt x="1287" y="1891"/>
                  </a:lnTo>
                  <a:lnTo>
                    <a:pt x="1234" y="1881"/>
                  </a:lnTo>
                  <a:lnTo>
                    <a:pt x="1210" y="1876"/>
                  </a:lnTo>
                  <a:lnTo>
                    <a:pt x="1199" y="1872"/>
                  </a:lnTo>
                  <a:lnTo>
                    <a:pt x="1189" y="1867"/>
                  </a:lnTo>
                  <a:lnTo>
                    <a:pt x="1189" y="1867"/>
                  </a:lnTo>
                  <a:lnTo>
                    <a:pt x="1189" y="1872"/>
                  </a:lnTo>
                  <a:lnTo>
                    <a:pt x="1187" y="1876"/>
                  </a:lnTo>
                  <a:lnTo>
                    <a:pt x="1185" y="1881"/>
                  </a:lnTo>
                  <a:lnTo>
                    <a:pt x="1183" y="1887"/>
                  </a:lnTo>
                  <a:lnTo>
                    <a:pt x="1183" y="1887"/>
                  </a:lnTo>
                  <a:lnTo>
                    <a:pt x="1197" y="1890"/>
                  </a:lnTo>
                  <a:lnTo>
                    <a:pt x="1208" y="1893"/>
                  </a:lnTo>
                  <a:lnTo>
                    <a:pt x="1229" y="1900"/>
                  </a:lnTo>
                  <a:lnTo>
                    <a:pt x="1229" y="1900"/>
                  </a:lnTo>
                  <a:close/>
                  <a:moveTo>
                    <a:pt x="1498" y="1730"/>
                  </a:moveTo>
                  <a:lnTo>
                    <a:pt x="1498" y="1730"/>
                  </a:lnTo>
                  <a:lnTo>
                    <a:pt x="1495" y="1734"/>
                  </a:lnTo>
                  <a:lnTo>
                    <a:pt x="1493" y="1738"/>
                  </a:lnTo>
                  <a:lnTo>
                    <a:pt x="1492" y="1744"/>
                  </a:lnTo>
                  <a:lnTo>
                    <a:pt x="1492" y="1747"/>
                  </a:lnTo>
                  <a:lnTo>
                    <a:pt x="1493" y="1749"/>
                  </a:lnTo>
                  <a:lnTo>
                    <a:pt x="1493" y="1749"/>
                  </a:lnTo>
                  <a:lnTo>
                    <a:pt x="1506" y="1748"/>
                  </a:lnTo>
                  <a:lnTo>
                    <a:pt x="1521" y="1747"/>
                  </a:lnTo>
                  <a:lnTo>
                    <a:pt x="1537" y="1745"/>
                  </a:lnTo>
                  <a:lnTo>
                    <a:pt x="1544" y="1742"/>
                  </a:lnTo>
                  <a:lnTo>
                    <a:pt x="1550" y="1741"/>
                  </a:lnTo>
                  <a:lnTo>
                    <a:pt x="1550" y="1741"/>
                  </a:lnTo>
                  <a:lnTo>
                    <a:pt x="1526" y="1734"/>
                  </a:lnTo>
                  <a:lnTo>
                    <a:pt x="1513" y="1731"/>
                  </a:lnTo>
                  <a:lnTo>
                    <a:pt x="1498" y="1730"/>
                  </a:lnTo>
                  <a:lnTo>
                    <a:pt x="1498" y="1730"/>
                  </a:lnTo>
                  <a:close/>
                  <a:moveTo>
                    <a:pt x="1540" y="1766"/>
                  </a:moveTo>
                  <a:lnTo>
                    <a:pt x="1540" y="1766"/>
                  </a:lnTo>
                  <a:lnTo>
                    <a:pt x="1569" y="1762"/>
                  </a:lnTo>
                  <a:lnTo>
                    <a:pt x="1599" y="1758"/>
                  </a:lnTo>
                  <a:lnTo>
                    <a:pt x="1599" y="1758"/>
                  </a:lnTo>
                  <a:lnTo>
                    <a:pt x="1593" y="1754"/>
                  </a:lnTo>
                  <a:lnTo>
                    <a:pt x="1587" y="1751"/>
                  </a:lnTo>
                  <a:lnTo>
                    <a:pt x="1582" y="1749"/>
                  </a:lnTo>
                  <a:lnTo>
                    <a:pt x="1576" y="1748"/>
                  </a:lnTo>
                  <a:lnTo>
                    <a:pt x="1562" y="1749"/>
                  </a:lnTo>
                  <a:lnTo>
                    <a:pt x="1548" y="1751"/>
                  </a:lnTo>
                  <a:lnTo>
                    <a:pt x="1520" y="1756"/>
                  </a:lnTo>
                  <a:lnTo>
                    <a:pt x="1506" y="1758"/>
                  </a:lnTo>
                  <a:lnTo>
                    <a:pt x="1495" y="1758"/>
                  </a:lnTo>
                  <a:lnTo>
                    <a:pt x="1495" y="1758"/>
                  </a:lnTo>
                  <a:lnTo>
                    <a:pt x="1498" y="1763"/>
                  </a:lnTo>
                  <a:lnTo>
                    <a:pt x="1502" y="1766"/>
                  </a:lnTo>
                  <a:lnTo>
                    <a:pt x="1507" y="1769"/>
                  </a:lnTo>
                  <a:lnTo>
                    <a:pt x="1512" y="1770"/>
                  </a:lnTo>
                  <a:lnTo>
                    <a:pt x="1526" y="1769"/>
                  </a:lnTo>
                  <a:lnTo>
                    <a:pt x="1540" y="1766"/>
                  </a:lnTo>
                  <a:lnTo>
                    <a:pt x="1540" y="1766"/>
                  </a:lnTo>
                  <a:close/>
                  <a:moveTo>
                    <a:pt x="1614" y="1762"/>
                  </a:moveTo>
                  <a:lnTo>
                    <a:pt x="1614" y="1762"/>
                  </a:lnTo>
                  <a:lnTo>
                    <a:pt x="1590" y="1769"/>
                  </a:lnTo>
                  <a:lnTo>
                    <a:pt x="1565" y="1773"/>
                  </a:lnTo>
                  <a:lnTo>
                    <a:pt x="1537" y="1778"/>
                  </a:lnTo>
                  <a:lnTo>
                    <a:pt x="1506" y="1779"/>
                  </a:lnTo>
                  <a:lnTo>
                    <a:pt x="1506" y="1779"/>
                  </a:lnTo>
                  <a:lnTo>
                    <a:pt x="1503" y="1785"/>
                  </a:lnTo>
                  <a:lnTo>
                    <a:pt x="1500" y="1790"/>
                  </a:lnTo>
                  <a:lnTo>
                    <a:pt x="1498" y="1794"/>
                  </a:lnTo>
                  <a:lnTo>
                    <a:pt x="1498" y="1796"/>
                  </a:lnTo>
                  <a:lnTo>
                    <a:pt x="1499" y="1796"/>
                  </a:lnTo>
                  <a:lnTo>
                    <a:pt x="1499" y="1796"/>
                  </a:lnTo>
                  <a:lnTo>
                    <a:pt x="1506" y="1796"/>
                  </a:lnTo>
                  <a:lnTo>
                    <a:pt x="1512" y="1797"/>
                  </a:lnTo>
                  <a:lnTo>
                    <a:pt x="1517" y="1800"/>
                  </a:lnTo>
                  <a:lnTo>
                    <a:pt x="1520" y="1803"/>
                  </a:lnTo>
                  <a:lnTo>
                    <a:pt x="1527" y="1810"/>
                  </a:lnTo>
                  <a:lnTo>
                    <a:pt x="1531" y="1820"/>
                  </a:lnTo>
                  <a:lnTo>
                    <a:pt x="1531" y="1820"/>
                  </a:lnTo>
                  <a:lnTo>
                    <a:pt x="1527" y="1825"/>
                  </a:lnTo>
                  <a:lnTo>
                    <a:pt x="1524" y="1829"/>
                  </a:lnTo>
                  <a:lnTo>
                    <a:pt x="1520" y="1841"/>
                  </a:lnTo>
                  <a:lnTo>
                    <a:pt x="1520" y="1841"/>
                  </a:lnTo>
                  <a:lnTo>
                    <a:pt x="1479" y="1846"/>
                  </a:lnTo>
                  <a:lnTo>
                    <a:pt x="1439" y="1851"/>
                  </a:lnTo>
                  <a:lnTo>
                    <a:pt x="1360" y="1855"/>
                  </a:lnTo>
                  <a:lnTo>
                    <a:pt x="1283" y="1858"/>
                  </a:lnTo>
                  <a:lnTo>
                    <a:pt x="1243" y="1860"/>
                  </a:lnTo>
                  <a:lnTo>
                    <a:pt x="1203" y="1863"/>
                  </a:lnTo>
                  <a:lnTo>
                    <a:pt x="1203" y="1863"/>
                  </a:lnTo>
                  <a:lnTo>
                    <a:pt x="1227" y="1867"/>
                  </a:lnTo>
                  <a:lnTo>
                    <a:pt x="1252" y="1873"/>
                  </a:lnTo>
                  <a:lnTo>
                    <a:pt x="1280" y="1880"/>
                  </a:lnTo>
                  <a:lnTo>
                    <a:pt x="1307" y="1886"/>
                  </a:lnTo>
                  <a:lnTo>
                    <a:pt x="1307" y="1886"/>
                  </a:lnTo>
                  <a:lnTo>
                    <a:pt x="1323" y="1887"/>
                  </a:lnTo>
                  <a:lnTo>
                    <a:pt x="1342" y="1888"/>
                  </a:lnTo>
                  <a:lnTo>
                    <a:pt x="1381" y="1888"/>
                  </a:lnTo>
                  <a:lnTo>
                    <a:pt x="1420" y="1887"/>
                  </a:lnTo>
                  <a:lnTo>
                    <a:pt x="1458" y="1884"/>
                  </a:lnTo>
                  <a:lnTo>
                    <a:pt x="1458" y="1884"/>
                  </a:lnTo>
                  <a:lnTo>
                    <a:pt x="1489" y="1881"/>
                  </a:lnTo>
                  <a:lnTo>
                    <a:pt x="1520" y="1879"/>
                  </a:lnTo>
                  <a:lnTo>
                    <a:pt x="1551" y="1874"/>
                  </a:lnTo>
                  <a:lnTo>
                    <a:pt x="1580" y="1867"/>
                  </a:lnTo>
                  <a:lnTo>
                    <a:pt x="1594" y="1863"/>
                  </a:lnTo>
                  <a:lnTo>
                    <a:pt x="1607" y="1859"/>
                  </a:lnTo>
                  <a:lnTo>
                    <a:pt x="1620" y="1853"/>
                  </a:lnTo>
                  <a:lnTo>
                    <a:pt x="1630" y="1846"/>
                  </a:lnTo>
                  <a:lnTo>
                    <a:pt x="1639" y="1838"/>
                  </a:lnTo>
                  <a:lnTo>
                    <a:pt x="1648" y="1829"/>
                  </a:lnTo>
                  <a:lnTo>
                    <a:pt x="1655" y="1820"/>
                  </a:lnTo>
                  <a:lnTo>
                    <a:pt x="1660" y="1808"/>
                  </a:lnTo>
                  <a:lnTo>
                    <a:pt x="1660" y="1808"/>
                  </a:lnTo>
                  <a:lnTo>
                    <a:pt x="1652" y="1794"/>
                  </a:lnTo>
                  <a:lnTo>
                    <a:pt x="1642" y="1782"/>
                  </a:lnTo>
                  <a:lnTo>
                    <a:pt x="1628" y="1770"/>
                  </a:lnTo>
                  <a:lnTo>
                    <a:pt x="1614" y="1762"/>
                  </a:lnTo>
                  <a:lnTo>
                    <a:pt x="1614" y="1762"/>
                  </a:lnTo>
                  <a:close/>
                  <a:moveTo>
                    <a:pt x="383" y="1848"/>
                  </a:moveTo>
                  <a:lnTo>
                    <a:pt x="383" y="1848"/>
                  </a:lnTo>
                  <a:lnTo>
                    <a:pt x="414" y="1866"/>
                  </a:lnTo>
                  <a:lnTo>
                    <a:pt x="443" y="1881"/>
                  </a:lnTo>
                  <a:lnTo>
                    <a:pt x="459" y="1887"/>
                  </a:lnTo>
                  <a:lnTo>
                    <a:pt x="476" y="1894"/>
                  </a:lnTo>
                  <a:lnTo>
                    <a:pt x="492" y="1898"/>
                  </a:lnTo>
                  <a:lnTo>
                    <a:pt x="511" y="1904"/>
                  </a:lnTo>
                  <a:lnTo>
                    <a:pt x="511" y="1904"/>
                  </a:lnTo>
                  <a:lnTo>
                    <a:pt x="543" y="1911"/>
                  </a:lnTo>
                  <a:lnTo>
                    <a:pt x="574" y="1918"/>
                  </a:lnTo>
                  <a:lnTo>
                    <a:pt x="574" y="1918"/>
                  </a:lnTo>
                  <a:lnTo>
                    <a:pt x="605" y="1922"/>
                  </a:lnTo>
                  <a:lnTo>
                    <a:pt x="637" y="1925"/>
                  </a:lnTo>
                  <a:lnTo>
                    <a:pt x="702" y="1929"/>
                  </a:lnTo>
                  <a:lnTo>
                    <a:pt x="702" y="1929"/>
                  </a:lnTo>
                  <a:lnTo>
                    <a:pt x="732" y="1929"/>
                  </a:lnTo>
                  <a:lnTo>
                    <a:pt x="763" y="1926"/>
                  </a:lnTo>
                  <a:lnTo>
                    <a:pt x="824" y="1921"/>
                  </a:lnTo>
                  <a:lnTo>
                    <a:pt x="824" y="1921"/>
                  </a:lnTo>
                  <a:lnTo>
                    <a:pt x="853" y="1917"/>
                  </a:lnTo>
                  <a:lnTo>
                    <a:pt x="881" y="1911"/>
                  </a:lnTo>
                  <a:lnTo>
                    <a:pt x="936" y="1900"/>
                  </a:lnTo>
                  <a:lnTo>
                    <a:pt x="936" y="1900"/>
                  </a:lnTo>
                  <a:lnTo>
                    <a:pt x="957" y="1894"/>
                  </a:lnTo>
                  <a:lnTo>
                    <a:pt x="978" y="1887"/>
                  </a:lnTo>
                  <a:lnTo>
                    <a:pt x="978" y="1887"/>
                  </a:lnTo>
                  <a:lnTo>
                    <a:pt x="1017" y="1872"/>
                  </a:lnTo>
                  <a:lnTo>
                    <a:pt x="1057" y="1855"/>
                  </a:lnTo>
                  <a:lnTo>
                    <a:pt x="1057" y="1855"/>
                  </a:lnTo>
                  <a:lnTo>
                    <a:pt x="1096" y="1836"/>
                  </a:lnTo>
                  <a:lnTo>
                    <a:pt x="1114" y="1827"/>
                  </a:lnTo>
                  <a:lnTo>
                    <a:pt x="1123" y="1821"/>
                  </a:lnTo>
                  <a:lnTo>
                    <a:pt x="1131" y="1815"/>
                  </a:lnTo>
                  <a:lnTo>
                    <a:pt x="1131" y="1815"/>
                  </a:lnTo>
                  <a:lnTo>
                    <a:pt x="1127" y="1799"/>
                  </a:lnTo>
                  <a:lnTo>
                    <a:pt x="1126" y="1790"/>
                  </a:lnTo>
                  <a:lnTo>
                    <a:pt x="1121" y="1783"/>
                  </a:lnTo>
                  <a:lnTo>
                    <a:pt x="1121" y="1783"/>
                  </a:lnTo>
                  <a:lnTo>
                    <a:pt x="1117" y="1793"/>
                  </a:lnTo>
                  <a:lnTo>
                    <a:pt x="1112" y="1803"/>
                  </a:lnTo>
                  <a:lnTo>
                    <a:pt x="1104" y="1811"/>
                  </a:lnTo>
                  <a:lnTo>
                    <a:pt x="1097" y="1817"/>
                  </a:lnTo>
                  <a:lnTo>
                    <a:pt x="1097" y="1817"/>
                  </a:lnTo>
                  <a:lnTo>
                    <a:pt x="1089" y="1821"/>
                  </a:lnTo>
                  <a:lnTo>
                    <a:pt x="1079" y="1824"/>
                  </a:lnTo>
                  <a:lnTo>
                    <a:pt x="1071" y="1827"/>
                  </a:lnTo>
                  <a:lnTo>
                    <a:pt x="1060" y="1828"/>
                  </a:lnTo>
                  <a:lnTo>
                    <a:pt x="1039" y="1828"/>
                  </a:lnTo>
                  <a:lnTo>
                    <a:pt x="1017" y="1825"/>
                  </a:lnTo>
                  <a:lnTo>
                    <a:pt x="973" y="1818"/>
                  </a:lnTo>
                  <a:lnTo>
                    <a:pt x="951" y="1817"/>
                  </a:lnTo>
                  <a:lnTo>
                    <a:pt x="933" y="1815"/>
                  </a:lnTo>
                  <a:lnTo>
                    <a:pt x="933" y="1815"/>
                  </a:lnTo>
                  <a:lnTo>
                    <a:pt x="916" y="1818"/>
                  </a:lnTo>
                  <a:lnTo>
                    <a:pt x="898" y="1821"/>
                  </a:lnTo>
                  <a:lnTo>
                    <a:pt x="898" y="1821"/>
                  </a:lnTo>
                  <a:lnTo>
                    <a:pt x="867" y="1825"/>
                  </a:lnTo>
                  <a:lnTo>
                    <a:pt x="867" y="1825"/>
                  </a:lnTo>
                  <a:lnTo>
                    <a:pt x="838" y="1832"/>
                  </a:lnTo>
                  <a:lnTo>
                    <a:pt x="811" y="1839"/>
                  </a:lnTo>
                  <a:lnTo>
                    <a:pt x="759" y="1856"/>
                  </a:lnTo>
                  <a:lnTo>
                    <a:pt x="759" y="1856"/>
                  </a:lnTo>
                  <a:lnTo>
                    <a:pt x="738" y="1865"/>
                  </a:lnTo>
                  <a:lnTo>
                    <a:pt x="717" y="1873"/>
                  </a:lnTo>
                  <a:lnTo>
                    <a:pt x="717" y="1873"/>
                  </a:lnTo>
                  <a:lnTo>
                    <a:pt x="696" y="1880"/>
                  </a:lnTo>
                  <a:lnTo>
                    <a:pt x="674" y="1884"/>
                  </a:lnTo>
                  <a:lnTo>
                    <a:pt x="651" y="1887"/>
                  </a:lnTo>
                  <a:lnTo>
                    <a:pt x="630" y="1890"/>
                  </a:lnTo>
                  <a:lnTo>
                    <a:pt x="608" y="1890"/>
                  </a:lnTo>
                  <a:lnTo>
                    <a:pt x="586" y="1888"/>
                  </a:lnTo>
                  <a:lnTo>
                    <a:pt x="564" y="1884"/>
                  </a:lnTo>
                  <a:lnTo>
                    <a:pt x="543" y="1880"/>
                  </a:lnTo>
                  <a:lnTo>
                    <a:pt x="543" y="1880"/>
                  </a:lnTo>
                  <a:lnTo>
                    <a:pt x="528" y="1876"/>
                  </a:lnTo>
                  <a:lnTo>
                    <a:pt x="513" y="1870"/>
                  </a:lnTo>
                  <a:lnTo>
                    <a:pt x="499" y="1865"/>
                  </a:lnTo>
                  <a:lnTo>
                    <a:pt x="485" y="1858"/>
                  </a:lnTo>
                  <a:lnTo>
                    <a:pt x="474" y="1851"/>
                  </a:lnTo>
                  <a:lnTo>
                    <a:pt x="462" y="1842"/>
                  </a:lnTo>
                  <a:lnTo>
                    <a:pt x="450" y="1834"/>
                  </a:lnTo>
                  <a:lnTo>
                    <a:pt x="439" y="1824"/>
                  </a:lnTo>
                  <a:lnTo>
                    <a:pt x="439" y="1824"/>
                  </a:lnTo>
                  <a:lnTo>
                    <a:pt x="410" y="1800"/>
                  </a:lnTo>
                  <a:lnTo>
                    <a:pt x="398" y="1789"/>
                  </a:lnTo>
                  <a:lnTo>
                    <a:pt x="394" y="1783"/>
                  </a:lnTo>
                  <a:lnTo>
                    <a:pt x="393" y="1776"/>
                  </a:lnTo>
                  <a:lnTo>
                    <a:pt x="393" y="1776"/>
                  </a:lnTo>
                  <a:lnTo>
                    <a:pt x="393" y="1776"/>
                  </a:lnTo>
                  <a:lnTo>
                    <a:pt x="391" y="1775"/>
                  </a:lnTo>
                  <a:lnTo>
                    <a:pt x="391" y="1775"/>
                  </a:lnTo>
                  <a:lnTo>
                    <a:pt x="389" y="1783"/>
                  </a:lnTo>
                  <a:lnTo>
                    <a:pt x="386" y="1792"/>
                  </a:lnTo>
                  <a:lnTo>
                    <a:pt x="384" y="1811"/>
                  </a:lnTo>
                  <a:lnTo>
                    <a:pt x="384" y="1829"/>
                  </a:lnTo>
                  <a:lnTo>
                    <a:pt x="383" y="1848"/>
                  </a:lnTo>
                  <a:lnTo>
                    <a:pt x="383" y="1848"/>
                  </a:lnTo>
                  <a:close/>
                  <a:moveTo>
                    <a:pt x="1467" y="1838"/>
                  </a:moveTo>
                  <a:lnTo>
                    <a:pt x="1467" y="1838"/>
                  </a:lnTo>
                  <a:lnTo>
                    <a:pt x="1481" y="1836"/>
                  </a:lnTo>
                  <a:lnTo>
                    <a:pt x="1498" y="1834"/>
                  </a:lnTo>
                  <a:lnTo>
                    <a:pt x="1506" y="1831"/>
                  </a:lnTo>
                  <a:lnTo>
                    <a:pt x="1513" y="1828"/>
                  </a:lnTo>
                  <a:lnTo>
                    <a:pt x="1517" y="1825"/>
                  </a:lnTo>
                  <a:lnTo>
                    <a:pt x="1519" y="1821"/>
                  </a:lnTo>
                  <a:lnTo>
                    <a:pt x="1519" y="1821"/>
                  </a:lnTo>
                  <a:lnTo>
                    <a:pt x="1519" y="1818"/>
                  </a:lnTo>
                  <a:lnTo>
                    <a:pt x="1517" y="1815"/>
                  </a:lnTo>
                  <a:lnTo>
                    <a:pt x="1510" y="1811"/>
                  </a:lnTo>
                  <a:lnTo>
                    <a:pt x="1502" y="1807"/>
                  </a:lnTo>
                  <a:lnTo>
                    <a:pt x="1492" y="1806"/>
                  </a:lnTo>
                  <a:lnTo>
                    <a:pt x="1492" y="1806"/>
                  </a:lnTo>
                  <a:lnTo>
                    <a:pt x="1468" y="1806"/>
                  </a:lnTo>
                  <a:lnTo>
                    <a:pt x="1440" y="1806"/>
                  </a:lnTo>
                  <a:lnTo>
                    <a:pt x="1396" y="1807"/>
                  </a:lnTo>
                  <a:lnTo>
                    <a:pt x="1396" y="1807"/>
                  </a:lnTo>
                  <a:lnTo>
                    <a:pt x="1298" y="1813"/>
                  </a:lnTo>
                  <a:lnTo>
                    <a:pt x="1249" y="1815"/>
                  </a:lnTo>
                  <a:lnTo>
                    <a:pt x="1203" y="1815"/>
                  </a:lnTo>
                  <a:lnTo>
                    <a:pt x="1203" y="1815"/>
                  </a:lnTo>
                  <a:lnTo>
                    <a:pt x="1172" y="1815"/>
                  </a:lnTo>
                  <a:lnTo>
                    <a:pt x="1158" y="1817"/>
                  </a:lnTo>
                  <a:lnTo>
                    <a:pt x="1151" y="1818"/>
                  </a:lnTo>
                  <a:lnTo>
                    <a:pt x="1144" y="1821"/>
                  </a:lnTo>
                  <a:lnTo>
                    <a:pt x="1144" y="1821"/>
                  </a:lnTo>
                  <a:lnTo>
                    <a:pt x="1144" y="1824"/>
                  </a:lnTo>
                  <a:lnTo>
                    <a:pt x="1145" y="1827"/>
                  </a:lnTo>
                  <a:lnTo>
                    <a:pt x="1149" y="1831"/>
                  </a:lnTo>
                  <a:lnTo>
                    <a:pt x="1156" y="1832"/>
                  </a:lnTo>
                  <a:lnTo>
                    <a:pt x="1165" y="1835"/>
                  </a:lnTo>
                  <a:lnTo>
                    <a:pt x="1172" y="1836"/>
                  </a:lnTo>
                  <a:lnTo>
                    <a:pt x="1179" y="1839"/>
                  </a:lnTo>
                  <a:lnTo>
                    <a:pt x="1182" y="1842"/>
                  </a:lnTo>
                  <a:lnTo>
                    <a:pt x="1183" y="1843"/>
                  </a:lnTo>
                  <a:lnTo>
                    <a:pt x="1185" y="1848"/>
                  </a:lnTo>
                  <a:lnTo>
                    <a:pt x="1185" y="1852"/>
                  </a:lnTo>
                  <a:lnTo>
                    <a:pt x="1185" y="1852"/>
                  </a:lnTo>
                  <a:lnTo>
                    <a:pt x="1321" y="1848"/>
                  </a:lnTo>
                  <a:lnTo>
                    <a:pt x="1394" y="1843"/>
                  </a:lnTo>
                  <a:lnTo>
                    <a:pt x="1467" y="1838"/>
                  </a:lnTo>
                  <a:lnTo>
                    <a:pt x="1467" y="1838"/>
                  </a:lnTo>
                  <a:close/>
                  <a:moveTo>
                    <a:pt x="391" y="1893"/>
                  </a:moveTo>
                  <a:lnTo>
                    <a:pt x="391" y="1893"/>
                  </a:lnTo>
                  <a:lnTo>
                    <a:pt x="404" y="1902"/>
                  </a:lnTo>
                  <a:lnTo>
                    <a:pt x="417" y="1912"/>
                  </a:lnTo>
                  <a:lnTo>
                    <a:pt x="432" y="1919"/>
                  </a:lnTo>
                  <a:lnTo>
                    <a:pt x="449" y="1928"/>
                  </a:lnTo>
                  <a:lnTo>
                    <a:pt x="449" y="1928"/>
                  </a:lnTo>
                  <a:lnTo>
                    <a:pt x="491" y="1943"/>
                  </a:lnTo>
                  <a:lnTo>
                    <a:pt x="512" y="1950"/>
                  </a:lnTo>
                  <a:lnTo>
                    <a:pt x="536" y="1954"/>
                  </a:lnTo>
                  <a:lnTo>
                    <a:pt x="536" y="1954"/>
                  </a:lnTo>
                  <a:lnTo>
                    <a:pt x="589" y="1961"/>
                  </a:lnTo>
                  <a:lnTo>
                    <a:pt x="641" y="1967"/>
                  </a:lnTo>
                  <a:lnTo>
                    <a:pt x="690" y="1970"/>
                  </a:lnTo>
                  <a:lnTo>
                    <a:pt x="741" y="1973"/>
                  </a:lnTo>
                  <a:lnTo>
                    <a:pt x="741" y="1973"/>
                  </a:lnTo>
                  <a:lnTo>
                    <a:pt x="765" y="1974"/>
                  </a:lnTo>
                  <a:lnTo>
                    <a:pt x="787" y="1973"/>
                  </a:lnTo>
                  <a:lnTo>
                    <a:pt x="811" y="1971"/>
                  </a:lnTo>
                  <a:lnTo>
                    <a:pt x="835" y="1970"/>
                  </a:lnTo>
                  <a:lnTo>
                    <a:pt x="880" y="1963"/>
                  </a:lnTo>
                  <a:lnTo>
                    <a:pt x="926" y="1953"/>
                  </a:lnTo>
                  <a:lnTo>
                    <a:pt x="970" y="1942"/>
                  </a:lnTo>
                  <a:lnTo>
                    <a:pt x="1010" y="1928"/>
                  </a:lnTo>
                  <a:lnTo>
                    <a:pt x="1050" y="1914"/>
                  </a:lnTo>
                  <a:lnTo>
                    <a:pt x="1086" y="1898"/>
                  </a:lnTo>
                  <a:lnTo>
                    <a:pt x="1086" y="1898"/>
                  </a:lnTo>
                  <a:lnTo>
                    <a:pt x="1104" y="1888"/>
                  </a:lnTo>
                  <a:lnTo>
                    <a:pt x="1113" y="1883"/>
                  </a:lnTo>
                  <a:lnTo>
                    <a:pt x="1120" y="1876"/>
                  </a:lnTo>
                  <a:lnTo>
                    <a:pt x="1126" y="1869"/>
                  </a:lnTo>
                  <a:lnTo>
                    <a:pt x="1130" y="1859"/>
                  </a:lnTo>
                  <a:lnTo>
                    <a:pt x="1133" y="1848"/>
                  </a:lnTo>
                  <a:lnTo>
                    <a:pt x="1133" y="1835"/>
                  </a:lnTo>
                  <a:lnTo>
                    <a:pt x="1133" y="1835"/>
                  </a:lnTo>
                  <a:lnTo>
                    <a:pt x="1131" y="1834"/>
                  </a:lnTo>
                  <a:lnTo>
                    <a:pt x="1131" y="1834"/>
                  </a:lnTo>
                  <a:lnTo>
                    <a:pt x="1131" y="1834"/>
                  </a:lnTo>
                  <a:lnTo>
                    <a:pt x="1062" y="1863"/>
                  </a:lnTo>
                  <a:lnTo>
                    <a:pt x="992" y="1891"/>
                  </a:lnTo>
                  <a:lnTo>
                    <a:pt x="992" y="1891"/>
                  </a:lnTo>
                  <a:lnTo>
                    <a:pt x="966" y="1902"/>
                  </a:lnTo>
                  <a:lnTo>
                    <a:pt x="951" y="1907"/>
                  </a:lnTo>
                  <a:lnTo>
                    <a:pt x="939" y="1911"/>
                  </a:lnTo>
                  <a:lnTo>
                    <a:pt x="939" y="1911"/>
                  </a:lnTo>
                  <a:lnTo>
                    <a:pt x="918" y="1914"/>
                  </a:lnTo>
                  <a:lnTo>
                    <a:pt x="908" y="1917"/>
                  </a:lnTo>
                  <a:lnTo>
                    <a:pt x="898" y="1919"/>
                  </a:lnTo>
                  <a:lnTo>
                    <a:pt x="898" y="1919"/>
                  </a:lnTo>
                  <a:lnTo>
                    <a:pt x="878" y="1925"/>
                  </a:lnTo>
                  <a:lnTo>
                    <a:pt x="859" y="1929"/>
                  </a:lnTo>
                  <a:lnTo>
                    <a:pt x="836" y="1932"/>
                  </a:lnTo>
                  <a:lnTo>
                    <a:pt x="815" y="1935"/>
                  </a:lnTo>
                  <a:lnTo>
                    <a:pt x="769" y="1939"/>
                  </a:lnTo>
                  <a:lnTo>
                    <a:pt x="720" y="1940"/>
                  </a:lnTo>
                  <a:lnTo>
                    <a:pt x="720" y="1940"/>
                  </a:lnTo>
                  <a:lnTo>
                    <a:pt x="718" y="1943"/>
                  </a:lnTo>
                  <a:lnTo>
                    <a:pt x="720" y="1945"/>
                  </a:lnTo>
                  <a:lnTo>
                    <a:pt x="721" y="1945"/>
                  </a:lnTo>
                  <a:lnTo>
                    <a:pt x="720" y="1946"/>
                  </a:lnTo>
                  <a:lnTo>
                    <a:pt x="720" y="1946"/>
                  </a:lnTo>
                  <a:lnTo>
                    <a:pt x="711" y="1945"/>
                  </a:lnTo>
                  <a:lnTo>
                    <a:pt x="702" y="1945"/>
                  </a:lnTo>
                  <a:lnTo>
                    <a:pt x="682" y="1945"/>
                  </a:lnTo>
                  <a:lnTo>
                    <a:pt x="682" y="1945"/>
                  </a:lnTo>
                  <a:lnTo>
                    <a:pt x="685" y="1946"/>
                  </a:lnTo>
                  <a:lnTo>
                    <a:pt x="686" y="1946"/>
                  </a:lnTo>
                  <a:lnTo>
                    <a:pt x="685" y="1946"/>
                  </a:lnTo>
                  <a:lnTo>
                    <a:pt x="685" y="1946"/>
                  </a:lnTo>
                  <a:lnTo>
                    <a:pt x="682" y="1946"/>
                  </a:lnTo>
                  <a:lnTo>
                    <a:pt x="681" y="1946"/>
                  </a:lnTo>
                  <a:lnTo>
                    <a:pt x="679" y="1943"/>
                  </a:lnTo>
                  <a:lnTo>
                    <a:pt x="676" y="1942"/>
                  </a:lnTo>
                  <a:lnTo>
                    <a:pt x="676" y="1942"/>
                  </a:lnTo>
                  <a:lnTo>
                    <a:pt x="637" y="1942"/>
                  </a:lnTo>
                  <a:lnTo>
                    <a:pt x="596" y="1939"/>
                  </a:lnTo>
                  <a:lnTo>
                    <a:pt x="554" y="1933"/>
                  </a:lnTo>
                  <a:lnTo>
                    <a:pt x="515" y="1925"/>
                  </a:lnTo>
                  <a:lnTo>
                    <a:pt x="495" y="1921"/>
                  </a:lnTo>
                  <a:lnTo>
                    <a:pt x="477" y="1915"/>
                  </a:lnTo>
                  <a:lnTo>
                    <a:pt x="459" y="1908"/>
                  </a:lnTo>
                  <a:lnTo>
                    <a:pt x="442" y="1901"/>
                  </a:lnTo>
                  <a:lnTo>
                    <a:pt x="426" y="1894"/>
                  </a:lnTo>
                  <a:lnTo>
                    <a:pt x="411" y="1884"/>
                  </a:lnTo>
                  <a:lnTo>
                    <a:pt x="398" y="1874"/>
                  </a:lnTo>
                  <a:lnTo>
                    <a:pt x="386" y="1865"/>
                  </a:lnTo>
                  <a:lnTo>
                    <a:pt x="386" y="1865"/>
                  </a:lnTo>
                  <a:lnTo>
                    <a:pt x="386" y="1869"/>
                  </a:lnTo>
                  <a:lnTo>
                    <a:pt x="387" y="1873"/>
                  </a:lnTo>
                  <a:lnTo>
                    <a:pt x="390" y="1880"/>
                  </a:lnTo>
                  <a:lnTo>
                    <a:pt x="393" y="1886"/>
                  </a:lnTo>
                  <a:lnTo>
                    <a:pt x="393" y="1888"/>
                  </a:lnTo>
                  <a:lnTo>
                    <a:pt x="391" y="1893"/>
                  </a:lnTo>
                  <a:lnTo>
                    <a:pt x="391" y="1893"/>
                  </a:lnTo>
                  <a:close/>
                  <a:moveTo>
                    <a:pt x="1130" y="1884"/>
                  </a:moveTo>
                  <a:lnTo>
                    <a:pt x="1130" y="1884"/>
                  </a:lnTo>
                  <a:lnTo>
                    <a:pt x="1140" y="1884"/>
                  </a:lnTo>
                  <a:lnTo>
                    <a:pt x="1152" y="1886"/>
                  </a:lnTo>
                  <a:lnTo>
                    <a:pt x="1158" y="1886"/>
                  </a:lnTo>
                  <a:lnTo>
                    <a:pt x="1163" y="1884"/>
                  </a:lnTo>
                  <a:lnTo>
                    <a:pt x="1169" y="1881"/>
                  </a:lnTo>
                  <a:lnTo>
                    <a:pt x="1173" y="1879"/>
                  </a:lnTo>
                  <a:lnTo>
                    <a:pt x="1173" y="1879"/>
                  </a:lnTo>
                  <a:lnTo>
                    <a:pt x="1176" y="1869"/>
                  </a:lnTo>
                  <a:lnTo>
                    <a:pt x="1175" y="1862"/>
                  </a:lnTo>
                  <a:lnTo>
                    <a:pt x="1173" y="1856"/>
                  </a:lnTo>
                  <a:lnTo>
                    <a:pt x="1169" y="1851"/>
                  </a:lnTo>
                  <a:lnTo>
                    <a:pt x="1165" y="1848"/>
                  </a:lnTo>
                  <a:lnTo>
                    <a:pt x="1159" y="1845"/>
                  </a:lnTo>
                  <a:lnTo>
                    <a:pt x="1152" y="1843"/>
                  </a:lnTo>
                  <a:lnTo>
                    <a:pt x="1147" y="1842"/>
                  </a:lnTo>
                  <a:lnTo>
                    <a:pt x="1147" y="1842"/>
                  </a:lnTo>
                  <a:lnTo>
                    <a:pt x="1144" y="1853"/>
                  </a:lnTo>
                  <a:lnTo>
                    <a:pt x="1141" y="1863"/>
                  </a:lnTo>
                  <a:lnTo>
                    <a:pt x="1135" y="1874"/>
                  </a:lnTo>
                  <a:lnTo>
                    <a:pt x="1130" y="1884"/>
                  </a:lnTo>
                  <a:lnTo>
                    <a:pt x="1130" y="1884"/>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2" name="Freeform 94"/>
            <p:cNvSpPr>
              <a:spLocks noEditPoints="1"/>
            </p:cNvSpPr>
            <p:nvPr/>
          </p:nvSpPr>
          <p:spPr bwMode="auto">
            <a:xfrm>
              <a:off x="3856038" y="366713"/>
              <a:ext cx="136525" cy="119063"/>
            </a:xfrm>
            <a:custGeom>
              <a:avLst/>
              <a:gdLst/>
              <a:ahLst/>
              <a:cxnLst>
                <a:cxn ang="0">
                  <a:pos x="218" y="143"/>
                </a:cxn>
                <a:cxn ang="0">
                  <a:pos x="198" y="181"/>
                </a:cxn>
                <a:cxn ang="0">
                  <a:pos x="176" y="201"/>
                </a:cxn>
                <a:cxn ang="0">
                  <a:pos x="130" y="222"/>
                </a:cxn>
                <a:cxn ang="0">
                  <a:pos x="100" y="226"/>
                </a:cxn>
                <a:cxn ang="0">
                  <a:pos x="64" y="215"/>
                </a:cxn>
                <a:cxn ang="0">
                  <a:pos x="45" y="188"/>
                </a:cxn>
                <a:cxn ang="0">
                  <a:pos x="27" y="169"/>
                </a:cxn>
                <a:cxn ang="0">
                  <a:pos x="2" y="141"/>
                </a:cxn>
                <a:cxn ang="0">
                  <a:pos x="5" y="84"/>
                </a:cxn>
                <a:cxn ang="0">
                  <a:pos x="40" y="28"/>
                </a:cxn>
                <a:cxn ang="0">
                  <a:pos x="79" y="14"/>
                </a:cxn>
                <a:cxn ang="0">
                  <a:pos x="107" y="14"/>
                </a:cxn>
                <a:cxn ang="0">
                  <a:pos x="123" y="23"/>
                </a:cxn>
                <a:cxn ang="0">
                  <a:pos x="134" y="23"/>
                </a:cxn>
                <a:cxn ang="0">
                  <a:pos x="151" y="9"/>
                </a:cxn>
                <a:cxn ang="0">
                  <a:pos x="186" y="0"/>
                </a:cxn>
                <a:cxn ang="0">
                  <a:pos x="200" y="6"/>
                </a:cxn>
                <a:cxn ang="0">
                  <a:pos x="242" y="21"/>
                </a:cxn>
                <a:cxn ang="0">
                  <a:pos x="257" y="70"/>
                </a:cxn>
                <a:cxn ang="0">
                  <a:pos x="250" y="98"/>
                </a:cxn>
                <a:cxn ang="0">
                  <a:pos x="221" y="120"/>
                </a:cxn>
                <a:cxn ang="0">
                  <a:pos x="175" y="9"/>
                </a:cxn>
                <a:cxn ang="0">
                  <a:pos x="142" y="28"/>
                </a:cxn>
                <a:cxn ang="0">
                  <a:pos x="121" y="31"/>
                </a:cxn>
                <a:cxn ang="0">
                  <a:pos x="104" y="23"/>
                </a:cxn>
                <a:cxn ang="0">
                  <a:pos x="73" y="24"/>
                </a:cxn>
                <a:cxn ang="0">
                  <a:pos x="38" y="39"/>
                </a:cxn>
                <a:cxn ang="0">
                  <a:pos x="17" y="72"/>
                </a:cxn>
                <a:cxn ang="0">
                  <a:pos x="10" y="114"/>
                </a:cxn>
                <a:cxn ang="0">
                  <a:pos x="19" y="159"/>
                </a:cxn>
                <a:cxn ang="0">
                  <a:pos x="44" y="163"/>
                </a:cxn>
                <a:cxn ang="0">
                  <a:pos x="57" y="193"/>
                </a:cxn>
                <a:cxn ang="0">
                  <a:pos x="73" y="211"/>
                </a:cxn>
                <a:cxn ang="0">
                  <a:pos x="114" y="218"/>
                </a:cxn>
                <a:cxn ang="0">
                  <a:pos x="137" y="209"/>
                </a:cxn>
                <a:cxn ang="0">
                  <a:pos x="180" y="186"/>
                </a:cxn>
                <a:cxn ang="0">
                  <a:pos x="203" y="163"/>
                </a:cxn>
                <a:cxn ang="0">
                  <a:pos x="208" y="131"/>
                </a:cxn>
                <a:cxn ang="0">
                  <a:pos x="214" y="115"/>
                </a:cxn>
                <a:cxn ang="0">
                  <a:pos x="239" y="97"/>
                </a:cxn>
                <a:cxn ang="0">
                  <a:pos x="246" y="83"/>
                </a:cxn>
                <a:cxn ang="0">
                  <a:pos x="245" y="48"/>
                </a:cxn>
                <a:cxn ang="0">
                  <a:pos x="222" y="75"/>
                </a:cxn>
                <a:cxn ang="0">
                  <a:pos x="196" y="77"/>
                </a:cxn>
                <a:cxn ang="0">
                  <a:pos x="186" y="107"/>
                </a:cxn>
                <a:cxn ang="0">
                  <a:pos x="179" y="125"/>
                </a:cxn>
                <a:cxn ang="0">
                  <a:pos x="148" y="139"/>
                </a:cxn>
                <a:cxn ang="0">
                  <a:pos x="123" y="132"/>
                </a:cxn>
                <a:cxn ang="0">
                  <a:pos x="152" y="131"/>
                </a:cxn>
                <a:cxn ang="0">
                  <a:pos x="165" y="128"/>
                </a:cxn>
                <a:cxn ang="0">
                  <a:pos x="177" y="101"/>
                </a:cxn>
                <a:cxn ang="0">
                  <a:pos x="190" y="70"/>
                </a:cxn>
                <a:cxn ang="0">
                  <a:pos x="221" y="65"/>
                </a:cxn>
                <a:cxn ang="0">
                  <a:pos x="231" y="48"/>
                </a:cxn>
                <a:cxn ang="0">
                  <a:pos x="219" y="17"/>
                </a:cxn>
                <a:cxn ang="0">
                  <a:pos x="198" y="14"/>
                </a:cxn>
              </a:cxnLst>
              <a:rect l="0" t="0" r="r" b="b"/>
              <a:pathLst>
                <a:path w="257" h="226">
                  <a:moveTo>
                    <a:pt x="221" y="120"/>
                  </a:moveTo>
                  <a:lnTo>
                    <a:pt x="221" y="120"/>
                  </a:lnTo>
                  <a:lnTo>
                    <a:pt x="219" y="132"/>
                  </a:lnTo>
                  <a:lnTo>
                    <a:pt x="218" y="143"/>
                  </a:lnTo>
                  <a:lnTo>
                    <a:pt x="215" y="155"/>
                  </a:lnTo>
                  <a:lnTo>
                    <a:pt x="210" y="164"/>
                  </a:lnTo>
                  <a:lnTo>
                    <a:pt x="204" y="173"/>
                  </a:lnTo>
                  <a:lnTo>
                    <a:pt x="198" y="181"/>
                  </a:lnTo>
                  <a:lnTo>
                    <a:pt x="191" y="188"/>
                  </a:lnTo>
                  <a:lnTo>
                    <a:pt x="183" y="197"/>
                  </a:lnTo>
                  <a:lnTo>
                    <a:pt x="183" y="197"/>
                  </a:lnTo>
                  <a:lnTo>
                    <a:pt x="176" y="201"/>
                  </a:lnTo>
                  <a:lnTo>
                    <a:pt x="166" y="205"/>
                  </a:lnTo>
                  <a:lnTo>
                    <a:pt x="145" y="215"/>
                  </a:lnTo>
                  <a:lnTo>
                    <a:pt x="145" y="215"/>
                  </a:lnTo>
                  <a:lnTo>
                    <a:pt x="130" y="222"/>
                  </a:lnTo>
                  <a:lnTo>
                    <a:pt x="120" y="225"/>
                  </a:lnTo>
                  <a:lnTo>
                    <a:pt x="120" y="225"/>
                  </a:lnTo>
                  <a:lnTo>
                    <a:pt x="110" y="226"/>
                  </a:lnTo>
                  <a:lnTo>
                    <a:pt x="100" y="226"/>
                  </a:lnTo>
                  <a:lnTo>
                    <a:pt x="90" y="225"/>
                  </a:lnTo>
                  <a:lnTo>
                    <a:pt x="82" y="223"/>
                  </a:lnTo>
                  <a:lnTo>
                    <a:pt x="72" y="219"/>
                  </a:lnTo>
                  <a:lnTo>
                    <a:pt x="64" y="215"/>
                  </a:lnTo>
                  <a:lnTo>
                    <a:pt x="57" y="211"/>
                  </a:lnTo>
                  <a:lnTo>
                    <a:pt x="50" y="205"/>
                  </a:lnTo>
                  <a:lnTo>
                    <a:pt x="50" y="205"/>
                  </a:lnTo>
                  <a:lnTo>
                    <a:pt x="45" y="188"/>
                  </a:lnTo>
                  <a:lnTo>
                    <a:pt x="41" y="173"/>
                  </a:lnTo>
                  <a:lnTo>
                    <a:pt x="41" y="173"/>
                  </a:lnTo>
                  <a:lnTo>
                    <a:pt x="34" y="170"/>
                  </a:lnTo>
                  <a:lnTo>
                    <a:pt x="27" y="169"/>
                  </a:lnTo>
                  <a:lnTo>
                    <a:pt x="12" y="166"/>
                  </a:lnTo>
                  <a:lnTo>
                    <a:pt x="12" y="166"/>
                  </a:lnTo>
                  <a:lnTo>
                    <a:pt x="5" y="153"/>
                  </a:lnTo>
                  <a:lnTo>
                    <a:pt x="2" y="141"/>
                  </a:lnTo>
                  <a:lnTo>
                    <a:pt x="0" y="127"/>
                  </a:lnTo>
                  <a:lnTo>
                    <a:pt x="0" y="114"/>
                  </a:lnTo>
                  <a:lnTo>
                    <a:pt x="2" y="98"/>
                  </a:lnTo>
                  <a:lnTo>
                    <a:pt x="5" y="84"/>
                  </a:lnTo>
                  <a:lnTo>
                    <a:pt x="10" y="54"/>
                  </a:lnTo>
                  <a:lnTo>
                    <a:pt x="10" y="54"/>
                  </a:lnTo>
                  <a:lnTo>
                    <a:pt x="24" y="41"/>
                  </a:lnTo>
                  <a:lnTo>
                    <a:pt x="40" y="28"/>
                  </a:lnTo>
                  <a:lnTo>
                    <a:pt x="50" y="23"/>
                  </a:lnTo>
                  <a:lnTo>
                    <a:pt x="58" y="18"/>
                  </a:lnTo>
                  <a:lnTo>
                    <a:pt x="68" y="16"/>
                  </a:lnTo>
                  <a:lnTo>
                    <a:pt x="79" y="14"/>
                  </a:lnTo>
                  <a:lnTo>
                    <a:pt x="79" y="14"/>
                  </a:lnTo>
                  <a:lnTo>
                    <a:pt x="93" y="13"/>
                  </a:lnTo>
                  <a:lnTo>
                    <a:pt x="102" y="13"/>
                  </a:lnTo>
                  <a:lnTo>
                    <a:pt x="107" y="14"/>
                  </a:lnTo>
                  <a:lnTo>
                    <a:pt x="107" y="14"/>
                  </a:lnTo>
                  <a:lnTo>
                    <a:pt x="113" y="16"/>
                  </a:lnTo>
                  <a:lnTo>
                    <a:pt x="117" y="18"/>
                  </a:lnTo>
                  <a:lnTo>
                    <a:pt x="123" y="23"/>
                  </a:lnTo>
                  <a:lnTo>
                    <a:pt x="127" y="24"/>
                  </a:lnTo>
                  <a:lnTo>
                    <a:pt x="127" y="24"/>
                  </a:lnTo>
                  <a:lnTo>
                    <a:pt x="131" y="23"/>
                  </a:lnTo>
                  <a:lnTo>
                    <a:pt x="134" y="23"/>
                  </a:lnTo>
                  <a:lnTo>
                    <a:pt x="139" y="18"/>
                  </a:lnTo>
                  <a:lnTo>
                    <a:pt x="145" y="13"/>
                  </a:lnTo>
                  <a:lnTo>
                    <a:pt x="151" y="9"/>
                  </a:lnTo>
                  <a:lnTo>
                    <a:pt x="151" y="9"/>
                  </a:lnTo>
                  <a:lnTo>
                    <a:pt x="158" y="4"/>
                  </a:lnTo>
                  <a:lnTo>
                    <a:pt x="166" y="2"/>
                  </a:lnTo>
                  <a:lnTo>
                    <a:pt x="176" y="0"/>
                  </a:lnTo>
                  <a:lnTo>
                    <a:pt x="186" y="0"/>
                  </a:lnTo>
                  <a:lnTo>
                    <a:pt x="186" y="0"/>
                  </a:lnTo>
                  <a:lnTo>
                    <a:pt x="193" y="3"/>
                  </a:lnTo>
                  <a:lnTo>
                    <a:pt x="200" y="6"/>
                  </a:lnTo>
                  <a:lnTo>
                    <a:pt x="200" y="6"/>
                  </a:lnTo>
                  <a:lnTo>
                    <a:pt x="222" y="11"/>
                  </a:lnTo>
                  <a:lnTo>
                    <a:pt x="232" y="14"/>
                  </a:lnTo>
                  <a:lnTo>
                    <a:pt x="242" y="21"/>
                  </a:lnTo>
                  <a:lnTo>
                    <a:pt x="242" y="21"/>
                  </a:lnTo>
                  <a:lnTo>
                    <a:pt x="249" y="38"/>
                  </a:lnTo>
                  <a:lnTo>
                    <a:pt x="253" y="49"/>
                  </a:lnTo>
                  <a:lnTo>
                    <a:pt x="256" y="59"/>
                  </a:lnTo>
                  <a:lnTo>
                    <a:pt x="257" y="70"/>
                  </a:lnTo>
                  <a:lnTo>
                    <a:pt x="257" y="80"/>
                  </a:lnTo>
                  <a:lnTo>
                    <a:pt x="255" y="90"/>
                  </a:lnTo>
                  <a:lnTo>
                    <a:pt x="250" y="98"/>
                  </a:lnTo>
                  <a:lnTo>
                    <a:pt x="250" y="98"/>
                  </a:lnTo>
                  <a:lnTo>
                    <a:pt x="243" y="105"/>
                  </a:lnTo>
                  <a:lnTo>
                    <a:pt x="235" y="110"/>
                  </a:lnTo>
                  <a:lnTo>
                    <a:pt x="228" y="114"/>
                  </a:lnTo>
                  <a:lnTo>
                    <a:pt x="221" y="120"/>
                  </a:lnTo>
                  <a:lnTo>
                    <a:pt x="221" y="120"/>
                  </a:lnTo>
                  <a:close/>
                  <a:moveTo>
                    <a:pt x="183" y="9"/>
                  </a:moveTo>
                  <a:lnTo>
                    <a:pt x="183" y="9"/>
                  </a:lnTo>
                  <a:lnTo>
                    <a:pt x="175" y="9"/>
                  </a:lnTo>
                  <a:lnTo>
                    <a:pt x="166" y="10"/>
                  </a:lnTo>
                  <a:lnTo>
                    <a:pt x="159" y="14"/>
                  </a:lnTo>
                  <a:lnTo>
                    <a:pt x="153" y="18"/>
                  </a:lnTo>
                  <a:lnTo>
                    <a:pt x="142" y="28"/>
                  </a:lnTo>
                  <a:lnTo>
                    <a:pt x="135" y="31"/>
                  </a:lnTo>
                  <a:lnTo>
                    <a:pt x="128" y="32"/>
                  </a:lnTo>
                  <a:lnTo>
                    <a:pt x="128" y="32"/>
                  </a:lnTo>
                  <a:lnTo>
                    <a:pt x="121" y="31"/>
                  </a:lnTo>
                  <a:lnTo>
                    <a:pt x="116" y="27"/>
                  </a:lnTo>
                  <a:lnTo>
                    <a:pt x="110" y="24"/>
                  </a:lnTo>
                  <a:lnTo>
                    <a:pt x="104" y="23"/>
                  </a:lnTo>
                  <a:lnTo>
                    <a:pt x="104" y="23"/>
                  </a:lnTo>
                  <a:lnTo>
                    <a:pt x="97" y="21"/>
                  </a:lnTo>
                  <a:lnTo>
                    <a:pt x="89" y="21"/>
                  </a:lnTo>
                  <a:lnTo>
                    <a:pt x="73" y="24"/>
                  </a:lnTo>
                  <a:lnTo>
                    <a:pt x="73" y="24"/>
                  </a:lnTo>
                  <a:lnTo>
                    <a:pt x="62" y="25"/>
                  </a:lnTo>
                  <a:lnTo>
                    <a:pt x="54" y="30"/>
                  </a:lnTo>
                  <a:lnTo>
                    <a:pt x="45" y="34"/>
                  </a:lnTo>
                  <a:lnTo>
                    <a:pt x="38" y="39"/>
                  </a:lnTo>
                  <a:lnTo>
                    <a:pt x="31" y="47"/>
                  </a:lnTo>
                  <a:lnTo>
                    <a:pt x="26" y="54"/>
                  </a:lnTo>
                  <a:lnTo>
                    <a:pt x="21" y="63"/>
                  </a:lnTo>
                  <a:lnTo>
                    <a:pt x="17" y="72"/>
                  </a:lnTo>
                  <a:lnTo>
                    <a:pt x="14" y="82"/>
                  </a:lnTo>
                  <a:lnTo>
                    <a:pt x="12" y="91"/>
                  </a:lnTo>
                  <a:lnTo>
                    <a:pt x="10" y="103"/>
                  </a:lnTo>
                  <a:lnTo>
                    <a:pt x="10" y="114"/>
                  </a:lnTo>
                  <a:lnTo>
                    <a:pt x="10" y="125"/>
                  </a:lnTo>
                  <a:lnTo>
                    <a:pt x="13" y="136"/>
                  </a:lnTo>
                  <a:lnTo>
                    <a:pt x="14" y="148"/>
                  </a:lnTo>
                  <a:lnTo>
                    <a:pt x="19" y="159"/>
                  </a:lnTo>
                  <a:lnTo>
                    <a:pt x="19" y="159"/>
                  </a:lnTo>
                  <a:lnTo>
                    <a:pt x="31" y="162"/>
                  </a:lnTo>
                  <a:lnTo>
                    <a:pt x="44" y="163"/>
                  </a:lnTo>
                  <a:lnTo>
                    <a:pt x="44" y="163"/>
                  </a:lnTo>
                  <a:lnTo>
                    <a:pt x="50" y="169"/>
                  </a:lnTo>
                  <a:lnTo>
                    <a:pt x="54" y="176"/>
                  </a:lnTo>
                  <a:lnTo>
                    <a:pt x="57" y="184"/>
                  </a:lnTo>
                  <a:lnTo>
                    <a:pt x="57" y="193"/>
                  </a:lnTo>
                  <a:lnTo>
                    <a:pt x="57" y="193"/>
                  </a:lnTo>
                  <a:lnTo>
                    <a:pt x="59" y="200"/>
                  </a:lnTo>
                  <a:lnTo>
                    <a:pt x="65" y="207"/>
                  </a:lnTo>
                  <a:lnTo>
                    <a:pt x="73" y="211"/>
                  </a:lnTo>
                  <a:lnTo>
                    <a:pt x="83" y="215"/>
                  </a:lnTo>
                  <a:lnTo>
                    <a:pt x="93" y="216"/>
                  </a:lnTo>
                  <a:lnTo>
                    <a:pt x="104" y="218"/>
                  </a:lnTo>
                  <a:lnTo>
                    <a:pt x="114" y="218"/>
                  </a:lnTo>
                  <a:lnTo>
                    <a:pt x="123" y="215"/>
                  </a:lnTo>
                  <a:lnTo>
                    <a:pt x="123" y="215"/>
                  </a:lnTo>
                  <a:lnTo>
                    <a:pt x="130" y="214"/>
                  </a:lnTo>
                  <a:lnTo>
                    <a:pt x="137" y="209"/>
                  </a:lnTo>
                  <a:lnTo>
                    <a:pt x="151" y="202"/>
                  </a:lnTo>
                  <a:lnTo>
                    <a:pt x="151" y="202"/>
                  </a:lnTo>
                  <a:lnTo>
                    <a:pt x="166" y="194"/>
                  </a:lnTo>
                  <a:lnTo>
                    <a:pt x="180" y="186"/>
                  </a:lnTo>
                  <a:lnTo>
                    <a:pt x="193" y="174"/>
                  </a:lnTo>
                  <a:lnTo>
                    <a:pt x="198" y="169"/>
                  </a:lnTo>
                  <a:lnTo>
                    <a:pt x="203" y="163"/>
                  </a:lnTo>
                  <a:lnTo>
                    <a:pt x="203" y="163"/>
                  </a:lnTo>
                  <a:lnTo>
                    <a:pt x="204" y="157"/>
                  </a:lnTo>
                  <a:lnTo>
                    <a:pt x="205" y="153"/>
                  </a:lnTo>
                  <a:lnTo>
                    <a:pt x="207" y="142"/>
                  </a:lnTo>
                  <a:lnTo>
                    <a:pt x="208" y="131"/>
                  </a:lnTo>
                  <a:lnTo>
                    <a:pt x="208" y="125"/>
                  </a:lnTo>
                  <a:lnTo>
                    <a:pt x="211" y="120"/>
                  </a:lnTo>
                  <a:lnTo>
                    <a:pt x="211" y="120"/>
                  </a:lnTo>
                  <a:lnTo>
                    <a:pt x="214" y="115"/>
                  </a:lnTo>
                  <a:lnTo>
                    <a:pt x="217" y="111"/>
                  </a:lnTo>
                  <a:lnTo>
                    <a:pt x="226" y="104"/>
                  </a:lnTo>
                  <a:lnTo>
                    <a:pt x="236" y="100"/>
                  </a:lnTo>
                  <a:lnTo>
                    <a:pt x="239" y="97"/>
                  </a:lnTo>
                  <a:lnTo>
                    <a:pt x="243" y="93"/>
                  </a:lnTo>
                  <a:lnTo>
                    <a:pt x="243" y="93"/>
                  </a:lnTo>
                  <a:lnTo>
                    <a:pt x="245" y="89"/>
                  </a:lnTo>
                  <a:lnTo>
                    <a:pt x="246" y="83"/>
                  </a:lnTo>
                  <a:lnTo>
                    <a:pt x="247" y="70"/>
                  </a:lnTo>
                  <a:lnTo>
                    <a:pt x="247" y="58"/>
                  </a:lnTo>
                  <a:lnTo>
                    <a:pt x="245" y="48"/>
                  </a:lnTo>
                  <a:lnTo>
                    <a:pt x="245" y="48"/>
                  </a:lnTo>
                  <a:lnTo>
                    <a:pt x="236" y="61"/>
                  </a:lnTo>
                  <a:lnTo>
                    <a:pt x="233" y="66"/>
                  </a:lnTo>
                  <a:lnTo>
                    <a:pt x="228" y="72"/>
                  </a:lnTo>
                  <a:lnTo>
                    <a:pt x="222" y="75"/>
                  </a:lnTo>
                  <a:lnTo>
                    <a:pt x="215" y="77"/>
                  </a:lnTo>
                  <a:lnTo>
                    <a:pt x="205" y="79"/>
                  </a:lnTo>
                  <a:lnTo>
                    <a:pt x="196" y="77"/>
                  </a:lnTo>
                  <a:lnTo>
                    <a:pt x="196" y="77"/>
                  </a:lnTo>
                  <a:lnTo>
                    <a:pt x="191" y="82"/>
                  </a:lnTo>
                  <a:lnTo>
                    <a:pt x="189" y="86"/>
                  </a:lnTo>
                  <a:lnTo>
                    <a:pt x="187" y="97"/>
                  </a:lnTo>
                  <a:lnTo>
                    <a:pt x="186" y="107"/>
                  </a:lnTo>
                  <a:lnTo>
                    <a:pt x="184" y="113"/>
                  </a:lnTo>
                  <a:lnTo>
                    <a:pt x="183" y="118"/>
                  </a:lnTo>
                  <a:lnTo>
                    <a:pt x="183" y="118"/>
                  </a:lnTo>
                  <a:lnTo>
                    <a:pt x="179" y="125"/>
                  </a:lnTo>
                  <a:lnTo>
                    <a:pt x="172" y="131"/>
                  </a:lnTo>
                  <a:lnTo>
                    <a:pt x="165" y="135"/>
                  </a:lnTo>
                  <a:lnTo>
                    <a:pt x="156" y="138"/>
                  </a:lnTo>
                  <a:lnTo>
                    <a:pt x="148" y="139"/>
                  </a:lnTo>
                  <a:lnTo>
                    <a:pt x="139" y="139"/>
                  </a:lnTo>
                  <a:lnTo>
                    <a:pt x="131" y="136"/>
                  </a:lnTo>
                  <a:lnTo>
                    <a:pt x="123" y="132"/>
                  </a:lnTo>
                  <a:lnTo>
                    <a:pt x="123" y="132"/>
                  </a:lnTo>
                  <a:lnTo>
                    <a:pt x="127" y="131"/>
                  </a:lnTo>
                  <a:lnTo>
                    <a:pt x="131" y="129"/>
                  </a:lnTo>
                  <a:lnTo>
                    <a:pt x="141" y="129"/>
                  </a:lnTo>
                  <a:lnTo>
                    <a:pt x="152" y="131"/>
                  </a:lnTo>
                  <a:lnTo>
                    <a:pt x="156" y="131"/>
                  </a:lnTo>
                  <a:lnTo>
                    <a:pt x="160" y="129"/>
                  </a:lnTo>
                  <a:lnTo>
                    <a:pt x="160" y="129"/>
                  </a:lnTo>
                  <a:lnTo>
                    <a:pt x="165" y="128"/>
                  </a:lnTo>
                  <a:lnTo>
                    <a:pt x="167" y="125"/>
                  </a:lnTo>
                  <a:lnTo>
                    <a:pt x="172" y="118"/>
                  </a:lnTo>
                  <a:lnTo>
                    <a:pt x="175" y="110"/>
                  </a:lnTo>
                  <a:lnTo>
                    <a:pt x="177" y="101"/>
                  </a:lnTo>
                  <a:lnTo>
                    <a:pt x="179" y="93"/>
                  </a:lnTo>
                  <a:lnTo>
                    <a:pt x="180" y="84"/>
                  </a:lnTo>
                  <a:lnTo>
                    <a:pt x="184" y="77"/>
                  </a:lnTo>
                  <a:lnTo>
                    <a:pt x="190" y="70"/>
                  </a:lnTo>
                  <a:lnTo>
                    <a:pt x="190" y="70"/>
                  </a:lnTo>
                  <a:lnTo>
                    <a:pt x="203" y="69"/>
                  </a:lnTo>
                  <a:lnTo>
                    <a:pt x="215" y="66"/>
                  </a:lnTo>
                  <a:lnTo>
                    <a:pt x="221" y="65"/>
                  </a:lnTo>
                  <a:lnTo>
                    <a:pt x="225" y="61"/>
                  </a:lnTo>
                  <a:lnTo>
                    <a:pt x="228" y="55"/>
                  </a:lnTo>
                  <a:lnTo>
                    <a:pt x="231" y="48"/>
                  </a:lnTo>
                  <a:lnTo>
                    <a:pt x="231" y="48"/>
                  </a:lnTo>
                  <a:lnTo>
                    <a:pt x="231" y="39"/>
                  </a:lnTo>
                  <a:lnTo>
                    <a:pt x="228" y="31"/>
                  </a:lnTo>
                  <a:lnTo>
                    <a:pt x="224" y="24"/>
                  </a:lnTo>
                  <a:lnTo>
                    <a:pt x="219" y="17"/>
                  </a:lnTo>
                  <a:lnTo>
                    <a:pt x="219" y="17"/>
                  </a:lnTo>
                  <a:lnTo>
                    <a:pt x="212" y="17"/>
                  </a:lnTo>
                  <a:lnTo>
                    <a:pt x="207" y="17"/>
                  </a:lnTo>
                  <a:lnTo>
                    <a:pt x="198" y="14"/>
                  </a:lnTo>
                  <a:lnTo>
                    <a:pt x="191" y="10"/>
                  </a:lnTo>
                  <a:lnTo>
                    <a:pt x="183" y="9"/>
                  </a:lnTo>
                  <a:lnTo>
                    <a:pt x="183" y="9"/>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3" name="Freeform 95"/>
            <p:cNvSpPr>
              <a:spLocks noEditPoints="1"/>
            </p:cNvSpPr>
            <p:nvPr/>
          </p:nvSpPr>
          <p:spPr bwMode="auto">
            <a:xfrm>
              <a:off x="3883026" y="581025"/>
              <a:ext cx="101600" cy="92075"/>
            </a:xfrm>
            <a:custGeom>
              <a:avLst/>
              <a:gdLst/>
              <a:ahLst/>
              <a:cxnLst>
                <a:cxn ang="0">
                  <a:pos x="146" y="0"/>
                </a:cxn>
                <a:cxn ang="0">
                  <a:pos x="170" y="10"/>
                </a:cxn>
                <a:cxn ang="0">
                  <a:pos x="188" y="28"/>
                </a:cxn>
                <a:cxn ang="0">
                  <a:pos x="189" y="42"/>
                </a:cxn>
                <a:cxn ang="0">
                  <a:pos x="180" y="66"/>
                </a:cxn>
                <a:cxn ang="0">
                  <a:pos x="168" y="101"/>
                </a:cxn>
                <a:cxn ang="0">
                  <a:pos x="136" y="139"/>
                </a:cxn>
                <a:cxn ang="0">
                  <a:pos x="95" y="167"/>
                </a:cxn>
                <a:cxn ang="0">
                  <a:pos x="58" y="175"/>
                </a:cxn>
                <a:cxn ang="0">
                  <a:pos x="25" y="166"/>
                </a:cxn>
                <a:cxn ang="0">
                  <a:pos x="4" y="145"/>
                </a:cxn>
                <a:cxn ang="0">
                  <a:pos x="0" y="122"/>
                </a:cxn>
                <a:cxn ang="0">
                  <a:pos x="7" y="88"/>
                </a:cxn>
                <a:cxn ang="0">
                  <a:pos x="24" y="59"/>
                </a:cxn>
                <a:cxn ang="0">
                  <a:pos x="66" y="21"/>
                </a:cxn>
                <a:cxn ang="0">
                  <a:pos x="115" y="0"/>
                </a:cxn>
                <a:cxn ang="0">
                  <a:pos x="128" y="1"/>
                </a:cxn>
                <a:cxn ang="0">
                  <a:pos x="139" y="0"/>
                </a:cxn>
                <a:cxn ang="0">
                  <a:pos x="119" y="15"/>
                </a:cxn>
                <a:cxn ang="0">
                  <a:pos x="93" y="20"/>
                </a:cxn>
                <a:cxn ang="0">
                  <a:pos x="65" y="38"/>
                </a:cxn>
                <a:cxn ang="0">
                  <a:pos x="35" y="67"/>
                </a:cxn>
                <a:cxn ang="0">
                  <a:pos x="20" y="93"/>
                </a:cxn>
                <a:cxn ang="0">
                  <a:pos x="14" y="115"/>
                </a:cxn>
                <a:cxn ang="0">
                  <a:pos x="18" y="139"/>
                </a:cxn>
                <a:cxn ang="0">
                  <a:pos x="24" y="146"/>
                </a:cxn>
                <a:cxn ang="0">
                  <a:pos x="25" y="131"/>
                </a:cxn>
                <a:cxn ang="0">
                  <a:pos x="48" y="91"/>
                </a:cxn>
                <a:cxn ang="0">
                  <a:pos x="87" y="49"/>
                </a:cxn>
                <a:cxn ang="0">
                  <a:pos x="132" y="27"/>
                </a:cxn>
                <a:cxn ang="0">
                  <a:pos x="142" y="21"/>
                </a:cxn>
                <a:cxn ang="0">
                  <a:pos x="131" y="15"/>
                </a:cxn>
                <a:cxn ang="0">
                  <a:pos x="108" y="49"/>
                </a:cxn>
                <a:cxn ang="0">
                  <a:pos x="72" y="80"/>
                </a:cxn>
                <a:cxn ang="0">
                  <a:pos x="42" y="119"/>
                </a:cxn>
                <a:cxn ang="0">
                  <a:pos x="35" y="140"/>
                </a:cxn>
                <a:cxn ang="0">
                  <a:pos x="34" y="156"/>
                </a:cxn>
                <a:cxn ang="0">
                  <a:pos x="63" y="163"/>
                </a:cxn>
                <a:cxn ang="0">
                  <a:pos x="81" y="160"/>
                </a:cxn>
                <a:cxn ang="0">
                  <a:pos x="119" y="140"/>
                </a:cxn>
                <a:cxn ang="0">
                  <a:pos x="153" y="100"/>
                </a:cxn>
                <a:cxn ang="0">
                  <a:pos x="167" y="70"/>
                </a:cxn>
                <a:cxn ang="0">
                  <a:pos x="170" y="38"/>
                </a:cxn>
                <a:cxn ang="0">
                  <a:pos x="159" y="35"/>
                </a:cxn>
                <a:cxn ang="0">
                  <a:pos x="122" y="41"/>
                </a:cxn>
              </a:cxnLst>
              <a:rect l="0" t="0" r="r" b="b"/>
              <a:pathLst>
                <a:path w="191" h="175">
                  <a:moveTo>
                    <a:pt x="139" y="0"/>
                  </a:moveTo>
                  <a:lnTo>
                    <a:pt x="139" y="0"/>
                  </a:lnTo>
                  <a:lnTo>
                    <a:pt x="146" y="0"/>
                  </a:lnTo>
                  <a:lnTo>
                    <a:pt x="153" y="3"/>
                  </a:lnTo>
                  <a:lnTo>
                    <a:pt x="161" y="6"/>
                  </a:lnTo>
                  <a:lnTo>
                    <a:pt x="170" y="10"/>
                  </a:lnTo>
                  <a:lnTo>
                    <a:pt x="177" y="15"/>
                  </a:lnTo>
                  <a:lnTo>
                    <a:pt x="184" y="21"/>
                  </a:lnTo>
                  <a:lnTo>
                    <a:pt x="188" y="28"/>
                  </a:lnTo>
                  <a:lnTo>
                    <a:pt x="191" y="34"/>
                  </a:lnTo>
                  <a:lnTo>
                    <a:pt x="191" y="34"/>
                  </a:lnTo>
                  <a:lnTo>
                    <a:pt x="189" y="42"/>
                  </a:lnTo>
                  <a:lnTo>
                    <a:pt x="188" y="50"/>
                  </a:lnTo>
                  <a:lnTo>
                    <a:pt x="184" y="59"/>
                  </a:lnTo>
                  <a:lnTo>
                    <a:pt x="180" y="66"/>
                  </a:lnTo>
                  <a:lnTo>
                    <a:pt x="171" y="83"/>
                  </a:lnTo>
                  <a:lnTo>
                    <a:pt x="168" y="91"/>
                  </a:lnTo>
                  <a:lnTo>
                    <a:pt x="168" y="101"/>
                  </a:lnTo>
                  <a:lnTo>
                    <a:pt x="168" y="101"/>
                  </a:lnTo>
                  <a:lnTo>
                    <a:pt x="147" y="126"/>
                  </a:lnTo>
                  <a:lnTo>
                    <a:pt x="136" y="139"/>
                  </a:lnTo>
                  <a:lnTo>
                    <a:pt x="125" y="150"/>
                  </a:lnTo>
                  <a:lnTo>
                    <a:pt x="111" y="160"/>
                  </a:lnTo>
                  <a:lnTo>
                    <a:pt x="95" y="167"/>
                  </a:lnTo>
                  <a:lnTo>
                    <a:pt x="79" y="173"/>
                  </a:lnTo>
                  <a:lnTo>
                    <a:pt x="58" y="175"/>
                  </a:lnTo>
                  <a:lnTo>
                    <a:pt x="58" y="175"/>
                  </a:lnTo>
                  <a:lnTo>
                    <a:pt x="46" y="174"/>
                  </a:lnTo>
                  <a:lnTo>
                    <a:pt x="35" y="171"/>
                  </a:lnTo>
                  <a:lnTo>
                    <a:pt x="25" y="166"/>
                  </a:lnTo>
                  <a:lnTo>
                    <a:pt x="17" y="160"/>
                  </a:lnTo>
                  <a:lnTo>
                    <a:pt x="10" y="153"/>
                  </a:lnTo>
                  <a:lnTo>
                    <a:pt x="4" y="145"/>
                  </a:lnTo>
                  <a:lnTo>
                    <a:pt x="1" y="135"/>
                  </a:lnTo>
                  <a:lnTo>
                    <a:pt x="0" y="122"/>
                  </a:lnTo>
                  <a:lnTo>
                    <a:pt x="0" y="122"/>
                  </a:lnTo>
                  <a:lnTo>
                    <a:pt x="0" y="115"/>
                  </a:lnTo>
                  <a:lnTo>
                    <a:pt x="1" y="105"/>
                  </a:lnTo>
                  <a:lnTo>
                    <a:pt x="7" y="88"/>
                  </a:lnTo>
                  <a:lnTo>
                    <a:pt x="7" y="88"/>
                  </a:lnTo>
                  <a:lnTo>
                    <a:pt x="14" y="73"/>
                  </a:lnTo>
                  <a:lnTo>
                    <a:pt x="24" y="59"/>
                  </a:lnTo>
                  <a:lnTo>
                    <a:pt x="36" y="45"/>
                  </a:lnTo>
                  <a:lnTo>
                    <a:pt x="51" y="32"/>
                  </a:lnTo>
                  <a:lnTo>
                    <a:pt x="66" y="21"/>
                  </a:lnTo>
                  <a:lnTo>
                    <a:pt x="83" y="11"/>
                  </a:lnTo>
                  <a:lnTo>
                    <a:pt x="100" y="4"/>
                  </a:lnTo>
                  <a:lnTo>
                    <a:pt x="115" y="0"/>
                  </a:lnTo>
                  <a:lnTo>
                    <a:pt x="115" y="0"/>
                  </a:lnTo>
                  <a:lnTo>
                    <a:pt x="121" y="0"/>
                  </a:lnTo>
                  <a:lnTo>
                    <a:pt x="128" y="1"/>
                  </a:lnTo>
                  <a:lnTo>
                    <a:pt x="133" y="1"/>
                  </a:lnTo>
                  <a:lnTo>
                    <a:pt x="139" y="0"/>
                  </a:lnTo>
                  <a:lnTo>
                    <a:pt x="139" y="0"/>
                  </a:lnTo>
                  <a:close/>
                  <a:moveTo>
                    <a:pt x="131" y="15"/>
                  </a:moveTo>
                  <a:lnTo>
                    <a:pt x="131" y="15"/>
                  </a:lnTo>
                  <a:lnTo>
                    <a:pt x="119" y="15"/>
                  </a:lnTo>
                  <a:lnTo>
                    <a:pt x="109" y="15"/>
                  </a:lnTo>
                  <a:lnTo>
                    <a:pt x="101" y="17"/>
                  </a:lnTo>
                  <a:lnTo>
                    <a:pt x="93" y="20"/>
                  </a:lnTo>
                  <a:lnTo>
                    <a:pt x="86" y="24"/>
                  </a:lnTo>
                  <a:lnTo>
                    <a:pt x="79" y="28"/>
                  </a:lnTo>
                  <a:lnTo>
                    <a:pt x="65" y="38"/>
                  </a:lnTo>
                  <a:lnTo>
                    <a:pt x="65" y="38"/>
                  </a:lnTo>
                  <a:lnTo>
                    <a:pt x="49" y="52"/>
                  </a:lnTo>
                  <a:lnTo>
                    <a:pt x="35" y="67"/>
                  </a:lnTo>
                  <a:lnTo>
                    <a:pt x="29" y="76"/>
                  </a:lnTo>
                  <a:lnTo>
                    <a:pt x="24" y="84"/>
                  </a:lnTo>
                  <a:lnTo>
                    <a:pt x="20" y="93"/>
                  </a:lnTo>
                  <a:lnTo>
                    <a:pt x="17" y="102"/>
                  </a:lnTo>
                  <a:lnTo>
                    <a:pt x="17" y="102"/>
                  </a:lnTo>
                  <a:lnTo>
                    <a:pt x="14" y="115"/>
                  </a:lnTo>
                  <a:lnTo>
                    <a:pt x="14" y="128"/>
                  </a:lnTo>
                  <a:lnTo>
                    <a:pt x="15" y="133"/>
                  </a:lnTo>
                  <a:lnTo>
                    <a:pt x="18" y="139"/>
                  </a:lnTo>
                  <a:lnTo>
                    <a:pt x="20" y="143"/>
                  </a:lnTo>
                  <a:lnTo>
                    <a:pt x="24" y="146"/>
                  </a:lnTo>
                  <a:lnTo>
                    <a:pt x="24" y="146"/>
                  </a:lnTo>
                  <a:lnTo>
                    <a:pt x="24" y="142"/>
                  </a:lnTo>
                  <a:lnTo>
                    <a:pt x="24" y="136"/>
                  </a:lnTo>
                  <a:lnTo>
                    <a:pt x="25" y="131"/>
                  </a:lnTo>
                  <a:lnTo>
                    <a:pt x="27" y="123"/>
                  </a:lnTo>
                  <a:lnTo>
                    <a:pt x="27" y="123"/>
                  </a:lnTo>
                  <a:lnTo>
                    <a:pt x="48" y="91"/>
                  </a:lnTo>
                  <a:lnTo>
                    <a:pt x="60" y="76"/>
                  </a:lnTo>
                  <a:lnTo>
                    <a:pt x="73" y="62"/>
                  </a:lnTo>
                  <a:lnTo>
                    <a:pt x="87" y="49"/>
                  </a:lnTo>
                  <a:lnTo>
                    <a:pt x="104" y="39"/>
                  </a:lnTo>
                  <a:lnTo>
                    <a:pt x="122" y="31"/>
                  </a:lnTo>
                  <a:lnTo>
                    <a:pt x="132" y="27"/>
                  </a:lnTo>
                  <a:lnTo>
                    <a:pt x="143" y="24"/>
                  </a:lnTo>
                  <a:lnTo>
                    <a:pt x="143" y="24"/>
                  </a:lnTo>
                  <a:lnTo>
                    <a:pt x="142" y="21"/>
                  </a:lnTo>
                  <a:lnTo>
                    <a:pt x="139" y="18"/>
                  </a:lnTo>
                  <a:lnTo>
                    <a:pt x="131" y="15"/>
                  </a:lnTo>
                  <a:lnTo>
                    <a:pt x="131" y="15"/>
                  </a:lnTo>
                  <a:close/>
                  <a:moveTo>
                    <a:pt x="122" y="41"/>
                  </a:moveTo>
                  <a:lnTo>
                    <a:pt x="122" y="41"/>
                  </a:lnTo>
                  <a:lnTo>
                    <a:pt x="108" y="49"/>
                  </a:lnTo>
                  <a:lnTo>
                    <a:pt x="95" y="59"/>
                  </a:lnTo>
                  <a:lnTo>
                    <a:pt x="83" y="69"/>
                  </a:lnTo>
                  <a:lnTo>
                    <a:pt x="72" y="80"/>
                  </a:lnTo>
                  <a:lnTo>
                    <a:pt x="60" y="93"/>
                  </a:lnTo>
                  <a:lnTo>
                    <a:pt x="51" y="105"/>
                  </a:lnTo>
                  <a:lnTo>
                    <a:pt x="42" y="119"/>
                  </a:lnTo>
                  <a:lnTo>
                    <a:pt x="34" y="135"/>
                  </a:lnTo>
                  <a:lnTo>
                    <a:pt x="34" y="135"/>
                  </a:lnTo>
                  <a:lnTo>
                    <a:pt x="35" y="140"/>
                  </a:lnTo>
                  <a:lnTo>
                    <a:pt x="34" y="146"/>
                  </a:lnTo>
                  <a:lnTo>
                    <a:pt x="34" y="156"/>
                  </a:lnTo>
                  <a:lnTo>
                    <a:pt x="34" y="156"/>
                  </a:lnTo>
                  <a:lnTo>
                    <a:pt x="42" y="160"/>
                  </a:lnTo>
                  <a:lnTo>
                    <a:pt x="53" y="161"/>
                  </a:lnTo>
                  <a:lnTo>
                    <a:pt x="63" y="163"/>
                  </a:lnTo>
                  <a:lnTo>
                    <a:pt x="73" y="161"/>
                  </a:lnTo>
                  <a:lnTo>
                    <a:pt x="73" y="161"/>
                  </a:lnTo>
                  <a:lnTo>
                    <a:pt x="81" y="160"/>
                  </a:lnTo>
                  <a:lnTo>
                    <a:pt x="90" y="159"/>
                  </a:lnTo>
                  <a:lnTo>
                    <a:pt x="104" y="150"/>
                  </a:lnTo>
                  <a:lnTo>
                    <a:pt x="119" y="140"/>
                  </a:lnTo>
                  <a:lnTo>
                    <a:pt x="132" y="128"/>
                  </a:lnTo>
                  <a:lnTo>
                    <a:pt x="143" y="115"/>
                  </a:lnTo>
                  <a:lnTo>
                    <a:pt x="153" y="100"/>
                  </a:lnTo>
                  <a:lnTo>
                    <a:pt x="161" y="84"/>
                  </a:lnTo>
                  <a:lnTo>
                    <a:pt x="167" y="70"/>
                  </a:lnTo>
                  <a:lnTo>
                    <a:pt x="167" y="70"/>
                  </a:lnTo>
                  <a:lnTo>
                    <a:pt x="168" y="62"/>
                  </a:lnTo>
                  <a:lnTo>
                    <a:pt x="168" y="53"/>
                  </a:lnTo>
                  <a:lnTo>
                    <a:pt x="170" y="38"/>
                  </a:lnTo>
                  <a:lnTo>
                    <a:pt x="170" y="38"/>
                  </a:lnTo>
                  <a:lnTo>
                    <a:pt x="164" y="36"/>
                  </a:lnTo>
                  <a:lnTo>
                    <a:pt x="159" y="35"/>
                  </a:lnTo>
                  <a:lnTo>
                    <a:pt x="147" y="35"/>
                  </a:lnTo>
                  <a:lnTo>
                    <a:pt x="135" y="36"/>
                  </a:lnTo>
                  <a:lnTo>
                    <a:pt x="122" y="41"/>
                  </a:lnTo>
                  <a:lnTo>
                    <a:pt x="122" y="4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4" name="Freeform 96"/>
            <p:cNvSpPr>
              <a:spLocks noEditPoints="1"/>
            </p:cNvSpPr>
            <p:nvPr/>
          </p:nvSpPr>
          <p:spPr bwMode="auto">
            <a:xfrm>
              <a:off x="3887788" y="690563"/>
              <a:ext cx="134938" cy="139700"/>
            </a:xfrm>
            <a:custGeom>
              <a:avLst/>
              <a:gdLst/>
              <a:ahLst/>
              <a:cxnLst>
                <a:cxn ang="0">
                  <a:pos x="226" y="96"/>
                </a:cxn>
                <a:cxn ang="0">
                  <a:pos x="210" y="110"/>
                </a:cxn>
                <a:cxn ang="0">
                  <a:pos x="205" y="163"/>
                </a:cxn>
                <a:cxn ang="0">
                  <a:pos x="177" y="194"/>
                </a:cxn>
                <a:cxn ang="0">
                  <a:pos x="153" y="217"/>
                </a:cxn>
                <a:cxn ang="0">
                  <a:pos x="140" y="240"/>
                </a:cxn>
                <a:cxn ang="0">
                  <a:pos x="92" y="261"/>
                </a:cxn>
                <a:cxn ang="0">
                  <a:pos x="49" y="263"/>
                </a:cxn>
                <a:cxn ang="0">
                  <a:pos x="32" y="242"/>
                </a:cxn>
                <a:cxn ang="0">
                  <a:pos x="17" y="198"/>
                </a:cxn>
                <a:cxn ang="0">
                  <a:pos x="15" y="183"/>
                </a:cxn>
                <a:cxn ang="0">
                  <a:pos x="0" y="152"/>
                </a:cxn>
                <a:cxn ang="0">
                  <a:pos x="8" y="124"/>
                </a:cxn>
                <a:cxn ang="0">
                  <a:pos x="39" y="79"/>
                </a:cxn>
                <a:cxn ang="0">
                  <a:pos x="55" y="61"/>
                </a:cxn>
                <a:cxn ang="0">
                  <a:pos x="102" y="52"/>
                </a:cxn>
                <a:cxn ang="0">
                  <a:pos x="137" y="61"/>
                </a:cxn>
                <a:cxn ang="0">
                  <a:pos x="158" y="55"/>
                </a:cxn>
                <a:cxn ang="0">
                  <a:pos x="174" y="17"/>
                </a:cxn>
                <a:cxn ang="0">
                  <a:pos x="205" y="0"/>
                </a:cxn>
                <a:cxn ang="0">
                  <a:pos x="237" y="10"/>
                </a:cxn>
                <a:cxn ang="0">
                  <a:pos x="252" y="37"/>
                </a:cxn>
                <a:cxn ang="0">
                  <a:pos x="254" y="65"/>
                </a:cxn>
                <a:cxn ang="0">
                  <a:pos x="233" y="23"/>
                </a:cxn>
                <a:cxn ang="0">
                  <a:pos x="199" y="20"/>
                </a:cxn>
                <a:cxn ang="0">
                  <a:pos x="198" y="62"/>
                </a:cxn>
                <a:cxn ang="0">
                  <a:pos x="189" y="89"/>
                </a:cxn>
                <a:cxn ang="0">
                  <a:pos x="171" y="94"/>
                </a:cxn>
                <a:cxn ang="0">
                  <a:pos x="163" y="118"/>
                </a:cxn>
                <a:cxn ang="0">
                  <a:pos x="126" y="129"/>
                </a:cxn>
                <a:cxn ang="0">
                  <a:pos x="118" y="121"/>
                </a:cxn>
                <a:cxn ang="0">
                  <a:pos x="156" y="113"/>
                </a:cxn>
                <a:cxn ang="0">
                  <a:pos x="164" y="89"/>
                </a:cxn>
                <a:cxn ang="0">
                  <a:pos x="188" y="72"/>
                </a:cxn>
                <a:cxn ang="0">
                  <a:pos x="185" y="26"/>
                </a:cxn>
                <a:cxn ang="0">
                  <a:pos x="177" y="31"/>
                </a:cxn>
                <a:cxn ang="0">
                  <a:pos x="157" y="65"/>
                </a:cxn>
                <a:cxn ang="0">
                  <a:pos x="136" y="72"/>
                </a:cxn>
                <a:cxn ang="0">
                  <a:pos x="106" y="61"/>
                </a:cxn>
                <a:cxn ang="0">
                  <a:pos x="52" y="73"/>
                </a:cxn>
                <a:cxn ang="0">
                  <a:pos x="36" y="103"/>
                </a:cxn>
                <a:cxn ang="0">
                  <a:pos x="8" y="141"/>
                </a:cxn>
                <a:cxn ang="0">
                  <a:pos x="12" y="162"/>
                </a:cxn>
                <a:cxn ang="0">
                  <a:pos x="29" y="188"/>
                </a:cxn>
                <a:cxn ang="0">
                  <a:pos x="42" y="239"/>
                </a:cxn>
                <a:cxn ang="0">
                  <a:pos x="60" y="259"/>
                </a:cxn>
                <a:cxn ang="0">
                  <a:pos x="115" y="247"/>
                </a:cxn>
                <a:cxn ang="0">
                  <a:pos x="147" y="205"/>
                </a:cxn>
                <a:cxn ang="0">
                  <a:pos x="179" y="179"/>
                </a:cxn>
                <a:cxn ang="0">
                  <a:pos x="196" y="153"/>
                </a:cxn>
                <a:cxn ang="0">
                  <a:pos x="209" y="93"/>
                </a:cxn>
                <a:cxn ang="0">
                  <a:pos x="241" y="75"/>
                </a:cxn>
                <a:cxn ang="0">
                  <a:pos x="241" y="37"/>
                </a:cxn>
              </a:cxnLst>
              <a:rect l="0" t="0" r="r" b="b"/>
              <a:pathLst>
                <a:path w="255" h="266">
                  <a:moveTo>
                    <a:pt x="245" y="92"/>
                  </a:moveTo>
                  <a:lnTo>
                    <a:pt x="245" y="92"/>
                  </a:lnTo>
                  <a:lnTo>
                    <a:pt x="238" y="94"/>
                  </a:lnTo>
                  <a:lnTo>
                    <a:pt x="231" y="96"/>
                  </a:lnTo>
                  <a:lnTo>
                    <a:pt x="226" y="96"/>
                  </a:lnTo>
                  <a:lnTo>
                    <a:pt x="219" y="99"/>
                  </a:lnTo>
                  <a:lnTo>
                    <a:pt x="219" y="99"/>
                  </a:lnTo>
                  <a:lnTo>
                    <a:pt x="216" y="100"/>
                  </a:lnTo>
                  <a:lnTo>
                    <a:pt x="213" y="103"/>
                  </a:lnTo>
                  <a:lnTo>
                    <a:pt x="210" y="110"/>
                  </a:lnTo>
                  <a:lnTo>
                    <a:pt x="209" y="118"/>
                  </a:lnTo>
                  <a:lnTo>
                    <a:pt x="208" y="127"/>
                  </a:lnTo>
                  <a:lnTo>
                    <a:pt x="209" y="145"/>
                  </a:lnTo>
                  <a:lnTo>
                    <a:pt x="208" y="155"/>
                  </a:lnTo>
                  <a:lnTo>
                    <a:pt x="205" y="163"/>
                  </a:lnTo>
                  <a:lnTo>
                    <a:pt x="205" y="163"/>
                  </a:lnTo>
                  <a:lnTo>
                    <a:pt x="195" y="176"/>
                  </a:lnTo>
                  <a:lnTo>
                    <a:pt x="184" y="188"/>
                  </a:lnTo>
                  <a:lnTo>
                    <a:pt x="184" y="188"/>
                  </a:lnTo>
                  <a:lnTo>
                    <a:pt x="177" y="194"/>
                  </a:lnTo>
                  <a:lnTo>
                    <a:pt x="168" y="198"/>
                  </a:lnTo>
                  <a:lnTo>
                    <a:pt x="163" y="204"/>
                  </a:lnTo>
                  <a:lnTo>
                    <a:pt x="157" y="210"/>
                  </a:lnTo>
                  <a:lnTo>
                    <a:pt x="157" y="210"/>
                  </a:lnTo>
                  <a:lnTo>
                    <a:pt x="153" y="217"/>
                  </a:lnTo>
                  <a:lnTo>
                    <a:pt x="151" y="222"/>
                  </a:lnTo>
                  <a:lnTo>
                    <a:pt x="149" y="229"/>
                  </a:lnTo>
                  <a:lnTo>
                    <a:pt x="146" y="235"/>
                  </a:lnTo>
                  <a:lnTo>
                    <a:pt x="146" y="235"/>
                  </a:lnTo>
                  <a:lnTo>
                    <a:pt x="140" y="240"/>
                  </a:lnTo>
                  <a:lnTo>
                    <a:pt x="135" y="245"/>
                  </a:lnTo>
                  <a:lnTo>
                    <a:pt x="123" y="252"/>
                  </a:lnTo>
                  <a:lnTo>
                    <a:pt x="109" y="257"/>
                  </a:lnTo>
                  <a:lnTo>
                    <a:pt x="92" y="261"/>
                  </a:lnTo>
                  <a:lnTo>
                    <a:pt x="92" y="261"/>
                  </a:lnTo>
                  <a:lnTo>
                    <a:pt x="83" y="264"/>
                  </a:lnTo>
                  <a:lnTo>
                    <a:pt x="73" y="266"/>
                  </a:lnTo>
                  <a:lnTo>
                    <a:pt x="62" y="266"/>
                  </a:lnTo>
                  <a:lnTo>
                    <a:pt x="56" y="264"/>
                  </a:lnTo>
                  <a:lnTo>
                    <a:pt x="49" y="263"/>
                  </a:lnTo>
                  <a:lnTo>
                    <a:pt x="49" y="263"/>
                  </a:lnTo>
                  <a:lnTo>
                    <a:pt x="45" y="259"/>
                  </a:lnTo>
                  <a:lnTo>
                    <a:pt x="39" y="254"/>
                  </a:lnTo>
                  <a:lnTo>
                    <a:pt x="35" y="249"/>
                  </a:lnTo>
                  <a:lnTo>
                    <a:pt x="32" y="242"/>
                  </a:lnTo>
                  <a:lnTo>
                    <a:pt x="25" y="229"/>
                  </a:lnTo>
                  <a:lnTo>
                    <a:pt x="22" y="215"/>
                  </a:lnTo>
                  <a:lnTo>
                    <a:pt x="22" y="215"/>
                  </a:lnTo>
                  <a:lnTo>
                    <a:pt x="18" y="207"/>
                  </a:lnTo>
                  <a:lnTo>
                    <a:pt x="17" y="198"/>
                  </a:lnTo>
                  <a:lnTo>
                    <a:pt x="17" y="198"/>
                  </a:lnTo>
                  <a:lnTo>
                    <a:pt x="17" y="193"/>
                  </a:lnTo>
                  <a:lnTo>
                    <a:pt x="18" y="187"/>
                  </a:lnTo>
                  <a:lnTo>
                    <a:pt x="18" y="187"/>
                  </a:lnTo>
                  <a:lnTo>
                    <a:pt x="15" y="183"/>
                  </a:lnTo>
                  <a:lnTo>
                    <a:pt x="14" y="179"/>
                  </a:lnTo>
                  <a:lnTo>
                    <a:pt x="8" y="170"/>
                  </a:lnTo>
                  <a:lnTo>
                    <a:pt x="3" y="162"/>
                  </a:lnTo>
                  <a:lnTo>
                    <a:pt x="0" y="158"/>
                  </a:lnTo>
                  <a:lnTo>
                    <a:pt x="0" y="152"/>
                  </a:lnTo>
                  <a:lnTo>
                    <a:pt x="0" y="152"/>
                  </a:lnTo>
                  <a:lnTo>
                    <a:pt x="0" y="145"/>
                  </a:lnTo>
                  <a:lnTo>
                    <a:pt x="1" y="138"/>
                  </a:lnTo>
                  <a:lnTo>
                    <a:pt x="4" y="131"/>
                  </a:lnTo>
                  <a:lnTo>
                    <a:pt x="8" y="124"/>
                  </a:lnTo>
                  <a:lnTo>
                    <a:pt x="18" y="113"/>
                  </a:lnTo>
                  <a:lnTo>
                    <a:pt x="28" y="100"/>
                  </a:lnTo>
                  <a:lnTo>
                    <a:pt x="28" y="100"/>
                  </a:lnTo>
                  <a:lnTo>
                    <a:pt x="33" y="90"/>
                  </a:lnTo>
                  <a:lnTo>
                    <a:pt x="39" y="79"/>
                  </a:lnTo>
                  <a:lnTo>
                    <a:pt x="45" y="69"/>
                  </a:lnTo>
                  <a:lnTo>
                    <a:pt x="48" y="65"/>
                  </a:lnTo>
                  <a:lnTo>
                    <a:pt x="50" y="62"/>
                  </a:lnTo>
                  <a:lnTo>
                    <a:pt x="50" y="62"/>
                  </a:lnTo>
                  <a:lnTo>
                    <a:pt x="55" y="61"/>
                  </a:lnTo>
                  <a:lnTo>
                    <a:pt x="59" y="61"/>
                  </a:lnTo>
                  <a:lnTo>
                    <a:pt x="69" y="59"/>
                  </a:lnTo>
                  <a:lnTo>
                    <a:pt x="69" y="59"/>
                  </a:lnTo>
                  <a:lnTo>
                    <a:pt x="91" y="54"/>
                  </a:lnTo>
                  <a:lnTo>
                    <a:pt x="102" y="52"/>
                  </a:lnTo>
                  <a:lnTo>
                    <a:pt x="115" y="52"/>
                  </a:lnTo>
                  <a:lnTo>
                    <a:pt x="115" y="52"/>
                  </a:lnTo>
                  <a:lnTo>
                    <a:pt x="123" y="55"/>
                  </a:lnTo>
                  <a:lnTo>
                    <a:pt x="130" y="58"/>
                  </a:lnTo>
                  <a:lnTo>
                    <a:pt x="137" y="61"/>
                  </a:lnTo>
                  <a:lnTo>
                    <a:pt x="142" y="61"/>
                  </a:lnTo>
                  <a:lnTo>
                    <a:pt x="146" y="61"/>
                  </a:lnTo>
                  <a:lnTo>
                    <a:pt x="146" y="61"/>
                  </a:lnTo>
                  <a:lnTo>
                    <a:pt x="153" y="58"/>
                  </a:lnTo>
                  <a:lnTo>
                    <a:pt x="158" y="55"/>
                  </a:lnTo>
                  <a:lnTo>
                    <a:pt x="163" y="51"/>
                  </a:lnTo>
                  <a:lnTo>
                    <a:pt x="164" y="45"/>
                  </a:lnTo>
                  <a:lnTo>
                    <a:pt x="168" y="33"/>
                  </a:lnTo>
                  <a:lnTo>
                    <a:pt x="174" y="17"/>
                  </a:lnTo>
                  <a:lnTo>
                    <a:pt x="174" y="17"/>
                  </a:lnTo>
                  <a:lnTo>
                    <a:pt x="182" y="13"/>
                  </a:lnTo>
                  <a:lnTo>
                    <a:pt x="191" y="9"/>
                  </a:lnTo>
                  <a:lnTo>
                    <a:pt x="199" y="6"/>
                  </a:lnTo>
                  <a:lnTo>
                    <a:pt x="205" y="0"/>
                  </a:lnTo>
                  <a:lnTo>
                    <a:pt x="205" y="0"/>
                  </a:lnTo>
                  <a:lnTo>
                    <a:pt x="213" y="5"/>
                  </a:lnTo>
                  <a:lnTo>
                    <a:pt x="222" y="6"/>
                  </a:lnTo>
                  <a:lnTo>
                    <a:pt x="230" y="7"/>
                  </a:lnTo>
                  <a:lnTo>
                    <a:pt x="237" y="10"/>
                  </a:lnTo>
                  <a:lnTo>
                    <a:pt x="237" y="10"/>
                  </a:lnTo>
                  <a:lnTo>
                    <a:pt x="238" y="14"/>
                  </a:lnTo>
                  <a:lnTo>
                    <a:pt x="240" y="17"/>
                  </a:lnTo>
                  <a:lnTo>
                    <a:pt x="244" y="24"/>
                  </a:lnTo>
                  <a:lnTo>
                    <a:pt x="250" y="30"/>
                  </a:lnTo>
                  <a:lnTo>
                    <a:pt x="252" y="37"/>
                  </a:lnTo>
                  <a:lnTo>
                    <a:pt x="252" y="37"/>
                  </a:lnTo>
                  <a:lnTo>
                    <a:pt x="255" y="44"/>
                  </a:lnTo>
                  <a:lnTo>
                    <a:pt x="255" y="51"/>
                  </a:lnTo>
                  <a:lnTo>
                    <a:pt x="255" y="58"/>
                  </a:lnTo>
                  <a:lnTo>
                    <a:pt x="254" y="65"/>
                  </a:lnTo>
                  <a:lnTo>
                    <a:pt x="251" y="79"/>
                  </a:lnTo>
                  <a:lnTo>
                    <a:pt x="245" y="92"/>
                  </a:lnTo>
                  <a:lnTo>
                    <a:pt x="245" y="92"/>
                  </a:lnTo>
                  <a:close/>
                  <a:moveTo>
                    <a:pt x="233" y="23"/>
                  </a:moveTo>
                  <a:lnTo>
                    <a:pt x="233" y="23"/>
                  </a:lnTo>
                  <a:lnTo>
                    <a:pt x="223" y="20"/>
                  </a:lnTo>
                  <a:lnTo>
                    <a:pt x="213" y="17"/>
                  </a:lnTo>
                  <a:lnTo>
                    <a:pt x="209" y="17"/>
                  </a:lnTo>
                  <a:lnTo>
                    <a:pt x="203" y="17"/>
                  </a:lnTo>
                  <a:lnTo>
                    <a:pt x="199" y="20"/>
                  </a:lnTo>
                  <a:lnTo>
                    <a:pt x="196" y="23"/>
                  </a:lnTo>
                  <a:lnTo>
                    <a:pt x="196" y="23"/>
                  </a:lnTo>
                  <a:lnTo>
                    <a:pt x="194" y="33"/>
                  </a:lnTo>
                  <a:lnTo>
                    <a:pt x="195" y="42"/>
                  </a:lnTo>
                  <a:lnTo>
                    <a:pt x="198" y="62"/>
                  </a:lnTo>
                  <a:lnTo>
                    <a:pt x="198" y="71"/>
                  </a:lnTo>
                  <a:lnTo>
                    <a:pt x="196" y="79"/>
                  </a:lnTo>
                  <a:lnTo>
                    <a:pt x="195" y="82"/>
                  </a:lnTo>
                  <a:lnTo>
                    <a:pt x="192" y="86"/>
                  </a:lnTo>
                  <a:lnTo>
                    <a:pt x="189" y="89"/>
                  </a:lnTo>
                  <a:lnTo>
                    <a:pt x="185" y="92"/>
                  </a:lnTo>
                  <a:lnTo>
                    <a:pt x="185" y="92"/>
                  </a:lnTo>
                  <a:lnTo>
                    <a:pt x="177" y="92"/>
                  </a:lnTo>
                  <a:lnTo>
                    <a:pt x="171" y="94"/>
                  </a:lnTo>
                  <a:lnTo>
                    <a:pt x="171" y="94"/>
                  </a:lnTo>
                  <a:lnTo>
                    <a:pt x="167" y="100"/>
                  </a:lnTo>
                  <a:lnTo>
                    <a:pt x="165" y="106"/>
                  </a:lnTo>
                  <a:lnTo>
                    <a:pt x="164" y="113"/>
                  </a:lnTo>
                  <a:lnTo>
                    <a:pt x="163" y="118"/>
                  </a:lnTo>
                  <a:lnTo>
                    <a:pt x="163" y="118"/>
                  </a:lnTo>
                  <a:lnTo>
                    <a:pt x="157" y="124"/>
                  </a:lnTo>
                  <a:lnTo>
                    <a:pt x="150" y="127"/>
                  </a:lnTo>
                  <a:lnTo>
                    <a:pt x="143" y="129"/>
                  </a:lnTo>
                  <a:lnTo>
                    <a:pt x="135" y="129"/>
                  </a:lnTo>
                  <a:lnTo>
                    <a:pt x="126" y="129"/>
                  </a:lnTo>
                  <a:lnTo>
                    <a:pt x="118" y="128"/>
                  </a:lnTo>
                  <a:lnTo>
                    <a:pt x="102" y="124"/>
                  </a:lnTo>
                  <a:lnTo>
                    <a:pt x="102" y="124"/>
                  </a:lnTo>
                  <a:lnTo>
                    <a:pt x="109" y="122"/>
                  </a:lnTo>
                  <a:lnTo>
                    <a:pt x="118" y="121"/>
                  </a:lnTo>
                  <a:lnTo>
                    <a:pt x="132" y="121"/>
                  </a:lnTo>
                  <a:lnTo>
                    <a:pt x="139" y="121"/>
                  </a:lnTo>
                  <a:lnTo>
                    <a:pt x="144" y="120"/>
                  </a:lnTo>
                  <a:lnTo>
                    <a:pt x="150" y="117"/>
                  </a:lnTo>
                  <a:lnTo>
                    <a:pt x="156" y="113"/>
                  </a:lnTo>
                  <a:lnTo>
                    <a:pt x="156" y="113"/>
                  </a:lnTo>
                  <a:lnTo>
                    <a:pt x="156" y="104"/>
                  </a:lnTo>
                  <a:lnTo>
                    <a:pt x="157" y="99"/>
                  </a:lnTo>
                  <a:lnTo>
                    <a:pt x="160" y="93"/>
                  </a:lnTo>
                  <a:lnTo>
                    <a:pt x="164" y="89"/>
                  </a:lnTo>
                  <a:lnTo>
                    <a:pt x="168" y="85"/>
                  </a:lnTo>
                  <a:lnTo>
                    <a:pt x="174" y="82"/>
                  </a:lnTo>
                  <a:lnTo>
                    <a:pt x="186" y="79"/>
                  </a:lnTo>
                  <a:lnTo>
                    <a:pt x="186" y="79"/>
                  </a:lnTo>
                  <a:lnTo>
                    <a:pt x="188" y="72"/>
                  </a:lnTo>
                  <a:lnTo>
                    <a:pt x="188" y="65"/>
                  </a:lnTo>
                  <a:lnTo>
                    <a:pt x="186" y="49"/>
                  </a:lnTo>
                  <a:lnTo>
                    <a:pt x="185" y="41"/>
                  </a:lnTo>
                  <a:lnTo>
                    <a:pt x="184" y="34"/>
                  </a:lnTo>
                  <a:lnTo>
                    <a:pt x="185" y="26"/>
                  </a:lnTo>
                  <a:lnTo>
                    <a:pt x="188" y="19"/>
                  </a:lnTo>
                  <a:lnTo>
                    <a:pt x="188" y="19"/>
                  </a:lnTo>
                  <a:lnTo>
                    <a:pt x="184" y="20"/>
                  </a:lnTo>
                  <a:lnTo>
                    <a:pt x="181" y="23"/>
                  </a:lnTo>
                  <a:lnTo>
                    <a:pt x="177" y="31"/>
                  </a:lnTo>
                  <a:lnTo>
                    <a:pt x="174" y="40"/>
                  </a:lnTo>
                  <a:lnTo>
                    <a:pt x="174" y="48"/>
                  </a:lnTo>
                  <a:lnTo>
                    <a:pt x="174" y="48"/>
                  </a:lnTo>
                  <a:lnTo>
                    <a:pt x="165" y="56"/>
                  </a:lnTo>
                  <a:lnTo>
                    <a:pt x="157" y="65"/>
                  </a:lnTo>
                  <a:lnTo>
                    <a:pt x="153" y="68"/>
                  </a:lnTo>
                  <a:lnTo>
                    <a:pt x="149" y="71"/>
                  </a:lnTo>
                  <a:lnTo>
                    <a:pt x="142" y="72"/>
                  </a:lnTo>
                  <a:lnTo>
                    <a:pt x="136" y="72"/>
                  </a:lnTo>
                  <a:lnTo>
                    <a:pt x="136" y="72"/>
                  </a:lnTo>
                  <a:lnTo>
                    <a:pt x="129" y="69"/>
                  </a:lnTo>
                  <a:lnTo>
                    <a:pt x="122" y="66"/>
                  </a:lnTo>
                  <a:lnTo>
                    <a:pt x="115" y="62"/>
                  </a:lnTo>
                  <a:lnTo>
                    <a:pt x="106" y="61"/>
                  </a:lnTo>
                  <a:lnTo>
                    <a:pt x="106" y="61"/>
                  </a:lnTo>
                  <a:lnTo>
                    <a:pt x="99" y="61"/>
                  </a:lnTo>
                  <a:lnTo>
                    <a:pt x="92" y="61"/>
                  </a:lnTo>
                  <a:lnTo>
                    <a:pt x="78" y="65"/>
                  </a:lnTo>
                  <a:lnTo>
                    <a:pt x="66" y="69"/>
                  </a:lnTo>
                  <a:lnTo>
                    <a:pt x="52" y="73"/>
                  </a:lnTo>
                  <a:lnTo>
                    <a:pt x="52" y="73"/>
                  </a:lnTo>
                  <a:lnTo>
                    <a:pt x="52" y="79"/>
                  </a:lnTo>
                  <a:lnTo>
                    <a:pt x="49" y="85"/>
                  </a:lnTo>
                  <a:lnTo>
                    <a:pt x="43" y="94"/>
                  </a:lnTo>
                  <a:lnTo>
                    <a:pt x="36" y="103"/>
                  </a:lnTo>
                  <a:lnTo>
                    <a:pt x="28" y="111"/>
                  </a:lnTo>
                  <a:lnTo>
                    <a:pt x="19" y="121"/>
                  </a:lnTo>
                  <a:lnTo>
                    <a:pt x="12" y="129"/>
                  </a:lnTo>
                  <a:lnTo>
                    <a:pt x="11" y="135"/>
                  </a:lnTo>
                  <a:lnTo>
                    <a:pt x="8" y="141"/>
                  </a:lnTo>
                  <a:lnTo>
                    <a:pt x="8" y="146"/>
                  </a:lnTo>
                  <a:lnTo>
                    <a:pt x="10" y="152"/>
                  </a:lnTo>
                  <a:lnTo>
                    <a:pt x="10" y="152"/>
                  </a:lnTo>
                  <a:lnTo>
                    <a:pt x="11" y="158"/>
                  </a:lnTo>
                  <a:lnTo>
                    <a:pt x="12" y="162"/>
                  </a:lnTo>
                  <a:lnTo>
                    <a:pt x="19" y="170"/>
                  </a:lnTo>
                  <a:lnTo>
                    <a:pt x="25" y="179"/>
                  </a:lnTo>
                  <a:lnTo>
                    <a:pt x="28" y="183"/>
                  </a:lnTo>
                  <a:lnTo>
                    <a:pt x="29" y="188"/>
                  </a:lnTo>
                  <a:lnTo>
                    <a:pt x="29" y="188"/>
                  </a:lnTo>
                  <a:lnTo>
                    <a:pt x="28" y="197"/>
                  </a:lnTo>
                  <a:lnTo>
                    <a:pt x="28" y="207"/>
                  </a:lnTo>
                  <a:lnTo>
                    <a:pt x="29" y="215"/>
                  </a:lnTo>
                  <a:lnTo>
                    <a:pt x="33" y="224"/>
                  </a:lnTo>
                  <a:lnTo>
                    <a:pt x="42" y="239"/>
                  </a:lnTo>
                  <a:lnTo>
                    <a:pt x="52" y="254"/>
                  </a:lnTo>
                  <a:lnTo>
                    <a:pt x="52" y="254"/>
                  </a:lnTo>
                  <a:lnTo>
                    <a:pt x="59" y="254"/>
                  </a:lnTo>
                  <a:lnTo>
                    <a:pt x="62" y="256"/>
                  </a:lnTo>
                  <a:lnTo>
                    <a:pt x="60" y="259"/>
                  </a:lnTo>
                  <a:lnTo>
                    <a:pt x="60" y="259"/>
                  </a:lnTo>
                  <a:lnTo>
                    <a:pt x="88" y="254"/>
                  </a:lnTo>
                  <a:lnTo>
                    <a:pt x="102" y="252"/>
                  </a:lnTo>
                  <a:lnTo>
                    <a:pt x="115" y="247"/>
                  </a:lnTo>
                  <a:lnTo>
                    <a:pt x="115" y="247"/>
                  </a:lnTo>
                  <a:lnTo>
                    <a:pt x="121" y="243"/>
                  </a:lnTo>
                  <a:lnTo>
                    <a:pt x="126" y="239"/>
                  </a:lnTo>
                  <a:lnTo>
                    <a:pt x="130" y="235"/>
                  </a:lnTo>
                  <a:lnTo>
                    <a:pt x="135" y="229"/>
                  </a:lnTo>
                  <a:lnTo>
                    <a:pt x="147" y="205"/>
                  </a:lnTo>
                  <a:lnTo>
                    <a:pt x="147" y="205"/>
                  </a:lnTo>
                  <a:lnTo>
                    <a:pt x="151" y="200"/>
                  </a:lnTo>
                  <a:lnTo>
                    <a:pt x="157" y="194"/>
                  </a:lnTo>
                  <a:lnTo>
                    <a:pt x="168" y="187"/>
                  </a:lnTo>
                  <a:lnTo>
                    <a:pt x="179" y="179"/>
                  </a:lnTo>
                  <a:lnTo>
                    <a:pt x="185" y="174"/>
                  </a:lnTo>
                  <a:lnTo>
                    <a:pt x="191" y="169"/>
                  </a:lnTo>
                  <a:lnTo>
                    <a:pt x="191" y="169"/>
                  </a:lnTo>
                  <a:lnTo>
                    <a:pt x="194" y="162"/>
                  </a:lnTo>
                  <a:lnTo>
                    <a:pt x="196" y="153"/>
                  </a:lnTo>
                  <a:lnTo>
                    <a:pt x="198" y="137"/>
                  </a:lnTo>
                  <a:lnTo>
                    <a:pt x="199" y="118"/>
                  </a:lnTo>
                  <a:lnTo>
                    <a:pt x="201" y="99"/>
                  </a:lnTo>
                  <a:lnTo>
                    <a:pt x="201" y="99"/>
                  </a:lnTo>
                  <a:lnTo>
                    <a:pt x="209" y="93"/>
                  </a:lnTo>
                  <a:lnTo>
                    <a:pt x="219" y="90"/>
                  </a:lnTo>
                  <a:lnTo>
                    <a:pt x="229" y="86"/>
                  </a:lnTo>
                  <a:lnTo>
                    <a:pt x="238" y="83"/>
                  </a:lnTo>
                  <a:lnTo>
                    <a:pt x="238" y="83"/>
                  </a:lnTo>
                  <a:lnTo>
                    <a:pt x="241" y="75"/>
                  </a:lnTo>
                  <a:lnTo>
                    <a:pt x="244" y="66"/>
                  </a:lnTo>
                  <a:lnTo>
                    <a:pt x="244" y="59"/>
                  </a:lnTo>
                  <a:lnTo>
                    <a:pt x="244" y="51"/>
                  </a:lnTo>
                  <a:lnTo>
                    <a:pt x="243" y="44"/>
                  </a:lnTo>
                  <a:lnTo>
                    <a:pt x="241" y="37"/>
                  </a:lnTo>
                  <a:lnTo>
                    <a:pt x="237" y="30"/>
                  </a:lnTo>
                  <a:lnTo>
                    <a:pt x="233" y="23"/>
                  </a:lnTo>
                  <a:lnTo>
                    <a:pt x="233" y="23"/>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grpSp>
    </p:spTree>
    <p:extLst>
      <p:ext uri="{BB962C8B-B14F-4D97-AF65-F5344CB8AC3E}">
        <p14:creationId xmlns:p14="http://schemas.microsoft.com/office/powerpoint/2010/main" val="863699552"/>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ABC\Desktop\GR-010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0523" y="675492"/>
            <a:ext cx="939555" cy="5078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ABC\Desktop\GR-010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53637" y="850011"/>
            <a:ext cx="2626664" cy="403210"/>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8"/>
          <p:cNvSpPr txBox="1"/>
          <p:nvPr/>
        </p:nvSpPr>
        <p:spPr>
          <a:xfrm>
            <a:off x="1488688" y="344804"/>
            <a:ext cx="9869524" cy="584623"/>
          </a:xfrm>
          <a:prstGeom prst="rect">
            <a:avLst/>
          </a:prstGeom>
          <a:noFill/>
          <a:effectLst/>
        </p:spPr>
        <p:txBody>
          <a:bodyPr wrap="square" rtlCol="0">
            <a:spAutoFit/>
          </a:bodyPr>
          <a:lstStyle/>
          <a:p>
            <a:pPr defTabSz="914126"/>
            <a:r>
              <a:rPr lang="en-US" altLang="zh-CN" sz="3199" b="1">
                <a:solidFill>
                  <a:srgbClr val="FFFF00"/>
                </a:solidFill>
                <a:latin typeface="Arial" pitchFamily="34" charset="0"/>
                <a:ea typeface="方正静蕾简体"/>
                <a:cs typeface="Arial" pitchFamily="34" charset="0"/>
                <a:sym typeface="+mn-lt"/>
              </a:rPr>
              <a:t>LUYỆN TẬP</a:t>
            </a:r>
            <a:endParaRPr lang="zh-CN" altLang="en-US" sz="3199" b="1" dirty="0">
              <a:solidFill>
                <a:srgbClr val="FFFF00"/>
              </a:solidFill>
              <a:latin typeface="Arial" pitchFamily="34" charset="0"/>
              <a:ea typeface="方正静蕾简体"/>
              <a:cs typeface="Arial" pitchFamily="34" charset="0"/>
              <a:sym typeface="+mn-lt"/>
            </a:endParaRPr>
          </a:p>
        </p:txBody>
      </p:sp>
      <p:sp>
        <p:nvSpPr>
          <p:cNvPr id="10" name="Oval 9"/>
          <p:cNvSpPr/>
          <p:nvPr/>
        </p:nvSpPr>
        <p:spPr>
          <a:xfrm>
            <a:off x="668326" y="2003057"/>
            <a:ext cx="575914" cy="5759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方正静蕾简体"/>
              <a:ea typeface="方正静蕾简体"/>
            </a:endParaRPr>
          </a:p>
        </p:txBody>
      </p:sp>
      <p:sp>
        <p:nvSpPr>
          <p:cNvPr id="2" name="Rectangle 1"/>
          <p:cNvSpPr/>
          <p:nvPr/>
        </p:nvSpPr>
        <p:spPr>
          <a:xfrm>
            <a:off x="840784" y="1137153"/>
            <a:ext cx="8134786" cy="2192402"/>
          </a:xfrm>
          <a:prstGeom prst="rect">
            <a:avLst/>
          </a:prstGeom>
        </p:spPr>
        <p:txBody>
          <a:bodyPr wrap="square">
            <a:spAutoFit/>
          </a:bodyPr>
          <a:lstStyle/>
          <a:p>
            <a:pPr defTabSz="914126">
              <a:lnSpc>
                <a:spcPct val="200000"/>
              </a:lnSpc>
            </a:pPr>
            <a:r>
              <a:rPr lang="en-US" sz="2399" b="1">
                <a:solidFill>
                  <a:prstClr val="white"/>
                </a:solidFill>
                <a:latin typeface="Arial" pitchFamily="34" charset="0"/>
                <a:ea typeface="方正静蕾简体"/>
                <a:cs typeface="Arial" pitchFamily="34" charset="0"/>
              </a:rPr>
              <a:t>Câu 4: </a:t>
            </a:r>
            <a:r>
              <a:rPr lang="vi-VN" sz="2399" b="1">
                <a:solidFill>
                  <a:prstClr val="white"/>
                </a:solidFill>
                <a:latin typeface="Arial" pitchFamily="34" charset="0"/>
                <a:ea typeface="方正静蕾简体"/>
                <a:cs typeface="Arial" pitchFamily="34" charset="0"/>
              </a:rPr>
              <a:t>Tên nào sau đây là tên của máy tìm kiếm?</a:t>
            </a:r>
          </a:p>
          <a:p>
            <a:pPr defTabSz="914126">
              <a:lnSpc>
                <a:spcPct val="200000"/>
              </a:lnSpc>
            </a:pPr>
            <a:r>
              <a:rPr lang="vi-VN" sz="2399">
                <a:solidFill>
                  <a:prstClr val="white"/>
                </a:solidFill>
                <a:latin typeface="Arial" pitchFamily="34" charset="0"/>
                <a:ea typeface="方正静蕾简体"/>
                <a:cs typeface="Arial" pitchFamily="34" charset="0"/>
              </a:rPr>
              <a:t>A. Google.                                   </a:t>
            </a:r>
            <a:r>
              <a:rPr lang="en-US" sz="2399">
                <a:solidFill>
                  <a:prstClr val="white"/>
                </a:solidFill>
                <a:latin typeface="Arial" pitchFamily="34" charset="0"/>
                <a:ea typeface="方正静蕾简体"/>
                <a:cs typeface="Arial" pitchFamily="34" charset="0"/>
              </a:rPr>
              <a:t> </a:t>
            </a:r>
            <a:r>
              <a:rPr lang="vi-VN" sz="2399">
                <a:solidFill>
                  <a:prstClr val="white"/>
                </a:solidFill>
                <a:latin typeface="Arial" pitchFamily="34" charset="0"/>
                <a:ea typeface="方正静蕾简体"/>
                <a:cs typeface="Arial" pitchFamily="34" charset="0"/>
              </a:rPr>
              <a:t>B. Word.</a:t>
            </a:r>
          </a:p>
          <a:p>
            <a:pPr defTabSz="914126">
              <a:lnSpc>
                <a:spcPct val="200000"/>
              </a:lnSpc>
            </a:pPr>
            <a:r>
              <a:rPr lang="vi-VN" sz="2399">
                <a:solidFill>
                  <a:prstClr val="white"/>
                </a:solidFill>
                <a:latin typeface="Arial" pitchFamily="34" charset="0"/>
                <a:ea typeface="方正静蕾简体"/>
                <a:cs typeface="Arial" pitchFamily="34" charset="0"/>
              </a:rPr>
              <a:t>C. Wndows Explorer.                   D. Excel.</a:t>
            </a:r>
          </a:p>
        </p:txBody>
      </p:sp>
      <p:sp>
        <p:nvSpPr>
          <p:cNvPr id="3" name="Rectangle 2"/>
          <p:cNvSpPr/>
          <p:nvPr/>
        </p:nvSpPr>
        <p:spPr>
          <a:xfrm>
            <a:off x="505004" y="3446255"/>
            <a:ext cx="11278147" cy="3046195"/>
          </a:xfrm>
          <a:prstGeom prst="rect">
            <a:avLst/>
          </a:prstGeom>
        </p:spPr>
        <p:txBody>
          <a:bodyPr wrap="square">
            <a:spAutoFit/>
          </a:bodyPr>
          <a:lstStyle/>
          <a:p>
            <a:pPr defTabSz="914126">
              <a:lnSpc>
                <a:spcPct val="200000"/>
              </a:lnSpc>
            </a:pPr>
            <a:r>
              <a:rPr lang="en-US" sz="2399" b="1">
                <a:solidFill>
                  <a:prstClr val="white"/>
                </a:solidFill>
                <a:latin typeface="Arial" pitchFamily="34" charset="0"/>
                <a:ea typeface="方正静蕾简体"/>
                <a:cs typeface="Arial" pitchFamily="34" charset="0"/>
              </a:rPr>
              <a:t>Câu 5: </a:t>
            </a:r>
            <a:r>
              <a:rPr lang="vi-VN" sz="2399" b="1">
                <a:solidFill>
                  <a:prstClr val="white"/>
                </a:solidFill>
                <a:latin typeface="Arial" pitchFamily="34" charset="0"/>
                <a:ea typeface="方正静蕾简体"/>
                <a:cs typeface="Arial" pitchFamily="34" charset="0"/>
              </a:rPr>
              <a:t>Để tìm kiếm thông tin về virus Corona, em sử dụng từ khoá nào sau đây để thu hẹp phạm vi tìm kiếm nhất?</a:t>
            </a:r>
          </a:p>
          <a:p>
            <a:pPr defTabSz="914126">
              <a:lnSpc>
                <a:spcPct val="200000"/>
              </a:lnSpc>
            </a:pPr>
            <a:r>
              <a:rPr lang="vi-VN" sz="2399">
                <a:solidFill>
                  <a:prstClr val="white"/>
                </a:solidFill>
                <a:latin typeface="Arial" pitchFamily="34" charset="0"/>
                <a:ea typeface="方正静蕾简体"/>
                <a:cs typeface="Arial" pitchFamily="34" charset="0"/>
              </a:rPr>
              <a:t>A. Corona.                                   </a:t>
            </a:r>
            <a:r>
              <a:rPr lang="en-US" sz="2399">
                <a:solidFill>
                  <a:prstClr val="white"/>
                </a:solidFill>
                <a:latin typeface="Arial" pitchFamily="34" charset="0"/>
                <a:ea typeface="方正静蕾简体"/>
                <a:cs typeface="Arial" pitchFamily="34" charset="0"/>
              </a:rPr>
              <a:t> </a:t>
            </a:r>
            <a:r>
              <a:rPr lang="vi-VN" sz="2399">
                <a:solidFill>
                  <a:prstClr val="white"/>
                </a:solidFill>
                <a:latin typeface="Arial" pitchFamily="34" charset="0"/>
                <a:ea typeface="方正静蕾简体"/>
                <a:cs typeface="Arial" pitchFamily="34" charset="0"/>
              </a:rPr>
              <a:t>B. Virus Corona.</a:t>
            </a:r>
          </a:p>
          <a:p>
            <a:pPr defTabSz="914126">
              <a:lnSpc>
                <a:spcPct val="200000"/>
              </a:lnSpc>
            </a:pPr>
            <a:r>
              <a:rPr lang="vi-VN" sz="2399">
                <a:solidFill>
                  <a:prstClr val="white"/>
                </a:solidFill>
                <a:latin typeface="Arial" pitchFamily="34" charset="0"/>
                <a:ea typeface="方正静蕾简体"/>
                <a:cs typeface="Arial" pitchFamily="34" charset="0"/>
              </a:rPr>
              <a:t>C. "Virus Corona".                        D.“Virus”+“Corona".</a:t>
            </a:r>
          </a:p>
        </p:txBody>
      </p:sp>
      <p:sp>
        <p:nvSpPr>
          <p:cNvPr id="11" name="Oval 10"/>
          <p:cNvSpPr/>
          <p:nvPr/>
        </p:nvSpPr>
        <p:spPr>
          <a:xfrm>
            <a:off x="380369" y="5804645"/>
            <a:ext cx="575914" cy="5759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方正静蕾简体"/>
              <a:ea typeface="方正静蕾简体"/>
            </a:endParaRPr>
          </a:p>
        </p:txBody>
      </p:sp>
      <p:grpSp>
        <p:nvGrpSpPr>
          <p:cNvPr id="28" name="组合 15"/>
          <p:cNvGrpSpPr/>
          <p:nvPr/>
        </p:nvGrpSpPr>
        <p:grpSpPr>
          <a:xfrm>
            <a:off x="9407506" y="277660"/>
            <a:ext cx="2475872" cy="1811400"/>
            <a:chOff x="4473576" y="44150"/>
            <a:chExt cx="1346200" cy="858838"/>
          </a:xfrm>
        </p:grpSpPr>
        <p:sp>
          <p:nvSpPr>
            <p:cNvPr id="29" name="Freeform 159"/>
            <p:cNvSpPr>
              <a:spLocks/>
            </p:cNvSpPr>
            <p:nvPr/>
          </p:nvSpPr>
          <p:spPr bwMode="auto">
            <a:xfrm>
              <a:off x="5273676" y="68263"/>
              <a:ext cx="101600" cy="117475"/>
            </a:xfrm>
            <a:custGeom>
              <a:avLst/>
              <a:gdLst/>
              <a:ahLst/>
              <a:cxnLst>
                <a:cxn ang="0">
                  <a:pos x="180" y="0"/>
                </a:cxn>
                <a:cxn ang="0">
                  <a:pos x="187" y="14"/>
                </a:cxn>
                <a:cxn ang="0">
                  <a:pos x="191" y="49"/>
                </a:cxn>
                <a:cxn ang="0">
                  <a:pos x="191" y="69"/>
                </a:cxn>
                <a:cxn ang="0">
                  <a:pos x="187" y="105"/>
                </a:cxn>
                <a:cxn ang="0">
                  <a:pos x="177" y="138"/>
                </a:cxn>
                <a:cxn ang="0">
                  <a:pos x="159" y="166"/>
                </a:cxn>
                <a:cxn ang="0">
                  <a:pos x="135" y="184"/>
                </a:cxn>
                <a:cxn ang="0">
                  <a:pos x="131" y="180"/>
                </a:cxn>
                <a:cxn ang="0">
                  <a:pos x="127" y="176"/>
                </a:cxn>
                <a:cxn ang="0">
                  <a:pos x="129" y="170"/>
                </a:cxn>
                <a:cxn ang="0">
                  <a:pos x="131" y="153"/>
                </a:cxn>
                <a:cxn ang="0">
                  <a:pos x="129" y="146"/>
                </a:cxn>
                <a:cxn ang="0">
                  <a:pos x="106" y="174"/>
                </a:cxn>
                <a:cxn ang="0">
                  <a:pos x="78" y="198"/>
                </a:cxn>
                <a:cxn ang="0">
                  <a:pos x="42" y="215"/>
                </a:cxn>
                <a:cxn ang="0">
                  <a:pos x="12" y="221"/>
                </a:cxn>
                <a:cxn ang="0">
                  <a:pos x="0" y="221"/>
                </a:cxn>
                <a:cxn ang="0">
                  <a:pos x="12" y="214"/>
                </a:cxn>
                <a:cxn ang="0">
                  <a:pos x="35" y="207"/>
                </a:cxn>
                <a:cxn ang="0">
                  <a:pos x="48" y="202"/>
                </a:cxn>
                <a:cxn ang="0">
                  <a:pos x="75" y="184"/>
                </a:cxn>
                <a:cxn ang="0">
                  <a:pos x="100" y="164"/>
                </a:cxn>
                <a:cxn ang="0">
                  <a:pos x="104" y="160"/>
                </a:cxn>
                <a:cxn ang="0">
                  <a:pos x="113" y="141"/>
                </a:cxn>
                <a:cxn ang="0">
                  <a:pos x="122" y="121"/>
                </a:cxn>
                <a:cxn ang="0">
                  <a:pos x="127" y="117"/>
                </a:cxn>
                <a:cxn ang="0">
                  <a:pos x="132" y="117"/>
                </a:cxn>
                <a:cxn ang="0">
                  <a:pos x="136" y="118"/>
                </a:cxn>
                <a:cxn ang="0">
                  <a:pos x="139" y="125"/>
                </a:cxn>
                <a:cxn ang="0">
                  <a:pos x="145" y="155"/>
                </a:cxn>
                <a:cxn ang="0">
                  <a:pos x="152" y="149"/>
                </a:cxn>
                <a:cxn ang="0">
                  <a:pos x="162" y="136"/>
                </a:cxn>
                <a:cxn ang="0">
                  <a:pos x="170" y="110"/>
                </a:cxn>
                <a:cxn ang="0">
                  <a:pos x="174" y="70"/>
                </a:cxn>
                <a:cxn ang="0">
                  <a:pos x="173" y="11"/>
                </a:cxn>
                <a:cxn ang="0">
                  <a:pos x="169" y="14"/>
                </a:cxn>
                <a:cxn ang="0">
                  <a:pos x="159" y="28"/>
                </a:cxn>
                <a:cxn ang="0">
                  <a:pos x="145" y="55"/>
                </a:cxn>
                <a:cxn ang="0">
                  <a:pos x="136" y="66"/>
                </a:cxn>
                <a:cxn ang="0">
                  <a:pos x="117" y="84"/>
                </a:cxn>
                <a:cxn ang="0">
                  <a:pos x="93" y="100"/>
                </a:cxn>
                <a:cxn ang="0">
                  <a:pos x="66" y="110"/>
                </a:cxn>
                <a:cxn ang="0">
                  <a:pos x="51" y="112"/>
                </a:cxn>
                <a:cxn ang="0">
                  <a:pos x="99" y="82"/>
                </a:cxn>
                <a:cxn ang="0">
                  <a:pos x="125" y="58"/>
                </a:cxn>
                <a:cxn ang="0">
                  <a:pos x="136" y="42"/>
                </a:cxn>
                <a:cxn ang="0">
                  <a:pos x="143" y="25"/>
                </a:cxn>
                <a:cxn ang="0">
                  <a:pos x="145" y="4"/>
                </a:cxn>
                <a:cxn ang="0">
                  <a:pos x="151" y="2"/>
                </a:cxn>
                <a:cxn ang="0">
                  <a:pos x="166" y="2"/>
                </a:cxn>
                <a:cxn ang="0">
                  <a:pos x="179" y="3"/>
                </a:cxn>
                <a:cxn ang="0">
                  <a:pos x="180" y="0"/>
                </a:cxn>
              </a:cxnLst>
              <a:rect l="0" t="0" r="r" b="b"/>
              <a:pathLst>
                <a:path w="191" h="221">
                  <a:moveTo>
                    <a:pt x="180" y="0"/>
                  </a:moveTo>
                  <a:lnTo>
                    <a:pt x="180" y="0"/>
                  </a:lnTo>
                  <a:lnTo>
                    <a:pt x="184" y="7"/>
                  </a:lnTo>
                  <a:lnTo>
                    <a:pt x="187" y="14"/>
                  </a:lnTo>
                  <a:lnTo>
                    <a:pt x="190" y="31"/>
                  </a:lnTo>
                  <a:lnTo>
                    <a:pt x="191" y="49"/>
                  </a:lnTo>
                  <a:lnTo>
                    <a:pt x="191" y="69"/>
                  </a:lnTo>
                  <a:lnTo>
                    <a:pt x="191" y="69"/>
                  </a:lnTo>
                  <a:lnTo>
                    <a:pt x="190" y="87"/>
                  </a:lnTo>
                  <a:lnTo>
                    <a:pt x="187" y="105"/>
                  </a:lnTo>
                  <a:lnTo>
                    <a:pt x="183" y="122"/>
                  </a:lnTo>
                  <a:lnTo>
                    <a:pt x="177" y="138"/>
                  </a:lnTo>
                  <a:lnTo>
                    <a:pt x="169" y="152"/>
                  </a:lnTo>
                  <a:lnTo>
                    <a:pt x="159" y="166"/>
                  </a:lnTo>
                  <a:lnTo>
                    <a:pt x="148" y="176"/>
                  </a:lnTo>
                  <a:lnTo>
                    <a:pt x="135" y="184"/>
                  </a:lnTo>
                  <a:lnTo>
                    <a:pt x="135" y="184"/>
                  </a:lnTo>
                  <a:lnTo>
                    <a:pt x="131" y="180"/>
                  </a:lnTo>
                  <a:lnTo>
                    <a:pt x="128" y="178"/>
                  </a:lnTo>
                  <a:lnTo>
                    <a:pt x="127" y="176"/>
                  </a:lnTo>
                  <a:lnTo>
                    <a:pt x="127" y="176"/>
                  </a:lnTo>
                  <a:lnTo>
                    <a:pt x="129" y="170"/>
                  </a:lnTo>
                  <a:lnTo>
                    <a:pt x="131" y="162"/>
                  </a:lnTo>
                  <a:lnTo>
                    <a:pt x="131" y="153"/>
                  </a:lnTo>
                  <a:lnTo>
                    <a:pt x="129" y="146"/>
                  </a:lnTo>
                  <a:lnTo>
                    <a:pt x="129" y="146"/>
                  </a:lnTo>
                  <a:lnTo>
                    <a:pt x="118" y="160"/>
                  </a:lnTo>
                  <a:lnTo>
                    <a:pt x="106" y="174"/>
                  </a:lnTo>
                  <a:lnTo>
                    <a:pt x="93" y="187"/>
                  </a:lnTo>
                  <a:lnTo>
                    <a:pt x="78" y="198"/>
                  </a:lnTo>
                  <a:lnTo>
                    <a:pt x="61" y="208"/>
                  </a:lnTo>
                  <a:lnTo>
                    <a:pt x="42" y="215"/>
                  </a:lnTo>
                  <a:lnTo>
                    <a:pt x="23" y="219"/>
                  </a:lnTo>
                  <a:lnTo>
                    <a:pt x="12" y="221"/>
                  </a:lnTo>
                  <a:lnTo>
                    <a:pt x="0" y="221"/>
                  </a:lnTo>
                  <a:lnTo>
                    <a:pt x="0" y="221"/>
                  </a:lnTo>
                  <a:lnTo>
                    <a:pt x="6" y="218"/>
                  </a:lnTo>
                  <a:lnTo>
                    <a:pt x="12" y="214"/>
                  </a:lnTo>
                  <a:lnTo>
                    <a:pt x="24" y="209"/>
                  </a:lnTo>
                  <a:lnTo>
                    <a:pt x="35" y="207"/>
                  </a:lnTo>
                  <a:lnTo>
                    <a:pt x="48" y="202"/>
                  </a:lnTo>
                  <a:lnTo>
                    <a:pt x="48" y="202"/>
                  </a:lnTo>
                  <a:lnTo>
                    <a:pt x="61" y="194"/>
                  </a:lnTo>
                  <a:lnTo>
                    <a:pt x="75" y="184"/>
                  </a:lnTo>
                  <a:lnTo>
                    <a:pt x="87" y="174"/>
                  </a:lnTo>
                  <a:lnTo>
                    <a:pt x="100" y="164"/>
                  </a:lnTo>
                  <a:lnTo>
                    <a:pt x="100" y="164"/>
                  </a:lnTo>
                  <a:lnTo>
                    <a:pt x="104" y="160"/>
                  </a:lnTo>
                  <a:lnTo>
                    <a:pt x="107" y="153"/>
                  </a:lnTo>
                  <a:lnTo>
                    <a:pt x="113" y="141"/>
                  </a:lnTo>
                  <a:lnTo>
                    <a:pt x="118" y="128"/>
                  </a:lnTo>
                  <a:lnTo>
                    <a:pt x="122" y="121"/>
                  </a:lnTo>
                  <a:lnTo>
                    <a:pt x="127" y="117"/>
                  </a:lnTo>
                  <a:lnTo>
                    <a:pt x="127" y="117"/>
                  </a:lnTo>
                  <a:lnTo>
                    <a:pt x="129" y="115"/>
                  </a:lnTo>
                  <a:lnTo>
                    <a:pt x="132" y="117"/>
                  </a:lnTo>
                  <a:lnTo>
                    <a:pt x="134" y="117"/>
                  </a:lnTo>
                  <a:lnTo>
                    <a:pt x="136" y="118"/>
                  </a:lnTo>
                  <a:lnTo>
                    <a:pt x="136" y="118"/>
                  </a:lnTo>
                  <a:lnTo>
                    <a:pt x="139" y="125"/>
                  </a:lnTo>
                  <a:lnTo>
                    <a:pt x="142" y="134"/>
                  </a:lnTo>
                  <a:lnTo>
                    <a:pt x="145" y="155"/>
                  </a:lnTo>
                  <a:lnTo>
                    <a:pt x="145" y="155"/>
                  </a:lnTo>
                  <a:lnTo>
                    <a:pt x="152" y="149"/>
                  </a:lnTo>
                  <a:lnTo>
                    <a:pt x="158" y="143"/>
                  </a:lnTo>
                  <a:lnTo>
                    <a:pt x="162" y="136"/>
                  </a:lnTo>
                  <a:lnTo>
                    <a:pt x="165" y="128"/>
                  </a:lnTo>
                  <a:lnTo>
                    <a:pt x="170" y="110"/>
                  </a:lnTo>
                  <a:lnTo>
                    <a:pt x="173" y="91"/>
                  </a:lnTo>
                  <a:lnTo>
                    <a:pt x="174" y="70"/>
                  </a:lnTo>
                  <a:lnTo>
                    <a:pt x="174" y="49"/>
                  </a:lnTo>
                  <a:lnTo>
                    <a:pt x="173" y="11"/>
                  </a:lnTo>
                  <a:lnTo>
                    <a:pt x="173" y="11"/>
                  </a:lnTo>
                  <a:lnTo>
                    <a:pt x="169" y="14"/>
                  </a:lnTo>
                  <a:lnTo>
                    <a:pt x="166" y="17"/>
                  </a:lnTo>
                  <a:lnTo>
                    <a:pt x="159" y="28"/>
                  </a:lnTo>
                  <a:lnTo>
                    <a:pt x="153" y="42"/>
                  </a:lnTo>
                  <a:lnTo>
                    <a:pt x="145" y="55"/>
                  </a:lnTo>
                  <a:lnTo>
                    <a:pt x="145" y="55"/>
                  </a:lnTo>
                  <a:lnTo>
                    <a:pt x="136" y="66"/>
                  </a:lnTo>
                  <a:lnTo>
                    <a:pt x="127" y="76"/>
                  </a:lnTo>
                  <a:lnTo>
                    <a:pt x="117" y="84"/>
                  </a:lnTo>
                  <a:lnTo>
                    <a:pt x="106" y="93"/>
                  </a:lnTo>
                  <a:lnTo>
                    <a:pt x="93" y="100"/>
                  </a:lnTo>
                  <a:lnTo>
                    <a:pt x="80" y="105"/>
                  </a:lnTo>
                  <a:lnTo>
                    <a:pt x="66" y="110"/>
                  </a:lnTo>
                  <a:lnTo>
                    <a:pt x="51" y="112"/>
                  </a:lnTo>
                  <a:lnTo>
                    <a:pt x="51" y="112"/>
                  </a:lnTo>
                  <a:lnTo>
                    <a:pt x="83" y="93"/>
                  </a:lnTo>
                  <a:lnTo>
                    <a:pt x="99" y="82"/>
                  </a:lnTo>
                  <a:lnTo>
                    <a:pt x="113" y="70"/>
                  </a:lnTo>
                  <a:lnTo>
                    <a:pt x="125" y="58"/>
                  </a:lnTo>
                  <a:lnTo>
                    <a:pt x="131" y="51"/>
                  </a:lnTo>
                  <a:lnTo>
                    <a:pt x="136" y="42"/>
                  </a:lnTo>
                  <a:lnTo>
                    <a:pt x="139" y="34"/>
                  </a:lnTo>
                  <a:lnTo>
                    <a:pt x="143" y="25"/>
                  </a:lnTo>
                  <a:lnTo>
                    <a:pt x="145" y="14"/>
                  </a:lnTo>
                  <a:lnTo>
                    <a:pt x="145" y="4"/>
                  </a:lnTo>
                  <a:lnTo>
                    <a:pt x="145" y="4"/>
                  </a:lnTo>
                  <a:lnTo>
                    <a:pt x="151" y="2"/>
                  </a:lnTo>
                  <a:lnTo>
                    <a:pt x="156" y="0"/>
                  </a:lnTo>
                  <a:lnTo>
                    <a:pt x="166" y="2"/>
                  </a:lnTo>
                  <a:lnTo>
                    <a:pt x="174" y="3"/>
                  </a:lnTo>
                  <a:lnTo>
                    <a:pt x="179" y="3"/>
                  </a:lnTo>
                  <a:lnTo>
                    <a:pt x="180" y="0"/>
                  </a:lnTo>
                  <a:lnTo>
                    <a:pt x="180"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0" name="Freeform 160"/>
            <p:cNvSpPr>
              <a:spLocks/>
            </p:cNvSpPr>
            <p:nvPr/>
          </p:nvSpPr>
          <p:spPr bwMode="auto">
            <a:xfrm>
              <a:off x="5422901" y="206375"/>
              <a:ext cx="26988" cy="12700"/>
            </a:xfrm>
            <a:custGeom>
              <a:avLst/>
              <a:gdLst/>
              <a:ahLst/>
              <a:cxnLst>
                <a:cxn ang="0">
                  <a:pos x="53" y="22"/>
                </a:cxn>
                <a:cxn ang="0">
                  <a:pos x="53" y="22"/>
                </a:cxn>
                <a:cxn ang="0">
                  <a:pos x="47" y="24"/>
                </a:cxn>
                <a:cxn ang="0">
                  <a:pos x="43" y="24"/>
                </a:cxn>
                <a:cxn ang="0">
                  <a:pos x="32" y="18"/>
                </a:cxn>
                <a:cxn ang="0">
                  <a:pos x="26" y="17"/>
                </a:cxn>
                <a:cxn ang="0">
                  <a:pos x="19" y="15"/>
                </a:cxn>
                <a:cxn ang="0">
                  <a:pos x="12" y="15"/>
                </a:cxn>
                <a:cxn ang="0">
                  <a:pos x="5" y="18"/>
                </a:cxn>
                <a:cxn ang="0">
                  <a:pos x="5" y="18"/>
                </a:cxn>
                <a:cxn ang="0">
                  <a:pos x="4" y="15"/>
                </a:cxn>
                <a:cxn ang="0">
                  <a:pos x="0" y="14"/>
                </a:cxn>
                <a:cxn ang="0">
                  <a:pos x="0" y="14"/>
                </a:cxn>
                <a:cxn ang="0">
                  <a:pos x="2" y="8"/>
                </a:cxn>
                <a:cxn ang="0">
                  <a:pos x="4" y="6"/>
                </a:cxn>
                <a:cxn ang="0">
                  <a:pos x="7" y="3"/>
                </a:cxn>
                <a:cxn ang="0">
                  <a:pos x="11" y="1"/>
                </a:cxn>
                <a:cxn ang="0">
                  <a:pos x="18" y="0"/>
                </a:cxn>
                <a:cxn ang="0">
                  <a:pos x="26" y="1"/>
                </a:cxn>
                <a:cxn ang="0">
                  <a:pos x="35" y="6"/>
                </a:cxn>
                <a:cxn ang="0">
                  <a:pos x="43" y="11"/>
                </a:cxn>
                <a:cxn ang="0">
                  <a:pos x="49" y="17"/>
                </a:cxn>
                <a:cxn ang="0">
                  <a:pos x="53" y="22"/>
                </a:cxn>
                <a:cxn ang="0">
                  <a:pos x="53" y="22"/>
                </a:cxn>
              </a:cxnLst>
              <a:rect l="0" t="0" r="r" b="b"/>
              <a:pathLst>
                <a:path w="53" h="24">
                  <a:moveTo>
                    <a:pt x="53" y="22"/>
                  </a:moveTo>
                  <a:lnTo>
                    <a:pt x="53" y="22"/>
                  </a:lnTo>
                  <a:lnTo>
                    <a:pt x="47" y="24"/>
                  </a:lnTo>
                  <a:lnTo>
                    <a:pt x="43" y="24"/>
                  </a:lnTo>
                  <a:lnTo>
                    <a:pt x="32" y="18"/>
                  </a:lnTo>
                  <a:lnTo>
                    <a:pt x="26" y="17"/>
                  </a:lnTo>
                  <a:lnTo>
                    <a:pt x="19" y="15"/>
                  </a:lnTo>
                  <a:lnTo>
                    <a:pt x="12" y="15"/>
                  </a:lnTo>
                  <a:lnTo>
                    <a:pt x="5" y="18"/>
                  </a:lnTo>
                  <a:lnTo>
                    <a:pt x="5" y="18"/>
                  </a:lnTo>
                  <a:lnTo>
                    <a:pt x="4" y="15"/>
                  </a:lnTo>
                  <a:lnTo>
                    <a:pt x="0" y="14"/>
                  </a:lnTo>
                  <a:lnTo>
                    <a:pt x="0" y="14"/>
                  </a:lnTo>
                  <a:lnTo>
                    <a:pt x="2" y="8"/>
                  </a:lnTo>
                  <a:lnTo>
                    <a:pt x="4" y="6"/>
                  </a:lnTo>
                  <a:lnTo>
                    <a:pt x="7" y="3"/>
                  </a:lnTo>
                  <a:lnTo>
                    <a:pt x="11" y="1"/>
                  </a:lnTo>
                  <a:lnTo>
                    <a:pt x="18" y="0"/>
                  </a:lnTo>
                  <a:lnTo>
                    <a:pt x="26" y="1"/>
                  </a:lnTo>
                  <a:lnTo>
                    <a:pt x="35" y="6"/>
                  </a:lnTo>
                  <a:lnTo>
                    <a:pt x="43" y="11"/>
                  </a:lnTo>
                  <a:lnTo>
                    <a:pt x="49" y="17"/>
                  </a:lnTo>
                  <a:lnTo>
                    <a:pt x="53" y="22"/>
                  </a:lnTo>
                  <a:lnTo>
                    <a:pt x="53" y="22"/>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1" name="Freeform 161"/>
            <p:cNvSpPr>
              <a:spLocks/>
            </p:cNvSpPr>
            <p:nvPr/>
          </p:nvSpPr>
          <p:spPr bwMode="auto">
            <a:xfrm>
              <a:off x="5419726" y="228600"/>
              <a:ext cx="28575" cy="58738"/>
            </a:xfrm>
            <a:custGeom>
              <a:avLst/>
              <a:gdLst/>
              <a:ahLst/>
              <a:cxnLst>
                <a:cxn ang="0">
                  <a:pos x="30" y="0"/>
                </a:cxn>
                <a:cxn ang="0">
                  <a:pos x="34" y="2"/>
                </a:cxn>
                <a:cxn ang="0">
                  <a:pos x="38" y="6"/>
                </a:cxn>
                <a:cxn ang="0">
                  <a:pos x="41" y="23"/>
                </a:cxn>
                <a:cxn ang="0">
                  <a:pos x="44" y="45"/>
                </a:cxn>
                <a:cxn ang="0">
                  <a:pos x="48" y="58"/>
                </a:cxn>
                <a:cxn ang="0">
                  <a:pos x="55" y="78"/>
                </a:cxn>
                <a:cxn ang="0">
                  <a:pos x="55" y="90"/>
                </a:cxn>
                <a:cxn ang="0">
                  <a:pos x="53" y="99"/>
                </a:cxn>
                <a:cxn ang="0">
                  <a:pos x="39" y="109"/>
                </a:cxn>
                <a:cxn ang="0">
                  <a:pos x="31" y="111"/>
                </a:cxn>
                <a:cxn ang="0">
                  <a:pos x="20" y="110"/>
                </a:cxn>
                <a:cxn ang="0">
                  <a:pos x="20" y="106"/>
                </a:cxn>
                <a:cxn ang="0">
                  <a:pos x="15" y="96"/>
                </a:cxn>
                <a:cxn ang="0">
                  <a:pos x="17" y="92"/>
                </a:cxn>
                <a:cxn ang="0">
                  <a:pos x="20" y="90"/>
                </a:cxn>
                <a:cxn ang="0">
                  <a:pos x="30" y="93"/>
                </a:cxn>
                <a:cxn ang="0">
                  <a:pos x="32" y="90"/>
                </a:cxn>
                <a:cxn ang="0">
                  <a:pos x="38" y="82"/>
                </a:cxn>
                <a:cxn ang="0">
                  <a:pos x="37" y="76"/>
                </a:cxn>
                <a:cxn ang="0">
                  <a:pos x="32" y="75"/>
                </a:cxn>
                <a:cxn ang="0">
                  <a:pos x="35" y="71"/>
                </a:cxn>
                <a:cxn ang="0">
                  <a:pos x="32" y="64"/>
                </a:cxn>
                <a:cxn ang="0">
                  <a:pos x="28" y="64"/>
                </a:cxn>
                <a:cxn ang="0">
                  <a:pos x="20" y="72"/>
                </a:cxn>
                <a:cxn ang="0">
                  <a:pos x="14" y="78"/>
                </a:cxn>
                <a:cxn ang="0">
                  <a:pos x="4" y="79"/>
                </a:cxn>
                <a:cxn ang="0">
                  <a:pos x="1" y="75"/>
                </a:cxn>
                <a:cxn ang="0">
                  <a:pos x="1" y="66"/>
                </a:cxn>
                <a:cxn ang="0">
                  <a:pos x="7" y="54"/>
                </a:cxn>
                <a:cxn ang="0">
                  <a:pos x="13" y="48"/>
                </a:cxn>
                <a:cxn ang="0">
                  <a:pos x="13" y="34"/>
                </a:cxn>
                <a:cxn ang="0">
                  <a:pos x="4" y="13"/>
                </a:cxn>
                <a:cxn ang="0">
                  <a:pos x="3" y="3"/>
                </a:cxn>
                <a:cxn ang="0">
                  <a:pos x="7" y="6"/>
                </a:cxn>
                <a:cxn ang="0">
                  <a:pos x="18" y="19"/>
                </a:cxn>
                <a:cxn ang="0">
                  <a:pos x="27" y="38"/>
                </a:cxn>
                <a:cxn ang="0">
                  <a:pos x="30" y="34"/>
                </a:cxn>
                <a:cxn ang="0">
                  <a:pos x="30" y="20"/>
                </a:cxn>
                <a:cxn ang="0">
                  <a:pos x="28" y="5"/>
                </a:cxn>
                <a:cxn ang="0">
                  <a:pos x="30" y="0"/>
                </a:cxn>
              </a:cxnLst>
              <a:rect l="0" t="0" r="r" b="b"/>
              <a:pathLst>
                <a:path w="55" h="111">
                  <a:moveTo>
                    <a:pt x="30" y="0"/>
                  </a:moveTo>
                  <a:lnTo>
                    <a:pt x="30" y="0"/>
                  </a:lnTo>
                  <a:lnTo>
                    <a:pt x="31" y="2"/>
                  </a:lnTo>
                  <a:lnTo>
                    <a:pt x="34" y="2"/>
                  </a:lnTo>
                  <a:lnTo>
                    <a:pt x="34" y="2"/>
                  </a:lnTo>
                  <a:lnTo>
                    <a:pt x="38" y="6"/>
                  </a:lnTo>
                  <a:lnTo>
                    <a:pt x="39" y="12"/>
                  </a:lnTo>
                  <a:lnTo>
                    <a:pt x="41" y="23"/>
                  </a:lnTo>
                  <a:lnTo>
                    <a:pt x="42" y="34"/>
                  </a:lnTo>
                  <a:lnTo>
                    <a:pt x="44" y="45"/>
                  </a:lnTo>
                  <a:lnTo>
                    <a:pt x="44" y="45"/>
                  </a:lnTo>
                  <a:lnTo>
                    <a:pt x="48" y="58"/>
                  </a:lnTo>
                  <a:lnTo>
                    <a:pt x="52" y="71"/>
                  </a:lnTo>
                  <a:lnTo>
                    <a:pt x="55" y="78"/>
                  </a:lnTo>
                  <a:lnTo>
                    <a:pt x="55" y="83"/>
                  </a:lnTo>
                  <a:lnTo>
                    <a:pt x="55" y="90"/>
                  </a:lnTo>
                  <a:lnTo>
                    <a:pt x="53" y="99"/>
                  </a:lnTo>
                  <a:lnTo>
                    <a:pt x="53" y="99"/>
                  </a:lnTo>
                  <a:lnTo>
                    <a:pt x="46" y="104"/>
                  </a:lnTo>
                  <a:lnTo>
                    <a:pt x="39" y="109"/>
                  </a:lnTo>
                  <a:lnTo>
                    <a:pt x="35" y="110"/>
                  </a:lnTo>
                  <a:lnTo>
                    <a:pt x="31" y="111"/>
                  </a:lnTo>
                  <a:lnTo>
                    <a:pt x="25" y="111"/>
                  </a:lnTo>
                  <a:lnTo>
                    <a:pt x="20" y="110"/>
                  </a:lnTo>
                  <a:lnTo>
                    <a:pt x="20" y="110"/>
                  </a:lnTo>
                  <a:lnTo>
                    <a:pt x="20" y="106"/>
                  </a:lnTo>
                  <a:lnTo>
                    <a:pt x="17" y="100"/>
                  </a:lnTo>
                  <a:lnTo>
                    <a:pt x="15" y="96"/>
                  </a:lnTo>
                  <a:lnTo>
                    <a:pt x="15" y="93"/>
                  </a:lnTo>
                  <a:lnTo>
                    <a:pt x="17" y="92"/>
                  </a:lnTo>
                  <a:lnTo>
                    <a:pt x="17" y="92"/>
                  </a:lnTo>
                  <a:lnTo>
                    <a:pt x="20" y="90"/>
                  </a:lnTo>
                  <a:lnTo>
                    <a:pt x="23" y="90"/>
                  </a:lnTo>
                  <a:lnTo>
                    <a:pt x="30" y="93"/>
                  </a:lnTo>
                  <a:lnTo>
                    <a:pt x="30" y="93"/>
                  </a:lnTo>
                  <a:lnTo>
                    <a:pt x="32" y="90"/>
                  </a:lnTo>
                  <a:lnTo>
                    <a:pt x="37" y="85"/>
                  </a:lnTo>
                  <a:lnTo>
                    <a:pt x="38" y="82"/>
                  </a:lnTo>
                  <a:lnTo>
                    <a:pt x="38" y="79"/>
                  </a:lnTo>
                  <a:lnTo>
                    <a:pt x="37" y="76"/>
                  </a:lnTo>
                  <a:lnTo>
                    <a:pt x="32" y="75"/>
                  </a:lnTo>
                  <a:lnTo>
                    <a:pt x="32" y="75"/>
                  </a:lnTo>
                  <a:lnTo>
                    <a:pt x="35" y="73"/>
                  </a:lnTo>
                  <a:lnTo>
                    <a:pt x="35" y="71"/>
                  </a:lnTo>
                  <a:lnTo>
                    <a:pt x="34" y="68"/>
                  </a:lnTo>
                  <a:lnTo>
                    <a:pt x="32" y="64"/>
                  </a:lnTo>
                  <a:lnTo>
                    <a:pt x="32" y="64"/>
                  </a:lnTo>
                  <a:lnTo>
                    <a:pt x="28" y="64"/>
                  </a:lnTo>
                  <a:lnTo>
                    <a:pt x="25" y="66"/>
                  </a:lnTo>
                  <a:lnTo>
                    <a:pt x="20" y="72"/>
                  </a:lnTo>
                  <a:lnTo>
                    <a:pt x="17" y="76"/>
                  </a:lnTo>
                  <a:lnTo>
                    <a:pt x="14" y="78"/>
                  </a:lnTo>
                  <a:lnTo>
                    <a:pt x="10" y="79"/>
                  </a:lnTo>
                  <a:lnTo>
                    <a:pt x="4" y="79"/>
                  </a:lnTo>
                  <a:lnTo>
                    <a:pt x="4" y="79"/>
                  </a:lnTo>
                  <a:lnTo>
                    <a:pt x="1" y="75"/>
                  </a:lnTo>
                  <a:lnTo>
                    <a:pt x="0" y="71"/>
                  </a:lnTo>
                  <a:lnTo>
                    <a:pt x="1" y="66"/>
                  </a:lnTo>
                  <a:lnTo>
                    <a:pt x="3" y="62"/>
                  </a:lnTo>
                  <a:lnTo>
                    <a:pt x="7" y="54"/>
                  </a:lnTo>
                  <a:lnTo>
                    <a:pt x="13" y="48"/>
                  </a:lnTo>
                  <a:lnTo>
                    <a:pt x="13" y="48"/>
                  </a:lnTo>
                  <a:lnTo>
                    <a:pt x="14" y="40"/>
                  </a:lnTo>
                  <a:lnTo>
                    <a:pt x="13" y="34"/>
                  </a:lnTo>
                  <a:lnTo>
                    <a:pt x="8" y="23"/>
                  </a:lnTo>
                  <a:lnTo>
                    <a:pt x="4" y="13"/>
                  </a:lnTo>
                  <a:lnTo>
                    <a:pt x="3" y="9"/>
                  </a:lnTo>
                  <a:lnTo>
                    <a:pt x="3" y="3"/>
                  </a:lnTo>
                  <a:lnTo>
                    <a:pt x="3" y="3"/>
                  </a:lnTo>
                  <a:lnTo>
                    <a:pt x="7" y="6"/>
                  </a:lnTo>
                  <a:lnTo>
                    <a:pt x="11" y="10"/>
                  </a:lnTo>
                  <a:lnTo>
                    <a:pt x="18" y="19"/>
                  </a:lnTo>
                  <a:lnTo>
                    <a:pt x="23" y="29"/>
                  </a:lnTo>
                  <a:lnTo>
                    <a:pt x="27" y="38"/>
                  </a:lnTo>
                  <a:lnTo>
                    <a:pt x="27" y="38"/>
                  </a:lnTo>
                  <a:lnTo>
                    <a:pt x="30" y="34"/>
                  </a:lnTo>
                  <a:lnTo>
                    <a:pt x="30" y="30"/>
                  </a:lnTo>
                  <a:lnTo>
                    <a:pt x="30" y="20"/>
                  </a:lnTo>
                  <a:lnTo>
                    <a:pt x="28" y="10"/>
                  </a:lnTo>
                  <a:lnTo>
                    <a:pt x="28" y="5"/>
                  </a:lnTo>
                  <a:lnTo>
                    <a:pt x="30" y="0"/>
                  </a:lnTo>
                  <a:lnTo>
                    <a:pt x="30"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2" name="Freeform 162"/>
            <p:cNvSpPr>
              <a:spLocks/>
            </p:cNvSpPr>
            <p:nvPr/>
          </p:nvSpPr>
          <p:spPr bwMode="auto">
            <a:xfrm>
              <a:off x="5280026" y="255588"/>
              <a:ext cx="49213" cy="49213"/>
            </a:xfrm>
            <a:custGeom>
              <a:avLst/>
              <a:gdLst/>
              <a:ahLst/>
              <a:cxnLst>
                <a:cxn ang="0">
                  <a:pos x="57" y="92"/>
                </a:cxn>
                <a:cxn ang="0">
                  <a:pos x="58" y="87"/>
                </a:cxn>
                <a:cxn ang="0">
                  <a:pos x="68" y="81"/>
                </a:cxn>
                <a:cxn ang="0">
                  <a:pos x="73" y="77"/>
                </a:cxn>
                <a:cxn ang="0">
                  <a:pos x="71" y="71"/>
                </a:cxn>
                <a:cxn ang="0">
                  <a:pos x="64" y="63"/>
                </a:cxn>
                <a:cxn ang="0">
                  <a:pos x="56" y="60"/>
                </a:cxn>
                <a:cxn ang="0">
                  <a:pos x="49" y="64"/>
                </a:cxn>
                <a:cxn ang="0">
                  <a:pos x="46" y="70"/>
                </a:cxn>
                <a:cxn ang="0">
                  <a:pos x="36" y="68"/>
                </a:cxn>
                <a:cxn ang="0">
                  <a:pos x="26" y="63"/>
                </a:cxn>
                <a:cxn ang="0">
                  <a:pos x="26" y="53"/>
                </a:cxn>
                <a:cxn ang="0">
                  <a:pos x="23" y="39"/>
                </a:cxn>
                <a:cxn ang="0">
                  <a:pos x="15" y="28"/>
                </a:cxn>
                <a:cxn ang="0">
                  <a:pos x="0" y="14"/>
                </a:cxn>
                <a:cxn ang="0">
                  <a:pos x="4" y="11"/>
                </a:cxn>
                <a:cxn ang="0">
                  <a:pos x="15" y="14"/>
                </a:cxn>
                <a:cxn ang="0">
                  <a:pos x="28" y="26"/>
                </a:cxn>
                <a:cxn ang="0">
                  <a:pos x="33" y="35"/>
                </a:cxn>
                <a:cxn ang="0">
                  <a:pos x="36" y="28"/>
                </a:cxn>
                <a:cxn ang="0">
                  <a:pos x="35" y="19"/>
                </a:cxn>
                <a:cxn ang="0">
                  <a:pos x="26" y="0"/>
                </a:cxn>
                <a:cxn ang="0">
                  <a:pos x="32" y="0"/>
                </a:cxn>
                <a:cxn ang="0">
                  <a:pos x="42" y="5"/>
                </a:cxn>
                <a:cxn ang="0">
                  <a:pos x="49" y="16"/>
                </a:cxn>
                <a:cxn ang="0">
                  <a:pos x="53" y="36"/>
                </a:cxn>
                <a:cxn ang="0">
                  <a:pos x="60" y="42"/>
                </a:cxn>
                <a:cxn ang="0">
                  <a:pos x="74" y="50"/>
                </a:cxn>
                <a:cxn ang="0">
                  <a:pos x="82" y="59"/>
                </a:cxn>
                <a:cxn ang="0">
                  <a:pos x="91" y="74"/>
                </a:cxn>
                <a:cxn ang="0">
                  <a:pos x="88" y="88"/>
                </a:cxn>
                <a:cxn ang="0">
                  <a:pos x="75" y="95"/>
                </a:cxn>
                <a:cxn ang="0">
                  <a:pos x="57" y="92"/>
                </a:cxn>
              </a:cxnLst>
              <a:rect l="0" t="0" r="r" b="b"/>
              <a:pathLst>
                <a:path w="91" h="95">
                  <a:moveTo>
                    <a:pt x="57" y="92"/>
                  </a:moveTo>
                  <a:lnTo>
                    <a:pt x="57" y="92"/>
                  </a:lnTo>
                  <a:lnTo>
                    <a:pt x="57" y="89"/>
                  </a:lnTo>
                  <a:lnTo>
                    <a:pt x="58" y="87"/>
                  </a:lnTo>
                  <a:lnTo>
                    <a:pt x="64" y="84"/>
                  </a:lnTo>
                  <a:lnTo>
                    <a:pt x="68" y="81"/>
                  </a:lnTo>
                  <a:lnTo>
                    <a:pt x="71" y="78"/>
                  </a:lnTo>
                  <a:lnTo>
                    <a:pt x="73" y="77"/>
                  </a:lnTo>
                  <a:lnTo>
                    <a:pt x="73" y="77"/>
                  </a:lnTo>
                  <a:lnTo>
                    <a:pt x="71" y="71"/>
                  </a:lnTo>
                  <a:lnTo>
                    <a:pt x="67" y="66"/>
                  </a:lnTo>
                  <a:lnTo>
                    <a:pt x="64" y="63"/>
                  </a:lnTo>
                  <a:lnTo>
                    <a:pt x="60" y="60"/>
                  </a:lnTo>
                  <a:lnTo>
                    <a:pt x="56" y="60"/>
                  </a:lnTo>
                  <a:lnTo>
                    <a:pt x="53" y="61"/>
                  </a:lnTo>
                  <a:lnTo>
                    <a:pt x="49" y="64"/>
                  </a:lnTo>
                  <a:lnTo>
                    <a:pt x="46" y="70"/>
                  </a:lnTo>
                  <a:lnTo>
                    <a:pt x="46" y="70"/>
                  </a:lnTo>
                  <a:lnTo>
                    <a:pt x="40" y="70"/>
                  </a:lnTo>
                  <a:lnTo>
                    <a:pt x="36" y="68"/>
                  </a:lnTo>
                  <a:lnTo>
                    <a:pt x="32" y="66"/>
                  </a:lnTo>
                  <a:lnTo>
                    <a:pt x="26" y="63"/>
                  </a:lnTo>
                  <a:lnTo>
                    <a:pt x="26" y="63"/>
                  </a:lnTo>
                  <a:lnTo>
                    <a:pt x="26" y="53"/>
                  </a:lnTo>
                  <a:lnTo>
                    <a:pt x="25" y="46"/>
                  </a:lnTo>
                  <a:lnTo>
                    <a:pt x="23" y="39"/>
                  </a:lnTo>
                  <a:lnTo>
                    <a:pt x="19" y="33"/>
                  </a:lnTo>
                  <a:lnTo>
                    <a:pt x="15" y="28"/>
                  </a:lnTo>
                  <a:lnTo>
                    <a:pt x="11" y="22"/>
                  </a:lnTo>
                  <a:lnTo>
                    <a:pt x="0" y="14"/>
                  </a:lnTo>
                  <a:lnTo>
                    <a:pt x="0" y="14"/>
                  </a:lnTo>
                  <a:lnTo>
                    <a:pt x="4" y="11"/>
                  </a:lnTo>
                  <a:lnTo>
                    <a:pt x="9" y="11"/>
                  </a:lnTo>
                  <a:lnTo>
                    <a:pt x="15" y="14"/>
                  </a:lnTo>
                  <a:lnTo>
                    <a:pt x="19" y="16"/>
                  </a:lnTo>
                  <a:lnTo>
                    <a:pt x="28" y="26"/>
                  </a:lnTo>
                  <a:lnTo>
                    <a:pt x="33" y="35"/>
                  </a:lnTo>
                  <a:lnTo>
                    <a:pt x="33" y="35"/>
                  </a:lnTo>
                  <a:lnTo>
                    <a:pt x="36" y="30"/>
                  </a:lnTo>
                  <a:lnTo>
                    <a:pt x="36" y="28"/>
                  </a:lnTo>
                  <a:lnTo>
                    <a:pt x="36" y="23"/>
                  </a:lnTo>
                  <a:lnTo>
                    <a:pt x="35" y="19"/>
                  </a:lnTo>
                  <a:lnTo>
                    <a:pt x="30" y="9"/>
                  </a:lnTo>
                  <a:lnTo>
                    <a:pt x="26" y="0"/>
                  </a:lnTo>
                  <a:lnTo>
                    <a:pt x="26" y="0"/>
                  </a:lnTo>
                  <a:lnTo>
                    <a:pt x="32" y="0"/>
                  </a:lnTo>
                  <a:lnTo>
                    <a:pt x="37" y="2"/>
                  </a:lnTo>
                  <a:lnTo>
                    <a:pt x="42" y="5"/>
                  </a:lnTo>
                  <a:lnTo>
                    <a:pt x="46" y="11"/>
                  </a:lnTo>
                  <a:lnTo>
                    <a:pt x="49" y="16"/>
                  </a:lnTo>
                  <a:lnTo>
                    <a:pt x="50" y="22"/>
                  </a:lnTo>
                  <a:lnTo>
                    <a:pt x="53" y="36"/>
                  </a:lnTo>
                  <a:lnTo>
                    <a:pt x="53" y="36"/>
                  </a:lnTo>
                  <a:lnTo>
                    <a:pt x="60" y="42"/>
                  </a:lnTo>
                  <a:lnTo>
                    <a:pt x="67" y="46"/>
                  </a:lnTo>
                  <a:lnTo>
                    <a:pt x="74" y="50"/>
                  </a:lnTo>
                  <a:lnTo>
                    <a:pt x="82" y="59"/>
                  </a:lnTo>
                  <a:lnTo>
                    <a:pt x="82" y="59"/>
                  </a:lnTo>
                  <a:lnTo>
                    <a:pt x="88" y="67"/>
                  </a:lnTo>
                  <a:lnTo>
                    <a:pt x="91" y="74"/>
                  </a:lnTo>
                  <a:lnTo>
                    <a:pt x="91" y="82"/>
                  </a:lnTo>
                  <a:lnTo>
                    <a:pt x="88" y="88"/>
                  </a:lnTo>
                  <a:lnTo>
                    <a:pt x="82" y="92"/>
                  </a:lnTo>
                  <a:lnTo>
                    <a:pt x="75" y="95"/>
                  </a:lnTo>
                  <a:lnTo>
                    <a:pt x="67" y="95"/>
                  </a:lnTo>
                  <a:lnTo>
                    <a:pt x="57" y="92"/>
                  </a:lnTo>
                  <a:lnTo>
                    <a:pt x="57" y="92"/>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3" name="Freeform 163"/>
            <p:cNvSpPr>
              <a:spLocks/>
            </p:cNvSpPr>
            <p:nvPr/>
          </p:nvSpPr>
          <p:spPr bwMode="auto">
            <a:xfrm>
              <a:off x="5378451" y="301625"/>
              <a:ext cx="28575" cy="23813"/>
            </a:xfrm>
            <a:custGeom>
              <a:avLst/>
              <a:gdLst/>
              <a:ahLst/>
              <a:cxnLst>
                <a:cxn ang="0">
                  <a:pos x="36" y="0"/>
                </a:cxn>
                <a:cxn ang="0">
                  <a:pos x="36" y="0"/>
                </a:cxn>
                <a:cxn ang="0">
                  <a:pos x="43" y="1"/>
                </a:cxn>
                <a:cxn ang="0">
                  <a:pos x="49" y="2"/>
                </a:cxn>
                <a:cxn ang="0">
                  <a:pos x="53" y="4"/>
                </a:cxn>
                <a:cxn ang="0">
                  <a:pos x="53" y="4"/>
                </a:cxn>
                <a:cxn ang="0">
                  <a:pos x="55" y="8"/>
                </a:cxn>
                <a:cxn ang="0">
                  <a:pos x="55" y="12"/>
                </a:cxn>
                <a:cxn ang="0">
                  <a:pos x="52" y="21"/>
                </a:cxn>
                <a:cxn ang="0">
                  <a:pos x="46" y="29"/>
                </a:cxn>
                <a:cxn ang="0">
                  <a:pos x="38" y="38"/>
                </a:cxn>
                <a:cxn ang="0">
                  <a:pos x="29" y="42"/>
                </a:cxn>
                <a:cxn ang="0">
                  <a:pos x="19" y="45"/>
                </a:cxn>
                <a:cxn ang="0">
                  <a:pos x="14" y="45"/>
                </a:cxn>
                <a:cxn ang="0">
                  <a:pos x="8" y="43"/>
                </a:cxn>
                <a:cxn ang="0">
                  <a:pos x="4" y="42"/>
                </a:cxn>
                <a:cxn ang="0">
                  <a:pos x="0" y="39"/>
                </a:cxn>
                <a:cxn ang="0">
                  <a:pos x="0" y="39"/>
                </a:cxn>
                <a:cxn ang="0">
                  <a:pos x="1" y="35"/>
                </a:cxn>
                <a:cxn ang="0">
                  <a:pos x="4" y="33"/>
                </a:cxn>
                <a:cxn ang="0">
                  <a:pos x="12" y="32"/>
                </a:cxn>
                <a:cxn ang="0">
                  <a:pos x="22" y="31"/>
                </a:cxn>
                <a:cxn ang="0">
                  <a:pos x="25" y="29"/>
                </a:cxn>
                <a:cxn ang="0">
                  <a:pos x="29" y="28"/>
                </a:cxn>
                <a:cxn ang="0">
                  <a:pos x="29" y="28"/>
                </a:cxn>
                <a:cxn ang="0">
                  <a:pos x="31" y="12"/>
                </a:cxn>
                <a:cxn ang="0">
                  <a:pos x="32" y="7"/>
                </a:cxn>
                <a:cxn ang="0">
                  <a:pos x="36" y="0"/>
                </a:cxn>
                <a:cxn ang="0">
                  <a:pos x="36" y="0"/>
                </a:cxn>
              </a:cxnLst>
              <a:rect l="0" t="0" r="r" b="b"/>
              <a:pathLst>
                <a:path w="55" h="45">
                  <a:moveTo>
                    <a:pt x="36" y="0"/>
                  </a:moveTo>
                  <a:lnTo>
                    <a:pt x="36" y="0"/>
                  </a:lnTo>
                  <a:lnTo>
                    <a:pt x="43" y="1"/>
                  </a:lnTo>
                  <a:lnTo>
                    <a:pt x="49" y="2"/>
                  </a:lnTo>
                  <a:lnTo>
                    <a:pt x="53" y="4"/>
                  </a:lnTo>
                  <a:lnTo>
                    <a:pt x="53" y="4"/>
                  </a:lnTo>
                  <a:lnTo>
                    <a:pt x="55" y="8"/>
                  </a:lnTo>
                  <a:lnTo>
                    <a:pt x="55" y="12"/>
                  </a:lnTo>
                  <a:lnTo>
                    <a:pt x="52" y="21"/>
                  </a:lnTo>
                  <a:lnTo>
                    <a:pt x="46" y="29"/>
                  </a:lnTo>
                  <a:lnTo>
                    <a:pt x="38" y="38"/>
                  </a:lnTo>
                  <a:lnTo>
                    <a:pt x="29" y="42"/>
                  </a:lnTo>
                  <a:lnTo>
                    <a:pt x="19" y="45"/>
                  </a:lnTo>
                  <a:lnTo>
                    <a:pt x="14" y="45"/>
                  </a:lnTo>
                  <a:lnTo>
                    <a:pt x="8" y="43"/>
                  </a:lnTo>
                  <a:lnTo>
                    <a:pt x="4" y="42"/>
                  </a:lnTo>
                  <a:lnTo>
                    <a:pt x="0" y="39"/>
                  </a:lnTo>
                  <a:lnTo>
                    <a:pt x="0" y="39"/>
                  </a:lnTo>
                  <a:lnTo>
                    <a:pt x="1" y="35"/>
                  </a:lnTo>
                  <a:lnTo>
                    <a:pt x="4" y="33"/>
                  </a:lnTo>
                  <a:lnTo>
                    <a:pt x="12" y="32"/>
                  </a:lnTo>
                  <a:lnTo>
                    <a:pt x="22" y="31"/>
                  </a:lnTo>
                  <a:lnTo>
                    <a:pt x="25" y="29"/>
                  </a:lnTo>
                  <a:lnTo>
                    <a:pt x="29" y="28"/>
                  </a:lnTo>
                  <a:lnTo>
                    <a:pt x="29" y="28"/>
                  </a:lnTo>
                  <a:lnTo>
                    <a:pt x="31" y="12"/>
                  </a:lnTo>
                  <a:lnTo>
                    <a:pt x="32" y="7"/>
                  </a:lnTo>
                  <a:lnTo>
                    <a:pt x="36" y="0"/>
                  </a:lnTo>
                  <a:lnTo>
                    <a:pt x="36"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4" name="Freeform 164"/>
            <p:cNvSpPr>
              <a:spLocks/>
            </p:cNvSpPr>
            <p:nvPr/>
          </p:nvSpPr>
          <p:spPr bwMode="auto">
            <a:xfrm>
              <a:off x="5349876" y="336550"/>
              <a:ext cx="76200" cy="41275"/>
            </a:xfrm>
            <a:custGeom>
              <a:avLst/>
              <a:gdLst/>
              <a:ahLst/>
              <a:cxnLst>
                <a:cxn ang="0">
                  <a:pos x="145" y="5"/>
                </a:cxn>
                <a:cxn ang="0">
                  <a:pos x="145" y="5"/>
                </a:cxn>
                <a:cxn ang="0">
                  <a:pos x="139" y="15"/>
                </a:cxn>
                <a:cxn ang="0">
                  <a:pos x="131" y="25"/>
                </a:cxn>
                <a:cxn ang="0">
                  <a:pos x="121" y="32"/>
                </a:cxn>
                <a:cxn ang="0">
                  <a:pos x="110" y="39"/>
                </a:cxn>
                <a:cxn ang="0">
                  <a:pos x="97" y="43"/>
                </a:cxn>
                <a:cxn ang="0">
                  <a:pos x="84" y="47"/>
                </a:cxn>
                <a:cxn ang="0">
                  <a:pos x="70" y="49"/>
                </a:cxn>
                <a:cxn ang="0">
                  <a:pos x="56" y="49"/>
                </a:cxn>
                <a:cxn ang="0">
                  <a:pos x="56" y="49"/>
                </a:cxn>
                <a:cxn ang="0">
                  <a:pos x="60" y="56"/>
                </a:cxn>
                <a:cxn ang="0">
                  <a:pos x="66" y="60"/>
                </a:cxn>
                <a:cxn ang="0">
                  <a:pos x="72" y="63"/>
                </a:cxn>
                <a:cxn ang="0">
                  <a:pos x="79" y="64"/>
                </a:cxn>
                <a:cxn ang="0">
                  <a:pos x="86" y="64"/>
                </a:cxn>
                <a:cxn ang="0">
                  <a:pos x="93" y="61"/>
                </a:cxn>
                <a:cxn ang="0">
                  <a:pos x="98" y="57"/>
                </a:cxn>
                <a:cxn ang="0">
                  <a:pos x="104" y="52"/>
                </a:cxn>
                <a:cxn ang="0">
                  <a:pos x="104" y="52"/>
                </a:cxn>
                <a:cxn ang="0">
                  <a:pos x="107" y="53"/>
                </a:cxn>
                <a:cxn ang="0">
                  <a:pos x="108" y="56"/>
                </a:cxn>
                <a:cxn ang="0">
                  <a:pos x="108" y="60"/>
                </a:cxn>
                <a:cxn ang="0">
                  <a:pos x="108" y="66"/>
                </a:cxn>
                <a:cxn ang="0">
                  <a:pos x="108" y="66"/>
                </a:cxn>
                <a:cxn ang="0">
                  <a:pos x="104" y="70"/>
                </a:cxn>
                <a:cxn ang="0">
                  <a:pos x="100" y="73"/>
                </a:cxn>
                <a:cxn ang="0">
                  <a:pos x="94" y="75"/>
                </a:cxn>
                <a:cxn ang="0">
                  <a:pos x="89" y="77"/>
                </a:cxn>
                <a:cxn ang="0">
                  <a:pos x="77" y="78"/>
                </a:cxn>
                <a:cxn ang="0">
                  <a:pos x="66" y="77"/>
                </a:cxn>
                <a:cxn ang="0">
                  <a:pos x="56" y="71"/>
                </a:cxn>
                <a:cxn ang="0">
                  <a:pos x="48" y="66"/>
                </a:cxn>
                <a:cxn ang="0">
                  <a:pos x="41" y="56"/>
                </a:cxn>
                <a:cxn ang="0">
                  <a:pos x="38" y="52"/>
                </a:cxn>
                <a:cxn ang="0">
                  <a:pos x="37" y="46"/>
                </a:cxn>
                <a:cxn ang="0">
                  <a:pos x="37" y="46"/>
                </a:cxn>
                <a:cxn ang="0">
                  <a:pos x="25" y="42"/>
                </a:cxn>
                <a:cxn ang="0">
                  <a:pos x="14" y="39"/>
                </a:cxn>
                <a:cxn ang="0">
                  <a:pos x="10" y="38"/>
                </a:cxn>
                <a:cxn ang="0">
                  <a:pos x="6" y="33"/>
                </a:cxn>
                <a:cxn ang="0">
                  <a:pos x="1" y="31"/>
                </a:cxn>
                <a:cxn ang="0">
                  <a:pos x="0" y="25"/>
                </a:cxn>
                <a:cxn ang="0">
                  <a:pos x="0" y="25"/>
                </a:cxn>
                <a:cxn ang="0">
                  <a:pos x="34" y="32"/>
                </a:cxn>
                <a:cxn ang="0">
                  <a:pos x="51" y="35"/>
                </a:cxn>
                <a:cxn ang="0">
                  <a:pos x="66" y="35"/>
                </a:cxn>
                <a:cxn ang="0">
                  <a:pos x="66" y="35"/>
                </a:cxn>
                <a:cxn ang="0">
                  <a:pos x="82" y="32"/>
                </a:cxn>
                <a:cxn ang="0">
                  <a:pos x="94" y="29"/>
                </a:cxn>
                <a:cxn ang="0">
                  <a:pos x="107" y="23"/>
                </a:cxn>
                <a:cxn ang="0">
                  <a:pos x="118" y="16"/>
                </a:cxn>
                <a:cxn ang="0">
                  <a:pos x="118" y="16"/>
                </a:cxn>
                <a:cxn ang="0">
                  <a:pos x="121" y="9"/>
                </a:cxn>
                <a:cxn ang="0">
                  <a:pos x="124" y="7"/>
                </a:cxn>
                <a:cxn ang="0">
                  <a:pos x="128" y="2"/>
                </a:cxn>
                <a:cxn ang="0">
                  <a:pos x="132" y="1"/>
                </a:cxn>
                <a:cxn ang="0">
                  <a:pos x="136" y="0"/>
                </a:cxn>
                <a:cxn ang="0">
                  <a:pos x="140" y="1"/>
                </a:cxn>
                <a:cxn ang="0">
                  <a:pos x="145" y="5"/>
                </a:cxn>
                <a:cxn ang="0">
                  <a:pos x="145" y="5"/>
                </a:cxn>
              </a:cxnLst>
              <a:rect l="0" t="0" r="r" b="b"/>
              <a:pathLst>
                <a:path w="145" h="78">
                  <a:moveTo>
                    <a:pt x="145" y="5"/>
                  </a:moveTo>
                  <a:lnTo>
                    <a:pt x="145" y="5"/>
                  </a:lnTo>
                  <a:lnTo>
                    <a:pt x="139" y="15"/>
                  </a:lnTo>
                  <a:lnTo>
                    <a:pt x="131" y="25"/>
                  </a:lnTo>
                  <a:lnTo>
                    <a:pt x="121" y="32"/>
                  </a:lnTo>
                  <a:lnTo>
                    <a:pt x="110" y="39"/>
                  </a:lnTo>
                  <a:lnTo>
                    <a:pt x="97" y="43"/>
                  </a:lnTo>
                  <a:lnTo>
                    <a:pt x="84" y="47"/>
                  </a:lnTo>
                  <a:lnTo>
                    <a:pt x="70" y="49"/>
                  </a:lnTo>
                  <a:lnTo>
                    <a:pt x="56" y="49"/>
                  </a:lnTo>
                  <a:lnTo>
                    <a:pt x="56" y="49"/>
                  </a:lnTo>
                  <a:lnTo>
                    <a:pt x="60" y="56"/>
                  </a:lnTo>
                  <a:lnTo>
                    <a:pt x="66" y="60"/>
                  </a:lnTo>
                  <a:lnTo>
                    <a:pt x="72" y="63"/>
                  </a:lnTo>
                  <a:lnTo>
                    <a:pt x="79" y="64"/>
                  </a:lnTo>
                  <a:lnTo>
                    <a:pt x="86" y="64"/>
                  </a:lnTo>
                  <a:lnTo>
                    <a:pt x="93" y="61"/>
                  </a:lnTo>
                  <a:lnTo>
                    <a:pt x="98" y="57"/>
                  </a:lnTo>
                  <a:lnTo>
                    <a:pt x="104" y="52"/>
                  </a:lnTo>
                  <a:lnTo>
                    <a:pt x="104" y="52"/>
                  </a:lnTo>
                  <a:lnTo>
                    <a:pt x="107" y="53"/>
                  </a:lnTo>
                  <a:lnTo>
                    <a:pt x="108" y="56"/>
                  </a:lnTo>
                  <a:lnTo>
                    <a:pt x="108" y="60"/>
                  </a:lnTo>
                  <a:lnTo>
                    <a:pt x="108" y="66"/>
                  </a:lnTo>
                  <a:lnTo>
                    <a:pt x="108" y="66"/>
                  </a:lnTo>
                  <a:lnTo>
                    <a:pt x="104" y="70"/>
                  </a:lnTo>
                  <a:lnTo>
                    <a:pt x="100" y="73"/>
                  </a:lnTo>
                  <a:lnTo>
                    <a:pt x="94" y="75"/>
                  </a:lnTo>
                  <a:lnTo>
                    <a:pt x="89" y="77"/>
                  </a:lnTo>
                  <a:lnTo>
                    <a:pt x="77" y="78"/>
                  </a:lnTo>
                  <a:lnTo>
                    <a:pt x="66" y="77"/>
                  </a:lnTo>
                  <a:lnTo>
                    <a:pt x="56" y="71"/>
                  </a:lnTo>
                  <a:lnTo>
                    <a:pt x="48" y="66"/>
                  </a:lnTo>
                  <a:lnTo>
                    <a:pt x="41" y="56"/>
                  </a:lnTo>
                  <a:lnTo>
                    <a:pt x="38" y="52"/>
                  </a:lnTo>
                  <a:lnTo>
                    <a:pt x="37" y="46"/>
                  </a:lnTo>
                  <a:lnTo>
                    <a:pt x="37" y="46"/>
                  </a:lnTo>
                  <a:lnTo>
                    <a:pt x="25" y="42"/>
                  </a:lnTo>
                  <a:lnTo>
                    <a:pt x="14" y="39"/>
                  </a:lnTo>
                  <a:lnTo>
                    <a:pt x="10" y="38"/>
                  </a:lnTo>
                  <a:lnTo>
                    <a:pt x="6" y="33"/>
                  </a:lnTo>
                  <a:lnTo>
                    <a:pt x="1" y="31"/>
                  </a:lnTo>
                  <a:lnTo>
                    <a:pt x="0" y="25"/>
                  </a:lnTo>
                  <a:lnTo>
                    <a:pt x="0" y="25"/>
                  </a:lnTo>
                  <a:lnTo>
                    <a:pt x="34" y="32"/>
                  </a:lnTo>
                  <a:lnTo>
                    <a:pt x="51" y="35"/>
                  </a:lnTo>
                  <a:lnTo>
                    <a:pt x="66" y="35"/>
                  </a:lnTo>
                  <a:lnTo>
                    <a:pt x="66" y="35"/>
                  </a:lnTo>
                  <a:lnTo>
                    <a:pt x="82" y="32"/>
                  </a:lnTo>
                  <a:lnTo>
                    <a:pt x="94" y="29"/>
                  </a:lnTo>
                  <a:lnTo>
                    <a:pt x="107" y="23"/>
                  </a:lnTo>
                  <a:lnTo>
                    <a:pt x="118" y="16"/>
                  </a:lnTo>
                  <a:lnTo>
                    <a:pt x="118" y="16"/>
                  </a:lnTo>
                  <a:lnTo>
                    <a:pt x="121" y="9"/>
                  </a:lnTo>
                  <a:lnTo>
                    <a:pt x="124" y="7"/>
                  </a:lnTo>
                  <a:lnTo>
                    <a:pt x="128" y="2"/>
                  </a:lnTo>
                  <a:lnTo>
                    <a:pt x="132" y="1"/>
                  </a:lnTo>
                  <a:lnTo>
                    <a:pt x="136" y="0"/>
                  </a:lnTo>
                  <a:lnTo>
                    <a:pt x="140" y="1"/>
                  </a:lnTo>
                  <a:lnTo>
                    <a:pt x="145" y="5"/>
                  </a:lnTo>
                  <a:lnTo>
                    <a:pt x="145" y="5"/>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5" name="Freeform 165"/>
            <p:cNvSpPr>
              <a:spLocks noEditPoints="1"/>
            </p:cNvSpPr>
            <p:nvPr/>
          </p:nvSpPr>
          <p:spPr bwMode="auto">
            <a:xfrm>
              <a:off x="4670426" y="487363"/>
              <a:ext cx="55563" cy="69850"/>
            </a:xfrm>
            <a:custGeom>
              <a:avLst/>
              <a:gdLst/>
              <a:ahLst/>
              <a:cxnLst>
                <a:cxn ang="0">
                  <a:pos x="103" y="30"/>
                </a:cxn>
                <a:cxn ang="0">
                  <a:pos x="106" y="59"/>
                </a:cxn>
                <a:cxn ang="0">
                  <a:pos x="101" y="86"/>
                </a:cxn>
                <a:cxn ang="0">
                  <a:pos x="88" y="107"/>
                </a:cxn>
                <a:cxn ang="0">
                  <a:pos x="74" y="125"/>
                </a:cxn>
                <a:cxn ang="0">
                  <a:pos x="43" y="133"/>
                </a:cxn>
                <a:cxn ang="0">
                  <a:pos x="22" y="129"/>
                </a:cxn>
                <a:cxn ang="0">
                  <a:pos x="8" y="114"/>
                </a:cxn>
                <a:cxn ang="0">
                  <a:pos x="0" y="93"/>
                </a:cxn>
                <a:cxn ang="0">
                  <a:pos x="0" y="69"/>
                </a:cxn>
                <a:cxn ang="0">
                  <a:pos x="5" y="44"/>
                </a:cxn>
                <a:cxn ang="0">
                  <a:pos x="18" y="22"/>
                </a:cxn>
                <a:cxn ang="0">
                  <a:pos x="36" y="8"/>
                </a:cxn>
                <a:cxn ang="0">
                  <a:pos x="45" y="6"/>
                </a:cxn>
                <a:cxn ang="0">
                  <a:pos x="64" y="0"/>
                </a:cxn>
                <a:cxn ang="0">
                  <a:pos x="70" y="0"/>
                </a:cxn>
                <a:cxn ang="0">
                  <a:pos x="78" y="4"/>
                </a:cxn>
                <a:cxn ang="0">
                  <a:pos x="94" y="22"/>
                </a:cxn>
                <a:cxn ang="0">
                  <a:pos x="103" y="30"/>
                </a:cxn>
                <a:cxn ang="0">
                  <a:pos x="49" y="15"/>
                </a:cxn>
                <a:cxn ang="0">
                  <a:pos x="42" y="20"/>
                </a:cxn>
                <a:cxn ang="0">
                  <a:pos x="28" y="35"/>
                </a:cxn>
                <a:cxn ang="0">
                  <a:pos x="18" y="55"/>
                </a:cxn>
                <a:cxn ang="0">
                  <a:pos x="12" y="76"/>
                </a:cxn>
                <a:cxn ang="0">
                  <a:pos x="12" y="86"/>
                </a:cxn>
                <a:cxn ang="0">
                  <a:pos x="16" y="100"/>
                </a:cxn>
                <a:cxn ang="0">
                  <a:pos x="26" y="111"/>
                </a:cxn>
                <a:cxn ang="0">
                  <a:pos x="40" y="118"/>
                </a:cxn>
                <a:cxn ang="0">
                  <a:pos x="54" y="118"/>
                </a:cxn>
                <a:cxn ang="0">
                  <a:pos x="60" y="117"/>
                </a:cxn>
                <a:cxn ang="0">
                  <a:pos x="73" y="108"/>
                </a:cxn>
                <a:cxn ang="0">
                  <a:pos x="81" y="97"/>
                </a:cxn>
                <a:cxn ang="0">
                  <a:pos x="88" y="81"/>
                </a:cxn>
                <a:cxn ang="0">
                  <a:pos x="92" y="66"/>
                </a:cxn>
                <a:cxn ang="0">
                  <a:pos x="92" y="51"/>
                </a:cxn>
                <a:cxn ang="0">
                  <a:pos x="88" y="35"/>
                </a:cxn>
                <a:cxn ang="0">
                  <a:pos x="78" y="24"/>
                </a:cxn>
                <a:cxn ang="0">
                  <a:pos x="71" y="18"/>
                </a:cxn>
                <a:cxn ang="0">
                  <a:pos x="59" y="18"/>
                </a:cxn>
                <a:cxn ang="0">
                  <a:pos x="49" y="15"/>
                </a:cxn>
              </a:cxnLst>
              <a:rect l="0" t="0" r="r" b="b"/>
              <a:pathLst>
                <a:path w="106" h="133">
                  <a:moveTo>
                    <a:pt x="103" y="30"/>
                  </a:moveTo>
                  <a:lnTo>
                    <a:pt x="103" y="30"/>
                  </a:lnTo>
                  <a:lnTo>
                    <a:pt x="106" y="45"/>
                  </a:lnTo>
                  <a:lnTo>
                    <a:pt x="106" y="59"/>
                  </a:lnTo>
                  <a:lnTo>
                    <a:pt x="105" y="73"/>
                  </a:lnTo>
                  <a:lnTo>
                    <a:pt x="101" y="86"/>
                  </a:lnTo>
                  <a:lnTo>
                    <a:pt x="94" y="97"/>
                  </a:lnTo>
                  <a:lnTo>
                    <a:pt x="88" y="107"/>
                  </a:lnTo>
                  <a:lnTo>
                    <a:pt x="74" y="125"/>
                  </a:lnTo>
                  <a:lnTo>
                    <a:pt x="74" y="125"/>
                  </a:lnTo>
                  <a:lnTo>
                    <a:pt x="57" y="131"/>
                  </a:lnTo>
                  <a:lnTo>
                    <a:pt x="43" y="133"/>
                  </a:lnTo>
                  <a:lnTo>
                    <a:pt x="32" y="132"/>
                  </a:lnTo>
                  <a:lnTo>
                    <a:pt x="22" y="129"/>
                  </a:lnTo>
                  <a:lnTo>
                    <a:pt x="14" y="122"/>
                  </a:lnTo>
                  <a:lnTo>
                    <a:pt x="8" y="114"/>
                  </a:lnTo>
                  <a:lnTo>
                    <a:pt x="2" y="104"/>
                  </a:lnTo>
                  <a:lnTo>
                    <a:pt x="0" y="93"/>
                  </a:lnTo>
                  <a:lnTo>
                    <a:pt x="0" y="81"/>
                  </a:lnTo>
                  <a:lnTo>
                    <a:pt x="0" y="69"/>
                  </a:lnTo>
                  <a:lnTo>
                    <a:pt x="2" y="56"/>
                  </a:lnTo>
                  <a:lnTo>
                    <a:pt x="5" y="44"/>
                  </a:lnTo>
                  <a:lnTo>
                    <a:pt x="11" y="34"/>
                  </a:lnTo>
                  <a:lnTo>
                    <a:pt x="18" y="22"/>
                  </a:lnTo>
                  <a:lnTo>
                    <a:pt x="26" y="14"/>
                  </a:lnTo>
                  <a:lnTo>
                    <a:pt x="36" y="8"/>
                  </a:lnTo>
                  <a:lnTo>
                    <a:pt x="36" y="8"/>
                  </a:lnTo>
                  <a:lnTo>
                    <a:pt x="45" y="6"/>
                  </a:lnTo>
                  <a:lnTo>
                    <a:pt x="54" y="3"/>
                  </a:lnTo>
                  <a:lnTo>
                    <a:pt x="64" y="0"/>
                  </a:lnTo>
                  <a:lnTo>
                    <a:pt x="70" y="0"/>
                  </a:lnTo>
                  <a:lnTo>
                    <a:pt x="70" y="0"/>
                  </a:lnTo>
                  <a:lnTo>
                    <a:pt x="74" y="1"/>
                  </a:lnTo>
                  <a:lnTo>
                    <a:pt x="78" y="4"/>
                  </a:lnTo>
                  <a:lnTo>
                    <a:pt x="85" y="13"/>
                  </a:lnTo>
                  <a:lnTo>
                    <a:pt x="94" y="22"/>
                  </a:lnTo>
                  <a:lnTo>
                    <a:pt x="98" y="25"/>
                  </a:lnTo>
                  <a:lnTo>
                    <a:pt x="103" y="30"/>
                  </a:lnTo>
                  <a:lnTo>
                    <a:pt x="103" y="30"/>
                  </a:lnTo>
                  <a:close/>
                  <a:moveTo>
                    <a:pt x="49" y="15"/>
                  </a:moveTo>
                  <a:lnTo>
                    <a:pt x="49" y="15"/>
                  </a:lnTo>
                  <a:lnTo>
                    <a:pt x="42" y="20"/>
                  </a:lnTo>
                  <a:lnTo>
                    <a:pt x="35" y="27"/>
                  </a:lnTo>
                  <a:lnTo>
                    <a:pt x="28" y="35"/>
                  </a:lnTo>
                  <a:lnTo>
                    <a:pt x="22" y="45"/>
                  </a:lnTo>
                  <a:lnTo>
                    <a:pt x="18" y="55"/>
                  </a:lnTo>
                  <a:lnTo>
                    <a:pt x="14" y="66"/>
                  </a:lnTo>
                  <a:lnTo>
                    <a:pt x="12" y="76"/>
                  </a:lnTo>
                  <a:lnTo>
                    <a:pt x="12" y="86"/>
                  </a:lnTo>
                  <a:lnTo>
                    <a:pt x="12" y="86"/>
                  </a:lnTo>
                  <a:lnTo>
                    <a:pt x="14" y="93"/>
                  </a:lnTo>
                  <a:lnTo>
                    <a:pt x="16" y="100"/>
                  </a:lnTo>
                  <a:lnTo>
                    <a:pt x="21" y="105"/>
                  </a:lnTo>
                  <a:lnTo>
                    <a:pt x="26" y="111"/>
                  </a:lnTo>
                  <a:lnTo>
                    <a:pt x="33" y="115"/>
                  </a:lnTo>
                  <a:lnTo>
                    <a:pt x="40" y="118"/>
                  </a:lnTo>
                  <a:lnTo>
                    <a:pt x="47" y="119"/>
                  </a:lnTo>
                  <a:lnTo>
                    <a:pt x="54" y="118"/>
                  </a:lnTo>
                  <a:lnTo>
                    <a:pt x="54" y="118"/>
                  </a:lnTo>
                  <a:lnTo>
                    <a:pt x="60" y="117"/>
                  </a:lnTo>
                  <a:lnTo>
                    <a:pt x="67" y="112"/>
                  </a:lnTo>
                  <a:lnTo>
                    <a:pt x="73" y="108"/>
                  </a:lnTo>
                  <a:lnTo>
                    <a:pt x="77" y="103"/>
                  </a:lnTo>
                  <a:lnTo>
                    <a:pt x="81" y="97"/>
                  </a:lnTo>
                  <a:lnTo>
                    <a:pt x="85" y="90"/>
                  </a:lnTo>
                  <a:lnTo>
                    <a:pt x="88" y="81"/>
                  </a:lnTo>
                  <a:lnTo>
                    <a:pt x="91" y="74"/>
                  </a:lnTo>
                  <a:lnTo>
                    <a:pt x="92" y="66"/>
                  </a:lnTo>
                  <a:lnTo>
                    <a:pt x="92" y="58"/>
                  </a:lnTo>
                  <a:lnTo>
                    <a:pt x="92" y="51"/>
                  </a:lnTo>
                  <a:lnTo>
                    <a:pt x="91" y="42"/>
                  </a:lnTo>
                  <a:lnTo>
                    <a:pt x="88" y="35"/>
                  </a:lnTo>
                  <a:lnTo>
                    <a:pt x="84" y="30"/>
                  </a:lnTo>
                  <a:lnTo>
                    <a:pt x="78" y="24"/>
                  </a:lnTo>
                  <a:lnTo>
                    <a:pt x="71" y="18"/>
                  </a:lnTo>
                  <a:lnTo>
                    <a:pt x="71" y="18"/>
                  </a:lnTo>
                  <a:lnTo>
                    <a:pt x="64" y="20"/>
                  </a:lnTo>
                  <a:lnTo>
                    <a:pt x="59" y="18"/>
                  </a:lnTo>
                  <a:lnTo>
                    <a:pt x="49" y="15"/>
                  </a:lnTo>
                  <a:lnTo>
                    <a:pt x="49" y="15"/>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6" name="Freeform 166"/>
            <p:cNvSpPr>
              <a:spLocks noEditPoints="1"/>
            </p:cNvSpPr>
            <p:nvPr/>
          </p:nvSpPr>
          <p:spPr bwMode="auto">
            <a:xfrm>
              <a:off x="4695826" y="563563"/>
              <a:ext cx="30163" cy="30163"/>
            </a:xfrm>
            <a:custGeom>
              <a:avLst/>
              <a:gdLst/>
              <a:ahLst/>
              <a:cxnLst>
                <a:cxn ang="0">
                  <a:pos x="49" y="0"/>
                </a:cxn>
                <a:cxn ang="0">
                  <a:pos x="49" y="0"/>
                </a:cxn>
                <a:cxn ang="0">
                  <a:pos x="53" y="6"/>
                </a:cxn>
                <a:cxn ang="0">
                  <a:pos x="55" y="11"/>
                </a:cxn>
                <a:cxn ang="0">
                  <a:pos x="55" y="18"/>
                </a:cxn>
                <a:cxn ang="0">
                  <a:pos x="55" y="26"/>
                </a:cxn>
                <a:cxn ang="0">
                  <a:pos x="53" y="31"/>
                </a:cxn>
                <a:cxn ang="0">
                  <a:pos x="51" y="37"/>
                </a:cxn>
                <a:cxn ang="0">
                  <a:pos x="48" y="42"/>
                </a:cxn>
                <a:cxn ang="0">
                  <a:pos x="44" y="48"/>
                </a:cxn>
                <a:cxn ang="0">
                  <a:pos x="39" y="52"/>
                </a:cxn>
                <a:cxn ang="0">
                  <a:pos x="35" y="55"/>
                </a:cxn>
                <a:cxn ang="0">
                  <a:pos x="30" y="58"/>
                </a:cxn>
                <a:cxn ang="0">
                  <a:pos x="24" y="59"/>
                </a:cxn>
                <a:cxn ang="0">
                  <a:pos x="18" y="59"/>
                </a:cxn>
                <a:cxn ang="0">
                  <a:pos x="13" y="58"/>
                </a:cxn>
                <a:cxn ang="0">
                  <a:pos x="7" y="55"/>
                </a:cxn>
                <a:cxn ang="0">
                  <a:pos x="3" y="51"/>
                </a:cxn>
                <a:cxn ang="0">
                  <a:pos x="3" y="51"/>
                </a:cxn>
                <a:cxn ang="0">
                  <a:pos x="0" y="38"/>
                </a:cxn>
                <a:cxn ang="0">
                  <a:pos x="2" y="28"/>
                </a:cxn>
                <a:cxn ang="0">
                  <a:pos x="6" y="20"/>
                </a:cxn>
                <a:cxn ang="0">
                  <a:pos x="11" y="13"/>
                </a:cxn>
                <a:cxn ang="0">
                  <a:pos x="20" y="9"/>
                </a:cxn>
                <a:cxn ang="0">
                  <a:pos x="28" y="4"/>
                </a:cxn>
                <a:cxn ang="0">
                  <a:pos x="39" y="2"/>
                </a:cxn>
                <a:cxn ang="0">
                  <a:pos x="49" y="0"/>
                </a:cxn>
                <a:cxn ang="0">
                  <a:pos x="49" y="0"/>
                </a:cxn>
                <a:cxn ang="0">
                  <a:pos x="18" y="47"/>
                </a:cxn>
                <a:cxn ang="0">
                  <a:pos x="18" y="47"/>
                </a:cxn>
                <a:cxn ang="0">
                  <a:pos x="24" y="47"/>
                </a:cxn>
                <a:cxn ang="0">
                  <a:pos x="30" y="44"/>
                </a:cxn>
                <a:cxn ang="0">
                  <a:pos x="34" y="40"/>
                </a:cxn>
                <a:cxn ang="0">
                  <a:pos x="37" y="34"/>
                </a:cxn>
                <a:cxn ang="0">
                  <a:pos x="39" y="28"/>
                </a:cxn>
                <a:cxn ang="0">
                  <a:pos x="39" y="23"/>
                </a:cxn>
                <a:cxn ang="0">
                  <a:pos x="39" y="17"/>
                </a:cxn>
                <a:cxn ang="0">
                  <a:pos x="38" y="14"/>
                </a:cxn>
                <a:cxn ang="0">
                  <a:pos x="38" y="14"/>
                </a:cxn>
                <a:cxn ang="0">
                  <a:pos x="27" y="18"/>
                </a:cxn>
                <a:cxn ang="0">
                  <a:pos x="23" y="23"/>
                </a:cxn>
                <a:cxn ang="0">
                  <a:pos x="18" y="27"/>
                </a:cxn>
                <a:cxn ang="0">
                  <a:pos x="16" y="31"/>
                </a:cxn>
                <a:cxn ang="0">
                  <a:pos x="14" y="37"/>
                </a:cxn>
                <a:cxn ang="0">
                  <a:pos x="14" y="42"/>
                </a:cxn>
                <a:cxn ang="0">
                  <a:pos x="18" y="47"/>
                </a:cxn>
                <a:cxn ang="0">
                  <a:pos x="18" y="47"/>
                </a:cxn>
              </a:cxnLst>
              <a:rect l="0" t="0" r="r" b="b"/>
              <a:pathLst>
                <a:path w="55" h="59">
                  <a:moveTo>
                    <a:pt x="49" y="0"/>
                  </a:moveTo>
                  <a:lnTo>
                    <a:pt x="49" y="0"/>
                  </a:lnTo>
                  <a:lnTo>
                    <a:pt x="53" y="6"/>
                  </a:lnTo>
                  <a:lnTo>
                    <a:pt x="55" y="11"/>
                  </a:lnTo>
                  <a:lnTo>
                    <a:pt x="55" y="18"/>
                  </a:lnTo>
                  <a:lnTo>
                    <a:pt x="55" y="26"/>
                  </a:lnTo>
                  <a:lnTo>
                    <a:pt x="53" y="31"/>
                  </a:lnTo>
                  <a:lnTo>
                    <a:pt x="51" y="37"/>
                  </a:lnTo>
                  <a:lnTo>
                    <a:pt x="48" y="42"/>
                  </a:lnTo>
                  <a:lnTo>
                    <a:pt x="44" y="48"/>
                  </a:lnTo>
                  <a:lnTo>
                    <a:pt x="39" y="52"/>
                  </a:lnTo>
                  <a:lnTo>
                    <a:pt x="35" y="55"/>
                  </a:lnTo>
                  <a:lnTo>
                    <a:pt x="30" y="58"/>
                  </a:lnTo>
                  <a:lnTo>
                    <a:pt x="24" y="59"/>
                  </a:lnTo>
                  <a:lnTo>
                    <a:pt x="18" y="59"/>
                  </a:lnTo>
                  <a:lnTo>
                    <a:pt x="13" y="58"/>
                  </a:lnTo>
                  <a:lnTo>
                    <a:pt x="7" y="55"/>
                  </a:lnTo>
                  <a:lnTo>
                    <a:pt x="3" y="51"/>
                  </a:lnTo>
                  <a:lnTo>
                    <a:pt x="3" y="51"/>
                  </a:lnTo>
                  <a:lnTo>
                    <a:pt x="0" y="38"/>
                  </a:lnTo>
                  <a:lnTo>
                    <a:pt x="2" y="28"/>
                  </a:lnTo>
                  <a:lnTo>
                    <a:pt x="6" y="20"/>
                  </a:lnTo>
                  <a:lnTo>
                    <a:pt x="11" y="13"/>
                  </a:lnTo>
                  <a:lnTo>
                    <a:pt x="20" y="9"/>
                  </a:lnTo>
                  <a:lnTo>
                    <a:pt x="28" y="4"/>
                  </a:lnTo>
                  <a:lnTo>
                    <a:pt x="39" y="2"/>
                  </a:lnTo>
                  <a:lnTo>
                    <a:pt x="49" y="0"/>
                  </a:lnTo>
                  <a:lnTo>
                    <a:pt x="49" y="0"/>
                  </a:lnTo>
                  <a:close/>
                  <a:moveTo>
                    <a:pt x="18" y="47"/>
                  </a:moveTo>
                  <a:lnTo>
                    <a:pt x="18" y="47"/>
                  </a:lnTo>
                  <a:lnTo>
                    <a:pt x="24" y="47"/>
                  </a:lnTo>
                  <a:lnTo>
                    <a:pt x="30" y="44"/>
                  </a:lnTo>
                  <a:lnTo>
                    <a:pt x="34" y="40"/>
                  </a:lnTo>
                  <a:lnTo>
                    <a:pt x="37" y="34"/>
                  </a:lnTo>
                  <a:lnTo>
                    <a:pt x="39" y="28"/>
                  </a:lnTo>
                  <a:lnTo>
                    <a:pt x="39" y="23"/>
                  </a:lnTo>
                  <a:lnTo>
                    <a:pt x="39" y="17"/>
                  </a:lnTo>
                  <a:lnTo>
                    <a:pt x="38" y="14"/>
                  </a:lnTo>
                  <a:lnTo>
                    <a:pt x="38" y="14"/>
                  </a:lnTo>
                  <a:lnTo>
                    <a:pt x="27" y="18"/>
                  </a:lnTo>
                  <a:lnTo>
                    <a:pt x="23" y="23"/>
                  </a:lnTo>
                  <a:lnTo>
                    <a:pt x="18" y="27"/>
                  </a:lnTo>
                  <a:lnTo>
                    <a:pt x="16" y="31"/>
                  </a:lnTo>
                  <a:lnTo>
                    <a:pt x="14" y="37"/>
                  </a:lnTo>
                  <a:lnTo>
                    <a:pt x="14" y="42"/>
                  </a:lnTo>
                  <a:lnTo>
                    <a:pt x="18" y="47"/>
                  </a:lnTo>
                  <a:lnTo>
                    <a:pt x="18" y="47"/>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7" name="Freeform 167"/>
            <p:cNvSpPr>
              <a:spLocks noEditPoints="1"/>
            </p:cNvSpPr>
            <p:nvPr/>
          </p:nvSpPr>
          <p:spPr bwMode="auto">
            <a:xfrm>
              <a:off x="4473576" y="44150"/>
              <a:ext cx="1346200" cy="858838"/>
            </a:xfrm>
            <a:custGeom>
              <a:avLst/>
              <a:gdLst/>
              <a:ahLst/>
              <a:cxnLst>
                <a:cxn ang="0">
                  <a:pos x="1792" y="826"/>
                </a:cxn>
                <a:cxn ang="0">
                  <a:pos x="2158" y="1035"/>
                </a:cxn>
                <a:cxn ang="0">
                  <a:pos x="2241" y="1594"/>
                </a:cxn>
                <a:cxn ang="0">
                  <a:pos x="37" y="1504"/>
                </a:cxn>
                <a:cxn ang="0">
                  <a:pos x="372" y="1148"/>
                </a:cxn>
                <a:cxn ang="0">
                  <a:pos x="594" y="753"/>
                </a:cxn>
                <a:cxn ang="0">
                  <a:pos x="920" y="1172"/>
                </a:cxn>
                <a:cxn ang="0">
                  <a:pos x="1108" y="1205"/>
                </a:cxn>
                <a:cxn ang="0">
                  <a:pos x="1372" y="761"/>
                </a:cxn>
                <a:cxn ang="0">
                  <a:pos x="1036" y="577"/>
                </a:cxn>
                <a:cxn ang="0">
                  <a:pos x="1234" y="117"/>
                </a:cxn>
                <a:cxn ang="0">
                  <a:pos x="2099" y="348"/>
                </a:cxn>
                <a:cxn ang="0">
                  <a:pos x="1434" y="496"/>
                </a:cxn>
                <a:cxn ang="0">
                  <a:pos x="1594" y="393"/>
                </a:cxn>
                <a:cxn ang="0">
                  <a:pos x="1889" y="352"/>
                </a:cxn>
                <a:cxn ang="0">
                  <a:pos x="1782" y="84"/>
                </a:cxn>
                <a:cxn ang="0">
                  <a:pos x="1432" y="37"/>
                </a:cxn>
                <a:cxn ang="0">
                  <a:pos x="1027" y="549"/>
                </a:cxn>
                <a:cxn ang="0">
                  <a:pos x="1386" y="719"/>
                </a:cxn>
                <a:cxn ang="0">
                  <a:pos x="1147" y="446"/>
                </a:cxn>
                <a:cxn ang="0">
                  <a:pos x="1626" y="115"/>
                </a:cxn>
                <a:cxn ang="0">
                  <a:pos x="1167" y="462"/>
                </a:cxn>
                <a:cxn ang="0">
                  <a:pos x="1926" y="469"/>
                </a:cxn>
                <a:cxn ang="0">
                  <a:pos x="2042" y="489"/>
                </a:cxn>
                <a:cxn ang="0">
                  <a:pos x="1869" y="651"/>
                </a:cxn>
                <a:cxn ang="0">
                  <a:pos x="1575" y="417"/>
                </a:cxn>
                <a:cxn ang="0">
                  <a:pos x="1348" y="612"/>
                </a:cxn>
                <a:cxn ang="0">
                  <a:pos x="511" y="772"/>
                </a:cxn>
                <a:cxn ang="0">
                  <a:pos x="497" y="827"/>
                </a:cxn>
                <a:cxn ang="0">
                  <a:pos x="1539" y="812"/>
                </a:cxn>
                <a:cxn ang="0">
                  <a:pos x="1762" y="865"/>
                </a:cxn>
                <a:cxn ang="0">
                  <a:pos x="548" y="830"/>
                </a:cxn>
                <a:cxn ang="0">
                  <a:pos x="1390" y="979"/>
                </a:cxn>
                <a:cxn ang="0">
                  <a:pos x="1860" y="851"/>
                </a:cxn>
                <a:cxn ang="0">
                  <a:pos x="645" y="1102"/>
                </a:cxn>
                <a:cxn ang="0">
                  <a:pos x="1862" y="924"/>
                </a:cxn>
                <a:cxn ang="0">
                  <a:pos x="1222" y="1061"/>
                </a:cxn>
                <a:cxn ang="0">
                  <a:pos x="1276" y="1206"/>
                </a:cxn>
                <a:cxn ang="0">
                  <a:pos x="1379" y="988"/>
                </a:cxn>
                <a:cxn ang="0">
                  <a:pos x="1962" y="936"/>
                </a:cxn>
                <a:cxn ang="0">
                  <a:pos x="2028" y="1021"/>
                </a:cxn>
                <a:cxn ang="0">
                  <a:pos x="2026" y="1226"/>
                </a:cxn>
                <a:cxn ang="0">
                  <a:pos x="1647" y="1070"/>
                </a:cxn>
                <a:cxn ang="0">
                  <a:pos x="2092" y="1261"/>
                </a:cxn>
                <a:cxn ang="0">
                  <a:pos x="2105" y="1073"/>
                </a:cxn>
                <a:cxn ang="0">
                  <a:pos x="1582" y="1269"/>
                </a:cxn>
                <a:cxn ang="0">
                  <a:pos x="1712" y="1184"/>
                </a:cxn>
                <a:cxn ang="0">
                  <a:pos x="895" y="1279"/>
                </a:cxn>
                <a:cxn ang="0">
                  <a:pos x="879" y="1160"/>
                </a:cxn>
                <a:cxn ang="0">
                  <a:pos x="386" y="1163"/>
                </a:cxn>
                <a:cxn ang="0">
                  <a:pos x="396" y="1202"/>
                </a:cxn>
                <a:cxn ang="0">
                  <a:pos x="732" y="1234"/>
                </a:cxn>
                <a:cxn ang="0">
                  <a:pos x="1522" y="1382"/>
                </a:cxn>
                <a:cxn ang="0">
                  <a:pos x="1358" y="1306"/>
                </a:cxn>
                <a:cxn ang="0">
                  <a:pos x="1393" y="1213"/>
                </a:cxn>
                <a:cxn ang="0">
                  <a:pos x="2203" y="1252"/>
                </a:cxn>
                <a:cxn ang="0">
                  <a:pos x="867" y="1325"/>
                </a:cxn>
                <a:cxn ang="0">
                  <a:pos x="240" y="1387"/>
                </a:cxn>
                <a:cxn ang="0">
                  <a:pos x="363" y="1546"/>
                </a:cxn>
                <a:cxn ang="0">
                  <a:pos x="2529" y="1536"/>
                </a:cxn>
                <a:cxn ang="0">
                  <a:pos x="1720" y="1543"/>
                </a:cxn>
                <a:cxn ang="0">
                  <a:pos x="370" y="1499"/>
                </a:cxn>
                <a:cxn ang="0">
                  <a:pos x="840" y="1441"/>
                </a:cxn>
              </a:cxnLst>
              <a:rect l="0" t="0" r="r" b="b"/>
              <a:pathLst>
                <a:path w="2543" h="1623">
                  <a:moveTo>
                    <a:pt x="2026" y="500"/>
                  </a:moveTo>
                  <a:lnTo>
                    <a:pt x="2026" y="500"/>
                  </a:lnTo>
                  <a:lnTo>
                    <a:pt x="2039" y="507"/>
                  </a:lnTo>
                  <a:lnTo>
                    <a:pt x="2051" y="514"/>
                  </a:lnTo>
                  <a:lnTo>
                    <a:pt x="2058" y="515"/>
                  </a:lnTo>
                  <a:lnTo>
                    <a:pt x="2067" y="517"/>
                  </a:lnTo>
                  <a:lnTo>
                    <a:pt x="2074" y="517"/>
                  </a:lnTo>
                  <a:lnTo>
                    <a:pt x="2081" y="517"/>
                  </a:lnTo>
                  <a:lnTo>
                    <a:pt x="2081" y="517"/>
                  </a:lnTo>
                  <a:lnTo>
                    <a:pt x="2085" y="515"/>
                  </a:lnTo>
                  <a:lnTo>
                    <a:pt x="2089" y="512"/>
                  </a:lnTo>
                  <a:lnTo>
                    <a:pt x="2098" y="507"/>
                  </a:lnTo>
                  <a:lnTo>
                    <a:pt x="2103" y="504"/>
                  </a:lnTo>
                  <a:lnTo>
                    <a:pt x="2108" y="503"/>
                  </a:lnTo>
                  <a:lnTo>
                    <a:pt x="2112" y="504"/>
                  </a:lnTo>
                  <a:lnTo>
                    <a:pt x="2117" y="505"/>
                  </a:lnTo>
                  <a:lnTo>
                    <a:pt x="2117" y="505"/>
                  </a:lnTo>
                  <a:lnTo>
                    <a:pt x="2117" y="510"/>
                  </a:lnTo>
                  <a:lnTo>
                    <a:pt x="2119" y="511"/>
                  </a:lnTo>
                  <a:lnTo>
                    <a:pt x="2120" y="511"/>
                  </a:lnTo>
                  <a:lnTo>
                    <a:pt x="2120" y="511"/>
                  </a:lnTo>
                  <a:lnTo>
                    <a:pt x="2108" y="531"/>
                  </a:lnTo>
                  <a:lnTo>
                    <a:pt x="2093" y="552"/>
                  </a:lnTo>
                  <a:lnTo>
                    <a:pt x="2078" y="571"/>
                  </a:lnTo>
                  <a:lnTo>
                    <a:pt x="2070" y="581"/>
                  </a:lnTo>
                  <a:lnTo>
                    <a:pt x="2061" y="588"/>
                  </a:lnTo>
                  <a:lnTo>
                    <a:pt x="2061" y="588"/>
                  </a:lnTo>
                  <a:lnTo>
                    <a:pt x="2053" y="594"/>
                  </a:lnTo>
                  <a:lnTo>
                    <a:pt x="2040" y="597"/>
                  </a:lnTo>
                  <a:lnTo>
                    <a:pt x="2015" y="604"/>
                  </a:lnTo>
                  <a:lnTo>
                    <a:pt x="2015" y="604"/>
                  </a:lnTo>
                  <a:lnTo>
                    <a:pt x="2008" y="616"/>
                  </a:lnTo>
                  <a:lnTo>
                    <a:pt x="1998" y="629"/>
                  </a:lnTo>
                  <a:lnTo>
                    <a:pt x="1987" y="640"/>
                  </a:lnTo>
                  <a:lnTo>
                    <a:pt x="1973" y="649"/>
                  </a:lnTo>
                  <a:lnTo>
                    <a:pt x="1957" y="657"/>
                  </a:lnTo>
                  <a:lnTo>
                    <a:pt x="1940" y="661"/>
                  </a:lnTo>
                  <a:lnTo>
                    <a:pt x="1932" y="663"/>
                  </a:lnTo>
                  <a:lnTo>
                    <a:pt x="1922" y="663"/>
                  </a:lnTo>
                  <a:lnTo>
                    <a:pt x="1914" y="661"/>
                  </a:lnTo>
                  <a:lnTo>
                    <a:pt x="1904" y="660"/>
                  </a:lnTo>
                  <a:lnTo>
                    <a:pt x="1904" y="660"/>
                  </a:lnTo>
                  <a:lnTo>
                    <a:pt x="1905" y="664"/>
                  </a:lnTo>
                  <a:lnTo>
                    <a:pt x="1908" y="667"/>
                  </a:lnTo>
                  <a:lnTo>
                    <a:pt x="1917" y="671"/>
                  </a:lnTo>
                  <a:lnTo>
                    <a:pt x="1921" y="674"/>
                  </a:lnTo>
                  <a:lnTo>
                    <a:pt x="1925" y="677"/>
                  </a:lnTo>
                  <a:lnTo>
                    <a:pt x="1928" y="681"/>
                  </a:lnTo>
                  <a:lnTo>
                    <a:pt x="1929" y="687"/>
                  </a:lnTo>
                  <a:lnTo>
                    <a:pt x="1929" y="687"/>
                  </a:lnTo>
                  <a:lnTo>
                    <a:pt x="1910" y="695"/>
                  </a:lnTo>
                  <a:lnTo>
                    <a:pt x="1889" y="702"/>
                  </a:lnTo>
                  <a:lnTo>
                    <a:pt x="1867" y="708"/>
                  </a:lnTo>
                  <a:lnTo>
                    <a:pt x="1845" y="712"/>
                  </a:lnTo>
                  <a:lnTo>
                    <a:pt x="1845" y="712"/>
                  </a:lnTo>
                  <a:lnTo>
                    <a:pt x="1825" y="734"/>
                  </a:lnTo>
                  <a:lnTo>
                    <a:pt x="1806" y="755"/>
                  </a:lnTo>
                  <a:lnTo>
                    <a:pt x="1765" y="796"/>
                  </a:lnTo>
                  <a:lnTo>
                    <a:pt x="1765" y="796"/>
                  </a:lnTo>
                  <a:lnTo>
                    <a:pt x="1759" y="797"/>
                  </a:lnTo>
                  <a:lnTo>
                    <a:pt x="1755" y="799"/>
                  </a:lnTo>
                  <a:lnTo>
                    <a:pt x="1752" y="797"/>
                  </a:lnTo>
                  <a:lnTo>
                    <a:pt x="1752" y="797"/>
                  </a:lnTo>
                  <a:lnTo>
                    <a:pt x="1761" y="805"/>
                  </a:lnTo>
                  <a:lnTo>
                    <a:pt x="1769" y="809"/>
                  </a:lnTo>
                  <a:lnTo>
                    <a:pt x="1778" y="810"/>
                  </a:lnTo>
                  <a:lnTo>
                    <a:pt x="1789" y="812"/>
                  </a:lnTo>
                  <a:lnTo>
                    <a:pt x="1789" y="812"/>
                  </a:lnTo>
                  <a:lnTo>
                    <a:pt x="1789" y="816"/>
                  </a:lnTo>
                  <a:lnTo>
                    <a:pt x="1790" y="819"/>
                  </a:lnTo>
                  <a:lnTo>
                    <a:pt x="1792" y="821"/>
                  </a:lnTo>
                  <a:lnTo>
                    <a:pt x="1792" y="826"/>
                  </a:lnTo>
                  <a:lnTo>
                    <a:pt x="1792" y="826"/>
                  </a:lnTo>
                  <a:lnTo>
                    <a:pt x="1813" y="827"/>
                  </a:lnTo>
                  <a:lnTo>
                    <a:pt x="1838" y="830"/>
                  </a:lnTo>
                  <a:lnTo>
                    <a:pt x="1852" y="831"/>
                  </a:lnTo>
                  <a:lnTo>
                    <a:pt x="1865" y="835"/>
                  </a:lnTo>
                  <a:lnTo>
                    <a:pt x="1876" y="840"/>
                  </a:lnTo>
                  <a:lnTo>
                    <a:pt x="1886" y="845"/>
                  </a:lnTo>
                  <a:lnTo>
                    <a:pt x="1886" y="845"/>
                  </a:lnTo>
                  <a:lnTo>
                    <a:pt x="1893" y="845"/>
                  </a:lnTo>
                  <a:lnTo>
                    <a:pt x="1900" y="848"/>
                  </a:lnTo>
                  <a:lnTo>
                    <a:pt x="1905" y="849"/>
                  </a:lnTo>
                  <a:lnTo>
                    <a:pt x="1908" y="849"/>
                  </a:lnTo>
                  <a:lnTo>
                    <a:pt x="1911" y="849"/>
                  </a:lnTo>
                  <a:lnTo>
                    <a:pt x="1911" y="849"/>
                  </a:lnTo>
                  <a:lnTo>
                    <a:pt x="1922" y="859"/>
                  </a:lnTo>
                  <a:lnTo>
                    <a:pt x="1926" y="866"/>
                  </a:lnTo>
                  <a:lnTo>
                    <a:pt x="1931" y="873"/>
                  </a:lnTo>
                  <a:lnTo>
                    <a:pt x="1931" y="873"/>
                  </a:lnTo>
                  <a:lnTo>
                    <a:pt x="1940" y="868"/>
                  </a:lnTo>
                  <a:lnTo>
                    <a:pt x="1950" y="862"/>
                  </a:lnTo>
                  <a:lnTo>
                    <a:pt x="1962" y="858"/>
                  </a:lnTo>
                  <a:lnTo>
                    <a:pt x="1967" y="858"/>
                  </a:lnTo>
                  <a:lnTo>
                    <a:pt x="1973" y="858"/>
                  </a:lnTo>
                  <a:lnTo>
                    <a:pt x="1973" y="858"/>
                  </a:lnTo>
                  <a:lnTo>
                    <a:pt x="1974" y="872"/>
                  </a:lnTo>
                  <a:lnTo>
                    <a:pt x="1978" y="886"/>
                  </a:lnTo>
                  <a:lnTo>
                    <a:pt x="1984" y="899"/>
                  </a:lnTo>
                  <a:lnTo>
                    <a:pt x="1988" y="914"/>
                  </a:lnTo>
                  <a:lnTo>
                    <a:pt x="1988" y="914"/>
                  </a:lnTo>
                  <a:lnTo>
                    <a:pt x="2002" y="913"/>
                  </a:lnTo>
                  <a:lnTo>
                    <a:pt x="2015" y="911"/>
                  </a:lnTo>
                  <a:lnTo>
                    <a:pt x="2026" y="911"/>
                  </a:lnTo>
                  <a:lnTo>
                    <a:pt x="2033" y="911"/>
                  </a:lnTo>
                  <a:lnTo>
                    <a:pt x="2039" y="914"/>
                  </a:lnTo>
                  <a:lnTo>
                    <a:pt x="2039" y="914"/>
                  </a:lnTo>
                  <a:lnTo>
                    <a:pt x="2042" y="925"/>
                  </a:lnTo>
                  <a:lnTo>
                    <a:pt x="2043" y="936"/>
                  </a:lnTo>
                  <a:lnTo>
                    <a:pt x="2043" y="936"/>
                  </a:lnTo>
                  <a:lnTo>
                    <a:pt x="2043" y="938"/>
                  </a:lnTo>
                  <a:lnTo>
                    <a:pt x="2044" y="941"/>
                  </a:lnTo>
                  <a:lnTo>
                    <a:pt x="2049" y="942"/>
                  </a:lnTo>
                  <a:lnTo>
                    <a:pt x="2053" y="945"/>
                  </a:lnTo>
                  <a:lnTo>
                    <a:pt x="2054" y="946"/>
                  </a:lnTo>
                  <a:lnTo>
                    <a:pt x="2054" y="949"/>
                  </a:lnTo>
                  <a:lnTo>
                    <a:pt x="2054" y="949"/>
                  </a:lnTo>
                  <a:lnTo>
                    <a:pt x="2056" y="960"/>
                  </a:lnTo>
                  <a:lnTo>
                    <a:pt x="2054" y="966"/>
                  </a:lnTo>
                  <a:lnTo>
                    <a:pt x="2051" y="970"/>
                  </a:lnTo>
                  <a:lnTo>
                    <a:pt x="2051" y="970"/>
                  </a:lnTo>
                  <a:lnTo>
                    <a:pt x="2058" y="977"/>
                  </a:lnTo>
                  <a:lnTo>
                    <a:pt x="2061" y="983"/>
                  </a:lnTo>
                  <a:lnTo>
                    <a:pt x="2061" y="988"/>
                  </a:lnTo>
                  <a:lnTo>
                    <a:pt x="2061" y="988"/>
                  </a:lnTo>
                  <a:lnTo>
                    <a:pt x="2068" y="986"/>
                  </a:lnTo>
                  <a:lnTo>
                    <a:pt x="2075" y="981"/>
                  </a:lnTo>
                  <a:lnTo>
                    <a:pt x="2084" y="980"/>
                  </a:lnTo>
                  <a:lnTo>
                    <a:pt x="2092" y="979"/>
                  </a:lnTo>
                  <a:lnTo>
                    <a:pt x="2100" y="979"/>
                  </a:lnTo>
                  <a:lnTo>
                    <a:pt x="2109" y="980"/>
                  </a:lnTo>
                  <a:lnTo>
                    <a:pt x="2115" y="983"/>
                  </a:lnTo>
                  <a:lnTo>
                    <a:pt x="2120" y="988"/>
                  </a:lnTo>
                  <a:lnTo>
                    <a:pt x="2120" y="988"/>
                  </a:lnTo>
                  <a:lnTo>
                    <a:pt x="2116" y="1008"/>
                  </a:lnTo>
                  <a:lnTo>
                    <a:pt x="2113" y="1024"/>
                  </a:lnTo>
                  <a:lnTo>
                    <a:pt x="2113" y="1024"/>
                  </a:lnTo>
                  <a:lnTo>
                    <a:pt x="2117" y="1022"/>
                  </a:lnTo>
                  <a:lnTo>
                    <a:pt x="2124" y="1021"/>
                  </a:lnTo>
                  <a:lnTo>
                    <a:pt x="2130" y="1021"/>
                  </a:lnTo>
                  <a:lnTo>
                    <a:pt x="2137" y="1022"/>
                  </a:lnTo>
                  <a:lnTo>
                    <a:pt x="2143" y="1024"/>
                  </a:lnTo>
                  <a:lnTo>
                    <a:pt x="2148" y="1026"/>
                  </a:lnTo>
                  <a:lnTo>
                    <a:pt x="2154" y="1031"/>
                  </a:lnTo>
                  <a:lnTo>
                    <a:pt x="2158" y="1035"/>
                  </a:lnTo>
                  <a:lnTo>
                    <a:pt x="2158" y="1035"/>
                  </a:lnTo>
                  <a:lnTo>
                    <a:pt x="2155" y="1052"/>
                  </a:lnTo>
                  <a:lnTo>
                    <a:pt x="2154" y="1067"/>
                  </a:lnTo>
                  <a:lnTo>
                    <a:pt x="2152" y="1084"/>
                  </a:lnTo>
                  <a:lnTo>
                    <a:pt x="2151" y="1104"/>
                  </a:lnTo>
                  <a:lnTo>
                    <a:pt x="2151" y="1104"/>
                  </a:lnTo>
                  <a:lnTo>
                    <a:pt x="2161" y="1129"/>
                  </a:lnTo>
                  <a:lnTo>
                    <a:pt x="2172" y="1153"/>
                  </a:lnTo>
                  <a:lnTo>
                    <a:pt x="2199" y="1202"/>
                  </a:lnTo>
                  <a:lnTo>
                    <a:pt x="2211" y="1229"/>
                  </a:lnTo>
                  <a:lnTo>
                    <a:pt x="2223" y="1255"/>
                  </a:lnTo>
                  <a:lnTo>
                    <a:pt x="2227" y="1268"/>
                  </a:lnTo>
                  <a:lnTo>
                    <a:pt x="2230" y="1283"/>
                  </a:lnTo>
                  <a:lnTo>
                    <a:pt x="2232" y="1297"/>
                  </a:lnTo>
                  <a:lnTo>
                    <a:pt x="2234" y="1313"/>
                  </a:lnTo>
                  <a:lnTo>
                    <a:pt x="2234" y="1313"/>
                  </a:lnTo>
                  <a:lnTo>
                    <a:pt x="2234" y="1324"/>
                  </a:lnTo>
                  <a:lnTo>
                    <a:pt x="2235" y="1337"/>
                  </a:lnTo>
                  <a:lnTo>
                    <a:pt x="2235" y="1337"/>
                  </a:lnTo>
                  <a:lnTo>
                    <a:pt x="2234" y="1351"/>
                  </a:lnTo>
                  <a:lnTo>
                    <a:pt x="2230" y="1362"/>
                  </a:lnTo>
                  <a:lnTo>
                    <a:pt x="2224" y="1373"/>
                  </a:lnTo>
                  <a:lnTo>
                    <a:pt x="2217" y="1384"/>
                  </a:lnTo>
                  <a:lnTo>
                    <a:pt x="2207" y="1393"/>
                  </a:lnTo>
                  <a:lnTo>
                    <a:pt x="2197" y="1401"/>
                  </a:lnTo>
                  <a:lnTo>
                    <a:pt x="2186" y="1410"/>
                  </a:lnTo>
                  <a:lnTo>
                    <a:pt x="2175" y="1415"/>
                  </a:lnTo>
                  <a:lnTo>
                    <a:pt x="2175" y="1415"/>
                  </a:lnTo>
                  <a:lnTo>
                    <a:pt x="2234" y="1421"/>
                  </a:lnTo>
                  <a:lnTo>
                    <a:pt x="2297" y="1425"/>
                  </a:lnTo>
                  <a:lnTo>
                    <a:pt x="2360" y="1428"/>
                  </a:lnTo>
                  <a:lnTo>
                    <a:pt x="2421" y="1429"/>
                  </a:lnTo>
                  <a:lnTo>
                    <a:pt x="2421" y="1429"/>
                  </a:lnTo>
                  <a:lnTo>
                    <a:pt x="2449" y="1431"/>
                  </a:lnTo>
                  <a:lnTo>
                    <a:pt x="2463" y="1432"/>
                  </a:lnTo>
                  <a:lnTo>
                    <a:pt x="2477" y="1435"/>
                  </a:lnTo>
                  <a:lnTo>
                    <a:pt x="2491" y="1438"/>
                  </a:lnTo>
                  <a:lnTo>
                    <a:pt x="2503" y="1442"/>
                  </a:lnTo>
                  <a:lnTo>
                    <a:pt x="2515" y="1448"/>
                  </a:lnTo>
                  <a:lnTo>
                    <a:pt x="2523" y="1455"/>
                  </a:lnTo>
                  <a:lnTo>
                    <a:pt x="2523" y="1455"/>
                  </a:lnTo>
                  <a:lnTo>
                    <a:pt x="2529" y="1460"/>
                  </a:lnTo>
                  <a:lnTo>
                    <a:pt x="2533" y="1467"/>
                  </a:lnTo>
                  <a:lnTo>
                    <a:pt x="2536" y="1477"/>
                  </a:lnTo>
                  <a:lnTo>
                    <a:pt x="2538" y="1488"/>
                  </a:lnTo>
                  <a:lnTo>
                    <a:pt x="2541" y="1499"/>
                  </a:lnTo>
                  <a:lnTo>
                    <a:pt x="2543" y="1512"/>
                  </a:lnTo>
                  <a:lnTo>
                    <a:pt x="2543" y="1523"/>
                  </a:lnTo>
                  <a:lnTo>
                    <a:pt x="2541" y="1535"/>
                  </a:lnTo>
                  <a:lnTo>
                    <a:pt x="2541" y="1535"/>
                  </a:lnTo>
                  <a:lnTo>
                    <a:pt x="2540" y="1537"/>
                  </a:lnTo>
                  <a:lnTo>
                    <a:pt x="2536" y="1543"/>
                  </a:lnTo>
                  <a:lnTo>
                    <a:pt x="2536" y="1543"/>
                  </a:lnTo>
                  <a:lnTo>
                    <a:pt x="2536" y="1546"/>
                  </a:lnTo>
                  <a:lnTo>
                    <a:pt x="2536" y="1549"/>
                  </a:lnTo>
                  <a:lnTo>
                    <a:pt x="2536" y="1553"/>
                  </a:lnTo>
                  <a:lnTo>
                    <a:pt x="2536" y="1553"/>
                  </a:lnTo>
                  <a:lnTo>
                    <a:pt x="2530" y="1558"/>
                  </a:lnTo>
                  <a:lnTo>
                    <a:pt x="2524" y="1563"/>
                  </a:lnTo>
                  <a:lnTo>
                    <a:pt x="2516" y="1565"/>
                  </a:lnTo>
                  <a:lnTo>
                    <a:pt x="2506" y="1567"/>
                  </a:lnTo>
                  <a:lnTo>
                    <a:pt x="2485" y="1570"/>
                  </a:lnTo>
                  <a:lnTo>
                    <a:pt x="2475" y="1572"/>
                  </a:lnTo>
                  <a:lnTo>
                    <a:pt x="2465" y="1575"/>
                  </a:lnTo>
                  <a:lnTo>
                    <a:pt x="2465" y="1575"/>
                  </a:lnTo>
                  <a:lnTo>
                    <a:pt x="2446" y="1574"/>
                  </a:lnTo>
                  <a:lnTo>
                    <a:pt x="2423" y="1574"/>
                  </a:lnTo>
                  <a:lnTo>
                    <a:pt x="2373" y="1572"/>
                  </a:lnTo>
                  <a:lnTo>
                    <a:pt x="2373" y="1572"/>
                  </a:lnTo>
                  <a:lnTo>
                    <a:pt x="2350" y="1574"/>
                  </a:lnTo>
                  <a:lnTo>
                    <a:pt x="2328" y="1577"/>
                  </a:lnTo>
                  <a:lnTo>
                    <a:pt x="2305" y="1581"/>
                  </a:lnTo>
                  <a:lnTo>
                    <a:pt x="2284" y="1585"/>
                  </a:lnTo>
                  <a:lnTo>
                    <a:pt x="2241" y="1594"/>
                  </a:lnTo>
                  <a:lnTo>
                    <a:pt x="2220" y="1596"/>
                  </a:lnTo>
                  <a:lnTo>
                    <a:pt x="2200" y="1598"/>
                  </a:lnTo>
                  <a:lnTo>
                    <a:pt x="2200" y="1598"/>
                  </a:lnTo>
                  <a:lnTo>
                    <a:pt x="2148" y="1598"/>
                  </a:lnTo>
                  <a:lnTo>
                    <a:pt x="2123" y="1598"/>
                  </a:lnTo>
                  <a:lnTo>
                    <a:pt x="2096" y="1601"/>
                  </a:lnTo>
                  <a:lnTo>
                    <a:pt x="2096" y="1601"/>
                  </a:lnTo>
                  <a:lnTo>
                    <a:pt x="2079" y="1603"/>
                  </a:lnTo>
                  <a:lnTo>
                    <a:pt x="2061" y="1605"/>
                  </a:lnTo>
                  <a:lnTo>
                    <a:pt x="2025" y="1605"/>
                  </a:lnTo>
                  <a:lnTo>
                    <a:pt x="1987" y="1605"/>
                  </a:lnTo>
                  <a:lnTo>
                    <a:pt x="1950" y="1606"/>
                  </a:lnTo>
                  <a:lnTo>
                    <a:pt x="1950" y="1606"/>
                  </a:lnTo>
                  <a:lnTo>
                    <a:pt x="1876" y="1612"/>
                  </a:lnTo>
                  <a:lnTo>
                    <a:pt x="1835" y="1613"/>
                  </a:lnTo>
                  <a:lnTo>
                    <a:pt x="1790" y="1613"/>
                  </a:lnTo>
                  <a:lnTo>
                    <a:pt x="1790" y="1613"/>
                  </a:lnTo>
                  <a:lnTo>
                    <a:pt x="1797" y="1616"/>
                  </a:lnTo>
                  <a:lnTo>
                    <a:pt x="1807" y="1617"/>
                  </a:lnTo>
                  <a:lnTo>
                    <a:pt x="1816" y="1619"/>
                  </a:lnTo>
                  <a:lnTo>
                    <a:pt x="1824" y="1620"/>
                  </a:lnTo>
                  <a:lnTo>
                    <a:pt x="1824" y="1620"/>
                  </a:lnTo>
                  <a:lnTo>
                    <a:pt x="1796" y="1622"/>
                  </a:lnTo>
                  <a:lnTo>
                    <a:pt x="1768" y="1623"/>
                  </a:lnTo>
                  <a:lnTo>
                    <a:pt x="1740" y="1622"/>
                  </a:lnTo>
                  <a:lnTo>
                    <a:pt x="1727" y="1619"/>
                  </a:lnTo>
                  <a:lnTo>
                    <a:pt x="1716" y="1617"/>
                  </a:lnTo>
                  <a:lnTo>
                    <a:pt x="1716" y="1617"/>
                  </a:lnTo>
                  <a:lnTo>
                    <a:pt x="1675" y="1617"/>
                  </a:lnTo>
                  <a:lnTo>
                    <a:pt x="1633" y="1616"/>
                  </a:lnTo>
                  <a:lnTo>
                    <a:pt x="1591" y="1615"/>
                  </a:lnTo>
                  <a:lnTo>
                    <a:pt x="1553" y="1612"/>
                  </a:lnTo>
                  <a:lnTo>
                    <a:pt x="1553" y="1612"/>
                  </a:lnTo>
                  <a:lnTo>
                    <a:pt x="1532" y="1610"/>
                  </a:lnTo>
                  <a:lnTo>
                    <a:pt x="1509" y="1610"/>
                  </a:lnTo>
                  <a:lnTo>
                    <a:pt x="1488" y="1610"/>
                  </a:lnTo>
                  <a:lnTo>
                    <a:pt x="1467" y="1608"/>
                  </a:lnTo>
                  <a:lnTo>
                    <a:pt x="1467" y="1608"/>
                  </a:lnTo>
                  <a:lnTo>
                    <a:pt x="1442" y="1603"/>
                  </a:lnTo>
                  <a:lnTo>
                    <a:pt x="1413" y="1601"/>
                  </a:lnTo>
                  <a:lnTo>
                    <a:pt x="1413" y="1601"/>
                  </a:lnTo>
                  <a:lnTo>
                    <a:pt x="1289" y="1598"/>
                  </a:lnTo>
                  <a:lnTo>
                    <a:pt x="1166" y="1596"/>
                  </a:lnTo>
                  <a:lnTo>
                    <a:pt x="1166" y="1596"/>
                  </a:lnTo>
                  <a:lnTo>
                    <a:pt x="1102" y="1595"/>
                  </a:lnTo>
                  <a:lnTo>
                    <a:pt x="1036" y="1596"/>
                  </a:lnTo>
                  <a:lnTo>
                    <a:pt x="972" y="1595"/>
                  </a:lnTo>
                  <a:lnTo>
                    <a:pt x="940" y="1594"/>
                  </a:lnTo>
                  <a:lnTo>
                    <a:pt x="907" y="1591"/>
                  </a:lnTo>
                  <a:lnTo>
                    <a:pt x="907" y="1591"/>
                  </a:lnTo>
                  <a:lnTo>
                    <a:pt x="843" y="1584"/>
                  </a:lnTo>
                  <a:lnTo>
                    <a:pt x="782" y="1580"/>
                  </a:lnTo>
                  <a:lnTo>
                    <a:pt x="782" y="1580"/>
                  </a:lnTo>
                  <a:lnTo>
                    <a:pt x="747" y="1578"/>
                  </a:lnTo>
                  <a:lnTo>
                    <a:pt x="712" y="1574"/>
                  </a:lnTo>
                  <a:lnTo>
                    <a:pt x="639" y="1564"/>
                  </a:lnTo>
                  <a:lnTo>
                    <a:pt x="639" y="1564"/>
                  </a:lnTo>
                  <a:lnTo>
                    <a:pt x="612" y="1563"/>
                  </a:lnTo>
                  <a:lnTo>
                    <a:pt x="584" y="1561"/>
                  </a:lnTo>
                  <a:lnTo>
                    <a:pt x="527" y="1560"/>
                  </a:lnTo>
                  <a:lnTo>
                    <a:pt x="527" y="1560"/>
                  </a:lnTo>
                  <a:lnTo>
                    <a:pt x="458" y="1557"/>
                  </a:lnTo>
                  <a:lnTo>
                    <a:pt x="392" y="1556"/>
                  </a:lnTo>
                  <a:lnTo>
                    <a:pt x="327" y="1554"/>
                  </a:lnTo>
                  <a:lnTo>
                    <a:pt x="264" y="1550"/>
                  </a:lnTo>
                  <a:lnTo>
                    <a:pt x="264" y="1550"/>
                  </a:lnTo>
                  <a:lnTo>
                    <a:pt x="197" y="1544"/>
                  </a:lnTo>
                  <a:lnTo>
                    <a:pt x="163" y="1540"/>
                  </a:lnTo>
                  <a:lnTo>
                    <a:pt x="130" y="1535"/>
                  </a:lnTo>
                  <a:lnTo>
                    <a:pt x="97" y="1526"/>
                  </a:lnTo>
                  <a:lnTo>
                    <a:pt x="66" y="1516"/>
                  </a:lnTo>
                  <a:lnTo>
                    <a:pt x="52" y="1511"/>
                  </a:lnTo>
                  <a:lnTo>
                    <a:pt x="37" y="1504"/>
                  </a:lnTo>
                  <a:lnTo>
                    <a:pt x="23" y="1495"/>
                  </a:lnTo>
                  <a:lnTo>
                    <a:pt x="9" y="1487"/>
                  </a:lnTo>
                  <a:lnTo>
                    <a:pt x="9" y="1487"/>
                  </a:lnTo>
                  <a:lnTo>
                    <a:pt x="7" y="1477"/>
                  </a:lnTo>
                  <a:lnTo>
                    <a:pt x="5" y="1467"/>
                  </a:lnTo>
                  <a:lnTo>
                    <a:pt x="2" y="1457"/>
                  </a:lnTo>
                  <a:lnTo>
                    <a:pt x="0" y="1453"/>
                  </a:lnTo>
                  <a:lnTo>
                    <a:pt x="0" y="1448"/>
                  </a:lnTo>
                  <a:lnTo>
                    <a:pt x="0" y="1448"/>
                  </a:lnTo>
                  <a:lnTo>
                    <a:pt x="3" y="1439"/>
                  </a:lnTo>
                  <a:lnTo>
                    <a:pt x="7" y="1431"/>
                  </a:lnTo>
                  <a:lnTo>
                    <a:pt x="13" y="1424"/>
                  </a:lnTo>
                  <a:lnTo>
                    <a:pt x="20" y="1417"/>
                  </a:lnTo>
                  <a:lnTo>
                    <a:pt x="31" y="1403"/>
                  </a:lnTo>
                  <a:lnTo>
                    <a:pt x="37" y="1396"/>
                  </a:lnTo>
                  <a:lnTo>
                    <a:pt x="40" y="1387"/>
                  </a:lnTo>
                  <a:lnTo>
                    <a:pt x="40" y="1387"/>
                  </a:lnTo>
                  <a:lnTo>
                    <a:pt x="45" y="1384"/>
                  </a:lnTo>
                  <a:lnTo>
                    <a:pt x="52" y="1382"/>
                  </a:lnTo>
                  <a:lnTo>
                    <a:pt x="59" y="1380"/>
                  </a:lnTo>
                  <a:lnTo>
                    <a:pt x="66" y="1380"/>
                  </a:lnTo>
                  <a:lnTo>
                    <a:pt x="80" y="1382"/>
                  </a:lnTo>
                  <a:lnTo>
                    <a:pt x="96" y="1383"/>
                  </a:lnTo>
                  <a:lnTo>
                    <a:pt x="96" y="1383"/>
                  </a:lnTo>
                  <a:lnTo>
                    <a:pt x="116" y="1383"/>
                  </a:lnTo>
                  <a:lnTo>
                    <a:pt x="135" y="1380"/>
                  </a:lnTo>
                  <a:lnTo>
                    <a:pt x="155" y="1379"/>
                  </a:lnTo>
                  <a:lnTo>
                    <a:pt x="165" y="1379"/>
                  </a:lnTo>
                  <a:lnTo>
                    <a:pt x="174" y="1379"/>
                  </a:lnTo>
                  <a:lnTo>
                    <a:pt x="174" y="1379"/>
                  </a:lnTo>
                  <a:lnTo>
                    <a:pt x="173" y="1372"/>
                  </a:lnTo>
                  <a:lnTo>
                    <a:pt x="172" y="1363"/>
                  </a:lnTo>
                  <a:lnTo>
                    <a:pt x="170" y="1353"/>
                  </a:lnTo>
                  <a:lnTo>
                    <a:pt x="170" y="1344"/>
                  </a:lnTo>
                  <a:lnTo>
                    <a:pt x="170" y="1344"/>
                  </a:lnTo>
                  <a:lnTo>
                    <a:pt x="172" y="1338"/>
                  </a:lnTo>
                  <a:lnTo>
                    <a:pt x="173" y="1332"/>
                  </a:lnTo>
                  <a:lnTo>
                    <a:pt x="179" y="1323"/>
                  </a:lnTo>
                  <a:lnTo>
                    <a:pt x="183" y="1313"/>
                  </a:lnTo>
                  <a:lnTo>
                    <a:pt x="186" y="1309"/>
                  </a:lnTo>
                  <a:lnTo>
                    <a:pt x="186" y="1304"/>
                  </a:lnTo>
                  <a:lnTo>
                    <a:pt x="186" y="1304"/>
                  </a:lnTo>
                  <a:lnTo>
                    <a:pt x="194" y="1299"/>
                  </a:lnTo>
                  <a:lnTo>
                    <a:pt x="197" y="1295"/>
                  </a:lnTo>
                  <a:lnTo>
                    <a:pt x="198" y="1290"/>
                  </a:lnTo>
                  <a:lnTo>
                    <a:pt x="198" y="1290"/>
                  </a:lnTo>
                  <a:lnTo>
                    <a:pt x="201" y="1289"/>
                  </a:lnTo>
                  <a:lnTo>
                    <a:pt x="204" y="1287"/>
                  </a:lnTo>
                  <a:lnTo>
                    <a:pt x="205" y="1287"/>
                  </a:lnTo>
                  <a:lnTo>
                    <a:pt x="210" y="1287"/>
                  </a:lnTo>
                  <a:lnTo>
                    <a:pt x="210" y="1287"/>
                  </a:lnTo>
                  <a:lnTo>
                    <a:pt x="218" y="1276"/>
                  </a:lnTo>
                  <a:lnTo>
                    <a:pt x="226" y="1262"/>
                  </a:lnTo>
                  <a:lnTo>
                    <a:pt x="226" y="1262"/>
                  </a:lnTo>
                  <a:lnTo>
                    <a:pt x="235" y="1259"/>
                  </a:lnTo>
                  <a:lnTo>
                    <a:pt x="242" y="1261"/>
                  </a:lnTo>
                  <a:lnTo>
                    <a:pt x="249" y="1262"/>
                  </a:lnTo>
                  <a:lnTo>
                    <a:pt x="257" y="1264"/>
                  </a:lnTo>
                  <a:lnTo>
                    <a:pt x="257" y="1264"/>
                  </a:lnTo>
                  <a:lnTo>
                    <a:pt x="257" y="1250"/>
                  </a:lnTo>
                  <a:lnTo>
                    <a:pt x="257" y="1234"/>
                  </a:lnTo>
                  <a:lnTo>
                    <a:pt x="260" y="1219"/>
                  </a:lnTo>
                  <a:lnTo>
                    <a:pt x="263" y="1205"/>
                  </a:lnTo>
                  <a:lnTo>
                    <a:pt x="267" y="1191"/>
                  </a:lnTo>
                  <a:lnTo>
                    <a:pt x="271" y="1177"/>
                  </a:lnTo>
                  <a:lnTo>
                    <a:pt x="277" y="1165"/>
                  </a:lnTo>
                  <a:lnTo>
                    <a:pt x="283" y="1157"/>
                  </a:lnTo>
                  <a:lnTo>
                    <a:pt x="283" y="1157"/>
                  </a:lnTo>
                  <a:lnTo>
                    <a:pt x="298" y="1148"/>
                  </a:lnTo>
                  <a:lnTo>
                    <a:pt x="298" y="1148"/>
                  </a:lnTo>
                  <a:lnTo>
                    <a:pt x="326" y="1148"/>
                  </a:lnTo>
                  <a:lnTo>
                    <a:pt x="350" y="1150"/>
                  </a:lnTo>
                  <a:lnTo>
                    <a:pt x="372" y="1148"/>
                  </a:lnTo>
                  <a:lnTo>
                    <a:pt x="384" y="1146"/>
                  </a:lnTo>
                  <a:lnTo>
                    <a:pt x="396" y="1143"/>
                  </a:lnTo>
                  <a:lnTo>
                    <a:pt x="396" y="1143"/>
                  </a:lnTo>
                  <a:lnTo>
                    <a:pt x="381" y="1130"/>
                  </a:lnTo>
                  <a:lnTo>
                    <a:pt x="365" y="1115"/>
                  </a:lnTo>
                  <a:lnTo>
                    <a:pt x="351" y="1098"/>
                  </a:lnTo>
                  <a:lnTo>
                    <a:pt x="337" y="1078"/>
                  </a:lnTo>
                  <a:lnTo>
                    <a:pt x="326" y="1059"/>
                  </a:lnTo>
                  <a:lnTo>
                    <a:pt x="316" y="1036"/>
                  </a:lnTo>
                  <a:lnTo>
                    <a:pt x="308" y="1014"/>
                  </a:lnTo>
                  <a:lnTo>
                    <a:pt x="304" y="990"/>
                  </a:lnTo>
                  <a:lnTo>
                    <a:pt x="304" y="990"/>
                  </a:lnTo>
                  <a:lnTo>
                    <a:pt x="302" y="979"/>
                  </a:lnTo>
                  <a:lnTo>
                    <a:pt x="302" y="966"/>
                  </a:lnTo>
                  <a:lnTo>
                    <a:pt x="302" y="953"/>
                  </a:lnTo>
                  <a:lnTo>
                    <a:pt x="305" y="943"/>
                  </a:lnTo>
                  <a:lnTo>
                    <a:pt x="305" y="943"/>
                  </a:lnTo>
                  <a:lnTo>
                    <a:pt x="311" y="934"/>
                  </a:lnTo>
                  <a:lnTo>
                    <a:pt x="319" y="925"/>
                  </a:lnTo>
                  <a:lnTo>
                    <a:pt x="329" y="917"/>
                  </a:lnTo>
                  <a:lnTo>
                    <a:pt x="343" y="910"/>
                  </a:lnTo>
                  <a:lnTo>
                    <a:pt x="357" y="903"/>
                  </a:lnTo>
                  <a:lnTo>
                    <a:pt x="372" y="897"/>
                  </a:lnTo>
                  <a:lnTo>
                    <a:pt x="388" y="893"/>
                  </a:lnTo>
                  <a:lnTo>
                    <a:pt x="403" y="890"/>
                  </a:lnTo>
                  <a:lnTo>
                    <a:pt x="403" y="890"/>
                  </a:lnTo>
                  <a:lnTo>
                    <a:pt x="424" y="889"/>
                  </a:lnTo>
                  <a:lnTo>
                    <a:pt x="447" y="890"/>
                  </a:lnTo>
                  <a:lnTo>
                    <a:pt x="458" y="892"/>
                  </a:lnTo>
                  <a:lnTo>
                    <a:pt x="468" y="894"/>
                  </a:lnTo>
                  <a:lnTo>
                    <a:pt x="476" y="897"/>
                  </a:lnTo>
                  <a:lnTo>
                    <a:pt x="483" y="901"/>
                  </a:lnTo>
                  <a:lnTo>
                    <a:pt x="483" y="901"/>
                  </a:lnTo>
                  <a:lnTo>
                    <a:pt x="475" y="890"/>
                  </a:lnTo>
                  <a:lnTo>
                    <a:pt x="466" y="879"/>
                  </a:lnTo>
                  <a:lnTo>
                    <a:pt x="445" y="859"/>
                  </a:lnTo>
                  <a:lnTo>
                    <a:pt x="424" y="841"/>
                  </a:lnTo>
                  <a:lnTo>
                    <a:pt x="403" y="823"/>
                  </a:lnTo>
                  <a:lnTo>
                    <a:pt x="403" y="823"/>
                  </a:lnTo>
                  <a:lnTo>
                    <a:pt x="409" y="813"/>
                  </a:lnTo>
                  <a:lnTo>
                    <a:pt x="415" y="803"/>
                  </a:lnTo>
                  <a:lnTo>
                    <a:pt x="417" y="799"/>
                  </a:lnTo>
                  <a:lnTo>
                    <a:pt x="422" y="797"/>
                  </a:lnTo>
                  <a:lnTo>
                    <a:pt x="426" y="796"/>
                  </a:lnTo>
                  <a:lnTo>
                    <a:pt x="431" y="797"/>
                  </a:lnTo>
                  <a:lnTo>
                    <a:pt x="431" y="797"/>
                  </a:lnTo>
                  <a:lnTo>
                    <a:pt x="438" y="802"/>
                  </a:lnTo>
                  <a:lnTo>
                    <a:pt x="445" y="807"/>
                  </a:lnTo>
                  <a:lnTo>
                    <a:pt x="462" y="823"/>
                  </a:lnTo>
                  <a:lnTo>
                    <a:pt x="476" y="840"/>
                  </a:lnTo>
                  <a:lnTo>
                    <a:pt x="485" y="852"/>
                  </a:lnTo>
                  <a:lnTo>
                    <a:pt x="485" y="852"/>
                  </a:lnTo>
                  <a:lnTo>
                    <a:pt x="483" y="838"/>
                  </a:lnTo>
                  <a:lnTo>
                    <a:pt x="482" y="826"/>
                  </a:lnTo>
                  <a:lnTo>
                    <a:pt x="483" y="813"/>
                  </a:lnTo>
                  <a:lnTo>
                    <a:pt x="485" y="800"/>
                  </a:lnTo>
                  <a:lnTo>
                    <a:pt x="489" y="789"/>
                  </a:lnTo>
                  <a:lnTo>
                    <a:pt x="493" y="779"/>
                  </a:lnTo>
                  <a:lnTo>
                    <a:pt x="499" y="769"/>
                  </a:lnTo>
                  <a:lnTo>
                    <a:pt x="504" y="760"/>
                  </a:lnTo>
                  <a:lnTo>
                    <a:pt x="520" y="740"/>
                  </a:lnTo>
                  <a:lnTo>
                    <a:pt x="535" y="723"/>
                  </a:lnTo>
                  <a:lnTo>
                    <a:pt x="551" y="705"/>
                  </a:lnTo>
                  <a:lnTo>
                    <a:pt x="566" y="688"/>
                  </a:lnTo>
                  <a:lnTo>
                    <a:pt x="566" y="688"/>
                  </a:lnTo>
                  <a:lnTo>
                    <a:pt x="573" y="691"/>
                  </a:lnTo>
                  <a:lnTo>
                    <a:pt x="577" y="691"/>
                  </a:lnTo>
                  <a:lnTo>
                    <a:pt x="582" y="694"/>
                  </a:lnTo>
                  <a:lnTo>
                    <a:pt x="582" y="694"/>
                  </a:lnTo>
                  <a:lnTo>
                    <a:pt x="582" y="705"/>
                  </a:lnTo>
                  <a:lnTo>
                    <a:pt x="583" y="717"/>
                  </a:lnTo>
                  <a:lnTo>
                    <a:pt x="590" y="740"/>
                  </a:lnTo>
                  <a:lnTo>
                    <a:pt x="594" y="753"/>
                  </a:lnTo>
                  <a:lnTo>
                    <a:pt x="597" y="765"/>
                  </a:lnTo>
                  <a:lnTo>
                    <a:pt x="598" y="778"/>
                  </a:lnTo>
                  <a:lnTo>
                    <a:pt x="597" y="793"/>
                  </a:lnTo>
                  <a:lnTo>
                    <a:pt x="597" y="793"/>
                  </a:lnTo>
                  <a:lnTo>
                    <a:pt x="594" y="805"/>
                  </a:lnTo>
                  <a:lnTo>
                    <a:pt x="590" y="814"/>
                  </a:lnTo>
                  <a:lnTo>
                    <a:pt x="583" y="823"/>
                  </a:lnTo>
                  <a:lnTo>
                    <a:pt x="576" y="830"/>
                  </a:lnTo>
                  <a:lnTo>
                    <a:pt x="559" y="844"/>
                  </a:lnTo>
                  <a:lnTo>
                    <a:pt x="551" y="849"/>
                  </a:lnTo>
                  <a:lnTo>
                    <a:pt x="544" y="858"/>
                  </a:lnTo>
                  <a:lnTo>
                    <a:pt x="544" y="858"/>
                  </a:lnTo>
                  <a:lnTo>
                    <a:pt x="561" y="852"/>
                  </a:lnTo>
                  <a:lnTo>
                    <a:pt x="577" y="848"/>
                  </a:lnTo>
                  <a:lnTo>
                    <a:pt x="586" y="847"/>
                  </a:lnTo>
                  <a:lnTo>
                    <a:pt x="594" y="847"/>
                  </a:lnTo>
                  <a:lnTo>
                    <a:pt x="603" y="847"/>
                  </a:lnTo>
                  <a:lnTo>
                    <a:pt x="611" y="849"/>
                  </a:lnTo>
                  <a:lnTo>
                    <a:pt x="611" y="849"/>
                  </a:lnTo>
                  <a:lnTo>
                    <a:pt x="624" y="854"/>
                  </a:lnTo>
                  <a:lnTo>
                    <a:pt x="635" y="861"/>
                  </a:lnTo>
                  <a:lnTo>
                    <a:pt x="643" y="868"/>
                  </a:lnTo>
                  <a:lnTo>
                    <a:pt x="653" y="878"/>
                  </a:lnTo>
                  <a:lnTo>
                    <a:pt x="669" y="896"/>
                  </a:lnTo>
                  <a:lnTo>
                    <a:pt x="685" y="914"/>
                  </a:lnTo>
                  <a:lnTo>
                    <a:pt x="685" y="914"/>
                  </a:lnTo>
                  <a:lnTo>
                    <a:pt x="695" y="949"/>
                  </a:lnTo>
                  <a:lnTo>
                    <a:pt x="699" y="967"/>
                  </a:lnTo>
                  <a:lnTo>
                    <a:pt x="701" y="987"/>
                  </a:lnTo>
                  <a:lnTo>
                    <a:pt x="701" y="987"/>
                  </a:lnTo>
                  <a:lnTo>
                    <a:pt x="699" y="1007"/>
                  </a:lnTo>
                  <a:lnTo>
                    <a:pt x="695" y="1025"/>
                  </a:lnTo>
                  <a:lnTo>
                    <a:pt x="691" y="1043"/>
                  </a:lnTo>
                  <a:lnTo>
                    <a:pt x="684" y="1060"/>
                  </a:lnTo>
                  <a:lnTo>
                    <a:pt x="676" y="1077"/>
                  </a:lnTo>
                  <a:lnTo>
                    <a:pt x="669" y="1094"/>
                  </a:lnTo>
                  <a:lnTo>
                    <a:pt x="652" y="1122"/>
                  </a:lnTo>
                  <a:lnTo>
                    <a:pt x="652" y="1122"/>
                  </a:lnTo>
                  <a:lnTo>
                    <a:pt x="663" y="1125"/>
                  </a:lnTo>
                  <a:lnTo>
                    <a:pt x="678" y="1130"/>
                  </a:lnTo>
                  <a:lnTo>
                    <a:pt x="678" y="1130"/>
                  </a:lnTo>
                  <a:lnTo>
                    <a:pt x="740" y="1122"/>
                  </a:lnTo>
                  <a:lnTo>
                    <a:pt x="757" y="1119"/>
                  </a:lnTo>
                  <a:lnTo>
                    <a:pt x="775" y="1119"/>
                  </a:lnTo>
                  <a:lnTo>
                    <a:pt x="794" y="1119"/>
                  </a:lnTo>
                  <a:lnTo>
                    <a:pt x="813" y="1120"/>
                  </a:lnTo>
                  <a:lnTo>
                    <a:pt x="813" y="1120"/>
                  </a:lnTo>
                  <a:lnTo>
                    <a:pt x="823" y="1123"/>
                  </a:lnTo>
                  <a:lnTo>
                    <a:pt x="831" y="1125"/>
                  </a:lnTo>
                  <a:lnTo>
                    <a:pt x="831" y="1125"/>
                  </a:lnTo>
                  <a:lnTo>
                    <a:pt x="838" y="1125"/>
                  </a:lnTo>
                  <a:lnTo>
                    <a:pt x="845" y="1125"/>
                  </a:lnTo>
                  <a:lnTo>
                    <a:pt x="853" y="1125"/>
                  </a:lnTo>
                  <a:lnTo>
                    <a:pt x="858" y="1125"/>
                  </a:lnTo>
                  <a:lnTo>
                    <a:pt x="858" y="1125"/>
                  </a:lnTo>
                  <a:lnTo>
                    <a:pt x="861" y="1127"/>
                  </a:lnTo>
                  <a:lnTo>
                    <a:pt x="864" y="1130"/>
                  </a:lnTo>
                  <a:lnTo>
                    <a:pt x="865" y="1133"/>
                  </a:lnTo>
                  <a:lnTo>
                    <a:pt x="868" y="1136"/>
                  </a:lnTo>
                  <a:lnTo>
                    <a:pt x="868" y="1136"/>
                  </a:lnTo>
                  <a:lnTo>
                    <a:pt x="872" y="1137"/>
                  </a:lnTo>
                  <a:lnTo>
                    <a:pt x="875" y="1137"/>
                  </a:lnTo>
                  <a:lnTo>
                    <a:pt x="878" y="1139"/>
                  </a:lnTo>
                  <a:lnTo>
                    <a:pt x="881" y="1139"/>
                  </a:lnTo>
                  <a:lnTo>
                    <a:pt x="881" y="1139"/>
                  </a:lnTo>
                  <a:lnTo>
                    <a:pt x="889" y="1146"/>
                  </a:lnTo>
                  <a:lnTo>
                    <a:pt x="896" y="1154"/>
                  </a:lnTo>
                  <a:lnTo>
                    <a:pt x="904" y="1160"/>
                  </a:lnTo>
                  <a:lnTo>
                    <a:pt x="909" y="1163"/>
                  </a:lnTo>
                  <a:lnTo>
                    <a:pt x="914" y="1164"/>
                  </a:lnTo>
                  <a:lnTo>
                    <a:pt x="914" y="1164"/>
                  </a:lnTo>
                  <a:lnTo>
                    <a:pt x="917" y="1168"/>
                  </a:lnTo>
                  <a:lnTo>
                    <a:pt x="920" y="1172"/>
                  </a:lnTo>
                  <a:lnTo>
                    <a:pt x="927" y="1177"/>
                  </a:lnTo>
                  <a:lnTo>
                    <a:pt x="931" y="1179"/>
                  </a:lnTo>
                  <a:lnTo>
                    <a:pt x="934" y="1182"/>
                  </a:lnTo>
                  <a:lnTo>
                    <a:pt x="935" y="1186"/>
                  </a:lnTo>
                  <a:lnTo>
                    <a:pt x="935" y="1192"/>
                  </a:lnTo>
                  <a:lnTo>
                    <a:pt x="935" y="1192"/>
                  </a:lnTo>
                  <a:lnTo>
                    <a:pt x="934" y="1196"/>
                  </a:lnTo>
                  <a:lnTo>
                    <a:pt x="930" y="1199"/>
                  </a:lnTo>
                  <a:lnTo>
                    <a:pt x="926" y="1202"/>
                  </a:lnTo>
                  <a:lnTo>
                    <a:pt x="920" y="1203"/>
                  </a:lnTo>
                  <a:lnTo>
                    <a:pt x="907" y="1205"/>
                  </a:lnTo>
                  <a:lnTo>
                    <a:pt x="896" y="1205"/>
                  </a:lnTo>
                  <a:lnTo>
                    <a:pt x="896" y="1205"/>
                  </a:lnTo>
                  <a:lnTo>
                    <a:pt x="899" y="1210"/>
                  </a:lnTo>
                  <a:lnTo>
                    <a:pt x="900" y="1216"/>
                  </a:lnTo>
                  <a:lnTo>
                    <a:pt x="902" y="1220"/>
                  </a:lnTo>
                  <a:lnTo>
                    <a:pt x="902" y="1223"/>
                  </a:lnTo>
                  <a:lnTo>
                    <a:pt x="900" y="1224"/>
                  </a:lnTo>
                  <a:lnTo>
                    <a:pt x="900" y="1224"/>
                  </a:lnTo>
                  <a:lnTo>
                    <a:pt x="902" y="1231"/>
                  </a:lnTo>
                  <a:lnTo>
                    <a:pt x="904" y="1236"/>
                  </a:lnTo>
                  <a:lnTo>
                    <a:pt x="913" y="1245"/>
                  </a:lnTo>
                  <a:lnTo>
                    <a:pt x="923" y="1254"/>
                  </a:lnTo>
                  <a:lnTo>
                    <a:pt x="933" y="1262"/>
                  </a:lnTo>
                  <a:lnTo>
                    <a:pt x="942" y="1271"/>
                  </a:lnTo>
                  <a:lnTo>
                    <a:pt x="945" y="1276"/>
                  </a:lnTo>
                  <a:lnTo>
                    <a:pt x="947" y="1280"/>
                  </a:lnTo>
                  <a:lnTo>
                    <a:pt x="947" y="1286"/>
                  </a:lnTo>
                  <a:lnTo>
                    <a:pt x="947" y="1292"/>
                  </a:lnTo>
                  <a:lnTo>
                    <a:pt x="944" y="1297"/>
                  </a:lnTo>
                  <a:lnTo>
                    <a:pt x="938" y="1304"/>
                  </a:lnTo>
                  <a:lnTo>
                    <a:pt x="938" y="1304"/>
                  </a:lnTo>
                  <a:lnTo>
                    <a:pt x="907" y="1306"/>
                  </a:lnTo>
                  <a:lnTo>
                    <a:pt x="875" y="1309"/>
                  </a:lnTo>
                  <a:lnTo>
                    <a:pt x="875" y="1309"/>
                  </a:lnTo>
                  <a:lnTo>
                    <a:pt x="883" y="1317"/>
                  </a:lnTo>
                  <a:lnTo>
                    <a:pt x="890" y="1325"/>
                  </a:lnTo>
                  <a:lnTo>
                    <a:pt x="895" y="1337"/>
                  </a:lnTo>
                  <a:lnTo>
                    <a:pt x="899" y="1346"/>
                  </a:lnTo>
                  <a:lnTo>
                    <a:pt x="900" y="1359"/>
                  </a:lnTo>
                  <a:lnTo>
                    <a:pt x="902" y="1370"/>
                  </a:lnTo>
                  <a:lnTo>
                    <a:pt x="900" y="1383"/>
                  </a:lnTo>
                  <a:lnTo>
                    <a:pt x="899" y="1397"/>
                  </a:lnTo>
                  <a:lnTo>
                    <a:pt x="899" y="1397"/>
                  </a:lnTo>
                  <a:lnTo>
                    <a:pt x="959" y="1403"/>
                  </a:lnTo>
                  <a:lnTo>
                    <a:pt x="1022" y="1408"/>
                  </a:lnTo>
                  <a:lnTo>
                    <a:pt x="1090" y="1414"/>
                  </a:lnTo>
                  <a:lnTo>
                    <a:pt x="1159" y="1421"/>
                  </a:lnTo>
                  <a:lnTo>
                    <a:pt x="1159" y="1421"/>
                  </a:lnTo>
                  <a:lnTo>
                    <a:pt x="1143" y="1411"/>
                  </a:lnTo>
                  <a:lnTo>
                    <a:pt x="1128" y="1400"/>
                  </a:lnTo>
                  <a:lnTo>
                    <a:pt x="1115" y="1387"/>
                  </a:lnTo>
                  <a:lnTo>
                    <a:pt x="1102" y="1372"/>
                  </a:lnTo>
                  <a:lnTo>
                    <a:pt x="1102" y="1372"/>
                  </a:lnTo>
                  <a:lnTo>
                    <a:pt x="1097" y="1353"/>
                  </a:lnTo>
                  <a:lnTo>
                    <a:pt x="1090" y="1335"/>
                  </a:lnTo>
                  <a:lnTo>
                    <a:pt x="1086" y="1317"/>
                  </a:lnTo>
                  <a:lnTo>
                    <a:pt x="1086" y="1309"/>
                  </a:lnTo>
                  <a:lnTo>
                    <a:pt x="1086" y="1300"/>
                  </a:lnTo>
                  <a:lnTo>
                    <a:pt x="1086" y="1300"/>
                  </a:lnTo>
                  <a:lnTo>
                    <a:pt x="1087" y="1295"/>
                  </a:lnTo>
                  <a:lnTo>
                    <a:pt x="1090" y="1289"/>
                  </a:lnTo>
                  <a:lnTo>
                    <a:pt x="1091" y="1283"/>
                  </a:lnTo>
                  <a:lnTo>
                    <a:pt x="1093" y="1278"/>
                  </a:lnTo>
                  <a:lnTo>
                    <a:pt x="1093" y="1278"/>
                  </a:lnTo>
                  <a:lnTo>
                    <a:pt x="1094" y="1248"/>
                  </a:lnTo>
                  <a:lnTo>
                    <a:pt x="1095" y="1236"/>
                  </a:lnTo>
                  <a:lnTo>
                    <a:pt x="1098" y="1229"/>
                  </a:lnTo>
                  <a:lnTo>
                    <a:pt x="1101" y="1221"/>
                  </a:lnTo>
                  <a:lnTo>
                    <a:pt x="1101" y="1221"/>
                  </a:lnTo>
                  <a:lnTo>
                    <a:pt x="1105" y="1213"/>
                  </a:lnTo>
                  <a:lnTo>
                    <a:pt x="1108" y="1205"/>
                  </a:lnTo>
                  <a:lnTo>
                    <a:pt x="1108" y="1205"/>
                  </a:lnTo>
                  <a:lnTo>
                    <a:pt x="1114" y="1198"/>
                  </a:lnTo>
                  <a:lnTo>
                    <a:pt x="1119" y="1192"/>
                  </a:lnTo>
                  <a:lnTo>
                    <a:pt x="1125" y="1186"/>
                  </a:lnTo>
                  <a:lnTo>
                    <a:pt x="1129" y="1181"/>
                  </a:lnTo>
                  <a:lnTo>
                    <a:pt x="1129" y="1181"/>
                  </a:lnTo>
                  <a:lnTo>
                    <a:pt x="1130" y="1178"/>
                  </a:lnTo>
                  <a:lnTo>
                    <a:pt x="1132" y="1174"/>
                  </a:lnTo>
                  <a:lnTo>
                    <a:pt x="1133" y="1170"/>
                  </a:lnTo>
                  <a:lnTo>
                    <a:pt x="1135" y="1167"/>
                  </a:lnTo>
                  <a:lnTo>
                    <a:pt x="1135" y="1167"/>
                  </a:lnTo>
                  <a:lnTo>
                    <a:pt x="1145" y="1156"/>
                  </a:lnTo>
                  <a:lnTo>
                    <a:pt x="1147" y="1147"/>
                  </a:lnTo>
                  <a:lnTo>
                    <a:pt x="1150" y="1139"/>
                  </a:lnTo>
                  <a:lnTo>
                    <a:pt x="1150" y="1139"/>
                  </a:lnTo>
                  <a:lnTo>
                    <a:pt x="1167" y="1115"/>
                  </a:lnTo>
                  <a:lnTo>
                    <a:pt x="1185" y="1088"/>
                  </a:lnTo>
                  <a:lnTo>
                    <a:pt x="1203" y="1060"/>
                  </a:lnTo>
                  <a:lnTo>
                    <a:pt x="1223" y="1032"/>
                  </a:lnTo>
                  <a:lnTo>
                    <a:pt x="1223" y="1032"/>
                  </a:lnTo>
                  <a:lnTo>
                    <a:pt x="1230" y="1025"/>
                  </a:lnTo>
                  <a:lnTo>
                    <a:pt x="1239" y="1018"/>
                  </a:lnTo>
                  <a:lnTo>
                    <a:pt x="1246" y="1012"/>
                  </a:lnTo>
                  <a:lnTo>
                    <a:pt x="1254" y="1004"/>
                  </a:lnTo>
                  <a:lnTo>
                    <a:pt x="1254" y="1004"/>
                  </a:lnTo>
                  <a:lnTo>
                    <a:pt x="1268" y="984"/>
                  </a:lnTo>
                  <a:lnTo>
                    <a:pt x="1282" y="963"/>
                  </a:lnTo>
                  <a:lnTo>
                    <a:pt x="1298" y="943"/>
                  </a:lnTo>
                  <a:lnTo>
                    <a:pt x="1305" y="935"/>
                  </a:lnTo>
                  <a:lnTo>
                    <a:pt x="1313" y="928"/>
                  </a:lnTo>
                  <a:lnTo>
                    <a:pt x="1313" y="928"/>
                  </a:lnTo>
                  <a:lnTo>
                    <a:pt x="1323" y="921"/>
                  </a:lnTo>
                  <a:lnTo>
                    <a:pt x="1334" y="915"/>
                  </a:lnTo>
                  <a:lnTo>
                    <a:pt x="1334" y="915"/>
                  </a:lnTo>
                  <a:lnTo>
                    <a:pt x="1338" y="914"/>
                  </a:lnTo>
                  <a:lnTo>
                    <a:pt x="1344" y="913"/>
                  </a:lnTo>
                  <a:lnTo>
                    <a:pt x="1355" y="911"/>
                  </a:lnTo>
                  <a:lnTo>
                    <a:pt x="1355" y="911"/>
                  </a:lnTo>
                  <a:lnTo>
                    <a:pt x="1368" y="900"/>
                  </a:lnTo>
                  <a:lnTo>
                    <a:pt x="1385" y="890"/>
                  </a:lnTo>
                  <a:lnTo>
                    <a:pt x="1401" y="882"/>
                  </a:lnTo>
                  <a:lnTo>
                    <a:pt x="1420" y="873"/>
                  </a:lnTo>
                  <a:lnTo>
                    <a:pt x="1438" y="863"/>
                  </a:lnTo>
                  <a:lnTo>
                    <a:pt x="1455" y="854"/>
                  </a:lnTo>
                  <a:lnTo>
                    <a:pt x="1472" y="842"/>
                  </a:lnTo>
                  <a:lnTo>
                    <a:pt x="1479" y="837"/>
                  </a:lnTo>
                  <a:lnTo>
                    <a:pt x="1486" y="830"/>
                  </a:lnTo>
                  <a:lnTo>
                    <a:pt x="1486" y="830"/>
                  </a:lnTo>
                  <a:lnTo>
                    <a:pt x="1490" y="830"/>
                  </a:lnTo>
                  <a:lnTo>
                    <a:pt x="1493" y="830"/>
                  </a:lnTo>
                  <a:lnTo>
                    <a:pt x="1495" y="831"/>
                  </a:lnTo>
                  <a:lnTo>
                    <a:pt x="1498" y="831"/>
                  </a:lnTo>
                  <a:lnTo>
                    <a:pt x="1498" y="831"/>
                  </a:lnTo>
                  <a:lnTo>
                    <a:pt x="1501" y="819"/>
                  </a:lnTo>
                  <a:lnTo>
                    <a:pt x="1505" y="807"/>
                  </a:lnTo>
                  <a:lnTo>
                    <a:pt x="1511" y="797"/>
                  </a:lnTo>
                  <a:lnTo>
                    <a:pt x="1519" y="789"/>
                  </a:lnTo>
                  <a:lnTo>
                    <a:pt x="1519" y="789"/>
                  </a:lnTo>
                  <a:lnTo>
                    <a:pt x="1514" y="786"/>
                  </a:lnTo>
                  <a:lnTo>
                    <a:pt x="1508" y="783"/>
                  </a:lnTo>
                  <a:lnTo>
                    <a:pt x="1502" y="783"/>
                  </a:lnTo>
                  <a:lnTo>
                    <a:pt x="1500" y="783"/>
                  </a:lnTo>
                  <a:lnTo>
                    <a:pt x="1497" y="786"/>
                  </a:lnTo>
                  <a:lnTo>
                    <a:pt x="1497" y="786"/>
                  </a:lnTo>
                  <a:lnTo>
                    <a:pt x="1476" y="779"/>
                  </a:lnTo>
                  <a:lnTo>
                    <a:pt x="1458" y="769"/>
                  </a:lnTo>
                  <a:lnTo>
                    <a:pt x="1439" y="758"/>
                  </a:lnTo>
                  <a:lnTo>
                    <a:pt x="1422" y="747"/>
                  </a:lnTo>
                  <a:lnTo>
                    <a:pt x="1422" y="747"/>
                  </a:lnTo>
                  <a:lnTo>
                    <a:pt x="1415" y="753"/>
                  </a:lnTo>
                  <a:lnTo>
                    <a:pt x="1407" y="757"/>
                  </a:lnTo>
                  <a:lnTo>
                    <a:pt x="1399" y="760"/>
                  </a:lnTo>
                  <a:lnTo>
                    <a:pt x="1389" y="761"/>
                  </a:lnTo>
                  <a:lnTo>
                    <a:pt x="1372" y="761"/>
                  </a:lnTo>
                  <a:lnTo>
                    <a:pt x="1354" y="760"/>
                  </a:lnTo>
                  <a:lnTo>
                    <a:pt x="1334" y="757"/>
                  </a:lnTo>
                  <a:lnTo>
                    <a:pt x="1316" y="754"/>
                  </a:lnTo>
                  <a:lnTo>
                    <a:pt x="1296" y="754"/>
                  </a:lnTo>
                  <a:lnTo>
                    <a:pt x="1288" y="754"/>
                  </a:lnTo>
                  <a:lnTo>
                    <a:pt x="1278" y="755"/>
                  </a:lnTo>
                  <a:lnTo>
                    <a:pt x="1278" y="755"/>
                  </a:lnTo>
                  <a:lnTo>
                    <a:pt x="1275" y="753"/>
                  </a:lnTo>
                  <a:lnTo>
                    <a:pt x="1272" y="751"/>
                  </a:lnTo>
                  <a:lnTo>
                    <a:pt x="1269" y="751"/>
                  </a:lnTo>
                  <a:lnTo>
                    <a:pt x="1269" y="751"/>
                  </a:lnTo>
                  <a:lnTo>
                    <a:pt x="1268" y="746"/>
                  </a:lnTo>
                  <a:lnTo>
                    <a:pt x="1267" y="741"/>
                  </a:lnTo>
                  <a:lnTo>
                    <a:pt x="1268" y="739"/>
                  </a:lnTo>
                  <a:lnTo>
                    <a:pt x="1271" y="736"/>
                  </a:lnTo>
                  <a:lnTo>
                    <a:pt x="1271" y="736"/>
                  </a:lnTo>
                  <a:lnTo>
                    <a:pt x="1253" y="736"/>
                  </a:lnTo>
                  <a:lnTo>
                    <a:pt x="1232" y="737"/>
                  </a:lnTo>
                  <a:lnTo>
                    <a:pt x="1220" y="737"/>
                  </a:lnTo>
                  <a:lnTo>
                    <a:pt x="1210" y="734"/>
                  </a:lnTo>
                  <a:lnTo>
                    <a:pt x="1199" y="730"/>
                  </a:lnTo>
                  <a:lnTo>
                    <a:pt x="1191" y="724"/>
                  </a:lnTo>
                  <a:lnTo>
                    <a:pt x="1191" y="724"/>
                  </a:lnTo>
                  <a:lnTo>
                    <a:pt x="1191" y="720"/>
                  </a:lnTo>
                  <a:lnTo>
                    <a:pt x="1194" y="716"/>
                  </a:lnTo>
                  <a:lnTo>
                    <a:pt x="1198" y="713"/>
                  </a:lnTo>
                  <a:lnTo>
                    <a:pt x="1203" y="712"/>
                  </a:lnTo>
                  <a:lnTo>
                    <a:pt x="1215" y="708"/>
                  </a:lnTo>
                  <a:lnTo>
                    <a:pt x="1219" y="705"/>
                  </a:lnTo>
                  <a:lnTo>
                    <a:pt x="1222" y="701"/>
                  </a:lnTo>
                  <a:lnTo>
                    <a:pt x="1222" y="701"/>
                  </a:lnTo>
                  <a:lnTo>
                    <a:pt x="1205" y="701"/>
                  </a:lnTo>
                  <a:lnTo>
                    <a:pt x="1188" y="701"/>
                  </a:lnTo>
                  <a:lnTo>
                    <a:pt x="1171" y="698"/>
                  </a:lnTo>
                  <a:lnTo>
                    <a:pt x="1154" y="695"/>
                  </a:lnTo>
                  <a:lnTo>
                    <a:pt x="1139" y="691"/>
                  </a:lnTo>
                  <a:lnTo>
                    <a:pt x="1125" y="684"/>
                  </a:lnTo>
                  <a:lnTo>
                    <a:pt x="1111" y="677"/>
                  </a:lnTo>
                  <a:lnTo>
                    <a:pt x="1100" y="667"/>
                  </a:lnTo>
                  <a:lnTo>
                    <a:pt x="1100" y="667"/>
                  </a:lnTo>
                  <a:lnTo>
                    <a:pt x="1095" y="667"/>
                  </a:lnTo>
                  <a:lnTo>
                    <a:pt x="1093" y="666"/>
                  </a:lnTo>
                  <a:lnTo>
                    <a:pt x="1091" y="666"/>
                  </a:lnTo>
                  <a:lnTo>
                    <a:pt x="1087" y="666"/>
                  </a:lnTo>
                  <a:lnTo>
                    <a:pt x="1087" y="666"/>
                  </a:lnTo>
                  <a:lnTo>
                    <a:pt x="1072" y="651"/>
                  </a:lnTo>
                  <a:lnTo>
                    <a:pt x="1064" y="643"/>
                  </a:lnTo>
                  <a:lnTo>
                    <a:pt x="1057" y="635"/>
                  </a:lnTo>
                  <a:lnTo>
                    <a:pt x="1057" y="635"/>
                  </a:lnTo>
                  <a:lnTo>
                    <a:pt x="1050" y="630"/>
                  </a:lnTo>
                  <a:lnTo>
                    <a:pt x="1042" y="626"/>
                  </a:lnTo>
                  <a:lnTo>
                    <a:pt x="1035" y="621"/>
                  </a:lnTo>
                  <a:lnTo>
                    <a:pt x="1032" y="616"/>
                  </a:lnTo>
                  <a:lnTo>
                    <a:pt x="1031" y="612"/>
                  </a:lnTo>
                  <a:lnTo>
                    <a:pt x="1031" y="612"/>
                  </a:lnTo>
                  <a:lnTo>
                    <a:pt x="1032" y="612"/>
                  </a:lnTo>
                  <a:lnTo>
                    <a:pt x="1031" y="611"/>
                  </a:lnTo>
                  <a:lnTo>
                    <a:pt x="1031" y="611"/>
                  </a:lnTo>
                  <a:lnTo>
                    <a:pt x="1035" y="609"/>
                  </a:lnTo>
                  <a:lnTo>
                    <a:pt x="1039" y="608"/>
                  </a:lnTo>
                  <a:lnTo>
                    <a:pt x="1048" y="607"/>
                  </a:lnTo>
                  <a:lnTo>
                    <a:pt x="1059" y="608"/>
                  </a:lnTo>
                  <a:lnTo>
                    <a:pt x="1069" y="609"/>
                  </a:lnTo>
                  <a:lnTo>
                    <a:pt x="1080" y="611"/>
                  </a:lnTo>
                  <a:lnTo>
                    <a:pt x="1090" y="611"/>
                  </a:lnTo>
                  <a:lnTo>
                    <a:pt x="1098" y="609"/>
                  </a:lnTo>
                  <a:lnTo>
                    <a:pt x="1102" y="608"/>
                  </a:lnTo>
                  <a:lnTo>
                    <a:pt x="1107" y="605"/>
                  </a:lnTo>
                  <a:lnTo>
                    <a:pt x="1107" y="605"/>
                  </a:lnTo>
                  <a:lnTo>
                    <a:pt x="1088" y="602"/>
                  </a:lnTo>
                  <a:lnTo>
                    <a:pt x="1070" y="595"/>
                  </a:lnTo>
                  <a:lnTo>
                    <a:pt x="1053" y="587"/>
                  </a:lnTo>
                  <a:lnTo>
                    <a:pt x="1036" y="577"/>
                  </a:lnTo>
                  <a:lnTo>
                    <a:pt x="1036" y="577"/>
                  </a:lnTo>
                  <a:lnTo>
                    <a:pt x="1029" y="571"/>
                  </a:lnTo>
                  <a:lnTo>
                    <a:pt x="1022" y="564"/>
                  </a:lnTo>
                  <a:lnTo>
                    <a:pt x="1008" y="549"/>
                  </a:lnTo>
                  <a:lnTo>
                    <a:pt x="1008" y="549"/>
                  </a:lnTo>
                  <a:lnTo>
                    <a:pt x="989" y="532"/>
                  </a:lnTo>
                  <a:lnTo>
                    <a:pt x="982" y="522"/>
                  </a:lnTo>
                  <a:lnTo>
                    <a:pt x="977" y="517"/>
                  </a:lnTo>
                  <a:lnTo>
                    <a:pt x="975" y="510"/>
                  </a:lnTo>
                  <a:lnTo>
                    <a:pt x="975" y="510"/>
                  </a:lnTo>
                  <a:lnTo>
                    <a:pt x="970" y="490"/>
                  </a:lnTo>
                  <a:lnTo>
                    <a:pt x="966" y="472"/>
                  </a:lnTo>
                  <a:lnTo>
                    <a:pt x="961" y="453"/>
                  </a:lnTo>
                  <a:lnTo>
                    <a:pt x="958" y="444"/>
                  </a:lnTo>
                  <a:lnTo>
                    <a:pt x="952" y="435"/>
                  </a:lnTo>
                  <a:lnTo>
                    <a:pt x="952" y="435"/>
                  </a:lnTo>
                  <a:lnTo>
                    <a:pt x="958" y="431"/>
                  </a:lnTo>
                  <a:lnTo>
                    <a:pt x="963" y="430"/>
                  </a:lnTo>
                  <a:lnTo>
                    <a:pt x="969" y="431"/>
                  </a:lnTo>
                  <a:lnTo>
                    <a:pt x="973" y="432"/>
                  </a:lnTo>
                  <a:lnTo>
                    <a:pt x="983" y="441"/>
                  </a:lnTo>
                  <a:lnTo>
                    <a:pt x="989" y="444"/>
                  </a:lnTo>
                  <a:lnTo>
                    <a:pt x="993" y="446"/>
                  </a:lnTo>
                  <a:lnTo>
                    <a:pt x="993" y="446"/>
                  </a:lnTo>
                  <a:lnTo>
                    <a:pt x="1007" y="452"/>
                  </a:lnTo>
                  <a:lnTo>
                    <a:pt x="1015" y="453"/>
                  </a:lnTo>
                  <a:lnTo>
                    <a:pt x="1024" y="455"/>
                  </a:lnTo>
                  <a:lnTo>
                    <a:pt x="1024" y="455"/>
                  </a:lnTo>
                  <a:lnTo>
                    <a:pt x="1015" y="446"/>
                  </a:lnTo>
                  <a:lnTo>
                    <a:pt x="1003" y="437"/>
                  </a:lnTo>
                  <a:lnTo>
                    <a:pt x="979" y="418"/>
                  </a:lnTo>
                  <a:lnTo>
                    <a:pt x="979" y="418"/>
                  </a:lnTo>
                  <a:lnTo>
                    <a:pt x="976" y="413"/>
                  </a:lnTo>
                  <a:lnTo>
                    <a:pt x="973" y="409"/>
                  </a:lnTo>
                  <a:lnTo>
                    <a:pt x="965" y="399"/>
                  </a:lnTo>
                  <a:lnTo>
                    <a:pt x="961" y="395"/>
                  </a:lnTo>
                  <a:lnTo>
                    <a:pt x="959" y="390"/>
                  </a:lnTo>
                  <a:lnTo>
                    <a:pt x="958" y="386"/>
                  </a:lnTo>
                  <a:lnTo>
                    <a:pt x="959" y="379"/>
                  </a:lnTo>
                  <a:lnTo>
                    <a:pt x="959" y="379"/>
                  </a:lnTo>
                  <a:lnTo>
                    <a:pt x="963" y="379"/>
                  </a:lnTo>
                  <a:lnTo>
                    <a:pt x="966" y="379"/>
                  </a:lnTo>
                  <a:lnTo>
                    <a:pt x="973" y="382"/>
                  </a:lnTo>
                  <a:lnTo>
                    <a:pt x="977" y="385"/>
                  </a:lnTo>
                  <a:lnTo>
                    <a:pt x="984" y="389"/>
                  </a:lnTo>
                  <a:lnTo>
                    <a:pt x="984" y="389"/>
                  </a:lnTo>
                  <a:lnTo>
                    <a:pt x="996" y="388"/>
                  </a:lnTo>
                  <a:lnTo>
                    <a:pt x="1006" y="388"/>
                  </a:lnTo>
                  <a:lnTo>
                    <a:pt x="1015" y="388"/>
                  </a:lnTo>
                  <a:lnTo>
                    <a:pt x="1028" y="386"/>
                  </a:lnTo>
                  <a:lnTo>
                    <a:pt x="1028" y="386"/>
                  </a:lnTo>
                  <a:lnTo>
                    <a:pt x="1043" y="383"/>
                  </a:lnTo>
                  <a:lnTo>
                    <a:pt x="1057" y="378"/>
                  </a:lnTo>
                  <a:lnTo>
                    <a:pt x="1070" y="369"/>
                  </a:lnTo>
                  <a:lnTo>
                    <a:pt x="1081" y="359"/>
                  </a:lnTo>
                  <a:lnTo>
                    <a:pt x="1093" y="350"/>
                  </a:lnTo>
                  <a:lnTo>
                    <a:pt x="1101" y="337"/>
                  </a:lnTo>
                  <a:lnTo>
                    <a:pt x="1109" y="324"/>
                  </a:lnTo>
                  <a:lnTo>
                    <a:pt x="1116" y="310"/>
                  </a:lnTo>
                  <a:lnTo>
                    <a:pt x="1130" y="282"/>
                  </a:lnTo>
                  <a:lnTo>
                    <a:pt x="1145" y="253"/>
                  </a:lnTo>
                  <a:lnTo>
                    <a:pt x="1160" y="225"/>
                  </a:lnTo>
                  <a:lnTo>
                    <a:pt x="1167" y="213"/>
                  </a:lnTo>
                  <a:lnTo>
                    <a:pt x="1177" y="201"/>
                  </a:lnTo>
                  <a:lnTo>
                    <a:pt x="1177" y="201"/>
                  </a:lnTo>
                  <a:lnTo>
                    <a:pt x="1181" y="191"/>
                  </a:lnTo>
                  <a:lnTo>
                    <a:pt x="1187" y="180"/>
                  </a:lnTo>
                  <a:lnTo>
                    <a:pt x="1192" y="171"/>
                  </a:lnTo>
                  <a:lnTo>
                    <a:pt x="1202" y="164"/>
                  </a:lnTo>
                  <a:lnTo>
                    <a:pt x="1202" y="164"/>
                  </a:lnTo>
                  <a:lnTo>
                    <a:pt x="1212" y="149"/>
                  </a:lnTo>
                  <a:lnTo>
                    <a:pt x="1223" y="132"/>
                  </a:lnTo>
                  <a:lnTo>
                    <a:pt x="1234" y="117"/>
                  </a:lnTo>
                  <a:lnTo>
                    <a:pt x="1248" y="102"/>
                  </a:lnTo>
                  <a:lnTo>
                    <a:pt x="1262" y="88"/>
                  </a:lnTo>
                  <a:lnTo>
                    <a:pt x="1279" y="76"/>
                  </a:lnTo>
                  <a:lnTo>
                    <a:pt x="1296" y="63"/>
                  </a:lnTo>
                  <a:lnTo>
                    <a:pt x="1313" y="53"/>
                  </a:lnTo>
                  <a:lnTo>
                    <a:pt x="1333" y="44"/>
                  </a:lnTo>
                  <a:lnTo>
                    <a:pt x="1351" y="35"/>
                  </a:lnTo>
                  <a:lnTo>
                    <a:pt x="1372" y="29"/>
                  </a:lnTo>
                  <a:lnTo>
                    <a:pt x="1393" y="25"/>
                  </a:lnTo>
                  <a:lnTo>
                    <a:pt x="1414" y="22"/>
                  </a:lnTo>
                  <a:lnTo>
                    <a:pt x="1436" y="21"/>
                  </a:lnTo>
                  <a:lnTo>
                    <a:pt x="1459" y="22"/>
                  </a:lnTo>
                  <a:lnTo>
                    <a:pt x="1481" y="27"/>
                  </a:lnTo>
                  <a:lnTo>
                    <a:pt x="1481" y="27"/>
                  </a:lnTo>
                  <a:lnTo>
                    <a:pt x="1493" y="29"/>
                  </a:lnTo>
                  <a:lnTo>
                    <a:pt x="1504" y="34"/>
                  </a:lnTo>
                  <a:lnTo>
                    <a:pt x="1528" y="44"/>
                  </a:lnTo>
                  <a:lnTo>
                    <a:pt x="1528" y="44"/>
                  </a:lnTo>
                  <a:lnTo>
                    <a:pt x="1542" y="32"/>
                  </a:lnTo>
                  <a:lnTo>
                    <a:pt x="1557" y="22"/>
                  </a:lnTo>
                  <a:lnTo>
                    <a:pt x="1574" y="14"/>
                  </a:lnTo>
                  <a:lnTo>
                    <a:pt x="1591" y="8"/>
                  </a:lnTo>
                  <a:lnTo>
                    <a:pt x="1609" y="4"/>
                  </a:lnTo>
                  <a:lnTo>
                    <a:pt x="1627" y="1"/>
                  </a:lnTo>
                  <a:lnTo>
                    <a:pt x="1647" y="0"/>
                  </a:lnTo>
                  <a:lnTo>
                    <a:pt x="1667" y="0"/>
                  </a:lnTo>
                  <a:lnTo>
                    <a:pt x="1686" y="1"/>
                  </a:lnTo>
                  <a:lnTo>
                    <a:pt x="1706" y="4"/>
                  </a:lnTo>
                  <a:lnTo>
                    <a:pt x="1726" y="8"/>
                  </a:lnTo>
                  <a:lnTo>
                    <a:pt x="1745" y="13"/>
                  </a:lnTo>
                  <a:lnTo>
                    <a:pt x="1764" y="18"/>
                  </a:lnTo>
                  <a:lnTo>
                    <a:pt x="1782" y="24"/>
                  </a:lnTo>
                  <a:lnTo>
                    <a:pt x="1799" y="31"/>
                  </a:lnTo>
                  <a:lnTo>
                    <a:pt x="1816" y="38"/>
                  </a:lnTo>
                  <a:lnTo>
                    <a:pt x="1816" y="38"/>
                  </a:lnTo>
                  <a:lnTo>
                    <a:pt x="1816" y="45"/>
                  </a:lnTo>
                  <a:lnTo>
                    <a:pt x="1814" y="49"/>
                  </a:lnTo>
                  <a:lnTo>
                    <a:pt x="1810" y="52"/>
                  </a:lnTo>
                  <a:lnTo>
                    <a:pt x="1804" y="52"/>
                  </a:lnTo>
                  <a:lnTo>
                    <a:pt x="1804" y="52"/>
                  </a:lnTo>
                  <a:lnTo>
                    <a:pt x="1825" y="63"/>
                  </a:lnTo>
                  <a:lnTo>
                    <a:pt x="1845" y="74"/>
                  </a:lnTo>
                  <a:lnTo>
                    <a:pt x="1865" y="86"/>
                  </a:lnTo>
                  <a:lnTo>
                    <a:pt x="1882" y="100"/>
                  </a:lnTo>
                  <a:lnTo>
                    <a:pt x="1898" y="115"/>
                  </a:lnTo>
                  <a:lnTo>
                    <a:pt x="1912" y="132"/>
                  </a:lnTo>
                  <a:lnTo>
                    <a:pt x="1924" y="150"/>
                  </a:lnTo>
                  <a:lnTo>
                    <a:pt x="1928" y="160"/>
                  </a:lnTo>
                  <a:lnTo>
                    <a:pt x="1932" y="170"/>
                  </a:lnTo>
                  <a:lnTo>
                    <a:pt x="1932" y="170"/>
                  </a:lnTo>
                  <a:lnTo>
                    <a:pt x="1942" y="170"/>
                  </a:lnTo>
                  <a:lnTo>
                    <a:pt x="1952" y="170"/>
                  </a:lnTo>
                  <a:lnTo>
                    <a:pt x="1955" y="170"/>
                  </a:lnTo>
                  <a:lnTo>
                    <a:pt x="1959" y="171"/>
                  </a:lnTo>
                  <a:lnTo>
                    <a:pt x="1962" y="174"/>
                  </a:lnTo>
                  <a:lnTo>
                    <a:pt x="1964" y="178"/>
                  </a:lnTo>
                  <a:lnTo>
                    <a:pt x="1964" y="178"/>
                  </a:lnTo>
                  <a:lnTo>
                    <a:pt x="1963" y="181"/>
                  </a:lnTo>
                  <a:lnTo>
                    <a:pt x="1962" y="184"/>
                  </a:lnTo>
                  <a:lnTo>
                    <a:pt x="1957" y="187"/>
                  </a:lnTo>
                  <a:lnTo>
                    <a:pt x="1947" y="190"/>
                  </a:lnTo>
                  <a:lnTo>
                    <a:pt x="1947" y="190"/>
                  </a:lnTo>
                  <a:lnTo>
                    <a:pt x="1963" y="219"/>
                  </a:lnTo>
                  <a:lnTo>
                    <a:pt x="1978" y="249"/>
                  </a:lnTo>
                  <a:lnTo>
                    <a:pt x="1997" y="278"/>
                  </a:lnTo>
                  <a:lnTo>
                    <a:pt x="2006" y="292"/>
                  </a:lnTo>
                  <a:lnTo>
                    <a:pt x="2016" y="305"/>
                  </a:lnTo>
                  <a:lnTo>
                    <a:pt x="2028" y="316"/>
                  </a:lnTo>
                  <a:lnTo>
                    <a:pt x="2040" y="326"/>
                  </a:lnTo>
                  <a:lnTo>
                    <a:pt x="2053" y="334"/>
                  </a:lnTo>
                  <a:lnTo>
                    <a:pt x="2067" y="341"/>
                  </a:lnTo>
                  <a:lnTo>
                    <a:pt x="2082" y="345"/>
                  </a:lnTo>
                  <a:lnTo>
                    <a:pt x="2099" y="348"/>
                  </a:lnTo>
                  <a:lnTo>
                    <a:pt x="2116" y="348"/>
                  </a:lnTo>
                  <a:lnTo>
                    <a:pt x="2136" y="345"/>
                  </a:lnTo>
                  <a:lnTo>
                    <a:pt x="2136" y="345"/>
                  </a:lnTo>
                  <a:lnTo>
                    <a:pt x="2138" y="341"/>
                  </a:lnTo>
                  <a:lnTo>
                    <a:pt x="2143" y="337"/>
                  </a:lnTo>
                  <a:lnTo>
                    <a:pt x="2150" y="327"/>
                  </a:lnTo>
                  <a:lnTo>
                    <a:pt x="2154" y="324"/>
                  </a:lnTo>
                  <a:lnTo>
                    <a:pt x="2158" y="322"/>
                  </a:lnTo>
                  <a:lnTo>
                    <a:pt x="2162" y="322"/>
                  </a:lnTo>
                  <a:lnTo>
                    <a:pt x="2168" y="324"/>
                  </a:lnTo>
                  <a:lnTo>
                    <a:pt x="2168" y="324"/>
                  </a:lnTo>
                  <a:lnTo>
                    <a:pt x="2169" y="343"/>
                  </a:lnTo>
                  <a:lnTo>
                    <a:pt x="2168" y="359"/>
                  </a:lnTo>
                  <a:lnTo>
                    <a:pt x="2166" y="378"/>
                  </a:lnTo>
                  <a:lnTo>
                    <a:pt x="2164" y="395"/>
                  </a:lnTo>
                  <a:lnTo>
                    <a:pt x="2159" y="410"/>
                  </a:lnTo>
                  <a:lnTo>
                    <a:pt x="2154" y="425"/>
                  </a:lnTo>
                  <a:lnTo>
                    <a:pt x="2147" y="439"/>
                  </a:lnTo>
                  <a:lnTo>
                    <a:pt x="2138" y="452"/>
                  </a:lnTo>
                  <a:lnTo>
                    <a:pt x="2130" y="463"/>
                  </a:lnTo>
                  <a:lnTo>
                    <a:pt x="2119" y="475"/>
                  </a:lnTo>
                  <a:lnTo>
                    <a:pt x="2108" y="483"/>
                  </a:lnTo>
                  <a:lnTo>
                    <a:pt x="2093" y="490"/>
                  </a:lnTo>
                  <a:lnTo>
                    <a:pt x="2079" y="496"/>
                  </a:lnTo>
                  <a:lnTo>
                    <a:pt x="2063" y="500"/>
                  </a:lnTo>
                  <a:lnTo>
                    <a:pt x="2046" y="501"/>
                  </a:lnTo>
                  <a:lnTo>
                    <a:pt x="2026" y="500"/>
                  </a:lnTo>
                  <a:lnTo>
                    <a:pt x="2026" y="500"/>
                  </a:lnTo>
                  <a:close/>
                  <a:moveTo>
                    <a:pt x="1181" y="584"/>
                  </a:moveTo>
                  <a:lnTo>
                    <a:pt x="1181" y="584"/>
                  </a:lnTo>
                  <a:lnTo>
                    <a:pt x="1180" y="585"/>
                  </a:lnTo>
                  <a:lnTo>
                    <a:pt x="1178" y="585"/>
                  </a:lnTo>
                  <a:lnTo>
                    <a:pt x="1180" y="587"/>
                  </a:lnTo>
                  <a:lnTo>
                    <a:pt x="1180" y="587"/>
                  </a:lnTo>
                  <a:lnTo>
                    <a:pt x="1195" y="595"/>
                  </a:lnTo>
                  <a:lnTo>
                    <a:pt x="1213" y="604"/>
                  </a:lnTo>
                  <a:lnTo>
                    <a:pt x="1234" y="611"/>
                  </a:lnTo>
                  <a:lnTo>
                    <a:pt x="1257" y="615"/>
                  </a:lnTo>
                  <a:lnTo>
                    <a:pt x="1279" y="616"/>
                  </a:lnTo>
                  <a:lnTo>
                    <a:pt x="1291" y="616"/>
                  </a:lnTo>
                  <a:lnTo>
                    <a:pt x="1300" y="615"/>
                  </a:lnTo>
                  <a:lnTo>
                    <a:pt x="1312" y="614"/>
                  </a:lnTo>
                  <a:lnTo>
                    <a:pt x="1320" y="611"/>
                  </a:lnTo>
                  <a:lnTo>
                    <a:pt x="1330" y="605"/>
                  </a:lnTo>
                  <a:lnTo>
                    <a:pt x="1337" y="601"/>
                  </a:lnTo>
                  <a:lnTo>
                    <a:pt x="1337" y="601"/>
                  </a:lnTo>
                  <a:lnTo>
                    <a:pt x="1341" y="597"/>
                  </a:lnTo>
                  <a:lnTo>
                    <a:pt x="1344" y="591"/>
                  </a:lnTo>
                  <a:lnTo>
                    <a:pt x="1349" y="578"/>
                  </a:lnTo>
                  <a:lnTo>
                    <a:pt x="1356" y="567"/>
                  </a:lnTo>
                  <a:lnTo>
                    <a:pt x="1361" y="563"/>
                  </a:lnTo>
                  <a:lnTo>
                    <a:pt x="1363" y="562"/>
                  </a:lnTo>
                  <a:lnTo>
                    <a:pt x="1363" y="562"/>
                  </a:lnTo>
                  <a:lnTo>
                    <a:pt x="1368" y="562"/>
                  </a:lnTo>
                  <a:lnTo>
                    <a:pt x="1371" y="563"/>
                  </a:lnTo>
                  <a:lnTo>
                    <a:pt x="1372" y="564"/>
                  </a:lnTo>
                  <a:lnTo>
                    <a:pt x="1373" y="567"/>
                  </a:lnTo>
                  <a:lnTo>
                    <a:pt x="1373" y="573"/>
                  </a:lnTo>
                  <a:lnTo>
                    <a:pt x="1371" y="581"/>
                  </a:lnTo>
                  <a:lnTo>
                    <a:pt x="1365" y="597"/>
                  </a:lnTo>
                  <a:lnTo>
                    <a:pt x="1363" y="604"/>
                  </a:lnTo>
                  <a:lnTo>
                    <a:pt x="1363" y="609"/>
                  </a:lnTo>
                  <a:lnTo>
                    <a:pt x="1363" y="609"/>
                  </a:lnTo>
                  <a:lnTo>
                    <a:pt x="1372" y="605"/>
                  </a:lnTo>
                  <a:lnTo>
                    <a:pt x="1378" y="601"/>
                  </a:lnTo>
                  <a:lnTo>
                    <a:pt x="1385" y="595"/>
                  </a:lnTo>
                  <a:lnTo>
                    <a:pt x="1389" y="588"/>
                  </a:lnTo>
                  <a:lnTo>
                    <a:pt x="1399" y="574"/>
                  </a:lnTo>
                  <a:lnTo>
                    <a:pt x="1406" y="559"/>
                  </a:lnTo>
                  <a:lnTo>
                    <a:pt x="1417" y="525"/>
                  </a:lnTo>
                  <a:lnTo>
                    <a:pt x="1425" y="510"/>
                  </a:lnTo>
                  <a:lnTo>
                    <a:pt x="1434" y="496"/>
                  </a:lnTo>
                  <a:lnTo>
                    <a:pt x="1434" y="496"/>
                  </a:lnTo>
                  <a:lnTo>
                    <a:pt x="1403" y="496"/>
                  </a:lnTo>
                  <a:lnTo>
                    <a:pt x="1378" y="494"/>
                  </a:lnTo>
                  <a:lnTo>
                    <a:pt x="1354" y="490"/>
                  </a:lnTo>
                  <a:lnTo>
                    <a:pt x="1330" y="484"/>
                  </a:lnTo>
                  <a:lnTo>
                    <a:pt x="1330" y="484"/>
                  </a:lnTo>
                  <a:lnTo>
                    <a:pt x="1317" y="480"/>
                  </a:lnTo>
                  <a:lnTo>
                    <a:pt x="1303" y="476"/>
                  </a:lnTo>
                  <a:lnTo>
                    <a:pt x="1291" y="469"/>
                  </a:lnTo>
                  <a:lnTo>
                    <a:pt x="1286" y="465"/>
                  </a:lnTo>
                  <a:lnTo>
                    <a:pt x="1282" y="461"/>
                  </a:lnTo>
                  <a:lnTo>
                    <a:pt x="1282" y="461"/>
                  </a:lnTo>
                  <a:lnTo>
                    <a:pt x="1288" y="456"/>
                  </a:lnTo>
                  <a:lnTo>
                    <a:pt x="1293" y="455"/>
                  </a:lnTo>
                  <a:lnTo>
                    <a:pt x="1299" y="453"/>
                  </a:lnTo>
                  <a:lnTo>
                    <a:pt x="1306" y="453"/>
                  </a:lnTo>
                  <a:lnTo>
                    <a:pt x="1320" y="455"/>
                  </a:lnTo>
                  <a:lnTo>
                    <a:pt x="1327" y="455"/>
                  </a:lnTo>
                  <a:lnTo>
                    <a:pt x="1335" y="453"/>
                  </a:lnTo>
                  <a:lnTo>
                    <a:pt x="1335" y="453"/>
                  </a:lnTo>
                  <a:lnTo>
                    <a:pt x="1345" y="451"/>
                  </a:lnTo>
                  <a:lnTo>
                    <a:pt x="1355" y="445"/>
                  </a:lnTo>
                  <a:lnTo>
                    <a:pt x="1363" y="439"/>
                  </a:lnTo>
                  <a:lnTo>
                    <a:pt x="1372" y="432"/>
                  </a:lnTo>
                  <a:lnTo>
                    <a:pt x="1386" y="418"/>
                  </a:lnTo>
                  <a:lnTo>
                    <a:pt x="1393" y="413"/>
                  </a:lnTo>
                  <a:lnTo>
                    <a:pt x="1400" y="410"/>
                  </a:lnTo>
                  <a:lnTo>
                    <a:pt x="1400" y="410"/>
                  </a:lnTo>
                  <a:lnTo>
                    <a:pt x="1393" y="420"/>
                  </a:lnTo>
                  <a:lnTo>
                    <a:pt x="1386" y="430"/>
                  </a:lnTo>
                  <a:lnTo>
                    <a:pt x="1378" y="439"/>
                  </a:lnTo>
                  <a:lnTo>
                    <a:pt x="1368" y="448"/>
                  </a:lnTo>
                  <a:lnTo>
                    <a:pt x="1358" y="455"/>
                  </a:lnTo>
                  <a:lnTo>
                    <a:pt x="1347" y="461"/>
                  </a:lnTo>
                  <a:lnTo>
                    <a:pt x="1334" y="465"/>
                  </a:lnTo>
                  <a:lnTo>
                    <a:pt x="1320" y="468"/>
                  </a:lnTo>
                  <a:lnTo>
                    <a:pt x="1320" y="468"/>
                  </a:lnTo>
                  <a:lnTo>
                    <a:pt x="1338" y="473"/>
                  </a:lnTo>
                  <a:lnTo>
                    <a:pt x="1356" y="479"/>
                  </a:lnTo>
                  <a:lnTo>
                    <a:pt x="1375" y="482"/>
                  </a:lnTo>
                  <a:lnTo>
                    <a:pt x="1393" y="483"/>
                  </a:lnTo>
                  <a:lnTo>
                    <a:pt x="1413" y="483"/>
                  </a:lnTo>
                  <a:lnTo>
                    <a:pt x="1431" y="480"/>
                  </a:lnTo>
                  <a:lnTo>
                    <a:pt x="1449" y="477"/>
                  </a:lnTo>
                  <a:lnTo>
                    <a:pt x="1466" y="472"/>
                  </a:lnTo>
                  <a:lnTo>
                    <a:pt x="1483" y="466"/>
                  </a:lnTo>
                  <a:lnTo>
                    <a:pt x="1500" y="458"/>
                  </a:lnTo>
                  <a:lnTo>
                    <a:pt x="1515" y="449"/>
                  </a:lnTo>
                  <a:lnTo>
                    <a:pt x="1529" y="439"/>
                  </a:lnTo>
                  <a:lnTo>
                    <a:pt x="1542" y="428"/>
                  </a:lnTo>
                  <a:lnTo>
                    <a:pt x="1554" y="416"/>
                  </a:lnTo>
                  <a:lnTo>
                    <a:pt x="1564" y="403"/>
                  </a:lnTo>
                  <a:lnTo>
                    <a:pt x="1574" y="389"/>
                  </a:lnTo>
                  <a:lnTo>
                    <a:pt x="1574" y="389"/>
                  </a:lnTo>
                  <a:lnTo>
                    <a:pt x="1575" y="379"/>
                  </a:lnTo>
                  <a:lnTo>
                    <a:pt x="1575" y="369"/>
                  </a:lnTo>
                  <a:lnTo>
                    <a:pt x="1575" y="359"/>
                  </a:lnTo>
                  <a:lnTo>
                    <a:pt x="1577" y="355"/>
                  </a:lnTo>
                  <a:lnTo>
                    <a:pt x="1578" y="352"/>
                  </a:lnTo>
                  <a:lnTo>
                    <a:pt x="1578" y="352"/>
                  </a:lnTo>
                  <a:lnTo>
                    <a:pt x="1581" y="351"/>
                  </a:lnTo>
                  <a:lnTo>
                    <a:pt x="1582" y="350"/>
                  </a:lnTo>
                  <a:lnTo>
                    <a:pt x="1584" y="348"/>
                  </a:lnTo>
                  <a:lnTo>
                    <a:pt x="1585" y="348"/>
                  </a:lnTo>
                  <a:lnTo>
                    <a:pt x="1585" y="348"/>
                  </a:lnTo>
                  <a:lnTo>
                    <a:pt x="1590" y="351"/>
                  </a:lnTo>
                  <a:lnTo>
                    <a:pt x="1592" y="354"/>
                  </a:lnTo>
                  <a:lnTo>
                    <a:pt x="1595" y="358"/>
                  </a:lnTo>
                  <a:lnTo>
                    <a:pt x="1595" y="362"/>
                  </a:lnTo>
                  <a:lnTo>
                    <a:pt x="1597" y="372"/>
                  </a:lnTo>
                  <a:lnTo>
                    <a:pt x="1599" y="383"/>
                  </a:lnTo>
                  <a:lnTo>
                    <a:pt x="1599" y="383"/>
                  </a:lnTo>
                  <a:lnTo>
                    <a:pt x="1597" y="388"/>
                  </a:lnTo>
                  <a:lnTo>
                    <a:pt x="1594" y="393"/>
                  </a:lnTo>
                  <a:lnTo>
                    <a:pt x="1592" y="404"/>
                  </a:lnTo>
                  <a:lnTo>
                    <a:pt x="1590" y="417"/>
                  </a:lnTo>
                  <a:lnTo>
                    <a:pt x="1588" y="423"/>
                  </a:lnTo>
                  <a:lnTo>
                    <a:pt x="1585" y="428"/>
                  </a:lnTo>
                  <a:lnTo>
                    <a:pt x="1585" y="428"/>
                  </a:lnTo>
                  <a:lnTo>
                    <a:pt x="1611" y="421"/>
                  </a:lnTo>
                  <a:lnTo>
                    <a:pt x="1633" y="413"/>
                  </a:lnTo>
                  <a:lnTo>
                    <a:pt x="1654" y="403"/>
                  </a:lnTo>
                  <a:lnTo>
                    <a:pt x="1674" y="392"/>
                  </a:lnTo>
                  <a:lnTo>
                    <a:pt x="1691" y="379"/>
                  </a:lnTo>
                  <a:lnTo>
                    <a:pt x="1706" y="364"/>
                  </a:lnTo>
                  <a:lnTo>
                    <a:pt x="1720" y="347"/>
                  </a:lnTo>
                  <a:lnTo>
                    <a:pt x="1731" y="327"/>
                  </a:lnTo>
                  <a:lnTo>
                    <a:pt x="1731" y="327"/>
                  </a:lnTo>
                  <a:lnTo>
                    <a:pt x="1738" y="312"/>
                  </a:lnTo>
                  <a:lnTo>
                    <a:pt x="1743" y="296"/>
                  </a:lnTo>
                  <a:lnTo>
                    <a:pt x="1747" y="281"/>
                  </a:lnTo>
                  <a:lnTo>
                    <a:pt x="1748" y="264"/>
                  </a:lnTo>
                  <a:lnTo>
                    <a:pt x="1748" y="249"/>
                  </a:lnTo>
                  <a:lnTo>
                    <a:pt x="1747" y="232"/>
                  </a:lnTo>
                  <a:lnTo>
                    <a:pt x="1744" y="213"/>
                  </a:lnTo>
                  <a:lnTo>
                    <a:pt x="1740" y="197"/>
                  </a:lnTo>
                  <a:lnTo>
                    <a:pt x="1740" y="197"/>
                  </a:lnTo>
                  <a:lnTo>
                    <a:pt x="1737" y="188"/>
                  </a:lnTo>
                  <a:lnTo>
                    <a:pt x="1733" y="181"/>
                  </a:lnTo>
                  <a:lnTo>
                    <a:pt x="1731" y="177"/>
                  </a:lnTo>
                  <a:lnTo>
                    <a:pt x="1731" y="174"/>
                  </a:lnTo>
                  <a:lnTo>
                    <a:pt x="1733" y="170"/>
                  </a:lnTo>
                  <a:lnTo>
                    <a:pt x="1734" y="166"/>
                  </a:lnTo>
                  <a:lnTo>
                    <a:pt x="1734" y="166"/>
                  </a:lnTo>
                  <a:lnTo>
                    <a:pt x="1738" y="166"/>
                  </a:lnTo>
                  <a:lnTo>
                    <a:pt x="1741" y="167"/>
                  </a:lnTo>
                  <a:lnTo>
                    <a:pt x="1747" y="171"/>
                  </a:lnTo>
                  <a:lnTo>
                    <a:pt x="1747" y="171"/>
                  </a:lnTo>
                  <a:lnTo>
                    <a:pt x="1745" y="177"/>
                  </a:lnTo>
                  <a:lnTo>
                    <a:pt x="1745" y="183"/>
                  </a:lnTo>
                  <a:lnTo>
                    <a:pt x="1750" y="195"/>
                  </a:lnTo>
                  <a:lnTo>
                    <a:pt x="1755" y="206"/>
                  </a:lnTo>
                  <a:lnTo>
                    <a:pt x="1757" y="213"/>
                  </a:lnTo>
                  <a:lnTo>
                    <a:pt x="1758" y="219"/>
                  </a:lnTo>
                  <a:lnTo>
                    <a:pt x="1758" y="219"/>
                  </a:lnTo>
                  <a:lnTo>
                    <a:pt x="1759" y="220"/>
                  </a:lnTo>
                  <a:lnTo>
                    <a:pt x="1762" y="222"/>
                  </a:lnTo>
                  <a:lnTo>
                    <a:pt x="1765" y="223"/>
                  </a:lnTo>
                  <a:lnTo>
                    <a:pt x="1766" y="226"/>
                  </a:lnTo>
                  <a:lnTo>
                    <a:pt x="1766" y="226"/>
                  </a:lnTo>
                  <a:lnTo>
                    <a:pt x="1771" y="240"/>
                  </a:lnTo>
                  <a:lnTo>
                    <a:pt x="1776" y="254"/>
                  </a:lnTo>
                  <a:lnTo>
                    <a:pt x="1785" y="268"/>
                  </a:lnTo>
                  <a:lnTo>
                    <a:pt x="1794" y="279"/>
                  </a:lnTo>
                  <a:lnTo>
                    <a:pt x="1806" y="291"/>
                  </a:lnTo>
                  <a:lnTo>
                    <a:pt x="1820" y="300"/>
                  </a:lnTo>
                  <a:lnTo>
                    <a:pt x="1834" y="309"/>
                  </a:lnTo>
                  <a:lnTo>
                    <a:pt x="1848" y="317"/>
                  </a:lnTo>
                  <a:lnTo>
                    <a:pt x="1848" y="317"/>
                  </a:lnTo>
                  <a:lnTo>
                    <a:pt x="1856" y="327"/>
                  </a:lnTo>
                  <a:lnTo>
                    <a:pt x="1865" y="338"/>
                  </a:lnTo>
                  <a:lnTo>
                    <a:pt x="1873" y="350"/>
                  </a:lnTo>
                  <a:lnTo>
                    <a:pt x="1877" y="355"/>
                  </a:lnTo>
                  <a:lnTo>
                    <a:pt x="1880" y="362"/>
                  </a:lnTo>
                  <a:lnTo>
                    <a:pt x="1880" y="362"/>
                  </a:lnTo>
                  <a:lnTo>
                    <a:pt x="1882" y="369"/>
                  </a:lnTo>
                  <a:lnTo>
                    <a:pt x="1883" y="378"/>
                  </a:lnTo>
                  <a:lnTo>
                    <a:pt x="1886" y="385"/>
                  </a:lnTo>
                  <a:lnTo>
                    <a:pt x="1887" y="388"/>
                  </a:lnTo>
                  <a:lnTo>
                    <a:pt x="1890" y="390"/>
                  </a:lnTo>
                  <a:lnTo>
                    <a:pt x="1890" y="390"/>
                  </a:lnTo>
                  <a:lnTo>
                    <a:pt x="1893" y="385"/>
                  </a:lnTo>
                  <a:lnTo>
                    <a:pt x="1893" y="380"/>
                  </a:lnTo>
                  <a:lnTo>
                    <a:pt x="1891" y="372"/>
                  </a:lnTo>
                  <a:lnTo>
                    <a:pt x="1890" y="362"/>
                  </a:lnTo>
                  <a:lnTo>
                    <a:pt x="1889" y="352"/>
                  </a:lnTo>
                  <a:lnTo>
                    <a:pt x="1889" y="352"/>
                  </a:lnTo>
                  <a:lnTo>
                    <a:pt x="1894" y="350"/>
                  </a:lnTo>
                  <a:lnTo>
                    <a:pt x="1898" y="350"/>
                  </a:lnTo>
                  <a:lnTo>
                    <a:pt x="1901" y="351"/>
                  </a:lnTo>
                  <a:lnTo>
                    <a:pt x="1904" y="354"/>
                  </a:lnTo>
                  <a:lnTo>
                    <a:pt x="1908" y="359"/>
                  </a:lnTo>
                  <a:lnTo>
                    <a:pt x="1912" y="366"/>
                  </a:lnTo>
                  <a:lnTo>
                    <a:pt x="1912" y="366"/>
                  </a:lnTo>
                  <a:lnTo>
                    <a:pt x="1912" y="368"/>
                  </a:lnTo>
                  <a:lnTo>
                    <a:pt x="1911" y="368"/>
                  </a:lnTo>
                  <a:lnTo>
                    <a:pt x="1908" y="368"/>
                  </a:lnTo>
                  <a:lnTo>
                    <a:pt x="1908" y="369"/>
                  </a:lnTo>
                  <a:lnTo>
                    <a:pt x="1908" y="369"/>
                  </a:lnTo>
                  <a:lnTo>
                    <a:pt x="1912" y="378"/>
                  </a:lnTo>
                  <a:lnTo>
                    <a:pt x="1917" y="389"/>
                  </a:lnTo>
                  <a:lnTo>
                    <a:pt x="1918" y="399"/>
                  </a:lnTo>
                  <a:lnTo>
                    <a:pt x="1918" y="410"/>
                  </a:lnTo>
                  <a:lnTo>
                    <a:pt x="1918" y="421"/>
                  </a:lnTo>
                  <a:lnTo>
                    <a:pt x="1917" y="432"/>
                  </a:lnTo>
                  <a:lnTo>
                    <a:pt x="1911" y="455"/>
                  </a:lnTo>
                  <a:lnTo>
                    <a:pt x="1911" y="455"/>
                  </a:lnTo>
                  <a:lnTo>
                    <a:pt x="1917" y="453"/>
                  </a:lnTo>
                  <a:lnTo>
                    <a:pt x="1922" y="451"/>
                  </a:lnTo>
                  <a:lnTo>
                    <a:pt x="1925" y="446"/>
                  </a:lnTo>
                  <a:lnTo>
                    <a:pt x="1928" y="441"/>
                  </a:lnTo>
                  <a:lnTo>
                    <a:pt x="1933" y="431"/>
                  </a:lnTo>
                  <a:lnTo>
                    <a:pt x="1936" y="425"/>
                  </a:lnTo>
                  <a:lnTo>
                    <a:pt x="1939" y="421"/>
                  </a:lnTo>
                  <a:lnTo>
                    <a:pt x="1939" y="421"/>
                  </a:lnTo>
                  <a:lnTo>
                    <a:pt x="1947" y="404"/>
                  </a:lnTo>
                  <a:lnTo>
                    <a:pt x="1955" y="388"/>
                  </a:lnTo>
                  <a:lnTo>
                    <a:pt x="1960" y="369"/>
                  </a:lnTo>
                  <a:lnTo>
                    <a:pt x="1963" y="359"/>
                  </a:lnTo>
                  <a:lnTo>
                    <a:pt x="1964" y="348"/>
                  </a:lnTo>
                  <a:lnTo>
                    <a:pt x="1964" y="348"/>
                  </a:lnTo>
                  <a:lnTo>
                    <a:pt x="1964" y="333"/>
                  </a:lnTo>
                  <a:lnTo>
                    <a:pt x="1963" y="319"/>
                  </a:lnTo>
                  <a:lnTo>
                    <a:pt x="1960" y="305"/>
                  </a:lnTo>
                  <a:lnTo>
                    <a:pt x="1956" y="292"/>
                  </a:lnTo>
                  <a:lnTo>
                    <a:pt x="1950" y="279"/>
                  </a:lnTo>
                  <a:lnTo>
                    <a:pt x="1946" y="268"/>
                  </a:lnTo>
                  <a:lnTo>
                    <a:pt x="1933" y="247"/>
                  </a:lnTo>
                  <a:lnTo>
                    <a:pt x="1933" y="247"/>
                  </a:lnTo>
                  <a:lnTo>
                    <a:pt x="1914" y="218"/>
                  </a:lnTo>
                  <a:lnTo>
                    <a:pt x="1905" y="202"/>
                  </a:lnTo>
                  <a:lnTo>
                    <a:pt x="1903" y="195"/>
                  </a:lnTo>
                  <a:lnTo>
                    <a:pt x="1903" y="191"/>
                  </a:lnTo>
                  <a:lnTo>
                    <a:pt x="1903" y="191"/>
                  </a:lnTo>
                  <a:lnTo>
                    <a:pt x="1904" y="187"/>
                  </a:lnTo>
                  <a:lnTo>
                    <a:pt x="1907" y="185"/>
                  </a:lnTo>
                  <a:lnTo>
                    <a:pt x="1914" y="183"/>
                  </a:lnTo>
                  <a:lnTo>
                    <a:pt x="1921" y="181"/>
                  </a:lnTo>
                  <a:lnTo>
                    <a:pt x="1924" y="180"/>
                  </a:lnTo>
                  <a:lnTo>
                    <a:pt x="1925" y="178"/>
                  </a:lnTo>
                  <a:lnTo>
                    <a:pt x="1925" y="178"/>
                  </a:lnTo>
                  <a:lnTo>
                    <a:pt x="1915" y="174"/>
                  </a:lnTo>
                  <a:lnTo>
                    <a:pt x="1904" y="168"/>
                  </a:lnTo>
                  <a:lnTo>
                    <a:pt x="1886" y="156"/>
                  </a:lnTo>
                  <a:lnTo>
                    <a:pt x="1849" y="128"/>
                  </a:lnTo>
                  <a:lnTo>
                    <a:pt x="1831" y="115"/>
                  </a:lnTo>
                  <a:lnTo>
                    <a:pt x="1821" y="110"/>
                  </a:lnTo>
                  <a:lnTo>
                    <a:pt x="1810" y="105"/>
                  </a:lnTo>
                  <a:lnTo>
                    <a:pt x="1799" y="101"/>
                  </a:lnTo>
                  <a:lnTo>
                    <a:pt x="1787" y="100"/>
                  </a:lnTo>
                  <a:lnTo>
                    <a:pt x="1775" y="100"/>
                  </a:lnTo>
                  <a:lnTo>
                    <a:pt x="1761" y="101"/>
                  </a:lnTo>
                  <a:lnTo>
                    <a:pt x="1761" y="101"/>
                  </a:lnTo>
                  <a:lnTo>
                    <a:pt x="1755" y="97"/>
                  </a:lnTo>
                  <a:lnTo>
                    <a:pt x="1754" y="94"/>
                  </a:lnTo>
                  <a:lnTo>
                    <a:pt x="1754" y="90"/>
                  </a:lnTo>
                  <a:lnTo>
                    <a:pt x="1754" y="90"/>
                  </a:lnTo>
                  <a:lnTo>
                    <a:pt x="1764" y="87"/>
                  </a:lnTo>
                  <a:lnTo>
                    <a:pt x="1773" y="84"/>
                  </a:lnTo>
                  <a:lnTo>
                    <a:pt x="1782" y="84"/>
                  </a:lnTo>
                  <a:lnTo>
                    <a:pt x="1790" y="86"/>
                  </a:lnTo>
                  <a:lnTo>
                    <a:pt x="1799" y="87"/>
                  </a:lnTo>
                  <a:lnTo>
                    <a:pt x="1807" y="88"/>
                  </a:lnTo>
                  <a:lnTo>
                    <a:pt x="1824" y="95"/>
                  </a:lnTo>
                  <a:lnTo>
                    <a:pt x="1839" y="104"/>
                  </a:lnTo>
                  <a:lnTo>
                    <a:pt x="1853" y="114"/>
                  </a:lnTo>
                  <a:lnTo>
                    <a:pt x="1867" y="124"/>
                  </a:lnTo>
                  <a:lnTo>
                    <a:pt x="1882" y="132"/>
                  </a:lnTo>
                  <a:lnTo>
                    <a:pt x="1882" y="132"/>
                  </a:lnTo>
                  <a:lnTo>
                    <a:pt x="1884" y="138"/>
                  </a:lnTo>
                  <a:lnTo>
                    <a:pt x="1889" y="142"/>
                  </a:lnTo>
                  <a:lnTo>
                    <a:pt x="1893" y="147"/>
                  </a:lnTo>
                  <a:lnTo>
                    <a:pt x="1897" y="150"/>
                  </a:lnTo>
                  <a:lnTo>
                    <a:pt x="1908" y="157"/>
                  </a:lnTo>
                  <a:lnTo>
                    <a:pt x="1919" y="163"/>
                  </a:lnTo>
                  <a:lnTo>
                    <a:pt x="1919" y="163"/>
                  </a:lnTo>
                  <a:lnTo>
                    <a:pt x="1907" y="145"/>
                  </a:lnTo>
                  <a:lnTo>
                    <a:pt x="1891" y="128"/>
                  </a:lnTo>
                  <a:lnTo>
                    <a:pt x="1874" y="111"/>
                  </a:lnTo>
                  <a:lnTo>
                    <a:pt x="1856" y="97"/>
                  </a:lnTo>
                  <a:lnTo>
                    <a:pt x="1837" y="84"/>
                  </a:lnTo>
                  <a:lnTo>
                    <a:pt x="1816" y="76"/>
                  </a:lnTo>
                  <a:lnTo>
                    <a:pt x="1804" y="72"/>
                  </a:lnTo>
                  <a:lnTo>
                    <a:pt x="1793" y="69"/>
                  </a:lnTo>
                  <a:lnTo>
                    <a:pt x="1782" y="67"/>
                  </a:lnTo>
                  <a:lnTo>
                    <a:pt x="1769" y="66"/>
                  </a:lnTo>
                  <a:lnTo>
                    <a:pt x="1769" y="66"/>
                  </a:lnTo>
                  <a:lnTo>
                    <a:pt x="1766" y="62"/>
                  </a:lnTo>
                  <a:lnTo>
                    <a:pt x="1766" y="58"/>
                  </a:lnTo>
                  <a:lnTo>
                    <a:pt x="1766" y="55"/>
                  </a:lnTo>
                  <a:lnTo>
                    <a:pt x="1769" y="52"/>
                  </a:lnTo>
                  <a:lnTo>
                    <a:pt x="1776" y="46"/>
                  </a:lnTo>
                  <a:lnTo>
                    <a:pt x="1779" y="44"/>
                  </a:lnTo>
                  <a:lnTo>
                    <a:pt x="1782" y="41"/>
                  </a:lnTo>
                  <a:lnTo>
                    <a:pt x="1782" y="41"/>
                  </a:lnTo>
                  <a:lnTo>
                    <a:pt x="1758" y="31"/>
                  </a:lnTo>
                  <a:lnTo>
                    <a:pt x="1731" y="22"/>
                  </a:lnTo>
                  <a:lnTo>
                    <a:pt x="1705" y="17"/>
                  </a:lnTo>
                  <a:lnTo>
                    <a:pt x="1677" y="14"/>
                  </a:lnTo>
                  <a:lnTo>
                    <a:pt x="1648" y="13"/>
                  </a:lnTo>
                  <a:lnTo>
                    <a:pt x="1634" y="14"/>
                  </a:lnTo>
                  <a:lnTo>
                    <a:pt x="1620" y="15"/>
                  </a:lnTo>
                  <a:lnTo>
                    <a:pt x="1606" y="18"/>
                  </a:lnTo>
                  <a:lnTo>
                    <a:pt x="1592" y="21"/>
                  </a:lnTo>
                  <a:lnTo>
                    <a:pt x="1578" y="27"/>
                  </a:lnTo>
                  <a:lnTo>
                    <a:pt x="1564" y="31"/>
                  </a:lnTo>
                  <a:lnTo>
                    <a:pt x="1564" y="31"/>
                  </a:lnTo>
                  <a:lnTo>
                    <a:pt x="1560" y="38"/>
                  </a:lnTo>
                  <a:lnTo>
                    <a:pt x="1554" y="44"/>
                  </a:lnTo>
                  <a:lnTo>
                    <a:pt x="1542" y="55"/>
                  </a:lnTo>
                  <a:lnTo>
                    <a:pt x="1542" y="55"/>
                  </a:lnTo>
                  <a:lnTo>
                    <a:pt x="1549" y="59"/>
                  </a:lnTo>
                  <a:lnTo>
                    <a:pt x="1556" y="62"/>
                  </a:lnTo>
                  <a:lnTo>
                    <a:pt x="1563" y="66"/>
                  </a:lnTo>
                  <a:lnTo>
                    <a:pt x="1568" y="72"/>
                  </a:lnTo>
                  <a:lnTo>
                    <a:pt x="1568" y="72"/>
                  </a:lnTo>
                  <a:lnTo>
                    <a:pt x="1566" y="79"/>
                  </a:lnTo>
                  <a:lnTo>
                    <a:pt x="1564" y="83"/>
                  </a:lnTo>
                  <a:lnTo>
                    <a:pt x="1560" y="84"/>
                  </a:lnTo>
                  <a:lnTo>
                    <a:pt x="1560" y="84"/>
                  </a:lnTo>
                  <a:lnTo>
                    <a:pt x="1557" y="84"/>
                  </a:lnTo>
                  <a:lnTo>
                    <a:pt x="1554" y="83"/>
                  </a:lnTo>
                  <a:lnTo>
                    <a:pt x="1550" y="80"/>
                  </a:lnTo>
                  <a:lnTo>
                    <a:pt x="1546" y="76"/>
                  </a:lnTo>
                  <a:lnTo>
                    <a:pt x="1542" y="72"/>
                  </a:lnTo>
                  <a:lnTo>
                    <a:pt x="1542" y="72"/>
                  </a:lnTo>
                  <a:lnTo>
                    <a:pt x="1531" y="65"/>
                  </a:lnTo>
                  <a:lnTo>
                    <a:pt x="1517" y="58"/>
                  </a:lnTo>
                  <a:lnTo>
                    <a:pt x="1501" y="52"/>
                  </a:lnTo>
                  <a:lnTo>
                    <a:pt x="1484" y="46"/>
                  </a:lnTo>
                  <a:lnTo>
                    <a:pt x="1467" y="42"/>
                  </a:lnTo>
                  <a:lnTo>
                    <a:pt x="1449" y="38"/>
                  </a:lnTo>
                  <a:lnTo>
                    <a:pt x="1432" y="37"/>
                  </a:lnTo>
                  <a:lnTo>
                    <a:pt x="1417" y="37"/>
                  </a:lnTo>
                  <a:lnTo>
                    <a:pt x="1417" y="37"/>
                  </a:lnTo>
                  <a:lnTo>
                    <a:pt x="1389" y="44"/>
                  </a:lnTo>
                  <a:lnTo>
                    <a:pt x="1362" y="51"/>
                  </a:lnTo>
                  <a:lnTo>
                    <a:pt x="1362" y="51"/>
                  </a:lnTo>
                  <a:lnTo>
                    <a:pt x="1342" y="56"/>
                  </a:lnTo>
                  <a:lnTo>
                    <a:pt x="1326" y="63"/>
                  </a:lnTo>
                  <a:lnTo>
                    <a:pt x="1309" y="72"/>
                  </a:lnTo>
                  <a:lnTo>
                    <a:pt x="1293" y="81"/>
                  </a:lnTo>
                  <a:lnTo>
                    <a:pt x="1279" y="93"/>
                  </a:lnTo>
                  <a:lnTo>
                    <a:pt x="1265" y="107"/>
                  </a:lnTo>
                  <a:lnTo>
                    <a:pt x="1253" y="119"/>
                  </a:lnTo>
                  <a:lnTo>
                    <a:pt x="1241" y="135"/>
                  </a:lnTo>
                  <a:lnTo>
                    <a:pt x="1230" y="150"/>
                  </a:lnTo>
                  <a:lnTo>
                    <a:pt x="1219" y="166"/>
                  </a:lnTo>
                  <a:lnTo>
                    <a:pt x="1201" y="199"/>
                  </a:lnTo>
                  <a:lnTo>
                    <a:pt x="1184" y="234"/>
                  </a:lnTo>
                  <a:lnTo>
                    <a:pt x="1168" y="268"/>
                  </a:lnTo>
                  <a:lnTo>
                    <a:pt x="1168" y="268"/>
                  </a:lnTo>
                  <a:lnTo>
                    <a:pt x="1157" y="289"/>
                  </a:lnTo>
                  <a:lnTo>
                    <a:pt x="1147" y="306"/>
                  </a:lnTo>
                  <a:lnTo>
                    <a:pt x="1136" y="323"/>
                  </a:lnTo>
                  <a:lnTo>
                    <a:pt x="1123" y="340"/>
                  </a:lnTo>
                  <a:lnTo>
                    <a:pt x="1123" y="340"/>
                  </a:lnTo>
                  <a:lnTo>
                    <a:pt x="1112" y="354"/>
                  </a:lnTo>
                  <a:lnTo>
                    <a:pt x="1098" y="366"/>
                  </a:lnTo>
                  <a:lnTo>
                    <a:pt x="1083" y="379"/>
                  </a:lnTo>
                  <a:lnTo>
                    <a:pt x="1066" y="389"/>
                  </a:lnTo>
                  <a:lnTo>
                    <a:pt x="1046" y="397"/>
                  </a:lnTo>
                  <a:lnTo>
                    <a:pt x="1038" y="400"/>
                  </a:lnTo>
                  <a:lnTo>
                    <a:pt x="1028" y="402"/>
                  </a:lnTo>
                  <a:lnTo>
                    <a:pt x="1017" y="403"/>
                  </a:lnTo>
                  <a:lnTo>
                    <a:pt x="1007" y="403"/>
                  </a:lnTo>
                  <a:lnTo>
                    <a:pt x="997" y="402"/>
                  </a:lnTo>
                  <a:lnTo>
                    <a:pt x="986" y="399"/>
                  </a:lnTo>
                  <a:lnTo>
                    <a:pt x="986" y="399"/>
                  </a:lnTo>
                  <a:lnTo>
                    <a:pt x="987" y="403"/>
                  </a:lnTo>
                  <a:lnTo>
                    <a:pt x="990" y="407"/>
                  </a:lnTo>
                  <a:lnTo>
                    <a:pt x="997" y="413"/>
                  </a:lnTo>
                  <a:lnTo>
                    <a:pt x="1004" y="418"/>
                  </a:lnTo>
                  <a:lnTo>
                    <a:pt x="1007" y="423"/>
                  </a:lnTo>
                  <a:lnTo>
                    <a:pt x="1008" y="427"/>
                  </a:lnTo>
                  <a:lnTo>
                    <a:pt x="1008" y="427"/>
                  </a:lnTo>
                  <a:lnTo>
                    <a:pt x="1014" y="428"/>
                  </a:lnTo>
                  <a:lnTo>
                    <a:pt x="1018" y="430"/>
                  </a:lnTo>
                  <a:lnTo>
                    <a:pt x="1025" y="435"/>
                  </a:lnTo>
                  <a:lnTo>
                    <a:pt x="1031" y="442"/>
                  </a:lnTo>
                  <a:lnTo>
                    <a:pt x="1038" y="448"/>
                  </a:lnTo>
                  <a:lnTo>
                    <a:pt x="1038" y="448"/>
                  </a:lnTo>
                  <a:lnTo>
                    <a:pt x="1046" y="451"/>
                  </a:lnTo>
                  <a:lnTo>
                    <a:pt x="1053" y="451"/>
                  </a:lnTo>
                  <a:lnTo>
                    <a:pt x="1057" y="452"/>
                  </a:lnTo>
                  <a:lnTo>
                    <a:pt x="1062" y="453"/>
                  </a:lnTo>
                  <a:lnTo>
                    <a:pt x="1064" y="456"/>
                  </a:lnTo>
                  <a:lnTo>
                    <a:pt x="1066" y="461"/>
                  </a:lnTo>
                  <a:lnTo>
                    <a:pt x="1066" y="461"/>
                  </a:lnTo>
                  <a:lnTo>
                    <a:pt x="1062" y="463"/>
                  </a:lnTo>
                  <a:lnTo>
                    <a:pt x="1057" y="466"/>
                  </a:lnTo>
                  <a:lnTo>
                    <a:pt x="1046" y="469"/>
                  </a:lnTo>
                  <a:lnTo>
                    <a:pt x="1035" y="469"/>
                  </a:lnTo>
                  <a:lnTo>
                    <a:pt x="1022" y="468"/>
                  </a:lnTo>
                  <a:lnTo>
                    <a:pt x="1010" y="465"/>
                  </a:lnTo>
                  <a:lnTo>
                    <a:pt x="997" y="462"/>
                  </a:lnTo>
                  <a:lnTo>
                    <a:pt x="977" y="455"/>
                  </a:lnTo>
                  <a:lnTo>
                    <a:pt x="977" y="455"/>
                  </a:lnTo>
                  <a:lnTo>
                    <a:pt x="984" y="476"/>
                  </a:lnTo>
                  <a:lnTo>
                    <a:pt x="990" y="497"/>
                  </a:lnTo>
                  <a:lnTo>
                    <a:pt x="997" y="515"/>
                  </a:lnTo>
                  <a:lnTo>
                    <a:pt x="1001" y="524"/>
                  </a:lnTo>
                  <a:lnTo>
                    <a:pt x="1007" y="532"/>
                  </a:lnTo>
                  <a:lnTo>
                    <a:pt x="1007" y="532"/>
                  </a:lnTo>
                  <a:lnTo>
                    <a:pt x="1015" y="541"/>
                  </a:lnTo>
                  <a:lnTo>
                    <a:pt x="1027" y="549"/>
                  </a:lnTo>
                  <a:lnTo>
                    <a:pt x="1027" y="549"/>
                  </a:lnTo>
                  <a:lnTo>
                    <a:pt x="1038" y="559"/>
                  </a:lnTo>
                  <a:lnTo>
                    <a:pt x="1050" y="569"/>
                  </a:lnTo>
                  <a:lnTo>
                    <a:pt x="1064" y="577"/>
                  </a:lnTo>
                  <a:lnTo>
                    <a:pt x="1079" y="584"/>
                  </a:lnTo>
                  <a:lnTo>
                    <a:pt x="1094" y="590"/>
                  </a:lnTo>
                  <a:lnTo>
                    <a:pt x="1109" y="591"/>
                  </a:lnTo>
                  <a:lnTo>
                    <a:pt x="1118" y="591"/>
                  </a:lnTo>
                  <a:lnTo>
                    <a:pt x="1126" y="591"/>
                  </a:lnTo>
                  <a:lnTo>
                    <a:pt x="1135" y="588"/>
                  </a:lnTo>
                  <a:lnTo>
                    <a:pt x="1143" y="587"/>
                  </a:lnTo>
                  <a:lnTo>
                    <a:pt x="1143" y="587"/>
                  </a:lnTo>
                  <a:lnTo>
                    <a:pt x="1147" y="588"/>
                  </a:lnTo>
                  <a:lnTo>
                    <a:pt x="1150" y="590"/>
                  </a:lnTo>
                  <a:lnTo>
                    <a:pt x="1153" y="592"/>
                  </a:lnTo>
                  <a:lnTo>
                    <a:pt x="1153" y="595"/>
                  </a:lnTo>
                  <a:lnTo>
                    <a:pt x="1153" y="602"/>
                  </a:lnTo>
                  <a:lnTo>
                    <a:pt x="1150" y="611"/>
                  </a:lnTo>
                  <a:lnTo>
                    <a:pt x="1150" y="611"/>
                  </a:lnTo>
                  <a:lnTo>
                    <a:pt x="1130" y="615"/>
                  </a:lnTo>
                  <a:lnTo>
                    <a:pt x="1109" y="621"/>
                  </a:lnTo>
                  <a:lnTo>
                    <a:pt x="1097" y="622"/>
                  </a:lnTo>
                  <a:lnTo>
                    <a:pt x="1086" y="623"/>
                  </a:lnTo>
                  <a:lnTo>
                    <a:pt x="1076" y="625"/>
                  </a:lnTo>
                  <a:lnTo>
                    <a:pt x="1064" y="623"/>
                  </a:lnTo>
                  <a:lnTo>
                    <a:pt x="1064" y="623"/>
                  </a:lnTo>
                  <a:lnTo>
                    <a:pt x="1074" y="633"/>
                  </a:lnTo>
                  <a:lnTo>
                    <a:pt x="1086" y="644"/>
                  </a:lnTo>
                  <a:lnTo>
                    <a:pt x="1100" y="654"/>
                  </a:lnTo>
                  <a:lnTo>
                    <a:pt x="1114" y="664"/>
                  </a:lnTo>
                  <a:lnTo>
                    <a:pt x="1130" y="673"/>
                  </a:lnTo>
                  <a:lnTo>
                    <a:pt x="1146" y="680"/>
                  </a:lnTo>
                  <a:lnTo>
                    <a:pt x="1163" y="684"/>
                  </a:lnTo>
                  <a:lnTo>
                    <a:pt x="1180" y="688"/>
                  </a:lnTo>
                  <a:lnTo>
                    <a:pt x="1180" y="688"/>
                  </a:lnTo>
                  <a:lnTo>
                    <a:pt x="1189" y="688"/>
                  </a:lnTo>
                  <a:lnTo>
                    <a:pt x="1201" y="688"/>
                  </a:lnTo>
                  <a:lnTo>
                    <a:pt x="1222" y="687"/>
                  </a:lnTo>
                  <a:lnTo>
                    <a:pt x="1232" y="685"/>
                  </a:lnTo>
                  <a:lnTo>
                    <a:pt x="1240" y="687"/>
                  </a:lnTo>
                  <a:lnTo>
                    <a:pt x="1247" y="689"/>
                  </a:lnTo>
                  <a:lnTo>
                    <a:pt x="1251" y="694"/>
                  </a:lnTo>
                  <a:lnTo>
                    <a:pt x="1251" y="694"/>
                  </a:lnTo>
                  <a:lnTo>
                    <a:pt x="1250" y="698"/>
                  </a:lnTo>
                  <a:lnTo>
                    <a:pt x="1247" y="701"/>
                  </a:lnTo>
                  <a:lnTo>
                    <a:pt x="1239" y="706"/>
                  </a:lnTo>
                  <a:lnTo>
                    <a:pt x="1230" y="712"/>
                  </a:lnTo>
                  <a:lnTo>
                    <a:pt x="1226" y="716"/>
                  </a:lnTo>
                  <a:lnTo>
                    <a:pt x="1223" y="722"/>
                  </a:lnTo>
                  <a:lnTo>
                    <a:pt x="1223" y="722"/>
                  </a:lnTo>
                  <a:lnTo>
                    <a:pt x="1233" y="724"/>
                  </a:lnTo>
                  <a:lnTo>
                    <a:pt x="1243" y="724"/>
                  </a:lnTo>
                  <a:lnTo>
                    <a:pt x="1251" y="723"/>
                  </a:lnTo>
                  <a:lnTo>
                    <a:pt x="1261" y="720"/>
                  </a:lnTo>
                  <a:lnTo>
                    <a:pt x="1271" y="719"/>
                  </a:lnTo>
                  <a:lnTo>
                    <a:pt x="1279" y="717"/>
                  </a:lnTo>
                  <a:lnTo>
                    <a:pt x="1288" y="717"/>
                  </a:lnTo>
                  <a:lnTo>
                    <a:pt x="1298" y="719"/>
                  </a:lnTo>
                  <a:lnTo>
                    <a:pt x="1298" y="719"/>
                  </a:lnTo>
                  <a:lnTo>
                    <a:pt x="1299" y="723"/>
                  </a:lnTo>
                  <a:lnTo>
                    <a:pt x="1299" y="727"/>
                  </a:lnTo>
                  <a:lnTo>
                    <a:pt x="1298" y="737"/>
                  </a:lnTo>
                  <a:lnTo>
                    <a:pt x="1298" y="737"/>
                  </a:lnTo>
                  <a:lnTo>
                    <a:pt x="1327" y="740"/>
                  </a:lnTo>
                  <a:lnTo>
                    <a:pt x="1354" y="743"/>
                  </a:lnTo>
                  <a:lnTo>
                    <a:pt x="1368" y="744"/>
                  </a:lnTo>
                  <a:lnTo>
                    <a:pt x="1382" y="743"/>
                  </a:lnTo>
                  <a:lnTo>
                    <a:pt x="1396" y="741"/>
                  </a:lnTo>
                  <a:lnTo>
                    <a:pt x="1410" y="737"/>
                  </a:lnTo>
                  <a:lnTo>
                    <a:pt x="1410" y="737"/>
                  </a:lnTo>
                  <a:lnTo>
                    <a:pt x="1401" y="730"/>
                  </a:lnTo>
                  <a:lnTo>
                    <a:pt x="1393" y="726"/>
                  </a:lnTo>
                  <a:lnTo>
                    <a:pt x="1386" y="719"/>
                  </a:lnTo>
                  <a:lnTo>
                    <a:pt x="1383" y="715"/>
                  </a:lnTo>
                  <a:lnTo>
                    <a:pt x="1382" y="710"/>
                  </a:lnTo>
                  <a:lnTo>
                    <a:pt x="1382" y="710"/>
                  </a:lnTo>
                  <a:lnTo>
                    <a:pt x="1372" y="712"/>
                  </a:lnTo>
                  <a:lnTo>
                    <a:pt x="1363" y="713"/>
                  </a:lnTo>
                  <a:lnTo>
                    <a:pt x="1354" y="712"/>
                  </a:lnTo>
                  <a:lnTo>
                    <a:pt x="1344" y="710"/>
                  </a:lnTo>
                  <a:lnTo>
                    <a:pt x="1334" y="708"/>
                  </a:lnTo>
                  <a:lnTo>
                    <a:pt x="1326" y="705"/>
                  </a:lnTo>
                  <a:lnTo>
                    <a:pt x="1316" y="699"/>
                  </a:lnTo>
                  <a:lnTo>
                    <a:pt x="1309" y="695"/>
                  </a:lnTo>
                  <a:lnTo>
                    <a:pt x="1302" y="688"/>
                  </a:lnTo>
                  <a:lnTo>
                    <a:pt x="1295" y="681"/>
                  </a:lnTo>
                  <a:lnTo>
                    <a:pt x="1291" y="674"/>
                  </a:lnTo>
                  <a:lnTo>
                    <a:pt x="1286" y="666"/>
                  </a:lnTo>
                  <a:lnTo>
                    <a:pt x="1285" y="657"/>
                  </a:lnTo>
                  <a:lnTo>
                    <a:pt x="1285" y="649"/>
                  </a:lnTo>
                  <a:lnTo>
                    <a:pt x="1286" y="639"/>
                  </a:lnTo>
                  <a:lnTo>
                    <a:pt x="1291" y="630"/>
                  </a:lnTo>
                  <a:lnTo>
                    <a:pt x="1291" y="630"/>
                  </a:lnTo>
                  <a:lnTo>
                    <a:pt x="1269" y="629"/>
                  </a:lnTo>
                  <a:lnTo>
                    <a:pt x="1248" y="626"/>
                  </a:lnTo>
                  <a:lnTo>
                    <a:pt x="1229" y="622"/>
                  </a:lnTo>
                  <a:lnTo>
                    <a:pt x="1209" y="618"/>
                  </a:lnTo>
                  <a:lnTo>
                    <a:pt x="1192" y="611"/>
                  </a:lnTo>
                  <a:lnTo>
                    <a:pt x="1177" y="601"/>
                  </a:lnTo>
                  <a:lnTo>
                    <a:pt x="1170" y="595"/>
                  </a:lnTo>
                  <a:lnTo>
                    <a:pt x="1164" y="590"/>
                  </a:lnTo>
                  <a:lnTo>
                    <a:pt x="1159" y="583"/>
                  </a:lnTo>
                  <a:lnTo>
                    <a:pt x="1154" y="576"/>
                  </a:lnTo>
                  <a:lnTo>
                    <a:pt x="1154" y="576"/>
                  </a:lnTo>
                  <a:lnTo>
                    <a:pt x="1156" y="573"/>
                  </a:lnTo>
                  <a:lnTo>
                    <a:pt x="1160" y="571"/>
                  </a:lnTo>
                  <a:lnTo>
                    <a:pt x="1167" y="570"/>
                  </a:lnTo>
                  <a:lnTo>
                    <a:pt x="1175" y="570"/>
                  </a:lnTo>
                  <a:lnTo>
                    <a:pt x="1185" y="571"/>
                  </a:lnTo>
                  <a:lnTo>
                    <a:pt x="1195" y="571"/>
                  </a:lnTo>
                  <a:lnTo>
                    <a:pt x="1203" y="570"/>
                  </a:lnTo>
                  <a:lnTo>
                    <a:pt x="1208" y="569"/>
                  </a:lnTo>
                  <a:lnTo>
                    <a:pt x="1210" y="567"/>
                  </a:lnTo>
                  <a:lnTo>
                    <a:pt x="1215" y="564"/>
                  </a:lnTo>
                  <a:lnTo>
                    <a:pt x="1216" y="560"/>
                  </a:lnTo>
                  <a:lnTo>
                    <a:pt x="1216" y="560"/>
                  </a:lnTo>
                  <a:lnTo>
                    <a:pt x="1206" y="556"/>
                  </a:lnTo>
                  <a:lnTo>
                    <a:pt x="1195" y="550"/>
                  </a:lnTo>
                  <a:lnTo>
                    <a:pt x="1185" y="545"/>
                  </a:lnTo>
                  <a:lnTo>
                    <a:pt x="1175" y="538"/>
                  </a:lnTo>
                  <a:lnTo>
                    <a:pt x="1167" y="529"/>
                  </a:lnTo>
                  <a:lnTo>
                    <a:pt x="1159" y="521"/>
                  </a:lnTo>
                  <a:lnTo>
                    <a:pt x="1152" y="512"/>
                  </a:lnTo>
                  <a:lnTo>
                    <a:pt x="1147" y="503"/>
                  </a:lnTo>
                  <a:lnTo>
                    <a:pt x="1147" y="503"/>
                  </a:lnTo>
                  <a:lnTo>
                    <a:pt x="1143" y="494"/>
                  </a:lnTo>
                  <a:lnTo>
                    <a:pt x="1139" y="483"/>
                  </a:lnTo>
                  <a:lnTo>
                    <a:pt x="1137" y="477"/>
                  </a:lnTo>
                  <a:lnTo>
                    <a:pt x="1137" y="473"/>
                  </a:lnTo>
                  <a:lnTo>
                    <a:pt x="1137" y="468"/>
                  </a:lnTo>
                  <a:lnTo>
                    <a:pt x="1140" y="462"/>
                  </a:lnTo>
                  <a:lnTo>
                    <a:pt x="1140" y="462"/>
                  </a:lnTo>
                  <a:lnTo>
                    <a:pt x="1146" y="462"/>
                  </a:lnTo>
                  <a:lnTo>
                    <a:pt x="1150" y="465"/>
                  </a:lnTo>
                  <a:lnTo>
                    <a:pt x="1153" y="469"/>
                  </a:lnTo>
                  <a:lnTo>
                    <a:pt x="1154" y="475"/>
                  </a:lnTo>
                  <a:lnTo>
                    <a:pt x="1157" y="479"/>
                  </a:lnTo>
                  <a:lnTo>
                    <a:pt x="1160" y="483"/>
                  </a:lnTo>
                  <a:lnTo>
                    <a:pt x="1163" y="486"/>
                  </a:lnTo>
                  <a:lnTo>
                    <a:pt x="1170" y="484"/>
                  </a:lnTo>
                  <a:lnTo>
                    <a:pt x="1170" y="484"/>
                  </a:lnTo>
                  <a:lnTo>
                    <a:pt x="1163" y="476"/>
                  </a:lnTo>
                  <a:lnTo>
                    <a:pt x="1156" y="468"/>
                  </a:lnTo>
                  <a:lnTo>
                    <a:pt x="1150" y="458"/>
                  </a:lnTo>
                  <a:lnTo>
                    <a:pt x="1147" y="446"/>
                  </a:lnTo>
                  <a:lnTo>
                    <a:pt x="1147" y="446"/>
                  </a:lnTo>
                  <a:lnTo>
                    <a:pt x="1143" y="432"/>
                  </a:lnTo>
                  <a:lnTo>
                    <a:pt x="1140" y="417"/>
                  </a:lnTo>
                  <a:lnTo>
                    <a:pt x="1140" y="400"/>
                  </a:lnTo>
                  <a:lnTo>
                    <a:pt x="1140" y="395"/>
                  </a:lnTo>
                  <a:lnTo>
                    <a:pt x="1143" y="390"/>
                  </a:lnTo>
                  <a:lnTo>
                    <a:pt x="1143" y="390"/>
                  </a:lnTo>
                  <a:lnTo>
                    <a:pt x="1145" y="393"/>
                  </a:lnTo>
                  <a:lnTo>
                    <a:pt x="1147" y="396"/>
                  </a:lnTo>
                  <a:lnTo>
                    <a:pt x="1153" y="402"/>
                  </a:lnTo>
                  <a:lnTo>
                    <a:pt x="1156" y="404"/>
                  </a:lnTo>
                  <a:lnTo>
                    <a:pt x="1156" y="407"/>
                  </a:lnTo>
                  <a:lnTo>
                    <a:pt x="1156" y="411"/>
                  </a:lnTo>
                  <a:lnTo>
                    <a:pt x="1154" y="414"/>
                  </a:lnTo>
                  <a:lnTo>
                    <a:pt x="1154" y="414"/>
                  </a:lnTo>
                  <a:lnTo>
                    <a:pt x="1166" y="424"/>
                  </a:lnTo>
                  <a:lnTo>
                    <a:pt x="1177" y="430"/>
                  </a:lnTo>
                  <a:lnTo>
                    <a:pt x="1189" y="434"/>
                  </a:lnTo>
                  <a:lnTo>
                    <a:pt x="1201" y="435"/>
                  </a:lnTo>
                  <a:lnTo>
                    <a:pt x="1213" y="434"/>
                  </a:lnTo>
                  <a:lnTo>
                    <a:pt x="1226" y="432"/>
                  </a:lnTo>
                  <a:lnTo>
                    <a:pt x="1237" y="427"/>
                  </a:lnTo>
                  <a:lnTo>
                    <a:pt x="1248" y="421"/>
                  </a:lnTo>
                  <a:lnTo>
                    <a:pt x="1260" y="414"/>
                  </a:lnTo>
                  <a:lnTo>
                    <a:pt x="1269" y="406"/>
                  </a:lnTo>
                  <a:lnTo>
                    <a:pt x="1279" y="396"/>
                  </a:lnTo>
                  <a:lnTo>
                    <a:pt x="1288" y="386"/>
                  </a:lnTo>
                  <a:lnTo>
                    <a:pt x="1296" y="376"/>
                  </a:lnTo>
                  <a:lnTo>
                    <a:pt x="1303" y="365"/>
                  </a:lnTo>
                  <a:lnTo>
                    <a:pt x="1309" y="352"/>
                  </a:lnTo>
                  <a:lnTo>
                    <a:pt x="1313" y="341"/>
                  </a:lnTo>
                  <a:lnTo>
                    <a:pt x="1313" y="341"/>
                  </a:lnTo>
                  <a:lnTo>
                    <a:pt x="1317" y="322"/>
                  </a:lnTo>
                  <a:lnTo>
                    <a:pt x="1321" y="299"/>
                  </a:lnTo>
                  <a:lnTo>
                    <a:pt x="1324" y="278"/>
                  </a:lnTo>
                  <a:lnTo>
                    <a:pt x="1327" y="268"/>
                  </a:lnTo>
                  <a:lnTo>
                    <a:pt x="1330" y="258"/>
                  </a:lnTo>
                  <a:lnTo>
                    <a:pt x="1330" y="258"/>
                  </a:lnTo>
                  <a:lnTo>
                    <a:pt x="1337" y="253"/>
                  </a:lnTo>
                  <a:lnTo>
                    <a:pt x="1344" y="246"/>
                  </a:lnTo>
                  <a:lnTo>
                    <a:pt x="1349" y="237"/>
                  </a:lnTo>
                  <a:lnTo>
                    <a:pt x="1354" y="232"/>
                  </a:lnTo>
                  <a:lnTo>
                    <a:pt x="1354" y="232"/>
                  </a:lnTo>
                  <a:lnTo>
                    <a:pt x="1349" y="233"/>
                  </a:lnTo>
                  <a:lnTo>
                    <a:pt x="1345" y="237"/>
                  </a:lnTo>
                  <a:lnTo>
                    <a:pt x="1338" y="244"/>
                  </a:lnTo>
                  <a:lnTo>
                    <a:pt x="1334" y="247"/>
                  </a:lnTo>
                  <a:lnTo>
                    <a:pt x="1330" y="249"/>
                  </a:lnTo>
                  <a:lnTo>
                    <a:pt x="1326" y="246"/>
                  </a:lnTo>
                  <a:lnTo>
                    <a:pt x="1321" y="241"/>
                  </a:lnTo>
                  <a:lnTo>
                    <a:pt x="1321" y="241"/>
                  </a:lnTo>
                  <a:lnTo>
                    <a:pt x="1333" y="223"/>
                  </a:lnTo>
                  <a:lnTo>
                    <a:pt x="1347" y="204"/>
                  </a:lnTo>
                  <a:lnTo>
                    <a:pt x="1362" y="185"/>
                  </a:lnTo>
                  <a:lnTo>
                    <a:pt x="1380" y="167"/>
                  </a:lnTo>
                  <a:lnTo>
                    <a:pt x="1400" y="152"/>
                  </a:lnTo>
                  <a:lnTo>
                    <a:pt x="1421" y="138"/>
                  </a:lnTo>
                  <a:lnTo>
                    <a:pt x="1432" y="131"/>
                  </a:lnTo>
                  <a:lnTo>
                    <a:pt x="1445" y="125"/>
                  </a:lnTo>
                  <a:lnTo>
                    <a:pt x="1458" y="121"/>
                  </a:lnTo>
                  <a:lnTo>
                    <a:pt x="1470" y="118"/>
                  </a:lnTo>
                  <a:lnTo>
                    <a:pt x="1470" y="118"/>
                  </a:lnTo>
                  <a:lnTo>
                    <a:pt x="1502" y="111"/>
                  </a:lnTo>
                  <a:lnTo>
                    <a:pt x="1535" y="107"/>
                  </a:lnTo>
                  <a:lnTo>
                    <a:pt x="1567" y="105"/>
                  </a:lnTo>
                  <a:lnTo>
                    <a:pt x="1602" y="104"/>
                  </a:lnTo>
                  <a:lnTo>
                    <a:pt x="1602" y="104"/>
                  </a:lnTo>
                  <a:lnTo>
                    <a:pt x="1611" y="102"/>
                  </a:lnTo>
                  <a:lnTo>
                    <a:pt x="1618" y="102"/>
                  </a:lnTo>
                  <a:lnTo>
                    <a:pt x="1620" y="104"/>
                  </a:lnTo>
                  <a:lnTo>
                    <a:pt x="1623" y="105"/>
                  </a:lnTo>
                  <a:lnTo>
                    <a:pt x="1625" y="110"/>
                  </a:lnTo>
                  <a:lnTo>
                    <a:pt x="1626" y="115"/>
                  </a:lnTo>
                  <a:lnTo>
                    <a:pt x="1626" y="115"/>
                  </a:lnTo>
                  <a:lnTo>
                    <a:pt x="1622" y="119"/>
                  </a:lnTo>
                  <a:lnTo>
                    <a:pt x="1619" y="121"/>
                  </a:lnTo>
                  <a:lnTo>
                    <a:pt x="1616" y="122"/>
                  </a:lnTo>
                  <a:lnTo>
                    <a:pt x="1613" y="122"/>
                  </a:lnTo>
                  <a:lnTo>
                    <a:pt x="1606" y="119"/>
                  </a:lnTo>
                  <a:lnTo>
                    <a:pt x="1599" y="118"/>
                  </a:lnTo>
                  <a:lnTo>
                    <a:pt x="1599" y="118"/>
                  </a:lnTo>
                  <a:lnTo>
                    <a:pt x="1587" y="117"/>
                  </a:lnTo>
                  <a:lnTo>
                    <a:pt x="1575" y="117"/>
                  </a:lnTo>
                  <a:lnTo>
                    <a:pt x="1554" y="118"/>
                  </a:lnTo>
                  <a:lnTo>
                    <a:pt x="1535" y="122"/>
                  </a:lnTo>
                  <a:lnTo>
                    <a:pt x="1517" y="125"/>
                  </a:lnTo>
                  <a:lnTo>
                    <a:pt x="1517" y="125"/>
                  </a:lnTo>
                  <a:lnTo>
                    <a:pt x="1490" y="128"/>
                  </a:lnTo>
                  <a:lnTo>
                    <a:pt x="1466" y="135"/>
                  </a:lnTo>
                  <a:lnTo>
                    <a:pt x="1444" y="143"/>
                  </a:lnTo>
                  <a:lnTo>
                    <a:pt x="1422" y="153"/>
                  </a:lnTo>
                  <a:lnTo>
                    <a:pt x="1403" y="166"/>
                  </a:lnTo>
                  <a:lnTo>
                    <a:pt x="1385" y="181"/>
                  </a:lnTo>
                  <a:lnTo>
                    <a:pt x="1369" y="198"/>
                  </a:lnTo>
                  <a:lnTo>
                    <a:pt x="1356" y="215"/>
                  </a:lnTo>
                  <a:lnTo>
                    <a:pt x="1356" y="215"/>
                  </a:lnTo>
                  <a:lnTo>
                    <a:pt x="1363" y="215"/>
                  </a:lnTo>
                  <a:lnTo>
                    <a:pt x="1371" y="212"/>
                  </a:lnTo>
                  <a:lnTo>
                    <a:pt x="1376" y="209"/>
                  </a:lnTo>
                  <a:lnTo>
                    <a:pt x="1379" y="205"/>
                  </a:lnTo>
                  <a:lnTo>
                    <a:pt x="1379" y="205"/>
                  </a:lnTo>
                  <a:lnTo>
                    <a:pt x="1387" y="208"/>
                  </a:lnTo>
                  <a:lnTo>
                    <a:pt x="1390" y="209"/>
                  </a:lnTo>
                  <a:lnTo>
                    <a:pt x="1392" y="212"/>
                  </a:lnTo>
                  <a:lnTo>
                    <a:pt x="1393" y="215"/>
                  </a:lnTo>
                  <a:lnTo>
                    <a:pt x="1393" y="218"/>
                  </a:lnTo>
                  <a:lnTo>
                    <a:pt x="1390" y="226"/>
                  </a:lnTo>
                  <a:lnTo>
                    <a:pt x="1390" y="226"/>
                  </a:lnTo>
                  <a:lnTo>
                    <a:pt x="1386" y="226"/>
                  </a:lnTo>
                  <a:lnTo>
                    <a:pt x="1383" y="227"/>
                  </a:lnTo>
                  <a:lnTo>
                    <a:pt x="1380" y="229"/>
                  </a:lnTo>
                  <a:lnTo>
                    <a:pt x="1378" y="229"/>
                  </a:lnTo>
                  <a:lnTo>
                    <a:pt x="1378" y="229"/>
                  </a:lnTo>
                  <a:lnTo>
                    <a:pt x="1371" y="234"/>
                  </a:lnTo>
                  <a:lnTo>
                    <a:pt x="1365" y="239"/>
                  </a:lnTo>
                  <a:lnTo>
                    <a:pt x="1356" y="250"/>
                  </a:lnTo>
                  <a:lnTo>
                    <a:pt x="1348" y="264"/>
                  </a:lnTo>
                  <a:lnTo>
                    <a:pt x="1344" y="278"/>
                  </a:lnTo>
                  <a:lnTo>
                    <a:pt x="1340" y="292"/>
                  </a:lnTo>
                  <a:lnTo>
                    <a:pt x="1335" y="307"/>
                  </a:lnTo>
                  <a:lnTo>
                    <a:pt x="1328" y="340"/>
                  </a:lnTo>
                  <a:lnTo>
                    <a:pt x="1328" y="340"/>
                  </a:lnTo>
                  <a:lnTo>
                    <a:pt x="1323" y="357"/>
                  </a:lnTo>
                  <a:lnTo>
                    <a:pt x="1316" y="373"/>
                  </a:lnTo>
                  <a:lnTo>
                    <a:pt x="1307" y="388"/>
                  </a:lnTo>
                  <a:lnTo>
                    <a:pt x="1296" y="402"/>
                  </a:lnTo>
                  <a:lnTo>
                    <a:pt x="1285" y="414"/>
                  </a:lnTo>
                  <a:lnTo>
                    <a:pt x="1272" y="424"/>
                  </a:lnTo>
                  <a:lnTo>
                    <a:pt x="1260" y="434"/>
                  </a:lnTo>
                  <a:lnTo>
                    <a:pt x="1244" y="442"/>
                  </a:lnTo>
                  <a:lnTo>
                    <a:pt x="1244" y="442"/>
                  </a:lnTo>
                  <a:lnTo>
                    <a:pt x="1240" y="444"/>
                  </a:lnTo>
                  <a:lnTo>
                    <a:pt x="1234" y="445"/>
                  </a:lnTo>
                  <a:lnTo>
                    <a:pt x="1225" y="449"/>
                  </a:lnTo>
                  <a:lnTo>
                    <a:pt x="1213" y="453"/>
                  </a:lnTo>
                  <a:lnTo>
                    <a:pt x="1208" y="455"/>
                  </a:lnTo>
                  <a:lnTo>
                    <a:pt x="1201" y="455"/>
                  </a:lnTo>
                  <a:lnTo>
                    <a:pt x="1201" y="455"/>
                  </a:lnTo>
                  <a:lnTo>
                    <a:pt x="1195" y="455"/>
                  </a:lnTo>
                  <a:lnTo>
                    <a:pt x="1189" y="453"/>
                  </a:lnTo>
                  <a:lnTo>
                    <a:pt x="1178" y="448"/>
                  </a:lnTo>
                  <a:lnTo>
                    <a:pt x="1168" y="445"/>
                  </a:lnTo>
                  <a:lnTo>
                    <a:pt x="1164" y="444"/>
                  </a:lnTo>
                  <a:lnTo>
                    <a:pt x="1159" y="442"/>
                  </a:lnTo>
                  <a:lnTo>
                    <a:pt x="1159" y="442"/>
                  </a:lnTo>
                  <a:lnTo>
                    <a:pt x="1163" y="452"/>
                  </a:lnTo>
                  <a:lnTo>
                    <a:pt x="1167" y="462"/>
                  </a:lnTo>
                  <a:lnTo>
                    <a:pt x="1171" y="469"/>
                  </a:lnTo>
                  <a:lnTo>
                    <a:pt x="1178" y="476"/>
                  </a:lnTo>
                  <a:lnTo>
                    <a:pt x="1185" y="482"/>
                  </a:lnTo>
                  <a:lnTo>
                    <a:pt x="1192" y="486"/>
                  </a:lnTo>
                  <a:lnTo>
                    <a:pt x="1202" y="489"/>
                  </a:lnTo>
                  <a:lnTo>
                    <a:pt x="1212" y="490"/>
                  </a:lnTo>
                  <a:lnTo>
                    <a:pt x="1212" y="490"/>
                  </a:lnTo>
                  <a:lnTo>
                    <a:pt x="1208" y="496"/>
                  </a:lnTo>
                  <a:lnTo>
                    <a:pt x="1203" y="500"/>
                  </a:lnTo>
                  <a:lnTo>
                    <a:pt x="1196" y="501"/>
                  </a:lnTo>
                  <a:lnTo>
                    <a:pt x="1188" y="503"/>
                  </a:lnTo>
                  <a:lnTo>
                    <a:pt x="1180" y="501"/>
                  </a:lnTo>
                  <a:lnTo>
                    <a:pt x="1173" y="500"/>
                  </a:lnTo>
                  <a:lnTo>
                    <a:pt x="1159" y="496"/>
                  </a:lnTo>
                  <a:lnTo>
                    <a:pt x="1159" y="496"/>
                  </a:lnTo>
                  <a:lnTo>
                    <a:pt x="1166" y="507"/>
                  </a:lnTo>
                  <a:lnTo>
                    <a:pt x="1173" y="518"/>
                  </a:lnTo>
                  <a:lnTo>
                    <a:pt x="1181" y="527"/>
                  </a:lnTo>
                  <a:lnTo>
                    <a:pt x="1191" y="534"/>
                  </a:lnTo>
                  <a:lnTo>
                    <a:pt x="1202" y="539"/>
                  </a:lnTo>
                  <a:lnTo>
                    <a:pt x="1215" y="543"/>
                  </a:lnTo>
                  <a:lnTo>
                    <a:pt x="1227" y="546"/>
                  </a:lnTo>
                  <a:lnTo>
                    <a:pt x="1241" y="548"/>
                  </a:lnTo>
                  <a:lnTo>
                    <a:pt x="1241" y="548"/>
                  </a:lnTo>
                  <a:lnTo>
                    <a:pt x="1239" y="557"/>
                  </a:lnTo>
                  <a:lnTo>
                    <a:pt x="1233" y="564"/>
                  </a:lnTo>
                  <a:lnTo>
                    <a:pt x="1226" y="570"/>
                  </a:lnTo>
                  <a:lnTo>
                    <a:pt x="1218" y="574"/>
                  </a:lnTo>
                  <a:lnTo>
                    <a:pt x="1209" y="578"/>
                  </a:lnTo>
                  <a:lnTo>
                    <a:pt x="1199" y="581"/>
                  </a:lnTo>
                  <a:lnTo>
                    <a:pt x="1181" y="584"/>
                  </a:lnTo>
                  <a:lnTo>
                    <a:pt x="1181" y="584"/>
                  </a:lnTo>
                  <a:close/>
                  <a:moveTo>
                    <a:pt x="2099" y="364"/>
                  </a:moveTo>
                  <a:lnTo>
                    <a:pt x="2099" y="364"/>
                  </a:lnTo>
                  <a:lnTo>
                    <a:pt x="2082" y="361"/>
                  </a:lnTo>
                  <a:lnTo>
                    <a:pt x="2067" y="357"/>
                  </a:lnTo>
                  <a:lnTo>
                    <a:pt x="2053" y="350"/>
                  </a:lnTo>
                  <a:lnTo>
                    <a:pt x="2040" y="341"/>
                  </a:lnTo>
                  <a:lnTo>
                    <a:pt x="2028" y="333"/>
                  </a:lnTo>
                  <a:lnTo>
                    <a:pt x="2016" y="323"/>
                  </a:lnTo>
                  <a:lnTo>
                    <a:pt x="2005" y="310"/>
                  </a:lnTo>
                  <a:lnTo>
                    <a:pt x="1995" y="299"/>
                  </a:lnTo>
                  <a:lnTo>
                    <a:pt x="1978" y="274"/>
                  </a:lnTo>
                  <a:lnTo>
                    <a:pt x="1962" y="246"/>
                  </a:lnTo>
                  <a:lnTo>
                    <a:pt x="1932" y="194"/>
                  </a:lnTo>
                  <a:lnTo>
                    <a:pt x="1932" y="194"/>
                  </a:lnTo>
                  <a:lnTo>
                    <a:pt x="1926" y="194"/>
                  </a:lnTo>
                  <a:lnTo>
                    <a:pt x="1926" y="194"/>
                  </a:lnTo>
                  <a:lnTo>
                    <a:pt x="1926" y="195"/>
                  </a:lnTo>
                  <a:lnTo>
                    <a:pt x="1925" y="197"/>
                  </a:lnTo>
                  <a:lnTo>
                    <a:pt x="1922" y="198"/>
                  </a:lnTo>
                  <a:lnTo>
                    <a:pt x="1922" y="198"/>
                  </a:lnTo>
                  <a:lnTo>
                    <a:pt x="1928" y="211"/>
                  </a:lnTo>
                  <a:lnTo>
                    <a:pt x="1935" y="223"/>
                  </a:lnTo>
                  <a:lnTo>
                    <a:pt x="1950" y="250"/>
                  </a:lnTo>
                  <a:lnTo>
                    <a:pt x="1959" y="264"/>
                  </a:lnTo>
                  <a:lnTo>
                    <a:pt x="1964" y="278"/>
                  </a:lnTo>
                  <a:lnTo>
                    <a:pt x="1970" y="293"/>
                  </a:lnTo>
                  <a:lnTo>
                    <a:pt x="1974" y="307"/>
                  </a:lnTo>
                  <a:lnTo>
                    <a:pt x="1974" y="307"/>
                  </a:lnTo>
                  <a:lnTo>
                    <a:pt x="1977" y="329"/>
                  </a:lnTo>
                  <a:lnTo>
                    <a:pt x="1977" y="347"/>
                  </a:lnTo>
                  <a:lnTo>
                    <a:pt x="1976" y="365"/>
                  </a:lnTo>
                  <a:lnTo>
                    <a:pt x="1971" y="382"/>
                  </a:lnTo>
                  <a:lnTo>
                    <a:pt x="1966" y="399"/>
                  </a:lnTo>
                  <a:lnTo>
                    <a:pt x="1960" y="416"/>
                  </a:lnTo>
                  <a:lnTo>
                    <a:pt x="1945" y="448"/>
                  </a:lnTo>
                  <a:lnTo>
                    <a:pt x="1945" y="448"/>
                  </a:lnTo>
                  <a:lnTo>
                    <a:pt x="1939" y="452"/>
                  </a:lnTo>
                  <a:lnTo>
                    <a:pt x="1935" y="458"/>
                  </a:lnTo>
                  <a:lnTo>
                    <a:pt x="1931" y="463"/>
                  </a:lnTo>
                  <a:lnTo>
                    <a:pt x="1926" y="469"/>
                  </a:lnTo>
                  <a:lnTo>
                    <a:pt x="1926" y="469"/>
                  </a:lnTo>
                  <a:lnTo>
                    <a:pt x="1932" y="482"/>
                  </a:lnTo>
                  <a:lnTo>
                    <a:pt x="1936" y="496"/>
                  </a:lnTo>
                  <a:lnTo>
                    <a:pt x="1938" y="510"/>
                  </a:lnTo>
                  <a:lnTo>
                    <a:pt x="1938" y="524"/>
                  </a:lnTo>
                  <a:lnTo>
                    <a:pt x="1935" y="536"/>
                  </a:lnTo>
                  <a:lnTo>
                    <a:pt x="1933" y="543"/>
                  </a:lnTo>
                  <a:lnTo>
                    <a:pt x="1929" y="549"/>
                  </a:lnTo>
                  <a:lnTo>
                    <a:pt x="1926" y="553"/>
                  </a:lnTo>
                  <a:lnTo>
                    <a:pt x="1921" y="557"/>
                  </a:lnTo>
                  <a:lnTo>
                    <a:pt x="1915" y="562"/>
                  </a:lnTo>
                  <a:lnTo>
                    <a:pt x="1908" y="563"/>
                  </a:lnTo>
                  <a:lnTo>
                    <a:pt x="1908" y="563"/>
                  </a:lnTo>
                  <a:lnTo>
                    <a:pt x="1908" y="574"/>
                  </a:lnTo>
                  <a:lnTo>
                    <a:pt x="1908" y="585"/>
                  </a:lnTo>
                  <a:lnTo>
                    <a:pt x="1907" y="595"/>
                  </a:lnTo>
                  <a:lnTo>
                    <a:pt x="1904" y="604"/>
                  </a:lnTo>
                  <a:lnTo>
                    <a:pt x="1898" y="623"/>
                  </a:lnTo>
                  <a:lnTo>
                    <a:pt x="1894" y="644"/>
                  </a:lnTo>
                  <a:lnTo>
                    <a:pt x="1894" y="644"/>
                  </a:lnTo>
                  <a:lnTo>
                    <a:pt x="1910" y="646"/>
                  </a:lnTo>
                  <a:lnTo>
                    <a:pt x="1925" y="646"/>
                  </a:lnTo>
                  <a:lnTo>
                    <a:pt x="1940" y="644"/>
                  </a:lnTo>
                  <a:lnTo>
                    <a:pt x="1955" y="642"/>
                  </a:lnTo>
                  <a:lnTo>
                    <a:pt x="1967" y="635"/>
                  </a:lnTo>
                  <a:lnTo>
                    <a:pt x="1978" y="628"/>
                  </a:lnTo>
                  <a:lnTo>
                    <a:pt x="1983" y="622"/>
                  </a:lnTo>
                  <a:lnTo>
                    <a:pt x="1987" y="616"/>
                  </a:lnTo>
                  <a:lnTo>
                    <a:pt x="1990" y="611"/>
                  </a:lnTo>
                  <a:lnTo>
                    <a:pt x="1992" y="604"/>
                  </a:lnTo>
                  <a:lnTo>
                    <a:pt x="1992" y="604"/>
                  </a:lnTo>
                  <a:lnTo>
                    <a:pt x="1974" y="601"/>
                  </a:lnTo>
                  <a:lnTo>
                    <a:pt x="1957" y="597"/>
                  </a:lnTo>
                  <a:lnTo>
                    <a:pt x="1950" y="594"/>
                  </a:lnTo>
                  <a:lnTo>
                    <a:pt x="1945" y="591"/>
                  </a:lnTo>
                  <a:lnTo>
                    <a:pt x="1940" y="585"/>
                  </a:lnTo>
                  <a:lnTo>
                    <a:pt x="1939" y="580"/>
                  </a:lnTo>
                  <a:lnTo>
                    <a:pt x="1939" y="580"/>
                  </a:lnTo>
                  <a:lnTo>
                    <a:pt x="1950" y="584"/>
                  </a:lnTo>
                  <a:lnTo>
                    <a:pt x="1960" y="587"/>
                  </a:lnTo>
                  <a:lnTo>
                    <a:pt x="1971" y="590"/>
                  </a:lnTo>
                  <a:lnTo>
                    <a:pt x="1983" y="590"/>
                  </a:lnTo>
                  <a:lnTo>
                    <a:pt x="1994" y="591"/>
                  </a:lnTo>
                  <a:lnTo>
                    <a:pt x="2005" y="590"/>
                  </a:lnTo>
                  <a:lnTo>
                    <a:pt x="2016" y="588"/>
                  </a:lnTo>
                  <a:lnTo>
                    <a:pt x="2026" y="585"/>
                  </a:lnTo>
                  <a:lnTo>
                    <a:pt x="2037" y="581"/>
                  </a:lnTo>
                  <a:lnTo>
                    <a:pt x="2047" y="577"/>
                  </a:lnTo>
                  <a:lnTo>
                    <a:pt x="2056" y="571"/>
                  </a:lnTo>
                  <a:lnTo>
                    <a:pt x="2064" y="564"/>
                  </a:lnTo>
                  <a:lnTo>
                    <a:pt x="2071" y="557"/>
                  </a:lnTo>
                  <a:lnTo>
                    <a:pt x="2077" y="549"/>
                  </a:lnTo>
                  <a:lnTo>
                    <a:pt x="2082" y="541"/>
                  </a:lnTo>
                  <a:lnTo>
                    <a:pt x="2086" y="531"/>
                  </a:lnTo>
                  <a:lnTo>
                    <a:pt x="2086" y="531"/>
                  </a:lnTo>
                  <a:lnTo>
                    <a:pt x="2075" y="531"/>
                  </a:lnTo>
                  <a:lnTo>
                    <a:pt x="2065" y="529"/>
                  </a:lnTo>
                  <a:lnTo>
                    <a:pt x="2056" y="528"/>
                  </a:lnTo>
                  <a:lnTo>
                    <a:pt x="2046" y="525"/>
                  </a:lnTo>
                  <a:lnTo>
                    <a:pt x="2028" y="518"/>
                  </a:lnTo>
                  <a:lnTo>
                    <a:pt x="2011" y="510"/>
                  </a:lnTo>
                  <a:lnTo>
                    <a:pt x="2011" y="510"/>
                  </a:lnTo>
                  <a:lnTo>
                    <a:pt x="1995" y="501"/>
                  </a:lnTo>
                  <a:lnTo>
                    <a:pt x="1983" y="494"/>
                  </a:lnTo>
                  <a:lnTo>
                    <a:pt x="1977" y="490"/>
                  </a:lnTo>
                  <a:lnTo>
                    <a:pt x="1974" y="484"/>
                  </a:lnTo>
                  <a:lnTo>
                    <a:pt x="1973" y="479"/>
                  </a:lnTo>
                  <a:lnTo>
                    <a:pt x="1973" y="470"/>
                  </a:lnTo>
                  <a:lnTo>
                    <a:pt x="1973" y="470"/>
                  </a:lnTo>
                  <a:lnTo>
                    <a:pt x="1999" y="482"/>
                  </a:lnTo>
                  <a:lnTo>
                    <a:pt x="2012" y="486"/>
                  </a:lnTo>
                  <a:lnTo>
                    <a:pt x="2026" y="489"/>
                  </a:lnTo>
                  <a:lnTo>
                    <a:pt x="2026" y="489"/>
                  </a:lnTo>
                  <a:lnTo>
                    <a:pt x="2042" y="489"/>
                  </a:lnTo>
                  <a:lnTo>
                    <a:pt x="2057" y="489"/>
                  </a:lnTo>
                  <a:lnTo>
                    <a:pt x="2070" y="486"/>
                  </a:lnTo>
                  <a:lnTo>
                    <a:pt x="2082" y="482"/>
                  </a:lnTo>
                  <a:lnTo>
                    <a:pt x="2093" y="476"/>
                  </a:lnTo>
                  <a:lnTo>
                    <a:pt x="2105" y="469"/>
                  </a:lnTo>
                  <a:lnTo>
                    <a:pt x="2113" y="461"/>
                  </a:lnTo>
                  <a:lnTo>
                    <a:pt x="2122" y="452"/>
                  </a:lnTo>
                  <a:lnTo>
                    <a:pt x="2129" y="442"/>
                  </a:lnTo>
                  <a:lnTo>
                    <a:pt x="2136" y="431"/>
                  </a:lnTo>
                  <a:lnTo>
                    <a:pt x="2141" y="420"/>
                  </a:lnTo>
                  <a:lnTo>
                    <a:pt x="2145" y="407"/>
                  </a:lnTo>
                  <a:lnTo>
                    <a:pt x="2148" y="395"/>
                  </a:lnTo>
                  <a:lnTo>
                    <a:pt x="2150" y="380"/>
                  </a:lnTo>
                  <a:lnTo>
                    <a:pt x="2151" y="368"/>
                  </a:lnTo>
                  <a:lnTo>
                    <a:pt x="2151" y="354"/>
                  </a:lnTo>
                  <a:lnTo>
                    <a:pt x="2151" y="354"/>
                  </a:lnTo>
                  <a:lnTo>
                    <a:pt x="2138" y="358"/>
                  </a:lnTo>
                  <a:lnTo>
                    <a:pt x="2127" y="362"/>
                  </a:lnTo>
                  <a:lnTo>
                    <a:pt x="2115" y="365"/>
                  </a:lnTo>
                  <a:lnTo>
                    <a:pt x="2099" y="364"/>
                  </a:lnTo>
                  <a:lnTo>
                    <a:pt x="2099" y="364"/>
                  </a:lnTo>
                  <a:close/>
                  <a:moveTo>
                    <a:pt x="1313" y="625"/>
                  </a:moveTo>
                  <a:lnTo>
                    <a:pt x="1313" y="625"/>
                  </a:lnTo>
                  <a:lnTo>
                    <a:pt x="1309" y="630"/>
                  </a:lnTo>
                  <a:lnTo>
                    <a:pt x="1306" y="636"/>
                  </a:lnTo>
                  <a:lnTo>
                    <a:pt x="1303" y="643"/>
                  </a:lnTo>
                  <a:lnTo>
                    <a:pt x="1303" y="649"/>
                  </a:lnTo>
                  <a:lnTo>
                    <a:pt x="1303" y="654"/>
                  </a:lnTo>
                  <a:lnTo>
                    <a:pt x="1305" y="660"/>
                  </a:lnTo>
                  <a:lnTo>
                    <a:pt x="1306" y="666"/>
                  </a:lnTo>
                  <a:lnTo>
                    <a:pt x="1309" y="671"/>
                  </a:lnTo>
                  <a:lnTo>
                    <a:pt x="1317" y="681"/>
                  </a:lnTo>
                  <a:lnTo>
                    <a:pt x="1327" y="688"/>
                  </a:lnTo>
                  <a:lnTo>
                    <a:pt x="1340" y="695"/>
                  </a:lnTo>
                  <a:lnTo>
                    <a:pt x="1351" y="698"/>
                  </a:lnTo>
                  <a:lnTo>
                    <a:pt x="1351" y="698"/>
                  </a:lnTo>
                  <a:lnTo>
                    <a:pt x="1356" y="695"/>
                  </a:lnTo>
                  <a:lnTo>
                    <a:pt x="1363" y="692"/>
                  </a:lnTo>
                  <a:lnTo>
                    <a:pt x="1371" y="691"/>
                  </a:lnTo>
                  <a:lnTo>
                    <a:pt x="1376" y="688"/>
                  </a:lnTo>
                  <a:lnTo>
                    <a:pt x="1376" y="688"/>
                  </a:lnTo>
                  <a:lnTo>
                    <a:pt x="1389" y="698"/>
                  </a:lnTo>
                  <a:lnTo>
                    <a:pt x="1403" y="708"/>
                  </a:lnTo>
                  <a:lnTo>
                    <a:pt x="1431" y="727"/>
                  </a:lnTo>
                  <a:lnTo>
                    <a:pt x="1459" y="744"/>
                  </a:lnTo>
                  <a:lnTo>
                    <a:pt x="1488" y="762"/>
                  </a:lnTo>
                  <a:lnTo>
                    <a:pt x="1488" y="762"/>
                  </a:lnTo>
                  <a:lnTo>
                    <a:pt x="1525" y="772"/>
                  </a:lnTo>
                  <a:lnTo>
                    <a:pt x="1560" y="781"/>
                  </a:lnTo>
                  <a:lnTo>
                    <a:pt x="1577" y="785"/>
                  </a:lnTo>
                  <a:lnTo>
                    <a:pt x="1595" y="786"/>
                  </a:lnTo>
                  <a:lnTo>
                    <a:pt x="1612" y="788"/>
                  </a:lnTo>
                  <a:lnTo>
                    <a:pt x="1630" y="788"/>
                  </a:lnTo>
                  <a:lnTo>
                    <a:pt x="1630" y="788"/>
                  </a:lnTo>
                  <a:lnTo>
                    <a:pt x="1644" y="790"/>
                  </a:lnTo>
                  <a:lnTo>
                    <a:pt x="1661" y="792"/>
                  </a:lnTo>
                  <a:lnTo>
                    <a:pt x="1678" y="792"/>
                  </a:lnTo>
                  <a:lnTo>
                    <a:pt x="1695" y="792"/>
                  </a:lnTo>
                  <a:lnTo>
                    <a:pt x="1710" y="789"/>
                  </a:lnTo>
                  <a:lnTo>
                    <a:pt x="1726" y="785"/>
                  </a:lnTo>
                  <a:lnTo>
                    <a:pt x="1740" y="781"/>
                  </a:lnTo>
                  <a:lnTo>
                    <a:pt x="1752" y="774"/>
                  </a:lnTo>
                  <a:lnTo>
                    <a:pt x="1752" y="774"/>
                  </a:lnTo>
                  <a:lnTo>
                    <a:pt x="1757" y="774"/>
                  </a:lnTo>
                  <a:lnTo>
                    <a:pt x="1759" y="772"/>
                  </a:lnTo>
                  <a:lnTo>
                    <a:pt x="1762" y="772"/>
                  </a:lnTo>
                  <a:lnTo>
                    <a:pt x="1766" y="772"/>
                  </a:lnTo>
                  <a:lnTo>
                    <a:pt x="1766" y="772"/>
                  </a:lnTo>
                  <a:lnTo>
                    <a:pt x="1803" y="734"/>
                  </a:lnTo>
                  <a:lnTo>
                    <a:pt x="1821" y="716"/>
                  </a:lnTo>
                  <a:lnTo>
                    <a:pt x="1839" y="695"/>
                  </a:lnTo>
                  <a:lnTo>
                    <a:pt x="1855" y="674"/>
                  </a:lnTo>
                  <a:lnTo>
                    <a:pt x="1869" y="651"/>
                  </a:lnTo>
                  <a:lnTo>
                    <a:pt x="1880" y="626"/>
                  </a:lnTo>
                  <a:lnTo>
                    <a:pt x="1884" y="614"/>
                  </a:lnTo>
                  <a:lnTo>
                    <a:pt x="1889" y="601"/>
                  </a:lnTo>
                  <a:lnTo>
                    <a:pt x="1889" y="601"/>
                  </a:lnTo>
                  <a:lnTo>
                    <a:pt x="1887" y="591"/>
                  </a:lnTo>
                  <a:lnTo>
                    <a:pt x="1889" y="583"/>
                  </a:lnTo>
                  <a:lnTo>
                    <a:pt x="1890" y="576"/>
                  </a:lnTo>
                  <a:lnTo>
                    <a:pt x="1893" y="567"/>
                  </a:lnTo>
                  <a:lnTo>
                    <a:pt x="1893" y="567"/>
                  </a:lnTo>
                  <a:lnTo>
                    <a:pt x="1894" y="560"/>
                  </a:lnTo>
                  <a:lnTo>
                    <a:pt x="1894" y="560"/>
                  </a:lnTo>
                  <a:lnTo>
                    <a:pt x="1893" y="548"/>
                  </a:lnTo>
                  <a:lnTo>
                    <a:pt x="1891" y="535"/>
                  </a:lnTo>
                  <a:lnTo>
                    <a:pt x="1886" y="514"/>
                  </a:lnTo>
                  <a:lnTo>
                    <a:pt x="1886" y="514"/>
                  </a:lnTo>
                  <a:lnTo>
                    <a:pt x="1883" y="500"/>
                  </a:lnTo>
                  <a:lnTo>
                    <a:pt x="1882" y="484"/>
                  </a:lnTo>
                  <a:lnTo>
                    <a:pt x="1882" y="469"/>
                  </a:lnTo>
                  <a:lnTo>
                    <a:pt x="1879" y="453"/>
                  </a:lnTo>
                  <a:lnTo>
                    <a:pt x="1879" y="453"/>
                  </a:lnTo>
                  <a:lnTo>
                    <a:pt x="1882" y="444"/>
                  </a:lnTo>
                  <a:lnTo>
                    <a:pt x="1882" y="431"/>
                  </a:lnTo>
                  <a:lnTo>
                    <a:pt x="1882" y="425"/>
                  </a:lnTo>
                  <a:lnTo>
                    <a:pt x="1880" y="420"/>
                  </a:lnTo>
                  <a:lnTo>
                    <a:pt x="1877" y="416"/>
                  </a:lnTo>
                  <a:lnTo>
                    <a:pt x="1874" y="411"/>
                  </a:lnTo>
                  <a:lnTo>
                    <a:pt x="1874" y="411"/>
                  </a:lnTo>
                  <a:lnTo>
                    <a:pt x="1874" y="396"/>
                  </a:lnTo>
                  <a:lnTo>
                    <a:pt x="1873" y="383"/>
                  </a:lnTo>
                  <a:lnTo>
                    <a:pt x="1870" y="371"/>
                  </a:lnTo>
                  <a:lnTo>
                    <a:pt x="1865" y="361"/>
                  </a:lnTo>
                  <a:lnTo>
                    <a:pt x="1859" y="351"/>
                  </a:lnTo>
                  <a:lnTo>
                    <a:pt x="1851" y="341"/>
                  </a:lnTo>
                  <a:lnTo>
                    <a:pt x="1842" y="333"/>
                  </a:lnTo>
                  <a:lnTo>
                    <a:pt x="1834" y="326"/>
                  </a:lnTo>
                  <a:lnTo>
                    <a:pt x="1814" y="310"/>
                  </a:lnTo>
                  <a:lnTo>
                    <a:pt x="1794" y="296"/>
                  </a:lnTo>
                  <a:lnTo>
                    <a:pt x="1785" y="288"/>
                  </a:lnTo>
                  <a:lnTo>
                    <a:pt x="1776" y="279"/>
                  </a:lnTo>
                  <a:lnTo>
                    <a:pt x="1769" y="271"/>
                  </a:lnTo>
                  <a:lnTo>
                    <a:pt x="1762" y="261"/>
                  </a:lnTo>
                  <a:lnTo>
                    <a:pt x="1762" y="261"/>
                  </a:lnTo>
                  <a:lnTo>
                    <a:pt x="1761" y="279"/>
                  </a:lnTo>
                  <a:lnTo>
                    <a:pt x="1758" y="298"/>
                  </a:lnTo>
                  <a:lnTo>
                    <a:pt x="1754" y="314"/>
                  </a:lnTo>
                  <a:lnTo>
                    <a:pt x="1747" y="331"/>
                  </a:lnTo>
                  <a:lnTo>
                    <a:pt x="1740" y="347"/>
                  </a:lnTo>
                  <a:lnTo>
                    <a:pt x="1730" y="359"/>
                  </a:lnTo>
                  <a:lnTo>
                    <a:pt x="1720" y="373"/>
                  </a:lnTo>
                  <a:lnTo>
                    <a:pt x="1709" y="385"/>
                  </a:lnTo>
                  <a:lnTo>
                    <a:pt x="1695" y="396"/>
                  </a:lnTo>
                  <a:lnTo>
                    <a:pt x="1681" y="406"/>
                  </a:lnTo>
                  <a:lnTo>
                    <a:pt x="1667" y="414"/>
                  </a:lnTo>
                  <a:lnTo>
                    <a:pt x="1651" y="423"/>
                  </a:lnTo>
                  <a:lnTo>
                    <a:pt x="1634" y="428"/>
                  </a:lnTo>
                  <a:lnTo>
                    <a:pt x="1618" y="434"/>
                  </a:lnTo>
                  <a:lnTo>
                    <a:pt x="1599" y="439"/>
                  </a:lnTo>
                  <a:lnTo>
                    <a:pt x="1581" y="442"/>
                  </a:lnTo>
                  <a:lnTo>
                    <a:pt x="1581" y="442"/>
                  </a:lnTo>
                  <a:lnTo>
                    <a:pt x="1575" y="448"/>
                  </a:lnTo>
                  <a:lnTo>
                    <a:pt x="1570" y="453"/>
                  </a:lnTo>
                  <a:lnTo>
                    <a:pt x="1566" y="458"/>
                  </a:lnTo>
                  <a:lnTo>
                    <a:pt x="1560" y="462"/>
                  </a:lnTo>
                  <a:lnTo>
                    <a:pt x="1560" y="462"/>
                  </a:lnTo>
                  <a:lnTo>
                    <a:pt x="1550" y="456"/>
                  </a:lnTo>
                  <a:lnTo>
                    <a:pt x="1545" y="452"/>
                  </a:lnTo>
                  <a:lnTo>
                    <a:pt x="1545" y="452"/>
                  </a:lnTo>
                  <a:lnTo>
                    <a:pt x="1547" y="446"/>
                  </a:lnTo>
                  <a:lnTo>
                    <a:pt x="1553" y="441"/>
                  </a:lnTo>
                  <a:lnTo>
                    <a:pt x="1564" y="432"/>
                  </a:lnTo>
                  <a:lnTo>
                    <a:pt x="1570" y="428"/>
                  </a:lnTo>
                  <a:lnTo>
                    <a:pt x="1574" y="423"/>
                  </a:lnTo>
                  <a:lnTo>
                    <a:pt x="1575" y="417"/>
                  </a:lnTo>
                  <a:lnTo>
                    <a:pt x="1575" y="410"/>
                  </a:lnTo>
                  <a:lnTo>
                    <a:pt x="1575" y="410"/>
                  </a:lnTo>
                  <a:lnTo>
                    <a:pt x="1564" y="424"/>
                  </a:lnTo>
                  <a:lnTo>
                    <a:pt x="1550" y="439"/>
                  </a:lnTo>
                  <a:lnTo>
                    <a:pt x="1535" y="453"/>
                  </a:lnTo>
                  <a:lnTo>
                    <a:pt x="1521" y="463"/>
                  </a:lnTo>
                  <a:lnTo>
                    <a:pt x="1521" y="463"/>
                  </a:lnTo>
                  <a:lnTo>
                    <a:pt x="1505" y="472"/>
                  </a:lnTo>
                  <a:lnTo>
                    <a:pt x="1488" y="477"/>
                  </a:lnTo>
                  <a:lnTo>
                    <a:pt x="1470" y="484"/>
                  </a:lnTo>
                  <a:lnTo>
                    <a:pt x="1463" y="489"/>
                  </a:lnTo>
                  <a:lnTo>
                    <a:pt x="1455" y="494"/>
                  </a:lnTo>
                  <a:lnTo>
                    <a:pt x="1455" y="494"/>
                  </a:lnTo>
                  <a:lnTo>
                    <a:pt x="1449" y="498"/>
                  </a:lnTo>
                  <a:lnTo>
                    <a:pt x="1445" y="503"/>
                  </a:lnTo>
                  <a:lnTo>
                    <a:pt x="1438" y="514"/>
                  </a:lnTo>
                  <a:lnTo>
                    <a:pt x="1432" y="527"/>
                  </a:lnTo>
                  <a:lnTo>
                    <a:pt x="1427" y="541"/>
                  </a:lnTo>
                  <a:lnTo>
                    <a:pt x="1417" y="570"/>
                  </a:lnTo>
                  <a:lnTo>
                    <a:pt x="1411" y="583"/>
                  </a:lnTo>
                  <a:lnTo>
                    <a:pt x="1404" y="595"/>
                  </a:lnTo>
                  <a:lnTo>
                    <a:pt x="1404" y="595"/>
                  </a:lnTo>
                  <a:lnTo>
                    <a:pt x="1399" y="601"/>
                  </a:lnTo>
                  <a:lnTo>
                    <a:pt x="1394" y="605"/>
                  </a:lnTo>
                  <a:lnTo>
                    <a:pt x="1383" y="614"/>
                  </a:lnTo>
                  <a:lnTo>
                    <a:pt x="1372" y="621"/>
                  </a:lnTo>
                  <a:lnTo>
                    <a:pt x="1361" y="630"/>
                  </a:lnTo>
                  <a:lnTo>
                    <a:pt x="1361" y="630"/>
                  </a:lnTo>
                  <a:lnTo>
                    <a:pt x="1371" y="636"/>
                  </a:lnTo>
                  <a:lnTo>
                    <a:pt x="1380" y="643"/>
                  </a:lnTo>
                  <a:lnTo>
                    <a:pt x="1389" y="653"/>
                  </a:lnTo>
                  <a:lnTo>
                    <a:pt x="1396" y="663"/>
                  </a:lnTo>
                  <a:lnTo>
                    <a:pt x="1396" y="663"/>
                  </a:lnTo>
                  <a:lnTo>
                    <a:pt x="1394" y="667"/>
                  </a:lnTo>
                  <a:lnTo>
                    <a:pt x="1392" y="668"/>
                  </a:lnTo>
                  <a:lnTo>
                    <a:pt x="1389" y="670"/>
                  </a:lnTo>
                  <a:lnTo>
                    <a:pt x="1385" y="670"/>
                  </a:lnTo>
                  <a:lnTo>
                    <a:pt x="1385" y="670"/>
                  </a:lnTo>
                  <a:lnTo>
                    <a:pt x="1378" y="660"/>
                  </a:lnTo>
                  <a:lnTo>
                    <a:pt x="1368" y="649"/>
                  </a:lnTo>
                  <a:lnTo>
                    <a:pt x="1362" y="646"/>
                  </a:lnTo>
                  <a:lnTo>
                    <a:pt x="1356" y="643"/>
                  </a:lnTo>
                  <a:lnTo>
                    <a:pt x="1349" y="642"/>
                  </a:lnTo>
                  <a:lnTo>
                    <a:pt x="1342" y="644"/>
                  </a:lnTo>
                  <a:lnTo>
                    <a:pt x="1342" y="644"/>
                  </a:lnTo>
                  <a:lnTo>
                    <a:pt x="1341" y="650"/>
                  </a:lnTo>
                  <a:lnTo>
                    <a:pt x="1341" y="656"/>
                  </a:lnTo>
                  <a:lnTo>
                    <a:pt x="1341" y="661"/>
                  </a:lnTo>
                  <a:lnTo>
                    <a:pt x="1342" y="667"/>
                  </a:lnTo>
                  <a:lnTo>
                    <a:pt x="1347" y="675"/>
                  </a:lnTo>
                  <a:lnTo>
                    <a:pt x="1348" y="684"/>
                  </a:lnTo>
                  <a:lnTo>
                    <a:pt x="1348" y="684"/>
                  </a:lnTo>
                  <a:lnTo>
                    <a:pt x="1342" y="682"/>
                  </a:lnTo>
                  <a:lnTo>
                    <a:pt x="1337" y="678"/>
                  </a:lnTo>
                  <a:lnTo>
                    <a:pt x="1333" y="674"/>
                  </a:lnTo>
                  <a:lnTo>
                    <a:pt x="1330" y="668"/>
                  </a:lnTo>
                  <a:lnTo>
                    <a:pt x="1328" y="663"/>
                  </a:lnTo>
                  <a:lnTo>
                    <a:pt x="1327" y="656"/>
                  </a:lnTo>
                  <a:lnTo>
                    <a:pt x="1326" y="649"/>
                  </a:lnTo>
                  <a:lnTo>
                    <a:pt x="1327" y="642"/>
                  </a:lnTo>
                  <a:lnTo>
                    <a:pt x="1327" y="642"/>
                  </a:lnTo>
                  <a:lnTo>
                    <a:pt x="1323" y="644"/>
                  </a:lnTo>
                  <a:lnTo>
                    <a:pt x="1319" y="647"/>
                  </a:lnTo>
                  <a:lnTo>
                    <a:pt x="1314" y="649"/>
                  </a:lnTo>
                  <a:lnTo>
                    <a:pt x="1313" y="647"/>
                  </a:lnTo>
                  <a:lnTo>
                    <a:pt x="1312" y="646"/>
                  </a:lnTo>
                  <a:lnTo>
                    <a:pt x="1312" y="646"/>
                  </a:lnTo>
                  <a:lnTo>
                    <a:pt x="1314" y="639"/>
                  </a:lnTo>
                  <a:lnTo>
                    <a:pt x="1319" y="633"/>
                  </a:lnTo>
                  <a:lnTo>
                    <a:pt x="1324" y="629"/>
                  </a:lnTo>
                  <a:lnTo>
                    <a:pt x="1331" y="625"/>
                  </a:lnTo>
                  <a:lnTo>
                    <a:pt x="1344" y="618"/>
                  </a:lnTo>
                  <a:lnTo>
                    <a:pt x="1348" y="612"/>
                  </a:lnTo>
                  <a:lnTo>
                    <a:pt x="1349" y="608"/>
                  </a:lnTo>
                  <a:lnTo>
                    <a:pt x="1349" y="608"/>
                  </a:lnTo>
                  <a:lnTo>
                    <a:pt x="1342" y="614"/>
                  </a:lnTo>
                  <a:lnTo>
                    <a:pt x="1334" y="618"/>
                  </a:lnTo>
                  <a:lnTo>
                    <a:pt x="1324" y="622"/>
                  </a:lnTo>
                  <a:lnTo>
                    <a:pt x="1313" y="625"/>
                  </a:lnTo>
                  <a:lnTo>
                    <a:pt x="1313" y="625"/>
                  </a:lnTo>
                  <a:close/>
                  <a:moveTo>
                    <a:pt x="1896" y="459"/>
                  </a:moveTo>
                  <a:lnTo>
                    <a:pt x="1896" y="459"/>
                  </a:lnTo>
                  <a:lnTo>
                    <a:pt x="1898" y="445"/>
                  </a:lnTo>
                  <a:lnTo>
                    <a:pt x="1903" y="430"/>
                  </a:lnTo>
                  <a:lnTo>
                    <a:pt x="1904" y="423"/>
                  </a:lnTo>
                  <a:lnTo>
                    <a:pt x="1904" y="416"/>
                  </a:lnTo>
                  <a:lnTo>
                    <a:pt x="1903" y="409"/>
                  </a:lnTo>
                  <a:lnTo>
                    <a:pt x="1900" y="404"/>
                  </a:lnTo>
                  <a:lnTo>
                    <a:pt x="1900" y="404"/>
                  </a:lnTo>
                  <a:lnTo>
                    <a:pt x="1896" y="434"/>
                  </a:lnTo>
                  <a:lnTo>
                    <a:pt x="1896" y="446"/>
                  </a:lnTo>
                  <a:lnTo>
                    <a:pt x="1896" y="459"/>
                  </a:lnTo>
                  <a:lnTo>
                    <a:pt x="1896" y="459"/>
                  </a:lnTo>
                  <a:close/>
                  <a:moveTo>
                    <a:pt x="1910" y="549"/>
                  </a:moveTo>
                  <a:lnTo>
                    <a:pt x="1910" y="549"/>
                  </a:lnTo>
                  <a:lnTo>
                    <a:pt x="1915" y="543"/>
                  </a:lnTo>
                  <a:lnTo>
                    <a:pt x="1919" y="536"/>
                  </a:lnTo>
                  <a:lnTo>
                    <a:pt x="1922" y="528"/>
                  </a:lnTo>
                  <a:lnTo>
                    <a:pt x="1922" y="518"/>
                  </a:lnTo>
                  <a:lnTo>
                    <a:pt x="1922" y="508"/>
                  </a:lnTo>
                  <a:lnTo>
                    <a:pt x="1921" y="498"/>
                  </a:lnTo>
                  <a:lnTo>
                    <a:pt x="1918" y="490"/>
                  </a:lnTo>
                  <a:lnTo>
                    <a:pt x="1915" y="482"/>
                  </a:lnTo>
                  <a:lnTo>
                    <a:pt x="1915" y="482"/>
                  </a:lnTo>
                  <a:lnTo>
                    <a:pt x="1905" y="482"/>
                  </a:lnTo>
                  <a:lnTo>
                    <a:pt x="1897" y="480"/>
                  </a:lnTo>
                  <a:lnTo>
                    <a:pt x="1897" y="480"/>
                  </a:lnTo>
                  <a:lnTo>
                    <a:pt x="1897" y="489"/>
                  </a:lnTo>
                  <a:lnTo>
                    <a:pt x="1898" y="498"/>
                  </a:lnTo>
                  <a:lnTo>
                    <a:pt x="1901" y="517"/>
                  </a:lnTo>
                  <a:lnTo>
                    <a:pt x="1905" y="534"/>
                  </a:lnTo>
                  <a:lnTo>
                    <a:pt x="1910" y="549"/>
                  </a:lnTo>
                  <a:lnTo>
                    <a:pt x="1910" y="549"/>
                  </a:lnTo>
                  <a:close/>
                  <a:moveTo>
                    <a:pt x="1860" y="696"/>
                  </a:moveTo>
                  <a:lnTo>
                    <a:pt x="1860" y="696"/>
                  </a:lnTo>
                  <a:lnTo>
                    <a:pt x="1870" y="692"/>
                  </a:lnTo>
                  <a:lnTo>
                    <a:pt x="1879" y="689"/>
                  </a:lnTo>
                  <a:lnTo>
                    <a:pt x="1889" y="687"/>
                  </a:lnTo>
                  <a:lnTo>
                    <a:pt x="1900" y="682"/>
                  </a:lnTo>
                  <a:lnTo>
                    <a:pt x="1900" y="682"/>
                  </a:lnTo>
                  <a:lnTo>
                    <a:pt x="1891" y="671"/>
                  </a:lnTo>
                  <a:lnTo>
                    <a:pt x="1887" y="666"/>
                  </a:lnTo>
                  <a:lnTo>
                    <a:pt x="1882" y="661"/>
                  </a:lnTo>
                  <a:lnTo>
                    <a:pt x="1882" y="661"/>
                  </a:lnTo>
                  <a:lnTo>
                    <a:pt x="1876" y="671"/>
                  </a:lnTo>
                  <a:lnTo>
                    <a:pt x="1869" y="680"/>
                  </a:lnTo>
                  <a:lnTo>
                    <a:pt x="1863" y="688"/>
                  </a:lnTo>
                  <a:lnTo>
                    <a:pt x="1862" y="692"/>
                  </a:lnTo>
                  <a:lnTo>
                    <a:pt x="1860" y="696"/>
                  </a:lnTo>
                  <a:lnTo>
                    <a:pt x="1860" y="696"/>
                  </a:lnTo>
                  <a:close/>
                  <a:moveTo>
                    <a:pt x="559" y="779"/>
                  </a:moveTo>
                  <a:lnTo>
                    <a:pt x="559" y="779"/>
                  </a:lnTo>
                  <a:lnTo>
                    <a:pt x="563" y="775"/>
                  </a:lnTo>
                  <a:lnTo>
                    <a:pt x="569" y="774"/>
                  </a:lnTo>
                  <a:lnTo>
                    <a:pt x="575" y="772"/>
                  </a:lnTo>
                  <a:lnTo>
                    <a:pt x="582" y="772"/>
                  </a:lnTo>
                  <a:lnTo>
                    <a:pt x="582" y="772"/>
                  </a:lnTo>
                  <a:lnTo>
                    <a:pt x="580" y="757"/>
                  </a:lnTo>
                  <a:lnTo>
                    <a:pt x="576" y="743"/>
                  </a:lnTo>
                  <a:lnTo>
                    <a:pt x="568" y="712"/>
                  </a:lnTo>
                  <a:lnTo>
                    <a:pt x="568" y="712"/>
                  </a:lnTo>
                  <a:lnTo>
                    <a:pt x="551" y="729"/>
                  </a:lnTo>
                  <a:lnTo>
                    <a:pt x="534" y="746"/>
                  </a:lnTo>
                  <a:lnTo>
                    <a:pt x="525" y="754"/>
                  </a:lnTo>
                  <a:lnTo>
                    <a:pt x="518" y="762"/>
                  </a:lnTo>
                  <a:lnTo>
                    <a:pt x="511" y="772"/>
                  </a:lnTo>
                  <a:lnTo>
                    <a:pt x="506" y="783"/>
                  </a:lnTo>
                  <a:lnTo>
                    <a:pt x="506" y="783"/>
                  </a:lnTo>
                  <a:lnTo>
                    <a:pt x="510" y="785"/>
                  </a:lnTo>
                  <a:lnTo>
                    <a:pt x="514" y="786"/>
                  </a:lnTo>
                  <a:lnTo>
                    <a:pt x="520" y="792"/>
                  </a:lnTo>
                  <a:lnTo>
                    <a:pt x="523" y="797"/>
                  </a:lnTo>
                  <a:lnTo>
                    <a:pt x="524" y="803"/>
                  </a:lnTo>
                  <a:lnTo>
                    <a:pt x="524" y="803"/>
                  </a:lnTo>
                  <a:lnTo>
                    <a:pt x="530" y="799"/>
                  </a:lnTo>
                  <a:lnTo>
                    <a:pt x="532" y="795"/>
                  </a:lnTo>
                  <a:lnTo>
                    <a:pt x="532" y="790"/>
                  </a:lnTo>
                  <a:lnTo>
                    <a:pt x="531" y="785"/>
                  </a:lnTo>
                  <a:lnTo>
                    <a:pt x="525" y="774"/>
                  </a:lnTo>
                  <a:lnTo>
                    <a:pt x="523" y="768"/>
                  </a:lnTo>
                  <a:lnTo>
                    <a:pt x="520" y="762"/>
                  </a:lnTo>
                  <a:lnTo>
                    <a:pt x="520" y="762"/>
                  </a:lnTo>
                  <a:lnTo>
                    <a:pt x="523" y="762"/>
                  </a:lnTo>
                  <a:lnTo>
                    <a:pt x="524" y="761"/>
                  </a:lnTo>
                  <a:lnTo>
                    <a:pt x="524" y="761"/>
                  </a:lnTo>
                  <a:lnTo>
                    <a:pt x="530" y="764"/>
                  </a:lnTo>
                  <a:lnTo>
                    <a:pt x="534" y="769"/>
                  </a:lnTo>
                  <a:lnTo>
                    <a:pt x="539" y="774"/>
                  </a:lnTo>
                  <a:lnTo>
                    <a:pt x="545" y="776"/>
                  </a:lnTo>
                  <a:lnTo>
                    <a:pt x="545" y="776"/>
                  </a:lnTo>
                  <a:lnTo>
                    <a:pt x="549" y="767"/>
                  </a:lnTo>
                  <a:lnTo>
                    <a:pt x="551" y="760"/>
                  </a:lnTo>
                  <a:lnTo>
                    <a:pt x="551" y="751"/>
                  </a:lnTo>
                  <a:lnTo>
                    <a:pt x="551" y="740"/>
                  </a:lnTo>
                  <a:lnTo>
                    <a:pt x="551" y="740"/>
                  </a:lnTo>
                  <a:lnTo>
                    <a:pt x="554" y="739"/>
                  </a:lnTo>
                  <a:lnTo>
                    <a:pt x="556" y="737"/>
                  </a:lnTo>
                  <a:lnTo>
                    <a:pt x="559" y="737"/>
                  </a:lnTo>
                  <a:lnTo>
                    <a:pt x="559" y="737"/>
                  </a:lnTo>
                  <a:lnTo>
                    <a:pt x="563" y="740"/>
                  </a:lnTo>
                  <a:lnTo>
                    <a:pt x="566" y="744"/>
                  </a:lnTo>
                  <a:lnTo>
                    <a:pt x="566" y="750"/>
                  </a:lnTo>
                  <a:lnTo>
                    <a:pt x="566" y="757"/>
                  </a:lnTo>
                  <a:lnTo>
                    <a:pt x="562" y="768"/>
                  </a:lnTo>
                  <a:lnTo>
                    <a:pt x="559" y="779"/>
                  </a:lnTo>
                  <a:lnTo>
                    <a:pt x="559" y="779"/>
                  </a:lnTo>
                  <a:close/>
                  <a:moveTo>
                    <a:pt x="537" y="812"/>
                  </a:moveTo>
                  <a:lnTo>
                    <a:pt x="537" y="812"/>
                  </a:lnTo>
                  <a:lnTo>
                    <a:pt x="545" y="809"/>
                  </a:lnTo>
                  <a:lnTo>
                    <a:pt x="555" y="809"/>
                  </a:lnTo>
                  <a:lnTo>
                    <a:pt x="563" y="810"/>
                  </a:lnTo>
                  <a:lnTo>
                    <a:pt x="572" y="814"/>
                  </a:lnTo>
                  <a:lnTo>
                    <a:pt x="572" y="814"/>
                  </a:lnTo>
                  <a:lnTo>
                    <a:pt x="576" y="807"/>
                  </a:lnTo>
                  <a:lnTo>
                    <a:pt x="580" y="799"/>
                  </a:lnTo>
                  <a:lnTo>
                    <a:pt x="582" y="790"/>
                  </a:lnTo>
                  <a:lnTo>
                    <a:pt x="582" y="785"/>
                  </a:lnTo>
                  <a:lnTo>
                    <a:pt x="580" y="781"/>
                  </a:lnTo>
                  <a:lnTo>
                    <a:pt x="580" y="781"/>
                  </a:lnTo>
                  <a:lnTo>
                    <a:pt x="575" y="785"/>
                  </a:lnTo>
                  <a:lnTo>
                    <a:pt x="568" y="788"/>
                  </a:lnTo>
                  <a:lnTo>
                    <a:pt x="554" y="793"/>
                  </a:lnTo>
                  <a:lnTo>
                    <a:pt x="548" y="796"/>
                  </a:lnTo>
                  <a:lnTo>
                    <a:pt x="542" y="799"/>
                  </a:lnTo>
                  <a:lnTo>
                    <a:pt x="538" y="805"/>
                  </a:lnTo>
                  <a:lnTo>
                    <a:pt x="537" y="812"/>
                  </a:lnTo>
                  <a:lnTo>
                    <a:pt x="537" y="812"/>
                  </a:lnTo>
                  <a:close/>
                  <a:moveTo>
                    <a:pt x="506" y="862"/>
                  </a:moveTo>
                  <a:lnTo>
                    <a:pt x="506" y="862"/>
                  </a:lnTo>
                  <a:lnTo>
                    <a:pt x="510" y="842"/>
                  </a:lnTo>
                  <a:lnTo>
                    <a:pt x="514" y="824"/>
                  </a:lnTo>
                  <a:lnTo>
                    <a:pt x="514" y="814"/>
                  </a:lnTo>
                  <a:lnTo>
                    <a:pt x="513" y="805"/>
                  </a:lnTo>
                  <a:lnTo>
                    <a:pt x="510" y="796"/>
                  </a:lnTo>
                  <a:lnTo>
                    <a:pt x="503" y="788"/>
                  </a:lnTo>
                  <a:lnTo>
                    <a:pt x="503" y="788"/>
                  </a:lnTo>
                  <a:lnTo>
                    <a:pt x="499" y="807"/>
                  </a:lnTo>
                  <a:lnTo>
                    <a:pt x="497" y="817"/>
                  </a:lnTo>
                  <a:lnTo>
                    <a:pt x="497" y="827"/>
                  </a:lnTo>
                  <a:lnTo>
                    <a:pt x="497" y="835"/>
                  </a:lnTo>
                  <a:lnTo>
                    <a:pt x="499" y="845"/>
                  </a:lnTo>
                  <a:lnTo>
                    <a:pt x="502" y="854"/>
                  </a:lnTo>
                  <a:lnTo>
                    <a:pt x="506" y="862"/>
                  </a:lnTo>
                  <a:lnTo>
                    <a:pt x="506" y="862"/>
                  </a:lnTo>
                  <a:close/>
                  <a:moveTo>
                    <a:pt x="1696" y="824"/>
                  </a:moveTo>
                  <a:lnTo>
                    <a:pt x="1696" y="824"/>
                  </a:lnTo>
                  <a:lnTo>
                    <a:pt x="1693" y="824"/>
                  </a:lnTo>
                  <a:lnTo>
                    <a:pt x="1692" y="823"/>
                  </a:lnTo>
                  <a:lnTo>
                    <a:pt x="1692" y="820"/>
                  </a:lnTo>
                  <a:lnTo>
                    <a:pt x="1692" y="816"/>
                  </a:lnTo>
                  <a:lnTo>
                    <a:pt x="1691" y="814"/>
                  </a:lnTo>
                  <a:lnTo>
                    <a:pt x="1689" y="814"/>
                  </a:lnTo>
                  <a:lnTo>
                    <a:pt x="1689" y="814"/>
                  </a:lnTo>
                  <a:lnTo>
                    <a:pt x="1692" y="813"/>
                  </a:lnTo>
                  <a:lnTo>
                    <a:pt x="1693" y="812"/>
                  </a:lnTo>
                  <a:lnTo>
                    <a:pt x="1695" y="809"/>
                  </a:lnTo>
                  <a:lnTo>
                    <a:pt x="1692" y="807"/>
                  </a:lnTo>
                  <a:lnTo>
                    <a:pt x="1692" y="807"/>
                  </a:lnTo>
                  <a:lnTo>
                    <a:pt x="1661" y="809"/>
                  </a:lnTo>
                  <a:lnTo>
                    <a:pt x="1627" y="807"/>
                  </a:lnTo>
                  <a:lnTo>
                    <a:pt x="1597" y="805"/>
                  </a:lnTo>
                  <a:lnTo>
                    <a:pt x="1582" y="802"/>
                  </a:lnTo>
                  <a:lnTo>
                    <a:pt x="1570" y="797"/>
                  </a:lnTo>
                  <a:lnTo>
                    <a:pt x="1570" y="797"/>
                  </a:lnTo>
                  <a:lnTo>
                    <a:pt x="1573" y="810"/>
                  </a:lnTo>
                  <a:lnTo>
                    <a:pt x="1575" y="821"/>
                  </a:lnTo>
                  <a:lnTo>
                    <a:pt x="1581" y="831"/>
                  </a:lnTo>
                  <a:lnTo>
                    <a:pt x="1588" y="840"/>
                  </a:lnTo>
                  <a:lnTo>
                    <a:pt x="1597" y="847"/>
                  </a:lnTo>
                  <a:lnTo>
                    <a:pt x="1606" y="852"/>
                  </a:lnTo>
                  <a:lnTo>
                    <a:pt x="1616" y="856"/>
                  </a:lnTo>
                  <a:lnTo>
                    <a:pt x="1626" y="858"/>
                  </a:lnTo>
                  <a:lnTo>
                    <a:pt x="1636" y="859"/>
                  </a:lnTo>
                  <a:lnTo>
                    <a:pt x="1647" y="859"/>
                  </a:lnTo>
                  <a:lnTo>
                    <a:pt x="1657" y="856"/>
                  </a:lnTo>
                  <a:lnTo>
                    <a:pt x="1667" y="854"/>
                  </a:lnTo>
                  <a:lnTo>
                    <a:pt x="1677" y="848"/>
                  </a:lnTo>
                  <a:lnTo>
                    <a:pt x="1684" y="842"/>
                  </a:lnTo>
                  <a:lnTo>
                    <a:pt x="1691" y="834"/>
                  </a:lnTo>
                  <a:lnTo>
                    <a:pt x="1696" y="824"/>
                  </a:lnTo>
                  <a:lnTo>
                    <a:pt x="1696" y="824"/>
                  </a:lnTo>
                  <a:close/>
                  <a:moveTo>
                    <a:pt x="1713" y="835"/>
                  </a:moveTo>
                  <a:lnTo>
                    <a:pt x="1713" y="835"/>
                  </a:lnTo>
                  <a:lnTo>
                    <a:pt x="1706" y="844"/>
                  </a:lnTo>
                  <a:lnTo>
                    <a:pt x="1696" y="852"/>
                  </a:lnTo>
                  <a:lnTo>
                    <a:pt x="1685" y="861"/>
                  </a:lnTo>
                  <a:lnTo>
                    <a:pt x="1672" y="868"/>
                  </a:lnTo>
                  <a:lnTo>
                    <a:pt x="1660" y="873"/>
                  </a:lnTo>
                  <a:lnTo>
                    <a:pt x="1646" y="878"/>
                  </a:lnTo>
                  <a:lnTo>
                    <a:pt x="1632" y="879"/>
                  </a:lnTo>
                  <a:lnTo>
                    <a:pt x="1618" y="876"/>
                  </a:lnTo>
                  <a:lnTo>
                    <a:pt x="1618" y="876"/>
                  </a:lnTo>
                  <a:lnTo>
                    <a:pt x="1609" y="873"/>
                  </a:lnTo>
                  <a:lnTo>
                    <a:pt x="1601" y="869"/>
                  </a:lnTo>
                  <a:lnTo>
                    <a:pt x="1592" y="863"/>
                  </a:lnTo>
                  <a:lnTo>
                    <a:pt x="1584" y="861"/>
                  </a:lnTo>
                  <a:lnTo>
                    <a:pt x="1584" y="861"/>
                  </a:lnTo>
                  <a:lnTo>
                    <a:pt x="1582" y="858"/>
                  </a:lnTo>
                  <a:lnTo>
                    <a:pt x="1580" y="854"/>
                  </a:lnTo>
                  <a:lnTo>
                    <a:pt x="1573" y="848"/>
                  </a:lnTo>
                  <a:lnTo>
                    <a:pt x="1567" y="844"/>
                  </a:lnTo>
                  <a:lnTo>
                    <a:pt x="1561" y="837"/>
                  </a:lnTo>
                  <a:lnTo>
                    <a:pt x="1561" y="837"/>
                  </a:lnTo>
                  <a:lnTo>
                    <a:pt x="1563" y="827"/>
                  </a:lnTo>
                  <a:lnTo>
                    <a:pt x="1561" y="817"/>
                  </a:lnTo>
                  <a:lnTo>
                    <a:pt x="1557" y="807"/>
                  </a:lnTo>
                  <a:lnTo>
                    <a:pt x="1554" y="800"/>
                  </a:lnTo>
                  <a:lnTo>
                    <a:pt x="1554" y="800"/>
                  </a:lnTo>
                  <a:lnTo>
                    <a:pt x="1550" y="800"/>
                  </a:lnTo>
                  <a:lnTo>
                    <a:pt x="1549" y="802"/>
                  </a:lnTo>
                  <a:lnTo>
                    <a:pt x="1543" y="807"/>
                  </a:lnTo>
                  <a:lnTo>
                    <a:pt x="1539" y="812"/>
                  </a:lnTo>
                  <a:lnTo>
                    <a:pt x="1536" y="813"/>
                  </a:lnTo>
                  <a:lnTo>
                    <a:pt x="1533" y="814"/>
                  </a:lnTo>
                  <a:lnTo>
                    <a:pt x="1533" y="814"/>
                  </a:lnTo>
                  <a:lnTo>
                    <a:pt x="1535" y="823"/>
                  </a:lnTo>
                  <a:lnTo>
                    <a:pt x="1538" y="833"/>
                  </a:lnTo>
                  <a:lnTo>
                    <a:pt x="1542" y="841"/>
                  </a:lnTo>
                  <a:lnTo>
                    <a:pt x="1547" y="848"/>
                  </a:lnTo>
                  <a:lnTo>
                    <a:pt x="1559" y="863"/>
                  </a:lnTo>
                  <a:lnTo>
                    <a:pt x="1570" y="875"/>
                  </a:lnTo>
                  <a:lnTo>
                    <a:pt x="1570" y="875"/>
                  </a:lnTo>
                  <a:lnTo>
                    <a:pt x="1582" y="886"/>
                  </a:lnTo>
                  <a:lnTo>
                    <a:pt x="1598" y="897"/>
                  </a:lnTo>
                  <a:lnTo>
                    <a:pt x="1613" y="906"/>
                  </a:lnTo>
                  <a:lnTo>
                    <a:pt x="1629" y="913"/>
                  </a:lnTo>
                  <a:lnTo>
                    <a:pt x="1646" y="915"/>
                  </a:lnTo>
                  <a:lnTo>
                    <a:pt x="1655" y="917"/>
                  </a:lnTo>
                  <a:lnTo>
                    <a:pt x="1664" y="915"/>
                  </a:lnTo>
                  <a:lnTo>
                    <a:pt x="1672" y="914"/>
                  </a:lnTo>
                  <a:lnTo>
                    <a:pt x="1681" y="911"/>
                  </a:lnTo>
                  <a:lnTo>
                    <a:pt x="1689" y="908"/>
                  </a:lnTo>
                  <a:lnTo>
                    <a:pt x="1698" y="903"/>
                  </a:lnTo>
                  <a:lnTo>
                    <a:pt x="1698" y="903"/>
                  </a:lnTo>
                  <a:lnTo>
                    <a:pt x="1695" y="908"/>
                  </a:lnTo>
                  <a:lnTo>
                    <a:pt x="1692" y="914"/>
                  </a:lnTo>
                  <a:lnTo>
                    <a:pt x="1682" y="921"/>
                  </a:lnTo>
                  <a:lnTo>
                    <a:pt x="1672" y="928"/>
                  </a:lnTo>
                  <a:lnTo>
                    <a:pt x="1660" y="931"/>
                  </a:lnTo>
                  <a:lnTo>
                    <a:pt x="1647" y="932"/>
                  </a:lnTo>
                  <a:lnTo>
                    <a:pt x="1636" y="931"/>
                  </a:lnTo>
                  <a:lnTo>
                    <a:pt x="1625" y="927"/>
                  </a:lnTo>
                  <a:lnTo>
                    <a:pt x="1619" y="922"/>
                  </a:lnTo>
                  <a:lnTo>
                    <a:pt x="1613" y="918"/>
                  </a:lnTo>
                  <a:lnTo>
                    <a:pt x="1613" y="918"/>
                  </a:lnTo>
                  <a:lnTo>
                    <a:pt x="1598" y="913"/>
                  </a:lnTo>
                  <a:lnTo>
                    <a:pt x="1584" y="904"/>
                  </a:lnTo>
                  <a:lnTo>
                    <a:pt x="1570" y="893"/>
                  </a:lnTo>
                  <a:lnTo>
                    <a:pt x="1556" y="882"/>
                  </a:lnTo>
                  <a:lnTo>
                    <a:pt x="1545" y="868"/>
                  </a:lnTo>
                  <a:lnTo>
                    <a:pt x="1535" y="854"/>
                  </a:lnTo>
                  <a:lnTo>
                    <a:pt x="1526" y="840"/>
                  </a:lnTo>
                  <a:lnTo>
                    <a:pt x="1521" y="826"/>
                  </a:lnTo>
                  <a:lnTo>
                    <a:pt x="1521" y="826"/>
                  </a:lnTo>
                  <a:lnTo>
                    <a:pt x="1517" y="834"/>
                  </a:lnTo>
                  <a:lnTo>
                    <a:pt x="1511" y="841"/>
                  </a:lnTo>
                  <a:lnTo>
                    <a:pt x="1505" y="858"/>
                  </a:lnTo>
                  <a:lnTo>
                    <a:pt x="1505" y="858"/>
                  </a:lnTo>
                  <a:lnTo>
                    <a:pt x="1515" y="873"/>
                  </a:lnTo>
                  <a:lnTo>
                    <a:pt x="1521" y="879"/>
                  </a:lnTo>
                  <a:lnTo>
                    <a:pt x="1528" y="886"/>
                  </a:lnTo>
                  <a:lnTo>
                    <a:pt x="1528" y="886"/>
                  </a:lnTo>
                  <a:lnTo>
                    <a:pt x="1547" y="900"/>
                  </a:lnTo>
                  <a:lnTo>
                    <a:pt x="1567" y="914"/>
                  </a:lnTo>
                  <a:lnTo>
                    <a:pt x="1567" y="914"/>
                  </a:lnTo>
                  <a:lnTo>
                    <a:pt x="1598" y="934"/>
                  </a:lnTo>
                  <a:lnTo>
                    <a:pt x="1615" y="942"/>
                  </a:lnTo>
                  <a:lnTo>
                    <a:pt x="1630" y="949"/>
                  </a:lnTo>
                  <a:lnTo>
                    <a:pt x="1630" y="949"/>
                  </a:lnTo>
                  <a:lnTo>
                    <a:pt x="1639" y="951"/>
                  </a:lnTo>
                  <a:lnTo>
                    <a:pt x="1646" y="951"/>
                  </a:lnTo>
                  <a:lnTo>
                    <a:pt x="1663" y="951"/>
                  </a:lnTo>
                  <a:lnTo>
                    <a:pt x="1679" y="946"/>
                  </a:lnTo>
                  <a:lnTo>
                    <a:pt x="1693" y="941"/>
                  </a:lnTo>
                  <a:lnTo>
                    <a:pt x="1707" y="932"/>
                  </a:lnTo>
                  <a:lnTo>
                    <a:pt x="1721" y="922"/>
                  </a:lnTo>
                  <a:lnTo>
                    <a:pt x="1733" y="913"/>
                  </a:lnTo>
                  <a:lnTo>
                    <a:pt x="1741" y="901"/>
                  </a:lnTo>
                  <a:lnTo>
                    <a:pt x="1741" y="901"/>
                  </a:lnTo>
                  <a:lnTo>
                    <a:pt x="1745" y="894"/>
                  </a:lnTo>
                  <a:lnTo>
                    <a:pt x="1748" y="889"/>
                  </a:lnTo>
                  <a:lnTo>
                    <a:pt x="1751" y="882"/>
                  </a:lnTo>
                  <a:lnTo>
                    <a:pt x="1754" y="875"/>
                  </a:lnTo>
                  <a:lnTo>
                    <a:pt x="1754" y="875"/>
                  </a:lnTo>
                  <a:lnTo>
                    <a:pt x="1762" y="865"/>
                  </a:lnTo>
                  <a:lnTo>
                    <a:pt x="1772" y="854"/>
                  </a:lnTo>
                  <a:lnTo>
                    <a:pt x="1775" y="848"/>
                  </a:lnTo>
                  <a:lnTo>
                    <a:pt x="1778" y="841"/>
                  </a:lnTo>
                  <a:lnTo>
                    <a:pt x="1776" y="835"/>
                  </a:lnTo>
                  <a:lnTo>
                    <a:pt x="1773" y="828"/>
                  </a:lnTo>
                  <a:lnTo>
                    <a:pt x="1773" y="828"/>
                  </a:lnTo>
                  <a:lnTo>
                    <a:pt x="1772" y="828"/>
                  </a:lnTo>
                  <a:lnTo>
                    <a:pt x="1769" y="828"/>
                  </a:lnTo>
                  <a:lnTo>
                    <a:pt x="1762" y="827"/>
                  </a:lnTo>
                  <a:lnTo>
                    <a:pt x="1755" y="827"/>
                  </a:lnTo>
                  <a:lnTo>
                    <a:pt x="1754" y="828"/>
                  </a:lnTo>
                  <a:lnTo>
                    <a:pt x="1754" y="831"/>
                  </a:lnTo>
                  <a:lnTo>
                    <a:pt x="1754" y="831"/>
                  </a:lnTo>
                  <a:lnTo>
                    <a:pt x="1754" y="833"/>
                  </a:lnTo>
                  <a:lnTo>
                    <a:pt x="1754" y="835"/>
                  </a:lnTo>
                  <a:lnTo>
                    <a:pt x="1758" y="841"/>
                  </a:lnTo>
                  <a:lnTo>
                    <a:pt x="1761" y="845"/>
                  </a:lnTo>
                  <a:lnTo>
                    <a:pt x="1762" y="848"/>
                  </a:lnTo>
                  <a:lnTo>
                    <a:pt x="1761" y="851"/>
                  </a:lnTo>
                  <a:lnTo>
                    <a:pt x="1761" y="851"/>
                  </a:lnTo>
                  <a:lnTo>
                    <a:pt x="1757" y="852"/>
                  </a:lnTo>
                  <a:lnTo>
                    <a:pt x="1752" y="852"/>
                  </a:lnTo>
                  <a:lnTo>
                    <a:pt x="1745" y="849"/>
                  </a:lnTo>
                  <a:lnTo>
                    <a:pt x="1740" y="845"/>
                  </a:lnTo>
                  <a:lnTo>
                    <a:pt x="1734" y="840"/>
                  </a:lnTo>
                  <a:lnTo>
                    <a:pt x="1734" y="840"/>
                  </a:lnTo>
                  <a:lnTo>
                    <a:pt x="1736" y="831"/>
                  </a:lnTo>
                  <a:lnTo>
                    <a:pt x="1734" y="821"/>
                  </a:lnTo>
                  <a:lnTo>
                    <a:pt x="1733" y="812"/>
                  </a:lnTo>
                  <a:lnTo>
                    <a:pt x="1730" y="803"/>
                  </a:lnTo>
                  <a:lnTo>
                    <a:pt x="1730" y="803"/>
                  </a:lnTo>
                  <a:lnTo>
                    <a:pt x="1726" y="806"/>
                  </a:lnTo>
                  <a:lnTo>
                    <a:pt x="1720" y="807"/>
                  </a:lnTo>
                  <a:lnTo>
                    <a:pt x="1716" y="807"/>
                  </a:lnTo>
                  <a:lnTo>
                    <a:pt x="1713" y="809"/>
                  </a:lnTo>
                  <a:lnTo>
                    <a:pt x="1713" y="809"/>
                  </a:lnTo>
                  <a:lnTo>
                    <a:pt x="1714" y="812"/>
                  </a:lnTo>
                  <a:lnTo>
                    <a:pt x="1716" y="814"/>
                  </a:lnTo>
                  <a:lnTo>
                    <a:pt x="1716" y="821"/>
                  </a:lnTo>
                  <a:lnTo>
                    <a:pt x="1714" y="828"/>
                  </a:lnTo>
                  <a:lnTo>
                    <a:pt x="1713" y="835"/>
                  </a:lnTo>
                  <a:lnTo>
                    <a:pt x="1713" y="835"/>
                  </a:lnTo>
                  <a:close/>
                  <a:moveTo>
                    <a:pt x="489" y="886"/>
                  </a:moveTo>
                  <a:lnTo>
                    <a:pt x="489" y="886"/>
                  </a:lnTo>
                  <a:lnTo>
                    <a:pt x="485" y="875"/>
                  </a:lnTo>
                  <a:lnTo>
                    <a:pt x="479" y="865"/>
                  </a:lnTo>
                  <a:lnTo>
                    <a:pt x="472" y="854"/>
                  </a:lnTo>
                  <a:lnTo>
                    <a:pt x="465" y="844"/>
                  </a:lnTo>
                  <a:lnTo>
                    <a:pt x="465" y="844"/>
                  </a:lnTo>
                  <a:lnTo>
                    <a:pt x="457" y="835"/>
                  </a:lnTo>
                  <a:lnTo>
                    <a:pt x="447" y="827"/>
                  </a:lnTo>
                  <a:lnTo>
                    <a:pt x="443" y="824"/>
                  </a:lnTo>
                  <a:lnTo>
                    <a:pt x="437" y="823"/>
                  </a:lnTo>
                  <a:lnTo>
                    <a:pt x="433" y="823"/>
                  </a:lnTo>
                  <a:lnTo>
                    <a:pt x="427" y="824"/>
                  </a:lnTo>
                  <a:lnTo>
                    <a:pt x="427" y="824"/>
                  </a:lnTo>
                  <a:lnTo>
                    <a:pt x="441" y="838"/>
                  </a:lnTo>
                  <a:lnTo>
                    <a:pt x="457" y="854"/>
                  </a:lnTo>
                  <a:lnTo>
                    <a:pt x="473" y="869"/>
                  </a:lnTo>
                  <a:lnTo>
                    <a:pt x="489" y="886"/>
                  </a:lnTo>
                  <a:lnTo>
                    <a:pt x="489" y="886"/>
                  </a:lnTo>
                  <a:close/>
                  <a:moveTo>
                    <a:pt x="530" y="823"/>
                  </a:moveTo>
                  <a:lnTo>
                    <a:pt x="530" y="823"/>
                  </a:lnTo>
                  <a:lnTo>
                    <a:pt x="525" y="831"/>
                  </a:lnTo>
                  <a:lnTo>
                    <a:pt x="523" y="838"/>
                  </a:lnTo>
                  <a:lnTo>
                    <a:pt x="518" y="847"/>
                  </a:lnTo>
                  <a:lnTo>
                    <a:pt x="517" y="855"/>
                  </a:lnTo>
                  <a:lnTo>
                    <a:pt x="517" y="855"/>
                  </a:lnTo>
                  <a:lnTo>
                    <a:pt x="527" y="851"/>
                  </a:lnTo>
                  <a:lnTo>
                    <a:pt x="535" y="845"/>
                  </a:lnTo>
                  <a:lnTo>
                    <a:pt x="542" y="837"/>
                  </a:lnTo>
                  <a:lnTo>
                    <a:pt x="548" y="830"/>
                  </a:lnTo>
                  <a:lnTo>
                    <a:pt x="548" y="830"/>
                  </a:lnTo>
                  <a:lnTo>
                    <a:pt x="552" y="828"/>
                  </a:lnTo>
                  <a:lnTo>
                    <a:pt x="555" y="827"/>
                  </a:lnTo>
                  <a:lnTo>
                    <a:pt x="558" y="824"/>
                  </a:lnTo>
                  <a:lnTo>
                    <a:pt x="556" y="823"/>
                  </a:lnTo>
                  <a:lnTo>
                    <a:pt x="555" y="821"/>
                  </a:lnTo>
                  <a:lnTo>
                    <a:pt x="555" y="821"/>
                  </a:lnTo>
                  <a:lnTo>
                    <a:pt x="551" y="823"/>
                  </a:lnTo>
                  <a:lnTo>
                    <a:pt x="545" y="823"/>
                  </a:lnTo>
                  <a:lnTo>
                    <a:pt x="537" y="824"/>
                  </a:lnTo>
                  <a:lnTo>
                    <a:pt x="530" y="823"/>
                  </a:lnTo>
                  <a:lnTo>
                    <a:pt x="530" y="823"/>
                  </a:lnTo>
                  <a:close/>
                  <a:moveTo>
                    <a:pt x="1792" y="845"/>
                  </a:moveTo>
                  <a:lnTo>
                    <a:pt x="1792" y="845"/>
                  </a:lnTo>
                  <a:lnTo>
                    <a:pt x="1792" y="849"/>
                  </a:lnTo>
                  <a:lnTo>
                    <a:pt x="1792" y="849"/>
                  </a:lnTo>
                  <a:lnTo>
                    <a:pt x="1769" y="883"/>
                  </a:lnTo>
                  <a:lnTo>
                    <a:pt x="1757" y="901"/>
                  </a:lnTo>
                  <a:lnTo>
                    <a:pt x="1743" y="918"/>
                  </a:lnTo>
                  <a:lnTo>
                    <a:pt x="1727" y="934"/>
                  </a:lnTo>
                  <a:lnTo>
                    <a:pt x="1719" y="941"/>
                  </a:lnTo>
                  <a:lnTo>
                    <a:pt x="1710" y="948"/>
                  </a:lnTo>
                  <a:lnTo>
                    <a:pt x="1700" y="953"/>
                  </a:lnTo>
                  <a:lnTo>
                    <a:pt x="1692" y="958"/>
                  </a:lnTo>
                  <a:lnTo>
                    <a:pt x="1681" y="960"/>
                  </a:lnTo>
                  <a:lnTo>
                    <a:pt x="1670" y="963"/>
                  </a:lnTo>
                  <a:lnTo>
                    <a:pt x="1670" y="963"/>
                  </a:lnTo>
                  <a:lnTo>
                    <a:pt x="1658" y="963"/>
                  </a:lnTo>
                  <a:lnTo>
                    <a:pt x="1647" y="963"/>
                  </a:lnTo>
                  <a:lnTo>
                    <a:pt x="1636" y="963"/>
                  </a:lnTo>
                  <a:lnTo>
                    <a:pt x="1626" y="960"/>
                  </a:lnTo>
                  <a:lnTo>
                    <a:pt x="1616" y="958"/>
                  </a:lnTo>
                  <a:lnTo>
                    <a:pt x="1608" y="955"/>
                  </a:lnTo>
                  <a:lnTo>
                    <a:pt x="1599" y="951"/>
                  </a:lnTo>
                  <a:lnTo>
                    <a:pt x="1591" y="945"/>
                  </a:lnTo>
                  <a:lnTo>
                    <a:pt x="1591" y="945"/>
                  </a:lnTo>
                  <a:lnTo>
                    <a:pt x="1587" y="939"/>
                  </a:lnTo>
                  <a:lnTo>
                    <a:pt x="1585" y="936"/>
                  </a:lnTo>
                  <a:lnTo>
                    <a:pt x="1582" y="935"/>
                  </a:lnTo>
                  <a:lnTo>
                    <a:pt x="1582" y="935"/>
                  </a:lnTo>
                  <a:lnTo>
                    <a:pt x="1580" y="934"/>
                  </a:lnTo>
                  <a:lnTo>
                    <a:pt x="1575" y="932"/>
                  </a:lnTo>
                  <a:lnTo>
                    <a:pt x="1571" y="932"/>
                  </a:lnTo>
                  <a:lnTo>
                    <a:pt x="1568" y="931"/>
                  </a:lnTo>
                  <a:lnTo>
                    <a:pt x="1568" y="931"/>
                  </a:lnTo>
                  <a:lnTo>
                    <a:pt x="1561" y="927"/>
                  </a:lnTo>
                  <a:lnTo>
                    <a:pt x="1554" y="921"/>
                  </a:lnTo>
                  <a:lnTo>
                    <a:pt x="1540" y="910"/>
                  </a:lnTo>
                  <a:lnTo>
                    <a:pt x="1535" y="904"/>
                  </a:lnTo>
                  <a:lnTo>
                    <a:pt x="1528" y="900"/>
                  </a:lnTo>
                  <a:lnTo>
                    <a:pt x="1521" y="896"/>
                  </a:lnTo>
                  <a:lnTo>
                    <a:pt x="1512" y="894"/>
                  </a:lnTo>
                  <a:lnTo>
                    <a:pt x="1512" y="894"/>
                  </a:lnTo>
                  <a:lnTo>
                    <a:pt x="1495" y="875"/>
                  </a:lnTo>
                  <a:lnTo>
                    <a:pt x="1488" y="863"/>
                  </a:lnTo>
                  <a:lnTo>
                    <a:pt x="1486" y="858"/>
                  </a:lnTo>
                  <a:lnTo>
                    <a:pt x="1484" y="852"/>
                  </a:lnTo>
                  <a:lnTo>
                    <a:pt x="1484" y="852"/>
                  </a:lnTo>
                  <a:lnTo>
                    <a:pt x="1436" y="880"/>
                  </a:lnTo>
                  <a:lnTo>
                    <a:pt x="1413" y="894"/>
                  </a:lnTo>
                  <a:lnTo>
                    <a:pt x="1393" y="907"/>
                  </a:lnTo>
                  <a:lnTo>
                    <a:pt x="1393" y="907"/>
                  </a:lnTo>
                  <a:lnTo>
                    <a:pt x="1387" y="910"/>
                  </a:lnTo>
                  <a:lnTo>
                    <a:pt x="1382" y="913"/>
                  </a:lnTo>
                  <a:lnTo>
                    <a:pt x="1378" y="914"/>
                  </a:lnTo>
                  <a:lnTo>
                    <a:pt x="1375" y="917"/>
                  </a:lnTo>
                  <a:lnTo>
                    <a:pt x="1375" y="917"/>
                  </a:lnTo>
                  <a:lnTo>
                    <a:pt x="1372" y="921"/>
                  </a:lnTo>
                  <a:lnTo>
                    <a:pt x="1372" y="925"/>
                  </a:lnTo>
                  <a:lnTo>
                    <a:pt x="1373" y="935"/>
                  </a:lnTo>
                  <a:lnTo>
                    <a:pt x="1382" y="956"/>
                  </a:lnTo>
                  <a:lnTo>
                    <a:pt x="1382" y="956"/>
                  </a:lnTo>
                  <a:lnTo>
                    <a:pt x="1387" y="972"/>
                  </a:lnTo>
                  <a:lnTo>
                    <a:pt x="1390" y="979"/>
                  </a:lnTo>
                  <a:lnTo>
                    <a:pt x="1392" y="987"/>
                  </a:lnTo>
                  <a:lnTo>
                    <a:pt x="1392" y="987"/>
                  </a:lnTo>
                  <a:lnTo>
                    <a:pt x="1400" y="987"/>
                  </a:lnTo>
                  <a:lnTo>
                    <a:pt x="1408" y="988"/>
                  </a:lnTo>
                  <a:lnTo>
                    <a:pt x="1417" y="990"/>
                  </a:lnTo>
                  <a:lnTo>
                    <a:pt x="1422" y="988"/>
                  </a:lnTo>
                  <a:lnTo>
                    <a:pt x="1422" y="988"/>
                  </a:lnTo>
                  <a:lnTo>
                    <a:pt x="1425" y="981"/>
                  </a:lnTo>
                  <a:lnTo>
                    <a:pt x="1425" y="970"/>
                  </a:lnTo>
                  <a:lnTo>
                    <a:pt x="1425" y="959"/>
                  </a:lnTo>
                  <a:lnTo>
                    <a:pt x="1427" y="949"/>
                  </a:lnTo>
                  <a:lnTo>
                    <a:pt x="1427" y="949"/>
                  </a:lnTo>
                  <a:lnTo>
                    <a:pt x="1436" y="948"/>
                  </a:lnTo>
                  <a:lnTo>
                    <a:pt x="1441" y="946"/>
                  </a:lnTo>
                  <a:lnTo>
                    <a:pt x="1446" y="945"/>
                  </a:lnTo>
                  <a:lnTo>
                    <a:pt x="1446" y="945"/>
                  </a:lnTo>
                  <a:lnTo>
                    <a:pt x="1456" y="951"/>
                  </a:lnTo>
                  <a:lnTo>
                    <a:pt x="1467" y="955"/>
                  </a:lnTo>
                  <a:lnTo>
                    <a:pt x="1493" y="963"/>
                  </a:lnTo>
                  <a:lnTo>
                    <a:pt x="1493" y="963"/>
                  </a:lnTo>
                  <a:lnTo>
                    <a:pt x="1509" y="967"/>
                  </a:lnTo>
                  <a:lnTo>
                    <a:pt x="1525" y="974"/>
                  </a:lnTo>
                  <a:lnTo>
                    <a:pt x="1554" y="987"/>
                  </a:lnTo>
                  <a:lnTo>
                    <a:pt x="1554" y="987"/>
                  </a:lnTo>
                  <a:lnTo>
                    <a:pt x="1592" y="1001"/>
                  </a:lnTo>
                  <a:lnTo>
                    <a:pt x="1611" y="1007"/>
                  </a:lnTo>
                  <a:lnTo>
                    <a:pt x="1627" y="1015"/>
                  </a:lnTo>
                  <a:lnTo>
                    <a:pt x="1627" y="1015"/>
                  </a:lnTo>
                  <a:lnTo>
                    <a:pt x="1663" y="1032"/>
                  </a:lnTo>
                  <a:lnTo>
                    <a:pt x="1678" y="1040"/>
                  </a:lnTo>
                  <a:lnTo>
                    <a:pt x="1695" y="1050"/>
                  </a:lnTo>
                  <a:lnTo>
                    <a:pt x="1695" y="1050"/>
                  </a:lnTo>
                  <a:lnTo>
                    <a:pt x="1702" y="1056"/>
                  </a:lnTo>
                  <a:lnTo>
                    <a:pt x="1709" y="1063"/>
                  </a:lnTo>
                  <a:lnTo>
                    <a:pt x="1723" y="1075"/>
                  </a:lnTo>
                  <a:lnTo>
                    <a:pt x="1730" y="1082"/>
                  </a:lnTo>
                  <a:lnTo>
                    <a:pt x="1738" y="1087"/>
                  </a:lnTo>
                  <a:lnTo>
                    <a:pt x="1747" y="1090"/>
                  </a:lnTo>
                  <a:lnTo>
                    <a:pt x="1758" y="1090"/>
                  </a:lnTo>
                  <a:lnTo>
                    <a:pt x="1758" y="1090"/>
                  </a:lnTo>
                  <a:lnTo>
                    <a:pt x="1757" y="1080"/>
                  </a:lnTo>
                  <a:lnTo>
                    <a:pt x="1757" y="1070"/>
                  </a:lnTo>
                  <a:lnTo>
                    <a:pt x="1758" y="1049"/>
                  </a:lnTo>
                  <a:lnTo>
                    <a:pt x="1762" y="1028"/>
                  </a:lnTo>
                  <a:lnTo>
                    <a:pt x="1768" y="1007"/>
                  </a:lnTo>
                  <a:lnTo>
                    <a:pt x="1780" y="966"/>
                  </a:lnTo>
                  <a:lnTo>
                    <a:pt x="1786" y="948"/>
                  </a:lnTo>
                  <a:lnTo>
                    <a:pt x="1790" y="929"/>
                  </a:lnTo>
                  <a:lnTo>
                    <a:pt x="1790" y="929"/>
                  </a:lnTo>
                  <a:lnTo>
                    <a:pt x="1814" y="889"/>
                  </a:lnTo>
                  <a:lnTo>
                    <a:pt x="1825" y="868"/>
                  </a:lnTo>
                  <a:lnTo>
                    <a:pt x="1831" y="855"/>
                  </a:lnTo>
                  <a:lnTo>
                    <a:pt x="1834" y="844"/>
                  </a:lnTo>
                  <a:lnTo>
                    <a:pt x="1834" y="844"/>
                  </a:lnTo>
                  <a:lnTo>
                    <a:pt x="1823" y="842"/>
                  </a:lnTo>
                  <a:lnTo>
                    <a:pt x="1813" y="841"/>
                  </a:lnTo>
                  <a:lnTo>
                    <a:pt x="1804" y="840"/>
                  </a:lnTo>
                  <a:lnTo>
                    <a:pt x="1792" y="840"/>
                  </a:lnTo>
                  <a:lnTo>
                    <a:pt x="1792" y="840"/>
                  </a:lnTo>
                  <a:lnTo>
                    <a:pt x="1792" y="845"/>
                  </a:lnTo>
                  <a:lnTo>
                    <a:pt x="1792" y="845"/>
                  </a:lnTo>
                  <a:close/>
                  <a:moveTo>
                    <a:pt x="1900" y="893"/>
                  </a:moveTo>
                  <a:lnTo>
                    <a:pt x="1900" y="893"/>
                  </a:lnTo>
                  <a:lnTo>
                    <a:pt x="1904" y="890"/>
                  </a:lnTo>
                  <a:lnTo>
                    <a:pt x="1910" y="886"/>
                  </a:lnTo>
                  <a:lnTo>
                    <a:pt x="1914" y="883"/>
                  </a:lnTo>
                  <a:lnTo>
                    <a:pt x="1919" y="880"/>
                  </a:lnTo>
                  <a:lnTo>
                    <a:pt x="1919" y="880"/>
                  </a:lnTo>
                  <a:lnTo>
                    <a:pt x="1915" y="875"/>
                  </a:lnTo>
                  <a:lnTo>
                    <a:pt x="1908" y="870"/>
                  </a:lnTo>
                  <a:lnTo>
                    <a:pt x="1894" y="863"/>
                  </a:lnTo>
                  <a:lnTo>
                    <a:pt x="1877" y="858"/>
                  </a:lnTo>
                  <a:lnTo>
                    <a:pt x="1860" y="851"/>
                  </a:lnTo>
                  <a:lnTo>
                    <a:pt x="1860" y="851"/>
                  </a:lnTo>
                  <a:lnTo>
                    <a:pt x="1858" y="851"/>
                  </a:lnTo>
                  <a:lnTo>
                    <a:pt x="1858" y="852"/>
                  </a:lnTo>
                  <a:lnTo>
                    <a:pt x="1858" y="852"/>
                  </a:lnTo>
                  <a:lnTo>
                    <a:pt x="1865" y="865"/>
                  </a:lnTo>
                  <a:lnTo>
                    <a:pt x="1874" y="876"/>
                  </a:lnTo>
                  <a:lnTo>
                    <a:pt x="1886" y="885"/>
                  </a:lnTo>
                  <a:lnTo>
                    <a:pt x="1900" y="893"/>
                  </a:lnTo>
                  <a:lnTo>
                    <a:pt x="1900" y="893"/>
                  </a:lnTo>
                  <a:close/>
                  <a:moveTo>
                    <a:pt x="562" y="924"/>
                  </a:moveTo>
                  <a:lnTo>
                    <a:pt x="562" y="924"/>
                  </a:lnTo>
                  <a:lnTo>
                    <a:pt x="561" y="925"/>
                  </a:lnTo>
                  <a:lnTo>
                    <a:pt x="556" y="928"/>
                  </a:lnTo>
                  <a:lnTo>
                    <a:pt x="546" y="929"/>
                  </a:lnTo>
                  <a:lnTo>
                    <a:pt x="537" y="931"/>
                  </a:lnTo>
                  <a:lnTo>
                    <a:pt x="527" y="931"/>
                  </a:lnTo>
                  <a:lnTo>
                    <a:pt x="527" y="931"/>
                  </a:lnTo>
                  <a:lnTo>
                    <a:pt x="524" y="932"/>
                  </a:lnTo>
                  <a:lnTo>
                    <a:pt x="520" y="932"/>
                  </a:lnTo>
                  <a:lnTo>
                    <a:pt x="520" y="932"/>
                  </a:lnTo>
                  <a:lnTo>
                    <a:pt x="510" y="931"/>
                  </a:lnTo>
                  <a:lnTo>
                    <a:pt x="500" y="928"/>
                  </a:lnTo>
                  <a:lnTo>
                    <a:pt x="481" y="918"/>
                  </a:lnTo>
                  <a:lnTo>
                    <a:pt x="471" y="914"/>
                  </a:lnTo>
                  <a:lnTo>
                    <a:pt x="459" y="910"/>
                  </a:lnTo>
                  <a:lnTo>
                    <a:pt x="448" y="907"/>
                  </a:lnTo>
                  <a:lnTo>
                    <a:pt x="434" y="904"/>
                  </a:lnTo>
                  <a:lnTo>
                    <a:pt x="434" y="904"/>
                  </a:lnTo>
                  <a:lnTo>
                    <a:pt x="419" y="904"/>
                  </a:lnTo>
                  <a:lnTo>
                    <a:pt x="403" y="907"/>
                  </a:lnTo>
                  <a:lnTo>
                    <a:pt x="389" y="910"/>
                  </a:lnTo>
                  <a:lnTo>
                    <a:pt x="375" y="914"/>
                  </a:lnTo>
                  <a:lnTo>
                    <a:pt x="375" y="914"/>
                  </a:lnTo>
                  <a:lnTo>
                    <a:pt x="357" y="920"/>
                  </a:lnTo>
                  <a:lnTo>
                    <a:pt x="343" y="928"/>
                  </a:lnTo>
                  <a:lnTo>
                    <a:pt x="336" y="932"/>
                  </a:lnTo>
                  <a:lnTo>
                    <a:pt x="330" y="938"/>
                  </a:lnTo>
                  <a:lnTo>
                    <a:pt x="318" y="952"/>
                  </a:lnTo>
                  <a:lnTo>
                    <a:pt x="318" y="952"/>
                  </a:lnTo>
                  <a:lnTo>
                    <a:pt x="318" y="976"/>
                  </a:lnTo>
                  <a:lnTo>
                    <a:pt x="320" y="997"/>
                  </a:lnTo>
                  <a:lnTo>
                    <a:pt x="326" y="1015"/>
                  </a:lnTo>
                  <a:lnTo>
                    <a:pt x="333" y="1033"/>
                  </a:lnTo>
                  <a:lnTo>
                    <a:pt x="342" y="1049"/>
                  </a:lnTo>
                  <a:lnTo>
                    <a:pt x="350" y="1066"/>
                  </a:lnTo>
                  <a:lnTo>
                    <a:pt x="368" y="1097"/>
                  </a:lnTo>
                  <a:lnTo>
                    <a:pt x="368" y="1097"/>
                  </a:lnTo>
                  <a:lnTo>
                    <a:pt x="391" y="1118"/>
                  </a:lnTo>
                  <a:lnTo>
                    <a:pt x="403" y="1127"/>
                  </a:lnTo>
                  <a:lnTo>
                    <a:pt x="415" y="1136"/>
                  </a:lnTo>
                  <a:lnTo>
                    <a:pt x="429" y="1144"/>
                  </a:lnTo>
                  <a:lnTo>
                    <a:pt x="443" y="1150"/>
                  </a:lnTo>
                  <a:lnTo>
                    <a:pt x="459" y="1154"/>
                  </a:lnTo>
                  <a:lnTo>
                    <a:pt x="476" y="1156"/>
                  </a:lnTo>
                  <a:lnTo>
                    <a:pt x="476" y="1156"/>
                  </a:lnTo>
                  <a:lnTo>
                    <a:pt x="488" y="1154"/>
                  </a:lnTo>
                  <a:lnTo>
                    <a:pt x="497" y="1151"/>
                  </a:lnTo>
                  <a:lnTo>
                    <a:pt x="516" y="1144"/>
                  </a:lnTo>
                  <a:lnTo>
                    <a:pt x="535" y="1137"/>
                  </a:lnTo>
                  <a:lnTo>
                    <a:pt x="544" y="1134"/>
                  </a:lnTo>
                  <a:lnTo>
                    <a:pt x="554" y="1134"/>
                  </a:lnTo>
                  <a:lnTo>
                    <a:pt x="554" y="1134"/>
                  </a:lnTo>
                  <a:lnTo>
                    <a:pt x="565" y="1136"/>
                  </a:lnTo>
                  <a:lnTo>
                    <a:pt x="575" y="1139"/>
                  </a:lnTo>
                  <a:lnTo>
                    <a:pt x="586" y="1141"/>
                  </a:lnTo>
                  <a:lnTo>
                    <a:pt x="591" y="1141"/>
                  </a:lnTo>
                  <a:lnTo>
                    <a:pt x="597" y="1141"/>
                  </a:lnTo>
                  <a:lnTo>
                    <a:pt x="597" y="1141"/>
                  </a:lnTo>
                  <a:lnTo>
                    <a:pt x="607" y="1139"/>
                  </a:lnTo>
                  <a:lnTo>
                    <a:pt x="615" y="1133"/>
                  </a:lnTo>
                  <a:lnTo>
                    <a:pt x="624" y="1127"/>
                  </a:lnTo>
                  <a:lnTo>
                    <a:pt x="631" y="1119"/>
                  </a:lnTo>
                  <a:lnTo>
                    <a:pt x="645" y="1102"/>
                  </a:lnTo>
                  <a:lnTo>
                    <a:pt x="655" y="1085"/>
                  </a:lnTo>
                  <a:lnTo>
                    <a:pt x="655" y="1085"/>
                  </a:lnTo>
                  <a:lnTo>
                    <a:pt x="662" y="1075"/>
                  </a:lnTo>
                  <a:lnTo>
                    <a:pt x="667" y="1067"/>
                  </a:lnTo>
                  <a:lnTo>
                    <a:pt x="667" y="1067"/>
                  </a:lnTo>
                  <a:lnTo>
                    <a:pt x="676" y="1046"/>
                  </a:lnTo>
                  <a:lnTo>
                    <a:pt x="681" y="1024"/>
                  </a:lnTo>
                  <a:lnTo>
                    <a:pt x="684" y="1001"/>
                  </a:lnTo>
                  <a:lnTo>
                    <a:pt x="684" y="979"/>
                  </a:lnTo>
                  <a:lnTo>
                    <a:pt x="681" y="956"/>
                  </a:lnTo>
                  <a:lnTo>
                    <a:pt x="680" y="945"/>
                  </a:lnTo>
                  <a:lnTo>
                    <a:pt x="676" y="935"/>
                  </a:lnTo>
                  <a:lnTo>
                    <a:pt x="671" y="925"/>
                  </a:lnTo>
                  <a:lnTo>
                    <a:pt x="666" y="915"/>
                  </a:lnTo>
                  <a:lnTo>
                    <a:pt x="660" y="906"/>
                  </a:lnTo>
                  <a:lnTo>
                    <a:pt x="653" y="896"/>
                  </a:lnTo>
                  <a:lnTo>
                    <a:pt x="653" y="896"/>
                  </a:lnTo>
                  <a:lnTo>
                    <a:pt x="648" y="893"/>
                  </a:lnTo>
                  <a:lnTo>
                    <a:pt x="642" y="889"/>
                  </a:lnTo>
                  <a:lnTo>
                    <a:pt x="631" y="879"/>
                  </a:lnTo>
                  <a:lnTo>
                    <a:pt x="621" y="869"/>
                  </a:lnTo>
                  <a:lnTo>
                    <a:pt x="614" y="865"/>
                  </a:lnTo>
                  <a:lnTo>
                    <a:pt x="608" y="862"/>
                  </a:lnTo>
                  <a:lnTo>
                    <a:pt x="608" y="862"/>
                  </a:lnTo>
                  <a:lnTo>
                    <a:pt x="593" y="861"/>
                  </a:lnTo>
                  <a:lnTo>
                    <a:pt x="579" y="861"/>
                  </a:lnTo>
                  <a:lnTo>
                    <a:pt x="566" y="863"/>
                  </a:lnTo>
                  <a:lnTo>
                    <a:pt x="554" y="869"/>
                  </a:lnTo>
                  <a:lnTo>
                    <a:pt x="541" y="876"/>
                  </a:lnTo>
                  <a:lnTo>
                    <a:pt x="531" y="883"/>
                  </a:lnTo>
                  <a:lnTo>
                    <a:pt x="521" y="892"/>
                  </a:lnTo>
                  <a:lnTo>
                    <a:pt x="513" y="900"/>
                  </a:lnTo>
                  <a:lnTo>
                    <a:pt x="513" y="900"/>
                  </a:lnTo>
                  <a:lnTo>
                    <a:pt x="521" y="908"/>
                  </a:lnTo>
                  <a:lnTo>
                    <a:pt x="524" y="910"/>
                  </a:lnTo>
                  <a:lnTo>
                    <a:pt x="528" y="913"/>
                  </a:lnTo>
                  <a:lnTo>
                    <a:pt x="532" y="913"/>
                  </a:lnTo>
                  <a:lnTo>
                    <a:pt x="538" y="913"/>
                  </a:lnTo>
                  <a:lnTo>
                    <a:pt x="551" y="910"/>
                  </a:lnTo>
                  <a:lnTo>
                    <a:pt x="551" y="910"/>
                  </a:lnTo>
                  <a:lnTo>
                    <a:pt x="551" y="906"/>
                  </a:lnTo>
                  <a:lnTo>
                    <a:pt x="549" y="901"/>
                  </a:lnTo>
                  <a:lnTo>
                    <a:pt x="548" y="896"/>
                  </a:lnTo>
                  <a:lnTo>
                    <a:pt x="546" y="890"/>
                  </a:lnTo>
                  <a:lnTo>
                    <a:pt x="546" y="887"/>
                  </a:lnTo>
                  <a:lnTo>
                    <a:pt x="548" y="886"/>
                  </a:lnTo>
                  <a:lnTo>
                    <a:pt x="548" y="886"/>
                  </a:lnTo>
                  <a:lnTo>
                    <a:pt x="554" y="889"/>
                  </a:lnTo>
                  <a:lnTo>
                    <a:pt x="559" y="892"/>
                  </a:lnTo>
                  <a:lnTo>
                    <a:pt x="562" y="897"/>
                  </a:lnTo>
                  <a:lnTo>
                    <a:pt x="565" y="901"/>
                  </a:lnTo>
                  <a:lnTo>
                    <a:pt x="566" y="907"/>
                  </a:lnTo>
                  <a:lnTo>
                    <a:pt x="566" y="914"/>
                  </a:lnTo>
                  <a:lnTo>
                    <a:pt x="565" y="918"/>
                  </a:lnTo>
                  <a:lnTo>
                    <a:pt x="562" y="924"/>
                  </a:lnTo>
                  <a:lnTo>
                    <a:pt x="562" y="924"/>
                  </a:lnTo>
                  <a:close/>
                  <a:moveTo>
                    <a:pt x="1772" y="1087"/>
                  </a:moveTo>
                  <a:lnTo>
                    <a:pt x="1772" y="1087"/>
                  </a:lnTo>
                  <a:lnTo>
                    <a:pt x="1775" y="1081"/>
                  </a:lnTo>
                  <a:lnTo>
                    <a:pt x="1776" y="1075"/>
                  </a:lnTo>
                  <a:lnTo>
                    <a:pt x="1778" y="1070"/>
                  </a:lnTo>
                  <a:lnTo>
                    <a:pt x="1782" y="1064"/>
                  </a:lnTo>
                  <a:lnTo>
                    <a:pt x="1782" y="1064"/>
                  </a:lnTo>
                  <a:lnTo>
                    <a:pt x="1782" y="1054"/>
                  </a:lnTo>
                  <a:lnTo>
                    <a:pt x="1783" y="1045"/>
                  </a:lnTo>
                  <a:lnTo>
                    <a:pt x="1785" y="1038"/>
                  </a:lnTo>
                  <a:lnTo>
                    <a:pt x="1789" y="1029"/>
                  </a:lnTo>
                  <a:lnTo>
                    <a:pt x="1796" y="1015"/>
                  </a:lnTo>
                  <a:lnTo>
                    <a:pt x="1804" y="1001"/>
                  </a:lnTo>
                  <a:lnTo>
                    <a:pt x="1804" y="1001"/>
                  </a:lnTo>
                  <a:lnTo>
                    <a:pt x="1823" y="973"/>
                  </a:lnTo>
                  <a:lnTo>
                    <a:pt x="1841" y="946"/>
                  </a:lnTo>
                  <a:lnTo>
                    <a:pt x="1862" y="924"/>
                  </a:lnTo>
                  <a:lnTo>
                    <a:pt x="1883" y="901"/>
                  </a:lnTo>
                  <a:lnTo>
                    <a:pt x="1883" y="901"/>
                  </a:lnTo>
                  <a:lnTo>
                    <a:pt x="1877" y="897"/>
                  </a:lnTo>
                  <a:lnTo>
                    <a:pt x="1872" y="893"/>
                  </a:lnTo>
                  <a:lnTo>
                    <a:pt x="1863" y="883"/>
                  </a:lnTo>
                  <a:lnTo>
                    <a:pt x="1855" y="873"/>
                  </a:lnTo>
                  <a:lnTo>
                    <a:pt x="1851" y="869"/>
                  </a:lnTo>
                  <a:lnTo>
                    <a:pt x="1845" y="865"/>
                  </a:lnTo>
                  <a:lnTo>
                    <a:pt x="1845" y="865"/>
                  </a:lnTo>
                  <a:lnTo>
                    <a:pt x="1830" y="887"/>
                  </a:lnTo>
                  <a:lnTo>
                    <a:pt x="1816" y="913"/>
                  </a:lnTo>
                  <a:lnTo>
                    <a:pt x="1803" y="939"/>
                  </a:lnTo>
                  <a:lnTo>
                    <a:pt x="1792" y="969"/>
                  </a:lnTo>
                  <a:lnTo>
                    <a:pt x="1782" y="1000"/>
                  </a:lnTo>
                  <a:lnTo>
                    <a:pt x="1775" y="1029"/>
                  </a:lnTo>
                  <a:lnTo>
                    <a:pt x="1772" y="1059"/>
                  </a:lnTo>
                  <a:lnTo>
                    <a:pt x="1771" y="1073"/>
                  </a:lnTo>
                  <a:lnTo>
                    <a:pt x="1772" y="1087"/>
                  </a:lnTo>
                  <a:lnTo>
                    <a:pt x="1772" y="1087"/>
                  </a:lnTo>
                  <a:close/>
                  <a:moveTo>
                    <a:pt x="1897" y="914"/>
                  </a:moveTo>
                  <a:lnTo>
                    <a:pt x="1897" y="914"/>
                  </a:lnTo>
                  <a:lnTo>
                    <a:pt x="1886" y="921"/>
                  </a:lnTo>
                  <a:lnTo>
                    <a:pt x="1874" y="931"/>
                  </a:lnTo>
                  <a:lnTo>
                    <a:pt x="1863" y="941"/>
                  </a:lnTo>
                  <a:lnTo>
                    <a:pt x="1853" y="952"/>
                  </a:lnTo>
                  <a:lnTo>
                    <a:pt x="1835" y="976"/>
                  </a:lnTo>
                  <a:lnTo>
                    <a:pt x="1818" y="1001"/>
                  </a:lnTo>
                  <a:lnTo>
                    <a:pt x="1818" y="1001"/>
                  </a:lnTo>
                  <a:lnTo>
                    <a:pt x="1807" y="1022"/>
                  </a:lnTo>
                  <a:lnTo>
                    <a:pt x="1800" y="1042"/>
                  </a:lnTo>
                  <a:lnTo>
                    <a:pt x="1797" y="1053"/>
                  </a:lnTo>
                  <a:lnTo>
                    <a:pt x="1794" y="1063"/>
                  </a:lnTo>
                  <a:lnTo>
                    <a:pt x="1794" y="1074"/>
                  </a:lnTo>
                  <a:lnTo>
                    <a:pt x="1794" y="1085"/>
                  </a:lnTo>
                  <a:lnTo>
                    <a:pt x="1794" y="1085"/>
                  </a:lnTo>
                  <a:lnTo>
                    <a:pt x="1810" y="1057"/>
                  </a:lnTo>
                  <a:lnTo>
                    <a:pt x="1825" y="1031"/>
                  </a:lnTo>
                  <a:lnTo>
                    <a:pt x="1845" y="1005"/>
                  </a:lnTo>
                  <a:lnTo>
                    <a:pt x="1865" y="983"/>
                  </a:lnTo>
                  <a:lnTo>
                    <a:pt x="1876" y="972"/>
                  </a:lnTo>
                  <a:lnTo>
                    <a:pt x="1889" y="962"/>
                  </a:lnTo>
                  <a:lnTo>
                    <a:pt x="1900" y="953"/>
                  </a:lnTo>
                  <a:lnTo>
                    <a:pt x="1912" y="943"/>
                  </a:lnTo>
                  <a:lnTo>
                    <a:pt x="1926" y="936"/>
                  </a:lnTo>
                  <a:lnTo>
                    <a:pt x="1940" y="929"/>
                  </a:lnTo>
                  <a:lnTo>
                    <a:pt x="1956" y="924"/>
                  </a:lnTo>
                  <a:lnTo>
                    <a:pt x="1971" y="918"/>
                  </a:lnTo>
                  <a:lnTo>
                    <a:pt x="1971" y="918"/>
                  </a:lnTo>
                  <a:lnTo>
                    <a:pt x="1969" y="897"/>
                  </a:lnTo>
                  <a:lnTo>
                    <a:pt x="1966" y="887"/>
                  </a:lnTo>
                  <a:lnTo>
                    <a:pt x="1962" y="879"/>
                  </a:lnTo>
                  <a:lnTo>
                    <a:pt x="1962" y="879"/>
                  </a:lnTo>
                  <a:lnTo>
                    <a:pt x="1953" y="880"/>
                  </a:lnTo>
                  <a:lnTo>
                    <a:pt x="1943" y="883"/>
                  </a:lnTo>
                  <a:lnTo>
                    <a:pt x="1935" y="886"/>
                  </a:lnTo>
                  <a:lnTo>
                    <a:pt x="1926" y="890"/>
                  </a:lnTo>
                  <a:lnTo>
                    <a:pt x="1911" y="901"/>
                  </a:lnTo>
                  <a:lnTo>
                    <a:pt x="1897" y="914"/>
                  </a:lnTo>
                  <a:lnTo>
                    <a:pt x="1897" y="914"/>
                  </a:lnTo>
                  <a:close/>
                  <a:moveTo>
                    <a:pt x="1320" y="942"/>
                  </a:moveTo>
                  <a:lnTo>
                    <a:pt x="1320" y="942"/>
                  </a:lnTo>
                  <a:lnTo>
                    <a:pt x="1300" y="972"/>
                  </a:lnTo>
                  <a:lnTo>
                    <a:pt x="1288" y="984"/>
                  </a:lnTo>
                  <a:lnTo>
                    <a:pt x="1282" y="991"/>
                  </a:lnTo>
                  <a:lnTo>
                    <a:pt x="1275" y="995"/>
                  </a:lnTo>
                  <a:lnTo>
                    <a:pt x="1275" y="995"/>
                  </a:lnTo>
                  <a:lnTo>
                    <a:pt x="1271" y="1002"/>
                  </a:lnTo>
                  <a:lnTo>
                    <a:pt x="1267" y="1009"/>
                  </a:lnTo>
                  <a:lnTo>
                    <a:pt x="1257" y="1021"/>
                  </a:lnTo>
                  <a:lnTo>
                    <a:pt x="1246" y="1032"/>
                  </a:lnTo>
                  <a:lnTo>
                    <a:pt x="1234" y="1043"/>
                  </a:lnTo>
                  <a:lnTo>
                    <a:pt x="1234" y="1043"/>
                  </a:lnTo>
                  <a:lnTo>
                    <a:pt x="1222" y="1061"/>
                  </a:lnTo>
                  <a:lnTo>
                    <a:pt x="1209" y="1081"/>
                  </a:lnTo>
                  <a:lnTo>
                    <a:pt x="1196" y="1099"/>
                  </a:lnTo>
                  <a:lnTo>
                    <a:pt x="1189" y="1108"/>
                  </a:lnTo>
                  <a:lnTo>
                    <a:pt x="1181" y="1116"/>
                  </a:lnTo>
                  <a:lnTo>
                    <a:pt x="1181" y="1116"/>
                  </a:lnTo>
                  <a:lnTo>
                    <a:pt x="1180" y="1125"/>
                  </a:lnTo>
                  <a:lnTo>
                    <a:pt x="1175" y="1133"/>
                  </a:lnTo>
                  <a:lnTo>
                    <a:pt x="1164" y="1148"/>
                  </a:lnTo>
                  <a:lnTo>
                    <a:pt x="1164" y="1148"/>
                  </a:lnTo>
                  <a:lnTo>
                    <a:pt x="1160" y="1161"/>
                  </a:lnTo>
                  <a:lnTo>
                    <a:pt x="1153" y="1172"/>
                  </a:lnTo>
                  <a:lnTo>
                    <a:pt x="1146" y="1184"/>
                  </a:lnTo>
                  <a:lnTo>
                    <a:pt x="1137" y="1195"/>
                  </a:lnTo>
                  <a:lnTo>
                    <a:pt x="1122" y="1216"/>
                  </a:lnTo>
                  <a:lnTo>
                    <a:pt x="1115" y="1227"/>
                  </a:lnTo>
                  <a:lnTo>
                    <a:pt x="1109" y="1238"/>
                  </a:lnTo>
                  <a:lnTo>
                    <a:pt x="1109" y="1238"/>
                  </a:lnTo>
                  <a:lnTo>
                    <a:pt x="1107" y="1251"/>
                  </a:lnTo>
                  <a:lnTo>
                    <a:pt x="1105" y="1265"/>
                  </a:lnTo>
                  <a:lnTo>
                    <a:pt x="1107" y="1279"/>
                  </a:lnTo>
                  <a:lnTo>
                    <a:pt x="1108" y="1293"/>
                  </a:lnTo>
                  <a:lnTo>
                    <a:pt x="1112" y="1323"/>
                  </a:lnTo>
                  <a:lnTo>
                    <a:pt x="1114" y="1338"/>
                  </a:lnTo>
                  <a:lnTo>
                    <a:pt x="1114" y="1355"/>
                  </a:lnTo>
                  <a:lnTo>
                    <a:pt x="1114" y="1355"/>
                  </a:lnTo>
                  <a:lnTo>
                    <a:pt x="1119" y="1365"/>
                  </a:lnTo>
                  <a:lnTo>
                    <a:pt x="1126" y="1375"/>
                  </a:lnTo>
                  <a:lnTo>
                    <a:pt x="1135" y="1383"/>
                  </a:lnTo>
                  <a:lnTo>
                    <a:pt x="1145" y="1391"/>
                  </a:lnTo>
                  <a:lnTo>
                    <a:pt x="1154" y="1400"/>
                  </a:lnTo>
                  <a:lnTo>
                    <a:pt x="1166" y="1405"/>
                  </a:lnTo>
                  <a:lnTo>
                    <a:pt x="1177" y="1411"/>
                  </a:lnTo>
                  <a:lnTo>
                    <a:pt x="1188" y="1415"/>
                  </a:lnTo>
                  <a:lnTo>
                    <a:pt x="1188" y="1415"/>
                  </a:lnTo>
                  <a:lnTo>
                    <a:pt x="1219" y="1424"/>
                  </a:lnTo>
                  <a:lnTo>
                    <a:pt x="1234" y="1426"/>
                  </a:lnTo>
                  <a:lnTo>
                    <a:pt x="1251" y="1428"/>
                  </a:lnTo>
                  <a:lnTo>
                    <a:pt x="1268" y="1429"/>
                  </a:lnTo>
                  <a:lnTo>
                    <a:pt x="1285" y="1426"/>
                  </a:lnTo>
                  <a:lnTo>
                    <a:pt x="1299" y="1422"/>
                  </a:lnTo>
                  <a:lnTo>
                    <a:pt x="1306" y="1419"/>
                  </a:lnTo>
                  <a:lnTo>
                    <a:pt x="1313" y="1415"/>
                  </a:lnTo>
                  <a:lnTo>
                    <a:pt x="1313" y="1415"/>
                  </a:lnTo>
                  <a:lnTo>
                    <a:pt x="1305" y="1398"/>
                  </a:lnTo>
                  <a:lnTo>
                    <a:pt x="1300" y="1382"/>
                  </a:lnTo>
                  <a:lnTo>
                    <a:pt x="1298" y="1362"/>
                  </a:lnTo>
                  <a:lnTo>
                    <a:pt x="1298" y="1344"/>
                  </a:lnTo>
                  <a:lnTo>
                    <a:pt x="1300" y="1325"/>
                  </a:lnTo>
                  <a:lnTo>
                    <a:pt x="1306" y="1309"/>
                  </a:lnTo>
                  <a:lnTo>
                    <a:pt x="1314" y="1293"/>
                  </a:lnTo>
                  <a:lnTo>
                    <a:pt x="1323" y="1280"/>
                  </a:lnTo>
                  <a:lnTo>
                    <a:pt x="1323" y="1280"/>
                  </a:lnTo>
                  <a:lnTo>
                    <a:pt x="1321" y="1268"/>
                  </a:lnTo>
                  <a:lnTo>
                    <a:pt x="1316" y="1257"/>
                  </a:lnTo>
                  <a:lnTo>
                    <a:pt x="1309" y="1245"/>
                  </a:lnTo>
                  <a:lnTo>
                    <a:pt x="1300" y="1236"/>
                  </a:lnTo>
                  <a:lnTo>
                    <a:pt x="1291" y="1227"/>
                  </a:lnTo>
                  <a:lnTo>
                    <a:pt x="1278" y="1220"/>
                  </a:lnTo>
                  <a:lnTo>
                    <a:pt x="1265" y="1216"/>
                  </a:lnTo>
                  <a:lnTo>
                    <a:pt x="1251" y="1214"/>
                  </a:lnTo>
                  <a:lnTo>
                    <a:pt x="1251" y="1214"/>
                  </a:lnTo>
                  <a:lnTo>
                    <a:pt x="1246" y="1216"/>
                  </a:lnTo>
                  <a:lnTo>
                    <a:pt x="1240" y="1217"/>
                  </a:lnTo>
                  <a:lnTo>
                    <a:pt x="1234" y="1217"/>
                  </a:lnTo>
                  <a:lnTo>
                    <a:pt x="1232" y="1217"/>
                  </a:lnTo>
                  <a:lnTo>
                    <a:pt x="1229" y="1214"/>
                  </a:lnTo>
                  <a:lnTo>
                    <a:pt x="1229" y="1214"/>
                  </a:lnTo>
                  <a:lnTo>
                    <a:pt x="1232" y="1210"/>
                  </a:lnTo>
                  <a:lnTo>
                    <a:pt x="1233" y="1207"/>
                  </a:lnTo>
                  <a:lnTo>
                    <a:pt x="1240" y="1205"/>
                  </a:lnTo>
                  <a:lnTo>
                    <a:pt x="1248" y="1202"/>
                  </a:lnTo>
                  <a:lnTo>
                    <a:pt x="1258" y="1202"/>
                  </a:lnTo>
                  <a:lnTo>
                    <a:pt x="1276" y="1206"/>
                  </a:lnTo>
                  <a:lnTo>
                    <a:pt x="1293" y="1209"/>
                  </a:lnTo>
                  <a:lnTo>
                    <a:pt x="1293" y="1209"/>
                  </a:lnTo>
                  <a:lnTo>
                    <a:pt x="1293" y="1203"/>
                  </a:lnTo>
                  <a:lnTo>
                    <a:pt x="1292" y="1198"/>
                  </a:lnTo>
                  <a:lnTo>
                    <a:pt x="1286" y="1189"/>
                  </a:lnTo>
                  <a:lnTo>
                    <a:pt x="1281" y="1182"/>
                  </a:lnTo>
                  <a:lnTo>
                    <a:pt x="1279" y="1178"/>
                  </a:lnTo>
                  <a:lnTo>
                    <a:pt x="1279" y="1174"/>
                  </a:lnTo>
                  <a:lnTo>
                    <a:pt x="1279" y="1174"/>
                  </a:lnTo>
                  <a:lnTo>
                    <a:pt x="1288" y="1177"/>
                  </a:lnTo>
                  <a:lnTo>
                    <a:pt x="1293" y="1181"/>
                  </a:lnTo>
                  <a:lnTo>
                    <a:pt x="1300" y="1186"/>
                  </a:lnTo>
                  <a:lnTo>
                    <a:pt x="1305" y="1192"/>
                  </a:lnTo>
                  <a:lnTo>
                    <a:pt x="1309" y="1199"/>
                  </a:lnTo>
                  <a:lnTo>
                    <a:pt x="1310" y="1206"/>
                  </a:lnTo>
                  <a:lnTo>
                    <a:pt x="1310" y="1214"/>
                  </a:lnTo>
                  <a:lnTo>
                    <a:pt x="1307" y="1223"/>
                  </a:lnTo>
                  <a:lnTo>
                    <a:pt x="1307" y="1223"/>
                  </a:lnTo>
                  <a:lnTo>
                    <a:pt x="1317" y="1231"/>
                  </a:lnTo>
                  <a:lnTo>
                    <a:pt x="1327" y="1238"/>
                  </a:lnTo>
                  <a:lnTo>
                    <a:pt x="1327" y="1238"/>
                  </a:lnTo>
                  <a:lnTo>
                    <a:pt x="1331" y="1243"/>
                  </a:lnTo>
                  <a:lnTo>
                    <a:pt x="1334" y="1248"/>
                  </a:lnTo>
                  <a:lnTo>
                    <a:pt x="1340" y="1258"/>
                  </a:lnTo>
                  <a:lnTo>
                    <a:pt x="1344" y="1264"/>
                  </a:lnTo>
                  <a:lnTo>
                    <a:pt x="1347" y="1268"/>
                  </a:lnTo>
                  <a:lnTo>
                    <a:pt x="1352" y="1271"/>
                  </a:lnTo>
                  <a:lnTo>
                    <a:pt x="1358" y="1272"/>
                  </a:lnTo>
                  <a:lnTo>
                    <a:pt x="1358" y="1272"/>
                  </a:lnTo>
                  <a:lnTo>
                    <a:pt x="1361" y="1251"/>
                  </a:lnTo>
                  <a:lnTo>
                    <a:pt x="1362" y="1234"/>
                  </a:lnTo>
                  <a:lnTo>
                    <a:pt x="1363" y="1226"/>
                  </a:lnTo>
                  <a:lnTo>
                    <a:pt x="1365" y="1217"/>
                  </a:lnTo>
                  <a:lnTo>
                    <a:pt x="1368" y="1210"/>
                  </a:lnTo>
                  <a:lnTo>
                    <a:pt x="1372" y="1205"/>
                  </a:lnTo>
                  <a:lnTo>
                    <a:pt x="1372" y="1205"/>
                  </a:lnTo>
                  <a:lnTo>
                    <a:pt x="1369" y="1196"/>
                  </a:lnTo>
                  <a:lnTo>
                    <a:pt x="1368" y="1189"/>
                  </a:lnTo>
                  <a:lnTo>
                    <a:pt x="1366" y="1175"/>
                  </a:lnTo>
                  <a:lnTo>
                    <a:pt x="1366" y="1160"/>
                  </a:lnTo>
                  <a:lnTo>
                    <a:pt x="1363" y="1144"/>
                  </a:lnTo>
                  <a:lnTo>
                    <a:pt x="1363" y="1144"/>
                  </a:lnTo>
                  <a:lnTo>
                    <a:pt x="1359" y="1136"/>
                  </a:lnTo>
                  <a:lnTo>
                    <a:pt x="1358" y="1133"/>
                  </a:lnTo>
                  <a:lnTo>
                    <a:pt x="1356" y="1129"/>
                  </a:lnTo>
                  <a:lnTo>
                    <a:pt x="1356" y="1129"/>
                  </a:lnTo>
                  <a:lnTo>
                    <a:pt x="1356" y="1123"/>
                  </a:lnTo>
                  <a:lnTo>
                    <a:pt x="1356" y="1118"/>
                  </a:lnTo>
                  <a:lnTo>
                    <a:pt x="1356" y="1113"/>
                  </a:lnTo>
                  <a:lnTo>
                    <a:pt x="1356" y="1108"/>
                  </a:lnTo>
                  <a:lnTo>
                    <a:pt x="1356" y="1108"/>
                  </a:lnTo>
                  <a:lnTo>
                    <a:pt x="1354" y="1094"/>
                  </a:lnTo>
                  <a:lnTo>
                    <a:pt x="1349" y="1080"/>
                  </a:lnTo>
                  <a:lnTo>
                    <a:pt x="1344" y="1067"/>
                  </a:lnTo>
                  <a:lnTo>
                    <a:pt x="1341" y="1056"/>
                  </a:lnTo>
                  <a:lnTo>
                    <a:pt x="1341" y="1056"/>
                  </a:lnTo>
                  <a:lnTo>
                    <a:pt x="1340" y="1047"/>
                  </a:lnTo>
                  <a:lnTo>
                    <a:pt x="1341" y="1040"/>
                  </a:lnTo>
                  <a:lnTo>
                    <a:pt x="1344" y="1033"/>
                  </a:lnTo>
                  <a:lnTo>
                    <a:pt x="1349" y="1029"/>
                  </a:lnTo>
                  <a:lnTo>
                    <a:pt x="1355" y="1025"/>
                  </a:lnTo>
                  <a:lnTo>
                    <a:pt x="1362" y="1024"/>
                  </a:lnTo>
                  <a:lnTo>
                    <a:pt x="1371" y="1024"/>
                  </a:lnTo>
                  <a:lnTo>
                    <a:pt x="1379" y="1028"/>
                  </a:lnTo>
                  <a:lnTo>
                    <a:pt x="1379" y="1028"/>
                  </a:lnTo>
                  <a:lnTo>
                    <a:pt x="1380" y="1021"/>
                  </a:lnTo>
                  <a:lnTo>
                    <a:pt x="1379" y="1015"/>
                  </a:lnTo>
                  <a:lnTo>
                    <a:pt x="1376" y="1005"/>
                  </a:lnTo>
                  <a:lnTo>
                    <a:pt x="1375" y="1001"/>
                  </a:lnTo>
                  <a:lnTo>
                    <a:pt x="1375" y="997"/>
                  </a:lnTo>
                  <a:lnTo>
                    <a:pt x="1376" y="993"/>
                  </a:lnTo>
                  <a:lnTo>
                    <a:pt x="1379" y="988"/>
                  </a:lnTo>
                  <a:lnTo>
                    <a:pt x="1379" y="988"/>
                  </a:lnTo>
                  <a:lnTo>
                    <a:pt x="1368" y="958"/>
                  </a:lnTo>
                  <a:lnTo>
                    <a:pt x="1359" y="942"/>
                  </a:lnTo>
                  <a:lnTo>
                    <a:pt x="1351" y="928"/>
                  </a:lnTo>
                  <a:lnTo>
                    <a:pt x="1351" y="928"/>
                  </a:lnTo>
                  <a:lnTo>
                    <a:pt x="1344" y="932"/>
                  </a:lnTo>
                  <a:lnTo>
                    <a:pt x="1337" y="935"/>
                  </a:lnTo>
                  <a:lnTo>
                    <a:pt x="1320" y="942"/>
                  </a:lnTo>
                  <a:lnTo>
                    <a:pt x="1320" y="942"/>
                  </a:lnTo>
                  <a:close/>
                  <a:moveTo>
                    <a:pt x="1852" y="1077"/>
                  </a:moveTo>
                  <a:lnTo>
                    <a:pt x="1852" y="1077"/>
                  </a:lnTo>
                  <a:lnTo>
                    <a:pt x="1859" y="1077"/>
                  </a:lnTo>
                  <a:lnTo>
                    <a:pt x="1866" y="1075"/>
                  </a:lnTo>
                  <a:lnTo>
                    <a:pt x="1873" y="1074"/>
                  </a:lnTo>
                  <a:lnTo>
                    <a:pt x="1879" y="1071"/>
                  </a:lnTo>
                  <a:lnTo>
                    <a:pt x="1890" y="1066"/>
                  </a:lnTo>
                  <a:lnTo>
                    <a:pt x="1903" y="1057"/>
                  </a:lnTo>
                  <a:lnTo>
                    <a:pt x="1903" y="1057"/>
                  </a:lnTo>
                  <a:lnTo>
                    <a:pt x="1914" y="1052"/>
                  </a:lnTo>
                  <a:lnTo>
                    <a:pt x="1925" y="1047"/>
                  </a:lnTo>
                  <a:lnTo>
                    <a:pt x="1936" y="1043"/>
                  </a:lnTo>
                  <a:lnTo>
                    <a:pt x="1946" y="1039"/>
                  </a:lnTo>
                  <a:lnTo>
                    <a:pt x="1946" y="1039"/>
                  </a:lnTo>
                  <a:lnTo>
                    <a:pt x="1959" y="1032"/>
                  </a:lnTo>
                  <a:lnTo>
                    <a:pt x="1964" y="1029"/>
                  </a:lnTo>
                  <a:lnTo>
                    <a:pt x="1971" y="1025"/>
                  </a:lnTo>
                  <a:lnTo>
                    <a:pt x="1971" y="1025"/>
                  </a:lnTo>
                  <a:lnTo>
                    <a:pt x="2015" y="1011"/>
                  </a:lnTo>
                  <a:lnTo>
                    <a:pt x="2035" y="1002"/>
                  </a:lnTo>
                  <a:lnTo>
                    <a:pt x="2054" y="993"/>
                  </a:lnTo>
                  <a:lnTo>
                    <a:pt x="2054" y="993"/>
                  </a:lnTo>
                  <a:lnTo>
                    <a:pt x="2049" y="988"/>
                  </a:lnTo>
                  <a:lnTo>
                    <a:pt x="2043" y="984"/>
                  </a:lnTo>
                  <a:lnTo>
                    <a:pt x="2040" y="980"/>
                  </a:lnTo>
                  <a:lnTo>
                    <a:pt x="2039" y="973"/>
                  </a:lnTo>
                  <a:lnTo>
                    <a:pt x="2039" y="973"/>
                  </a:lnTo>
                  <a:lnTo>
                    <a:pt x="2023" y="973"/>
                  </a:lnTo>
                  <a:lnTo>
                    <a:pt x="2008" y="976"/>
                  </a:lnTo>
                  <a:lnTo>
                    <a:pt x="1994" y="979"/>
                  </a:lnTo>
                  <a:lnTo>
                    <a:pt x="1981" y="983"/>
                  </a:lnTo>
                  <a:lnTo>
                    <a:pt x="1957" y="993"/>
                  </a:lnTo>
                  <a:lnTo>
                    <a:pt x="1946" y="997"/>
                  </a:lnTo>
                  <a:lnTo>
                    <a:pt x="1936" y="1001"/>
                  </a:lnTo>
                  <a:lnTo>
                    <a:pt x="1936" y="1001"/>
                  </a:lnTo>
                  <a:lnTo>
                    <a:pt x="1946" y="993"/>
                  </a:lnTo>
                  <a:lnTo>
                    <a:pt x="1956" y="984"/>
                  </a:lnTo>
                  <a:lnTo>
                    <a:pt x="1969" y="977"/>
                  </a:lnTo>
                  <a:lnTo>
                    <a:pt x="1981" y="972"/>
                  </a:lnTo>
                  <a:lnTo>
                    <a:pt x="1997" y="967"/>
                  </a:lnTo>
                  <a:lnTo>
                    <a:pt x="2011" y="963"/>
                  </a:lnTo>
                  <a:lnTo>
                    <a:pt x="2028" y="960"/>
                  </a:lnTo>
                  <a:lnTo>
                    <a:pt x="2044" y="959"/>
                  </a:lnTo>
                  <a:lnTo>
                    <a:pt x="2044" y="959"/>
                  </a:lnTo>
                  <a:lnTo>
                    <a:pt x="2037" y="952"/>
                  </a:lnTo>
                  <a:lnTo>
                    <a:pt x="2030" y="946"/>
                  </a:lnTo>
                  <a:lnTo>
                    <a:pt x="2025" y="941"/>
                  </a:lnTo>
                  <a:lnTo>
                    <a:pt x="2023" y="936"/>
                  </a:lnTo>
                  <a:lnTo>
                    <a:pt x="2022" y="931"/>
                  </a:lnTo>
                  <a:lnTo>
                    <a:pt x="2022" y="931"/>
                  </a:lnTo>
                  <a:lnTo>
                    <a:pt x="2008" y="936"/>
                  </a:lnTo>
                  <a:lnTo>
                    <a:pt x="1995" y="942"/>
                  </a:lnTo>
                  <a:lnTo>
                    <a:pt x="1970" y="958"/>
                  </a:lnTo>
                  <a:lnTo>
                    <a:pt x="1943" y="970"/>
                  </a:lnTo>
                  <a:lnTo>
                    <a:pt x="1929" y="976"/>
                  </a:lnTo>
                  <a:lnTo>
                    <a:pt x="1915" y="980"/>
                  </a:lnTo>
                  <a:lnTo>
                    <a:pt x="1915" y="980"/>
                  </a:lnTo>
                  <a:lnTo>
                    <a:pt x="1924" y="973"/>
                  </a:lnTo>
                  <a:lnTo>
                    <a:pt x="1933" y="966"/>
                  </a:lnTo>
                  <a:lnTo>
                    <a:pt x="1955" y="953"/>
                  </a:lnTo>
                  <a:lnTo>
                    <a:pt x="1976" y="941"/>
                  </a:lnTo>
                  <a:lnTo>
                    <a:pt x="1995" y="928"/>
                  </a:lnTo>
                  <a:lnTo>
                    <a:pt x="1995" y="928"/>
                  </a:lnTo>
                  <a:lnTo>
                    <a:pt x="1978" y="931"/>
                  </a:lnTo>
                  <a:lnTo>
                    <a:pt x="1962" y="936"/>
                  </a:lnTo>
                  <a:lnTo>
                    <a:pt x="1947" y="942"/>
                  </a:lnTo>
                  <a:lnTo>
                    <a:pt x="1933" y="948"/>
                  </a:lnTo>
                  <a:lnTo>
                    <a:pt x="1919" y="956"/>
                  </a:lnTo>
                  <a:lnTo>
                    <a:pt x="1907" y="963"/>
                  </a:lnTo>
                  <a:lnTo>
                    <a:pt x="1896" y="973"/>
                  </a:lnTo>
                  <a:lnTo>
                    <a:pt x="1884" y="983"/>
                  </a:lnTo>
                  <a:lnTo>
                    <a:pt x="1873" y="993"/>
                  </a:lnTo>
                  <a:lnTo>
                    <a:pt x="1863" y="1004"/>
                  </a:lnTo>
                  <a:lnTo>
                    <a:pt x="1845" y="1026"/>
                  </a:lnTo>
                  <a:lnTo>
                    <a:pt x="1828" y="1052"/>
                  </a:lnTo>
                  <a:lnTo>
                    <a:pt x="1813" y="1078"/>
                  </a:lnTo>
                  <a:lnTo>
                    <a:pt x="1813" y="1078"/>
                  </a:lnTo>
                  <a:lnTo>
                    <a:pt x="1821" y="1074"/>
                  </a:lnTo>
                  <a:lnTo>
                    <a:pt x="1828" y="1068"/>
                  </a:lnTo>
                  <a:lnTo>
                    <a:pt x="1835" y="1061"/>
                  </a:lnTo>
                  <a:lnTo>
                    <a:pt x="1841" y="1054"/>
                  </a:lnTo>
                  <a:lnTo>
                    <a:pt x="1852" y="1040"/>
                  </a:lnTo>
                  <a:lnTo>
                    <a:pt x="1858" y="1035"/>
                  </a:lnTo>
                  <a:lnTo>
                    <a:pt x="1865" y="1031"/>
                  </a:lnTo>
                  <a:lnTo>
                    <a:pt x="1865" y="1031"/>
                  </a:lnTo>
                  <a:lnTo>
                    <a:pt x="1859" y="1039"/>
                  </a:lnTo>
                  <a:lnTo>
                    <a:pt x="1855" y="1049"/>
                  </a:lnTo>
                  <a:lnTo>
                    <a:pt x="1851" y="1057"/>
                  </a:lnTo>
                  <a:lnTo>
                    <a:pt x="1845" y="1066"/>
                  </a:lnTo>
                  <a:lnTo>
                    <a:pt x="1845" y="1066"/>
                  </a:lnTo>
                  <a:lnTo>
                    <a:pt x="1855" y="1060"/>
                  </a:lnTo>
                  <a:lnTo>
                    <a:pt x="1863" y="1052"/>
                  </a:lnTo>
                  <a:lnTo>
                    <a:pt x="1873" y="1045"/>
                  </a:lnTo>
                  <a:lnTo>
                    <a:pt x="1883" y="1039"/>
                  </a:lnTo>
                  <a:lnTo>
                    <a:pt x="1883" y="1039"/>
                  </a:lnTo>
                  <a:lnTo>
                    <a:pt x="1869" y="1059"/>
                  </a:lnTo>
                  <a:lnTo>
                    <a:pt x="1860" y="1068"/>
                  </a:lnTo>
                  <a:lnTo>
                    <a:pt x="1852" y="1077"/>
                  </a:lnTo>
                  <a:lnTo>
                    <a:pt x="1852" y="1077"/>
                  </a:lnTo>
                  <a:close/>
                  <a:moveTo>
                    <a:pt x="1512" y="1007"/>
                  </a:moveTo>
                  <a:lnTo>
                    <a:pt x="1512" y="1007"/>
                  </a:lnTo>
                  <a:lnTo>
                    <a:pt x="1539" y="1012"/>
                  </a:lnTo>
                  <a:lnTo>
                    <a:pt x="1566" y="1021"/>
                  </a:lnTo>
                  <a:lnTo>
                    <a:pt x="1590" y="1029"/>
                  </a:lnTo>
                  <a:lnTo>
                    <a:pt x="1613" y="1039"/>
                  </a:lnTo>
                  <a:lnTo>
                    <a:pt x="1660" y="1060"/>
                  </a:lnTo>
                  <a:lnTo>
                    <a:pt x="1705" y="1081"/>
                  </a:lnTo>
                  <a:lnTo>
                    <a:pt x="1705" y="1081"/>
                  </a:lnTo>
                  <a:lnTo>
                    <a:pt x="1709" y="1082"/>
                  </a:lnTo>
                  <a:lnTo>
                    <a:pt x="1707" y="1081"/>
                  </a:lnTo>
                  <a:lnTo>
                    <a:pt x="1705" y="1080"/>
                  </a:lnTo>
                  <a:lnTo>
                    <a:pt x="1705" y="1080"/>
                  </a:lnTo>
                  <a:lnTo>
                    <a:pt x="1692" y="1068"/>
                  </a:lnTo>
                  <a:lnTo>
                    <a:pt x="1678" y="1059"/>
                  </a:lnTo>
                  <a:lnTo>
                    <a:pt x="1678" y="1059"/>
                  </a:lnTo>
                  <a:lnTo>
                    <a:pt x="1648" y="1040"/>
                  </a:lnTo>
                  <a:lnTo>
                    <a:pt x="1615" y="1024"/>
                  </a:lnTo>
                  <a:lnTo>
                    <a:pt x="1598" y="1015"/>
                  </a:lnTo>
                  <a:lnTo>
                    <a:pt x="1581" y="1009"/>
                  </a:lnTo>
                  <a:lnTo>
                    <a:pt x="1563" y="1004"/>
                  </a:lnTo>
                  <a:lnTo>
                    <a:pt x="1546" y="1001"/>
                  </a:lnTo>
                  <a:lnTo>
                    <a:pt x="1546" y="1001"/>
                  </a:lnTo>
                  <a:lnTo>
                    <a:pt x="1524" y="990"/>
                  </a:lnTo>
                  <a:lnTo>
                    <a:pt x="1497" y="980"/>
                  </a:lnTo>
                  <a:lnTo>
                    <a:pt x="1469" y="973"/>
                  </a:lnTo>
                  <a:lnTo>
                    <a:pt x="1439" y="967"/>
                  </a:lnTo>
                  <a:lnTo>
                    <a:pt x="1439" y="967"/>
                  </a:lnTo>
                  <a:lnTo>
                    <a:pt x="1438" y="976"/>
                  </a:lnTo>
                  <a:lnTo>
                    <a:pt x="1436" y="986"/>
                  </a:lnTo>
                  <a:lnTo>
                    <a:pt x="1436" y="986"/>
                  </a:lnTo>
                  <a:lnTo>
                    <a:pt x="1444" y="990"/>
                  </a:lnTo>
                  <a:lnTo>
                    <a:pt x="1452" y="993"/>
                  </a:lnTo>
                  <a:lnTo>
                    <a:pt x="1470" y="998"/>
                  </a:lnTo>
                  <a:lnTo>
                    <a:pt x="1512" y="1007"/>
                  </a:lnTo>
                  <a:lnTo>
                    <a:pt x="1512" y="1007"/>
                  </a:lnTo>
                  <a:close/>
                  <a:moveTo>
                    <a:pt x="2053" y="1009"/>
                  </a:moveTo>
                  <a:lnTo>
                    <a:pt x="2053" y="1009"/>
                  </a:lnTo>
                  <a:lnTo>
                    <a:pt x="2028" y="1021"/>
                  </a:lnTo>
                  <a:lnTo>
                    <a:pt x="2002" y="1031"/>
                  </a:lnTo>
                  <a:lnTo>
                    <a:pt x="1977" y="1040"/>
                  </a:lnTo>
                  <a:lnTo>
                    <a:pt x="1952" y="1052"/>
                  </a:lnTo>
                  <a:lnTo>
                    <a:pt x="1952" y="1052"/>
                  </a:lnTo>
                  <a:lnTo>
                    <a:pt x="1933" y="1060"/>
                  </a:lnTo>
                  <a:lnTo>
                    <a:pt x="1925" y="1063"/>
                  </a:lnTo>
                  <a:lnTo>
                    <a:pt x="1915" y="1066"/>
                  </a:lnTo>
                  <a:lnTo>
                    <a:pt x="1915" y="1066"/>
                  </a:lnTo>
                  <a:lnTo>
                    <a:pt x="1896" y="1080"/>
                  </a:lnTo>
                  <a:lnTo>
                    <a:pt x="1876" y="1095"/>
                  </a:lnTo>
                  <a:lnTo>
                    <a:pt x="1876" y="1095"/>
                  </a:lnTo>
                  <a:lnTo>
                    <a:pt x="1866" y="1151"/>
                  </a:lnTo>
                  <a:lnTo>
                    <a:pt x="1859" y="1207"/>
                  </a:lnTo>
                  <a:lnTo>
                    <a:pt x="1852" y="1261"/>
                  </a:lnTo>
                  <a:lnTo>
                    <a:pt x="1848" y="1316"/>
                  </a:lnTo>
                  <a:lnTo>
                    <a:pt x="1839" y="1424"/>
                  </a:lnTo>
                  <a:lnTo>
                    <a:pt x="1835" y="1480"/>
                  </a:lnTo>
                  <a:lnTo>
                    <a:pt x="1830" y="1536"/>
                  </a:lnTo>
                  <a:lnTo>
                    <a:pt x="1830" y="1536"/>
                  </a:lnTo>
                  <a:lnTo>
                    <a:pt x="1838" y="1536"/>
                  </a:lnTo>
                  <a:lnTo>
                    <a:pt x="1848" y="1533"/>
                  </a:lnTo>
                  <a:lnTo>
                    <a:pt x="1865" y="1528"/>
                  </a:lnTo>
                  <a:lnTo>
                    <a:pt x="1883" y="1519"/>
                  </a:lnTo>
                  <a:lnTo>
                    <a:pt x="1903" y="1512"/>
                  </a:lnTo>
                  <a:lnTo>
                    <a:pt x="1903" y="1512"/>
                  </a:lnTo>
                  <a:lnTo>
                    <a:pt x="1919" y="1507"/>
                  </a:lnTo>
                  <a:lnTo>
                    <a:pt x="1936" y="1504"/>
                  </a:lnTo>
                  <a:lnTo>
                    <a:pt x="1970" y="1497"/>
                  </a:lnTo>
                  <a:lnTo>
                    <a:pt x="2002" y="1491"/>
                  </a:lnTo>
                  <a:lnTo>
                    <a:pt x="2016" y="1487"/>
                  </a:lnTo>
                  <a:lnTo>
                    <a:pt x="2030" y="1480"/>
                  </a:lnTo>
                  <a:lnTo>
                    <a:pt x="2030" y="1480"/>
                  </a:lnTo>
                  <a:lnTo>
                    <a:pt x="2035" y="1478"/>
                  </a:lnTo>
                  <a:lnTo>
                    <a:pt x="2039" y="1476"/>
                  </a:lnTo>
                  <a:lnTo>
                    <a:pt x="2039" y="1476"/>
                  </a:lnTo>
                  <a:lnTo>
                    <a:pt x="2042" y="1470"/>
                  </a:lnTo>
                  <a:lnTo>
                    <a:pt x="2044" y="1463"/>
                  </a:lnTo>
                  <a:lnTo>
                    <a:pt x="2047" y="1457"/>
                  </a:lnTo>
                  <a:lnTo>
                    <a:pt x="2049" y="1456"/>
                  </a:lnTo>
                  <a:lnTo>
                    <a:pt x="2051" y="1455"/>
                  </a:lnTo>
                  <a:lnTo>
                    <a:pt x="2051" y="1455"/>
                  </a:lnTo>
                  <a:lnTo>
                    <a:pt x="2054" y="1439"/>
                  </a:lnTo>
                  <a:lnTo>
                    <a:pt x="2057" y="1424"/>
                  </a:lnTo>
                  <a:lnTo>
                    <a:pt x="2065" y="1389"/>
                  </a:lnTo>
                  <a:lnTo>
                    <a:pt x="2068" y="1370"/>
                  </a:lnTo>
                  <a:lnTo>
                    <a:pt x="2070" y="1353"/>
                  </a:lnTo>
                  <a:lnTo>
                    <a:pt x="2068" y="1345"/>
                  </a:lnTo>
                  <a:lnTo>
                    <a:pt x="2065" y="1338"/>
                  </a:lnTo>
                  <a:lnTo>
                    <a:pt x="2063" y="1331"/>
                  </a:lnTo>
                  <a:lnTo>
                    <a:pt x="2058" y="1325"/>
                  </a:lnTo>
                  <a:lnTo>
                    <a:pt x="2058" y="1325"/>
                  </a:lnTo>
                  <a:lnTo>
                    <a:pt x="2058" y="1318"/>
                  </a:lnTo>
                  <a:lnTo>
                    <a:pt x="2058" y="1310"/>
                  </a:lnTo>
                  <a:lnTo>
                    <a:pt x="2057" y="1303"/>
                  </a:lnTo>
                  <a:lnTo>
                    <a:pt x="2057" y="1299"/>
                  </a:lnTo>
                  <a:lnTo>
                    <a:pt x="2058" y="1297"/>
                  </a:lnTo>
                  <a:lnTo>
                    <a:pt x="2058" y="1297"/>
                  </a:lnTo>
                  <a:lnTo>
                    <a:pt x="2050" y="1290"/>
                  </a:lnTo>
                  <a:lnTo>
                    <a:pt x="2044" y="1282"/>
                  </a:lnTo>
                  <a:lnTo>
                    <a:pt x="2042" y="1276"/>
                  </a:lnTo>
                  <a:lnTo>
                    <a:pt x="2042" y="1271"/>
                  </a:lnTo>
                  <a:lnTo>
                    <a:pt x="2042" y="1266"/>
                  </a:lnTo>
                  <a:lnTo>
                    <a:pt x="2043" y="1262"/>
                  </a:lnTo>
                  <a:lnTo>
                    <a:pt x="2043" y="1262"/>
                  </a:lnTo>
                  <a:lnTo>
                    <a:pt x="2037" y="1255"/>
                  </a:lnTo>
                  <a:lnTo>
                    <a:pt x="2033" y="1248"/>
                  </a:lnTo>
                  <a:lnTo>
                    <a:pt x="2030" y="1241"/>
                  </a:lnTo>
                  <a:lnTo>
                    <a:pt x="2030" y="1237"/>
                  </a:lnTo>
                  <a:lnTo>
                    <a:pt x="2032" y="1231"/>
                  </a:lnTo>
                  <a:lnTo>
                    <a:pt x="2032" y="1231"/>
                  </a:lnTo>
                  <a:lnTo>
                    <a:pt x="2029" y="1231"/>
                  </a:lnTo>
                  <a:lnTo>
                    <a:pt x="2026" y="1229"/>
                  </a:lnTo>
                  <a:lnTo>
                    <a:pt x="2026" y="1226"/>
                  </a:lnTo>
                  <a:lnTo>
                    <a:pt x="2026" y="1223"/>
                  </a:lnTo>
                  <a:lnTo>
                    <a:pt x="2026" y="1217"/>
                  </a:lnTo>
                  <a:lnTo>
                    <a:pt x="2026" y="1214"/>
                  </a:lnTo>
                  <a:lnTo>
                    <a:pt x="2025" y="1210"/>
                  </a:lnTo>
                  <a:lnTo>
                    <a:pt x="2025" y="1210"/>
                  </a:lnTo>
                  <a:lnTo>
                    <a:pt x="2032" y="1202"/>
                  </a:lnTo>
                  <a:lnTo>
                    <a:pt x="2039" y="1195"/>
                  </a:lnTo>
                  <a:lnTo>
                    <a:pt x="2047" y="1189"/>
                  </a:lnTo>
                  <a:lnTo>
                    <a:pt x="2057" y="1184"/>
                  </a:lnTo>
                  <a:lnTo>
                    <a:pt x="2065" y="1179"/>
                  </a:lnTo>
                  <a:lnTo>
                    <a:pt x="2072" y="1172"/>
                  </a:lnTo>
                  <a:lnTo>
                    <a:pt x="2079" y="1165"/>
                  </a:lnTo>
                  <a:lnTo>
                    <a:pt x="2085" y="1157"/>
                  </a:lnTo>
                  <a:lnTo>
                    <a:pt x="2085" y="1157"/>
                  </a:lnTo>
                  <a:lnTo>
                    <a:pt x="2086" y="1148"/>
                  </a:lnTo>
                  <a:lnTo>
                    <a:pt x="2086" y="1139"/>
                  </a:lnTo>
                  <a:lnTo>
                    <a:pt x="2088" y="1115"/>
                  </a:lnTo>
                  <a:lnTo>
                    <a:pt x="2088" y="1115"/>
                  </a:lnTo>
                  <a:lnTo>
                    <a:pt x="2089" y="1092"/>
                  </a:lnTo>
                  <a:lnTo>
                    <a:pt x="2089" y="1068"/>
                  </a:lnTo>
                  <a:lnTo>
                    <a:pt x="2091" y="1057"/>
                  </a:lnTo>
                  <a:lnTo>
                    <a:pt x="2092" y="1046"/>
                  </a:lnTo>
                  <a:lnTo>
                    <a:pt x="2096" y="1036"/>
                  </a:lnTo>
                  <a:lnTo>
                    <a:pt x="2100" y="1028"/>
                  </a:lnTo>
                  <a:lnTo>
                    <a:pt x="2100" y="1028"/>
                  </a:lnTo>
                  <a:lnTo>
                    <a:pt x="2099" y="1022"/>
                  </a:lnTo>
                  <a:lnTo>
                    <a:pt x="2099" y="1018"/>
                  </a:lnTo>
                  <a:lnTo>
                    <a:pt x="2100" y="1009"/>
                  </a:lnTo>
                  <a:lnTo>
                    <a:pt x="2102" y="1001"/>
                  </a:lnTo>
                  <a:lnTo>
                    <a:pt x="2102" y="997"/>
                  </a:lnTo>
                  <a:lnTo>
                    <a:pt x="2100" y="993"/>
                  </a:lnTo>
                  <a:lnTo>
                    <a:pt x="2100" y="993"/>
                  </a:lnTo>
                  <a:lnTo>
                    <a:pt x="2092" y="993"/>
                  </a:lnTo>
                  <a:lnTo>
                    <a:pt x="2085" y="993"/>
                  </a:lnTo>
                  <a:lnTo>
                    <a:pt x="2078" y="995"/>
                  </a:lnTo>
                  <a:lnTo>
                    <a:pt x="2072" y="998"/>
                  </a:lnTo>
                  <a:lnTo>
                    <a:pt x="2063" y="1004"/>
                  </a:lnTo>
                  <a:lnTo>
                    <a:pt x="2053" y="1009"/>
                  </a:lnTo>
                  <a:lnTo>
                    <a:pt x="2053" y="1009"/>
                  </a:lnTo>
                  <a:close/>
                  <a:moveTo>
                    <a:pt x="1597" y="1045"/>
                  </a:moveTo>
                  <a:lnTo>
                    <a:pt x="1597" y="1045"/>
                  </a:lnTo>
                  <a:lnTo>
                    <a:pt x="1574" y="1038"/>
                  </a:lnTo>
                  <a:lnTo>
                    <a:pt x="1550" y="1031"/>
                  </a:lnTo>
                  <a:lnTo>
                    <a:pt x="1500" y="1019"/>
                  </a:lnTo>
                  <a:lnTo>
                    <a:pt x="1449" y="1009"/>
                  </a:lnTo>
                  <a:lnTo>
                    <a:pt x="1400" y="1002"/>
                  </a:lnTo>
                  <a:lnTo>
                    <a:pt x="1400" y="1002"/>
                  </a:lnTo>
                  <a:lnTo>
                    <a:pt x="1400" y="1002"/>
                  </a:lnTo>
                  <a:lnTo>
                    <a:pt x="1399" y="1002"/>
                  </a:lnTo>
                  <a:lnTo>
                    <a:pt x="1397" y="1005"/>
                  </a:lnTo>
                  <a:lnTo>
                    <a:pt x="1394" y="1008"/>
                  </a:lnTo>
                  <a:lnTo>
                    <a:pt x="1392" y="1009"/>
                  </a:lnTo>
                  <a:lnTo>
                    <a:pt x="1392" y="1009"/>
                  </a:lnTo>
                  <a:lnTo>
                    <a:pt x="1393" y="1035"/>
                  </a:lnTo>
                  <a:lnTo>
                    <a:pt x="1393" y="1035"/>
                  </a:lnTo>
                  <a:lnTo>
                    <a:pt x="1411" y="1036"/>
                  </a:lnTo>
                  <a:lnTo>
                    <a:pt x="1428" y="1039"/>
                  </a:lnTo>
                  <a:lnTo>
                    <a:pt x="1460" y="1046"/>
                  </a:lnTo>
                  <a:lnTo>
                    <a:pt x="1493" y="1054"/>
                  </a:lnTo>
                  <a:lnTo>
                    <a:pt x="1525" y="1060"/>
                  </a:lnTo>
                  <a:lnTo>
                    <a:pt x="1525" y="1060"/>
                  </a:lnTo>
                  <a:lnTo>
                    <a:pt x="1553" y="1067"/>
                  </a:lnTo>
                  <a:lnTo>
                    <a:pt x="1580" y="1074"/>
                  </a:lnTo>
                  <a:lnTo>
                    <a:pt x="1606" y="1081"/>
                  </a:lnTo>
                  <a:lnTo>
                    <a:pt x="1633" y="1088"/>
                  </a:lnTo>
                  <a:lnTo>
                    <a:pt x="1633" y="1088"/>
                  </a:lnTo>
                  <a:lnTo>
                    <a:pt x="1650" y="1091"/>
                  </a:lnTo>
                  <a:lnTo>
                    <a:pt x="1668" y="1092"/>
                  </a:lnTo>
                  <a:lnTo>
                    <a:pt x="1702" y="1094"/>
                  </a:lnTo>
                  <a:lnTo>
                    <a:pt x="1702" y="1094"/>
                  </a:lnTo>
                  <a:lnTo>
                    <a:pt x="1688" y="1088"/>
                  </a:lnTo>
                  <a:lnTo>
                    <a:pt x="1674" y="1082"/>
                  </a:lnTo>
                  <a:lnTo>
                    <a:pt x="1647" y="1070"/>
                  </a:lnTo>
                  <a:lnTo>
                    <a:pt x="1622" y="1056"/>
                  </a:lnTo>
                  <a:lnTo>
                    <a:pt x="1609" y="1050"/>
                  </a:lnTo>
                  <a:lnTo>
                    <a:pt x="1597" y="1045"/>
                  </a:lnTo>
                  <a:lnTo>
                    <a:pt x="1597" y="1045"/>
                  </a:lnTo>
                  <a:close/>
                  <a:moveTo>
                    <a:pt x="2103" y="1129"/>
                  </a:moveTo>
                  <a:lnTo>
                    <a:pt x="2103" y="1129"/>
                  </a:lnTo>
                  <a:lnTo>
                    <a:pt x="2108" y="1132"/>
                  </a:lnTo>
                  <a:lnTo>
                    <a:pt x="2110" y="1134"/>
                  </a:lnTo>
                  <a:lnTo>
                    <a:pt x="2110" y="1139"/>
                  </a:lnTo>
                  <a:lnTo>
                    <a:pt x="2110" y="1143"/>
                  </a:lnTo>
                  <a:lnTo>
                    <a:pt x="2110" y="1143"/>
                  </a:lnTo>
                  <a:lnTo>
                    <a:pt x="2110" y="1147"/>
                  </a:lnTo>
                  <a:lnTo>
                    <a:pt x="2109" y="1151"/>
                  </a:lnTo>
                  <a:lnTo>
                    <a:pt x="2102" y="1160"/>
                  </a:lnTo>
                  <a:lnTo>
                    <a:pt x="2093" y="1170"/>
                  </a:lnTo>
                  <a:lnTo>
                    <a:pt x="2082" y="1179"/>
                  </a:lnTo>
                  <a:lnTo>
                    <a:pt x="2063" y="1198"/>
                  </a:lnTo>
                  <a:lnTo>
                    <a:pt x="2053" y="1207"/>
                  </a:lnTo>
                  <a:lnTo>
                    <a:pt x="2047" y="1216"/>
                  </a:lnTo>
                  <a:lnTo>
                    <a:pt x="2047" y="1216"/>
                  </a:lnTo>
                  <a:lnTo>
                    <a:pt x="2054" y="1220"/>
                  </a:lnTo>
                  <a:lnTo>
                    <a:pt x="2060" y="1221"/>
                  </a:lnTo>
                  <a:lnTo>
                    <a:pt x="2065" y="1221"/>
                  </a:lnTo>
                  <a:lnTo>
                    <a:pt x="2071" y="1220"/>
                  </a:lnTo>
                  <a:lnTo>
                    <a:pt x="2082" y="1214"/>
                  </a:lnTo>
                  <a:lnTo>
                    <a:pt x="2089" y="1212"/>
                  </a:lnTo>
                  <a:lnTo>
                    <a:pt x="2096" y="1209"/>
                  </a:lnTo>
                  <a:lnTo>
                    <a:pt x="2096" y="1209"/>
                  </a:lnTo>
                  <a:lnTo>
                    <a:pt x="2103" y="1202"/>
                  </a:lnTo>
                  <a:lnTo>
                    <a:pt x="2109" y="1193"/>
                  </a:lnTo>
                  <a:lnTo>
                    <a:pt x="2115" y="1186"/>
                  </a:lnTo>
                  <a:lnTo>
                    <a:pt x="2117" y="1182"/>
                  </a:lnTo>
                  <a:lnTo>
                    <a:pt x="2122" y="1179"/>
                  </a:lnTo>
                  <a:lnTo>
                    <a:pt x="2122" y="1179"/>
                  </a:lnTo>
                  <a:lnTo>
                    <a:pt x="2129" y="1164"/>
                  </a:lnTo>
                  <a:lnTo>
                    <a:pt x="2130" y="1160"/>
                  </a:lnTo>
                  <a:lnTo>
                    <a:pt x="2133" y="1157"/>
                  </a:lnTo>
                  <a:lnTo>
                    <a:pt x="2137" y="1156"/>
                  </a:lnTo>
                  <a:lnTo>
                    <a:pt x="2140" y="1157"/>
                  </a:lnTo>
                  <a:lnTo>
                    <a:pt x="2140" y="1157"/>
                  </a:lnTo>
                  <a:lnTo>
                    <a:pt x="2130" y="1181"/>
                  </a:lnTo>
                  <a:lnTo>
                    <a:pt x="2123" y="1192"/>
                  </a:lnTo>
                  <a:lnTo>
                    <a:pt x="2117" y="1203"/>
                  </a:lnTo>
                  <a:lnTo>
                    <a:pt x="2109" y="1212"/>
                  </a:lnTo>
                  <a:lnTo>
                    <a:pt x="2100" y="1220"/>
                  </a:lnTo>
                  <a:lnTo>
                    <a:pt x="2091" y="1227"/>
                  </a:lnTo>
                  <a:lnTo>
                    <a:pt x="2079" y="1234"/>
                  </a:lnTo>
                  <a:lnTo>
                    <a:pt x="2079" y="1234"/>
                  </a:lnTo>
                  <a:lnTo>
                    <a:pt x="2072" y="1236"/>
                  </a:lnTo>
                  <a:lnTo>
                    <a:pt x="2064" y="1237"/>
                  </a:lnTo>
                  <a:lnTo>
                    <a:pt x="2060" y="1240"/>
                  </a:lnTo>
                  <a:lnTo>
                    <a:pt x="2057" y="1241"/>
                  </a:lnTo>
                  <a:lnTo>
                    <a:pt x="2056" y="1245"/>
                  </a:lnTo>
                  <a:lnTo>
                    <a:pt x="2054" y="1251"/>
                  </a:lnTo>
                  <a:lnTo>
                    <a:pt x="2054" y="1251"/>
                  </a:lnTo>
                  <a:lnTo>
                    <a:pt x="2064" y="1254"/>
                  </a:lnTo>
                  <a:lnTo>
                    <a:pt x="2077" y="1254"/>
                  </a:lnTo>
                  <a:lnTo>
                    <a:pt x="2088" y="1251"/>
                  </a:lnTo>
                  <a:lnTo>
                    <a:pt x="2096" y="1248"/>
                  </a:lnTo>
                  <a:lnTo>
                    <a:pt x="2096" y="1248"/>
                  </a:lnTo>
                  <a:lnTo>
                    <a:pt x="2103" y="1243"/>
                  </a:lnTo>
                  <a:lnTo>
                    <a:pt x="2109" y="1237"/>
                  </a:lnTo>
                  <a:lnTo>
                    <a:pt x="2117" y="1224"/>
                  </a:lnTo>
                  <a:lnTo>
                    <a:pt x="2122" y="1219"/>
                  </a:lnTo>
                  <a:lnTo>
                    <a:pt x="2127" y="1213"/>
                  </a:lnTo>
                  <a:lnTo>
                    <a:pt x="2131" y="1207"/>
                  </a:lnTo>
                  <a:lnTo>
                    <a:pt x="2138" y="1205"/>
                  </a:lnTo>
                  <a:lnTo>
                    <a:pt x="2138" y="1205"/>
                  </a:lnTo>
                  <a:lnTo>
                    <a:pt x="2127" y="1227"/>
                  </a:lnTo>
                  <a:lnTo>
                    <a:pt x="2120" y="1238"/>
                  </a:lnTo>
                  <a:lnTo>
                    <a:pt x="2113" y="1247"/>
                  </a:lnTo>
                  <a:lnTo>
                    <a:pt x="2103" y="1255"/>
                  </a:lnTo>
                  <a:lnTo>
                    <a:pt x="2092" y="1261"/>
                  </a:lnTo>
                  <a:lnTo>
                    <a:pt x="2079" y="1265"/>
                  </a:lnTo>
                  <a:lnTo>
                    <a:pt x="2064" y="1266"/>
                  </a:lnTo>
                  <a:lnTo>
                    <a:pt x="2064" y="1266"/>
                  </a:lnTo>
                  <a:lnTo>
                    <a:pt x="2064" y="1271"/>
                  </a:lnTo>
                  <a:lnTo>
                    <a:pt x="2063" y="1273"/>
                  </a:lnTo>
                  <a:lnTo>
                    <a:pt x="2061" y="1276"/>
                  </a:lnTo>
                  <a:lnTo>
                    <a:pt x="2061" y="1279"/>
                  </a:lnTo>
                  <a:lnTo>
                    <a:pt x="2061" y="1279"/>
                  </a:lnTo>
                  <a:lnTo>
                    <a:pt x="2063" y="1280"/>
                  </a:lnTo>
                  <a:lnTo>
                    <a:pt x="2064" y="1283"/>
                  </a:lnTo>
                  <a:lnTo>
                    <a:pt x="2064" y="1283"/>
                  </a:lnTo>
                  <a:lnTo>
                    <a:pt x="2070" y="1285"/>
                  </a:lnTo>
                  <a:lnTo>
                    <a:pt x="2075" y="1286"/>
                  </a:lnTo>
                  <a:lnTo>
                    <a:pt x="2081" y="1286"/>
                  </a:lnTo>
                  <a:lnTo>
                    <a:pt x="2086" y="1285"/>
                  </a:lnTo>
                  <a:lnTo>
                    <a:pt x="2098" y="1282"/>
                  </a:lnTo>
                  <a:lnTo>
                    <a:pt x="2109" y="1275"/>
                  </a:lnTo>
                  <a:lnTo>
                    <a:pt x="2119" y="1266"/>
                  </a:lnTo>
                  <a:lnTo>
                    <a:pt x="2127" y="1257"/>
                  </a:lnTo>
                  <a:lnTo>
                    <a:pt x="2134" y="1247"/>
                  </a:lnTo>
                  <a:lnTo>
                    <a:pt x="2138" y="1236"/>
                  </a:lnTo>
                  <a:lnTo>
                    <a:pt x="2138" y="1236"/>
                  </a:lnTo>
                  <a:lnTo>
                    <a:pt x="2143" y="1233"/>
                  </a:lnTo>
                  <a:lnTo>
                    <a:pt x="2145" y="1230"/>
                  </a:lnTo>
                  <a:lnTo>
                    <a:pt x="2148" y="1227"/>
                  </a:lnTo>
                  <a:lnTo>
                    <a:pt x="2152" y="1227"/>
                  </a:lnTo>
                  <a:lnTo>
                    <a:pt x="2152" y="1227"/>
                  </a:lnTo>
                  <a:lnTo>
                    <a:pt x="2148" y="1241"/>
                  </a:lnTo>
                  <a:lnTo>
                    <a:pt x="2141" y="1254"/>
                  </a:lnTo>
                  <a:lnTo>
                    <a:pt x="2134" y="1265"/>
                  </a:lnTo>
                  <a:lnTo>
                    <a:pt x="2126" y="1275"/>
                  </a:lnTo>
                  <a:lnTo>
                    <a:pt x="2116" y="1283"/>
                  </a:lnTo>
                  <a:lnTo>
                    <a:pt x="2105" y="1292"/>
                  </a:lnTo>
                  <a:lnTo>
                    <a:pt x="2092" y="1297"/>
                  </a:lnTo>
                  <a:lnTo>
                    <a:pt x="2078" y="1302"/>
                  </a:lnTo>
                  <a:lnTo>
                    <a:pt x="2078" y="1302"/>
                  </a:lnTo>
                  <a:lnTo>
                    <a:pt x="2078" y="1306"/>
                  </a:lnTo>
                  <a:lnTo>
                    <a:pt x="2078" y="1309"/>
                  </a:lnTo>
                  <a:lnTo>
                    <a:pt x="2075" y="1314"/>
                  </a:lnTo>
                  <a:lnTo>
                    <a:pt x="2075" y="1314"/>
                  </a:lnTo>
                  <a:lnTo>
                    <a:pt x="2081" y="1314"/>
                  </a:lnTo>
                  <a:lnTo>
                    <a:pt x="2085" y="1316"/>
                  </a:lnTo>
                  <a:lnTo>
                    <a:pt x="2095" y="1321"/>
                  </a:lnTo>
                  <a:lnTo>
                    <a:pt x="2095" y="1321"/>
                  </a:lnTo>
                  <a:lnTo>
                    <a:pt x="2110" y="1313"/>
                  </a:lnTo>
                  <a:lnTo>
                    <a:pt x="2124" y="1303"/>
                  </a:lnTo>
                  <a:lnTo>
                    <a:pt x="2136" y="1292"/>
                  </a:lnTo>
                  <a:lnTo>
                    <a:pt x="2147" y="1279"/>
                  </a:lnTo>
                  <a:lnTo>
                    <a:pt x="2155" y="1265"/>
                  </a:lnTo>
                  <a:lnTo>
                    <a:pt x="2162" y="1250"/>
                  </a:lnTo>
                  <a:lnTo>
                    <a:pt x="2166" y="1233"/>
                  </a:lnTo>
                  <a:lnTo>
                    <a:pt x="2168" y="1216"/>
                  </a:lnTo>
                  <a:lnTo>
                    <a:pt x="2168" y="1216"/>
                  </a:lnTo>
                  <a:lnTo>
                    <a:pt x="2168" y="1200"/>
                  </a:lnTo>
                  <a:lnTo>
                    <a:pt x="2165" y="1185"/>
                  </a:lnTo>
                  <a:lnTo>
                    <a:pt x="2159" y="1171"/>
                  </a:lnTo>
                  <a:lnTo>
                    <a:pt x="2154" y="1157"/>
                  </a:lnTo>
                  <a:lnTo>
                    <a:pt x="2143" y="1127"/>
                  </a:lnTo>
                  <a:lnTo>
                    <a:pt x="2138" y="1113"/>
                  </a:lnTo>
                  <a:lnTo>
                    <a:pt x="2136" y="1097"/>
                  </a:lnTo>
                  <a:lnTo>
                    <a:pt x="2136" y="1097"/>
                  </a:lnTo>
                  <a:lnTo>
                    <a:pt x="2137" y="1084"/>
                  </a:lnTo>
                  <a:lnTo>
                    <a:pt x="2138" y="1068"/>
                  </a:lnTo>
                  <a:lnTo>
                    <a:pt x="2137" y="1053"/>
                  </a:lnTo>
                  <a:lnTo>
                    <a:pt x="2133" y="1038"/>
                  </a:lnTo>
                  <a:lnTo>
                    <a:pt x="2133" y="1038"/>
                  </a:lnTo>
                  <a:lnTo>
                    <a:pt x="2126" y="1039"/>
                  </a:lnTo>
                  <a:lnTo>
                    <a:pt x="2120" y="1040"/>
                  </a:lnTo>
                  <a:lnTo>
                    <a:pt x="2116" y="1045"/>
                  </a:lnTo>
                  <a:lnTo>
                    <a:pt x="2112" y="1049"/>
                  </a:lnTo>
                  <a:lnTo>
                    <a:pt x="2109" y="1053"/>
                  </a:lnTo>
                  <a:lnTo>
                    <a:pt x="2108" y="1059"/>
                  </a:lnTo>
                  <a:lnTo>
                    <a:pt x="2105" y="1073"/>
                  </a:lnTo>
                  <a:lnTo>
                    <a:pt x="2105" y="1087"/>
                  </a:lnTo>
                  <a:lnTo>
                    <a:pt x="2105" y="1102"/>
                  </a:lnTo>
                  <a:lnTo>
                    <a:pt x="2105" y="1116"/>
                  </a:lnTo>
                  <a:lnTo>
                    <a:pt x="2103" y="1129"/>
                  </a:lnTo>
                  <a:lnTo>
                    <a:pt x="2103" y="1129"/>
                  </a:lnTo>
                  <a:close/>
                  <a:moveTo>
                    <a:pt x="1634" y="1102"/>
                  </a:moveTo>
                  <a:lnTo>
                    <a:pt x="1634" y="1102"/>
                  </a:lnTo>
                  <a:lnTo>
                    <a:pt x="1618" y="1098"/>
                  </a:lnTo>
                  <a:lnTo>
                    <a:pt x="1601" y="1092"/>
                  </a:lnTo>
                  <a:lnTo>
                    <a:pt x="1584" y="1085"/>
                  </a:lnTo>
                  <a:lnTo>
                    <a:pt x="1564" y="1080"/>
                  </a:lnTo>
                  <a:lnTo>
                    <a:pt x="1564" y="1080"/>
                  </a:lnTo>
                  <a:lnTo>
                    <a:pt x="1553" y="1077"/>
                  </a:lnTo>
                  <a:lnTo>
                    <a:pt x="1542" y="1075"/>
                  </a:lnTo>
                  <a:lnTo>
                    <a:pt x="1521" y="1073"/>
                  </a:lnTo>
                  <a:lnTo>
                    <a:pt x="1521" y="1073"/>
                  </a:lnTo>
                  <a:lnTo>
                    <a:pt x="1508" y="1070"/>
                  </a:lnTo>
                  <a:lnTo>
                    <a:pt x="1495" y="1066"/>
                  </a:lnTo>
                  <a:lnTo>
                    <a:pt x="1495" y="1066"/>
                  </a:lnTo>
                  <a:lnTo>
                    <a:pt x="1462" y="1059"/>
                  </a:lnTo>
                  <a:lnTo>
                    <a:pt x="1429" y="1054"/>
                  </a:lnTo>
                  <a:lnTo>
                    <a:pt x="1399" y="1049"/>
                  </a:lnTo>
                  <a:lnTo>
                    <a:pt x="1383" y="1046"/>
                  </a:lnTo>
                  <a:lnTo>
                    <a:pt x="1369" y="1042"/>
                  </a:lnTo>
                  <a:lnTo>
                    <a:pt x="1369" y="1042"/>
                  </a:lnTo>
                  <a:lnTo>
                    <a:pt x="1366" y="1042"/>
                  </a:lnTo>
                  <a:lnTo>
                    <a:pt x="1363" y="1043"/>
                  </a:lnTo>
                  <a:lnTo>
                    <a:pt x="1356" y="1046"/>
                  </a:lnTo>
                  <a:lnTo>
                    <a:pt x="1356" y="1046"/>
                  </a:lnTo>
                  <a:lnTo>
                    <a:pt x="1362" y="1066"/>
                  </a:lnTo>
                  <a:lnTo>
                    <a:pt x="1366" y="1087"/>
                  </a:lnTo>
                  <a:lnTo>
                    <a:pt x="1375" y="1126"/>
                  </a:lnTo>
                  <a:lnTo>
                    <a:pt x="1382" y="1168"/>
                  </a:lnTo>
                  <a:lnTo>
                    <a:pt x="1386" y="1189"/>
                  </a:lnTo>
                  <a:lnTo>
                    <a:pt x="1392" y="1210"/>
                  </a:lnTo>
                  <a:lnTo>
                    <a:pt x="1392" y="1210"/>
                  </a:lnTo>
                  <a:lnTo>
                    <a:pt x="1399" y="1202"/>
                  </a:lnTo>
                  <a:lnTo>
                    <a:pt x="1407" y="1193"/>
                  </a:lnTo>
                  <a:lnTo>
                    <a:pt x="1411" y="1191"/>
                  </a:lnTo>
                  <a:lnTo>
                    <a:pt x="1417" y="1188"/>
                  </a:lnTo>
                  <a:lnTo>
                    <a:pt x="1424" y="1186"/>
                  </a:lnTo>
                  <a:lnTo>
                    <a:pt x="1432" y="1186"/>
                  </a:lnTo>
                  <a:lnTo>
                    <a:pt x="1432" y="1186"/>
                  </a:lnTo>
                  <a:lnTo>
                    <a:pt x="1439" y="1195"/>
                  </a:lnTo>
                  <a:lnTo>
                    <a:pt x="1446" y="1202"/>
                  </a:lnTo>
                  <a:lnTo>
                    <a:pt x="1452" y="1210"/>
                  </a:lnTo>
                  <a:lnTo>
                    <a:pt x="1455" y="1220"/>
                  </a:lnTo>
                  <a:lnTo>
                    <a:pt x="1458" y="1230"/>
                  </a:lnTo>
                  <a:lnTo>
                    <a:pt x="1458" y="1240"/>
                  </a:lnTo>
                  <a:lnTo>
                    <a:pt x="1458" y="1250"/>
                  </a:lnTo>
                  <a:lnTo>
                    <a:pt x="1455" y="1259"/>
                  </a:lnTo>
                  <a:lnTo>
                    <a:pt x="1455" y="1259"/>
                  </a:lnTo>
                  <a:lnTo>
                    <a:pt x="1452" y="1268"/>
                  </a:lnTo>
                  <a:lnTo>
                    <a:pt x="1448" y="1275"/>
                  </a:lnTo>
                  <a:lnTo>
                    <a:pt x="1446" y="1283"/>
                  </a:lnTo>
                  <a:lnTo>
                    <a:pt x="1448" y="1286"/>
                  </a:lnTo>
                  <a:lnTo>
                    <a:pt x="1449" y="1290"/>
                  </a:lnTo>
                  <a:lnTo>
                    <a:pt x="1449" y="1290"/>
                  </a:lnTo>
                  <a:lnTo>
                    <a:pt x="1467" y="1287"/>
                  </a:lnTo>
                  <a:lnTo>
                    <a:pt x="1486" y="1286"/>
                  </a:lnTo>
                  <a:lnTo>
                    <a:pt x="1502" y="1283"/>
                  </a:lnTo>
                  <a:lnTo>
                    <a:pt x="1509" y="1282"/>
                  </a:lnTo>
                  <a:lnTo>
                    <a:pt x="1518" y="1279"/>
                  </a:lnTo>
                  <a:lnTo>
                    <a:pt x="1518" y="1279"/>
                  </a:lnTo>
                  <a:lnTo>
                    <a:pt x="1525" y="1275"/>
                  </a:lnTo>
                  <a:lnTo>
                    <a:pt x="1532" y="1271"/>
                  </a:lnTo>
                  <a:lnTo>
                    <a:pt x="1546" y="1261"/>
                  </a:lnTo>
                  <a:lnTo>
                    <a:pt x="1554" y="1258"/>
                  </a:lnTo>
                  <a:lnTo>
                    <a:pt x="1561" y="1257"/>
                  </a:lnTo>
                  <a:lnTo>
                    <a:pt x="1571" y="1257"/>
                  </a:lnTo>
                  <a:lnTo>
                    <a:pt x="1581" y="1259"/>
                  </a:lnTo>
                  <a:lnTo>
                    <a:pt x="1581" y="1259"/>
                  </a:lnTo>
                  <a:lnTo>
                    <a:pt x="1582" y="1269"/>
                  </a:lnTo>
                  <a:lnTo>
                    <a:pt x="1584" y="1276"/>
                  </a:lnTo>
                  <a:lnTo>
                    <a:pt x="1582" y="1283"/>
                  </a:lnTo>
                  <a:lnTo>
                    <a:pt x="1581" y="1289"/>
                  </a:lnTo>
                  <a:lnTo>
                    <a:pt x="1578" y="1295"/>
                  </a:lnTo>
                  <a:lnTo>
                    <a:pt x="1574" y="1300"/>
                  </a:lnTo>
                  <a:lnTo>
                    <a:pt x="1564" y="1309"/>
                  </a:lnTo>
                  <a:lnTo>
                    <a:pt x="1553" y="1317"/>
                  </a:lnTo>
                  <a:lnTo>
                    <a:pt x="1542" y="1324"/>
                  </a:lnTo>
                  <a:lnTo>
                    <a:pt x="1531" y="1331"/>
                  </a:lnTo>
                  <a:lnTo>
                    <a:pt x="1521" y="1338"/>
                  </a:lnTo>
                  <a:lnTo>
                    <a:pt x="1521" y="1338"/>
                  </a:lnTo>
                  <a:lnTo>
                    <a:pt x="1543" y="1332"/>
                  </a:lnTo>
                  <a:lnTo>
                    <a:pt x="1566" y="1330"/>
                  </a:lnTo>
                  <a:lnTo>
                    <a:pt x="1612" y="1325"/>
                  </a:lnTo>
                  <a:lnTo>
                    <a:pt x="1612" y="1325"/>
                  </a:lnTo>
                  <a:lnTo>
                    <a:pt x="1616" y="1330"/>
                  </a:lnTo>
                  <a:lnTo>
                    <a:pt x="1616" y="1334"/>
                  </a:lnTo>
                  <a:lnTo>
                    <a:pt x="1616" y="1338"/>
                  </a:lnTo>
                  <a:lnTo>
                    <a:pt x="1615" y="1344"/>
                  </a:lnTo>
                  <a:lnTo>
                    <a:pt x="1611" y="1352"/>
                  </a:lnTo>
                  <a:lnTo>
                    <a:pt x="1609" y="1356"/>
                  </a:lnTo>
                  <a:lnTo>
                    <a:pt x="1609" y="1359"/>
                  </a:lnTo>
                  <a:lnTo>
                    <a:pt x="1609" y="1359"/>
                  </a:lnTo>
                  <a:lnTo>
                    <a:pt x="1609" y="1365"/>
                  </a:lnTo>
                  <a:lnTo>
                    <a:pt x="1612" y="1368"/>
                  </a:lnTo>
                  <a:lnTo>
                    <a:pt x="1612" y="1373"/>
                  </a:lnTo>
                  <a:lnTo>
                    <a:pt x="1611" y="1380"/>
                  </a:lnTo>
                  <a:lnTo>
                    <a:pt x="1611" y="1380"/>
                  </a:lnTo>
                  <a:lnTo>
                    <a:pt x="1584" y="1400"/>
                  </a:lnTo>
                  <a:lnTo>
                    <a:pt x="1553" y="1419"/>
                  </a:lnTo>
                  <a:lnTo>
                    <a:pt x="1553" y="1419"/>
                  </a:lnTo>
                  <a:lnTo>
                    <a:pt x="1557" y="1422"/>
                  </a:lnTo>
                  <a:lnTo>
                    <a:pt x="1561" y="1426"/>
                  </a:lnTo>
                  <a:lnTo>
                    <a:pt x="1564" y="1432"/>
                  </a:lnTo>
                  <a:lnTo>
                    <a:pt x="1566" y="1439"/>
                  </a:lnTo>
                  <a:lnTo>
                    <a:pt x="1566" y="1446"/>
                  </a:lnTo>
                  <a:lnTo>
                    <a:pt x="1563" y="1452"/>
                  </a:lnTo>
                  <a:lnTo>
                    <a:pt x="1559" y="1456"/>
                  </a:lnTo>
                  <a:lnTo>
                    <a:pt x="1550" y="1457"/>
                  </a:lnTo>
                  <a:lnTo>
                    <a:pt x="1550" y="1457"/>
                  </a:lnTo>
                  <a:lnTo>
                    <a:pt x="1538" y="1457"/>
                  </a:lnTo>
                  <a:lnTo>
                    <a:pt x="1522" y="1456"/>
                  </a:lnTo>
                  <a:lnTo>
                    <a:pt x="1490" y="1452"/>
                  </a:lnTo>
                  <a:lnTo>
                    <a:pt x="1459" y="1446"/>
                  </a:lnTo>
                  <a:lnTo>
                    <a:pt x="1435" y="1442"/>
                  </a:lnTo>
                  <a:lnTo>
                    <a:pt x="1435" y="1442"/>
                  </a:lnTo>
                  <a:lnTo>
                    <a:pt x="1439" y="1464"/>
                  </a:lnTo>
                  <a:lnTo>
                    <a:pt x="1445" y="1487"/>
                  </a:lnTo>
                  <a:lnTo>
                    <a:pt x="1453" y="1507"/>
                  </a:lnTo>
                  <a:lnTo>
                    <a:pt x="1462" y="1525"/>
                  </a:lnTo>
                  <a:lnTo>
                    <a:pt x="1462" y="1525"/>
                  </a:lnTo>
                  <a:lnTo>
                    <a:pt x="1495" y="1528"/>
                  </a:lnTo>
                  <a:lnTo>
                    <a:pt x="1532" y="1530"/>
                  </a:lnTo>
                  <a:lnTo>
                    <a:pt x="1568" y="1532"/>
                  </a:lnTo>
                  <a:lnTo>
                    <a:pt x="1605" y="1532"/>
                  </a:lnTo>
                  <a:lnTo>
                    <a:pt x="1641" y="1532"/>
                  </a:lnTo>
                  <a:lnTo>
                    <a:pt x="1677" y="1530"/>
                  </a:lnTo>
                  <a:lnTo>
                    <a:pt x="1709" y="1526"/>
                  </a:lnTo>
                  <a:lnTo>
                    <a:pt x="1738" y="1522"/>
                  </a:lnTo>
                  <a:lnTo>
                    <a:pt x="1738" y="1522"/>
                  </a:lnTo>
                  <a:lnTo>
                    <a:pt x="1736" y="1497"/>
                  </a:lnTo>
                  <a:lnTo>
                    <a:pt x="1733" y="1473"/>
                  </a:lnTo>
                  <a:lnTo>
                    <a:pt x="1733" y="1422"/>
                  </a:lnTo>
                  <a:lnTo>
                    <a:pt x="1734" y="1373"/>
                  </a:lnTo>
                  <a:lnTo>
                    <a:pt x="1733" y="1348"/>
                  </a:lnTo>
                  <a:lnTo>
                    <a:pt x="1731" y="1323"/>
                  </a:lnTo>
                  <a:lnTo>
                    <a:pt x="1731" y="1323"/>
                  </a:lnTo>
                  <a:lnTo>
                    <a:pt x="1727" y="1296"/>
                  </a:lnTo>
                  <a:lnTo>
                    <a:pt x="1723" y="1269"/>
                  </a:lnTo>
                  <a:lnTo>
                    <a:pt x="1717" y="1243"/>
                  </a:lnTo>
                  <a:lnTo>
                    <a:pt x="1713" y="1214"/>
                  </a:lnTo>
                  <a:lnTo>
                    <a:pt x="1713" y="1214"/>
                  </a:lnTo>
                  <a:lnTo>
                    <a:pt x="1712" y="1184"/>
                  </a:lnTo>
                  <a:lnTo>
                    <a:pt x="1709" y="1171"/>
                  </a:lnTo>
                  <a:lnTo>
                    <a:pt x="1705" y="1157"/>
                  </a:lnTo>
                  <a:lnTo>
                    <a:pt x="1705" y="1157"/>
                  </a:lnTo>
                  <a:lnTo>
                    <a:pt x="1706" y="1151"/>
                  </a:lnTo>
                  <a:lnTo>
                    <a:pt x="1706" y="1146"/>
                  </a:lnTo>
                  <a:lnTo>
                    <a:pt x="1703" y="1134"/>
                  </a:lnTo>
                  <a:lnTo>
                    <a:pt x="1699" y="1123"/>
                  </a:lnTo>
                  <a:lnTo>
                    <a:pt x="1696" y="1113"/>
                  </a:lnTo>
                  <a:lnTo>
                    <a:pt x="1696" y="1113"/>
                  </a:lnTo>
                  <a:lnTo>
                    <a:pt x="1689" y="1111"/>
                  </a:lnTo>
                  <a:lnTo>
                    <a:pt x="1682" y="1108"/>
                  </a:lnTo>
                  <a:lnTo>
                    <a:pt x="1667" y="1105"/>
                  </a:lnTo>
                  <a:lnTo>
                    <a:pt x="1651" y="1105"/>
                  </a:lnTo>
                  <a:lnTo>
                    <a:pt x="1634" y="1102"/>
                  </a:lnTo>
                  <a:lnTo>
                    <a:pt x="1634" y="1102"/>
                  </a:lnTo>
                  <a:close/>
                  <a:moveTo>
                    <a:pt x="1716" y="1120"/>
                  </a:moveTo>
                  <a:lnTo>
                    <a:pt x="1716" y="1120"/>
                  </a:lnTo>
                  <a:lnTo>
                    <a:pt x="1720" y="1139"/>
                  </a:lnTo>
                  <a:lnTo>
                    <a:pt x="1723" y="1157"/>
                  </a:lnTo>
                  <a:lnTo>
                    <a:pt x="1727" y="1196"/>
                  </a:lnTo>
                  <a:lnTo>
                    <a:pt x="1731" y="1236"/>
                  </a:lnTo>
                  <a:lnTo>
                    <a:pt x="1737" y="1276"/>
                  </a:lnTo>
                  <a:lnTo>
                    <a:pt x="1737" y="1276"/>
                  </a:lnTo>
                  <a:lnTo>
                    <a:pt x="1740" y="1290"/>
                  </a:lnTo>
                  <a:lnTo>
                    <a:pt x="1744" y="1304"/>
                  </a:lnTo>
                  <a:lnTo>
                    <a:pt x="1744" y="1304"/>
                  </a:lnTo>
                  <a:lnTo>
                    <a:pt x="1747" y="1332"/>
                  </a:lnTo>
                  <a:lnTo>
                    <a:pt x="1748" y="1360"/>
                  </a:lnTo>
                  <a:lnTo>
                    <a:pt x="1748" y="1419"/>
                  </a:lnTo>
                  <a:lnTo>
                    <a:pt x="1748" y="1448"/>
                  </a:lnTo>
                  <a:lnTo>
                    <a:pt x="1748" y="1476"/>
                  </a:lnTo>
                  <a:lnTo>
                    <a:pt x="1750" y="1502"/>
                  </a:lnTo>
                  <a:lnTo>
                    <a:pt x="1754" y="1528"/>
                  </a:lnTo>
                  <a:lnTo>
                    <a:pt x="1754" y="1528"/>
                  </a:lnTo>
                  <a:lnTo>
                    <a:pt x="1751" y="1530"/>
                  </a:lnTo>
                  <a:lnTo>
                    <a:pt x="1747" y="1532"/>
                  </a:lnTo>
                  <a:lnTo>
                    <a:pt x="1744" y="1533"/>
                  </a:lnTo>
                  <a:lnTo>
                    <a:pt x="1743" y="1535"/>
                  </a:lnTo>
                  <a:lnTo>
                    <a:pt x="1741" y="1536"/>
                  </a:lnTo>
                  <a:lnTo>
                    <a:pt x="1741" y="1536"/>
                  </a:lnTo>
                  <a:lnTo>
                    <a:pt x="1744" y="1542"/>
                  </a:lnTo>
                  <a:lnTo>
                    <a:pt x="1747" y="1546"/>
                  </a:lnTo>
                  <a:lnTo>
                    <a:pt x="1752" y="1553"/>
                  </a:lnTo>
                  <a:lnTo>
                    <a:pt x="1762" y="1558"/>
                  </a:lnTo>
                  <a:lnTo>
                    <a:pt x="1772" y="1561"/>
                  </a:lnTo>
                  <a:lnTo>
                    <a:pt x="1783" y="1561"/>
                  </a:lnTo>
                  <a:lnTo>
                    <a:pt x="1794" y="1558"/>
                  </a:lnTo>
                  <a:lnTo>
                    <a:pt x="1804" y="1556"/>
                  </a:lnTo>
                  <a:lnTo>
                    <a:pt x="1816" y="1549"/>
                  </a:lnTo>
                  <a:lnTo>
                    <a:pt x="1816" y="1549"/>
                  </a:lnTo>
                  <a:lnTo>
                    <a:pt x="1824" y="1435"/>
                  </a:lnTo>
                  <a:lnTo>
                    <a:pt x="1834" y="1321"/>
                  </a:lnTo>
                  <a:lnTo>
                    <a:pt x="1838" y="1265"/>
                  </a:lnTo>
                  <a:lnTo>
                    <a:pt x="1844" y="1209"/>
                  </a:lnTo>
                  <a:lnTo>
                    <a:pt x="1851" y="1154"/>
                  </a:lnTo>
                  <a:lnTo>
                    <a:pt x="1859" y="1101"/>
                  </a:lnTo>
                  <a:lnTo>
                    <a:pt x="1859" y="1101"/>
                  </a:lnTo>
                  <a:lnTo>
                    <a:pt x="1858" y="1099"/>
                  </a:lnTo>
                  <a:lnTo>
                    <a:pt x="1855" y="1099"/>
                  </a:lnTo>
                  <a:lnTo>
                    <a:pt x="1855" y="1099"/>
                  </a:lnTo>
                  <a:lnTo>
                    <a:pt x="1849" y="1105"/>
                  </a:lnTo>
                  <a:lnTo>
                    <a:pt x="1842" y="1111"/>
                  </a:lnTo>
                  <a:lnTo>
                    <a:pt x="1835" y="1115"/>
                  </a:lnTo>
                  <a:lnTo>
                    <a:pt x="1828" y="1118"/>
                  </a:lnTo>
                  <a:lnTo>
                    <a:pt x="1810" y="1123"/>
                  </a:lnTo>
                  <a:lnTo>
                    <a:pt x="1792" y="1126"/>
                  </a:lnTo>
                  <a:lnTo>
                    <a:pt x="1772" y="1126"/>
                  </a:lnTo>
                  <a:lnTo>
                    <a:pt x="1752" y="1125"/>
                  </a:lnTo>
                  <a:lnTo>
                    <a:pt x="1734" y="1123"/>
                  </a:lnTo>
                  <a:lnTo>
                    <a:pt x="1716" y="1120"/>
                  </a:lnTo>
                  <a:lnTo>
                    <a:pt x="1716" y="1120"/>
                  </a:lnTo>
                  <a:close/>
                  <a:moveTo>
                    <a:pt x="895" y="1279"/>
                  </a:moveTo>
                  <a:lnTo>
                    <a:pt x="895" y="1279"/>
                  </a:lnTo>
                  <a:lnTo>
                    <a:pt x="890" y="1280"/>
                  </a:lnTo>
                  <a:lnTo>
                    <a:pt x="885" y="1282"/>
                  </a:lnTo>
                  <a:lnTo>
                    <a:pt x="875" y="1280"/>
                  </a:lnTo>
                  <a:lnTo>
                    <a:pt x="867" y="1279"/>
                  </a:lnTo>
                  <a:lnTo>
                    <a:pt x="857" y="1278"/>
                  </a:lnTo>
                  <a:lnTo>
                    <a:pt x="857" y="1278"/>
                  </a:lnTo>
                  <a:lnTo>
                    <a:pt x="837" y="1278"/>
                  </a:lnTo>
                  <a:lnTo>
                    <a:pt x="816" y="1279"/>
                  </a:lnTo>
                  <a:lnTo>
                    <a:pt x="795" y="1282"/>
                  </a:lnTo>
                  <a:lnTo>
                    <a:pt x="774" y="1283"/>
                  </a:lnTo>
                  <a:lnTo>
                    <a:pt x="774" y="1283"/>
                  </a:lnTo>
                  <a:lnTo>
                    <a:pt x="698" y="1285"/>
                  </a:lnTo>
                  <a:lnTo>
                    <a:pt x="618" y="1283"/>
                  </a:lnTo>
                  <a:lnTo>
                    <a:pt x="618" y="1283"/>
                  </a:lnTo>
                  <a:lnTo>
                    <a:pt x="598" y="1283"/>
                  </a:lnTo>
                  <a:lnTo>
                    <a:pt x="598" y="1283"/>
                  </a:lnTo>
                  <a:lnTo>
                    <a:pt x="569" y="1285"/>
                  </a:lnTo>
                  <a:lnTo>
                    <a:pt x="541" y="1286"/>
                  </a:lnTo>
                  <a:lnTo>
                    <a:pt x="486" y="1287"/>
                  </a:lnTo>
                  <a:lnTo>
                    <a:pt x="434" y="1287"/>
                  </a:lnTo>
                  <a:lnTo>
                    <a:pt x="381" y="1290"/>
                  </a:lnTo>
                  <a:lnTo>
                    <a:pt x="381" y="1290"/>
                  </a:lnTo>
                  <a:lnTo>
                    <a:pt x="350" y="1292"/>
                  </a:lnTo>
                  <a:lnTo>
                    <a:pt x="336" y="1292"/>
                  </a:lnTo>
                  <a:lnTo>
                    <a:pt x="325" y="1292"/>
                  </a:lnTo>
                  <a:lnTo>
                    <a:pt x="325" y="1292"/>
                  </a:lnTo>
                  <a:lnTo>
                    <a:pt x="315" y="1289"/>
                  </a:lnTo>
                  <a:lnTo>
                    <a:pt x="308" y="1285"/>
                  </a:lnTo>
                  <a:lnTo>
                    <a:pt x="302" y="1279"/>
                  </a:lnTo>
                  <a:lnTo>
                    <a:pt x="298" y="1273"/>
                  </a:lnTo>
                  <a:lnTo>
                    <a:pt x="295" y="1268"/>
                  </a:lnTo>
                  <a:lnTo>
                    <a:pt x="294" y="1261"/>
                  </a:lnTo>
                  <a:lnTo>
                    <a:pt x="292" y="1245"/>
                  </a:lnTo>
                  <a:lnTo>
                    <a:pt x="292" y="1245"/>
                  </a:lnTo>
                  <a:lnTo>
                    <a:pt x="294" y="1229"/>
                  </a:lnTo>
                  <a:lnTo>
                    <a:pt x="297" y="1212"/>
                  </a:lnTo>
                  <a:lnTo>
                    <a:pt x="299" y="1205"/>
                  </a:lnTo>
                  <a:lnTo>
                    <a:pt x="304" y="1199"/>
                  </a:lnTo>
                  <a:lnTo>
                    <a:pt x="308" y="1193"/>
                  </a:lnTo>
                  <a:lnTo>
                    <a:pt x="312" y="1188"/>
                  </a:lnTo>
                  <a:lnTo>
                    <a:pt x="312" y="1188"/>
                  </a:lnTo>
                  <a:lnTo>
                    <a:pt x="335" y="1188"/>
                  </a:lnTo>
                  <a:lnTo>
                    <a:pt x="357" y="1186"/>
                  </a:lnTo>
                  <a:lnTo>
                    <a:pt x="377" y="1185"/>
                  </a:lnTo>
                  <a:lnTo>
                    <a:pt x="386" y="1186"/>
                  </a:lnTo>
                  <a:lnTo>
                    <a:pt x="395" y="1188"/>
                  </a:lnTo>
                  <a:lnTo>
                    <a:pt x="395" y="1188"/>
                  </a:lnTo>
                  <a:lnTo>
                    <a:pt x="406" y="1186"/>
                  </a:lnTo>
                  <a:lnTo>
                    <a:pt x="420" y="1186"/>
                  </a:lnTo>
                  <a:lnTo>
                    <a:pt x="447" y="1188"/>
                  </a:lnTo>
                  <a:lnTo>
                    <a:pt x="473" y="1189"/>
                  </a:lnTo>
                  <a:lnTo>
                    <a:pt x="499" y="1191"/>
                  </a:lnTo>
                  <a:lnTo>
                    <a:pt x="499" y="1191"/>
                  </a:lnTo>
                  <a:lnTo>
                    <a:pt x="520" y="1189"/>
                  </a:lnTo>
                  <a:lnTo>
                    <a:pt x="542" y="1188"/>
                  </a:lnTo>
                  <a:lnTo>
                    <a:pt x="586" y="1185"/>
                  </a:lnTo>
                  <a:lnTo>
                    <a:pt x="586" y="1185"/>
                  </a:lnTo>
                  <a:lnTo>
                    <a:pt x="608" y="1185"/>
                  </a:lnTo>
                  <a:lnTo>
                    <a:pt x="632" y="1186"/>
                  </a:lnTo>
                  <a:lnTo>
                    <a:pt x="657" y="1188"/>
                  </a:lnTo>
                  <a:lnTo>
                    <a:pt x="681" y="1186"/>
                  </a:lnTo>
                  <a:lnTo>
                    <a:pt x="681" y="1186"/>
                  </a:lnTo>
                  <a:lnTo>
                    <a:pt x="712" y="1185"/>
                  </a:lnTo>
                  <a:lnTo>
                    <a:pt x="742" y="1184"/>
                  </a:lnTo>
                  <a:lnTo>
                    <a:pt x="799" y="1185"/>
                  </a:lnTo>
                  <a:lnTo>
                    <a:pt x="857" y="1186"/>
                  </a:lnTo>
                  <a:lnTo>
                    <a:pt x="913" y="1188"/>
                  </a:lnTo>
                  <a:lnTo>
                    <a:pt x="913" y="1188"/>
                  </a:lnTo>
                  <a:lnTo>
                    <a:pt x="909" y="1182"/>
                  </a:lnTo>
                  <a:lnTo>
                    <a:pt x="903" y="1177"/>
                  </a:lnTo>
                  <a:lnTo>
                    <a:pt x="889" y="1167"/>
                  </a:lnTo>
                  <a:lnTo>
                    <a:pt x="889" y="1167"/>
                  </a:lnTo>
                  <a:lnTo>
                    <a:pt x="879" y="1160"/>
                  </a:lnTo>
                  <a:lnTo>
                    <a:pt x="869" y="1151"/>
                  </a:lnTo>
                  <a:lnTo>
                    <a:pt x="864" y="1148"/>
                  </a:lnTo>
                  <a:lnTo>
                    <a:pt x="858" y="1147"/>
                  </a:lnTo>
                  <a:lnTo>
                    <a:pt x="853" y="1146"/>
                  </a:lnTo>
                  <a:lnTo>
                    <a:pt x="845" y="1146"/>
                  </a:lnTo>
                  <a:lnTo>
                    <a:pt x="845" y="1146"/>
                  </a:lnTo>
                  <a:lnTo>
                    <a:pt x="840" y="1143"/>
                  </a:lnTo>
                  <a:lnTo>
                    <a:pt x="834" y="1140"/>
                  </a:lnTo>
                  <a:lnTo>
                    <a:pt x="820" y="1137"/>
                  </a:lnTo>
                  <a:lnTo>
                    <a:pt x="805" y="1136"/>
                  </a:lnTo>
                  <a:lnTo>
                    <a:pt x="789" y="1136"/>
                  </a:lnTo>
                  <a:lnTo>
                    <a:pt x="789" y="1136"/>
                  </a:lnTo>
                  <a:lnTo>
                    <a:pt x="770" y="1136"/>
                  </a:lnTo>
                  <a:lnTo>
                    <a:pt x="750" y="1137"/>
                  </a:lnTo>
                  <a:lnTo>
                    <a:pt x="711" y="1140"/>
                  </a:lnTo>
                  <a:lnTo>
                    <a:pt x="692" y="1141"/>
                  </a:lnTo>
                  <a:lnTo>
                    <a:pt x="673" y="1141"/>
                  </a:lnTo>
                  <a:lnTo>
                    <a:pt x="655" y="1140"/>
                  </a:lnTo>
                  <a:lnTo>
                    <a:pt x="634" y="1137"/>
                  </a:lnTo>
                  <a:lnTo>
                    <a:pt x="634" y="1137"/>
                  </a:lnTo>
                  <a:lnTo>
                    <a:pt x="628" y="1143"/>
                  </a:lnTo>
                  <a:lnTo>
                    <a:pt x="622" y="1147"/>
                  </a:lnTo>
                  <a:lnTo>
                    <a:pt x="615" y="1151"/>
                  </a:lnTo>
                  <a:lnTo>
                    <a:pt x="608" y="1154"/>
                  </a:lnTo>
                  <a:lnTo>
                    <a:pt x="600" y="1156"/>
                  </a:lnTo>
                  <a:lnTo>
                    <a:pt x="591" y="1156"/>
                  </a:lnTo>
                  <a:lnTo>
                    <a:pt x="583" y="1156"/>
                  </a:lnTo>
                  <a:lnTo>
                    <a:pt x="573" y="1156"/>
                  </a:lnTo>
                  <a:lnTo>
                    <a:pt x="573" y="1156"/>
                  </a:lnTo>
                  <a:lnTo>
                    <a:pt x="572" y="1158"/>
                  </a:lnTo>
                  <a:lnTo>
                    <a:pt x="572" y="1161"/>
                  </a:lnTo>
                  <a:lnTo>
                    <a:pt x="572" y="1165"/>
                  </a:lnTo>
                  <a:lnTo>
                    <a:pt x="570" y="1167"/>
                  </a:lnTo>
                  <a:lnTo>
                    <a:pt x="568" y="1167"/>
                  </a:lnTo>
                  <a:lnTo>
                    <a:pt x="568" y="1167"/>
                  </a:lnTo>
                  <a:lnTo>
                    <a:pt x="563" y="1167"/>
                  </a:lnTo>
                  <a:lnTo>
                    <a:pt x="562" y="1165"/>
                  </a:lnTo>
                  <a:lnTo>
                    <a:pt x="561" y="1164"/>
                  </a:lnTo>
                  <a:lnTo>
                    <a:pt x="558" y="1164"/>
                  </a:lnTo>
                  <a:lnTo>
                    <a:pt x="558" y="1164"/>
                  </a:lnTo>
                  <a:lnTo>
                    <a:pt x="558" y="1170"/>
                  </a:lnTo>
                  <a:lnTo>
                    <a:pt x="556" y="1174"/>
                  </a:lnTo>
                  <a:lnTo>
                    <a:pt x="554" y="1175"/>
                  </a:lnTo>
                  <a:lnTo>
                    <a:pt x="551" y="1178"/>
                  </a:lnTo>
                  <a:lnTo>
                    <a:pt x="551" y="1178"/>
                  </a:lnTo>
                  <a:lnTo>
                    <a:pt x="546" y="1177"/>
                  </a:lnTo>
                  <a:lnTo>
                    <a:pt x="545" y="1175"/>
                  </a:lnTo>
                  <a:lnTo>
                    <a:pt x="544" y="1171"/>
                  </a:lnTo>
                  <a:lnTo>
                    <a:pt x="541" y="1170"/>
                  </a:lnTo>
                  <a:lnTo>
                    <a:pt x="541" y="1170"/>
                  </a:lnTo>
                  <a:lnTo>
                    <a:pt x="541" y="1171"/>
                  </a:lnTo>
                  <a:lnTo>
                    <a:pt x="539" y="1172"/>
                  </a:lnTo>
                  <a:lnTo>
                    <a:pt x="537" y="1175"/>
                  </a:lnTo>
                  <a:lnTo>
                    <a:pt x="531" y="1177"/>
                  </a:lnTo>
                  <a:lnTo>
                    <a:pt x="530" y="1175"/>
                  </a:lnTo>
                  <a:lnTo>
                    <a:pt x="527" y="1174"/>
                  </a:lnTo>
                  <a:lnTo>
                    <a:pt x="527" y="1174"/>
                  </a:lnTo>
                  <a:lnTo>
                    <a:pt x="528" y="1170"/>
                  </a:lnTo>
                  <a:lnTo>
                    <a:pt x="530" y="1165"/>
                  </a:lnTo>
                  <a:lnTo>
                    <a:pt x="531" y="1161"/>
                  </a:lnTo>
                  <a:lnTo>
                    <a:pt x="532" y="1157"/>
                  </a:lnTo>
                  <a:lnTo>
                    <a:pt x="532" y="1157"/>
                  </a:lnTo>
                  <a:lnTo>
                    <a:pt x="520" y="1163"/>
                  </a:lnTo>
                  <a:lnTo>
                    <a:pt x="506" y="1167"/>
                  </a:lnTo>
                  <a:lnTo>
                    <a:pt x="490" y="1168"/>
                  </a:lnTo>
                  <a:lnTo>
                    <a:pt x="476" y="1168"/>
                  </a:lnTo>
                  <a:lnTo>
                    <a:pt x="461" y="1167"/>
                  </a:lnTo>
                  <a:lnTo>
                    <a:pt x="447" y="1164"/>
                  </a:lnTo>
                  <a:lnTo>
                    <a:pt x="433" y="1160"/>
                  </a:lnTo>
                  <a:lnTo>
                    <a:pt x="419" y="1156"/>
                  </a:lnTo>
                  <a:lnTo>
                    <a:pt x="419" y="1156"/>
                  </a:lnTo>
                  <a:lnTo>
                    <a:pt x="402" y="1160"/>
                  </a:lnTo>
                  <a:lnTo>
                    <a:pt x="386" y="1163"/>
                  </a:lnTo>
                  <a:lnTo>
                    <a:pt x="371" y="1164"/>
                  </a:lnTo>
                  <a:lnTo>
                    <a:pt x="356" y="1164"/>
                  </a:lnTo>
                  <a:lnTo>
                    <a:pt x="340" y="1164"/>
                  </a:lnTo>
                  <a:lnTo>
                    <a:pt x="323" y="1165"/>
                  </a:lnTo>
                  <a:lnTo>
                    <a:pt x="308" y="1168"/>
                  </a:lnTo>
                  <a:lnTo>
                    <a:pt x="291" y="1174"/>
                  </a:lnTo>
                  <a:lnTo>
                    <a:pt x="291" y="1174"/>
                  </a:lnTo>
                  <a:lnTo>
                    <a:pt x="281" y="1196"/>
                  </a:lnTo>
                  <a:lnTo>
                    <a:pt x="277" y="1209"/>
                  </a:lnTo>
                  <a:lnTo>
                    <a:pt x="274" y="1221"/>
                  </a:lnTo>
                  <a:lnTo>
                    <a:pt x="271" y="1236"/>
                  </a:lnTo>
                  <a:lnTo>
                    <a:pt x="273" y="1248"/>
                  </a:lnTo>
                  <a:lnTo>
                    <a:pt x="276" y="1261"/>
                  </a:lnTo>
                  <a:lnTo>
                    <a:pt x="281" y="1272"/>
                  </a:lnTo>
                  <a:lnTo>
                    <a:pt x="281" y="1272"/>
                  </a:lnTo>
                  <a:lnTo>
                    <a:pt x="278" y="1275"/>
                  </a:lnTo>
                  <a:lnTo>
                    <a:pt x="277" y="1278"/>
                  </a:lnTo>
                  <a:lnTo>
                    <a:pt x="277" y="1286"/>
                  </a:lnTo>
                  <a:lnTo>
                    <a:pt x="277" y="1286"/>
                  </a:lnTo>
                  <a:lnTo>
                    <a:pt x="284" y="1293"/>
                  </a:lnTo>
                  <a:lnTo>
                    <a:pt x="292" y="1297"/>
                  </a:lnTo>
                  <a:lnTo>
                    <a:pt x="302" y="1299"/>
                  </a:lnTo>
                  <a:lnTo>
                    <a:pt x="313" y="1300"/>
                  </a:lnTo>
                  <a:lnTo>
                    <a:pt x="339" y="1300"/>
                  </a:lnTo>
                  <a:lnTo>
                    <a:pt x="367" y="1299"/>
                  </a:lnTo>
                  <a:lnTo>
                    <a:pt x="367" y="1299"/>
                  </a:lnTo>
                  <a:lnTo>
                    <a:pt x="396" y="1297"/>
                  </a:lnTo>
                  <a:lnTo>
                    <a:pt x="429" y="1297"/>
                  </a:lnTo>
                  <a:lnTo>
                    <a:pt x="495" y="1297"/>
                  </a:lnTo>
                  <a:lnTo>
                    <a:pt x="495" y="1297"/>
                  </a:lnTo>
                  <a:lnTo>
                    <a:pt x="542" y="1297"/>
                  </a:lnTo>
                  <a:lnTo>
                    <a:pt x="596" y="1297"/>
                  </a:lnTo>
                  <a:lnTo>
                    <a:pt x="699" y="1300"/>
                  </a:lnTo>
                  <a:lnTo>
                    <a:pt x="699" y="1300"/>
                  </a:lnTo>
                  <a:lnTo>
                    <a:pt x="756" y="1300"/>
                  </a:lnTo>
                  <a:lnTo>
                    <a:pt x="809" y="1299"/>
                  </a:lnTo>
                  <a:lnTo>
                    <a:pt x="809" y="1299"/>
                  </a:lnTo>
                  <a:lnTo>
                    <a:pt x="840" y="1297"/>
                  </a:lnTo>
                  <a:lnTo>
                    <a:pt x="869" y="1295"/>
                  </a:lnTo>
                  <a:lnTo>
                    <a:pt x="897" y="1292"/>
                  </a:lnTo>
                  <a:lnTo>
                    <a:pt x="924" y="1285"/>
                  </a:lnTo>
                  <a:lnTo>
                    <a:pt x="924" y="1285"/>
                  </a:lnTo>
                  <a:lnTo>
                    <a:pt x="924" y="1280"/>
                  </a:lnTo>
                  <a:lnTo>
                    <a:pt x="924" y="1276"/>
                  </a:lnTo>
                  <a:lnTo>
                    <a:pt x="918" y="1268"/>
                  </a:lnTo>
                  <a:lnTo>
                    <a:pt x="916" y="1265"/>
                  </a:lnTo>
                  <a:lnTo>
                    <a:pt x="911" y="1261"/>
                  </a:lnTo>
                  <a:lnTo>
                    <a:pt x="907" y="1259"/>
                  </a:lnTo>
                  <a:lnTo>
                    <a:pt x="902" y="1258"/>
                  </a:lnTo>
                  <a:lnTo>
                    <a:pt x="902" y="1258"/>
                  </a:lnTo>
                  <a:lnTo>
                    <a:pt x="900" y="1268"/>
                  </a:lnTo>
                  <a:lnTo>
                    <a:pt x="899" y="1273"/>
                  </a:lnTo>
                  <a:lnTo>
                    <a:pt x="895" y="1279"/>
                  </a:lnTo>
                  <a:lnTo>
                    <a:pt x="895" y="1279"/>
                  </a:lnTo>
                  <a:close/>
                  <a:moveTo>
                    <a:pt x="722" y="1198"/>
                  </a:moveTo>
                  <a:lnTo>
                    <a:pt x="722" y="1198"/>
                  </a:lnTo>
                  <a:lnTo>
                    <a:pt x="714" y="1198"/>
                  </a:lnTo>
                  <a:lnTo>
                    <a:pt x="705" y="1200"/>
                  </a:lnTo>
                  <a:lnTo>
                    <a:pt x="698" y="1202"/>
                  </a:lnTo>
                  <a:lnTo>
                    <a:pt x="690" y="1202"/>
                  </a:lnTo>
                  <a:lnTo>
                    <a:pt x="690" y="1202"/>
                  </a:lnTo>
                  <a:lnTo>
                    <a:pt x="685" y="1202"/>
                  </a:lnTo>
                  <a:lnTo>
                    <a:pt x="683" y="1200"/>
                  </a:lnTo>
                  <a:lnTo>
                    <a:pt x="674" y="1199"/>
                  </a:lnTo>
                  <a:lnTo>
                    <a:pt x="674" y="1199"/>
                  </a:lnTo>
                  <a:lnTo>
                    <a:pt x="667" y="1199"/>
                  </a:lnTo>
                  <a:lnTo>
                    <a:pt x="659" y="1200"/>
                  </a:lnTo>
                  <a:lnTo>
                    <a:pt x="652" y="1202"/>
                  </a:lnTo>
                  <a:lnTo>
                    <a:pt x="645" y="1202"/>
                  </a:lnTo>
                  <a:lnTo>
                    <a:pt x="645" y="1202"/>
                  </a:lnTo>
                  <a:lnTo>
                    <a:pt x="580" y="1202"/>
                  </a:lnTo>
                  <a:lnTo>
                    <a:pt x="516" y="1202"/>
                  </a:lnTo>
                  <a:lnTo>
                    <a:pt x="396" y="1202"/>
                  </a:lnTo>
                  <a:lnTo>
                    <a:pt x="396" y="1202"/>
                  </a:lnTo>
                  <a:lnTo>
                    <a:pt x="378" y="1202"/>
                  </a:lnTo>
                  <a:lnTo>
                    <a:pt x="360" y="1200"/>
                  </a:lnTo>
                  <a:lnTo>
                    <a:pt x="351" y="1202"/>
                  </a:lnTo>
                  <a:lnTo>
                    <a:pt x="344" y="1205"/>
                  </a:lnTo>
                  <a:lnTo>
                    <a:pt x="337" y="1209"/>
                  </a:lnTo>
                  <a:lnTo>
                    <a:pt x="333" y="1214"/>
                  </a:lnTo>
                  <a:lnTo>
                    <a:pt x="333" y="1214"/>
                  </a:lnTo>
                  <a:lnTo>
                    <a:pt x="350" y="1214"/>
                  </a:lnTo>
                  <a:lnTo>
                    <a:pt x="365" y="1216"/>
                  </a:lnTo>
                  <a:lnTo>
                    <a:pt x="391" y="1220"/>
                  </a:lnTo>
                  <a:lnTo>
                    <a:pt x="391" y="1220"/>
                  </a:lnTo>
                  <a:lnTo>
                    <a:pt x="406" y="1220"/>
                  </a:lnTo>
                  <a:lnTo>
                    <a:pt x="413" y="1221"/>
                  </a:lnTo>
                  <a:lnTo>
                    <a:pt x="415" y="1224"/>
                  </a:lnTo>
                  <a:lnTo>
                    <a:pt x="417" y="1227"/>
                  </a:lnTo>
                  <a:lnTo>
                    <a:pt x="417" y="1227"/>
                  </a:lnTo>
                  <a:lnTo>
                    <a:pt x="393" y="1227"/>
                  </a:lnTo>
                  <a:lnTo>
                    <a:pt x="374" y="1226"/>
                  </a:lnTo>
                  <a:lnTo>
                    <a:pt x="356" y="1227"/>
                  </a:lnTo>
                  <a:lnTo>
                    <a:pt x="347" y="1229"/>
                  </a:lnTo>
                  <a:lnTo>
                    <a:pt x="339" y="1231"/>
                  </a:lnTo>
                  <a:lnTo>
                    <a:pt x="339" y="1231"/>
                  </a:lnTo>
                  <a:lnTo>
                    <a:pt x="343" y="1238"/>
                  </a:lnTo>
                  <a:lnTo>
                    <a:pt x="349" y="1244"/>
                  </a:lnTo>
                  <a:lnTo>
                    <a:pt x="356" y="1245"/>
                  </a:lnTo>
                  <a:lnTo>
                    <a:pt x="364" y="1247"/>
                  </a:lnTo>
                  <a:lnTo>
                    <a:pt x="384" y="1245"/>
                  </a:lnTo>
                  <a:lnTo>
                    <a:pt x="403" y="1244"/>
                  </a:lnTo>
                  <a:lnTo>
                    <a:pt x="403" y="1244"/>
                  </a:lnTo>
                  <a:lnTo>
                    <a:pt x="447" y="1243"/>
                  </a:lnTo>
                  <a:lnTo>
                    <a:pt x="483" y="1243"/>
                  </a:lnTo>
                  <a:lnTo>
                    <a:pt x="518" y="1244"/>
                  </a:lnTo>
                  <a:lnTo>
                    <a:pt x="554" y="1250"/>
                  </a:lnTo>
                  <a:lnTo>
                    <a:pt x="554" y="1250"/>
                  </a:lnTo>
                  <a:lnTo>
                    <a:pt x="469" y="1252"/>
                  </a:lnTo>
                  <a:lnTo>
                    <a:pt x="377" y="1257"/>
                  </a:lnTo>
                  <a:lnTo>
                    <a:pt x="377" y="1257"/>
                  </a:lnTo>
                  <a:lnTo>
                    <a:pt x="363" y="1258"/>
                  </a:lnTo>
                  <a:lnTo>
                    <a:pt x="351" y="1259"/>
                  </a:lnTo>
                  <a:lnTo>
                    <a:pt x="347" y="1261"/>
                  </a:lnTo>
                  <a:lnTo>
                    <a:pt x="344" y="1264"/>
                  </a:lnTo>
                  <a:lnTo>
                    <a:pt x="343" y="1268"/>
                  </a:lnTo>
                  <a:lnTo>
                    <a:pt x="342" y="1272"/>
                  </a:lnTo>
                  <a:lnTo>
                    <a:pt x="342" y="1272"/>
                  </a:lnTo>
                  <a:lnTo>
                    <a:pt x="468" y="1272"/>
                  </a:lnTo>
                  <a:lnTo>
                    <a:pt x="605" y="1272"/>
                  </a:lnTo>
                  <a:lnTo>
                    <a:pt x="674" y="1272"/>
                  </a:lnTo>
                  <a:lnTo>
                    <a:pt x="744" y="1271"/>
                  </a:lnTo>
                  <a:lnTo>
                    <a:pt x="812" y="1266"/>
                  </a:lnTo>
                  <a:lnTo>
                    <a:pt x="878" y="1262"/>
                  </a:lnTo>
                  <a:lnTo>
                    <a:pt x="878" y="1262"/>
                  </a:lnTo>
                  <a:lnTo>
                    <a:pt x="874" y="1258"/>
                  </a:lnTo>
                  <a:lnTo>
                    <a:pt x="868" y="1257"/>
                  </a:lnTo>
                  <a:lnTo>
                    <a:pt x="857" y="1254"/>
                  </a:lnTo>
                  <a:lnTo>
                    <a:pt x="844" y="1252"/>
                  </a:lnTo>
                  <a:lnTo>
                    <a:pt x="831" y="1254"/>
                  </a:lnTo>
                  <a:lnTo>
                    <a:pt x="806" y="1255"/>
                  </a:lnTo>
                  <a:lnTo>
                    <a:pt x="795" y="1254"/>
                  </a:lnTo>
                  <a:lnTo>
                    <a:pt x="791" y="1252"/>
                  </a:lnTo>
                  <a:lnTo>
                    <a:pt x="787" y="1251"/>
                  </a:lnTo>
                  <a:lnTo>
                    <a:pt x="787" y="1251"/>
                  </a:lnTo>
                  <a:lnTo>
                    <a:pt x="805" y="1250"/>
                  </a:lnTo>
                  <a:lnTo>
                    <a:pt x="827" y="1247"/>
                  </a:lnTo>
                  <a:lnTo>
                    <a:pt x="851" y="1244"/>
                  </a:lnTo>
                  <a:lnTo>
                    <a:pt x="862" y="1241"/>
                  </a:lnTo>
                  <a:lnTo>
                    <a:pt x="872" y="1237"/>
                  </a:lnTo>
                  <a:lnTo>
                    <a:pt x="872" y="1237"/>
                  </a:lnTo>
                  <a:lnTo>
                    <a:pt x="819" y="1234"/>
                  </a:lnTo>
                  <a:lnTo>
                    <a:pt x="764" y="1231"/>
                  </a:lnTo>
                  <a:lnTo>
                    <a:pt x="764" y="1231"/>
                  </a:lnTo>
                  <a:lnTo>
                    <a:pt x="747" y="1233"/>
                  </a:lnTo>
                  <a:lnTo>
                    <a:pt x="732" y="1234"/>
                  </a:lnTo>
                  <a:lnTo>
                    <a:pt x="719" y="1233"/>
                  </a:lnTo>
                  <a:lnTo>
                    <a:pt x="714" y="1231"/>
                  </a:lnTo>
                  <a:lnTo>
                    <a:pt x="709" y="1229"/>
                  </a:lnTo>
                  <a:lnTo>
                    <a:pt x="709" y="1229"/>
                  </a:lnTo>
                  <a:lnTo>
                    <a:pt x="746" y="1227"/>
                  </a:lnTo>
                  <a:lnTo>
                    <a:pt x="780" y="1226"/>
                  </a:lnTo>
                  <a:lnTo>
                    <a:pt x="812" y="1224"/>
                  </a:lnTo>
                  <a:lnTo>
                    <a:pt x="845" y="1223"/>
                  </a:lnTo>
                  <a:lnTo>
                    <a:pt x="845" y="1223"/>
                  </a:lnTo>
                  <a:lnTo>
                    <a:pt x="862" y="1224"/>
                  </a:lnTo>
                  <a:lnTo>
                    <a:pt x="869" y="1223"/>
                  </a:lnTo>
                  <a:lnTo>
                    <a:pt x="872" y="1221"/>
                  </a:lnTo>
                  <a:lnTo>
                    <a:pt x="875" y="1220"/>
                  </a:lnTo>
                  <a:lnTo>
                    <a:pt x="875" y="1220"/>
                  </a:lnTo>
                  <a:lnTo>
                    <a:pt x="816" y="1220"/>
                  </a:lnTo>
                  <a:lnTo>
                    <a:pt x="751" y="1219"/>
                  </a:lnTo>
                  <a:lnTo>
                    <a:pt x="688" y="1214"/>
                  </a:lnTo>
                  <a:lnTo>
                    <a:pt x="629" y="1207"/>
                  </a:lnTo>
                  <a:lnTo>
                    <a:pt x="629" y="1207"/>
                  </a:lnTo>
                  <a:lnTo>
                    <a:pt x="655" y="1207"/>
                  </a:lnTo>
                  <a:lnTo>
                    <a:pt x="680" y="1207"/>
                  </a:lnTo>
                  <a:lnTo>
                    <a:pt x="732" y="1212"/>
                  </a:lnTo>
                  <a:lnTo>
                    <a:pt x="785" y="1213"/>
                  </a:lnTo>
                  <a:lnTo>
                    <a:pt x="810" y="1213"/>
                  </a:lnTo>
                  <a:lnTo>
                    <a:pt x="836" y="1210"/>
                  </a:lnTo>
                  <a:lnTo>
                    <a:pt x="836" y="1210"/>
                  </a:lnTo>
                  <a:lnTo>
                    <a:pt x="858" y="1209"/>
                  </a:lnTo>
                  <a:lnTo>
                    <a:pt x="869" y="1206"/>
                  </a:lnTo>
                  <a:lnTo>
                    <a:pt x="875" y="1203"/>
                  </a:lnTo>
                  <a:lnTo>
                    <a:pt x="879" y="1200"/>
                  </a:lnTo>
                  <a:lnTo>
                    <a:pt x="879" y="1200"/>
                  </a:lnTo>
                  <a:lnTo>
                    <a:pt x="861" y="1202"/>
                  </a:lnTo>
                  <a:lnTo>
                    <a:pt x="843" y="1202"/>
                  </a:lnTo>
                  <a:lnTo>
                    <a:pt x="803" y="1199"/>
                  </a:lnTo>
                  <a:lnTo>
                    <a:pt x="763" y="1198"/>
                  </a:lnTo>
                  <a:lnTo>
                    <a:pt x="742" y="1196"/>
                  </a:lnTo>
                  <a:lnTo>
                    <a:pt x="722" y="1198"/>
                  </a:lnTo>
                  <a:lnTo>
                    <a:pt x="722" y="1198"/>
                  </a:lnTo>
                  <a:close/>
                  <a:moveTo>
                    <a:pt x="2186" y="1227"/>
                  </a:moveTo>
                  <a:lnTo>
                    <a:pt x="2186" y="1227"/>
                  </a:lnTo>
                  <a:lnTo>
                    <a:pt x="2181" y="1237"/>
                  </a:lnTo>
                  <a:lnTo>
                    <a:pt x="2181" y="1241"/>
                  </a:lnTo>
                  <a:lnTo>
                    <a:pt x="2181" y="1248"/>
                  </a:lnTo>
                  <a:lnTo>
                    <a:pt x="2181" y="1248"/>
                  </a:lnTo>
                  <a:lnTo>
                    <a:pt x="2173" y="1259"/>
                  </a:lnTo>
                  <a:lnTo>
                    <a:pt x="2169" y="1272"/>
                  </a:lnTo>
                  <a:lnTo>
                    <a:pt x="2164" y="1283"/>
                  </a:lnTo>
                  <a:lnTo>
                    <a:pt x="2157" y="1295"/>
                  </a:lnTo>
                  <a:lnTo>
                    <a:pt x="2157" y="1295"/>
                  </a:lnTo>
                  <a:lnTo>
                    <a:pt x="2157" y="1297"/>
                  </a:lnTo>
                  <a:lnTo>
                    <a:pt x="2157" y="1297"/>
                  </a:lnTo>
                  <a:lnTo>
                    <a:pt x="2159" y="1296"/>
                  </a:lnTo>
                  <a:lnTo>
                    <a:pt x="2162" y="1292"/>
                  </a:lnTo>
                  <a:lnTo>
                    <a:pt x="2164" y="1287"/>
                  </a:lnTo>
                  <a:lnTo>
                    <a:pt x="2164" y="1287"/>
                  </a:lnTo>
                  <a:lnTo>
                    <a:pt x="2171" y="1283"/>
                  </a:lnTo>
                  <a:lnTo>
                    <a:pt x="2176" y="1279"/>
                  </a:lnTo>
                  <a:lnTo>
                    <a:pt x="2182" y="1272"/>
                  </a:lnTo>
                  <a:lnTo>
                    <a:pt x="2186" y="1265"/>
                  </a:lnTo>
                  <a:lnTo>
                    <a:pt x="2193" y="1250"/>
                  </a:lnTo>
                  <a:lnTo>
                    <a:pt x="2200" y="1234"/>
                  </a:lnTo>
                  <a:lnTo>
                    <a:pt x="2200" y="1234"/>
                  </a:lnTo>
                  <a:lnTo>
                    <a:pt x="2196" y="1226"/>
                  </a:lnTo>
                  <a:lnTo>
                    <a:pt x="2192" y="1217"/>
                  </a:lnTo>
                  <a:lnTo>
                    <a:pt x="2189" y="1207"/>
                  </a:lnTo>
                  <a:lnTo>
                    <a:pt x="2185" y="1200"/>
                  </a:lnTo>
                  <a:lnTo>
                    <a:pt x="2185" y="1200"/>
                  </a:lnTo>
                  <a:lnTo>
                    <a:pt x="2185" y="1212"/>
                  </a:lnTo>
                  <a:lnTo>
                    <a:pt x="2186" y="1227"/>
                  </a:lnTo>
                  <a:lnTo>
                    <a:pt x="2186" y="1227"/>
                  </a:lnTo>
                  <a:close/>
                  <a:moveTo>
                    <a:pt x="1507" y="1380"/>
                  </a:moveTo>
                  <a:lnTo>
                    <a:pt x="1507" y="1380"/>
                  </a:lnTo>
                  <a:lnTo>
                    <a:pt x="1522" y="1382"/>
                  </a:lnTo>
                  <a:lnTo>
                    <a:pt x="1536" y="1380"/>
                  </a:lnTo>
                  <a:lnTo>
                    <a:pt x="1550" y="1377"/>
                  </a:lnTo>
                  <a:lnTo>
                    <a:pt x="1563" y="1373"/>
                  </a:lnTo>
                  <a:lnTo>
                    <a:pt x="1573" y="1368"/>
                  </a:lnTo>
                  <a:lnTo>
                    <a:pt x="1582" y="1360"/>
                  </a:lnTo>
                  <a:lnTo>
                    <a:pt x="1588" y="1352"/>
                  </a:lnTo>
                  <a:lnTo>
                    <a:pt x="1592" y="1344"/>
                  </a:lnTo>
                  <a:lnTo>
                    <a:pt x="1592" y="1344"/>
                  </a:lnTo>
                  <a:lnTo>
                    <a:pt x="1587" y="1344"/>
                  </a:lnTo>
                  <a:lnTo>
                    <a:pt x="1580" y="1344"/>
                  </a:lnTo>
                  <a:lnTo>
                    <a:pt x="1564" y="1345"/>
                  </a:lnTo>
                  <a:lnTo>
                    <a:pt x="1533" y="1352"/>
                  </a:lnTo>
                  <a:lnTo>
                    <a:pt x="1519" y="1353"/>
                  </a:lnTo>
                  <a:lnTo>
                    <a:pt x="1512" y="1353"/>
                  </a:lnTo>
                  <a:lnTo>
                    <a:pt x="1507" y="1353"/>
                  </a:lnTo>
                  <a:lnTo>
                    <a:pt x="1501" y="1351"/>
                  </a:lnTo>
                  <a:lnTo>
                    <a:pt x="1497" y="1348"/>
                  </a:lnTo>
                  <a:lnTo>
                    <a:pt x="1493" y="1344"/>
                  </a:lnTo>
                  <a:lnTo>
                    <a:pt x="1490" y="1337"/>
                  </a:lnTo>
                  <a:lnTo>
                    <a:pt x="1490" y="1337"/>
                  </a:lnTo>
                  <a:lnTo>
                    <a:pt x="1528" y="1313"/>
                  </a:lnTo>
                  <a:lnTo>
                    <a:pt x="1547" y="1302"/>
                  </a:lnTo>
                  <a:lnTo>
                    <a:pt x="1564" y="1287"/>
                  </a:lnTo>
                  <a:lnTo>
                    <a:pt x="1564" y="1287"/>
                  </a:lnTo>
                  <a:lnTo>
                    <a:pt x="1564" y="1273"/>
                  </a:lnTo>
                  <a:lnTo>
                    <a:pt x="1564" y="1273"/>
                  </a:lnTo>
                  <a:lnTo>
                    <a:pt x="1560" y="1273"/>
                  </a:lnTo>
                  <a:lnTo>
                    <a:pt x="1554" y="1273"/>
                  </a:lnTo>
                  <a:lnTo>
                    <a:pt x="1550" y="1275"/>
                  </a:lnTo>
                  <a:lnTo>
                    <a:pt x="1545" y="1278"/>
                  </a:lnTo>
                  <a:lnTo>
                    <a:pt x="1535" y="1286"/>
                  </a:lnTo>
                  <a:lnTo>
                    <a:pt x="1529" y="1289"/>
                  </a:lnTo>
                  <a:lnTo>
                    <a:pt x="1524" y="1292"/>
                  </a:lnTo>
                  <a:lnTo>
                    <a:pt x="1524" y="1292"/>
                  </a:lnTo>
                  <a:lnTo>
                    <a:pt x="1508" y="1296"/>
                  </a:lnTo>
                  <a:lnTo>
                    <a:pt x="1493" y="1300"/>
                  </a:lnTo>
                  <a:lnTo>
                    <a:pt x="1467" y="1304"/>
                  </a:lnTo>
                  <a:lnTo>
                    <a:pt x="1467" y="1304"/>
                  </a:lnTo>
                  <a:lnTo>
                    <a:pt x="1456" y="1304"/>
                  </a:lnTo>
                  <a:lnTo>
                    <a:pt x="1446" y="1304"/>
                  </a:lnTo>
                  <a:lnTo>
                    <a:pt x="1438" y="1302"/>
                  </a:lnTo>
                  <a:lnTo>
                    <a:pt x="1434" y="1300"/>
                  </a:lnTo>
                  <a:lnTo>
                    <a:pt x="1432" y="1297"/>
                  </a:lnTo>
                  <a:lnTo>
                    <a:pt x="1432" y="1297"/>
                  </a:lnTo>
                  <a:lnTo>
                    <a:pt x="1429" y="1290"/>
                  </a:lnTo>
                  <a:lnTo>
                    <a:pt x="1429" y="1285"/>
                  </a:lnTo>
                  <a:lnTo>
                    <a:pt x="1429" y="1279"/>
                  </a:lnTo>
                  <a:lnTo>
                    <a:pt x="1432" y="1273"/>
                  </a:lnTo>
                  <a:lnTo>
                    <a:pt x="1436" y="1262"/>
                  </a:lnTo>
                  <a:lnTo>
                    <a:pt x="1441" y="1252"/>
                  </a:lnTo>
                  <a:lnTo>
                    <a:pt x="1441" y="1252"/>
                  </a:lnTo>
                  <a:lnTo>
                    <a:pt x="1442" y="1245"/>
                  </a:lnTo>
                  <a:lnTo>
                    <a:pt x="1442" y="1237"/>
                  </a:lnTo>
                  <a:lnTo>
                    <a:pt x="1441" y="1230"/>
                  </a:lnTo>
                  <a:lnTo>
                    <a:pt x="1439" y="1224"/>
                  </a:lnTo>
                  <a:lnTo>
                    <a:pt x="1436" y="1217"/>
                  </a:lnTo>
                  <a:lnTo>
                    <a:pt x="1432" y="1212"/>
                  </a:lnTo>
                  <a:lnTo>
                    <a:pt x="1428" y="1207"/>
                  </a:lnTo>
                  <a:lnTo>
                    <a:pt x="1421" y="1202"/>
                  </a:lnTo>
                  <a:lnTo>
                    <a:pt x="1421" y="1202"/>
                  </a:lnTo>
                  <a:lnTo>
                    <a:pt x="1420" y="1203"/>
                  </a:lnTo>
                  <a:lnTo>
                    <a:pt x="1418" y="1205"/>
                  </a:lnTo>
                  <a:lnTo>
                    <a:pt x="1418" y="1205"/>
                  </a:lnTo>
                  <a:lnTo>
                    <a:pt x="1415" y="1217"/>
                  </a:lnTo>
                  <a:lnTo>
                    <a:pt x="1411" y="1230"/>
                  </a:lnTo>
                  <a:lnTo>
                    <a:pt x="1407" y="1244"/>
                  </a:lnTo>
                  <a:lnTo>
                    <a:pt x="1400" y="1257"/>
                  </a:lnTo>
                  <a:lnTo>
                    <a:pt x="1393" y="1268"/>
                  </a:lnTo>
                  <a:lnTo>
                    <a:pt x="1385" y="1278"/>
                  </a:lnTo>
                  <a:lnTo>
                    <a:pt x="1375" y="1286"/>
                  </a:lnTo>
                  <a:lnTo>
                    <a:pt x="1363" y="1293"/>
                  </a:lnTo>
                  <a:lnTo>
                    <a:pt x="1363" y="1293"/>
                  </a:lnTo>
                  <a:lnTo>
                    <a:pt x="1358" y="1306"/>
                  </a:lnTo>
                  <a:lnTo>
                    <a:pt x="1358" y="1311"/>
                  </a:lnTo>
                  <a:lnTo>
                    <a:pt x="1358" y="1320"/>
                  </a:lnTo>
                  <a:lnTo>
                    <a:pt x="1358" y="1320"/>
                  </a:lnTo>
                  <a:lnTo>
                    <a:pt x="1358" y="1321"/>
                  </a:lnTo>
                  <a:lnTo>
                    <a:pt x="1355" y="1324"/>
                  </a:lnTo>
                  <a:lnTo>
                    <a:pt x="1354" y="1325"/>
                  </a:lnTo>
                  <a:lnTo>
                    <a:pt x="1354" y="1328"/>
                  </a:lnTo>
                  <a:lnTo>
                    <a:pt x="1354" y="1328"/>
                  </a:lnTo>
                  <a:lnTo>
                    <a:pt x="1355" y="1346"/>
                  </a:lnTo>
                  <a:lnTo>
                    <a:pt x="1358" y="1363"/>
                  </a:lnTo>
                  <a:lnTo>
                    <a:pt x="1361" y="1372"/>
                  </a:lnTo>
                  <a:lnTo>
                    <a:pt x="1363" y="1379"/>
                  </a:lnTo>
                  <a:lnTo>
                    <a:pt x="1368" y="1386"/>
                  </a:lnTo>
                  <a:lnTo>
                    <a:pt x="1372" y="1391"/>
                  </a:lnTo>
                  <a:lnTo>
                    <a:pt x="1372" y="1391"/>
                  </a:lnTo>
                  <a:lnTo>
                    <a:pt x="1375" y="1393"/>
                  </a:lnTo>
                  <a:lnTo>
                    <a:pt x="1379" y="1394"/>
                  </a:lnTo>
                  <a:lnTo>
                    <a:pt x="1382" y="1396"/>
                  </a:lnTo>
                  <a:lnTo>
                    <a:pt x="1385" y="1398"/>
                  </a:lnTo>
                  <a:lnTo>
                    <a:pt x="1385" y="1398"/>
                  </a:lnTo>
                  <a:lnTo>
                    <a:pt x="1387" y="1403"/>
                  </a:lnTo>
                  <a:lnTo>
                    <a:pt x="1390" y="1407"/>
                  </a:lnTo>
                  <a:lnTo>
                    <a:pt x="1393" y="1411"/>
                  </a:lnTo>
                  <a:lnTo>
                    <a:pt x="1396" y="1414"/>
                  </a:lnTo>
                  <a:lnTo>
                    <a:pt x="1396" y="1414"/>
                  </a:lnTo>
                  <a:lnTo>
                    <a:pt x="1406" y="1419"/>
                  </a:lnTo>
                  <a:lnTo>
                    <a:pt x="1415" y="1424"/>
                  </a:lnTo>
                  <a:lnTo>
                    <a:pt x="1428" y="1425"/>
                  </a:lnTo>
                  <a:lnTo>
                    <a:pt x="1439" y="1426"/>
                  </a:lnTo>
                  <a:lnTo>
                    <a:pt x="1463" y="1428"/>
                  </a:lnTo>
                  <a:lnTo>
                    <a:pt x="1476" y="1428"/>
                  </a:lnTo>
                  <a:lnTo>
                    <a:pt x="1486" y="1429"/>
                  </a:lnTo>
                  <a:lnTo>
                    <a:pt x="1486" y="1429"/>
                  </a:lnTo>
                  <a:lnTo>
                    <a:pt x="1493" y="1433"/>
                  </a:lnTo>
                  <a:lnTo>
                    <a:pt x="1498" y="1436"/>
                  </a:lnTo>
                  <a:lnTo>
                    <a:pt x="1514" y="1441"/>
                  </a:lnTo>
                  <a:lnTo>
                    <a:pt x="1528" y="1441"/>
                  </a:lnTo>
                  <a:lnTo>
                    <a:pt x="1535" y="1441"/>
                  </a:lnTo>
                  <a:lnTo>
                    <a:pt x="1540" y="1439"/>
                  </a:lnTo>
                  <a:lnTo>
                    <a:pt x="1540" y="1439"/>
                  </a:lnTo>
                  <a:lnTo>
                    <a:pt x="1533" y="1433"/>
                  </a:lnTo>
                  <a:lnTo>
                    <a:pt x="1524" y="1428"/>
                  </a:lnTo>
                  <a:lnTo>
                    <a:pt x="1515" y="1422"/>
                  </a:lnTo>
                  <a:lnTo>
                    <a:pt x="1511" y="1418"/>
                  </a:lnTo>
                  <a:lnTo>
                    <a:pt x="1507" y="1414"/>
                  </a:lnTo>
                  <a:lnTo>
                    <a:pt x="1507" y="1414"/>
                  </a:lnTo>
                  <a:lnTo>
                    <a:pt x="1531" y="1408"/>
                  </a:lnTo>
                  <a:lnTo>
                    <a:pt x="1554" y="1400"/>
                  </a:lnTo>
                  <a:lnTo>
                    <a:pt x="1564" y="1396"/>
                  </a:lnTo>
                  <a:lnTo>
                    <a:pt x="1574" y="1390"/>
                  </a:lnTo>
                  <a:lnTo>
                    <a:pt x="1581" y="1383"/>
                  </a:lnTo>
                  <a:lnTo>
                    <a:pt x="1585" y="1376"/>
                  </a:lnTo>
                  <a:lnTo>
                    <a:pt x="1585" y="1376"/>
                  </a:lnTo>
                  <a:lnTo>
                    <a:pt x="1585" y="1377"/>
                  </a:lnTo>
                  <a:lnTo>
                    <a:pt x="1584" y="1379"/>
                  </a:lnTo>
                  <a:lnTo>
                    <a:pt x="1584" y="1379"/>
                  </a:lnTo>
                  <a:lnTo>
                    <a:pt x="1566" y="1386"/>
                  </a:lnTo>
                  <a:lnTo>
                    <a:pt x="1554" y="1390"/>
                  </a:lnTo>
                  <a:lnTo>
                    <a:pt x="1543" y="1393"/>
                  </a:lnTo>
                  <a:lnTo>
                    <a:pt x="1532" y="1393"/>
                  </a:lnTo>
                  <a:lnTo>
                    <a:pt x="1521" y="1393"/>
                  </a:lnTo>
                  <a:lnTo>
                    <a:pt x="1517" y="1390"/>
                  </a:lnTo>
                  <a:lnTo>
                    <a:pt x="1512" y="1389"/>
                  </a:lnTo>
                  <a:lnTo>
                    <a:pt x="1509" y="1384"/>
                  </a:lnTo>
                  <a:lnTo>
                    <a:pt x="1507" y="1380"/>
                  </a:lnTo>
                  <a:lnTo>
                    <a:pt x="1507" y="1380"/>
                  </a:lnTo>
                  <a:close/>
                  <a:moveTo>
                    <a:pt x="1396" y="1230"/>
                  </a:moveTo>
                  <a:lnTo>
                    <a:pt x="1396" y="1230"/>
                  </a:lnTo>
                  <a:lnTo>
                    <a:pt x="1393" y="1229"/>
                  </a:lnTo>
                  <a:lnTo>
                    <a:pt x="1393" y="1226"/>
                  </a:lnTo>
                  <a:lnTo>
                    <a:pt x="1394" y="1220"/>
                  </a:lnTo>
                  <a:lnTo>
                    <a:pt x="1394" y="1214"/>
                  </a:lnTo>
                  <a:lnTo>
                    <a:pt x="1393" y="1213"/>
                  </a:lnTo>
                  <a:lnTo>
                    <a:pt x="1392" y="1213"/>
                  </a:lnTo>
                  <a:lnTo>
                    <a:pt x="1392" y="1213"/>
                  </a:lnTo>
                  <a:lnTo>
                    <a:pt x="1390" y="1219"/>
                  </a:lnTo>
                  <a:lnTo>
                    <a:pt x="1390" y="1224"/>
                  </a:lnTo>
                  <a:lnTo>
                    <a:pt x="1392" y="1230"/>
                  </a:lnTo>
                  <a:lnTo>
                    <a:pt x="1393" y="1230"/>
                  </a:lnTo>
                  <a:lnTo>
                    <a:pt x="1396" y="1230"/>
                  </a:lnTo>
                  <a:lnTo>
                    <a:pt x="1396" y="1230"/>
                  </a:lnTo>
                  <a:close/>
                  <a:moveTo>
                    <a:pt x="1376" y="1265"/>
                  </a:moveTo>
                  <a:lnTo>
                    <a:pt x="1376" y="1265"/>
                  </a:lnTo>
                  <a:lnTo>
                    <a:pt x="1378" y="1261"/>
                  </a:lnTo>
                  <a:lnTo>
                    <a:pt x="1380" y="1258"/>
                  </a:lnTo>
                  <a:lnTo>
                    <a:pt x="1383" y="1255"/>
                  </a:lnTo>
                  <a:lnTo>
                    <a:pt x="1386" y="1251"/>
                  </a:lnTo>
                  <a:lnTo>
                    <a:pt x="1386" y="1251"/>
                  </a:lnTo>
                  <a:lnTo>
                    <a:pt x="1383" y="1251"/>
                  </a:lnTo>
                  <a:lnTo>
                    <a:pt x="1382" y="1250"/>
                  </a:lnTo>
                  <a:lnTo>
                    <a:pt x="1380" y="1244"/>
                  </a:lnTo>
                  <a:lnTo>
                    <a:pt x="1380" y="1240"/>
                  </a:lnTo>
                  <a:lnTo>
                    <a:pt x="1379" y="1238"/>
                  </a:lnTo>
                  <a:lnTo>
                    <a:pt x="1376" y="1237"/>
                  </a:lnTo>
                  <a:lnTo>
                    <a:pt x="1376" y="1237"/>
                  </a:lnTo>
                  <a:lnTo>
                    <a:pt x="1376" y="1244"/>
                  </a:lnTo>
                  <a:lnTo>
                    <a:pt x="1375" y="1251"/>
                  </a:lnTo>
                  <a:lnTo>
                    <a:pt x="1375" y="1258"/>
                  </a:lnTo>
                  <a:lnTo>
                    <a:pt x="1376" y="1265"/>
                  </a:lnTo>
                  <a:lnTo>
                    <a:pt x="1376" y="1265"/>
                  </a:lnTo>
                  <a:close/>
                  <a:moveTo>
                    <a:pt x="2116" y="1337"/>
                  </a:moveTo>
                  <a:lnTo>
                    <a:pt x="2116" y="1337"/>
                  </a:lnTo>
                  <a:lnTo>
                    <a:pt x="2113" y="1334"/>
                  </a:lnTo>
                  <a:lnTo>
                    <a:pt x="2110" y="1334"/>
                  </a:lnTo>
                  <a:lnTo>
                    <a:pt x="2106" y="1334"/>
                  </a:lnTo>
                  <a:lnTo>
                    <a:pt x="2103" y="1335"/>
                  </a:lnTo>
                  <a:lnTo>
                    <a:pt x="2095" y="1337"/>
                  </a:lnTo>
                  <a:lnTo>
                    <a:pt x="2088" y="1338"/>
                  </a:lnTo>
                  <a:lnTo>
                    <a:pt x="2088" y="1338"/>
                  </a:lnTo>
                  <a:lnTo>
                    <a:pt x="2085" y="1358"/>
                  </a:lnTo>
                  <a:lnTo>
                    <a:pt x="2081" y="1376"/>
                  </a:lnTo>
                  <a:lnTo>
                    <a:pt x="2078" y="1396"/>
                  </a:lnTo>
                  <a:lnTo>
                    <a:pt x="2075" y="1414"/>
                  </a:lnTo>
                  <a:lnTo>
                    <a:pt x="2075" y="1414"/>
                  </a:lnTo>
                  <a:lnTo>
                    <a:pt x="2091" y="1411"/>
                  </a:lnTo>
                  <a:lnTo>
                    <a:pt x="2108" y="1410"/>
                  </a:lnTo>
                  <a:lnTo>
                    <a:pt x="2127" y="1408"/>
                  </a:lnTo>
                  <a:lnTo>
                    <a:pt x="2147" y="1405"/>
                  </a:lnTo>
                  <a:lnTo>
                    <a:pt x="2165" y="1403"/>
                  </a:lnTo>
                  <a:lnTo>
                    <a:pt x="2173" y="1400"/>
                  </a:lnTo>
                  <a:lnTo>
                    <a:pt x="2181" y="1396"/>
                  </a:lnTo>
                  <a:lnTo>
                    <a:pt x="2188" y="1391"/>
                  </a:lnTo>
                  <a:lnTo>
                    <a:pt x="2193" y="1387"/>
                  </a:lnTo>
                  <a:lnTo>
                    <a:pt x="2197" y="1380"/>
                  </a:lnTo>
                  <a:lnTo>
                    <a:pt x="2200" y="1373"/>
                  </a:lnTo>
                  <a:lnTo>
                    <a:pt x="2200" y="1373"/>
                  </a:lnTo>
                  <a:lnTo>
                    <a:pt x="2203" y="1373"/>
                  </a:lnTo>
                  <a:lnTo>
                    <a:pt x="2204" y="1372"/>
                  </a:lnTo>
                  <a:lnTo>
                    <a:pt x="2204" y="1369"/>
                  </a:lnTo>
                  <a:lnTo>
                    <a:pt x="2207" y="1369"/>
                  </a:lnTo>
                  <a:lnTo>
                    <a:pt x="2207" y="1369"/>
                  </a:lnTo>
                  <a:lnTo>
                    <a:pt x="2207" y="1359"/>
                  </a:lnTo>
                  <a:lnTo>
                    <a:pt x="2207" y="1359"/>
                  </a:lnTo>
                  <a:lnTo>
                    <a:pt x="2209" y="1360"/>
                  </a:lnTo>
                  <a:lnTo>
                    <a:pt x="2210" y="1360"/>
                  </a:lnTo>
                  <a:lnTo>
                    <a:pt x="2211" y="1358"/>
                  </a:lnTo>
                  <a:lnTo>
                    <a:pt x="2213" y="1355"/>
                  </a:lnTo>
                  <a:lnTo>
                    <a:pt x="2214" y="1353"/>
                  </a:lnTo>
                  <a:lnTo>
                    <a:pt x="2216" y="1352"/>
                  </a:lnTo>
                  <a:lnTo>
                    <a:pt x="2216" y="1352"/>
                  </a:lnTo>
                  <a:lnTo>
                    <a:pt x="2216" y="1327"/>
                  </a:lnTo>
                  <a:lnTo>
                    <a:pt x="2216" y="1302"/>
                  </a:lnTo>
                  <a:lnTo>
                    <a:pt x="2214" y="1289"/>
                  </a:lnTo>
                  <a:lnTo>
                    <a:pt x="2211" y="1276"/>
                  </a:lnTo>
                  <a:lnTo>
                    <a:pt x="2209" y="1265"/>
                  </a:lnTo>
                  <a:lnTo>
                    <a:pt x="2203" y="1252"/>
                  </a:lnTo>
                  <a:lnTo>
                    <a:pt x="2203" y="1252"/>
                  </a:lnTo>
                  <a:lnTo>
                    <a:pt x="2197" y="1268"/>
                  </a:lnTo>
                  <a:lnTo>
                    <a:pt x="2190" y="1282"/>
                  </a:lnTo>
                  <a:lnTo>
                    <a:pt x="2181" y="1295"/>
                  </a:lnTo>
                  <a:lnTo>
                    <a:pt x="2171" y="1306"/>
                  </a:lnTo>
                  <a:lnTo>
                    <a:pt x="2158" y="1316"/>
                  </a:lnTo>
                  <a:lnTo>
                    <a:pt x="2145" y="1324"/>
                  </a:lnTo>
                  <a:lnTo>
                    <a:pt x="2131" y="1331"/>
                  </a:lnTo>
                  <a:lnTo>
                    <a:pt x="2116" y="1337"/>
                  </a:lnTo>
                  <a:lnTo>
                    <a:pt x="2116" y="1337"/>
                  </a:lnTo>
                  <a:close/>
                  <a:moveTo>
                    <a:pt x="254" y="1276"/>
                  </a:moveTo>
                  <a:lnTo>
                    <a:pt x="254" y="1276"/>
                  </a:lnTo>
                  <a:lnTo>
                    <a:pt x="252" y="1279"/>
                  </a:lnTo>
                  <a:lnTo>
                    <a:pt x="249" y="1280"/>
                  </a:lnTo>
                  <a:lnTo>
                    <a:pt x="242" y="1285"/>
                  </a:lnTo>
                  <a:lnTo>
                    <a:pt x="235" y="1289"/>
                  </a:lnTo>
                  <a:lnTo>
                    <a:pt x="232" y="1292"/>
                  </a:lnTo>
                  <a:lnTo>
                    <a:pt x="229" y="1295"/>
                  </a:lnTo>
                  <a:lnTo>
                    <a:pt x="229" y="1295"/>
                  </a:lnTo>
                  <a:lnTo>
                    <a:pt x="240" y="1299"/>
                  </a:lnTo>
                  <a:lnTo>
                    <a:pt x="252" y="1300"/>
                  </a:lnTo>
                  <a:lnTo>
                    <a:pt x="263" y="1303"/>
                  </a:lnTo>
                  <a:lnTo>
                    <a:pt x="274" y="1306"/>
                  </a:lnTo>
                  <a:lnTo>
                    <a:pt x="274" y="1306"/>
                  </a:lnTo>
                  <a:lnTo>
                    <a:pt x="264" y="1290"/>
                  </a:lnTo>
                  <a:lnTo>
                    <a:pt x="254" y="1276"/>
                  </a:lnTo>
                  <a:lnTo>
                    <a:pt x="254" y="1276"/>
                  </a:lnTo>
                  <a:close/>
                  <a:moveTo>
                    <a:pt x="1333" y="1408"/>
                  </a:moveTo>
                  <a:lnTo>
                    <a:pt x="1333" y="1408"/>
                  </a:lnTo>
                  <a:lnTo>
                    <a:pt x="1338" y="1408"/>
                  </a:lnTo>
                  <a:lnTo>
                    <a:pt x="1345" y="1408"/>
                  </a:lnTo>
                  <a:lnTo>
                    <a:pt x="1352" y="1408"/>
                  </a:lnTo>
                  <a:lnTo>
                    <a:pt x="1361" y="1407"/>
                  </a:lnTo>
                  <a:lnTo>
                    <a:pt x="1361" y="1407"/>
                  </a:lnTo>
                  <a:lnTo>
                    <a:pt x="1358" y="1400"/>
                  </a:lnTo>
                  <a:lnTo>
                    <a:pt x="1355" y="1393"/>
                  </a:lnTo>
                  <a:lnTo>
                    <a:pt x="1351" y="1387"/>
                  </a:lnTo>
                  <a:lnTo>
                    <a:pt x="1347" y="1383"/>
                  </a:lnTo>
                  <a:lnTo>
                    <a:pt x="1347" y="1383"/>
                  </a:lnTo>
                  <a:lnTo>
                    <a:pt x="1347" y="1380"/>
                  </a:lnTo>
                  <a:lnTo>
                    <a:pt x="1347" y="1377"/>
                  </a:lnTo>
                  <a:lnTo>
                    <a:pt x="1345" y="1370"/>
                  </a:lnTo>
                  <a:lnTo>
                    <a:pt x="1342" y="1362"/>
                  </a:lnTo>
                  <a:lnTo>
                    <a:pt x="1341" y="1355"/>
                  </a:lnTo>
                  <a:lnTo>
                    <a:pt x="1341" y="1355"/>
                  </a:lnTo>
                  <a:lnTo>
                    <a:pt x="1341" y="1342"/>
                  </a:lnTo>
                  <a:lnTo>
                    <a:pt x="1341" y="1330"/>
                  </a:lnTo>
                  <a:lnTo>
                    <a:pt x="1341" y="1318"/>
                  </a:lnTo>
                  <a:lnTo>
                    <a:pt x="1341" y="1313"/>
                  </a:lnTo>
                  <a:lnTo>
                    <a:pt x="1340" y="1307"/>
                  </a:lnTo>
                  <a:lnTo>
                    <a:pt x="1340" y="1307"/>
                  </a:lnTo>
                  <a:lnTo>
                    <a:pt x="1341" y="1306"/>
                  </a:lnTo>
                  <a:lnTo>
                    <a:pt x="1341" y="1303"/>
                  </a:lnTo>
                  <a:lnTo>
                    <a:pt x="1341" y="1302"/>
                  </a:lnTo>
                  <a:lnTo>
                    <a:pt x="1342" y="1299"/>
                  </a:lnTo>
                  <a:lnTo>
                    <a:pt x="1342" y="1299"/>
                  </a:lnTo>
                  <a:lnTo>
                    <a:pt x="1334" y="1297"/>
                  </a:lnTo>
                  <a:lnTo>
                    <a:pt x="1327" y="1297"/>
                  </a:lnTo>
                  <a:lnTo>
                    <a:pt x="1327" y="1297"/>
                  </a:lnTo>
                  <a:lnTo>
                    <a:pt x="1321" y="1310"/>
                  </a:lnTo>
                  <a:lnTo>
                    <a:pt x="1317" y="1325"/>
                  </a:lnTo>
                  <a:lnTo>
                    <a:pt x="1313" y="1341"/>
                  </a:lnTo>
                  <a:lnTo>
                    <a:pt x="1312" y="1356"/>
                  </a:lnTo>
                  <a:lnTo>
                    <a:pt x="1313" y="1372"/>
                  </a:lnTo>
                  <a:lnTo>
                    <a:pt x="1316" y="1386"/>
                  </a:lnTo>
                  <a:lnTo>
                    <a:pt x="1319" y="1391"/>
                  </a:lnTo>
                  <a:lnTo>
                    <a:pt x="1323" y="1398"/>
                  </a:lnTo>
                  <a:lnTo>
                    <a:pt x="1327" y="1404"/>
                  </a:lnTo>
                  <a:lnTo>
                    <a:pt x="1333" y="1408"/>
                  </a:lnTo>
                  <a:lnTo>
                    <a:pt x="1333" y="1408"/>
                  </a:lnTo>
                  <a:close/>
                  <a:moveTo>
                    <a:pt x="875" y="1328"/>
                  </a:moveTo>
                  <a:lnTo>
                    <a:pt x="875" y="1328"/>
                  </a:lnTo>
                  <a:lnTo>
                    <a:pt x="867" y="1325"/>
                  </a:lnTo>
                  <a:lnTo>
                    <a:pt x="858" y="1321"/>
                  </a:lnTo>
                  <a:lnTo>
                    <a:pt x="850" y="1317"/>
                  </a:lnTo>
                  <a:lnTo>
                    <a:pt x="845" y="1313"/>
                  </a:lnTo>
                  <a:lnTo>
                    <a:pt x="845" y="1313"/>
                  </a:lnTo>
                  <a:lnTo>
                    <a:pt x="847" y="1311"/>
                  </a:lnTo>
                  <a:lnTo>
                    <a:pt x="847" y="1309"/>
                  </a:lnTo>
                  <a:lnTo>
                    <a:pt x="847" y="1309"/>
                  </a:lnTo>
                  <a:lnTo>
                    <a:pt x="834" y="1311"/>
                  </a:lnTo>
                  <a:lnTo>
                    <a:pt x="820" y="1311"/>
                  </a:lnTo>
                  <a:lnTo>
                    <a:pt x="792" y="1311"/>
                  </a:lnTo>
                  <a:lnTo>
                    <a:pt x="764" y="1310"/>
                  </a:lnTo>
                  <a:lnTo>
                    <a:pt x="733" y="1309"/>
                  </a:lnTo>
                  <a:lnTo>
                    <a:pt x="733" y="1309"/>
                  </a:lnTo>
                  <a:lnTo>
                    <a:pt x="725" y="1310"/>
                  </a:lnTo>
                  <a:lnTo>
                    <a:pt x="716" y="1311"/>
                  </a:lnTo>
                  <a:lnTo>
                    <a:pt x="708" y="1313"/>
                  </a:lnTo>
                  <a:lnTo>
                    <a:pt x="699" y="1314"/>
                  </a:lnTo>
                  <a:lnTo>
                    <a:pt x="699" y="1314"/>
                  </a:lnTo>
                  <a:lnTo>
                    <a:pt x="692" y="1314"/>
                  </a:lnTo>
                  <a:lnTo>
                    <a:pt x="685" y="1313"/>
                  </a:lnTo>
                  <a:lnTo>
                    <a:pt x="671" y="1311"/>
                  </a:lnTo>
                  <a:lnTo>
                    <a:pt x="671" y="1311"/>
                  </a:lnTo>
                  <a:lnTo>
                    <a:pt x="632" y="1310"/>
                  </a:lnTo>
                  <a:lnTo>
                    <a:pt x="593" y="1311"/>
                  </a:lnTo>
                  <a:lnTo>
                    <a:pt x="511" y="1313"/>
                  </a:lnTo>
                  <a:lnTo>
                    <a:pt x="511" y="1313"/>
                  </a:lnTo>
                  <a:lnTo>
                    <a:pt x="475" y="1314"/>
                  </a:lnTo>
                  <a:lnTo>
                    <a:pt x="438" y="1314"/>
                  </a:lnTo>
                  <a:lnTo>
                    <a:pt x="438" y="1314"/>
                  </a:lnTo>
                  <a:lnTo>
                    <a:pt x="424" y="1313"/>
                  </a:lnTo>
                  <a:lnTo>
                    <a:pt x="410" y="1311"/>
                  </a:lnTo>
                  <a:lnTo>
                    <a:pt x="396" y="1311"/>
                  </a:lnTo>
                  <a:lnTo>
                    <a:pt x="382" y="1311"/>
                  </a:lnTo>
                  <a:lnTo>
                    <a:pt x="382" y="1311"/>
                  </a:lnTo>
                  <a:lnTo>
                    <a:pt x="364" y="1313"/>
                  </a:lnTo>
                  <a:lnTo>
                    <a:pt x="346" y="1316"/>
                  </a:lnTo>
                  <a:lnTo>
                    <a:pt x="327" y="1317"/>
                  </a:lnTo>
                  <a:lnTo>
                    <a:pt x="309" y="1320"/>
                  </a:lnTo>
                  <a:lnTo>
                    <a:pt x="309" y="1320"/>
                  </a:lnTo>
                  <a:lnTo>
                    <a:pt x="291" y="1320"/>
                  </a:lnTo>
                  <a:lnTo>
                    <a:pt x="273" y="1318"/>
                  </a:lnTo>
                  <a:lnTo>
                    <a:pt x="256" y="1318"/>
                  </a:lnTo>
                  <a:lnTo>
                    <a:pt x="247" y="1320"/>
                  </a:lnTo>
                  <a:lnTo>
                    <a:pt x="240" y="1323"/>
                  </a:lnTo>
                  <a:lnTo>
                    <a:pt x="240" y="1323"/>
                  </a:lnTo>
                  <a:lnTo>
                    <a:pt x="239" y="1321"/>
                  </a:lnTo>
                  <a:lnTo>
                    <a:pt x="238" y="1320"/>
                  </a:lnTo>
                  <a:lnTo>
                    <a:pt x="238" y="1316"/>
                  </a:lnTo>
                  <a:lnTo>
                    <a:pt x="238" y="1313"/>
                  </a:lnTo>
                  <a:lnTo>
                    <a:pt x="238" y="1311"/>
                  </a:lnTo>
                  <a:lnTo>
                    <a:pt x="235" y="1311"/>
                  </a:lnTo>
                  <a:lnTo>
                    <a:pt x="235" y="1311"/>
                  </a:lnTo>
                  <a:lnTo>
                    <a:pt x="232" y="1309"/>
                  </a:lnTo>
                  <a:lnTo>
                    <a:pt x="228" y="1307"/>
                  </a:lnTo>
                  <a:lnTo>
                    <a:pt x="218" y="1309"/>
                  </a:lnTo>
                  <a:lnTo>
                    <a:pt x="204" y="1311"/>
                  </a:lnTo>
                  <a:lnTo>
                    <a:pt x="204" y="1311"/>
                  </a:lnTo>
                  <a:lnTo>
                    <a:pt x="197" y="1318"/>
                  </a:lnTo>
                  <a:lnTo>
                    <a:pt x="193" y="1328"/>
                  </a:lnTo>
                  <a:lnTo>
                    <a:pt x="189" y="1338"/>
                  </a:lnTo>
                  <a:lnTo>
                    <a:pt x="187" y="1348"/>
                  </a:lnTo>
                  <a:lnTo>
                    <a:pt x="187" y="1358"/>
                  </a:lnTo>
                  <a:lnTo>
                    <a:pt x="190" y="1368"/>
                  </a:lnTo>
                  <a:lnTo>
                    <a:pt x="194" y="1376"/>
                  </a:lnTo>
                  <a:lnTo>
                    <a:pt x="200" y="1384"/>
                  </a:lnTo>
                  <a:lnTo>
                    <a:pt x="200" y="1384"/>
                  </a:lnTo>
                  <a:lnTo>
                    <a:pt x="204" y="1387"/>
                  </a:lnTo>
                  <a:lnTo>
                    <a:pt x="208" y="1390"/>
                  </a:lnTo>
                  <a:lnTo>
                    <a:pt x="214" y="1390"/>
                  </a:lnTo>
                  <a:lnTo>
                    <a:pt x="219" y="1390"/>
                  </a:lnTo>
                  <a:lnTo>
                    <a:pt x="232" y="1389"/>
                  </a:lnTo>
                  <a:lnTo>
                    <a:pt x="240" y="1387"/>
                  </a:lnTo>
                  <a:lnTo>
                    <a:pt x="240" y="1387"/>
                  </a:lnTo>
                  <a:lnTo>
                    <a:pt x="257" y="1391"/>
                  </a:lnTo>
                  <a:lnTo>
                    <a:pt x="274" y="1393"/>
                  </a:lnTo>
                  <a:lnTo>
                    <a:pt x="309" y="1396"/>
                  </a:lnTo>
                  <a:lnTo>
                    <a:pt x="381" y="1397"/>
                  </a:lnTo>
                  <a:lnTo>
                    <a:pt x="381" y="1397"/>
                  </a:lnTo>
                  <a:lnTo>
                    <a:pt x="403" y="1398"/>
                  </a:lnTo>
                  <a:lnTo>
                    <a:pt x="424" y="1400"/>
                  </a:lnTo>
                  <a:lnTo>
                    <a:pt x="466" y="1405"/>
                  </a:lnTo>
                  <a:lnTo>
                    <a:pt x="466" y="1405"/>
                  </a:lnTo>
                  <a:lnTo>
                    <a:pt x="497" y="1405"/>
                  </a:lnTo>
                  <a:lnTo>
                    <a:pt x="530" y="1404"/>
                  </a:lnTo>
                  <a:lnTo>
                    <a:pt x="562" y="1404"/>
                  </a:lnTo>
                  <a:lnTo>
                    <a:pt x="579" y="1404"/>
                  </a:lnTo>
                  <a:lnTo>
                    <a:pt x="596" y="1405"/>
                  </a:lnTo>
                  <a:lnTo>
                    <a:pt x="596" y="1405"/>
                  </a:lnTo>
                  <a:lnTo>
                    <a:pt x="657" y="1411"/>
                  </a:lnTo>
                  <a:lnTo>
                    <a:pt x="716" y="1412"/>
                  </a:lnTo>
                  <a:lnTo>
                    <a:pt x="774" y="1412"/>
                  </a:lnTo>
                  <a:lnTo>
                    <a:pt x="826" y="1411"/>
                  </a:lnTo>
                  <a:lnTo>
                    <a:pt x="826" y="1411"/>
                  </a:lnTo>
                  <a:lnTo>
                    <a:pt x="833" y="1412"/>
                  </a:lnTo>
                  <a:lnTo>
                    <a:pt x="840" y="1414"/>
                  </a:lnTo>
                  <a:lnTo>
                    <a:pt x="853" y="1415"/>
                  </a:lnTo>
                  <a:lnTo>
                    <a:pt x="865" y="1412"/>
                  </a:lnTo>
                  <a:lnTo>
                    <a:pt x="878" y="1411"/>
                  </a:lnTo>
                  <a:lnTo>
                    <a:pt x="878" y="1411"/>
                  </a:lnTo>
                  <a:lnTo>
                    <a:pt x="882" y="1389"/>
                  </a:lnTo>
                  <a:lnTo>
                    <a:pt x="885" y="1379"/>
                  </a:lnTo>
                  <a:lnTo>
                    <a:pt x="885" y="1368"/>
                  </a:lnTo>
                  <a:lnTo>
                    <a:pt x="885" y="1358"/>
                  </a:lnTo>
                  <a:lnTo>
                    <a:pt x="883" y="1348"/>
                  </a:lnTo>
                  <a:lnTo>
                    <a:pt x="881" y="1338"/>
                  </a:lnTo>
                  <a:lnTo>
                    <a:pt x="875" y="1328"/>
                  </a:lnTo>
                  <a:lnTo>
                    <a:pt x="875" y="1328"/>
                  </a:lnTo>
                  <a:close/>
                  <a:moveTo>
                    <a:pt x="179" y="1393"/>
                  </a:moveTo>
                  <a:lnTo>
                    <a:pt x="179" y="1393"/>
                  </a:lnTo>
                  <a:lnTo>
                    <a:pt x="172" y="1390"/>
                  </a:lnTo>
                  <a:lnTo>
                    <a:pt x="162" y="1390"/>
                  </a:lnTo>
                  <a:lnTo>
                    <a:pt x="141" y="1391"/>
                  </a:lnTo>
                  <a:lnTo>
                    <a:pt x="117" y="1393"/>
                  </a:lnTo>
                  <a:lnTo>
                    <a:pt x="93" y="1394"/>
                  </a:lnTo>
                  <a:lnTo>
                    <a:pt x="93" y="1394"/>
                  </a:lnTo>
                  <a:lnTo>
                    <a:pt x="75" y="1393"/>
                  </a:lnTo>
                  <a:lnTo>
                    <a:pt x="66" y="1393"/>
                  </a:lnTo>
                  <a:lnTo>
                    <a:pt x="61" y="1394"/>
                  </a:lnTo>
                  <a:lnTo>
                    <a:pt x="61" y="1394"/>
                  </a:lnTo>
                  <a:lnTo>
                    <a:pt x="57" y="1397"/>
                  </a:lnTo>
                  <a:lnTo>
                    <a:pt x="52" y="1400"/>
                  </a:lnTo>
                  <a:lnTo>
                    <a:pt x="47" y="1407"/>
                  </a:lnTo>
                  <a:lnTo>
                    <a:pt x="35" y="1422"/>
                  </a:lnTo>
                  <a:lnTo>
                    <a:pt x="35" y="1422"/>
                  </a:lnTo>
                  <a:lnTo>
                    <a:pt x="23" y="1438"/>
                  </a:lnTo>
                  <a:lnTo>
                    <a:pt x="17" y="1445"/>
                  </a:lnTo>
                  <a:lnTo>
                    <a:pt x="16" y="1449"/>
                  </a:lnTo>
                  <a:lnTo>
                    <a:pt x="14" y="1453"/>
                  </a:lnTo>
                  <a:lnTo>
                    <a:pt x="14" y="1453"/>
                  </a:lnTo>
                  <a:lnTo>
                    <a:pt x="14" y="1457"/>
                  </a:lnTo>
                  <a:lnTo>
                    <a:pt x="16" y="1462"/>
                  </a:lnTo>
                  <a:lnTo>
                    <a:pt x="20" y="1470"/>
                  </a:lnTo>
                  <a:lnTo>
                    <a:pt x="24" y="1477"/>
                  </a:lnTo>
                  <a:lnTo>
                    <a:pt x="28" y="1485"/>
                  </a:lnTo>
                  <a:lnTo>
                    <a:pt x="28" y="1485"/>
                  </a:lnTo>
                  <a:lnTo>
                    <a:pt x="54" y="1498"/>
                  </a:lnTo>
                  <a:lnTo>
                    <a:pt x="80" y="1508"/>
                  </a:lnTo>
                  <a:lnTo>
                    <a:pt x="108" y="1516"/>
                  </a:lnTo>
                  <a:lnTo>
                    <a:pt x="138" y="1522"/>
                  </a:lnTo>
                  <a:lnTo>
                    <a:pt x="169" y="1528"/>
                  </a:lnTo>
                  <a:lnTo>
                    <a:pt x="201" y="1532"/>
                  </a:lnTo>
                  <a:lnTo>
                    <a:pt x="267" y="1539"/>
                  </a:lnTo>
                  <a:lnTo>
                    <a:pt x="267" y="1539"/>
                  </a:lnTo>
                  <a:lnTo>
                    <a:pt x="325" y="1543"/>
                  </a:lnTo>
                  <a:lnTo>
                    <a:pt x="325" y="1543"/>
                  </a:lnTo>
                  <a:lnTo>
                    <a:pt x="363" y="1546"/>
                  </a:lnTo>
                  <a:lnTo>
                    <a:pt x="402" y="1547"/>
                  </a:lnTo>
                  <a:lnTo>
                    <a:pt x="479" y="1549"/>
                  </a:lnTo>
                  <a:lnTo>
                    <a:pt x="552" y="1549"/>
                  </a:lnTo>
                  <a:lnTo>
                    <a:pt x="618" y="1550"/>
                  </a:lnTo>
                  <a:lnTo>
                    <a:pt x="618" y="1550"/>
                  </a:lnTo>
                  <a:lnTo>
                    <a:pt x="649" y="1553"/>
                  </a:lnTo>
                  <a:lnTo>
                    <a:pt x="680" y="1557"/>
                  </a:lnTo>
                  <a:lnTo>
                    <a:pt x="743" y="1567"/>
                  </a:lnTo>
                  <a:lnTo>
                    <a:pt x="743" y="1567"/>
                  </a:lnTo>
                  <a:lnTo>
                    <a:pt x="768" y="1568"/>
                  </a:lnTo>
                  <a:lnTo>
                    <a:pt x="794" y="1568"/>
                  </a:lnTo>
                  <a:lnTo>
                    <a:pt x="820" y="1568"/>
                  </a:lnTo>
                  <a:lnTo>
                    <a:pt x="845" y="1570"/>
                  </a:lnTo>
                  <a:lnTo>
                    <a:pt x="845" y="1570"/>
                  </a:lnTo>
                  <a:lnTo>
                    <a:pt x="869" y="1572"/>
                  </a:lnTo>
                  <a:lnTo>
                    <a:pt x="892" y="1575"/>
                  </a:lnTo>
                  <a:lnTo>
                    <a:pt x="938" y="1580"/>
                  </a:lnTo>
                  <a:lnTo>
                    <a:pt x="938" y="1580"/>
                  </a:lnTo>
                  <a:lnTo>
                    <a:pt x="968" y="1582"/>
                  </a:lnTo>
                  <a:lnTo>
                    <a:pt x="999" y="1582"/>
                  </a:lnTo>
                  <a:lnTo>
                    <a:pt x="1028" y="1581"/>
                  </a:lnTo>
                  <a:lnTo>
                    <a:pt x="1057" y="1582"/>
                  </a:lnTo>
                  <a:lnTo>
                    <a:pt x="1057" y="1582"/>
                  </a:lnTo>
                  <a:lnTo>
                    <a:pt x="1168" y="1585"/>
                  </a:lnTo>
                  <a:lnTo>
                    <a:pt x="1276" y="1588"/>
                  </a:lnTo>
                  <a:lnTo>
                    <a:pt x="1387" y="1591"/>
                  </a:lnTo>
                  <a:lnTo>
                    <a:pt x="1444" y="1594"/>
                  </a:lnTo>
                  <a:lnTo>
                    <a:pt x="1500" y="1598"/>
                  </a:lnTo>
                  <a:lnTo>
                    <a:pt x="1500" y="1598"/>
                  </a:lnTo>
                  <a:lnTo>
                    <a:pt x="1533" y="1602"/>
                  </a:lnTo>
                  <a:lnTo>
                    <a:pt x="1550" y="1603"/>
                  </a:lnTo>
                  <a:lnTo>
                    <a:pt x="1567" y="1605"/>
                  </a:lnTo>
                  <a:lnTo>
                    <a:pt x="1567" y="1605"/>
                  </a:lnTo>
                  <a:lnTo>
                    <a:pt x="1591" y="1605"/>
                  </a:lnTo>
                  <a:lnTo>
                    <a:pt x="1616" y="1603"/>
                  </a:lnTo>
                  <a:lnTo>
                    <a:pt x="1641" y="1602"/>
                  </a:lnTo>
                  <a:lnTo>
                    <a:pt x="1668" y="1601"/>
                  </a:lnTo>
                  <a:lnTo>
                    <a:pt x="1668" y="1601"/>
                  </a:lnTo>
                  <a:lnTo>
                    <a:pt x="1689" y="1602"/>
                  </a:lnTo>
                  <a:lnTo>
                    <a:pt x="1712" y="1606"/>
                  </a:lnTo>
                  <a:lnTo>
                    <a:pt x="1733" y="1609"/>
                  </a:lnTo>
                  <a:lnTo>
                    <a:pt x="1754" y="1610"/>
                  </a:lnTo>
                  <a:lnTo>
                    <a:pt x="1754" y="1610"/>
                  </a:lnTo>
                  <a:lnTo>
                    <a:pt x="1790" y="1606"/>
                  </a:lnTo>
                  <a:lnTo>
                    <a:pt x="1827" y="1603"/>
                  </a:lnTo>
                  <a:lnTo>
                    <a:pt x="1901" y="1599"/>
                  </a:lnTo>
                  <a:lnTo>
                    <a:pt x="1976" y="1598"/>
                  </a:lnTo>
                  <a:lnTo>
                    <a:pt x="2050" y="1594"/>
                  </a:lnTo>
                  <a:lnTo>
                    <a:pt x="2050" y="1594"/>
                  </a:lnTo>
                  <a:lnTo>
                    <a:pt x="2082" y="1592"/>
                  </a:lnTo>
                  <a:lnTo>
                    <a:pt x="2115" y="1588"/>
                  </a:lnTo>
                  <a:lnTo>
                    <a:pt x="2145" y="1585"/>
                  </a:lnTo>
                  <a:lnTo>
                    <a:pt x="2178" y="1584"/>
                  </a:lnTo>
                  <a:lnTo>
                    <a:pt x="2178" y="1584"/>
                  </a:lnTo>
                  <a:lnTo>
                    <a:pt x="2202" y="1582"/>
                  </a:lnTo>
                  <a:lnTo>
                    <a:pt x="2225" y="1581"/>
                  </a:lnTo>
                  <a:lnTo>
                    <a:pt x="2272" y="1572"/>
                  </a:lnTo>
                  <a:lnTo>
                    <a:pt x="2272" y="1572"/>
                  </a:lnTo>
                  <a:lnTo>
                    <a:pt x="2298" y="1570"/>
                  </a:lnTo>
                  <a:lnTo>
                    <a:pt x="2325" y="1565"/>
                  </a:lnTo>
                  <a:lnTo>
                    <a:pt x="2353" y="1564"/>
                  </a:lnTo>
                  <a:lnTo>
                    <a:pt x="2380" y="1563"/>
                  </a:lnTo>
                  <a:lnTo>
                    <a:pt x="2380" y="1563"/>
                  </a:lnTo>
                  <a:lnTo>
                    <a:pt x="2419" y="1563"/>
                  </a:lnTo>
                  <a:lnTo>
                    <a:pt x="2440" y="1563"/>
                  </a:lnTo>
                  <a:lnTo>
                    <a:pt x="2461" y="1561"/>
                  </a:lnTo>
                  <a:lnTo>
                    <a:pt x="2482" y="1558"/>
                  </a:lnTo>
                  <a:lnTo>
                    <a:pt x="2501" y="1553"/>
                  </a:lnTo>
                  <a:lnTo>
                    <a:pt x="2509" y="1550"/>
                  </a:lnTo>
                  <a:lnTo>
                    <a:pt x="2516" y="1546"/>
                  </a:lnTo>
                  <a:lnTo>
                    <a:pt x="2523" y="1542"/>
                  </a:lnTo>
                  <a:lnTo>
                    <a:pt x="2529" y="1536"/>
                  </a:lnTo>
                  <a:lnTo>
                    <a:pt x="2529" y="1536"/>
                  </a:lnTo>
                  <a:lnTo>
                    <a:pt x="2526" y="1512"/>
                  </a:lnTo>
                  <a:lnTo>
                    <a:pt x="2524" y="1498"/>
                  </a:lnTo>
                  <a:lnTo>
                    <a:pt x="2526" y="1483"/>
                  </a:lnTo>
                  <a:lnTo>
                    <a:pt x="2526" y="1483"/>
                  </a:lnTo>
                  <a:lnTo>
                    <a:pt x="2520" y="1474"/>
                  </a:lnTo>
                  <a:lnTo>
                    <a:pt x="2515" y="1467"/>
                  </a:lnTo>
                  <a:lnTo>
                    <a:pt x="2508" y="1462"/>
                  </a:lnTo>
                  <a:lnTo>
                    <a:pt x="2501" y="1457"/>
                  </a:lnTo>
                  <a:lnTo>
                    <a:pt x="2492" y="1453"/>
                  </a:lnTo>
                  <a:lnTo>
                    <a:pt x="2484" y="1450"/>
                  </a:lnTo>
                  <a:lnTo>
                    <a:pt x="2465" y="1446"/>
                  </a:lnTo>
                  <a:lnTo>
                    <a:pt x="2444" y="1445"/>
                  </a:lnTo>
                  <a:lnTo>
                    <a:pt x="2423" y="1443"/>
                  </a:lnTo>
                  <a:lnTo>
                    <a:pt x="2377" y="1442"/>
                  </a:lnTo>
                  <a:lnTo>
                    <a:pt x="2377" y="1442"/>
                  </a:lnTo>
                  <a:lnTo>
                    <a:pt x="2348" y="1439"/>
                  </a:lnTo>
                  <a:lnTo>
                    <a:pt x="2319" y="1436"/>
                  </a:lnTo>
                  <a:lnTo>
                    <a:pt x="2293" y="1433"/>
                  </a:lnTo>
                  <a:lnTo>
                    <a:pt x="2280" y="1435"/>
                  </a:lnTo>
                  <a:lnTo>
                    <a:pt x="2270" y="1436"/>
                  </a:lnTo>
                  <a:lnTo>
                    <a:pt x="2270" y="1436"/>
                  </a:lnTo>
                  <a:lnTo>
                    <a:pt x="2255" y="1433"/>
                  </a:lnTo>
                  <a:lnTo>
                    <a:pt x="2239" y="1431"/>
                  </a:lnTo>
                  <a:lnTo>
                    <a:pt x="2224" y="1431"/>
                  </a:lnTo>
                  <a:lnTo>
                    <a:pt x="2207" y="1431"/>
                  </a:lnTo>
                  <a:lnTo>
                    <a:pt x="2150" y="1432"/>
                  </a:lnTo>
                  <a:lnTo>
                    <a:pt x="2150" y="1432"/>
                  </a:lnTo>
                  <a:lnTo>
                    <a:pt x="2130" y="1429"/>
                  </a:lnTo>
                  <a:lnTo>
                    <a:pt x="2110" y="1428"/>
                  </a:lnTo>
                  <a:lnTo>
                    <a:pt x="2100" y="1426"/>
                  </a:lnTo>
                  <a:lnTo>
                    <a:pt x="2091" y="1426"/>
                  </a:lnTo>
                  <a:lnTo>
                    <a:pt x="2082" y="1428"/>
                  </a:lnTo>
                  <a:lnTo>
                    <a:pt x="2072" y="1432"/>
                  </a:lnTo>
                  <a:lnTo>
                    <a:pt x="2072" y="1432"/>
                  </a:lnTo>
                  <a:lnTo>
                    <a:pt x="2072" y="1438"/>
                  </a:lnTo>
                  <a:lnTo>
                    <a:pt x="2072" y="1443"/>
                  </a:lnTo>
                  <a:lnTo>
                    <a:pt x="2071" y="1455"/>
                  </a:lnTo>
                  <a:lnTo>
                    <a:pt x="2071" y="1455"/>
                  </a:lnTo>
                  <a:lnTo>
                    <a:pt x="2070" y="1467"/>
                  </a:lnTo>
                  <a:lnTo>
                    <a:pt x="2070" y="1474"/>
                  </a:lnTo>
                  <a:lnTo>
                    <a:pt x="2067" y="1480"/>
                  </a:lnTo>
                  <a:lnTo>
                    <a:pt x="2067" y="1480"/>
                  </a:lnTo>
                  <a:lnTo>
                    <a:pt x="2064" y="1483"/>
                  </a:lnTo>
                  <a:lnTo>
                    <a:pt x="2058" y="1485"/>
                  </a:lnTo>
                  <a:lnTo>
                    <a:pt x="2044" y="1492"/>
                  </a:lnTo>
                  <a:lnTo>
                    <a:pt x="2016" y="1504"/>
                  </a:lnTo>
                  <a:lnTo>
                    <a:pt x="2016" y="1504"/>
                  </a:lnTo>
                  <a:lnTo>
                    <a:pt x="1999" y="1508"/>
                  </a:lnTo>
                  <a:lnTo>
                    <a:pt x="1983" y="1511"/>
                  </a:lnTo>
                  <a:lnTo>
                    <a:pt x="1955" y="1515"/>
                  </a:lnTo>
                  <a:lnTo>
                    <a:pt x="1955" y="1515"/>
                  </a:lnTo>
                  <a:lnTo>
                    <a:pt x="1924" y="1525"/>
                  </a:lnTo>
                  <a:lnTo>
                    <a:pt x="1893" y="1533"/>
                  </a:lnTo>
                  <a:lnTo>
                    <a:pt x="1865" y="1542"/>
                  </a:lnTo>
                  <a:lnTo>
                    <a:pt x="1837" y="1549"/>
                  </a:lnTo>
                  <a:lnTo>
                    <a:pt x="1837" y="1549"/>
                  </a:lnTo>
                  <a:lnTo>
                    <a:pt x="1828" y="1556"/>
                  </a:lnTo>
                  <a:lnTo>
                    <a:pt x="1820" y="1563"/>
                  </a:lnTo>
                  <a:lnTo>
                    <a:pt x="1810" y="1568"/>
                  </a:lnTo>
                  <a:lnTo>
                    <a:pt x="1799" y="1572"/>
                  </a:lnTo>
                  <a:lnTo>
                    <a:pt x="1787" y="1575"/>
                  </a:lnTo>
                  <a:lnTo>
                    <a:pt x="1776" y="1577"/>
                  </a:lnTo>
                  <a:lnTo>
                    <a:pt x="1766" y="1577"/>
                  </a:lnTo>
                  <a:lnTo>
                    <a:pt x="1755" y="1572"/>
                  </a:lnTo>
                  <a:lnTo>
                    <a:pt x="1755" y="1572"/>
                  </a:lnTo>
                  <a:lnTo>
                    <a:pt x="1751" y="1571"/>
                  </a:lnTo>
                  <a:lnTo>
                    <a:pt x="1747" y="1567"/>
                  </a:lnTo>
                  <a:lnTo>
                    <a:pt x="1740" y="1558"/>
                  </a:lnTo>
                  <a:lnTo>
                    <a:pt x="1734" y="1551"/>
                  </a:lnTo>
                  <a:lnTo>
                    <a:pt x="1730" y="1547"/>
                  </a:lnTo>
                  <a:lnTo>
                    <a:pt x="1726" y="1546"/>
                  </a:lnTo>
                  <a:lnTo>
                    <a:pt x="1726" y="1546"/>
                  </a:lnTo>
                  <a:lnTo>
                    <a:pt x="1720" y="1543"/>
                  </a:lnTo>
                  <a:lnTo>
                    <a:pt x="1714" y="1543"/>
                  </a:lnTo>
                  <a:lnTo>
                    <a:pt x="1699" y="1542"/>
                  </a:lnTo>
                  <a:lnTo>
                    <a:pt x="1668" y="1543"/>
                  </a:lnTo>
                  <a:lnTo>
                    <a:pt x="1668" y="1543"/>
                  </a:lnTo>
                  <a:lnTo>
                    <a:pt x="1640" y="1546"/>
                  </a:lnTo>
                  <a:lnTo>
                    <a:pt x="1613" y="1547"/>
                  </a:lnTo>
                  <a:lnTo>
                    <a:pt x="1613" y="1547"/>
                  </a:lnTo>
                  <a:lnTo>
                    <a:pt x="1574" y="1546"/>
                  </a:lnTo>
                  <a:lnTo>
                    <a:pt x="1536" y="1544"/>
                  </a:lnTo>
                  <a:lnTo>
                    <a:pt x="1501" y="1546"/>
                  </a:lnTo>
                  <a:lnTo>
                    <a:pt x="1484" y="1546"/>
                  </a:lnTo>
                  <a:lnTo>
                    <a:pt x="1467" y="1549"/>
                  </a:lnTo>
                  <a:lnTo>
                    <a:pt x="1467" y="1549"/>
                  </a:lnTo>
                  <a:lnTo>
                    <a:pt x="1462" y="1546"/>
                  </a:lnTo>
                  <a:lnTo>
                    <a:pt x="1456" y="1542"/>
                  </a:lnTo>
                  <a:lnTo>
                    <a:pt x="1448" y="1532"/>
                  </a:lnTo>
                  <a:lnTo>
                    <a:pt x="1441" y="1521"/>
                  </a:lnTo>
                  <a:lnTo>
                    <a:pt x="1435" y="1508"/>
                  </a:lnTo>
                  <a:lnTo>
                    <a:pt x="1427" y="1481"/>
                  </a:lnTo>
                  <a:lnTo>
                    <a:pt x="1421" y="1467"/>
                  </a:lnTo>
                  <a:lnTo>
                    <a:pt x="1417" y="1455"/>
                  </a:lnTo>
                  <a:lnTo>
                    <a:pt x="1417" y="1455"/>
                  </a:lnTo>
                  <a:lnTo>
                    <a:pt x="1393" y="1455"/>
                  </a:lnTo>
                  <a:lnTo>
                    <a:pt x="1369" y="1452"/>
                  </a:lnTo>
                  <a:lnTo>
                    <a:pt x="1347" y="1448"/>
                  </a:lnTo>
                  <a:lnTo>
                    <a:pt x="1323" y="1446"/>
                  </a:lnTo>
                  <a:lnTo>
                    <a:pt x="1323" y="1446"/>
                  </a:lnTo>
                  <a:lnTo>
                    <a:pt x="1295" y="1443"/>
                  </a:lnTo>
                  <a:lnTo>
                    <a:pt x="1267" y="1443"/>
                  </a:lnTo>
                  <a:lnTo>
                    <a:pt x="1237" y="1443"/>
                  </a:lnTo>
                  <a:lnTo>
                    <a:pt x="1209" y="1442"/>
                  </a:lnTo>
                  <a:lnTo>
                    <a:pt x="1209" y="1442"/>
                  </a:lnTo>
                  <a:lnTo>
                    <a:pt x="1201" y="1441"/>
                  </a:lnTo>
                  <a:lnTo>
                    <a:pt x="1191" y="1439"/>
                  </a:lnTo>
                  <a:lnTo>
                    <a:pt x="1182" y="1436"/>
                  </a:lnTo>
                  <a:lnTo>
                    <a:pt x="1173" y="1435"/>
                  </a:lnTo>
                  <a:lnTo>
                    <a:pt x="1173" y="1435"/>
                  </a:lnTo>
                  <a:lnTo>
                    <a:pt x="1032" y="1421"/>
                  </a:lnTo>
                  <a:lnTo>
                    <a:pt x="962" y="1415"/>
                  </a:lnTo>
                  <a:lnTo>
                    <a:pt x="893" y="1411"/>
                  </a:lnTo>
                  <a:lnTo>
                    <a:pt x="893" y="1411"/>
                  </a:lnTo>
                  <a:lnTo>
                    <a:pt x="886" y="1417"/>
                  </a:lnTo>
                  <a:lnTo>
                    <a:pt x="881" y="1424"/>
                  </a:lnTo>
                  <a:lnTo>
                    <a:pt x="875" y="1429"/>
                  </a:lnTo>
                  <a:lnTo>
                    <a:pt x="867" y="1435"/>
                  </a:lnTo>
                  <a:lnTo>
                    <a:pt x="867" y="1435"/>
                  </a:lnTo>
                  <a:lnTo>
                    <a:pt x="871" y="1446"/>
                  </a:lnTo>
                  <a:lnTo>
                    <a:pt x="872" y="1457"/>
                  </a:lnTo>
                  <a:lnTo>
                    <a:pt x="872" y="1470"/>
                  </a:lnTo>
                  <a:lnTo>
                    <a:pt x="871" y="1481"/>
                  </a:lnTo>
                  <a:lnTo>
                    <a:pt x="867" y="1502"/>
                  </a:lnTo>
                  <a:lnTo>
                    <a:pt x="861" y="1521"/>
                  </a:lnTo>
                  <a:lnTo>
                    <a:pt x="861" y="1521"/>
                  </a:lnTo>
                  <a:lnTo>
                    <a:pt x="850" y="1523"/>
                  </a:lnTo>
                  <a:lnTo>
                    <a:pt x="838" y="1526"/>
                  </a:lnTo>
                  <a:lnTo>
                    <a:pt x="816" y="1526"/>
                  </a:lnTo>
                  <a:lnTo>
                    <a:pt x="794" y="1526"/>
                  </a:lnTo>
                  <a:lnTo>
                    <a:pt x="771" y="1525"/>
                  </a:lnTo>
                  <a:lnTo>
                    <a:pt x="771" y="1525"/>
                  </a:lnTo>
                  <a:lnTo>
                    <a:pt x="757" y="1525"/>
                  </a:lnTo>
                  <a:lnTo>
                    <a:pt x="746" y="1526"/>
                  </a:lnTo>
                  <a:lnTo>
                    <a:pt x="746" y="1526"/>
                  </a:lnTo>
                  <a:lnTo>
                    <a:pt x="723" y="1523"/>
                  </a:lnTo>
                  <a:lnTo>
                    <a:pt x="699" y="1521"/>
                  </a:lnTo>
                  <a:lnTo>
                    <a:pt x="676" y="1516"/>
                  </a:lnTo>
                  <a:lnTo>
                    <a:pt x="653" y="1515"/>
                  </a:lnTo>
                  <a:lnTo>
                    <a:pt x="653" y="1515"/>
                  </a:lnTo>
                  <a:lnTo>
                    <a:pt x="586" y="1514"/>
                  </a:lnTo>
                  <a:lnTo>
                    <a:pt x="518" y="1509"/>
                  </a:lnTo>
                  <a:lnTo>
                    <a:pt x="451" y="1504"/>
                  </a:lnTo>
                  <a:lnTo>
                    <a:pt x="385" y="1499"/>
                  </a:lnTo>
                  <a:lnTo>
                    <a:pt x="385" y="1499"/>
                  </a:lnTo>
                  <a:lnTo>
                    <a:pt x="370" y="1499"/>
                  </a:lnTo>
                  <a:lnTo>
                    <a:pt x="370" y="1499"/>
                  </a:lnTo>
                  <a:lnTo>
                    <a:pt x="332" y="1502"/>
                  </a:lnTo>
                  <a:lnTo>
                    <a:pt x="295" y="1507"/>
                  </a:lnTo>
                  <a:lnTo>
                    <a:pt x="259" y="1511"/>
                  </a:lnTo>
                  <a:lnTo>
                    <a:pt x="242" y="1512"/>
                  </a:lnTo>
                  <a:lnTo>
                    <a:pt x="225" y="1512"/>
                  </a:lnTo>
                  <a:lnTo>
                    <a:pt x="225" y="1512"/>
                  </a:lnTo>
                  <a:lnTo>
                    <a:pt x="215" y="1502"/>
                  </a:lnTo>
                  <a:lnTo>
                    <a:pt x="207" y="1490"/>
                  </a:lnTo>
                  <a:lnTo>
                    <a:pt x="198" y="1477"/>
                  </a:lnTo>
                  <a:lnTo>
                    <a:pt x="193" y="1463"/>
                  </a:lnTo>
                  <a:lnTo>
                    <a:pt x="189" y="1448"/>
                  </a:lnTo>
                  <a:lnTo>
                    <a:pt x="189" y="1441"/>
                  </a:lnTo>
                  <a:lnTo>
                    <a:pt x="189" y="1433"/>
                  </a:lnTo>
                  <a:lnTo>
                    <a:pt x="190" y="1426"/>
                  </a:lnTo>
                  <a:lnTo>
                    <a:pt x="193" y="1419"/>
                  </a:lnTo>
                  <a:lnTo>
                    <a:pt x="196" y="1412"/>
                  </a:lnTo>
                  <a:lnTo>
                    <a:pt x="200" y="1407"/>
                  </a:lnTo>
                  <a:lnTo>
                    <a:pt x="200" y="1407"/>
                  </a:lnTo>
                  <a:lnTo>
                    <a:pt x="197" y="1408"/>
                  </a:lnTo>
                  <a:lnTo>
                    <a:pt x="194" y="1408"/>
                  </a:lnTo>
                  <a:lnTo>
                    <a:pt x="191" y="1405"/>
                  </a:lnTo>
                  <a:lnTo>
                    <a:pt x="190" y="1404"/>
                  </a:lnTo>
                  <a:lnTo>
                    <a:pt x="184" y="1397"/>
                  </a:lnTo>
                  <a:lnTo>
                    <a:pt x="183" y="1396"/>
                  </a:lnTo>
                  <a:lnTo>
                    <a:pt x="179" y="1393"/>
                  </a:lnTo>
                  <a:lnTo>
                    <a:pt x="179" y="1393"/>
                  </a:lnTo>
                  <a:close/>
                  <a:moveTo>
                    <a:pt x="204" y="1453"/>
                  </a:moveTo>
                  <a:lnTo>
                    <a:pt x="204" y="1453"/>
                  </a:lnTo>
                  <a:lnTo>
                    <a:pt x="208" y="1462"/>
                  </a:lnTo>
                  <a:lnTo>
                    <a:pt x="215" y="1474"/>
                  </a:lnTo>
                  <a:lnTo>
                    <a:pt x="224" y="1484"/>
                  </a:lnTo>
                  <a:lnTo>
                    <a:pt x="229" y="1491"/>
                  </a:lnTo>
                  <a:lnTo>
                    <a:pt x="229" y="1491"/>
                  </a:lnTo>
                  <a:lnTo>
                    <a:pt x="235" y="1492"/>
                  </a:lnTo>
                  <a:lnTo>
                    <a:pt x="240" y="1494"/>
                  </a:lnTo>
                  <a:lnTo>
                    <a:pt x="254" y="1495"/>
                  </a:lnTo>
                  <a:lnTo>
                    <a:pt x="284" y="1494"/>
                  </a:lnTo>
                  <a:lnTo>
                    <a:pt x="284" y="1494"/>
                  </a:lnTo>
                  <a:lnTo>
                    <a:pt x="308" y="1492"/>
                  </a:lnTo>
                  <a:lnTo>
                    <a:pt x="330" y="1490"/>
                  </a:lnTo>
                  <a:lnTo>
                    <a:pt x="353" y="1487"/>
                  </a:lnTo>
                  <a:lnTo>
                    <a:pt x="377" y="1485"/>
                  </a:lnTo>
                  <a:lnTo>
                    <a:pt x="377" y="1485"/>
                  </a:lnTo>
                  <a:lnTo>
                    <a:pt x="400" y="1487"/>
                  </a:lnTo>
                  <a:lnTo>
                    <a:pt x="424" y="1488"/>
                  </a:lnTo>
                  <a:lnTo>
                    <a:pt x="472" y="1492"/>
                  </a:lnTo>
                  <a:lnTo>
                    <a:pt x="523" y="1498"/>
                  </a:lnTo>
                  <a:lnTo>
                    <a:pt x="573" y="1504"/>
                  </a:lnTo>
                  <a:lnTo>
                    <a:pt x="573" y="1504"/>
                  </a:lnTo>
                  <a:lnTo>
                    <a:pt x="597" y="1504"/>
                  </a:lnTo>
                  <a:lnTo>
                    <a:pt x="619" y="1504"/>
                  </a:lnTo>
                  <a:lnTo>
                    <a:pt x="643" y="1502"/>
                  </a:lnTo>
                  <a:lnTo>
                    <a:pt x="666" y="1504"/>
                  </a:lnTo>
                  <a:lnTo>
                    <a:pt x="666" y="1504"/>
                  </a:lnTo>
                  <a:lnTo>
                    <a:pt x="712" y="1508"/>
                  </a:lnTo>
                  <a:lnTo>
                    <a:pt x="758" y="1512"/>
                  </a:lnTo>
                  <a:lnTo>
                    <a:pt x="780" y="1514"/>
                  </a:lnTo>
                  <a:lnTo>
                    <a:pt x="802" y="1514"/>
                  </a:lnTo>
                  <a:lnTo>
                    <a:pt x="823" y="1511"/>
                  </a:lnTo>
                  <a:lnTo>
                    <a:pt x="844" y="1507"/>
                  </a:lnTo>
                  <a:lnTo>
                    <a:pt x="844" y="1507"/>
                  </a:lnTo>
                  <a:lnTo>
                    <a:pt x="848" y="1501"/>
                  </a:lnTo>
                  <a:lnTo>
                    <a:pt x="851" y="1494"/>
                  </a:lnTo>
                  <a:lnTo>
                    <a:pt x="857" y="1478"/>
                  </a:lnTo>
                  <a:lnTo>
                    <a:pt x="858" y="1470"/>
                  </a:lnTo>
                  <a:lnTo>
                    <a:pt x="858" y="1463"/>
                  </a:lnTo>
                  <a:lnTo>
                    <a:pt x="857" y="1456"/>
                  </a:lnTo>
                  <a:lnTo>
                    <a:pt x="854" y="1450"/>
                  </a:lnTo>
                  <a:lnTo>
                    <a:pt x="854" y="1450"/>
                  </a:lnTo>
                  <a:lnTo>
                    <a:pt x="853" y="1448"/>
                  </a:lnTo>
                  <a:lnTo>
                    <a:pt x="848" y="1445"/>
                  </a:lnTo>
                  <a:lnTo>
                    <a:pt x="840" y="1441"/>
                  </a:lnTo>
                  <a:lnTo>
                    <a:pt x="840" y="1441"/>
                  </a:lnTo>
                  <a:lnTo>
                    <a:pt x="824" y="1428"/>
                  </a:lnTo>
                  <a:lnTo>
                    <a:pt x="824" y="1428"/>
                  </a:lnTo>
                  <a:lnTo>
                    <a:pt x="801" y="1426"/>
                  </a:lnTo>
                  <a:lnTo>
                    <a:pt x="777" y="1425"/>
                  </a:lnTo>
                  <a:lnTo>
                    <a:pt x="728" y="1426"/>
                  </a:lnTo>
                  <a:lnTo>
                    <a:pt x="677" y="1426"/>
                  </a:lnTo>
                  <a:lnTo>
                    <a:pt x="652" y="1426"/>
                  </a:lnTo>
                  <a:lnTo>
                    <a:pt x="626" y="1425"/>
                  </a:lnTo>
                  <a:lnTo>
                    <a:pt x="626" y="1425"/>
                  </a:lnTo>
                  <a:lnTo>
                    <a:pt x="619" y="1424"/>
                  </a:lnTo>
                  <a:lnTo>
                    <a:pt x="611" y="1421"/>
                  </a:lnTo>
                  <a:lnTo>
                    <a:pt x="603" y="1419"/>
                  </a:lnTo>
                  <a:lnTo>
                    <a:pt x="594" y="1418"/>
                  </a:lnTo>
                  <a:lnTo>
                    <a:pt x="594" y="1418"/>
                  </a:lnTo>
                  <a:lnTo>
                    <a:pt x="575" y="1417"/>
                  </a:lnTo>
                  <a:lnTo>
                    <a:pt x="556" y="1417"/>
                  </a:lnTo>
                  <a:lnTo>
                    <a:pt x="518" y="1419"/>
                  </a:lnTo>
                  <a:lnTo>
                    <a:pt x="518" y="1419"/>
                  </a:lnTo>
                  <a:lnTo>
                    <a:pt x="502" y="1419"/>
                  </a:lnTo>
                  <a:lnTo>
                    <a:pt x="485" y="1418"/>
                  </a:lnTo>
                  <a:lnTo>
                    <a:pt x="450" y="1415"/>
                  </a:lnTo>
                  <a:lnTo>
                    <a:pt x="415" y="1411"/>
                  </a:lnTo>
                  <a:lnTo>
                    <a:pt x="396" y="1410"/>
                  </a:lnTo>
                  <a:lnTo>
                    <a:pt x="378" y="1408"/>
                  </a:lnTo>
                  <a:lnTo>
                    <a:pt x="378" y="1408"/>
                  </a:lnTo>
                  <a:lnTo>
                    <a:pt x="302" y="1408"/>
                  </a:lnTo>
                  <a:lnTo>
                    <a:pt x="224" y="1405"/>
                  </a:lnTo>
                  <a:lnTo>
                    <a:pt x="224" y="1405"/>
                  </a:lnTo>
                  <a:lnTo>
                    <a:pt x="215" y="1415"/>
                  </a:lnTo>
                  <a:lnTo>
                    <a:pt x="208" y="1426"/>
                  </a:lnTo>
                  <a:lnTo>
                    <a:pt x="205" y="1432"/>
                  </a:lnTo>
                  <a:lnTo>
                    <a:pt x="204" y="1438"/>
                  </a:lnTo>
                  <a:lnTo>
                    <a:pt x="203" y="1445"/>
                  </a:lnTo>
                  <a:lnTo>
                    <a:pt x="204" y="1453"/>
                  </a:lnTo>
                  <a:lnTo>
                    <a:pt x="204" y="1453"/>
                  </a:lnTo>
                  <a:close/>
                  <a:moveTo>
                    <a:pt x="1410" y="1439"/>
                  </a:moveTo>
                  <a:lnTo>
                    <a:pt x="1410" y="1439"/>
                  </a:lnTo>
                  <a:lnTo>
                    <a:pt x="1399" y="1433"/>
                  </a:lnTo>
                  <a:lnTo>
                    <a:pt x="1389" y="1428"/>
                  </a:lnTo>
                  <a:lnTo>
                    <a:pt x="1372" y="1414"/>
                  </a:lnTo>
                  <a:lnTo>
                    <a:pt x="1372" y="1414"/>
                  </a:lnTo>
                  <a:lnTo>
                    <a:pt x="1368" y="1418"/>
                  </a:lnTo>
                  <a:lnTo>
                    <a:pt x="1361" y="1421"/>
                  </a:lnTo>
                  <a:lnTo>
                    <a:pt x="1348" y="1424"/>
                  </a:lnTo>
                  <a:lnTo>
                    <a:pt x="1334" y="1426"/>
                  </a:lnTo>
                  <a:lnTo>
                    <a:pt x="1327" y="1428"/>
                  </a:lnTo>
                  <a:lnTo>
                    <a:pt x="1321" y="1432"/>
                  </a:lnTo>
                  <a:lnTo>
                    <a:pt x="1321" y="1432"/>
                  </a:lnTo>
                  <a:lnTo>
                    <a:pt x="1366" y="1436"/>
                  </a:lnTo>
                  <a:lnTo>
                    <a:pt x="1387" y="1438"/>
                  </a:lnTo>
                  <a:lnTo>
                    <a:pt x="1410" y="1439"/>
                  </a:lnTo>
                  <a:lnTo>
                    <a:pt x="1410" y="1439"/>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grpSp>
    </p:spTree>
    <p:extLst>
      <p:ext uri="{BB962C8B-B14F-4D97-AF65-F5344CB8AC3E}">
        <p14:creationId xmlns:p14="http://schemas.microsoft.com/office/powerpoint/2010/main" val="2071310080"/>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ABC\Desktop\GR-010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0523" y="675492"/>
            <a:ext cx="939555" cy="5078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ABC\Desktop\GR-010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53637" y="850011"/>
            <a:ext cx="2626664" cy="403210"/>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8"/>
          <p:cNvSpPr txBox="1"/>
          <p:nvPr/>
        </p:nvSpPr>
        <p:spPr>
          <a:xfrm>
            <a:off x="1488688" y="344804"/>
            <a:ext cx="9869524" cy="584623"/>
          </a:xfrm>
          <a:prstGeom prst="rect">
            <a:avLst/>
          </a:prstGeom>
          <a:noFill/>
          <a:effectLst/>
        </p:spPr>
        <p:txBody>
          <a:bodyPr wrap="square" rtlCol="0">
            <a:spAutoFit/>
          </a:bodyPr>
          <a:lstStyle/>
          <a:p>
            <a:pPr defTabSz="914126"/>
            <a:r>
              <a:rPr lang="en-US" altLang="zh-CN" sz="3199" b="1">
                <a:solidFill>
                  <a:srgbClr val="FFFF00"/>
                </a:solidFill>
                <a:latin typeface="Arial" pitchFamily="34" charset="0"/>
                <a:ea typeface="方正静蕾简体"/>
                <a:cs typeface="Arial" pitchFamily="34" charset="0"/>
                <a:sym typeface="+mn-lt"/>
              </a:rPr>
              <a:t>VẬN DỤNG</a:t>
            </a:r>
            <a:endParaRPr lang="zh-CN" altLang="en-US" sz="3199" b="1" dirty="0">
              <a:solidFill>
                <a:srgbClr val="FFFF00"/>
              </a:solidFill>
              <a:latin typeface="Arial" pitchFamily="34" charset="0"/>
              <a:ea typeface="方正静蕾简体"/>
              <a:cs typeface="Arial" pitchFamily="34" charset="0"/>
              <a:sym typeface="+mn-lt"/>
            </a:endParaRPr>
          </a:p>
        </p:txBody>
      </p:sp>
      <p:sp>
        <p:nvSpPr>
          <p:cNvPr id="2" name="Rectangle 1"/>
          <p:cNvSpPr/>
          <p:nvPr/>
        </p:nvSpPr>
        <p:spPr>
          <a:xfrm>
            <a:off x="548763" y="1735788"/>
            <a:ext cx="11086345" cy="3415431"/>
          </a:xfrm>
          <a:prstGeom prst="rect">
            <a:avLst/>
          </a:prstGeom>
        </p:spPr>
        <p:txBody>
          <a:bodyPr wrap="square">
            <a:spAutoFit/>
          </a:bodyPr>
          <a:lstStyle/>
          <a:p>
            <a:pPr algn="just" defTabSz="914126">
              <a:lnSpc>
                <a:spcPct val="150000"/>
              </a:lnSpc>
            </a:pPr>
            <a:r>
              <a:rPr lang="en-US" sz="2399">
                <a:solidFill>
                  <a:prstClr val="white"/>
                </a:solidFill>
                <a:latin typeface="Arial" pitchFamily="34" charset="0"/>
                <a:ea typeface="Times New Roman" panose="02020603050405020304" pitchFamily="18" charset="0"/>
                <a:cs typeface="Arial" pitchFamily="34" charset="0"/>
              </a:rPr>
              <a:t>Gia đình em có kế hoạch đi du lịch thành phố Hạ Long. Mẹ nhờ em thông tin về thời tiết và một địa danh ở đó để tham quan. Em hãy sử dụng máy tìm kiếm để :</a:t>
            </a:r>
          </a:p>
          <a:p>
            <a:pPr algn="just" defTabSz="914126">
              <a:lnSpc>
                <a:spcPct val="150000"/>
              </a:lnSpc>
            </a:pPr>
            <a:r>
              <a:rPr lang="en-US" sz="2399">
                <a:solidFill>
                  <a:prstClr val="white"/>
                </a:solidFill>
                <a:latin typeface="Arial" pitchFamily="34" charset="0"/>
                <a:ea typeface="Times New Roman" panose="02020603050405020304" pitchFamily="18" charset="0"/>
                <a:cs typeface="Arial" pitchFamily="34" charset="0"/>
              </a:rPr>
              <a:t>a. Em hãy tìm thông tin về thời tiết ở thành phố Hạ Long trong tuần này.</a:t>
            </a:r>
          </a:p>
          <a:p>
            <a:pPr algn="just" defTabSz="914126">
              <a:lnSpc>
                <a:spcPct val="150000"/>
              </a:lnSpc>
            </a:pPr>
            <a:r>
              <a:rPr lang="en-US" sz="2399">
                <a:solidFill>
                  <a:prstClr val="white"/>
                </a:solidFill>
                <a:latin typeface="Arial" pitchFamily="34" charset="0"/>
                <a:ea typeface="Times New Roman" panose="02020603050405020304" pitchFamily="18" charset="0"/>
                <a:cs typeface="Arial" pitchFamily="34" charset="0"/>
              </a:rPr>
              <a:t>b. Em hãy tìm những điểm tham quan đẹp ở thành phố Hạ Long.</a:t>
            </a:r>
          </a:p>
          <a:p>
            <a:pPr defTabSz="914126">
              <a:lnSpc>
                <a:spcPct val="150000"/>
              </a:lnSpc>
            </a:pPr>
            <a:r>
              <a:rPr lang="en-US" sz="2399">
                <a:solidFill>
                  <a:prstClr val="white"/>
                </a:solidFill>
                <a:latin typeface="Arial" pitchFamily="34" charset="0"/>
                <a:ea typeface="Times New Roman" panose="02020603050405020304" pitchFamily="18" charset="0"/>
                <a:cs typeface="Arial" pitchFamily="34" charset="0"/>
              </a:rPr>
              <a:t>c. Em hãy sao chép và lưu các thông tin, hình ảnh vào một tệp văn bản để giới thiệu với các thành viên trong gia đình</a:t>
            </a:r>
            <a:endParaRPr lang="en-US" sz="2399" dirty="0">
              <a:solidFill>
                <a:prstClr val="white"/>
              </a:solidFill>
              <a:latin typeface="Arial" pitchFamily="34" charset="0"/>
              <a:ea typeface="方正静蕾简体"/>
              <a:cs typeface="Arial" pitchFamily="34" charset="0"/>
            </a:endParaRPr>
          </a:p>
        </p:txBody>
      </p:sp>
      <p:grpSp>
        <p:nvGrpSpPr>
          <p:cNvPr id="8" name="组合 20"/>
          <p:cNvGrpSpPr/>
          <p:nvPr/>
        </p:nvGrpSpPr>
        <p:grpSpPr>
          <a:xfrm>
            <a:off x="9228792" y="4819188"/>
            <a:ext cx="2406315" cy="1523740"/>
            <a:chOff x="2986088" y="2900363"/>
            <a:chExt cx="2328863" cy="1042988"/>
          </a:xfrm>
          <a:solidFill>
            <a:schemeClr val="accent1"/>
          </a:solidFill>
        </p:grpSpPr>
        <p:sp>
          <p:nvSpPr>
            <p:cNvPr id="11" name="Freeform 265"/>
            <p:cNvSpPr>
              <a:spLocks noEditPoints="1"/>
            </p:cNvSpPr>
            <p:nvPr/>
          </p:nvSpPr>
          <p:spPr bwMode="auto">
            <a:xfrm>
              <a:off x="4565651" y="3606801"/>
              <a:ext cx="749300" cy="238125"/>
            </a:xfrm>
            <a:custGeom>
              <a:avLst/>
              <a:gdLst>
                <a:gd name="T0" fmla="*/ 155 w 472"/>
                <a:gd name="T1" fmla="*/ 41 h 150"/>
                <a:gd name="T2" fmla="*/ 154 w 472"/>
                <a:gd name="T3" fmla="*/ 35 h 150"/>
                <a:gd name="T4" fmla="*/ 169 w 472"/>
                <a:gd name="T5" fmla="*/ 17 h 150"/>
                <a:gd name="T6" fmla="*/ 166 w 472"/>
                <a:gd name="T7" fmla="*/ 33 h 150"/>
                <a:gd name="T8" fmla="*/ 171 w 472"/>
                <a:gd name="T9" fmla="*/ 41 h 150"/>
                <a:gd name="T10" fmla="*/ 162 w 472"/>
                <a:gd name="T11" fmla="*/ 48 h 150"/>
                <a:gd name="T12" fmla="*/ 154 w 472"/>
                <a:gd name="T13" fmla="*/ 49 h 150"/>
                <a:gd name="T14" fmla="*/ 146 w 472"/>
                <a:gd name="T15" fmla="*/ 48 h 150"/>
                <a:gd name="T16" fmla="*/ 143 w 472"/>
                <a:gd name="T17" fmla="*/ 44 h 150"/>
                <a:gd name="T18" fmla="*/ 128 w 472"/>
                <a:gd name="T19" fmla="*/ 31 h 150"/>
                <a:gd name="T20" fmla="*/ 84 w 472"/>
                <a:gd name="T21" fmla="*/ 56 h 150"/>
                <a:gd name="T22" fmla="*/ 73 w 472"/>
                <a:gd name="T23" fmla="*/ 91 h 150"/>
                <a:gd name="T24" fmla="*/ 67 w 472"/>
                <a:gd name="T25" fmla="*/ 93 h 150"/>
                <a:gd name="T26" fmla="*/ 58 w 472"/>
                <a:gd name="T27" fmla="*/ 92 h 150"/>
                <a:gd name="T28" fmla="*/ 26 w 472"/>
                <a:gd name="T29" fmla="*/ 107 h 150"/>
                <a:gd name="T30" fmla="*/ 26 w 472"/>
                <a:gd name="T31" fmla="*/ 128 h 150"/>
                <a:gd name="T32" fmla="*/ 23 w 472"/>
                <a:gd name="T33" fmla="*/ 132 h 150"/>
                <a:gd name="T34" fmla="*/ 221 w 472"/>
                <a:gd name="T35" fmla="*/ 133 h 150"/>
                <a:gd name="T36" fmla="*/ 344 w 472"/>
                <a:gd name="T37" fmla="*/ 140 h 150"/>
                <a:gd name="T38" fmla="*/ 385 w 472"/>
                <a:gd name="T39" fmla="*/ 140 h 150"/>
                <a:gd name="T40" fmla="*/ 442 w 472"/>
                <a:gd name="T41" fmla="*/ 130 h 150"/>
                <a:gd name="T42" fmla="*/ 461 w 472"/>
                <a:gd name="T43" fmla="*/ 113 h 150"/>
                <a:gd name="T44" fmla="*/ 458 w 472"/>
                <a:gd name="T45" fmla="*/ 88 h 150"/>
                <a:gd name="T46" fmla="*/ 428 w 472"/>
                <a:gd name="T47" fmla="*/ 60 h 150"/>
                <a:gd name="T48" fmla="*/ 373 w 472"/>
                <a:gd name="T49" fmla="*/ 44 h 150"/>
                <a:gd name="T50" fmla="*/ 323 w 472"/>
                <a:gd name="T51" fmla="*/ 49 h 150"/>
                <a:gd name="T52" fmla="*/ 322 w 472"/>
                <a:gd name="T53" fmla="*/ 62 h 150"/>
                <a:gd name="T54" fmla="*/ 315 w 472"/>
                <a:gd name="T55" fmla="*/ 68 h 150"/>
                <a:gd name="T56" fmla="*/ 310 w 472"/>
                <a:gd name="T57" fmla="*/ 60 h 150"/>
                <a:gd name="T58" fmla="*/ 312 w 472"/>
                <a:gd name="T59" fmla="*/ 48 h 150"/>
                <a:gd name="T60" fmla="*/ 281 w 472"/>
                <a:gd name="T61" fmla="*/ 24 h 150"/>
                <a:gd name="T62" fmla="*/ 208 w 472"/>
                <a:gd name="T63" fmla="*/ 8 h 150"/>
                <a:gd name="T64" fmla="*/ 261 w 472"/>
                <a:gd name="T65" fmla="*/ 8 h 150"/>
                <a:gd name="T66" fmla="*/ 319 w 472"/>
                <a:gd name="T67" fmla="*/ 41 h 150"/>
                <a:gd name="T68" fmla="*/ 347 w 472"/>
                <a:gd name="T69" fmla="*/ 33 h 150"/>
                <a:gd name="T70" fmla="*/ 403 w 472"/>
                <a:gd name="T71" fmla="*/ 40 h 150"/>
                <a:gd name="T72" fmla="*/ 458 w 472"/>
                <a:gd name="T73" fmla="*/ 70 h 150"/>
                <a:gd name="T74" fmla="*/ 469 w 472"/>
                <a:gd name="T75" fmla="*/ 117 h 150"/>
                <a:gd name="T76" fmla="*/ 428 w 472"/>
                <a:gd name="T77" fmla="*/ 144 h 150"/>
                <a:gd name="T78" fmla="*/ 368 w 472"/>
                <a:gd name="T79" fmla="*/ 150 h 150"/>
                <a:gd name="T80" fmla="*/ 340 w 472"/>
                <a:gd name="T81" fmla="*/ 148 h 150"/>
                <a:gd name="T82" fmla="*/ 168 w 472"/>
                <a:gd name="T83" fmla="*/ 139 h 150"/>
                <a:gd name="T84" fmla="*/ 5 w 472"/>
                <a:gd name="T85" fmla="*/ 143 h 150"/>
                <a:gd name="T86" fmla="*/ 1 w 472"/>
                <a:gd name="T87" fmla="*/ 141 h 150"/>
                <a:gd name="T88" fmla="*/ 2 w 472"/>
                <a:gd name="T89" fmla="*/ 135 h 150"/>
                <a:gd name="T90" fmla="*/ 19 w 472"/>
                <a:gd name="T91" fmla="*/ 130 h 150"/>
                <a:gd name="T92" fmla="*/ 16 w 472"/>
                <a:gd name="T93" fmla="*/ 106 h 150"/>
                <a:gd name="T94" fmla="*/ 49 w 472"/>
                <a:gd name="T95" fmla="*/ 84 h 150"/>
                <a:gd name="T96" fmla="*/ 67 w 472"/>
                <a:gd name="T97" fmla="*/ 71 h 150"/>
                <a:gd name="T98" fmla="*/ 91 w 472"/>
                <a:gd name="T99" fmla="*/ 37 h 150"/>
                <a:gd name="T100" fmla="*/ 133 w 472"/>
                <a:gd name="T101" fmla="*/ 22 h 150"/>
                <a:gd name="T102" fmla="*/ 157 w 472"/>
                <a:gd name="T103" fmla="*/ 15 h 150"/>
                <a:gd name="T104" fmla="*/ 208 w 472"/>
                <a:gd name="T10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2" h="150">
                  <a:moveTo>
                    <a:pt x="154" y="35"/>
                  </a:moveTo>
                  <a:lnTo>
                    <a:pt x="153" y="40"/>
                  </a:lnTo>
                  <a:lnTo>
                    <a:pt x="155" y="41"/>
                  </a:lnTo>
                  <a:lnTo>
                    <a:pt x="157" y="40"/>
                  </a:lnTo>
                  <a:lnTo>
                    <a:pt x="159" y="38"/>
                  </a:lnTo>
                  <a:lnTo>
                    <a:pt x="154" y="35"/>
                  </a:lnTo>
                  <a:close/>
                  <a:moveTo>
                    <a:pt x="208" y="8"/>
                  </a:moveTo>
                  <a:lnTo>
                    <a:pt x="184" y="11"/>
                  </a:lnTo>
                  <a:lnTo>
                    <a:pt x="169" y="17"/>
                  </a:lnTo>
                  <a:lnTo>
                    <a:pt x="158" y="27"/>
                  </a:lnTo>
                  <a:lnTo>
                    <a:pt x="162" y="30"/>
                  </a:lnTo>
                  <a:lnTo>
                    <a:pt x="166" y="33"/>
                  </a:lnTo>
                  <a:lnTo>
                    <a:pt x="169" y="37"/>
                  </a:lnTo>
                  <a:lnTo>
                    <a:pt x="171" y="40"/>
                  </a:lnTo>
                  <a:lnTo>
                    <a:pt x="171" y="41"/>
                  </a:lnTo>
                  <a:lnTo>
                    <a:pt x="169" y="44"/>
                  </a:lnTo>
                  <a:lnTo>
                    <a:pt x="165" y="46"/>
                  </a:lnTo>
                  <a:lnTo>
                    <a:pt x="162" y="48"/>
                  </a:lnTo>
                  <a:lnTo>
                    <a:pt x="159" y="49"/>
                  </a:lnTo>
                  <a:lnTo>
                    <a:pt x="157" y="49"/>
                  </a:lnTo>
                  <a:lnTo>
                    <a:pt x="154" y="49"/>
                  </a:lnTo>
                  <a:lnTo>
                    <a:pt x="151" y="49"/>
                  </a:lnTo>
                  <a:lnTo>
                    <a:pt x="147" y="49"/>
                  </a:lnTo>
                  <a:lnTo>
                    <a:pt x="146" y="48"/>
                  </a:lnTo>
                  <a:lnTo>
                    <a:pt x="144" y="48"/>
                  </a:lnTo>
                  <a:lnTo>
                    <a:pt x="143" y="46"/>
                  </a:lnTo>
                  <a:lnTo>
                    <a:pt x="143" y="44"/>
                  </a:lnTo>
                  <a:lnTo>
                    <a:pt x="144" y="38"/>
                  </a:lnTo>
                  <a:lnTo>
                    <a:pt x="146" y="31"/>
                  </a:lnTo>
                  <a:lnTo>
                    <a:pt x="128" y="31"/>
                  </a:lnTo>
                  <a:lnTo>
                    <a:pt x="111" y="37"/>
                  </a:lnTo>
                  <a:lnTo>
                    <a:pt x="96" y="44"/>
                  </a:lnTo>
                  <a:lnTo>
                    <a:pt x="84" y="56"/>
                  </a:lnTo>
                  <a:lnTo>
                    <a:pt x="77" y="70"/>
                  </a:lnTo>
                  <a:lnTo>
                    <a:pt x="74" y="85"/>
                  </a:lnTo>
                  <a:lnTo>
                    <a:pt x="73" y="91"/>
                  </a:lnTo>
                  <a:lnTo>
                    <a:pt x="71" y="92"/>
                  </a:lnTo>
                  <a:lnTo>
                    <a:pt x="70" y="93"/>
                  </a:lnTo>
                  <a:lnTo>
                    <a:pt x="67" y="93"/>
                  </a:lnTo>
                  <a:lnTo>
                    <a:pt x="66" y="93"/>
                  </a:lnTo>
                  <a:lnTo>
                    <a:pt x="62" y="92"/>
                  </a:lnTo>
                  <a:lnTo>
                    <a:pt x="58" y="92"/>
                  </a:lnTo>
                  <a:lnTo>
                    <a:pt x="42" y="95"/>
                  </a:lnTo>
                  <a:lnTo>
                    <a:pt x="30" y="103"/>
                  </a:lnTo>
                  <a:lnTo>
                    <a:pt x="26" y="107"/>
                  </a:lnTo>
                  <a:lnTo>
                    <a:pt x="23" y="115"/>
                  </a:lnTo>
                  <a:lnTo>
                    <a:pt x="26" y="125"/>
                  </a:lnTo>
                  <a:lnTo>
                    <a:pt x="26" y="128"/>
                  </a:lnTo>
                  <a:lnTo>
                    <a:pt x="26" y="129"/>
                  </a:lnTo>
                  <a:lnTo>
                    <a:pt x="23" y="132"/>
                  </a:lnTo>
                  <a:lnTo>
                    <a:pt x="23" y="132"/>
                  </a:lnTo>
                  <a:lnTo>
                    <a:pt x="91" y="128"/>
                  </a:lnTo>
                  <a:lnTo>
                    <a:pt x="157" y="129"/>
                  </a:lnTo>
                  <a:lnTo>
                    <a:pt x="221" y="133"/>
                  </a:lnTo>
                  <a:lnTo>
                    <a:pt x="281" y="137"/>
                  </a:lnTo>
                  <a:lnTo>
                    <a:pt x="340" y="140"/>
                  </a:lnTo>
                  <a:lnTo>
                    <a:pt x="344" y="140"/>
                  </a:lnTo>
                  <a:lnTo>
                    <a:pt x="350" y="140"/>
                  </a:lnTo>
                  <a:lnTo>
                    <a:pt x="366" y="140"/>
                  </a:lnTo>
                  <a:lnTo>
                    <a:pt x="385" y="140"/>
                  </a:lnTo>
                  <a:lnTo>
                    <a:pt x="405" y="139"/>
                  </a:lnTo>
                  <a:lnTo>
                    <a:pt x="424" y="136"/>
                  </a:lnTo>
                  <a:lnTo>
                    <a:pt x="442" y="130"/>
                  </a:lnTo>
                  <a:lnTo>
                    <a:pt x="454" y="122"/>
                  </a:lnTo>
                  <a:lnTo>
                    <a:pt x="458" y="118"/>
                  </a:lnTo>
                  <a:lnTo>
                    <a:pt x="461" y="113"/>
                  </a:lnTo>
                  <a:lnTo>
                    <a:pt x="463" y="107"/>
                  </a:lnTo>
                  <a:lnTo>
                    <a:pt x="463" y="102"/>
                  </a:lnTo>
                  <a:lnTo>
                    <a:pt x="458" y="88"/>
                  </a:lnTo>
                  <a:lnTo>
                    <a:pt x="452" y="77"/>
                  </a:lnTo>
                  <a:lnTo>
                    <a:pt x="441" y="67"/>
                  </a:lnTo>
                  <a:lnTo>
                    <a:pt x="428" y="60"/>
                  </a:lnTo>
                  <a:lnTo>
                    <a:pt x="417" y="55"/>
                  </a:lnTo>
                  <a:lnTo>
                    <a:pt x="395" y="48"/>
                  </a:lnTo>
                  <a:lnTo>
                    <a:pt x="373" y="44"/>
                  </a:lnTo>
                  <a:lnTo>
                    <a:pt x="352" y="42"/>
                  </a:lnTo>
                  <a:lnTo>
                    <a:pt x="336" y="44"/>
                  </a:lnTo>
                  <a:lnTo>
                    <a:pt x="323" y="49"/>
                  </a:lnTo>
                  <a:lnTo>
                    <a:pt x="323" y="49"/>
                  </a:lnTo>
                  <a:lnTo>
                    <a:pt x="323" y="56"/>
                  </a:lnTo>
                  <a:lnTo>
                    <a:pt x="322" y="62"/>
                  </a:lnTo>
                  <a:lnTo>
                    <a:pt x="319" y="67"/>
                  </a:lnTo>
                  <a:lnTo>
                    <a:pt x="317" y="68"/>
                  </a:lnTo>
                  <a:lnTo>
                    <a:pt x="315" y="68"/>
                  </a:lnTo>
                  <a:lnTo>
                    <a:pt x="312" y="67"/>
                  </a:lnTo>
                  <a:lnTo>
                    <a:pt x="311" y="66"/>
                  </a:lnTo>
                  <a:lnTo>
                    <a:pt x="310" y="60"/>
                  </a:lnTo>
                  <a:lnTo>
                    <a:pt x="310" y="55"/>
                  </a:lnTo>
                  <a:lnTo>
                    <a:pt x="311" y="52"/>
                  </a:lnTo>
                  <a:lnTo>
                    <a:pt x="312" y="48"/>
                  </a:lnTo>
                  <a:lnTo>
                    <a:pt x="311" y="46"/>
                  </a:lnTo>
                  <a:lnTo>
                    <a:pt x="299" y="34"/>
                  </a:lnTo>
                  <a:lnTo>
                    <a:pt x="281" y="24"/>
                  </a:lnTo>
                  <a:lnTo>
                    <a:pt x="257" y="16"/>
                  </a:lnTo>
                  <a:lnTo>
                    <a:pt x="233" y="11"/>
                  </a:lnTo>
                  <a:lnTo>
                    <a:pt x="208" y="8"/>
                  </a:lnTo>
                  <a:close/>
                  <a:moveTo>
                    <a:pt x="208" y="0"/>
                  </a:moveTo>
                  <a:lnTo>
                    <a:pt x="234" y="1"/>
                  </a:lnTo>
                  <a:lnTo>
                    <a:pt x="261" y="8"/>
                  </a:lnTo>
                  <a:lnTo>
                    <a:pt x="286" y="16"/>
                  </a:lnTo>
                  <a:lnTo>
                    <a:pt x="306" y="29"/>
                  </a:lnTo>
                  <a:lnTo>
                    <a:pt x="319" y="41"/>
                  </a:lnTo>
                  <a:lnTo>
                    <a:pt x="319" y="41"/>
                  </a:lnTo>
                  <a:lnTo>
                    <a:pt x="332" y="35"/>
                  </a:lnTo>
                  <a:lnTo>
                    <a:pt x="347" y="33"/>
                  </a:lnTo>
                  <a:lnTo>
                    <a:pt x="365" y="33"/>
                  </a:lnTo>
                  <a:lnTo>
                    <a:pt x="384" y="35"/>
                  </a:lnTo>
                  <a:lnTo>
                    <a:pt x="403" y="40"/>
                  </a:lnTo>
                  <a:lnTo>
                    <a:pt x="421" y="46"/>
                  </a:lnTo>
                  <a:lnTo>
                    <a:pt x="442" y="57"/>
                  </a:lnTo>
                  <a:lnTo>
                    <a:pt x="458" y="70"/>
                  </a:lnTo>
                  <a:lnTo>
                    <a:pt x="468" y="85"/>
                  </a:lnTo>
                  <a:lnTo>
                    <a:pt x="472" y="102"/>
                  </a:lnTo>
                  <a:lnTo>
                    <a:pt x="469" y="117"/>
                  </a:lnTo>
                  <a:lnTo>
                    <a:pt x="461" y="128"/>
                  </a:lnTo>
                  <a:lnTo>
                    <a:pt x="447" y="137"/>
                  </a:lnTo>
                  <a:lnTo>
                    <a:pt x="428" y="144"/>
                  </a:lnTo>
                  <a:lnTo>
                    <a:pt x="407" y="147"/>
                  </a:lnTo>
                  <a:lnTo>
                    <a:pt x="387" y="148"/>
                  </a:lnTo>
                  <a:lnTo>
                    <a:pt x="368" y="150"/>
                  </a:lnTo>
                  <a:lnTo>
                    <a:pt x="350" y="148"/>
                  </a:lnTo>
                  <a:lnTo>
                    <a:pt x="344" y="148"/>
                  </a:lnTo>
                  <a:lnTo>
                    <a:pt x="340" y="148"/>
                  </a:lnTo>
                  <a:lnTo>
                    <a:pt x="281" y="147"/>
                  </a:lnTo>
                  <a:lnTo>
                    <a:pt x="221" y="143"/>
                  </a:lnTo>
                  <a:lnTo>
                    <a:pt x="168" y="139"/>
                  </a:lnTo>
                  <a:lnTo>
                    <a:pt x="114" y="136"/>
                  </a:lnTo>
                  <a:lnTo>
                    <a:pt x="60" y="137"/>
                  </a:lnTo>
                  <a:lnTo>
                    <a:pt x="5" y="143"/>
                  </a:lnTo>
                  <a:lnTo>
                    <a:pt x="5" y="143"/>
                  </a:lnTo>
                  <a:lnTo>
                    <a:pt x="2" y="143"/>
                  </a:lnTo>
                  <a:lnTo>
                    <a:pt x="1" y="141"/>
                  </a:lnTo>
                  <a:lnTo>
                    <a:pt x="0" y="139"/>
                  </a:lnTo>
                  <a:lnTo>
                    <a:pt x="1" y="137"/>
                  </a:lnTo>
                  <a:lnTo>
                    <a:pt x="2" y="135"/>
                  </a:lnTo>
                  <a:lnTo>
                    <a:pt x="4" y="135"/>
                  </a:lnTo>
                  <a:lnTo>
                    <a:pt x="20" y="132"/>
                  </a:lnTo>
                  <a:lnTo>
                    <a:pt x="19" y="130"/>
                  </a:lnTo>
                  <a:lnTo>
                    <a:pt x="18" y="129"/>
                  </a:lnTo>
                  <a:lnTo>
                    <a:pt x="15" y="118"/>
                  </a:lnTo>
                  <a:lnTo>
                    <a:pt x="16" y="106"/>
                  </a:lnTo>
                  <a:lnTo>
                    <a:pt x="23" y="96"/>
                  </a:lnTo>
                  <a:lnTo>
                    <a:pt x="36" y="88"/>
                  </a:lnTo>
                  <a:lnTo>
                    <a:pt x="49" y="84"/>
                  </a:lnTo>
                  <a:lnTo>
                    <a:pt x="64" y="84"/>
                  </a:lnTo>
                  <a:lnTo>
                    <a:pt x="64" y="82"/>
                  </a:lnTo>
                  <a:lnTo>
                    <a:pt x="67" y="71"/>
                  </a:lnTo>
                  <a:lnTo>
                    <a:pt x="71" y="59"/>
                  </a:lnTo>
                  <a:lnTo>
                    <a:pt x="78" y="46"/>
                  </a:lnTo>
                  <a:lnTo>
                    <a:pt x="91" y="37"/>
                  </a:lnTo>
                  <a:lnTo>
                    <a:pt x="103" y="30"/>
                  </a:lnTo>
                  <a:lnTo>
                    <a:pt x="117" y="24"/>
                  </a:lnTo>
                  <a:lnTo>
                    <a:pt x="133" y="22"/>
                  </a:lnTo>
                  <a:lnTo>
                    <a:pt x="148" y="23"/>
                  </a:lnTo>
                  <a:lnTo>
                    <a:pt x="150" y="23"/>
                  </a:lnTo>
                  <a:lnTo>
                    <a:pt x="157" y="15"/>
                  </a:lnTo>
                  <a:lnTo>
                    <a:pt x="168" y="6"/>
                  </a:lnTo>
                  <a:lnTo>
                    <a:pt x="183" y="2"/>
                  </a:lnTo>
                  <a:lnTo>
                    <a:pt x="208"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12" name="Freeform 266"/>
            <p:cNvSpPr/>
            <p:nvPr/>
          </p:nvSpPr>
          <p:spPr bwMode="auto">
            <a:xfrm>
              <a:off x="2986088" y="3695701"/>
              <a:ext cx="554038" cy="184150"/>
            </a:xfrm>
            <a:custGeom>
              <a:avLst/>
              <a:gdLst>
                <a:gd name="T0" fmla="*/ 97 w 349"/>
                <a:gd name="T1" fmla="*/ 1 h 116"/>
                <a:gd name="T2" fmla="*/ 112 w 349"/>
                <a:gd name="T3" fmla="*/ 17 h 116"/>
                <a:gd name="T4" fmla="*/ 125 w 349"/>
                <a:gd name="T5" fmla="*/ 25 h 116"/>
                <a:gd name="T6" fmla="*/ 165 w 349"/>
                <a:gd name="T7" fmla="*/ 11 h 116"/>
                <a:gd name="T8" fmla="*/ 207 w 349"/>
                <a:gd name="T9" fmla="*/ 7 h 116"/>
                <a:gd name="T10" fmla="*/ 232 w 349"/>
                <a:gd name="T11" fmla="*/ 15 h 116"/>
                <a:gd name="T12" fmla="*/ 243 w 349"/>
                <a:gd name="T13" fmla="*/ 26 h 116"/>
                <a:gd name="T14" fmla="*/ 249 w 349"/>
                <a:gd name="T15" fmla="*/ 19 h 116"/>
                <a:gd name="T16" fmla="*/ 271 w 349"/>
                <a:gd name="T17" fmla="*/ 17 h 116"/>
                <a:gd name="T18" fmla="*/ 309 w 349"/>
                <a:gd name="T19" fmla="*/ 29 h 116"/>
                <a:gd name="T20" fmla="*/ 340 w 349"/>
                <a:gd name="T21" fmla="*/ 51 h 116"/>
                <a:gd name="T22" fmla="*/ 349 w 349"/>
                <a:gd name="T23" fmla="*/ 72 h 116"/>
                <a:gd name="T24" fmla="*/ 342 w 349"/>
                <a:gd name="T25" fmla="*/ 90 h 116"/>
                <a:gd name="T26" fmla="*/ 310 w 349"/>
                <a:gd name="T27" fmla="*/ 106 h 116"/>
                <a:gd name="T28" fmla="*/ 259 w 349"/>
                <a:gd name="T29" fmla="*/ 113 h 116"/>
                <a:gd name="T30" fmla="*/ 203 w 349"/>
                <a:gd name="T31" fmla="*/ 113 h 116"/>
                <a:gd name="T32" fmla="*/ 108 w 349"/>
                <a:gd name="T33" fmla="*/ 114 h 116"/>
                <a:gd name="T34" fmla="*/ 43 w 349"/>
                <a:gd name="T35" fmla="*/ 116 h 116"/>
                <a:gd name="T36" fmla="*/ 39 w 349"/>
                <a:gd name="T37" fmla="*/ 113 h 116"/>
                <a:gd name="T38" fmla="*/ 39 w 349"/>
                <a:gd name="T39" fmla="*/ 109 h 116"/>
                <a:gd name="T40" fmla="*/ 43 w 349"/>
                <a:gd name="T41" fmla="*/ 106 h 116"/>
                <a:gd name="T42" fmla="*/ 181 w 349"/>
                <a:gd name="T43" fmla="*/ 103 h 116"/>
                <a:gd name="T44" fmla="*/ 230 w 349"/>
                <a:gd name="T45" fmla="*/ 105 h 116"/>
                <a:gd name="T46" fmla="*/ 284 w 349"/>
                <a:gd name="T47" fmla="*/ 102 h 116"/>
                <a:gd name="T48" fmla="*/ 320 w 349"/>
                <a:gd name="T49" fmla="*/ 92 h 116"/>
                <a:gd name="T50" fmla="*/ 338 w 349"/>
                <a:gd name="T51" fmla="*/ 79 h 116"/>
                <a:gd name="T52" fmla="*/ 332 w 349"/>
                <a:gd name="T53" fmla="*/ 57 h 116"/>
                <a:gd name="T54" fmla="*/ 303 w 349"/>
                <a:gd name="T55" fmla="*/ 36 h 116"/>
                <a:gd name="T56" fmla="*/ 270 w 349"/>
                <a:gd name="T57" fmla="*/ 26 h 116"/>
                <a:gd name="T58" fmla="*/ 255 w 349"/>
                <a:gd name="T59" fmla="*/ 28 h 116"/>
                <a:gd name="T60" fmla="*/ 251 w 349"/>
                <a:gd name="T61" fmla="*/ 29 h 116"/>
                <a:gd name="T62" fmla="*/ 249 w 349"/>
                <a:gd name="T63" fmla="*/ 35 h 116"/>
                <a:gd name="T64" fmla="*/ 249 w 349"/>
                <a:gd name="T65" fmla="*/ 43 h 116"/>
                <a:gd name="T66" fmla="*/ 248 w 349"/>
                <a:gd name="T67" fmla="*/ 47 h 116"/>
                <a:gd name="T68" fmla="*/ 244 w 349"/>
                <a:gd name="T69" fmla="*/ 48 h 116"/>
                <a:gd name="T70" fmla="*/ 241 w 349"/>
                <a:gd name="T71" fmla="*/ 44 h 116"/>
                <a:gd name="T72" fmla="*/ 219 w 349"/>
                <a:gd name="T73" fmla="*/ 19 h 116"/>
                <a:gd name="T74" fmla="*/ 186 w 349"/>
                <a:gd name="T75" fmla="*/ 17 h 116"/>
                <a:gd name="T76" fmla="*/ 147 w 349"/>
                <a:gd name="T77" fmla="*/ 26 h 116"/>
                <a:gd name="T78" fmla="*/ 121 w 349"/>
                <a:gd name="T79" fmla="*/ 36 h 116"/>
                <a:gd name="T80" fmla="*/ 112 w 349"/>
                <a:gd name="T81" fmla="*/ 40 h 116"/>
                <a:gd name="T82" fmla="*/ 108 w 349"/>
                <a:gd name="T83" fmla="*/ 37 h 116"/>
                <a:gd name="T84" fmla="*/ 105 w 349"/>
                <a:gd name="T85" fmla="*/ 23 h 116"/>
                <a:gd name="T86" fmla="*/ 94 w 349"/>
                <a:gd name="T87" fmla="*/ 10 h 116"/>
                <a:gd name="T88" fmla="*/ 73 w 349"/>
                <a:gd name="T89" fmla="*/ 14 h 116"/>
                <a:gd name="T90" fmla="*/ 52 w 349"/>
                <a:gd name="T91" fmla="*/ 32 h 116"/>
                <a:gd name="T92" fmla="*/ 35 w 349"/>
                <a:gd name="T93" fmla="*/ 58 h 116"/>
                <a:gd name="T94" fmla="*/ 17 w 349"/>
                <a:gd name="T95" fmla="*/ 84 h 116"/>
                <a:gd name="T96" fmla="*/ 10 w 349"/>
                <a:gd name="T97" fmla="*/ 102 h 116"/>
                <a:gd name="T98" fmla="*/ 8 w 349"/>
                <a:gd name="T99" fmla="*/ 106 h 116"/>
                <a:gd name="T100" fmla="*/ 4 w 349"/>
                <a:gd name="T101" fmla="*/ 108 h 116"/>
                <a:gd name="T102" fmla="*/ 0 w 349"/>
                <a:gd name="T103" fmla="*/ 103 h 116"/>
                <a:gd name="T104" fmla="*/ 6 w 349"/>
                <a:gd name="T105" fmla="*/ 84 h 116"/>
                <a:gd name="T106" fmla="*/ 22 w 349"/>
                <a:gd name="T107" fmla="*/ 58 h 116"/>
                <a:gd name="T108" fmla="*/ 40 w 349"/>
                <a:gd name="T109" fmla="*/ 33 h 116"/>
                <a:gd name="T110" fmla="*/ 54 w 349"/>
                <a:gd name="T111" fmla="*/ 17 h 116"/>
                <a:gd name="T112" fmla="*/ 84 w 349"/>
                <a:gd name="T11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9" h="116">
                  <a:moveTo>
                    <a:pt x="84" y="0"/>
                  </a:moveTo>
                  <a:lnTo>
                    <a:pt x="97" y="1"/>
                  </a:lnTo>
                  <a:lnTo>
                    <a:pt x="106" y="7"/>
                  </a:lnTo>
                  <a:lnTo>
                    <a:pt x="112" y="17"/>
                  </a:lnTo>
                  <a:lnTo>
                    <a:pt x="116" y="29"/>
                  </a:lnTo>
                  <a:lnTo>
                    <a:pt x="125" y="25"/>
                  </a:lnTo>
                  <a:lnTo>
                    <a:pt x="145" y="18"/>
                  </a:lnTo>
                  <a:lnTo>
                    <a:pt x="165" y="11"/>
                  </a:lnTo>
                  <a:lnTo>
                    <a:pt x="186" y="7"/>
                  </a:lnTo>
                  <a:lnTo>
                    <a:pt x="207" y="7"/>
                  </a:lnTo>
                  <a:lnTo>
                    <a:pt x="225" y="11"/>
                  </a:lnTo>
                  <a:lnTo>
                    <a:pt x="232" y="15"/>
                  </a:lnTo>
                  <a:lnTo>
                    <a:pt x="237" y="19"/>
                  </a:lnTo>
                  <a:lnTo>
                    <a:pt x="243" y="26"/>
                  </a:lnTo>
                  <a:lnTo>
                    <a:pt x="245" y="22"/>
                  </a:lnTo>
                  <a:lnTo>
                    <a:pt x="249" y="19"/>
                  </a:lnTo>
                  <a:lnTo>
                    <a:pt x="255" y="18"/>
                  </a:lnTo>
                  <a:lnTo>
                    <a:pt x="271" y="17"/>
                  </a:lnTo>
                  <a:lnTo>
                    <a:pt x="289" y="21"/>
                  </a:lnTo>
                  <a:lnTo>
                    <a:pt x="309" y="29"/>
                  </a:lnTo>
                  <a:lnTo>
                    <a:pt x="327" y="39"/>
                  </a:lnTo>
                  <a:lnTo>
                    <a:pt x="340" y="51"/>
                  </a:lnTo>
                  <a:lnTo>
                    <a:pt x="349" y="65"/>
                  </a:lnTo>
                  <a:lnTo>
                    <a:pt x="349" y="72"/>
                  </a:lnTo>
                  <a:lnTo>
                    <a:pt x="347" y="80"/>
                  </a:lnTo>
                  <a:lnTo>
                    <a:pt x="342" y="90"/>
                  </a:lnTo>
                  <a:lnTo>
                    <a:pt x="329" y="98"/>
                  </a:lnTo>
                  <a:lnTo>
                    <a:pt x="310" y="106"/>
                  </a:lnTo>
                  <a:lnTo>
                    <a:pt x="285" y="110"/>
                  </a:lnTo>
                  <a:lnTo>
                    <a:pt x="259" y="113"/>
                  </a:lnTo>
                  <a:lnTo>
                    <a:pt x="230" y="113"/>
                  </a:lnTo>
                  <a:lnTo>
                    <a:pt x="203" y="113"/>
                  </a:lnTo>
                  <a:lnTo>
                    <a:pt x="181" y="113"/>
                  </a:lnTo>
                  <a:lnTo>
                    <a:pt x="108" y="114"/>
                  </a:lnTo>
                  <a:lnTo>
                    <a:pt x="43" y="116"/>
                  </a:lnTo>
                  <a:lnTo>
                    <a:pt x="43" y="116"/>
                  </a:lnTo>
                  <a:lnTo>
                    <a:pt x="41" y="114"/>
                  </a:lnTo>
                  <a:lnTo>
                    <a:pt x="39" y="113"/>
                  </a:lnTo>
                  <a:lnTo>
                    <a:pt x="39" y="112"/>
                  </a:lnTo>
                  <a:lnTo>
                    <a:pt x="39" y="109"/>
                  </a:lnTo>
                  <a:lnTo>
                    <a:pt x="41" y="108"/>
                  </a:lnTo>
                  <a:lnTo>
                    <a:pt x="43" y="106"/>
                  </a:lnTo>
                  <a:lnTo>
                    <a:pt x="108" y="105"/>
                  </a:lnTo>
                  <a:lnTo>
                    <a:pt x="181" y="103"/>
                  </a:lnTo>
                  <a:lnTo>
                    <a:pt x="204" y="105"/>
                  </a:lnTo>
                  <a:lnTo>
                    <a:pt x="230" y="105"/>
                  </a:lnTo>
                  <a:lnTo>
                    <a:pt x="258" y="103"/>
                  </a:lnTo>
                  <a:lnTo>
                    <a:pt x="284" y="102"/>
                  </a:lnTo>
                  <a:lnTo>
                    <a:pt x="307" y="96"/>
                  </a:lnTo>
                  <a:lnTo>
                    <a:pt x="320" y="92"/>
                  </a:lnTo>
                  <a:lnTo>
                    <a:pt x="331" y="85"/>
                  </a:lnTo>
                  <a:lnTo>
                    <a:pt x="338" y="79"/>
                  </a:lnTo>
                  <a:lnTo>
                    <a:pt x="339" y="68"/>
                  </a:lnTo>
                  <a:lnTo>
                    <a:pt x="332" y="57"/>
                  </a:lnTo>
                  <a:lnTo>
                    <a:pt x="320" y="46"/>
                  </a:lnTo>
                  <a:lnTo>
                    <a:pt x="303" y="36"/>
                  </a:lnTo>
                  <a:lnTo>
                    <a:pt x="287" y="29"/>
                  </a:lnTo>
                  <a:lnTo>
                    <a:pt x="270" y="26"/>
                  </a:lnTo>
                  <a:lnTo>
                    <a:pt x="258" y="26"/>
                  </a:lnTo>
                  <a:lnTo>
                    <a:pt x="255" y="28"/>
                  </a:lnTo>
                  <a:lnTo>
                    <a:pt x="254" y="28"/>
                  </a:lnTo>
                  <a:lnTo>
                    <a:pt x="251" y="29"/>
                  </a:lnTo>
                  <a:lnTo>
                    <a:pt x="249" y="32"/>
                  </a:lnTo>
                  <a:lnTo>
                    <a:pt x="249" y="35"/>
                  </a:lnTo>
                  <a:lnTo>
                    <a:pt x="249" y="37"/>
                  </a:lnTo>
                  <a:lnTo>
                    <a:pt x="249" y="43"/>
                  </a:lnTo>
                  <a:lnTo>
                    <a:pt x="249" y="44"/>
                  </a:lnTo>
                  <a:lnTo>
                    <a:pt x="248" y="47"/>
                  </a:lnTo>
                  <a:lnTo>
                    <a:pt x="247" y="48"/>
                  </a:lnTo>
                  <a:lnTo>
                    <a:pt x="244" y="48"/>
                  </a:lnTo>
                  <a:lnTo>
                    <a:pt x="241" y="47"/>
                  </a:lnTo>
                  <a:lnTo>
                    <a:pt x="241" y="44"/>
                  </a:lnTo>
                  <a:lnTo>
                    <a:pt x="233" y="29"/>
                  </a:lnTo>
                  <a:lnTo>
                    <a:pt x="219" y="19"/>
                  </a:lnTo>
                  <a:lnTo>
                    <a:pt x="204" y="15"/>
                  </a:lnTo>
                  <a:lnTo>
                    <a:pt x="186" y="17"/>
                  </a:lnTo>
                  <a:lnTo>
                    <a:pt x="167" y="21"/>
                  </a:lnTo>
                  <a:lnTo>
                    <a:pt x="147" y="26"/>
                  </a:lnTo>
                  <a:lnTo>
                    <a:pt x="128" y="33"/>
                  </a:lnTo>
                  <a:lnTo>
                    <a:pt x="121" y="36"/>
                  </a:lnTo>
                  <a:lnTo>
                    <a:pt x="113" y="39"/>
                  </a:lnTo>
                  <a:lnTo>
                    <a:pt x="112" y="40"/>
                  </a:lnTo>
                  <a:lnTo>
                    <a:pt x="109" y="39"/>
                  </a:lnTo>
                  <a:lnTo>
                    <a:pt x="108" y="37"/>
                  </a:lnTo>
                  <a:lnTo>
                    <a:pt x="108" y="36"/>
                  </a:lnTo>
                  <a:lnTo>
                    <a:pt x="105" y="23"/>
                  </a:lnTo>
                  <a:lnTo>
                    <a:pt x="101" y="15"/>
                  </a:lnTo>
                  <a:lnTo>
                    <a:pt x="94" y="10"/>
                  </a:lnTo>
                  <a:lnTo>
                    <a:pt x="84" y="10"/>
                  </a:lnTo>
                  <a:lnTo>
                    <a:pt x="73" y="14"/>
                  </a:lnTo>
                  <a:lnTo>
                    <a:pt x="61" y="23"/>
                  </a:lnTo>
                  <a:lnTo>
                    <a:pt x="52" y="32"/>
                  </a:lnTo>
                  <a:lnTo>
                    <a:pt x="44" y="44"/>
                  </a:lnTo>
                  <a:lnTo>
                    <a:pt x="35" y="58"/>
                  </a:lnTo>
                  <a:lnTo>
                    <a:pt x="25" y="72"/>
                  </a:lnTo>
                  <a:lnTo>
                    <a:pt x="17" y="84"/>
                  </a:lnTo>
                  <a:lnTo>
                    <a:pt x="11" y="95"/>
                  </a:lnTo>
                  <a:lnTo>
                    <a:pt x="10" y="102"/>
                  </a:lnTo>
                  <a:lnTo>
                    <a:pt x="10" y="105"/>
                  </a:lnTo>
                  <a:lnTo>
                    <a:pt x="8" y="106"/>
                  </a:lnTo>
                  <a:lnTo>
                    <a:pt x="6" y="108"/>
                  </a:lnTo>
                  <a:lnTo>
                    <a:pt x="4" y="108"/>
                  </a:lnTo>
                  <a:lnTo>
                    <a:pt x="1" y="106"/>
                  </a:lnTo>
                  <a:lnTo>
                    <a:pt x="0" y="103"/>
                  </a:lnTo>
                  <a:lnTo>
                    <a:pt x="1" y="95"/>
                  </a:lnTo>
                  <a:lnTo>
                    <a:pt x="6" y="84"/>
                  </a:lnTo>
                  <a:lnTo>
                    <a:pt x="14" y="72"/>
                  </a:lnTo>
                  <a:lnTo>
                    <a:pt x="22" y="58"/>
                  </a:lnTo>
                  <a:lnTo>
                    <a:pt x="32" y="44"/>
                  </a:lnTo>
                  <a:lnTo>
                    <a:pt x="40" y="33"/>
                  </a:lnTo>
                  <a:lnTo>
                    <a:pt x="48" y="23"/>
                  </a:lnTo>
                  <a:lnTo>
                    <a:pt x="54" y="17"/>
                  </a:lnTo>
                  <a:lnTo>
                    <a:pt x="69" y="6"/>
                  </a:lnTo>
                  <a:lnTo>
                    <a:pt x="84"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13" name="Freeform 267"/>
            <p:cNvSpPr>
              <a:spLocks noEditPoints="1"/>
            </p:cNvSpPr>
            <p:nvPr/>
          </p:nvSpPr>
          <p:spPr bwMode="auto">
            <a:xfrm>
              <a:off x="3275013" y="2900363"/>
              <a:ext cx="1681163" cy="758825"/>
            </a:xfrm>
            <a:custGeom>
              <a:avLst/>
              <a:gdLst>
                <a:gd name="T0" fmla="*/ 48 w 1059"/>
                <a:gd name="T1" fmla="*/ 369 h 478"/>
                <a:gd name="T2" fmla="*/ 10 w 1059"/>
                <a:gd name="T3" fmla="*/ 439 h 478"/>
                <a:gd name="T4" fmla="*/ 66 w 1059"/>
                <a:gd name="T5" fmla="*/ 443 h 478"/>
                <a:gd name="T6" fmla="*/ 138 w 1059"/>
                <a:gd name="T7" fmla="*/ 421 h 478"/>
                <a:gd name="T8" fmla="*/ 179 w 1059"/>
                <a:gd name="T9" fmla="*/ 350 h 478"/>
                <a:gd name="T10" fmla="*/ 654 w 1059"/>
                <a:gd name="T11" fmla="*/ 0 h 478"/>
                <a:gd name="T12" fmla="*/ 690 w 1059"/>
                <a:gd name="T13" fmla="*/ 53 h 478"/>
                <a:gd name="T14" fmla="*/ 803 w 1059"/>
                <a:gd name="T15" fmla="*/ 97 h 478"/>
                <a:gd name="T16" fmla="*/ 905 w 1059"/>
                <a:gd name="T17" fmla="*/ 78 h 478"/>
                <a:gd name="T18" fmla="*/ 1057 w 1059"/>
                <a:gd name="T19" fmla="*/ 143 h 478"/>
                <a:gd name="T20" fmla="*/ 999 w 1059"/>
                <a:gd name="T21" fmla="*/ 230 h 478"/>
                <a:gd name="T22" fmla="*/ 898 w 1059"/>
                <a:gd name="T23" fmla="*/ 245 h 478"/>
                <a:gd name="T24" fmla="*/ 800 w 1059"/>
                <a:gd name="T25" fmla="*/ 260 h 478"/>
                <a:gd name="T26" fmla="*/ 760 w 1059"/>
                <a:gd name="T27" fmla="*/ 281 h 478"/>
                <a:gd name="T28" fmla="*/ 821 w 1059"/>
                <a:gd name="T29" fmla="*/ 245 h 478"/>
                <a:gd name="T30" fmla="*/ 871 w 1059"/>
                <a:gd name="T31" fmla="*/ 234 h 478"/>
                <a:gd name="T32" fmla="*/ 1012 w 1059"/>
                <a:gd name="T33" fmla="*/ 215 h 478"/>
                <a:gd name="T34" fmla="*/ 1021 w 1059"/>
                <a:gd name="T35" fmla="*/ 111 h 478"/>
                <a:gd name="T36" fmla="*/ 843 w 1059"/>
                <a:gd name="T37" fmla="*/ 96 h 478"/>
                <a:gd name="T38" fmla="*/ 689 w 1059"/>
                <a:gd name="T39" fmla="*/ 143 h 478"/>
                <a:gd name="T40" fmla="*/ 679 w 1059"/>
                <a:gd name="T41" fmla="*/ 143 h 478"/>
                <a:gd name="T42" fmla="*/ 313 w 1059"/>
                <a:gd name="T43" fmla="*/ 254 h 478"/>
                <a:gd name="T44" fmla="*/ 256 w 1059"/>
                <a:gd name="T45" fmla="*/ 271 h 478"/>
                <a:gd name="T46" fmla="*/ 211 w 1059"/>
                <a:gd name="T47" fmla="*/ 197 h 478"/>
                <a:gd name="T48" fmla="*/ 162 w 1059"/>
                <a:gd name="T49" fmla="*/ 131 h 478"/>
                <a:gd name="T50" fmla="*/ 66 w 1059"/>
                <a:gd name="T51" fmla="*/ 187 h 478"/>
                <a:gd name="T52" fmla="*/ 73 w 1059"/>
                <a:gd name="T53" fmla="*/ 310 h 478"/>
                <a:gd name="T54" fmla="*/ 98 w 1059"/>
                <a:gd name="T55" fmla="*/ 296 h 478"/>
                <a:gd name="T56" fmla="*/ 193 w 1059"/>
                <a:gd name="T57" fmla="*/ 285 h 478"/>
                <a:gd name="T58" fmla="*/ 186 w 1059"/>
                <a:gd name="T59" fmla="*/ 369 h 478"/>
                <a:gd name="T60" fmla="*/ 117 w 1059"/>
                <a:gd name="T61" fmla="*/ 436 h 478"/>
                <a:gd name="T62" fmla="*/ 182 w 1059"/>
                <a:gd name="T63" fmla="*/ 468 h 478"/>
                <a:gd name="T64" fmla="*/ 468 w 1059"/>
                <a:gd name="T65" fmla="*/ 366 h 478"/>
                <a:gd name="T66" fmla="*/ 409 w 1059"/>
                <a:gd name="T67" fmla="*/ 396 h 478"/>
                <a:gd name="T68" fmla="*/ 139 w 1059"/>
                <a:gd name="T69" fmla="*/ 474 h 478"/>
                <a:gd name="T70" fmla="*/ 40 w 1059"/>
                <a:gd name="T71" fmla="*/ 457 h 478"/>
                <a:gd name="T72" fmla="*/ 0 w 1059"/>
                <a:gd name="T73" fmla="*/ 443 h 478"/>
                <a:gd name="T74" fmla="*/ 59 w 1059"/>
                <a:gd name="T75" fmla="*/ 340 h 478"/>
                <a:gd name="T76" fmla="*/ 62 w 1059"/>
                <a:gd name="T77" fmla="*/ 232 h 478"/>
                <a:gd name="T78" fmla="*/ 73 w 1059"/>
                <a:gd name="T79" fmla="*/ 172 h 478"/>
                <a:gd name="T80" fmla="*/ 178 w 1059"/>
                <a:gd name="T81" fmla="*/ 121 h 478"/>
                <a:gd name="T82" fmla="*/ 220 w 1059"/>
                <a:gd name="T83" fmla="*/ 195 h 478"/>
                <a:gd name="T84" fmla="*/ 259 w 1059"/>
                <a:gd name="T85" fmla="*/ 263 h 478"/>
                <a:gd name="T86" fmla="*/ 336 w 1059"/>
                <a:gd name="T87" fmla="*/ 239 h 478"/>
                <a:gd name="T88" fmla="*/ 679 w 1059"/>
                <a:gd name="T89" fmla="*/ 71 h 478"/>
                <a:gd name="T90" fmla="*/ 680 w 1059"/>
                <a:gd name="T91" fmla="*/ 20 h 478"/>
                <a:gd name="T92" fmla="*/ 607 w 1059"/>
                <a:gd name="T93" fmla="*/ 19 h 478"/>
                <a:gd name="T94" fmla="*/ 534 w 1059"/>
                <a:gd name="T95" fmla="*/ 38 h 478"/>
                <a:gd name="T96" fmla="*/ 490 w 1059"/>
                <a:gd name="T97" fmla="*/ 78 h 478"/>
                <a:gd name="T98" fmla="*/ 541 w 1059"/>
                <a:gd name="T99" fmla="*/ 165 h 478"/>
                <a:gd name="T100" fmla="*/ 525 w 1059"/>
                <a:gd name="T101" fmla="*/ 144 h 478"/>
                <a:gd name="T102" fmla="*/ 478 w 1059"/>
                <a:gd name="T103" fmla="*/ 59 h 478"/>
                <a:gd name="T104" fmla="*/ 572 w 1059"/>
                <a:gd name="T105" fmla="*/ 22 h 478"/>
                <a:gd name="T106" fmla="*/ 638 w 1059"/>
                <a:gd name="T107" fmla="*/ 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9" h="478">
                  <a:moveTo>
                    <a:pt x="179" y="281"/>
                  </a:moveTo>
                  <a:lnTo>
                    <a:pt x="125" y="294"/>
                  </a:lnTo>
                  <a:lnTo>
                    <a:pt x="124" y="297"/>
                  </a:lnTo>
                  <a:lnTo>
                    <a:pt x="98" y="316"/>
                  </a:lnTo>
                  <a:lnTo>
                    <a:pt x="72" y="341"/>
                  </a:lnTo>
                  <a:lnTo>
                    <a:pt x="48" y="369"/>
                  </a:lnTo>
                  <a:lnTo>
                    <a:pt x="27" y="396"/>
                  </a:lnTo>
                  <a:lnTo>
                    <a:pt x="14" y="424"/>
                  </a:lnTo>
                  <a:lnTo>
                    <a:pt x="12" y="427"/>
                  </a:lnTo>
                  <a:lnTo>
                    <a:pt x="11" y="431"/>
                  </a:lnTo>
                  <a:lnTo>
                    <a:pt x="10" y="435"/>
                  </a:lnTo>
                  <a:lnTo>
                    <a:pt x="10" y="439"/>
                  </a:lnTo>
                  <a:lnTo>
                    <a:pt x="10" y="442"/>
                  </a:lnTo>
                  <a:lnTo>
                    <a:pt x="12" y="445"/>
                  </a:lnTo>
                  <a:lnTo>
                    <a:pt x="21" y="449"/>
                  </a:lnTo>
                  <a:lnTo>
                    <a:pt x="33" y="449"/>
                  </a:lnTo>
                  <a:lnTo>
                    <a:pt x="48" y="446"/>
                  </a:lnTo>
                  <a:lnTo>
                    <a:pt x="66" y="443"/>
                  </a:lnTo>
                  <a:lnTo>
                    <a:pt x="81" y="438"/>
                  </a:lnTo>
                  <a:lnTo>
                    <a:pt x="96" y="434"/>
                  </a:lnTo>
                  <a:lnTo>
                    <a:pt x="103" y="431"/>
                  </a:lnTo>
                  <a:lnTo>
                    <a:pt x="109" y="429"/>
                  </a:lnTo>
                  <a:lnTo>
                    <a:pt x="114" y="428"/>
                  </a:lnTo>
                  <a:lnTo>
                    <a:pt x="138" y="421"/>
                  </a:lnTo>
                  <a:lnTo>
                    <a:pt x="153" y="414"/>
                  </a:lnTo>
                  <a:lnTo>
                    <a:pt x="164" y="405"/>
                  </a:lnTo>
                  <a:lnTo>
                    <a:pt x="171" y="389"/>
                  </a:lnTo>
                  <a:lnTo>
                    <a:pt x="176" y="367"/>
                  </a:lnTo>
                  <a:lnTo>
                    <a:pt x="178" y="359"/>
                  </a:lnTo>
                  <a:lnTo>
                    <a:pt x="179" y="350"/>
                  </a:lnTo>
                  <a:lnTo>
                    <a:pt x="182" y="334"/>
                  </a:lnTo>
                  <a:lnTo>
                    <a:pt x="185" y="319"/>
                  </a:lnTo>
                  <a:lnTo>
                    <a:pt x="186" y="305"/>
                  </a:lnTo>
                  <a:lnTo>
                    <a:pt x="185" y="292"/>
                  </a:lnTo>
                  <a:lnTo>
                    <a:pt x="179" y="281"/>
                  </a:lnTo>
                  <a:close/>
                  <a:moveTo>
                    <a:pt x="654" y="0"/>
                  </a:moveTo>
                  <a:lnTo>
                    <a:pt x="668" y="1"/>
                  </a:lnTo>
                  <a:lnTo>
                    <a:pt x="679" y="7"/>
                  </a:lnTo>
                  <a:lnTo>
                    <a:pt x="689" y="16"/>
                  </a:lnTo>
                  <a:lnTo>
                    <a:pt x="691" y="27"/>
                  </a:lnTo>
                  <a:lnTo>
                    <a:pt x="691" y="40"/>
                  </a:lnTo>
                  <a:lnTo>
                    <a:pt x="690" y="53"/>
                  </a:lnTo>
                  <a:lnTo>
                    <a:pt x="689" y="60"/>
                  </a:lnTo>
                  <a:lnTo>
                    <a:pt x="689" y="66"/>
                  </a:lnTo>
                  <a:lnTo>
                    <a:pt x="689" y="71"/>
                  </a:lnTo>
                  <a:lnTo>
                    <a:pt x="689" y="71"/>
                  </a:lnTo>
                  <a:lnTo>
                    <a:pt x="689" y="128"/>
                  </a:lnTo>
                  <a:lnTo>
                    <a:pt x="803" y="97"/>
                  </a:lnTo>
                  <a:lnTo>
                    <a:pt x="803" y="96"/>
                  </a:lnTo>
                  <a:lnTo>
                    <a:pt x="804" y="93"/>
                  </a:lnTo>
                  <a:lnTo>
                    <a:pt x="807" y="93"/>
                  </a:lnTo>
                  <a:lnTo>
                    <a:pt x="840" y="88"/>
                  </a:lnTo>
                  <a:lnTo>
                    <a:pt x="873" y="82"/>
                  </a:lnTo>
                  <a:lnTo>
                    <a:pt x="905" y="78"/>
                  </a:lnTo>
                  <a:lnTo>
                    <a:pt x="938" y="77"/>
                  </a:lnTo>
                  <a:lnTo>
                    <a:pt x="970" y="81"/>
                  </a:lnTo>
                  <a:lnTo>
                    <a:pt x="1001" y="89"/>
                  </a:lnTo>
                  <a:lnTo>
                    <a:pt x="1026" y="104"/>
                  </a:lnTo>
                  <a:lnTo>
                    <a:pt x="1046" y="122"/>
                  </a:lnTo>
                  <a:lnTo>
                    <a:pt x="1057" y="143"/>
                  </a:lnTo>
                  <a:lnTo>
                    <a:pt x="1059" y="159"/>
                  </a:lnTo>
                  <a:lnTo>
                    <a:pt x="1058" y="176"/>
                  </a:lnTo>
                  <a:lnTo>
                    <a:pt x="1050" y="192"/>
                  </a:lnTo>
                  <a:lnTo>
                    <a:pt x="1036" y="209"/>
                  </a:lnTo>
                  <a:lnTo>
                    <a:pt x="1019" y="220"/>
                  </a:lnTo>
                  <a:lnTo>
                    <a:pt x="999" y="230"/>
                  </a:lnTo>
                  <a:lnTo>
                    <a:pt x="975" y="235"/>
                  </a:lnTo>
                  <a:lnTo>
                    <a:pt x="952" y="238"/>
                  </a:lnTo>
                  <a:lnTo>
                    <a:pt x="926" y="241"/>
                  </a:lnTo>
                  <a:lnTo>
                    <a:pt x="901" y="242"/>
                  </a:lnTo>
                  <a:lnTo>
                    <a:pt x="901" y="243"/>
                  </a:lnTo>
                  <a:lnTo>
                    <a:pt x="898" y="245"/>
                  </a:lnTo>
                  <a:lnTo>
                    <a:pt x="897" y="245"/>
                  </a:lnTo>
                  <a:lnTo>
                    <a:pt x="887" y="246"/>
                  </a:lnTo>
                  <a:lnTo>
                    <a:pt x="866" y="248"/>
                  </a:lnTo>
                  <a:lnTo>
                    <a:pt x="844" y="250"/>
                  </a:lnTo>
                  <a:lnTo>
                    <a:pt x="822" y="254"/>
                  </a:lnTo>
                  <a:lnTo>
                    <a:pt x="800" y="260"/>
                  </a:lnTo>
                  <a:lnTo>
                    <a:pt x="781" y="268"/>
                  </a:lnTo>
                  <a:lnTo>
                    <a:pt x="767" y="281"/>
                  </a:lnTo>
                  <a:lnTo>
                    <a:pt x="766" y="282"/>
                  </a:lnTo>
                  <a:lnTo>
                    <a:pt x="763" y="282"/>
                  </a:lnTo>
                  <a:lnTo>
                    <a:pt x="762" y="282"/>
                  </a:lnTo>
                  <a:lnTo>
                    <a:pt x="760" y="281"/>
                  </a:lnTo>
                  <a:lnTo>
                    <a:pt x="759" y="279"/>
                  </a:lnTo>
                  <a:lnTo>
                    <a:pt x="759" y="277"/>
                  </a:lnTo>
                  <a:lnTo>
                    <a:pt x="760" y="274"/>
                  </a:lnTo>
                  <a:lnTo>
                    <a:pt x="777" y="261"/>
                  </a:lnTo>
                  <a:lnTo>
                    <a:pt x="798" y="252"/>
                  </a:lnTo>
                  <a:lnTo>
                    <a:pt x="821" y="245"/>
                  </a:lnTo>
                  <a:lnTo>
                    <a:pt x="821" y="245"/>
                  </a:lnTo>
                  <a:lnTo>
                    <a:pt x="821" y="242"/>
                  </a:lnTo>
                  <a:lnTo>
                    <a:pt x="822" y="241"/>
                  </a:lnTo>
                  <a:lnTo>
                    <a:pt x="825" y="239"/>
                  </a:lnTo>
                  <a:lnTo>
                    <a:pt x="846" y="235"/>
                  </a:lnTo>
                  <a:lnTo>
                    <a:pt x="871" y="234"/>
                  </a:lnTo>
                  <a:lnTo>
                    <a:pt x="897" y="232"/>
                  </a:lnTo>
                  <a:lnTo>
                    <a:pt x="920" y="231"/>
                  </a:lnTo>
                  <a:lnTo>
                    <a:pt x="945" y="230"/>
                  </a:lnTo>
                  <a:lnTo>
                    <a:pt x="970" y="227"/>
                  </a:lnTo>
                  <a:lnTo>
                    <a:pt x="992" y="221"/>
                  </a:lnTo>
                  <a:lnTo>
                    <a:pt x="1012" y="215"/>
                  </a:lnTo>
                  <a:lnTo>
                    <a:pt x="1029" y="204"/>
                  </a:lnTo>
                  <a:lnTo>
                    <a:pt x="1041" y="188"/>
                  </a:lnTo>
                  <a:lnTo>
                    <a:pt x="1050" y="166"/>
                  </a:lnTo>
                  <a:lnTo>
                    <a:pt x="1048" y="146"/>
                  </a:lnTo>
                  <a:lnTo>
                    <a:pt x="1037" y="128"/>
                  </a:lnTo>
                  <a:lnTo>
                    <a:pt x="1021" y="111"/>
                  </a:lnTo>
                  <a:lnTo>
                    <a:pt x="997" y="97"/>
                  </a:lnTo>
                  <a:lnTo>
                    <a:pt x="968" y="89"/>
                  </a:lnTo>
                  <a:lnTo>
                    <a:pt x="938" y="86"/>
                  </a:lnTo>
                  <a:lnTo>
                    <a:pt x="906" y="86"/>
                  </a:lnTo>
                  <a:lnTo>
                    <a:pt x="875" y="91"/>
                  </a:lnTo>
                  <a:lnTo>
                    <a:pt x="843" y="96"/>
                  </a:lnTo>
                  <a:lnTo>
                    <a:pt x="815" y="100"/>
                  </a:lnTo>
                  <a:lnTo>
                    <a:pt x="815" y="103"/>
                  </a:lnTo>
                  <a:lnTo>
                    <a:pt x="814" y="104"/>
                  </a:lnTo>
                  <a:lnTo>
                    <a:pt x="813" y="104"/>
                  </a:lnTo>
                  <a:lnTo>
                    <a:pt x="689" y="137"/>
                  </a:lnTo>
                  <a:lnTo>
                    <a:pt x="689" y="143"/>
                  </a:lnTo>
                  <a:lnTo>
                    <a:pt x="689" y="146"/>
                  </a:lnTo>
                  <a:lnTo>
                    <a:pt x="686" y="147"/>
                  </a:lnTo>
                  <a:lnTo>
                    <a:pt x="683" y="147"/>
                  </a:lnTo>
                  <a:lnTo>
                    <a:pt x="682" y="147"/>
                  </a:lnTo>
                  <a:lnTo>
                    <a:pt x="680" y="146"/>
                  </a:lnTo>
                  <a:lnTo>
                    <a:pt x="679" y="143"/>
                  </a:lnTo>
                  <a:lnTo>
                    <a:pt x="679" y="140"/>
                  </a:lnTo>
                  <a:lnTo>
                    <a:pt x="577" y="172"/>
                  </a:lnTo>
                  <a:lnTo>
                    <a:pt x="477" y="205"/>
                  </a:lnTo>
                  <a:lnTo>
                    <a:pt x="397" y="230"/>
                  </a:lnTo>
                  <a:lnTo>
                    <a:pt x="339" y="248"/>
                  </a:lnTo>
                  <a:lnTo>
                    <a:pt x="313" y="254"/>
                  </a:lnTo>
                  <a:lnTo>
                    <a:pt x="307" y="256"/>
                  </a:lnTo>
                  <a:lnTo>
                    <a:pt x="302" y="259"/>
                  </a:lnTo>
                  <a:lnTo>
                    <a:pt x="296" y="260"/>
                  </a:lnTo>
                  <a:lnTo>
                    <a:pt x="282" y="266"/>
                  </a:lnTo>
                  <a:lnTo>
                    <a:pt x="270" y="270"/>
                  </a:lnTo>
                  <a:lnTo>
                    <a:pt x="256" y="271"/>
                  </a:lnTo>
                  <a:lnTo>
                    <a:pt x="245" y="268"/>
                  </a:lnTo>
                  <a:lnTo>
                    <a:pt x="233" y="260"/>
                  </a:lnTo>
                  <a:lnTo>
                    <a:pt x="224" y="248"/>
                  </a:lnTo>
                  <a:lnTo>
                    <a:pt x="219" y="231"/>
                  </a:lnTo>
                  <a:lnTo>
                    <a:pt x="215" y="215"/>
                  </a:lnTo>
                  <a:lnTo>
                    <a:pt x="211" y="197"/>
                  </a:lnTo>
                  <a:lnTo>
                    <a:pt x="208" y="177"/>
                  </a:lnTo>
                  <a:lnTo>
                    <a:pt x="204" y="161"/>
                  </a:lnTo>
                  <a:lnTo>
                    <a:pt x="197" y="146"/>
                  </a:lnTo>
                  <a:lnTo>
                    <a:pt x="189" y="136"/>
                  </a:lnTo>
                  <a:lnTo>
                    <a:pt x="176" y="131"/>
                  </a:lnTo>
                  <a:lnTo>
                    <a:pt x="162" y="131"/>
                  </a:lnTo>
                  <a:lnTo>
                    <a:pt x="146" y="136"/>
                  </a:lnTo>
                  <a:lnTo>
                    <a:pt x="129" y="146"/>
                  </a:lnTo>
                  <a:lnTo>
                    <a:pt x="112" y="157"/>
                  </a:lnTo>
                  <a:lnTo>
                    <a:pt x="95" y="168"/>
                  </a:lnTo>
                  <a:lnTo>
                    <a:pt x="80" y="179"/>
                  </a:lnTo>
                  <a:lnTo>
                    <a:pt x="66" y="187"/>
                  </a:lnTo>
                  <a:lnTo>
                    <a:pt x="72" y="212"/>
                  </a:lnTo>
                  <a:lnTo>
                    <a:pt x="72" y="234"/>
                  </a:lnTo>
                  <a:lnTo>
                    <a:pt x="70" y="257"/>
                  </a:lnTo>
                  <a:lnTo>
                    <a:pt x="70" y="274"/>
                  </a:lnTo>
                  <a:lnTo>
                    <a:pt x="72" y="292"/>
                  </a:lnTo>
                  <a:lnTo>
                    <a:pt x="73" y="310"/>
                  </a:lnTo>
                  <a:lnTo>
                    <a:pt x="73" y="327"/>
                  </a:lnTo>
                  <a:lnTo>
                    <a:pt x="100" y="303"/>
                  </a:lnTo>
                  <a:lnTo>
                    <a:pt x="98" y="301"/>
                  </a:lnTo>
                  <a:lnTo>
                    <a:pt x="96" y="300"/>
                  </a:lnTo>
                  <a:lnTo>
                    <a:pt x="96" y="297"/>
                  </a:lnTo>
                  <a:lnTo>
                    <a:pt x="98" y="296"/>
                  </a:lnTo>
                  <a:lnTo>
                    <a:pt x="99" y="294"/>
                  </a:lnTo>
                  <a:lnTo>
                    <a:pt x="139" y="281"/>
                  </a:lnTo>
                  <a:lnTo>
                    <a:pt x="180" y="271"/>
                  </a:lnTo>
                  <a:lnTo>
                    <a:pt x="183" y="271"/>
                  </a:lnTo>
                  <a:lnTo>
                    <a:pt x="186" y="272"/>
                  </a:lnTo>
                  <a:lnTo>
                    <a:pt x="193" y="285"/>
                  </a:lnTo>
                  <a:lnTo>
                    <a:pt x="196" y="300"/>
                  </a:lnTo>
                  <a:lnTo>
                    <a:pt x="194" y="316"/>
                  </a:lnTo>
                  <a:lnTo>
                    <a:pt x="191" y="334"/>
                  </a:lnTo>
                  <a:lnTo>
                    <a:pt x="189" y="351"/>
                  </a:lnTo>
                  <a:lnTo>
                    <a:pt x="187" y="361"/>
                  </a:lnTo>
                  <a:lnTo>
                    <a:pt x="186" y="369"/>
                  </a:lnTo>
                  <a:lnTo>
                    <a:pt x="180" y="391"/>
                  </a:lnTo>
                  <a:lnTo>
                    <a:pt x="175" y="406"/>
                  </a:lnTo>
                  <a:lnTo>
                    <a:pt x="165" y="417"/>
                  </a:lnTo>
                  <a:lnTo>
                    <a:pt x="153" y="425"/>
                  </a:lnTo>
                  <a:lnTo>
                    <a:pt x="138" y="431"/>
                  </a:lnTo>
                  <a:lnTo>
                    <a:pt x="117" y="436"/>
                  </a:lnTo>
                  <a:lnTo>
                    <a:pt x="113" y="438"/>
                  </a:lnTo>
                  <a:lnTo>
                    <a:pt x="109" y="439"/>
                  </a:lnTo>
                  <a:lnTo>
                    <a:pt x="125" y="456"/>
                  </a:lnTo>
                  <a:lnTo>
                    <a:pt x="143" y="465"/>
                  </a:lnTo>
                  <a:lnTo>
                    <a:pt x="161" y="469"/>
                  </a:lnTo>
                  <a:lnTo>
                    <a:pt x="182" y="468"/>
                  </a:lnTo>
                  <a:lnTo>
                    <a:pt x="204" y="462"/>
                  </a:lnTo>
                  <a:lnTo>
                    <a:pt x="229" y="454"/>
                  </a:lnTo>
                  <a:lnTo>
                    <a:pt x="346" y="410"/>
                  </a:lnTo>
                  <a:lnTo>
                    <a:pt x="405" y="388"/>
                  </a:lnTo>
                  <a:lnTo>
                    <a:pt x="467" y="366"/>
                  </a:lnTo>
                  <a:lnTo>
                    <a:pt x="468" y="366"/>
                  </a:lnTo>
                  <a:lnTo>
                    <a:pt x="471" y="366"/>
                  </a:lnTo>
                  <a:lnTo>
                    <a:pt x="472" y="369"/>
                  </a:lnTo>
                  <a:lnTo>
                    <a:pt x="472" y="370"/>
                  </a:lnTo>
                  <a:lnTo>
                    <a:pt x="471" y="373"/>
                  </a:lnTo>
                  <a:lnTo>
                    <a:pt x="470" y="374"/>
                  </a:lnTo>
                  <a:lnTo>
                    <a:pt x="409" y="396"/>
                  </a:lnTo>
                  <a:lnTo>
                    <a:pt x="350" y="418"/>
                  </a:lnTo>
                  <a:lnTo>
                    <a:pt x="231" y="462"/>
                  </a:lnTo>
                  <a:lnTo>
                    <a:pt x="207" y="471"/>
                  </a:lnTo>
                  <a:lnTo>
                    <a:pt x="183" y="476"/>
                  </a:lnTo>
                  <a:lnTo>
                    <a:pt x="161" y="478"/>
                  </a:lnTo>
                  <a:lnTo>
                    <a:pt x="139" y="474"/>
                  </a:lnTo>
                  <a:lnTo>
                    <a:pt x="120" y="462"/>
                  </a:lnTo>
                  <a:lnTo>
                    <a:pt x="99" y="443"/>
                  </a:lnTo>
                  <a:lnTo>
                    <a:pt x="99" y="442"/>
                  </a:lnTo>
                  <a:lnTo>
                    <a:pt x="77" y="449"/>
                  </a:lnTo>
                  <a:lnTo>
                    <a:pt x="58" y="454"/>
                  </a:lnTo>
                  <a:lnTo>
                    <a:pt x="40" y="457"/>
                  </a:lnTo>
                  <a:lnTo>
                    <a:pt x="25" y="458"/>
                  </a:lnTo>
                  <a:lnTo>
                    <a:pt x="18" y="457"/>
                  </a:lnTo>
                  <a:lnTo>
                    <a:pt x="12" y="456"/>
                  </a:lnTo>
                  <a:lnTo>
                    <a:pt x="8" y="454"/>
                  </a:lnTo>
                  <a:lnTo>
                    <a:pt x="5" y="451"/>
                  </a:lnTo>
                  <a:lnTo>
                    <a:pt x="0" y="443"/>
                  </a:lnTo>
                  <a:lnTo>
                    <a:pt x="0" y="432"/>
                  </a:lnTo>
                  <a:lnTo>
                    <a:pt x="5" y="420"/>
                  </a:lnTo>
                  <a:lnTo>
                    <a:pt x="19" y="394"/>
                  </a:lnTo>
                  <a:lnTo>
                    <a:pt x="37" y="367"/>
                  </a:lnTo>
                  <a:lnTo>
                    <a:pt x="59" y="341"/>
                  </a:lnTo>
                  <a:lnTo>
                    <a:pt x="59" y="340"/>
                  </a:lnTo>
                  <a:lnTo>
                    <a:pt x="63" y="326"/>
                  </a:lnTo>
                  <a:lnTo>
                    <a:pt x="63" y="310"/>
                  </a:lnTo>
                  <a:lnTo>
                    <a:pt x="62" y="293"/>
                  </a:lnTo>
                  <a:lnTo>
                    <a:pt x="61" y="274"/>
                  </a:lnTo>
                  <a:lnTo>
                    <a:pt x="61" y="257"/>
                  </a:lnTo>
                  <a:lnTo>
                    <a:pt x="62" y="232"/>
                  </a:lnTo>
                  <a:lnTo>
                    <a:pt x="61" y="210"/>
                  </a:lnTo>
                  <a:lnTo>
                    <a:pt x="55" y="186"/>
                  </a:lnTo>
                  <a:lnTo>
                    <a:pt x="55" y="184"/>
                  </a:lnTo>
                  <a:lnTo>
                    <a:pt x="56" y="181"/>
                  </a:lnTo>
                  <a:lnTo>
                    <a:pt x="58" y="180"/>
                  </a:lnTo>
                  <a:lnTo>
                    <a:pt x="73" y="172"/>
                  </a:lnTo>
                  <a:lnTo>
                    <a:pt x="89" y="161"/>
                  </a:lnTo>
                  <a:lnTo>
                    <a:pt x="107" y="148"/>
                  </a:lnTo>
                  <a:lnTo>
                    <a:pt x="127" y="136"/>
                  </a:lnTo>
                  <a:lnTo>
                    <a:pt x="145" y="128"/>
                  </a:lnTo>
                  <a:lnTo>
                    <a:pt x="162" y="122"/>
                  </a:lnTo>
                  <a:lnTo>
                    <a:pt x="178" y="121"/>
                  </a:lnTo>
                  <a:lnTo>
                    <a:pt x="191" y="126"/>
                  </a:lnTo>
                  <a:lnTo>
                    <a:pt x="201" y="135"/>
                  </a:lnTo>
                  <a:lnTo>
                    <a:pt x="209" y="147"/>
                  </a:lnTo>
                  <a:lnTo>
                    <a:pt x="213" y="162"/>
                  </a:lnTo>
                  <a:lnTo>
                    <a:pt x="218" y="177"/>
                  </a:lnTo>
                  <a:lnTo>
                    <a:pt x="220" y="195"/>
                  </a:lnTo>
                  <a:lnTo>
                    <a:pt x="223" y="212"/>
                  </a:lnTo>
                  <a:lnTo>
                    <a:pt x="227" y="227"/>
                  </a:lnTo>
                  <a:lnTo>
                    <a:pt x="233" y="242"/>
                  </a:lnTo>
                  <a:lnTo>
                    <a:pt x="240" y="253"/>
                  </a:lnTo>
                  <a:lnTo>
                    <a:pt x="249" y="261"/>
                  </a:lnTo>
                  <a:lnTo>
                    <a:pt x="259" y="263"/>
                  </a:lnTo>
                  <a:lnTo>
                    <a:pt x="269" y="260"/>
                  </a:lnTo>
                  <a:lnTo>
                    <a:pt x="281" y="257"/>
                  </a:lnTo>
                  <a:lnTo>
                    <a:pt x="292" y="252"/>
                  </a:lnTo>
                  <a:lnTo>
                    <a:pt x="302" y="249"/>
                  </a:lnTo>
                  <a:lnTo>
                    <a:pt x="310" y="246"/>
                  </a:lnTo>
                  <a:lnTo>
                    <a:pt x="336" y="239"/>
                  </a:lnTo>
                  <a:lnTo>
                    <a:pt x="394" y="221"/>
                  </a:lnTo>
                  <a:lnTo>
                    <a:pt x="474" y="197"/>
                  </a:lnTo>
                  <a:lnTo>
                    <a:pt x="576" y="162"/>
                  </a:lnTo>
                  <a:lnTo>
                    <a:pt x="679" y="131"/>
                  </a:lnTo>
                  <a:lnTo>
                    <a:pt x="679" y="71"/>
                  </a:lnTo>
                  <a:lnTo>
                    <a:pt x="679" y="71"/>
                  </a:lnTo>
                  <a:lnTo>
                    <a:pt x="679" y="66"/>
                  </a:lnTo>
                  <a:lnTo>
                    <a:pt x="679" y="59"/>
                  </a:lnTo>
                  <a:lnTo>
                    <a:pt x="680" y="53"/>
                  </a:lnTo>
                  <a:lnTo>
                    <a:pt x="682" y="41"/>
                  </a:lnTo>
                  <a:lnTo>
                    <a:pt x="682" y="30"/>
                  </a:lnTo>
                  <a:lnTo>
                    <a:pt x="680" y="20"/>
                  </a:lnTo>
                  <a:lnTo>
                    <a:pt x="672" y="13"/>
                  </a:lnTo>
                  <a:lnTo>
                    <a:pt x="663" y="9"/>
                  </a:lnTo>
                  <a:lnTo>
                    <a:pt x="650" y="9"/>
                  </a:lnTo>
                  <a:lnTo>
                    <a:pt x="636" y="11"/>
                  </a:lnTo>
                  <a:lnTo>
                    <a:pt x="621" y="15"/>
                  </a:lnTo>
                  <a:lnTo>
                    <a:pt x="607" y="19"/>
                  </a:lnTo>
                  <a:lnTo>
                    <a:pt x="594" y="23"/>
                  </a:lnTo>
                  <a:lnTo>
                    <a:pt x="587" y="26"/>
                  </a:lnTo>
                  <a:lnTo>
                    <a:pt x="580" y="29"/>
                  </a:lnTo>
                  <a:lnTo>
                    <a:pt x="574" y="30"/>
                  </a:lnTo>
                  <a:lnTo>
                    <a:pt x="551" y="35"/>
                  </a:lnTo>
                  <a:lnTo>
                    <a:pt x="534" y="38"/>
                  </a:lnTo>
                  <a:lnTo>
                    <a:pt x="518" y="42"/>
                  </a:lnTo>
                  <a:lnTo>
                    <a:pt x="504" y="48"/>
                  </a:lnTo>
                  <a:lnTo>
                    <a:pt x="493" y="55"/>
                  </a:lnTo>
                  <a:lnTo>
                    <a:pt x="488" y="62"/>
                  </a:lnTo>
                  <a:lnTo>
                    <a:pt x="486" y="70"/>
                  </a:lnTo>
                  <a:lnTo>
                    <a:pt x="490" y="78"/>
                  </a:lnTo>
                  <a:lnTo>
                    <a:pt x="497" y="89"/>
                  </a:lnTo>
                  <a:lnTo>
                    <a:pt x="512" y="107"/>
                  </a:lnTo>
                  <a:lnTo>
                    <a:pt x="523" y="124"/>
                  </a:lnTo>
                  <a:lnTo>
                    <a:pt x="533" y="140"/>
                  </a:lnTo>
                  <a:lnTo>
                    <a:pt x="541" y="162"/>
                  </a:lnTo>
                  <a:lnTo>
                    <a:pt x="541" y="165"/>
                  </a:lnTo>
                  <a:lnTo>
                    <a:pt x="540" y="166"/>
                  </a:lnTo>
                  <a:lnTo>
                    <a:pt x="537" y="168"/>
                  </a:lnTo>
                  <a:lnTo>
                    <a:pt x="536" y="168"/>
                  </a:lnTo>
                  <a:lnTo>
                    <a:pt x="533" y="168"/>
                  </a:lnTo>
                  <a:lnTo>
                    <a:pt x="532" y="165"/>
                  </a:lnTo>
                  <a:lnTo>
                    <a:pt x="525" y="144"/>
                  </a:lnTo>
                  <a:lnTo>
                    <a:pt x="515" y="128"/>
                  </a:lnTo>
                  <a:lnTo>
                    <a:pt x="505" y="113"/>
                  </a:lnTo>
                  <a:lnTo>
                    <a:pt x="490" y="95"/>
                  </a:lnTo>
                  <a:lnTo>
                    <a:pt x="481" y="81"/>
                  </a:lnTo>
                  <a:lnTo>
                    <a:pt x="477" y="70"/>
                  </a:lnTo>
                  <a:lnTo>
                    <a:pt x="478" y="59"/>
                  </a:lnTo>
                  <a:lnTo>
                    <a:pt x="485" y="49"/>
                  </a:lnTo>
                  <a:lnTo>
                    <a:pt x="497" y="41"/>
                  </a:lnTo>
                  <a:lnTo>
                    <a:pt x="512" y="35"/>
                  </a:lnTo>
                  <a:lnTo>
                    <a:pt x="530" y="30"/>
                  </a:lnTo>
                  <a:lnTo>
                    <a:pt x="548" y="26"/>
                  </a:lnTo>
                  <a:lnTo>
                    <a:pt x="572" y="22"/>
                  </a:lnTo>
                  <a:lnTo>
                    <a:pt x="577" y="19"/>
                  </a:lnTo>
                  <a:lnTo>
                    <a:pt x="584" y="18"/>
                  </a:lnTo>
                  <a:lnTo>
                    <a:pt x="591" y="15"/>
                  </a:lnTo>
                  <a:lnTo>
                    <a:pt x="606" y="9"/>
                  </a:lnTo>
                  <a:lnTo>
                    <a:pt x="621" y="5"/>
                  </a:lnTo>
                  <a:lnTo>
                    <a:pt x="638" y="1"/>
                  </a:lnTo>
                  <a:lnTo>
                    <a:pt x="654"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14" name="Freeform 268"/>
            <p:cNvSpPr>
              <a:spLocks noEditPoints="1"/>
            </p:cNvSpPr>
            <p:nvPr/>
          </p:nvSpPr>
          <p:spPr bwMode="auto">
            <a:xfrm>
              <a:off x="3668713" y="3371851"/>
              <a:ext cx="98425" cy="76200"/>
            </a:xfrm>
            <a:custGeom>
              <a:avLst/>
              <a:gdLst>
                <a:gd name="T0" fmla="*/ 38 w 62"/>
                <a:gd name="T1" fmla="*/ 8 h 48"/>
                <a:gd name="T2" fmla="*/ 29 w 62"/>
                <a:gd name="T3" fmla="*/ 10 h 48"/>
                <a:gd name="T4" fmla="*/ 18 w 62"/>
                <a:gd name="T5" fmla="*/ 14 h 48"/>
                <a:gd name="T6" fmla="*/ 10 w 62"/>
                <a:gd name="T7" fmla="*/ 19 h 48"/>
                <a:gd name="T8" fmla="*/ 10 w 62"/>
                <a:gd name="T9" fmla="*/ 21 h 48"/>
                <a:gd name="T10" fmla="*/ 10 w 62"/>
                <a:gd name="T11" fmla="*/ 26 h 48"/>
                <a:gd name="T12" fmla="*/ 10 w 62"/>
                <a:gd name="T13" fmla="*/ 30 h 48"/>
                <a:gd name="T14" fmla="*/ 11 w 62"/>
                <a:gd name="T15" fmla="*/ 35 h 48"/>
                <a:gd name="T16" fmla="*/ 14 w 62"/>
                <a:gd name="T17" fmla="*/ 36 h 48"/>
                <a:gd name="T18" fmla="*/ 18 w 62"/>
                <a:gd name="T19" fmla="*/ 39 h 48"/>
                <a:gd name="T20" fmla="*/ 27 w 62"/>
                <a:gd name="T21" fmla="*/ 39 h 48"/>
                <a:gd name="T22" fmla="*/ 38 w 62"/>
                <a:gd name="T23" fmla="*/ 36 h 48"/>
                <a:gd name="T24" fmla="*/ 47 w 62"/>
                <a:gd name="T25" fmla="*/ 30 h 48"/>
                <a:gd name="T26" fmla="*/ 51 w 62"/>
                <a:gd name="T27" fmla="*/ 25 h 48"/>
                <a:gd name="T28" fmla="*/ 52 w 62"/>
                <a:gd name="T29" fmla="*/ 19 h 48"/>
                <a:gd name="T30" fmla="*/ 52 w 62"/>
                <a:gd name="T31" fmla="*/ 17 h 48"/>
                <a:gd name="T32" fmla="*/ 51 w 62"/>
                <a:gd name="T33" fmla="*/ 14 h 48"/>
                <a:gd name="T34" fmla="*/ 49 w 62"/>
                <a:gd name="T35" fmla="*/ 13 h 48"/>
                <a:gd name="T36" fmla="*/ 48 w 62"/>
                <a:gd name="T37" fmla="*/ 11 h 48"/>
                <a:gd name="T38" fmla="*/ 47 w 62"/>
                <a:gd name="T39" fmla="*/ 11 h 48"/>
                <a:gd name="T40" fmla="*/ 38 w 62"/>
                <a:gd name="T41" fmla="*/ 8 h 48"/>
                <a:gd name="T42" fmla="*/ 40 w 62"/>
                <a:gd name="T43" fmla="*/ 0 h 48"/>
                <a:gd name="T44" fmla="*/ 52 w 62"/>
                <a:gd name="T45" fmla="*/ 3 h 48"/>
                <a:gd name="T46" fmla="*/ 59 w 62"/>
                <a:gd name="T47" fmla="*/ 8 h 48"/>
                <a:gd name="T48" fmla="*/ 62 w 62"/>
                <a:gd name="T49" fmla="*/ 17 h 48"/>
                <a:gd name="T50" fmla="*/ 61 w 62"/>
                <a:gd name="T51" fmla="*/ 26 h 48"/>
                <a:gd name="T52" fmla="*/ 55 w 62"/>
                <a:gd name="T53" fmla="*/ 35 h 48"/>
                <a:gd name="T54" fmla="*/ 45 w 62"/>
                <a:gd name="T55" fmla="*/ 43 h 48"/>
                <a:gd name="T56" fmla="*/ 34 w 62"/>
                <a:gd name="T57" fmla="*/ 47 h 48"/>
                <a:gd name="T58" fmla="*/ 22 w 62"/>
                <a:gd name="T59" fmla="*/ 48 h 48"/>
                <a:gd name="T60" fmla="*/ 15 w 62"/>
                <a:gd name="T61" fmla="*/ 47 h 48"/>
                <a:gd name="T62" fmla="*/ 5 w 62"/>
                <a:gd name="T63" fmla="*/ 42 h 48"/>
                <a:gd name="T64" fmla="*/ 0 w 62"/>
                <a:gd name="T65" fmla="*/ 32 h 48"/>
                <a:gd name="T66" fmla="*/ 1 w 62"/>
                <a:gd name="T67" fmla="*/ 19 h 48"/>
                <a:gd name="T68" fmla="*/ 1 w 62"/>
                <a:gd name="T69" fmla="*/ 18 h 48"/>
                <a:gd name="T70" fmla="*/ 1 w 62"/>
                <a:gd name="T71" fmla="*/ 17 h 48"/>
                <a:gd name="T72" fmla="*/ 1 w 62"/>
                <a:gd name="T73" fmla="*/ 14 h 48"/>
                <a:gd name="T74" fmla="*/ 12 w 62"/>
                <a:gd name="T75" fmla="*/ 7 h 48"/>
                <a:gd name="T76" fmla="*/ 26 w 62"/>
                <a:gd name="T77" fmla="*/ 2 h 48"/>
                <a:gd name="T78" fmla="*/ 40 w 62"/>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48">
                  <a:moveTo>
                    <a:pt x="38" y="8"/>
                  </a:moveTo>
                  <a:lnTo>
                    <a:pt x="29" y="10"/>
                  </a:lnTo>
                  <a:lnTo>
                    <a:pt x="18" y="14"/>
                  </a:lnTo>
                  <a:lnTo>
                    <a:pt x="10" y="19"/>
                  </a:lnTo>
                  <a:lnTo>
                    <a:pt x="10" y="21"/>
                  </a:lnTo>
                  <a:lnTo>
                    <a:pt x="10" y="26"/>
                  </a:lnTo>
                  <a:lnTo>
                    <a:pt x="10" y="30"/>
                  </a:lnTo>
                  <a:lnTo>
                    <a:pt x="11" y="35"/>
                  </a:lnTo>
                  <a:lnTo>
                    <a:pt x="14" y="36"/>
                  </a:lnTo>
                  <a:lnTo>
                    <a:pt x="18" y="39"/>
                  </a:lnTo>
                  <a:lnTo>
                    <a:pt x="27" y="39"/>
                  </a:lnTo>
                  <a:lnTo>
                    <a:pt x="38" y="36"/>
                  </a:lnTo>
                  <a:lnTo>
                    <a:pt x="47" y="30"/>
                  </a:lnTo>
                  <a:lnTo>
                    <a:pt x="51" y="25"/>
                  </a:lnTo>
                  <a:lnTo>
                    <a:pt x="52" y="19"/>
                  </a:lnTo>
                  <a:lnTo>
                    <a:pt x="52" y="17"/>
                  </a:lnTo>
                  <a:lnTo>
                    <a:pt x="51" y="14"/>
                  </a:lnTo>
                  <a:lnTo>
                    <a:pt x="49" y="13"/>
                  </a:lnTo>
                  <a:lnTo>
                    <a:pt x="48" y="11"/>
                  </a:lnTo>
                  <a:lnTo>
                    <a:pt x="47" y="11"/>
                  </a:lnTo>
                  <a:lnTo>
                    <a:pt x="38" y="8"/>
                  </a:lnTo>
                  <a:close/>
                  <a:moveTo>
                    <a:pt x="40" y="0"/>
                  </a:moveTo>
                  <a:lnTo>
                    <a:pt x="52" y="3"/>
                  </a:lnTo>
                  <a:lnTo>
                    <a:pt x="59" y="8"/>
                  </a:lnTo>
                  <a:lnTo>
                    <a:pt x="62" y="17"/>
                  </a:lnTo>
                  <a:lnTo>
                    <a:pt x="61" y="26"/>
                  </a:lnTo>
                  <a:lnTo>
                    <a:pt x="55" y="35"/>
                  </a:lnTo>
                  <a:lnTo>
                    <a:pt x="45" y="43"/>
                  </a:lnTo>
                  <a:lnTo>
                    <a:pt x="34" y="47"/>
                  </a:lnTo>
                  <a:lnTo>
                    <a:pt x="22" y="48"/>
                  </a:lnTo>
                  <a:lnTo>
                    <a:pt x="15" y="47"/>
                  </a:lnTo>
                  <a:lnTo>
                    <a:pt x="5" y="42"/>
                  </a:lnTo>
                  <a:lnTo>
                    <a:pt x="0" y="32"/>
                  </a:lnTo>
                  <a:lnTo>
                    <a:pt x="1" y="19"/>
                  </a:lnTo>
                  <a:lnTo>
                    <a:pt x="1" y="18"/>
                  </a:lnTo>
                  <a:lnTo>
                    <a:pt x="1" y="17"/>
                  </a:lnTo>
                  <a:lnTo>
                    <a:pt x="1" y="14"/>
                  </a:lnTo>
                  <a:lnTo>
                    <a:pt x="12" y="7"/>
                  </a:lnTo>
                  <a:lnTo>
                    <a:pt x="26" y="2"/>
                  </a:lnTo>
                  <a:lnTo>
                    <a:pt x="40"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15" name="Freeform 269"/>
            <p:cNvSpPr/>
            <p:nvPr/>
          </p:nvSpPr>
          <p:spPr bwMode="auto">
            <a:xfrm>
              <a:off x="3778251" y="3348038"/>
              <a:ext cx="95250" cy="68263"/>
            </a:xfrm>
            <a:custGeom>
              <a:avLst/>
              <a:gdLst>
                <a:gd name="T0" fmla="*/ 38 w 60"/>
                <a:gd name="T1" fmla="*/ 0 h 43"/>
                <a:gd name="T2" fmla="*/ 49 w 60"/>
                <a:gd name="T3" fmla="*/ 1 h 43"/>
                <a:gd name="T4" fmla="*/ 58 w 60"/>
                <a:gd name="T5" fmla="*/ 6 h 43"/>
                <a:gd name="T6" fmla="*/ 60 w 60"/>
                <a:gd name="T7" fmla="*/ 11 h 43"/>
                <a:gd name="T8" fmla="*/ 60 w 60"/>
                <a:gd name="T9" fmla="*/ 18 h 43"/>
                <a:gd name="T10" fmla="*/ 56 w 60"/>
                <a:gd name="T11" fmla="*/ 28 h 43"/>
                <a:gd name="T12" fmla="*/ 48 w 60"/>
                <a:gd name="T13" fmla="*/ 36 h 43"/>
                <a:gd name="T14" fmla="*/ 37 w 60"/>
                <a:gd name="T15" fmla="*/ 41 h 43"/>
                <a:gd name="T16" fmla="*/ 25 w 60"/>
                <a:gd name="T17" fmla="*/ 43 h 43"/>
                <a:gd name="T18" fmla="*/ 19 w 60"/>
                <a:gd name="T19" fmla="*/ 41 h 43"/>
                <a:gd name="T20" fmla="*/ 14 w 60"/>
                <a:gd name="T21" fmla="*/ 40 h 43"/>
                <a:gd name="T22" fmla="*/ 8 w 60"/>
                <a:gd name="T23" fmla="*/ 37 h 43"/>
                <a:gd name="T24" fmla="*/ 4 w 60"/>
                <a:gd name="T25" fmla="*/ 33 h 43"/>
                <a:gd name="T26" fmla="*/ 1 w 60"/>
                <a:gd name="T27" fmla="*/ 29 h 43"/>
                <a:gd name="T28" fmla="*/ 0 w 60"/>
                <a:gd name="T29" fmla="*/ 25 h 43"/>
                <a:gd name="T30" fmla="*/ 0 w 60"/>
                <a:gd name="T31" fmla="*/ 22 h 43"/>
                <a:gd name="T32" fmla="*/ 1 w 60"/>
                <a:gd name="T33" fmla="*/ 19 h 43"/>
                <a:gd name="T34" fmla="*/ 4 w 60"/>
                <a:gd name="T35" fmla="*/ 19 h 43"/>
                <a:gd name="T36" fmla="*/ 5 w 60"/>
                <a:gd name="T37" fmla="*/ 19 h 43"/>
                <a:gd name="T38" fmla="*/ 8 w 60"/>
                <a:gd name="T39" fmla="*/ 21 h 43"/>
                <a:gd name="T40" fmla="*/ 9 w 60"/>
                <a:gd name="T41" fmla="*/ 22 h 43"/>
                <a:gd name="T42" fmla="*/ 11 w 60"/>
                <a:gd name="T43" fmla="*/ 26 h 43"/>
                <a:gd name="T44" fmla="*/ 12 w 60"/>
                <a:gd name="T45" fmla="*/ 29 h 43"/>
                <a:gd name="T46" fmla="*/ 15 w 60"/>
                <a:gd name="T47" fmla="*/ 30 h 43"/>
                <a:gd name="T48" fmla="*/ 18 w 60"/>
                <a:gd name="T49" fmla="*/ 32 h 43"/>
                <a:gd name="T50" fmla="*/ 20 w 60"/>
                <a:gd name="T51" fmla="*/ 33 h 43"/>
                <a:gd name="T52" fmla="*/ 31 w 60"/>
                <a:gd name="T53" fmla="*/ 33 h 43"/>
                <a:gd name="T54" fmla="*/ 41 w 60"/>
                <a:gd name="T55" fmla="*/ 29 h 43"/>
                <a:gd name="T56" fmla="*/ 48 w 60"/>
                <a:gd name="T57" fmla="*/ 23 h 43"/>
                <a:gd name="T58" fmla="*/ 49 w 60"/>
                <a:gd name="T59" fmla="*/ 21 h 43"/>
                <a:gd name="T60" fmla="*/ 51 w 60"/>
                <a:gd name="T61" fmla="*/ 18 h 43"/>
                <a:gd name="T62" fmla="*/ 51 w 60"/>
                <a:gd name="T63" fmla="*/ 17 h 43"/>
                <a:gd name="T64" fmla="*/ 52 w 60"/>
                <a:gd name="T65" fmla="*/ 14 h 43"/>
                <a:gd name="T66" fmla="*/ 51 w 60"/>
                <a:gd name="T67" fmla="*/ 12 h 43"/>
                <a:gd name="T68" fmla="*/ 45 w 60"/>
                <a:gd name="T69" fmla="*/ 10 h 43"/>
                <a:gd name="T70" fmla="*/ 37 w 60"/>
                <a:gd name="T71" fmla="*/ 8 h 43"/>
                <a:gd name="T72" fmla="*/ 29 w 60"/>
                <a:gd name="T73" fmla="*/ 10 h 43"/>
                <a:gd name="T74" fmla="*/ 20 w 60"/>
                <a:gd name="T75" fmla="*/ 12 h 43"/>
                <a:gd name="T76" fmla="*/ 18 w 60"/>
                <a:gd name="T77" fmla="*/ 14 h 43"/>
                <a:gd name="T78" fmla="*/ 15 w 60"/>
                <a:gd name="T79" fmla="*/ 12 h 43"/>
                <a:gd name="T80" fmla="*/ 14 w 60"/>
                <a:gd name="T81" fmla="*/ 11 h 43"/>
                <a:gd name="T82" fmla="*/ 14 w 60"/>
                <a:gd name="T83" fmla="*/ 8 h 43"/>
                <a:gd name="T84" fmla="*/ 14 w 60"/>
                <a:gd name="T85" fmla="*/ 7 h 43"/>
                <a:gd name="T86" fmla="*/ 15 w 60"/>
                <a:gd name="T87" fmla="*/ 4 h 43"/>
                <a:gd name="T88" fmla="*/ 26 w 60"/>
                <a:gd name="T89" fmla="*/ 1 h 43"/>
                <a:gd name="T90" fmla="*/ 38 w 60"/>
                <a:gd name="T9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43">
                  <a:moveTo>
                    <a:pt x="38" y="0"/>
                  </a:moveTo>
                  <a:lnTo>
                    <a:pt x="49" y="1"/>
                  </a:lnTo>
                  <a:lnTo>
                    <a:pt x="58" y="6"/>
                  </a:lnTo>
                  <a:lnTo>
                    <a:pt x="60" y="11"/>
                  </a:lnTo>
                  <a:lnTo>
                    <a:pt x="60" y="18"/>
                  </a:lnTo>
                  <a:lnTo>
                    <a:pt x="56" y="28"/>
                  </a:lnTo>
                  <a:lnTo>
                    <a:pt x="48" y="36"/>
                  </a:lnTo>
                  <a:lnTo>
                    <a:pt x="37" y="41"/>
                  </a:lnTo>
                  <a:lnTo>
                    <a:pt x="25" y="43"/>
                  </a:lnTo>
                  <a:lnTo>
                    <a:pt x="19" y="41"/>
                  </a:lnTo>
                  <a:lnTo>
                    <a:pt x="14" y="40"/>
                  </a:lnTo>
                  <a:lnTo>
                    <a:pt x="8" y="37"/>
                  </a:lnTo>
                  <a:lnTo>
                    <a:pt x="4" y="33"/>
                  </a:lnTo>
                  <a:lnTo>
                    <a:pt x="1" y="29"/>
                  </a:lnTo>
                  <a:lnTo>
                    <a:pt x="0" y="25"/>
                  </a:lnTo>
                  <a:lnTo>
                    <a:pt x="0" y="22"/>
                  </a:lnTo>
                  <a:lnTo>
                    <a:pt x="1" y="19"/>
                  </a:lnTo>
                  <a:lnTo>
                    <a:pt x="4" y="19"/>
                  </a:lnTo>
                  <a:lnTo>
                    <a:pt x="5" y="19"/>
                  </a:lnTo>
                  <a:lnTo>
                    <a:pt x="8" y="21"/>
                  </a:lnTo>
                  <a:lnTo>
                    <a:pt x="9" y="22"/>
                  </a:lnTo>
                  <a:lnTo>
                    <a:pt x="11" y="26"/>
                  </a:lnTo>
                  <a:lnTo>
                    <a:pt x="12" y="29"/>
                  </a:lnTo>
                  <a:lnTo>
                    <a:pt x="15" y="30"/>
                  </a:lnTo>
                  <a:lnTo>
                    <a:pt x="18" y="32"/>
                  </a:lnTo>
                  <a:lnTo>
                    <a:pt x="20" y="33"/>
                  </a:lnTo>
                  <a:lnTo>
                    <a:pt x="31" y="33"/>
                  </a:lnTo>
                  <a:lnTo>
                    <a:pt x="41" y="29"/>
                  </a:lnTo>
                  <a:lnTo>
                    <a:pt x="48" y="23"/>
                  </a:lnTo>
                  <a:lnTo>
                    <a:pt x="49" y="21"/>
                  </a:lnTo>
                  <a:lnTo>
                    <a:pt x="51" y="18"/>
                  </a:lnTo>
                  <a:lnTo>
                    <a:pt x="51" y="17"/>
                  </a:lnTo>
                  <a:lnTo>
                    <a:pt x="52" y="14"/>
                  </a:lnTo>
                  <a:lnTo>
                    <a:pt x="51" y="12"/>
                  </a:lnTo>
                  <a:lnTo>
                    <a:pt x="45" y="10"/>
                  </a:lnTo>
                  <a:lnTo>
                    <a:pt x="37" y="8"/>
                  </a:lnTo>
                  <a:lnTo>
                    <a:pt x="29" y="10"/>
                  </a:lnTo>
                  <a:lnTo>
                    <a:pt x="20" y="12"/>
                  </a:lnTo>
                  <a:lnTo>
                    <a:pt x="18" y="14"/>
                  </a:lnTo>
                  <a:lnTo>
                    <a:pt x="15" y="12"/>
                  </a:lnTo>
                  <a:lnTo>
                    <a:pt x="14" y="11"/>
                  </a:lnTo>
                  <a:lnTo>
                    <a:pt x="14" y="8"/>
                  </a:lnTo>
                  <a:lnTo>
                    <a:pt x="14" y="7"/>
                  </a:lnTo>
                  <a:lnTo>
                    <a:pt x="15" y="4"/>
                  </a:lnTo>
                  <a:lnTo>
                    <a:pt x="26" y="1"/>
                  </a:lnTo>
                  <a:lnTo>
                    <a:pt x="38"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16" name="Freeform 270"/>
            <p:cNvSpPr/>
            <p:nvPr/>
          </p:nvSpPr>
          <p:spPr bwMode="auto">
            <a:xfrm>
              <a:off x="3906838" y="3313113"/>
              <a:ext cx="80963" cy="65088"/>
            </a:xfrm>
            <a:custGeom>
              <a:avLst/>
              <a:gdLst>
                <a:gd name="T0" fmla="*/ 36 w 51"/>
                <a:gd name="T1" fmla="*/ 0 h 41"/>
                <a:gd name="T2" fmla="*/ 46 w 51"/>
                <a:gd name="T3" fmla="*/ 3 h 41"/>
                <a:gd name="T4" fmla="*/ 48 w 51"/>
                <a:gd name="T5" fmla="*/ 6 h 41"/>
                <a:gd name="T6" fmla="*/ 50 w 51"/>
                <a:gd name="T7" fmla="*/ 7 h 41"/>
                <a:gd name="T8" fmla="*/ 51 w 51"/>
                <a:gd name="T9" fmla="*/ 10 h 41"/>
                <a:gd name="T10" fmla="*/ 51 w 51"/>
                <a:gd name="T11" fmla="*/ 12 h 41"/>
                <a:gd name="T12" fmla="*/ 51 w 51"/>
                <a:gd name="T13" fmla="*/ 17 h 41"/>
                <a:gd name="T14" fmla="*/ 51 w 51"/>
                <a:gd name="T15" fmla="*/ 22 h 41"/>
                <a:gd name="T16" fmla="*/ 46 w 51"/>
                <a:gd name="T17" fmla="*/ 30 h 41"/>
                <a:gd name="T18" fmla="*/ 37 w 51"/>
                <a:gd name="T19" fmla="*/ 36 h 41"/>
                <a:gd name="T20" fmla="*/ 28 w 51"/>
                <a:gd name="T21" fmla="*/ 40 h 41"/>
                <a:gd name="T22" fmla="*/ 17 w 51"/>
                <a:gd name="T23" fmla="*/ 41 h 41"/>
                <a:gd name="T24" fmla="*/ 14 w 51"/>
                <a:gd name="T25" fmla="*/ 40 h 41"/>
                <a:gd name="T26" fmla="*/ 8 w 51"/>
                <a:gd name="T27" fmla="*/ 39 h 41"/>
                <a:gd name="T28" fmla="*/ 4 w 51"/>
                <a:gd name="T29" fmla="*/ 36 h 41"/>
                <a:gd name="T30" fmla="*/ 1 w 51"/>
                <a:gd name="T31" fmla="*/ 32 h 41"/>
                <a:gd name="T32" fmla="*/ 0 w 51"/>
                <a:gd name="T33" fmla="*/ 28 h 41"/>
                <a:gd name="T34" fmla="*/ 0 w 51"/>
                <a:gd name="T35" fmla="*/ 21 h 41"/>
                <a:gd name="T36" fmla="*/ 0 w 51"/>
                <a:gd name="T37" fmla="*/ 19 h 41"/>
                <a:gd name="T38" fmla="*/ 3 w 51"/>
                <a:gd name="T39" fmla="*/ 18 h 41"/>
                <a:gd name="T40" fmla="*/ 4 w 51"/>
                <a:gd name="T41" fmla="*/ 18 h 41"/>
                <a:gd name="T42" fmla="*/ 7 w 51"/>
                <a:gd name="T43" fmla="*/ 18 h 41"/>
                <a:gd name="T44" fmla="*/ 8 w 51"/>
                <a:gd name="T45" fmla="*/ 21 h 41"/>
                <a:gd name="T46" fmla="*/ 8 w 51"/>
                <a:gd name="T47" fmla="*/ 22 h 41"/>
                <a:gd name="T48" fmla="*/ 8 w 51"/>
                <a:gd name="T49" fmla="*/ 26 h 41"/>
                <a:gd name="T50" fmla="*/ 10 w 51"/>
                <a:gd name="T51" fmla="*/ 29 h 41"/>
                <a:gd name="T52" fmla="*/ 12 w 51"/>
                <a:gd name="T53" fmla="*/ 30 h 41"/>
                <a:gd name="T54" fmla="*/ 15 w 51"/>
                <a:gd name="T55" fmla="*/ 32 h 41"/>
                <a:gd name="T56" fmla="*/ 26 w 51"/>
                <a:gd name="T57" fmla="*/ 30 h 41"/>
                <a:gd name="T58" fmla="*/ 36 w 51"/>
                <a:gd name="T59" fmla="*/ 26 h 41"/>
                <a:gd name="T60" fmla="*/ 41 w 51"/>
                <a:gd name="T61" fmla="*/ 19 h 41"/>
                <a:gd name="T62" fmla="*/ 43 w 51"/>
                <a:gd name="T63" fmla="*/ 15 h 41"/>
                <a:gd name="T64" fmla="*/ 41 w 51"/>
                <a:gd name="T65" fmla="*/ 12 h 41"/>
                <a:gd name="T66" fmla="*/ 40 w 51"/>
                <a:gd name="T67" fmla="*/ 11 h 41"/>
                <a:gd name="T68" fmla="*/ 34 w 51"/>
                <a:gd name="T69" fmla="*/ 10 h 41"/>
                <a:gd name="T70" fmla="*/ 26 w 51"/>
                <a:gd name="T71" fmla="*/ 11 h 41"/>
                <a:gd name="T72" fmla="*/ 18 w 51"/>
                <a:gd name="T73" fmla="*/ 12 h 41"/>
                <a:gd name="T74" fmla="*/ 11 w 51"/>
                <a:gd name="T75" fmla="*/ 17 h 41"/>
                <a:gd name="T76" fmla="*/ 8 w 51"/>
                <a:gd name="T77" fmla="*/ 18 h 41"/>
                <a:gd name="T78" fmla="*/ 6 w 51"/>
                <a:gd name="T79" fmla="*/ 17 h 41"/>
                <a:gd name="T80" fmla="*/ 4 w 51"/>
                <a:gd name="T81" fmla="*/ 15 h 41"/>
                <a:gd name="T82" fmla="*/ 3 w 51"/>
                <a:gd name="T83" fmla="*/ 14 h 41"/>
                <a:gd name="T84" fmla="*/ 4 w 51"/>
                <a:gd name="T85" fmla="*/ 11 h 41"/>
                <a:gd name="T86" fmla="*/ 6 w 51"/>
                <a:gd name="T87" fmla="*/ 10 h 41"/>
                <a:gd name="T88" fmla="*/ 14 w 51"/>
                <a:gd name="T89" fmla="*/ 4 h 41"/>
                <a:gd name="T90" fmla="*/ 25 w 51"/>
                <a:gd name="T91" fmla="*/ 1 h 41"/>
                <a:gd name="T92" fmla="*/ 36 w 51"/>
                <a:gd name="T9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 h="41">
                  <a:moveTo>
                    <a:pt x="36" y="0"/>
                  </a:moveTo>
                  <a:lnTo>
                    <a:pt x="46" y="3"/>
                  </a:lnTo>
                  <a:lnTo>
                    <a:pt x="48" y="6"/>
                  </a:lnTo>
                  <a:lnTo>
                    <a:pt x="50" y="7"/>
                  </a:lnTo>
                  <a:lnTo>
                    <a:pt x="51" y="10"/>
                  </a:lnTo>
                  <a:lnTo>
                    <a:pt x="51" y="12"/>
                  </a:lnTo>
                  <a:lnTo>
                    <a:pt x="51" y="17"/>
                  </a:lnTo>
                  <a:lnTo>
                    <a:pt x="51" y="22"/>
                  </a:lnTo>
                  <a:lnTo>
                    <a:pt x="46" y="30"/>
                  </a:lnTo>
                  <a:lnTo>
                    <a:pt x="37" y="36"/>
                  </a:lnTo>
                  <a:lnTo>
                    <a:pt x="28" y="40"/>
                  </a:lnTo>
                  <a:lnTo>
                    <a:pt x="17" y="41"/>
                  </a:lnTo>
                  <a:lnTo>
                    <a:pt x="14" y="40"/>
                  </a:lnTo>
                  <a:lnTo>
                    <a:pt x="8" y="39"/>
                  </a:lnTo>
                  <a:lnTo>
                    <a:pt x="4" y="36"/>
                  </a:lnTo>
                  <a:lnTo>
                    <a:pt x="1" y="32"/>
                  </a:lnTo>
                  <a:lnTo>
                    <a:pt x="0" y="28"/>
                  </a:lnTo>
                  <a:lnTo>
                    <a:pt x="0" y="21"/>
                  </a:lnTo>
                  <a:lnTo>
                    <a:pt x="0" y="19"/>
                  </a:lnTo>
                  <a:lnTo>
                    <a:pt x="3" y="18"/>
                  </a:lnTo>
                  <a:lnTo>
                    <a:pt x="4" y="18"/>
                  </a:lnTo>
                  <a:lnTo>
                    <a:pt x="7" y="18"/>
                  </a:lnTo>
                  <a:lnTo>
                    <a:pt x="8" y="21"/>
                  </a:lnTo>
                  <a:lnTo>
                    <a:pt x="8" y="22"/>
                  </a:lnTo>
                  <a:lnTo>
                    <a:pt x="8" y="26"/>
                  </a:lnTo>
                  <a:lnTo>
                    <a:pt x="10" y="29"/>
                  </a:lnTo>
                  <a:lnTo>
                    <a:pt x="12" y="30"/>
                  </a:lnTo>
                  <a:lnTo>
                    <a:pt x="15" y="32"/>
                  </a:lnTo>
                  <a:lnTo>
                    <a:pt x="26" y="30"/>
                  </a:lnTo>
                  <a:lnTo>
                    <a:pt x="36" y="26"/>
                  </a:lnTo>
                  <a:lnTo>
                    <a:pt x="41" y="19"/>
                  </a:lnTo>
                  <a:lnTo>
                    <a:pt x="43" y="15"/>
                  </a:lnTo>
                  <a:lnTo>
                    <a:pt x="41" y="12"/>
                  </a:lnTo>
                  <a:lnTo>
                    <a:pt x="40" y="11"/>
                  </a:lnTo>
                  <a:lnTo>
                    <a:pt x="34" y="10"/>
                  </a:lnTo>
                  <a:lnTo>
                    <a:pt x="26" y="11"/>
                  </a:lnTo>
                  <a:lnTo>
                    <a:pt x="18" y="12"/>
                  </a:lnTo>
                  <a:lnTo>
                    <a:pt x="11" y="17"/>
                  </a:lnTo>
                  <a:lnTo>
                    <a:pt x="8" y="18"/>
                  </a:lnTo>
                  <a:lnTo>
                    <a:pt x="6" y="17"/>
                  </a:lnTo>
                  <a:lnTo>
                    <a:pt x="4" y="15"/>
                  </a:lnTo>
                  <a:lnTo>
                    <a:pt x="3" y="14"/>
                  </a:lnTo>
                  <a:lnTo>
                    <a:pt x="4" y="11"/>
                  </a:lnTo>
                  <a:lnTo>
                    <a:pt x="6" y="10"/>
                  </a:lnTo>
                  <a:lnTo>
                    <a:pt x="14" y="4"/>
                  </a:lnTo>
                  <a:lnTo>
                    <a:pt x="25" y="1"/>
                  </a:lnTo>
                  <a:lnTo>
                    <a:pt x="36"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19" name="Freeform 271"/>
            <p:cNvSpPr>
              <a:spLocks noEditPoints="1"/>
            </p:cNvSpPr>
            <p:nvPr/>
          </p:nvSpPr>
          <p:spPr bwMode="auto">
            <a:xfrm>
              <a:off x="3998913" y="3262313"/>
              <a:ext cx="74613" cy="68263"/>
            </a:xfrm>
            <a:custGeom>
              <a:avLst/>
              <a:gdLst>
                <a:gd name="T0" fmla="*/ 25 w 47"/>
                <a:gd name="T1" fmla="*/ 9 h 43"/>
                <a:gd name="T2" fmla="*/ 21 w 47"/>
                <a:gd name="T3" fmla="*/ 9 h 43"/>
                <a:gd name="T4" fmla="*/ 18 w 47"/>
                <a:gd name="T5" fmla="*/ 10 h 43"/>
                <a:gd name="T6" fmla="*/ 15 w 47"/>
                <a:gd name="T7" fmla="*/ 13 h 43"/>
                <a:gd name="T8" fmla="*/ 14 w 47"/>
                <a:gd name="T9" fmla="*/ 17 h 43"/>
                <a:gd name="T10" fmla="*/ 11 w 47"/>
                <a:gd name="T11" fmla="*/ 20 h 43"/>
                <a:gd name="T12" fmla="*/ 12 w 47"/>
                <a:gd name="T13" fmla="*/ 21 h 43"/>
                <a:gd name="T14" fmla="*/ 14 w 47"/>
                <a:gd name="T15" fmla="*/ 24 h 43"/>
                <a:gd name="T16" fmla="*/ 12 w 47"/>
                <a:gd name="T17" fmla="*/ 25 h 43"/>
                <a:gd name="T18" fmla="*/ 11 w 47"/>
                <a:gd name="T19" fmla="*/ 28 h 43"/>
                <a:gd name="T20" fmla="*/ 10 w 47"/>
                <a:gd name="T21" fmla="*/ 29 h 43"/>
                <a:gd name="T22" fmla="*/ 10 w 47"/>
                <a:gd name="T23" fmla="*/ 32 h 43"/>
                <a:gd name="T24" fmla="*/ 8 w 47"/>
                <a:gd name="T25" fmla="*/ 33 h 43"/>
                <a:gd name="T26" fmla="*/ 23 w 47"/>
                <a:gd name="T27" fmla="*/ 33 h 43"/>
                <a:gd name="T28" fmla="*/ 33 w 47"/>
                <a:gd name="T29" fmla="*/ 31 h 43"/>
                <a:gd name="T30" fmla="*/ 37 w 47"/>
                <a:gd name="T31" fmla="*/ 25 h 43"/>
                <a:gd name="T32" fmla="*/ 37 w 47"/>
                <a:gd name="T33" fmla="*/ 21 h 43"/>
                <a:gd name="T34" fmla="*/ 34 w 47"/>
                <a:gd name="T35" fmla="*/ 17 h 43"/>
                <a:gd name="T36" fmla="*/ 32 w 47"/>
                <a:gd name="T37" fmla="*/ 13 h 43"/>
                <a:gd name="T38" fmla="*/ 29 w 47"/>
                <a:gd name="T39" fmla="*/ 10 h 43"/>
                <a:gd name="T40" fmla="*/ 25 w 47"/>
                <a:gd name="T41" fmla="*/ 9 h 43"/>
                <a:gd name="T42" fmla="*/ 23 w 47"/>
                <a:gd name="T43" fmla="*/ 0 h 43"/>
                <a:gd name="T44" fmla="*/ 26 w 47"/>
                <a:gd name="T45" fmla="*/ 0 h 43"/>
                <a:gd name="T46" fmla="*/ 37 w 47"/>
                <a:gd name="T47" fmla="*/ 6 h 43"/>
                <a:gd name="T48" fmla="*/ 44 w 47"/>
                <a:gd name="T49" fmla="*/ 15 h 43"/>
                <a:gd name="T50" fmla="*/ 47 w 47"/>
                <a:gd name="T51" fmla="*/ 26 h 43"/>
                <a:gd name="T52" fmla="*/ 45 w 47"/>
                <a:gd name="T53" fmla="*/ 31 h 43"/>
                <a:gd name="T54" fmla="*/ 41 w 47"/>
                <a:gd name="T55" fmla="*/ 35 h 43"/>
                <a:gd name="T56" fmla="*/ 36 w 47"/>
                <a:gd name="T57" fmla="*/ 39 h 43"/>
                <a:gd name="T58" fmla="*/ 26 w 47"/>
                <a:gd name="T59" fmla="*/ 42 h 43"/>
                <a:gd name="T60" fmla="*/ 11 w 47"/>
                <a:gd name="T61" fmla="*/ 43 h 43"/>
                <a:gd name="T62" fmla="*/ 4 w 47"/>
                <a:gd name="T63" fmla="*/ 42 h 43"/>
                <a:gd name="T64" fmla="*/ 3 w 47"/>
                <a:gd name="T65" fmla="*/ 42 h 43"/>
                <a:gd name="T66" fmla="*/ 1 w 47"/>
                <a:gd name="T67" fmla="*/ 40 h 43"/>
                <a:gd name="T68" fmla="*/ 0 w 47"/>
                <a:gd name="T69" fmla="*/ 36 h 43"/>
                <a:gd name="T70" fmla="*/ 0 w 47"/>
                <a:gd name="T71" fmla="*/ 32 h 43"/>
                <a:gd name="T72" fmla="*/ 0 w 47"/>
                <a:gd name="T73" fmla="*/ 29 h 43"/>
                <a:gd name="T74" fmla="*/ 1 w 47"/>
                <a:gd name="T75" fmla="*/ 25 h 43"/>
                <a:gd name="T76" fmla="*/ 1 w 47"/>
                <a:gd name="T77" fmla="*/ 24 h 43"/>
                <a:gd name="T78" fmla="*/ 1 w 47"/>
                <a:gd name="T79" fmla="*/ 22 h 43"/>
                <a:gd name="T80" fmla="*/ 5 w 47"/>
                <a:gd name="T81" fmla="*/ 10 h 43"/>
                <a:gd name="T82" fmla="*/ 11 w 47"/>
                <a:gd name="T83" fmla="*/ 3 h 43"/>
                <a:gd name="T84" fmla="*/ 18 w 47"/>
                <a:gd name="T85" fmla="*/ 0 h 43"/>
                <a:gd name="T86" fmla="*/ 23 w 47"/>
                <a:gd name="T8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3">
                  <a:moveTo>
                    <a:pt x="25" y="9"/>
                  </a:moveTo>
                  <a:lnTo>
                    <a:pt x="21" y="9"/>
                  </a:lnTo>
                  <a:lnTo>
                    <a:pt x="18" y="10"/>
                  </a:lnTo>
                  <a:lnTo>
                    <a:pt x="15" y="13"/>
                  </a:lnTo>
                  <a:lnTo>
                    <a:pt x="14" y="17"/>
                  </a:lnTo>
                  <a:lnTo>
                    <a:pt x="11" y="20"/>
                  </a:lnTo>
                  <a:lnTo>
                    <a:pt x="12" y="21"/>
                  </a:lnTo>
                  <a:lnTo>
                    <a:pt x="14" y="24"/>
                  </a:lnTo>
                  <a:lnTo>
                    <a:pt x="12" y="25"/>
                  </a:lnTo>
                  <a:lnTo>
                    <a:pt x="11" y="28"/>
                  </a:lnTo>
                  <a:lnTo>
                    <a:pt x="10" y="29"/>
                  </a:lnTo>
                  <a:lnTo>
                    <a:pt x="10" y="32"/>
                  </a:lnTo>
                  <a:lnTo>
                    <a:pt x="8" y="33"/>
                  </a:lnTo>
                  <a:lnTo>
                    <a:pt x="23" y="33"/>
                  </a:lnTo>
                  <a:lnTo>
                    <a:pt x="33" y="31"/>
                  </a:lnTo>
                  <a:lnTo>
                    <a:pt x="37" y="25"/>
                  </a:lnTo>
                  <a:lnTo>
                    <a:pt x="37" y="21"/>
                  </a:lnTo>
                  <a:lnTo>
                    <a:pt x="34" y="17"/>
                  </a:lnTo>
                  <a:lnTo>
                    <a:pt x="32" y="13"/>
                  </a:lnTo>
                  <a:lnTo>
                    <a:pt x="29" y="10"/>
                  </a:lnTo>
                  <a:lnTo>
                    <a:pt x="25" y="9"/>
                  </a:lnTo>
                  <a:close/>
                  <a:moveTo>
                    <a:pt x="23" y="0"/>
                  </a:moveTo>
                  <a:lnTo>
                    <a:pt x="26" y="0"/>
                  </a:lnTo>
                  <a:lnTo>
                    <a:pt x="37" y="6"/>
                  </a:lnTo>
                  <a:lnTo>
                    <a:pt x="44" y="15"/>
                  </a:lnTo>
                  <a:lnTo>
                    <a:pt x="47" y="26"/>
                  </a:lnTo>
                  <a:lnTo>
                    <a:pt x="45" y="31"/>
                  </a:lnTo>
                  <a:lnTo>
                    <a:pt x="41" y="35"/>
                  </a:lnTo>
                  <a:lnTo>
                    <a:pt x="36" y="39"/>
                  </a:lnTo>
                  <a:lnTo>
                    <a:pt x="26" y="42"/>
                  </a:lnTo>
                  <a:lnTo>
                    <a:pt x="11" y="43"/>
                  </a:lnTo>
                  <a:lnTo>
                    <a:pt x="4" y="42"/>
                  </a:lnTo>
                  <a:lnTo>
                    <a:pt x="3" y="42"/>
                  </a:lnTo>
                  <a:lnTo>
                    <a:pt x="1" y="40"/>
                  </a:lnTo>
                  <a:lnTo>
                    <a:pt x="0" y="36"/>
                  </a:lnTo>
                  <a:lnTo>
                    <a:pt x="0" y="32"/>
                  </a:lnTo>
                  <a:lnTo>
                    <a:pt x="0" y="29"/>
                  </a:lnTo>
                  <a:lnTo>
                    <a:pt x="1" y="25"/>
                  </a:lnTo>
                  <a:lnTo>
                    <a:pt x="1" y="24"/>
                  </a:lnTo>
                  <a:lnTo>
                    <a:pt x="1" y="22"/>
                  </a:lnTo>
                  <a:lnTo>
                    <a:pt x="5" y="10"/>
                  </a:lnTo>
                  <a:lnTo>
                    <a:pt x="11" y="3"/>
                  </a:lnTo>
                  <a:lnTo>
                    <a:pt x="18" y="0"/>
                  </a:lnTo>
                  <a:lnTo>
                    <a:pt x="23"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21" name="Freeform 272"/>
            <p:cNvSpPr>
              <a:spLocks noEditPoints="1"/>
            </p:cNvSpPr>
            <p:nvPr/>
          </p:nvSpPr>
          <p:spPr bwMode="auto">
            <a:xfrm>
              <a:off x="4300538" y="3163888"/>
              <a:ext cx="88900" cy="61913"/>
            </a:xfrm>
            <a:custGeom>
              <a:avLst/>
              <a:gdLst>
                <a:gd name="T0" fmla="*/ 32 w 56"/>
                <a:gd name="T1" fmla="*/ 9 h 39"/>
                <a:gd name="T2" fmla="*/ 26 w 56"/>
                <a:gd name="T3" fmla="*/ 10 h 39"/>
                <a:gd name="T4" fmla="*/ 26 w 56"/>
                <a:gd name="T5" fmla="*/ 10 h 39"/>
                <a:gd name="T6" fmla="*/ 28 w 56"/>
                <a:gd name="T7" fmla="*/ 11 h 39"/>
                <a:gd name="T8" fmla="*/ 28 w 56"/>
                <a:gd name="T9" fmla="*/ 14 h 39"/>
                <a:gd name="T10" fmla="*/ 28 w 56"/>
                <a:gd name="T11" fmla="*/ 15 h 39"/>
                <a:gd name="T12" fmla="*/ 25 w 56"/>
                <a:gd name="T13" fmla="*/ 20 h 39"/>
                <a:gd name="T14" fmla="*/ 22 w 56"/>
                <a:gd name="T15" fmla="*/ 22 h 39"/>
                <a:gd name="T16" fmla="*/ 22 w 56"/>
                <a:gd name="T17" fmla="*/ 24 h 39"/>
                <a:gd name="T18" fmla="*/ 22 w 56"/>
                <a:gd name="T19" fmla="*/ 26 h 39"/>
                <a:gd name="T20" fmla="*/ 25 w 56"/>
                <a:gd name="T21" fmla="*/ 28 h 39"/>
                <a:gd name="T22" fmla="*/ 28 w 56"/>
                <a:gd name="T23" fmla="*/ 29 h 39"/>
                <a:gd name="T24" fmla="*/ 32 w 56"/>
                <a:gd name="T25" fmla="*/ 29 h 39"/>
                <a:gd name="T26" fmla="*/ 37 w 56"/>
                <a:gd name="T27" fmla="*/ 29 h 39"/>
                <a:gd name="T28" fmla="*/ 39 w 56"/>
                <a:gd name="T29" fmla="*/ 29 h 39"/>
                <a:gd name="T30" fmla="*/ 41 w 56"/>
                <a:gd name="T31" fmla="*/ 28 h 39"/>
                <a:gd name="T32" fmla="*/ 44 w 56"/>
                <a:gd name="T33" fmla="*/ 25 h 39"/>
                <a:gd name="T34" fmla="*/ 45 w 56"/>
                <a:gd name="T35" fmla="*/ 24 h 39"/>
                <a:gd name="T36" fmla="*/ 47 w 56"/>
                <a:gd name="T37" fmla="*/ 20 h 39"/>
                <a:gd name="T38" fmla="*/ 47 w 56"/>
                <a:gd name="T39" fmla="*/ 15 h 39"/>
                <a:gd name="T40" fmla="*/ 44 w 56"/>
                <a:gd name="T41" fmla="*/ 13 h 39"/>
                <a:gd name="T42" fmla="*/ 41 w 56"/>
                <a:gd name="T43" fmla="*/ 11 h 39"/>
                <a:gd name="T44" fmla="*/ 37 w 56"/>
                <a:gd name="T45" fmla="*/ 10 h 39"/>
                <a:gd name="T46" fmla="*/ 32 w 56"/>
                <a:gd name="T47" fmla="*/ 9 h 39"/>
                <a:gd name="T48" fmla="*/ 33 w 56"/>
                <a:gd name="T49" fmla="*/ 0 h 39"/>
                <a:gd name="T50" fmla="*/ 45 w 56"/>
                <a:gd name="T51" fmla="*/ 3 h 39"/>
                <a:gd name="T52" fmla="*/ 51 w 56"/>
                <a:gd name="T53" fmla="*/ 6 h 39"/>
                <a:gd name="T54" fmla="*/ 54 w 56"/>
                <a:gd name="T55" fmla="*/ 10 h 39"/>
                <a:gd name="T56" fmla="*/ 55 w 56"/>
                <a:gd name="T57" fmla="*/ 15 h 39"/>
                <a:gd name="T58" fmla="*/ 56 w 56"/>
                <a:gd name="T59" fmla="*/ 21 h 39"/>
                <a:gd name="T60" fmla="*/ 55 w 56"/>
                <a:gd name="T61" fmla="*/ 25 h 39"/>
                <a:gd name="T62" fmla="*/ 52 w 56"/>
                <a:gd name="T63" fmla="*/ 29 h 39"/>
                <a:gd name="T64" fmla="*/ 48 w 56"/>
                <a:gd name="T65" fmla="*/ 33 h 39"/>
                <a:gd name="T66" fmla="*/ 44 w 56"/>
                <a:gd name="T67" fmla="*/ 36 h 39"/>
                <a:gd name="T68" fmla="*/ 39 w 56"/>
                <a:gd name="T69" fmla="*/ 38 h 39"/>
                <a:gd name="T70" fmla="*/ 34 w 56"/>
                <a:gd name="T71" fmla="*/ 39 h 39"/>
                <a:gd name="T72" fmla="*/ 30 w 56"/>
                <a:gd name="T73" fmla="*/ 39 h 39"/>
                <a:gd name="T74" fmla="*/ 26 w 56"/>
                <a:gd name="T75" fmla="*/ 38 h 39"/>
                <a:gd name="T76" fmla="*/ 21 w 56"/>
                <a:gd name="T77" fmla="*/ 36 h 39"/>
                <a:gd name="T78" fmla="*/ 17 w 56"/>
                <a:gd name="T79" fmla="*/ 33 h 39"/>
                <a:gd name="T80" fmla="*/ 14 w 56"/>
                <a:gd name="T81" fmla="*/ 31 h 39"/>
                <a:gd name="T82" fmla="*/ 12 w 56"/>
                <a:gd name="T83" fmla="*/ 28 h 39"/>
                <a:gd name="T84" fmla="*/ 12 w 56"/>
                <a:gd name="T85" fmla="*/ 25 h 39"/>
                <a:gd name="T86" fmla="*/ 12 w 56"/>
                <a:gd name="T87" fmla="*/ 22 h 39"/>
                <a:gd name="T88" fmla="*/ 14 w 56"/>
                <a:gd name="T89" fmla="*/ 18 h 39"/>
                <a:gd name="T90" fmla="*/ 17 w 56"/>
                <a:gd name="T91" fmla="*/ 13 h 39"/>
                <a:gd name="T92" fmla="*/ 15 w 56"/>
                <a:gd name="T93" fmla="*/ 14 h 39"/>
                <a:gd name="T94" fmla="*/ 12 w 56"/>
                <a:gd name="T95" fmla="*/ 18 h 39"/>
                <a:gd name="T96" fmla="*/ 11 w 56"/>
                <a:gd name="T97" fmla="*/ 21 h 39"/>
                <a:gd name="T98" fmla="*/ 10 w 56"/>
                <a:gd name="T99" fmla="*/ 25 h 39"/>
                <a:gd name="T100" fmla="*/ 11 w 56"/>
                <a:gd name="T101" fmla="*/ 29 h 39"/>
                <a:gd name="T102" fmla="*/ 11 w 56"/>
                <a:gd name="T103" fmla="*/ 31 h 39"/>
                <a:gd name="T104" fmla="*/ 10 w 56"/>
                <a:gd name="T105" fmla="*/ 33 h 39"/>
                <a:gd name="T106" fmla="*/ 8 w 56"/>
                <a:gd name="T107" fmla="*/ 35 h 39"/>
                <a:gd name="T108" fmla="*/ 6 w 56"/>
                <a:gd name="T109" fmla="*/ 35 h 39"/>
                <a:gd name="T110" fmla="*/ 4 w 56"/>
                <a:gd name="T111" fmla="*/ 33 h 39"/>
                <a:gd name="T112" fmla="*/ 1 w 56"/>
                <a:gd name="T113" fmla="*/ 32 h 39"/>
                <a:gd name="T114" fmla="*/ 0 w 56"/>
                <a:gd name="T115" fmla="*/ 22 h 39"/>
                <a:gd name="T116" fmla="*/ 3 w 56"/>
                <a:gd name="T117" fmla="*/ 14 h 39"/>
                <a:gd name="T118" fmla="*/ 8 w 56"/>
                <a:gd name="T119" fmla="*/ 7 h 39"/>
                <a:gd name="T120" fmla="*/ 21 w 56"/>
                <a:gd name="T121" fmla="*/ 2 h 39"/>
                <a:gd name="T122" fmla="*/ 33 w 56"/>
                <a:gd name="T1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 h="39">
                  <a:moveTo>
                    <a:pt x="32" y="9"/>
                  </a:moveTo>
                  <a:lnTo>
                    <a:pt x="26" y="10"/>
                  </a:lnTo>
                  <a:lnTo>
                    <a:pt x="26" y="10"/>
                  </a:lnTo>
                  <a:lnTo>
                    <a:pt x="28" y="11"/>
                  </a:lnTo>
                  <a:lnTo>
                    <a:pt x="28" y="14"/>
                  </a:lnTo>
                  <a:lnTo>
                    <a:pt x="28" y="15"/>
                  </a:lnTo>
                  <a:lnTo>
                    <a:pt x="25" y="20"/>
                  </a:lnTo>
                  <a:lnTo>
                    <a:pt x="22" y="22"/>
                  </a:lnTo>
                  <a:lnTo>
                    <a:pt x="22" y="24"/>
                  </a:lnTo>
                  <a:lnTo>
                    <a:pt x="22" y="26"/>
                  </a:lnTo>
                  <a:lnTo>
                    <a:pt x="25" y="28"/>
                  </a:lnTo>
                  <a:lnTo>
                    <a:pt x="28" y="29"/>
                  </a:lnTo>
                  <a:lnTo>
                    <a:pt x="32" y="29"/>
                  </a:lnTo>
                  <a:lnTo>
                    <a:pt x="37" y="29"/>
                  </a:lnTo>
                  <a:lnTo>
                    <a:pt x="39" y="29"/>
                  </a:lnTo>
                  <a:lnTo>
                    <a:pt x="41" y="28"/>
                  </a:lnTo>
                  <a:lnTo>
                    <a:pt x="44" y="25"/>
                  </a:lnTo>
                  <a:lnTo>
                    <a:pt x="45" y="24"/>
                  </a:lnTo>
                  <a:lnTo>
                    <a:pt x="47" y="20"/>
                  </a:lnTo>
                  <a:lnTo>
                    <a:pt x="47" y="15"/>
                  </a:lnTo>
                  <a:lnTo>
                    <a:pt x="44" y="13"/>
                  </a:lnTo>
                  <a:lnTo>
                    <a:pt x="41" y="11"/>
                  </a:lnTo>
                  <a:lnTo>
                    <a:pt x="37" y="10"/>
                  </a:lnTo>
                  <a:lnTo>
                    <a:pt x="32" y="9"/>
                  </a:lnTo>
                  <a:close/>
                  <a:moveTo>
                    <a:pt x="33" y="0"/>
                  </a:moveTo>
                  <a:lnTo>
                    <a:pt x="45" y="3"/>
                  </a:lnTo>
                  <a:lnTo>
                    <a:pt x="51" y="6"/>
                  </a:lnTo>
                  <a:lnTo>
                    <a:pt x="54" y="10"/>
                  </a:lnTo>
                  <a:lnTo>
                    <a:pt x="55" y="15"/>
                  </a:lnTo>
                  <a:lnTo>
                    <a:pt x="56" y="21"/>
                  </a:lnTo>
                  <a:lnTo>
                    <a:pt x="55" y="25"/>
                  </a:lnTo>
                  <a:lnTo>
                    <a:pt x="52" y="29"/>
                  </a:lnTo>
                  <a:lnTo>
                    <a:pt x="48" y="33"/>
                  </a:lnTo>
                  <a:lnTo>
                    <a:pt x="44" y="36"/>
                  </a:lnTo>
                  <a:lnTo>
                    <a:pt x="39" y="38"/>
                  </a:lnTo>
                  <a:lnTo>
                    <a:pt x="34" y="39"/>
                  </a:lnTo>
                  <a:lnTo>
                    <a:pt x="30" y="39"/>
                  </a:lnTo>
                  <a:lnTo>
                    <a:pt x="26" y="38"/>
                  </a:lnTo>
                  <a:lnTo>
                    <a:pt x="21" y="36"/>
                  </a:lnTo>
                  <a:lnTo>
                    <a:pt x="17" y="33"/>
                  </a:lnTo>
                  <a:lnTo>
                    <a:pt x="14" y="31"/>
                  </a:lnTo>
                  <a:lnTo>
                    <a:pt x="12" y="28"/>
                  </a:lnTo>
                  <a:lnTo>
                    <a:pt x="12" y="25"/>
                  </a:lnTo>
                  <a:lnTo>
                    <a:pt x="12" y="22"/>
                  </a:lnTo>
                  <a:lnTo>
                    <a:pt x="14" y="18"/>
                  </a:lnTo>
                  <a:lnTo>
                    <a:pt x="17" y="13"/>
                  </a:lnTo>
                  <a:lnTo>
                    <a:pt x="15" y="14"/>
                  </a:lnTo>
                  <a:lnTo>
                    <a:pt x="12" y="18"/>
                  </a:lnTo>
                  <a:lnTo>
                    <a:pt x="11" y="21"/>
                  </a:lnTo>
                  <a:lnTo>
                    <a:pt x="10" y="25"/>
                  </a:lnTo>
                  <a:lnTo>
                    <a:pt x="11" y="29"/>
                  </a:lnTo>
                  <a:lnTo>
                    <a:pt x="11" y="31"/>
                  </a:lnTo>
                  <a:lnTo>
                    <a:pt x="10" y="33"/>
                  </a:lnTo>
                  <a:lnTo>
                    <a:pt x="8" y="35"/>
                  </a:lnTo>
                  <a:lnTo>
                    <a:pt x="6" y="35"/>
                  </a:lnTo>
                  <a:lnTo>
                    <a:pt x="4" y="33"/>
                  </a:lnTo>
                  <a:lnTo>
                    <a:pt x="1" y="32"/>
                  </a:lnTo>
                  <a:lnTo>
                    <a:pt x="0" y="22"/>
                  </a:lnTo>
                  <a:lnTo>
                    <a:pt x="3" y="14"/>
                  </a:lnTo>
                  <a:lnTo>
                    <a:pt x="8" y="7"/>
                  </a:lnTo>
                  <a:lnTo>
                    <a:pt x="21" y="2"/>
                  </a:lnTo>
                  <a:lnTo>
                    <a:pt x="33"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22" name="Freeform 273"/>
            <p:cNvSpPr>
              <a:spLocks noEditPoints="1"/>
            </p:cNvSpPr>
            <p:nvPr/>
          </p:nvSpPr>
          <p:spPr bwMode="auto">
            <a:xfrm>
              <a:off x="4443413" y="3127376"/>
              <a:ext cx="93663" cy="71438"/>
            </a:xfrm>
            <a:custGeom>
              <a:avLst/>
              <a:gdLst>
                <a:gd name="T0" fmla="*/ 31 w 59"/>
                <a:gd name="T1" fmla="*/ 10 h 45"/>
                <a:gd name="T2" fmla="*/ 22 w 59"/>
                <a:gd name="T3" fmla="*/ 11 h 45"/>
                <a:gd name="T4" fmla="*/ 17 w 59"/>
                <a:gd name="T5" fmla="*/ 12 h 45"/>
                <a:gd name="T6" fmla="*/ 17 w 59"/>
                <a:gd name="T7" fmla="*/ 12 h 45"/>
                <a:gd name="T8" fmla="*/ 19 w 59"/>
                <a:gd name="T9" fmla="*/ 14 h 45"/>
                <a:gd name="T10" fmla="*/ 19 w 59"/>
                <a:gd name="T11" fmla="*/ 16 h 45"/>
                <a:gd name="T12" fmla="*/ 17 w 59"/>
                <a:gd name="T13" fmla="*/ 19 h 45"/>
                <a:gd name="T14" fmla="*/ 16 w 59"/>
                <a:gd name="T15" fmla="*/ 21 h 45"/>
                <a:gd name="T16" fmla="*/ 13 w 59"/>
                <a:gd name="T17" fmla="*/ 23 h 45"/>
                <a:gd name="T18" fmla="*/ 13 w 59"/>
                <a:gd name="T19" fmla="*/ 26 h 45"/>
                <a:gd name="T20" fmla="*/ 13 w 59"/>
                <a:gd name="T21" fmla="*/ 29 h 45"/>
                <a:gd name="T22" fmla="*/ 15 w 59"/>
                <a:gd name="T23" fmla="*/ 32 h 45"/>
                <a:gd name="T24" fmla="*/ 19 w 59"/>
                <a:gd name="T25" fmla="*/ 33 h 45"/>
                <a:gd name="T26" fmla="*/ 23 w 59"/>
                <a:gd name="T27" fmla="*/ 36 h 45"/>
                <a:gd name="T28" fmla="*/ 28 w 59"/>
                <a:gd name="T29" fmla="*/ 36 h 45"/>
                <a:gd name="T30" fmla="*/ 33 w 59"/>
                <a:gd name="T31" fmla="*/ 37 h 45"/>
                <a:gd name="T32" fmla="*/ 37 w 59"/>
                <a:gd name="T33" fmla="*/ 36 h 45"/>
                <a:gd name="T34" fmla="*/ 41 w 59"/>
                <a:gd name="T35" fmla="*/ 34 h 45"/>
                <a:gd name="T36" fmla="*/ 45 w 59"/>
                <a:gd name="T37" fmla="*/ 33 h 45"/>
                <a:gd name="T38" fmla="*/ 48 w 59"/>
                <a:gd name="T39" fmla="*/ 30 h 45"/>
                <a:gd name="T40" fmla="*/ 49 w 59"/>
                <a:gd name="T41" fmla="*/ 26 h 45"/>
                <a:gd name="T42" fmla="*/ 49 w 59"/>
                <a:gd name="T43" fmla="*/ 21 h 45"/>
                <a:gd name="T44" fmla="*/ 46 w 59"/>
                <a:gd name="T45" fmla="*/ 18 h 45"/>
                <a:gd name="T46" fmla="*/ 40 w 59"/>
                <a:gd name="T47" fmla="*/ 12 h 45"/>
                <a:gd name="T48" fmla="*/ 31 w 59"/>
                <a:gd name="T49" fmla="*/ 10 h 45"/>
                <a:gd name="T50" fmla="*/ 33 w 59"/>
                <a:gd name="T51" fmla="*/ 0 h 45"/>
                <a:gd name="T52" fmla="*/ 45 w 59"/>
                <a:gd name="T53" fmla="*/ 4 h 45"/>
                <a:gd name="T54" fmla="*/ 55 w 59"/>
                <a:gd name="T55" fmla="*/ 11 h 45"/>
                <a:gd name="T56" fmla="*/ 59 w 59"/>
                <a:gd name="T57" fmla="*/ 23 h 45"/>
                <a:gd name="T58" fmla="*/ 56 w 59"/>
                <a:gd name="T59" fmla="*/ 34 h 45"/>
                <a:gd name="T60" fmla="*/ 49 w 59"/>
                <a:gd name="T61" fmla="*/ 41 h 45"/>
                <a:gd name="T62" fmla="*/ 41 w 59"/>
                <a:gd name="T63" fmla="*/ 44 h 45"/>
                <a:gd name="T64" fmla="*/ 30 w 59"/>
                <a:gd name="T65" fmla="*/ 45 h 45"/>
                <a:gd name="T66" fmla="*/ 27 w 59"/>
                <a:gd name="T67" fmla="*/ 45 h 45"/>
                <a:gd name="T68" fmla="*/ 17 w 59"/>
                <a:gd name="T69" fmla="*/ 43 h 45"/>
                <a:gd name="T70" fmla="*/ 9 w 59"/>
                <a:gd name="T71" fmla="*/ 38 h 45"/>
                <a:gd name="T72" fmla="*/ 4 w 59"/>
                <a:gd name="T73" fmla="*/ 32 h 45"/>
                <a:gd name="T74" fmla="*/ 4 w 59"/>
                <a:gd name="T75" fmla="*/ 32 h 45"/>
                <a:gd name="T76" fmla="*/ 4 w 59"/>
                <a:gd name="T77" fmla="*/ 32 h 45"/>
                <a:gd name="T78" fmla="*/ 1 w 59"/>
                <a:gd name="T79" fmla="*/ 30 h 45"/>
                <a:gd name="T80" fmla="*/ 0 w 59"/>
                <a:gd name="T81" fmla="*/ 29 h 45"/>
                <a:gd name="T82" fmla="*/ 0 w 59"/>
                <a:gd name="T83" fmla="*/ 26 h 45"/>
                <a:gd name="T84" fmla="*/ 2 w 59"/>
                <a:gd name="T85" fmla="*/ 15 h 45"/>
                <a:gd name="T86" fmla="*/ 9 w 59"/>
                <a:gd name="T87" fmla="*/ 7 h 45"/>
                <a:gd name="T88" fmla="*/ 19 w 59"/>
                <a:gd name="T89" fmla="*/ 1 h 45"/>
                <a:gd name="T90" fmla="*/ 33 w 59"/>
                <a:gd name="T9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45">
                  <a:moveTo>
                    <a:pt x="31" y="10"/>
                  </a:moveTo>
                  <a:lnTo>
                    <a:pt x="22" y="11"/>
                  </a:lnTo>
                  <a:lnTo>
                    <a:pt x="17" y="12"/>
                  </a:lnTo>
                  <a:lnTo>
                    <a:pt x="17" y="12"/>
                  </a:lnTo>
                  <a:lnTo>
                    <a:pt x="19" y="14"/>
                  </a:lnTo>
                  <a:lnTo>
                    <a:pt x="19" y="16"/>
                  </a:lnTo>
                  <a:lnTo>
                    <a:pt x="17" y="19"/>
                  </a:lnTo>
                  <a:lnTo>
                    <a:pt x="16" y="21"/>
                  </a:lnTo>
                  <a:lnTo>
                    <a:pt x="13" y="23"/>
                  </a:lnTo>
                  <a:lnTo>
                    <a:pt x="13" y="26"/>
                  </a:lnTo>
                  <a:lnTo>
                    <a:pt x="13" y="29"/>
                  </a:lnTo>
                  <a:lnTo>
                    <a:pt x="15" y="32"/>
                  </a:lnTo>
                  <a:lnTo>
                    <a:pt x="19" y="33"/>
                  </a:lnTo>
                  <a:lnTo>
                    <a:pt x="23" y="36"/>
                  </a:lnTo>
                  <a:lnTo>
                    <a:pt x="28" y="36"/>
                  </a:lnTo>
                  <a:lnTo>
                    <a:pt x="33" y="37"/>
                  </a:lnTo>
                  <a:lnTo>
                    <a:pt x="37" y="36"/>
                  </a:lnTo>
                  <a:lnTo>
                    <a:pt x="41" y="34"/>
                  </a:lnTo>
                  <a:lnTo>
                    <a:pt x="45" y="33"/>
                  </a:lnTo>
                  <a:lnTo>
                    <a:pt x="48" y="30"/>
                  </a:lnTo>
                  <a:lnTo>
                    <a:pt x="49" y="26"/>
                  </a:lnTo>
                  <a:lnTo>
                    <a:pt x="49" y="21"/>
                  </a:lnTo>
                  <a:lnTo>
                    <a:pt x="46" y="18"/>
                  </a:lnTo>
                  <a:lnTo>
                    <a:pt x="40" y="12"/>
                  </a:lnTo>
                  <a:lnTo>
                    <a:pt x="31" y="10"/>
                  </a:lnTo>
                  <a:close/>
                  <a:moveTo>
                    <a:pt x="33" y="0"/>
                  </a:moveTo>
                  <a:lnTo>
                    <a:pt x="45" y="4"/>
                  </a:lnTo>
                  <a:lnTo>
                    <a:pt x="55" y="11"/>
                  </a:lnTo>
                  <a:lnTo>
                    <a:pt x="59" y="23"/>
                  </a:lnTo>
                  <a:lnTo>
                    <a:pt x="56" y="34"/>
                  </a:lnTo>
                  <a:lnTo>
                    <a:pt x="49" y="41"/>
                  </a:lnTo>
                  <a:lnTo>
                    <a:pt x="41" y="44"/>
                  </a:lnTo>
                  <a:lnTo>
                    <a:pt x="30" y="45"/>
                  </a:lnTo>
                  <a:lnTo>
                    <a:pt x="27" y="45"/>
                  </a:lnTo>
                  <a:lnTo>
                    <a:pt x="17" y="43"/>
                  </a:lnTo>
                  <a:lnTo>
                    <a:pt x="9" y="38"/>
                  </a:lnTo>
                  <a:lnTo>
                    <a:pt x="4" y="32"/>
                  </a:lnTo>
                  <a:lnTo>
                    <a:pt x="4" y="32"/>
                  </a:lnTo>
                  <a:lnTo>
                    <a:pt x="4" y="32"/>
                  </a:lnTo>
                  <a:lnTo>
                    <a:pt x="1" y="30"/>
                  </a:lnTo>
                  <a:lnTo>
                    <a:pt x="0" y="29"/>
                  </a:lnTo>
                  <a:lnTo>
                    <a:pt x="0" y="26"/>
                  </a:lnTo>
                  <a:lnTo>
                    <a:pt x="2" y="15"/>
                  </a:lnTo>
                  <a:lnTo>
                    <a:pt x="9" y="7"/>
                  </a:lnTo>
                  <a:lnTo>
                    <a:pt x="19" y="1"/>
                  </a:lnTo>
                  <a:lnTo>
                    <a:pt x="33"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23" name="Freeform 274"/>
            <p:cNvSpPr>
              <a:spLocks noEditPoints="1"/>
            </p:cNvSpPr>
            <p:nvPr/>
          </p:nvSpPr>
          <p:spPr bwMode="auto">
            <a:xfrm>
              <a:off x="4635501" y="3052763"/>
              <a:ext cx="277813" cy="117475"/>
            </a:xfrm>
            <a:custGeom>
              <a:avLst/>
              <a:gdLst>
                <a:gd name="T0" fmla="*/ 96 w 175"/>
                <a:gd name="T1" fmla="*/ 22 h 74"/>
                <a:gd name="T2" fmla="*/ 100 w 175"/>
                <a:gd name="T3" fmla="*/ 23 h 74"/>
                <a:gd name="T4" fmla="*/ 96 w 175"/>
                <a:gd name="T5" fmla="*/ 22 h 74"/>
                <a:gd name="T6" fmla="*/ 70 w 175"/>
                <a:gd name="T7" fmla="*/ 12 h 74"/>
                <a:gd name="T8" fmla="*/ 26 w 175"/>
                <a:gd name="T9" fmla="*/ 25 h 74"/>
                <a:gd name="T10" fmla="*/ 20 w 175"/>
                <a:gd name="T11" fmla="*/ 44 h 74"/>
                <a:gd name="T12" fmla="*/ 52 w 175"/>
                <a:gd name="T13" fmla="*/ 52 h 74"/>
                <a:gd name="T14" fmla="*/ 85 w 175"/>
                <a:gd name="T15" fmla="*/ 51 h 74"/>
                <a:gd name="T16" fmla="*/ 100 w 175"/>
                <a:gd name="T17" fmla="*/ 50 h 74"/>
                <a:gd name="T18" fmla="*/ 103 w 175"/>
                <a:gd name="T19" fmla="*/ 52 h 74"/>
                <a:gd name="T20" fmla="*/ 107 w 175"/>
                <a:gd name="T21" fmla="*/ 52 h 74"/>
                <a:gd name="T22" fmla="*/ 147 w 175"/>
                <a:gd name="T23" fmla="*/ 44 h 74"/>
                <a:gd name="T24" fmla="*/ 161 w 175"/>
                <a:gd name="T25" fmla="*/ 30 h 74"/>
                <a:gd name="T26" fmla="*/ 158 w 175"/>
                <a:gd name="T27" fmla="*/ 33 h 74"/>
                <a:gd name="T28" fmla="*/ 146 w 175"/>
                <a:gd name="T29" fmla="*/ 35 h 74"/>
                <a:gd name="T30" fmla="*/ 125 w 175"/>
                <a:gd name="T31" fmla="*/ 37 h 74"/>
                <a:gd name="T32" fmla="*/ 135 w 175"/>
                <a:gd name="T33" fmla="*/ 39 h 74"/>
                <a:gd name="T34" fmla="*/ 138 w 175"/>
                <a:gd name="T35" fmla="*/ 41 h 74"/>
                <a:gd name="T36" fmla="*/ 138 w 175"/>
                <a:gd name="T37" fmla="*/ 46 h 74"/>
                <a:gd name="T38" fmla="*/ 133 w 175"/>
                <a:gd name="T39" fmla="*/ 48 h 74"/>
                <a:gd name="T40" fmla="*/ 121 w 175"/>
                <a:gd name="T41" fmla="*/ 46 h 74"/>
                <a:gd name="T42" fmla="*/ 103 w 175"/>
                <a:gd name="T43" fmla="*/ 36 h 74"/>
                <a:gd name="T44" fmla="*/ 106 w 175"/>
                <a:gd name="T45" fmla="*/ 40 h 74"/>
                <a:gd name="T46" fmla="*/ 106 w 175"/>
                <a:gd name="T47" fmla="*/ 46 h 74"/>
                <a:gd name="T48" fmla="*/ 103 w 175"/>
                <a:gd name="T49" fmla="*/ 50 h 74"/>
                <a:gd name="T50" fmla="*/ 100 w 175"/>
                <a:gd name="T51" fmla="*/ 48 h 74"/>
                <a:gd name="T52" fmla="*/ 98 w 175"/>
                <a:gd name="T53" fmla="*/ 46 h 74"/>
                <a:gd name="T54" fmla="*/ 93 w 175"/>
                <a:gd name="T55" fmla="*/ 37 h 74"/>
                <a:gd name="T56" fmla="*/ 81 w 175"/>
                <a:gd name="T57" fmla="*/ 37 h 74"/>
                <a:gd name="T58" fmla="*/ 74 w 175"/>
                <a:gd name="T59" fmla="*/ 33 h 74"/>
                <a:gd name="T60" fmla="*/ 73 w 175"/>
                <a:gd name="T61" fmla="*/ 29 h 74"/>
                <a:gd name="T62" fmla="*/ 77 w 175"/>
                <a:gd name="T63" fmla="*/ 25 h 74"/>
                <a:gd name="T64" fmla="*/ 80 w 175"/>
                <a:gd name="T65" fmla="*/ 21 h 74"/>
                <a:gd name="T66" fmla="*/ 88 w 175"/>
                <a:gd name="T67" fmla="*/ 15 h 74"/>
                <a:gd name="T68" fmla="*/ 103 w 175"/>
                <a:gd name="T69" fmla="*/ 14 h 74"/>
                <a:gd name="T70" fmla="*/ 111 w 175"/>
                <a:gd name="T71" fmla="*/ 23 h 74"/>
                <a:gd name="T72" fmla="*/ 110 w 175"/>
                <a:gd name="T73" fmla="*/ 28 h 74"/>
                <a:gd name="T74" fmla="*/ 128 w 175"/>
                <a:gd name="T75" fmla="*/ 28 h 74"/>
                <a:gd name="T76" fmla="*/ 151 w 175"/>
                <a:gd name="T77" fmla="*/ 25 h 74"/>
                <a:gd name="T78" fmla="*/ 151 w 175"/>
                <a:gd name="T79" fmla="*/ 21 h 74"/>
                <a:gd name="T80" fmla="*/ 139 w 175"/>
                <a:gd name="T81" fmla="*/ 14 h 74"/>
                <a:gd name="T82" fmla="*/ 93 w 175"/>
                <a:gd name="T83" fmla="*/ 10 h 74"/>
                <a:gd name="T84" fmla="*/ 118 w 175"/>
                <a:gd name="T85" fmla="*/ 1 h 74"/>
                <a:gd name="T86" fmla="*/ 157 w 175"/>
                <a:gd name="T87" fmla="*/ 14 h 74"/>
                <a:gd name="T88" fmla="*/ 175 w 175"/>
                <a:gd name="T89" fmla="*/ 37 h 74"/>
                <a:gd name="T90" fmla="*/ 172 w 175"/>
                <a:gd name="T91" fmla="*/ 43 h 74"/>
                <a:gd name="T92" fmla="*/ 132 w 175"/>
                <a:gd name="T93" fmla="*/ 58 h 74"/>
                <a:gd name="T94" fmla="*/ 91 w 175"/>
                <a:gd name="T95" fmla="*/ 65 h 74"/>
                <a:gd name="T96" fmla="*/ 58 w 175"/>
                <a:gd name="T97" fmla="*/ 74 h 74"/>
                <a:gd name="T98" fmla="*/ 54 w 175"/>
                <a:gd name="T99" fmla="*/ 73 h 74"/>
                <a:gd name="T100" fmla="*/ 51 w 175"/>
                <a:gd name="T101" fmla="*/ 69 h 74"/>
                <a:gd name="T102" fmla="*/ 54 w 175"/>
                <a:gd name="T103" fmla="*/ 66 h 74"/>
                <a:gd name="T104" fmla="*/ 49 w 175"/>
                <a:gd name="T105" fmla="*/ 61 h 74"/>
                <a:gd name="T106" fmla="*/ 19 w 175"/>
                <a:gd name="T107" fmla="*/ 54 h 74"/>
                <a:gd name="T108" fmla="*/ 0 w 175"/>
                <a:gd name="T109" fmla="*/ 33 h 74"/>
                <a:gd name="T110" fmla="*/ 0 w 175"/>
                <a:gd name="T111" fmla="*/ 29 h 74"/>
                <a:gd name="T112" fmla="*/ 18 w 175"/>
                <a:gd name="T113" fmla="*/ 19 h 74"/>
                <a:gd name="T114" fmla="*/ 65 w 175"/>
                <a:gd name="T115"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5" h="74">
                  <a:moveTo>
                    <a:pt x="96" y="22"/>
                  </a:moveTo>
                  <a:lnTo>
                    <a:pt x="96" y="22"/>
                  </a:lnTo>
                  <a:lnTo>
                    <a:pt x="99" y="25"/>
                  </a:lnTo>
                  <a:lnTo>
                    <a:pt x="100" y="23"/>
                  </a:lnTo>
                  <a:lnTo>
                    <a:pt x="99" y="22"/>
                  </a:lnTo>
                  <a:lnTo>
                    <a:pt x="96" y="22"/>
                  </a:lnTo>
                  <a:close/>
                  <a:moveTo>
                    <a:pt x="93" y="10"/>
                  </a:moveTo>
                  <a:lnTo>
                    <a:pt x="70" y="12"/>
                  </a:lnTo>
                  <a:lnTo>
                    <a:pt x="47" y="18"/>
                  </a:lnTo>
                  <a:lnTo>
                    <a:pt x="26" y="25"/>
                  </a:lnTo>
                  <a:lnTo>
                    <a:pt x="9" y="33"/>
                  </a:lnTo>
                  <a:lnTo>
                    <a:pt x="20" y="44"/>
                  </a:lnTo>
                  <a:lnTo>
                    <a:pt x="36" y="50"/>
                  </a:lnTo>
                  <a:lnTo>
                    <a:pt x="52" y="52"/>
                  </a:lnTo>
                  <a:lnTo>
                    <a:pt x="69" y="52"/>
                  </a:lnTo>
                  <a:lnTo>
                    <a:pt x="85" y="51"/>
                  </a:lnTo>
                  <a:lnTo>
                    <a:pt x="98" y="50"/>
                  </a:lnTo>
                  <a:lnTo>
                    <a:pt x="100" y="50"/>
                  </a:lnTo>
                  <a:lnTo>
                    <a:pt x="102" y="51"/>
                  </a:lnTo>
                  <a:lnTo>
                    <a:pt x="103" y="52"/>
                  </a:lnTo>
                  <a:lnTo>
                    <a:pt x="103" y="54"/>
                  </a:lnTo>
                  <a:lnTo>
                    <a:pt x="107" y="52"/>
                  </a:lnTo>
                  <a:lnTo>
                    <a:pt x="128" y="50"/>
                  </a:lnTo>
                  <a:lnTo>
                    <a:pt x="147" y="44"/>
                  </a:lnTo>
                  <a:lnTo>
                    <a:pt x="164" y="37"/>
                  </a:lnTo>
                  <a:lnTo>
                    <a:pt x="161" y="30"/>
                  </a:lnTo>
                  <a:lnTo>
                    <a:pt x="160" y="33"/>
                  </a:lnTo>
                  <a:lnTo>
                    <a:pt x="158" y="33"/>
                  </a:lnTo>
                  <a:lnTo>
                    <a:pt x="153" y="35"/>
                  </a:lnTo>
                  <a:lnTo>
                    <a:pt x="146" y="35"/>
                  </a:lnTo>
                  <a:lnTo>
                    <a:pt x="136" y="36"/>
                  </a:lnTo>
                  <a:lnTo>
                    <a:pt x="125" y="37"/>
                  </a:lnTo>
                  <a:lnTo>
                    <a:pt x="135" y="39"/>
                  </a:lnTo>
                  <a:lnTo>
                    <a:pt x="135" y="39"/>
                  </a:lnTo>
                  <a:lnTo>
                    <a:pt x="136" y="39"/>
                  </a:lnTo>
                  <a:lnTo>
                    <a:pt x="138" y="41"/>
                  </a:lnTo>
                  <a:lnTo>
                    <a:pt x="139" y="43"/>
                  </a:lnTo>
                  <a:lnTo>
                    <a:pt x="138" y="46"/>
                  </a:lnTo>
                  <a:lnTo>
                    <a:pt x="136" y="47"/>
                  </a:lnTo>
                  <a:lnTo>
                    <a:pt x="133" y="48"/>
                  </a:lnTo>
                  <a:lnTo>
                    <a:pt x="133" y="48"/>
                  </a:lnTo>
                  <a:lnTo>
                    <a:pt x="121" y="46"/>
                  </a:lnTo>
                  <a:lnTo>
                    <a:pt x="111" y="43"/>
                  </a:lnTo>
                  <a:lnTo>
                    <a:pt x="103" y="36"/>
                  </a:lnTo>
                  <a:lnTo>
                    <a:pt x="103" y="36"/>
                  </a:lnTo>
                  <a:lnTo>
                    <a:pt x="106" y="40"/>
                  </a:lnTo>
                  <a:lnTo>
                    <a:pt x="107" y="44"/>
                  </a:lnTo>
                  <a:lnTo>
                    <a:pt x="106" y="46"/>
                  </a:lnTo>
                  <a:lnTo>
                    <a:pt x="106" y="48"/>
                  </a:lnTo>
                  <a:lnTo>
                    <a:pt x="103" y="50"/>
                  </a:lnTo>
                  <a:lnTo>
                    <a:pt x="102" y="50"/>
                  </a:lnTo>
                  <a:lnTo>
                    <a:pt x="100" y="48"/>
                  </a:lnTo>
                  <a:lnTo>
                    <a:pt x="98" y="47"/>
                  </a:lnTo>
                  <a:lnTo>
                    <a:pt x="98" y="46"/>
                  </a:lnTo>
                  <a:lnTo>
                    <a:pt x="96" y="43"/>
                  </a:lnTo>
                  <a:lnTo>
                    <a:pt x="93" y="37"/>
                  </a:lnTo>
                  <a:lnTo>
                    <a:pt x="88" y="39"/>
                  </a:lnTo>
                  <a:lnTo>
                    <a:pt x="81" y="37"/>
                  </a:lnTo>
                  <a:lnTo>
                    <a:pt x="76" y="35"/>
                  </a:lnTo>
                  <a:lnTo>
                    <a:pt x="74" y="33"/>
                  </a:lnTo>
                  <a:lnTo>
                    <a:pt x="73" y="32"/>
                  </a:lnTo>
                  <a:lnTo>
                    <a:pt x="73" y="29"/>
                  </a:lnTo>
                  <a:lnTo>
                    <a:pt x="74" y="28"/>
                  </a:lnTo>
                  <a:lnTo>
                    <a:pt x="77" y="25"/>
                  </a:lnTo>
                  <a:lnTo>
                    <a:pt x="80" y="22"/>
                  </a:lnTo>
                  <a:lnTo>
                    <a:pt x="80" y="21"/>
                  </a:lnTo>
                  <a:lnTo>
                    <a:pt x="81" y="18"/>
                  </a:lnTo>
                  <a:lnTo>
                    <a:pt x="88" y="15"/>
                  </a:lnTo>
                  <a:lnTo>
                    <a:pt x="96" y="14"/>
                  </a:lnTo>
                  <a:lnTo>
                    <a:pt x="103" y="14"/>
                  </a:lnTo>
                  <a:lnTo>
                    <a:pt x="110" y="21"/>
                  </a:lnTo>
                  <a:lnTo>
                    <a:pt x="111" y="23"/>
                  </a:lnTo>
                  <a:lnTo>
                    <a:pt x="110" y="26"/>
                  </a:lnTo>
                  <a:lnTo>
                    <a:pt x="110" y="28"/>
                  </a:lnTo>
                  <a:lnTo>
                    <a:pt x="110" y="28"/>
                  </a:lnTo>
                  <a:lnTo>
                    <a:pt x="128" y="28"/>
                  </a:lnTo>
                  <a:lnTo>
                    <a:pt x="144" y="26"/>
                  </a:lnTo>
                  <a:lnTo>
                    <a:pt x="151" y="25"/>
                  </a:lnTo>
                  <a:lnTo>
                    <a:pt x="157" y="25"/>
                  </a:lnTo>
                  <a:lnTo>
                    <a:pt x="151" y="21"/>
                  </a:lnTo>
                  <a:lnTo>
                    <a:pt x="146" y="17"/>
                  </a:lnTo>
                  <a:lnTo>
                    <a:pt x="139" y="14"/>
                  </a:lnTo>
                  <a:lnTo>
                    <a:pt x="117" y="10"/>
                  </a:lnTo>
                  <a:lnTo>
                    <a:pt x="93" y="10"/>
                  </a:lnTo>
                  <a:close/>
                  <a:moveTo>
                    <a:pt x="92" y="0"/>
                  </a:moveTo>
                  <a:lnTo>
                    <a:pt x="118" y="1"/>
                  </a:lnTo>
                  <a:lnTo>
                    <a:pt x="142" y="6"/>
                  </a:lnTo>
                  <a:lnTo>
                    <a:pt x="157" y="14"/>
                  </a:lnTo>
                  <a:lnTo>
                    <a:pt x="168" y="23"/>
                  </a:lnTo>
                  <a:lnTo>
                    <a:pt x="175" y="37"/>
                  </a:lnTo>
                  <a:lnTo>
                    <a:pt x="175" y="40"/>
                  </a:lnTo>
                  <a:lnTo>
                    <a:pt x="172" y="43"/>
                  </a:lnTo>
                  <a:lnTo>
                    <a:pt x="153" y="52"/>
                  </a:lnTo>
                  <a:lnTo>
                    <a:pt x="132" y="58"/>
                  </a:lnTo>
                  <a:lnTo>
                    <a:pt x="109" y="62"/>
                  </a:lnTo>
                  <a:lnTo>
                    <a:pt x="91" y="65"/>
                  </a:lnTo>
                  <a:lnTo>
                    <a:pt x="74" y="69"/>
                  </a:lnTo>
                  <a:lnTo>
                    <a:pt x="58" y="74"/>
                  </a:lnTo>
                  <a:lnTo>
                    <a:pt x="56" y="74"/>
                  </a:lnTo>
                  <a:lnTo>
                    <a:pt x="54" y="73"/>
                  </a:lnTo>
                  <a:lnTo>
                    <a:pt x="52" y="72"/>
                  </a:lnTo>
                  <a:lnTo>
                    <a:pt x="51" y="69"/>
                  </a:lnTo>
                  <a:lnTo>
                    <a:pt x="52" y="68"/>
                  </a:lnTo>
                  <a:lnTo>
                    <a:pt x="54" y="66"/>
                  </a:lnTo>
                  <a:lnTo>
                    <a:pt x="65" y="62"/>
                  </a:lnTo>
                  <a:lnTo>
                    <a:pt x="49" y="61"/>
                  </a:lnTo>
                  <a:lnTo>
                    <a:pt x="34" y="58"/>
                  </a:lnTo>
                  <a:lnTo>
                    <a:pt x="19" y="54"/>
                  </a:lnTo>
                  <a:lnTo>
                    <a:pt x="8" y="46"/>
                  </a:lnTo>
                  <a:lnTo>
                    <a:pt x="0" y="33"/>
                  </a:lnTo>
                  <a:lnTo>
                    <a:pt x="0" y="32"/>
                  </a:lnTo>
                  <a:lnTo>
                    <a:pt x="0" y="29"/>
                  </a:lnTo>
                  <a:lnTo>
                    <a:pt x="1" y="28"/>
                  </a:lnTo>
                  <a:lnTo>
                    <a:pt x="18" y="19"/>
                  </a:lnTo>
                  <a:lnTo>
                    <a:pt x="40" y="11"/>
                  </a:lnTo>
                  <a:lnTo>
                    <a:pt x="65" y="4"/>
                  </a:lnTo>
                  <a:lnTo>
                    <a:pt x="92"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24" name="Freeform 275"/>
            <p:cNvSpPr>
              <a:spLocks noEditPoints="1"/>
            </p:cNvSpPr>
            <p:nvPr/>
          </p:nvSpPr>
          <p:spPr bwMode="auto">
            <a:xfrm>
              <a:off x="3416301" y="3179763"/>
              <a:ext cx="142875" cy="120650"/>
            </a:xfrm>
            <a:custGeom>
              <a:avLst/>
              <a:gdLst>
                <a:gd name="T0" fmla="*/ 20 w 90"/>
                <a:gd name="T1" fmla="*/ 37 h 76"/>
                <a:gd name="T2" fmla="*/ 20 w 90"/>
                <a:gd name="T3" fmla="*/ 40 h 76"/>
                <a:gd name="T4" fmla="*/ 21 w 90"/>
                <a:gd name="T5" fmla="*/ 39 h 76"/>
                <a:gd name="T6" fmla="*/ 20 w 90"/>
                <a:gd name="T7" fmla="*/ 37 h 76"/>
                <a:gd name="T8" fmla="*/ 50 w 90"/>
                <a:gd name="T9" fmla="*/ 15 h 76"/>
                <a:gd name="T10" fmla="*/ 35 w 90"/>
                <a:gd name="T11" fmla="*/ 22 h 76"/>
                <a:gd name="T12" fmla="*/ 38 w 90"/>
                <a:gd name="T13" fmla="*/ 25 h 76"/>
                <a:gd name="T14" fmla="*/ 40 w 90"/>
                <a:gd name="T15" fmla="*/ 28 h 76"/>
                <a:gd name="T16" fmla="*/ 40 w 90"/>
                <a:gd name="T17" fmla="*/ 32 h 76"/>
                <a:gd name="T18" fmla="*/ 34 w 90"/>
                <a:gd name="T19" fmla="*/ 36 h 76"/>
                <a:gd name="T20" fmla="*/ 32 w 90"/>
                <a:gd name="T21" fmla="*/ 37 h 76"/>
                <a:gd name="T22" fmla="*/ 34 w 90"/>
                <a:gd name="T23" fmla="*/ 40 h 76"/>
                <a:gd name="T24" fmla="*/ 50 w 90"/>
                <a:gd name="T25" fmla="*/ 34 h 76"/>
                <a:gd name="T26" fmla="*/ 46 w 90"/>
                <a:gd name="T27" fmla="*/ 33 h 76"/>
                <a:gd name="T28" fmla="*/ 46 w 90"/>
                <a:gd name="T29" fmla="*/ 28 h 76"/>
                <a:gd name="T30" fmla="*/ 53 w 90"/>
                <a:gd name="T31" fmla="*/ 21 h 76"/>
                <a:gd name="T32" fmla="*/ 57 w 90"/>
                <a:gd name="T33" fmla="*/ 21 h 76"/>
                <a:gd name="T34" fmla="*/ 60 w 90"/>
                <a:gd name="T35" fmla="*/ 23 h 76"/>
                <a:gd name="T36" fmla="*/ 65 w 90"/>
                <a:gd name="T37" fmla="*/ 23 h 76"/>
                <a:gd name="T38" fmla="*/ 68 w 90"/>
                <a:gd name="T39" fmla="*/ 26 h 76"/>
                <a:gd name="T40" fmla="*/ 68 w 90"/>
                <a:gd name="T41" fmla="*/ 30 h 76"/>
                <a:gd name="T42" fmla="*/ 64 w 90"/>
                <a:gd name="T43" fmla="*/ 33 h 76"/>
                <a:gd name="T44" fmla="*/ 62 w 90"/>
                <a:gd name="T45" fmla="*/ 36 h 76"/>
                <a:gd name="T46" fmla="*/ 65 w 90"/>
                <a:gd name="T47" fmla="*/ 40 h 76"/>
                <a:gd name="T48" fmla="*/ 64 w 90"/>
                <a:gd name="T49" fmla="*/ 44 h 76"/>
                <a:gd name="T50" fmla="*/ 61 w 90"/>
                <a:gd name="T51" fmla="*/ 44 h 76"/>
                <a:gd name="T52" fmla="*/ 57 w 90"/>
                <a:gd name="T53" fmla="*/ 41 h 76"/>
                <a:gd name="T54" fmla="*/ 56 w 90"/>
                <a:gd name="T55" fmla="*/ 45 h 76"/>
                <a:gd name="T56" fmla="*/ 51 w 90"/>
                <a:gd name="T57" fmla="*/ 50 h 76"/>
                <a:gd name="T58" fmla="*/ 56 w 90"/>
                <a:gd name="T59" fmla="*/ 54 h 76"/>
                <a:gd name="T60" fmla="*/ 54 w 90"/>
                <a:gd name="T61" fmla="*/ 58 h 76"/>
                <a:gd name="T62" fmla="*/ 47 w 90"/>
                <a:gd name="T63" fmla="*/ 59 h 76"/>
                <a:gd name="T64" fmla="*/ 40 w 90"/>
                <a:gd name="T65" fmla="*/ 61 h 76"/>
                <a:gd name="T66" fmla="*/ 36 w 90"/>
                <a:gd name="T67" fmla="*/ 61 h 76"/>
                <a:gd name="T68" fmla="*/ 34 w 90"/>
                <a:gd name="T69" fmla="*/ 56 h 76"/>
                <a:gd name="T70" fmla="*/ 36 w 90"/>
                <a:gd name="T71" fmla="*/ 52 h 76"/>
                <a:gd name="T72" fmla="*/ 39 w 90"/>
                <a:gd name="T73" fmla="*/ 47 h 76"/>
                <a:gd name="T74" fmla="*/ 27 w 90"/>
                <a:gd name="T75" fmla="*/ 51 h 76"/>
                <a:gd name="T76" fmla="*/ 32 w 90"/>
                <a:gd name="T77" fmla="*/ 61 h 76"/>
                <a:gd name="T78" fmla="*/ 61 w 90"/>
                <a:gd name="T79" fmla="*/ 59 h 76"/>
                <a:gd name="T80" fmla="*/ 78 w 90"/>
                <a:gd name="T81" fmla="*/ 52 h 76"/>
                <a:gd name="T82" fmla="*/ 68 w 90"/>
                <a:gd name="T83" fmla="*/ 10 h 76"/>
                <a:gd name="T84" fmla="*/ 73 w 90"/>
                <a:gd name="T85" fmla="*/ 0 h 76"/>
                <a:gd name="T86" fmla="*/ 76 w 90"/>
                <a:gd name="T87" fmla="*/ 1 h 76"/>
                <a:gd name="T88" fmla="*/ 78 w 90"/>
                <a:gd name="T89" fmla="*/ 19 h 76"/>
                <a:gd name="T90" fmla="*/ 87 w 90"/>
                <a:gd name="T91" fmla="*/ 50 h 76"/>
                <a:gd name="T92" fmla="*/ 90 w 90"/>
                <a:gd name="T93" fmla="*/ 59 h 76"/>
                <a:gd name="T94" fmla="*/ 89 w 90"/>
                <a:gd name="T95" fmla="*/ 62 h 76"/>
                <a:gd name="T96" fmla="*/ 62 w 90"/>
                <a:gd name="T97" fmla="*/ 67 h 76"/>
                <a:gd name="T98" fmla="*/ 21 w 90"/>
                <a:gd name="T99" fmla="*/ 76 h 76"/>
                <a:gd name="T100" fmla="*/ 17 w 90"/>
                <a:gd name="T101" fmla="*/ 74 h 76"/>
                <a:gd name="T102" fmla="*/ 17 w 90"/>
                <a:gd name="T103" fmla="*/ 69 h 76"/>
                <a:gd name="T104" fmla="*/ 20 w 90"/>
                <a:gd name="T105" fmla="*/ 66 h 76"/>
                <a:gd name="T106" fmla="*/ 23 w 90"/>
                <a:gd name="T107" fmla="*/ 65 h 76"/>
                <a:gd name="T108" fmla="*/ 16 w 90"/>
                <a:gd name="T109" fmla="*/ 50 h 76"/>
                <a:gd name="T110" fmla="*/ 5 w 90"/>
                <a:gd name="T111" fmla="*/ 36 h 76"/>
                <a:gd name="T112" fmla="*/ 0 w 90"/>
                <a:gd name="T113" fmla="*/ 29 h 76"/>
                <a:gd name="T114" fmla="*/ 2 w 90"/>
                <a:gd name="T115" fmla="*/ 25 h 76"/>
                <a:gd name="T116" fmla="*/ 14 w 90"/>
                <a:gd name="T117" fmla="*/ 21 h 76"/>
                <a:gd name="T118" fmla="*/ 47 w 90"/>
                <a:gd name="T119" fmla="*/ 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 h="76">
                  <a:moveTo>
                    <a:pt x="20" y="37"/>
                  </a:moveTo>
                  <a:lnTo>
                    <a:pt x="20" y="37"/>
                  </a:lnTo>
                  <a:lnTo>
                    <a:pt x="18" y="39"/>
                  </a:lnTo>
                  <a:lnTo>
                    <a:pt x="20" y="40"/>
                  </a:lnTo>
                  <a:lnTo>
                    <a:pt x="23" y="40"/>
                  </a:lnTo>
                  <a:lnTo>
                    <a:pt x="21" y="39"/>
                  </a:lnTo>
                  <a:lnTo>
                    <a:pt x="20" y="37"/>
                  </a:lnTo>
                  <a:lnTo>
                    <a:pt x="20" y="37"/>
                  </a:lnTo>
                  <a:close/>
                  <a:moveTo>
                    <a:pt x="68" y="10"/>
                  </a:moveTo>
                  <a:lnTo>
                    <a:pt x="50" y="15"/>
                  </a:lnTo>
                  <a:lnTo>
                    <a:pt x="34" y="22"/>
                  </a:lnTo>
                  <a:lnTo>
                    <a:pt x="35" y="22"/>
                  </a:lnTo>
                  <a:lnTo>
                    <a:pt x="36" y="23"/>
                  </a:lnTo>
                  <a:lnTo>
                    <a:pt x="38" y="25"/>
                  </a:lnTo>
                  <a:lnTo>
                    <a:pt x="39" y="26"/>
                  </a:lnTo>
                  <a:lnTo>
                    <a:pt x="40" y="28"/>
                  </a:lnTo>
                  <a:lnTo>
                    <a:pt x="40" y="30"/>
                  </a:lnTo>
                  <a:lnTo>
                    <a:pt x="40" y="32"/>
                  </a:lnTo>
                  <a:lnTo>
                    <a:pt x="38" y="33"/>
                  </a:lnTo>
                  <a:lnTo>
                    <a:pt x="34" y="36"/>
                  </a:lnTo>
                  <a:lnTo>
                    <a:pt x="31" y="37"/>
                  </a:lnTo>
                  <a:lnTo>
                    <a:pt x="32" y="37"/>
                  </a:lnTo>
                  <a:lnTo>
                    <a:pt x="34" y="39"/>
                  </a:lnTo>
                  <a:lnTo>
                    <a:pt x="34" y="40"/>
                  </a:lnTo>
                  <a:lnTo>
                    <a:pt x="42" y="37"/>
                  </a:lnTo>
                  <a:lnTo>
                    <a:pt x="50" y="34"/>
                  </a:lnTo>
                  <a:lnTo>
                    <a:pt x="49" y="34"/>
                  </a:lnTo>
                  <a:lnTo>
                    <a:pt x="46" y="33"/>
                  </a:lnTo>
                  <a:lnTo>
                    <a:pt x="45" y="30"/>
                  </a:lnTo>
                  <a:lnTo>
                    <a:pt x="46" y="28"/>
                  </a:lnTo>
                  <a:lnTo>
                    <a:pt x="49" y="23"/>
                  </a:lnTo>
                  <a:lnTo>
                    <a:pt x="53" y="21"/>
                  </a:lnTo>
                  <a:lnTo>
                    <a:pt x="56" y="19"/>
                  </a:lnTo>
                  <a:lnTo>
                    <a:pt x="57" y="21"/>
                  </a:lnTo>
                  <a:lnTo>
                    <a:pt x="60" y="22"/>
                  </a:lnTo>
                  <a:lnTo>
                    <a:pt x="60" y="23"/>
                  </a:lnTo>
                  <a:lnTo>
                    <a:pt x="62" y="23"/>
                  </a:lnTo>
                  <a:lnTo>
                    <a:pt x="65" y="23"/>
                  </a:lnTo>
                  <a:lnTo>
                    <a:pt x="67" y="25"/>
                  </a:lnTo>
                  <a:lnTo>
                    <a:pt x="68" y="26"/>
                  </a:lnTo>
                  <a:lnTo>
                    <a:pt x="68" y="29"/>
                  </a:lnTo>
                  <a:lnTo>
                    <a:pt x="68" y="30"/>
                  </a:lnTo>
                  <a:lnTo>
                    <a:pt x="65" y="32"/>
                  </a:lnTo>
                  <a:lnTo>
                    <a:pt x="64" y="33"/>
                  </a:lnTo>
                  <a:lnTo>
                    <a:pt x="62" y="34"/>
                  </a:lnTo>
                  <a:lnTo>
                    <a:pt x="62" y="36"/>
                  </a:lnTo>
                  <a:lnTo>
                    <a:pt x="65" y="37"/>
                  </a:lnTo>
                  <a:lnTo>
                    <a:pt x="65" y="40"/>
                  </a:lnTo>
                  <a:lnTo>
                    <a:pt x="65" y="41"/>
                  </a:lnTo>
                  <a:lnTo>
                    <a:pt x="64" y="44"/>
                  </a:lnTo>
                  <a:lnTo>
                    <a:pt x="61" y="44"/>
                  </a:lnTo>
                  <a:lnTo>
                    <a:pt x="61" y="44"/>
                  </a:lnTo>
                  <a:lnTo>
                    <a:pt x="58" y="44"/>
                  </a:lnTo>
                  <a:lnTo>
                    <a:pt x="57" y="41"/>
                  </a:lnTo>
                  <a:lnTo>
                    <a:pt x="57" y="44"/>
                  </a:lnTo>
                  <a:lnTo>
                    <a:pt x="56" y="45"/>
                  </a:lnTo>
                  <a:lnTo>
                    <a:pt x="53" y="48"/>
                  </a:lnTo>
                  <a:lnTo>
                    <a:pt x="51" y="50"/>
                  </a:lnTo>
                  <a:lnTo>
                    <a:pt x="54" y="51"/>
                  </a:lnTo>
                  <a:lnTo>
                    <a:pt x="56" y="54"/>
                  </a:lnTo>
                  <a:lnTo>
                    <a:pt x="56" y="55"/>
                  </a:lnTo>
                  <a:lnTo>
                    <a:pt x="54" y="58"/>
                  </a:lnTo>
                  <a:lnTo>
                    <a:pt x="51" y="59"/>
                  </a:lnTo>
                  <a:lnTo>
                    <a:pt x="47" y="59"/>
                  </a:lnTo>
                  <a:lnTo>
                    <a:pt x="43" y="59"/>
                  </a:lnTo>
                  <a:lnTo>
                    <a:pt x="40" y="61"/>
                  </a:lnTo>
                  <a:lnTo>
                    <a:pt x="39" y="61"/>
                  </a:lnTo>
                  <a:lnTo>
                    <a:pt x="36" y="61"/>
                  </a:lnTo>
                  <a:lnTo>
                    <a:pt x="35" y="59"/>
                  </a:lnTo>
                  <a:lnTo>
                    <a:pt x="34" y="56"/>
                  </a:lnTo>
                  <a:lnTo>
                    <a:pt x="35" y="55"/>
                  </a:lnTo>
                  <a:lnTo>
                    <a:pt x="36" y="52"/>
                  </a:lnTo>
                  <a:lnTo>
                    <a:pt x="40" y="48"/>
                  </a:lnTo>
                  <a:lnTo>
                    <a:pt x="39" y="47"/>
                  </a:lnTo>
                  <a:lnTo>
                    <a:pt x="34" y="50"/>
                  </a:lnTo>
                  <a:lnTo>
                    <a:pt x="27" y="51"/>
                  </a:lnTo>
                  <a:lnTo>
                    <a:pt x="29" y="55"/>
                  </a:lnTo>
                  <a:lnTo>
                    <a:pt x="32" y="61"/>
                  </a:lnTo>
                  <a:lnTo>
                    <a:pt x="32" y="65"/>
                  </a:lnTo>
                  <a:lnTo>
                    <a:pt x="61" y="59"/>
                  </a:lnTo>
                  <a:lnTo>
                    <a:pt x="79" y="55"/>
                  </a:lnTo>
                  <a:lnTo>
                    <a:pt x="78" y="52"/>
                  </a:lnTo>
                  <a:lnTo>
                    <a:pt x="71" y="32"/>
                  </a:lnTo>
                  <a:lnTo>
                    <a:pt x="68" y="10"/>
                  </a:lnTo>
                  <a:close/>
                  <a:moveTo>
                    <a:pt x="71" y="0"/>
                  </a:moveTo>
                  <a:lnTo>
                    <a:pt x="73" y="0"/>
                  </a:lnTo>
                  <a:lnTo>
                    <a:pt x="75" y="0"/>
                  </a:lnTo>
                  <a:lnTo>
                    <a:pt x="76" y="1"/>
                  </a:lnTo>
                  <a:lnTo>
                    <a:pt x="76" y="4"/>
                  </a:lnTo>
                  <a:lnTo>
                    <a:pt x="78" y="19"/>
                  </a:lnTo>
                  <a:lnTo>
                    <a:pt x="82" y="34"/>
                  </a:lnTo>
                  <a:lnTo>
                    <a:pt x="87" y="50"/>
                  </a:lnTo>
                  <a:lnTo>
                    <a:pt x="90" y="56"/>
                  </a:lnTo>
                  <a:lnTo>
                    <a:pt x="90" y="59"/>
                  </a:lnTo>
                  <a:lnTo>
                    <a:pt x="90" y="61"/>
                  </a:lnTo>
                  <a:lnTo>
                    <a:pt x="89" y="62"/>
                  </a:lnTo>
                  <a:lnTo>
                    <a:pt x="86" y="63"/>
                  </a:lnTo>
                  <a:lnTo>
                    <a:pt x="62" y="67"/>
                  </a:lnTo>
                  <a:lnTo>
                    <a:pt x="23" y="76"/>
                  </a:lnTo>
                  <a:lnTo>
                    <a:pt x="21" y="76"/>
                  </a:lnTo>
                  <a:lnTo>
                    <a:pt x="18" y="74"/>
                  </a:lnTo>
                  <a:lnTo>
                    <a:pt x="17" y="74"/>
                  </a:lnTo>
                  <a:lnTo>
                    <a:pt x="17" y="72"/>
                  </a:lnTo>
                  <a:lnTo>
                    <a:pt x="17" y="69"/>
                  </a:lnTo>
                  <a:lnTo>
                    <a:pt x="18" y="67"/>
                  </a:lnTo>
                  <a:lnTo>
                    <a:pt x="20" y="66"/>
                  </a:lnTo>
                  <a:lnTo>
                    <a:pt x="23" y="66"/>
                  </a:lnTo>
                  <a:lnTo>
                    <a:pt x="23" y="65"/>
                  </a:lnTo>
                  <a:lnTo>
                    <a:pt x="21" y="58"/>
                  </a:lnTo>
                  <a:lnTo>
                    <a:pt x="16" y="50"/>
                  </a:lnTo>
                  <a:lnTo>
                    <a:pt x="9" y="41"/>
                  </a:lnTo>
                  <a:lnTo>
                    <a:pt x="5" y="36"/>
                  </a:lnTo>
                  <a:lnTo>
                    <a:pt x="2" y="30"/>
                  </a:lnTo>
                  <a:lnTo>
                    <a:pt x="0" y="29"/>
                  </a:lnTo>
                  <a:lnTo>
                    <a:pt x="0" y="28"/>
                  </a:lnTo>
                  <a:lnTo>
                    <a:pt x="2" y="25"/>
                  </a:lnTo>
                  <a:lnTo>
                    <a:pt x="3" y="25"/>
                  </a:lnTo>
                  <a:lnTo>
                    <a:pt x="14" y="21"/>
                  </a:lnTo>
                  <a:lnTo>
                    <a:pt x="24" y="15"/>
                  </a:lnTo>
                  <a:lnTo>
                    <a:pt x="47" y="7"/>
                  </a:lnTo>
                  <a:lnTo>
                    <a:pt x="71"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25" name="Freeform 276"/>
            <p:cNvSpPr>
              <a:spLocks noEditPoints="1"/>
            </p:cNvSpPr>
            <p:nvPr/>
          </p:nvSpPr>
          <p:spPr bwMode="auto">
            <a:xfrm>
              <a:off x="3694113" y="3192463"/>
              <a:ext cx="908050" cy="750888"/>
            </a:xfrm>
            <a:custGeom>
              <a:avLst/>
              <a:gdLst>
                <a:gd name="T0" fmla="*/ 354 w 572"/>
                <a:gd name="T1" fmla="*/ 276 h 473"/>
                <a:gd name="T2" fmla="*/ 283 w 572"/>
                <a:gd name="T3" fmla="*/ 305 h 473"/>
                <a:gd name="T4" fmla="*/ 312 w 572"/>
                <a:gd name="T5" fmla="*/ 345 h 473"/>
                <a:gd name="T6" fmla="*/ 303 w 572"/>
                <a:gd name="T7" fmla="*/ 345 h 473"/>
                <a:gd name="T8" fmla="*/ 277 w 572"/>
                <a:gd name="T9" fmla="*/ 313 h 473"/>
                <a:gd name="T10" fmla="*/ 264 w 572"/>
                <a:gd name="T11" fmla="*/ 338 h 473"/>
                <a:gd name="T12" fmla="*/ 280 w 572"/>
                <a:gd name="T13" fmla="*/ 343 h 473"/>
                <a:gd name="T14" fmla="*/ 301 w 572"/>
                <a:gd name="T15" fmla="*/ 357 h 473"/>
                <a:gd name="T16" fmla="*/ 427 w 572"/>
                <a:gd name="T17" fmla="*/ 335 h 473"/>
                <a:gd name="T18" fmla="*/ 540 w 572"/>
                <a:gd name="T19" fmla="*/ 287 h 473"/>
                <a:gd name="T20" fmla="*/ 529 w 572"/>
                <a:gd name="T21" fmla="*/ 247 h 473"/>
                <a:gd name="T22" fmla="*/ 266 w 572"/>
                <a:gd name="T23" fmla="*/ 39 h 473"/>
                <a:gd name="T24" fmla="*/ 269 w 572"/>
                <a:gd name="T25" fmla="*/ 47 h 473"/>
                <a:gd name="T26" fmla="*/ 294 w 572"/>
                <a:gd name="T27" fmla="*/ 51 h 473"/>
                <a:gd name="T28" fmla="*/ 306 w 572"/>
                <a:gd name="T29" fmla="*/ 35 h 473"/>
                <a:gd name="T30" fmla="*/ 288 w 572"/>
                <a:gd name="T31" fmla="*/ 29 h 473"/>
                <a:gd name="T32" fmla="*/ 370 w 572"/>
                <a:gd name="T33" fmla="*/ 15 h 473"/>
                <a:gd name="T34" fmla="*/ 360 w 572"/>
                <a:gd name="T35" fmla="*/ 39 h 473"/>
                <a:gd name="T36" fmla="*/ 335 w 572"/>
                <a:gd name="T37" fmla="*/ 40 h 473"/>
                <a:gd name="T38" fmla="*/ 330 w 572"/>
                <a:gd name="T39" fmla="*/ 26 h 473"/>
                <a:gd name="T40" fmla="*/ 339 w 572"/>
                <a:gd name="T41" fmla="*/ 15 h 473"/>
                <a:gd name="T42" fmla="*/ 339 w 572"/>
                <a:gd name="T43" fmla="*/ 28 h 473"/>
                <a:gd name="T44" fmla="*/ 349 w 572"/>
                <a:gd name="T45" fmla="*/ 35 h 473"/>
                <a:gd name="T46" fmla="*/ 361 w 572"/>
                <a:gd name="T47" fmla="*/ 21 h 473"/>
                <a:gd name="T48" fmla="*/ 327 w 572"/>
                <a:gd name="T49" fmla="*/ 13 h 473"/>
                <a:gd name="T50" fmla="*/ 316 w 572"/>
                <a:gd name="T51" fmla="*/ 26 h 473"/>
                <a:gd name="T52" fmla="*/ 316 w 572"/>
                <a:gd name="T53" fmla="*/ 43 h 473"/>
                <a:gd name="T54" fmla="*/ 276 w 572"/>
                <a:gd name="T55" fmla="*/ 62 h 473"/>
                <a:gd name="T56" fmla="*/ 204 w 572"/>
                <a:gd name="T57" fmla="*/ 234 h 473"/>
                <a:gd name="T58" fmla="*/ 262 w 572"/>
                <a:gd name="T59" fmla="*/ 295 h 473"/>
                <a:gd name="T60" fmla="*/ 319 w 572"/>
                <a:gd name="T61" fmla="*/ 277 h 473"/>
                <a:gd name="T62" fmla="*/ 458 w 572"/>
                <a:gd name="T63" fmla="*/ 248 h 473"/>
                <a:gd name="T64" fmla="*/ 562 w 572"/>
                <a:gd name="T65" fmla="*/ 194 h 473"/>
                <a:gd name="T66" fmla="*/ 489 w 572"/>
                <a:gd name="T67" fmla="*/ 113 h 473"/>
                <a:gd name="T68" fmla="*/ 316 w 572"/>
                <a:gd name="T69" fmla="*/ 68 h 473"/>
                <a:gd name="T70" fmla="*/ 279 w 572"/>
                <a:gd name="T71" fmla="*/ 72 h 473"/>
                <a:gd name="T72" fmla="*/ 403 w 572"/>
                <a:gd name="T73" fmla="*/ 40 h 473"/>
                <a:gd name="T74" fmla="*/ 407 w 572"/>
                <a:gd name="T75" fmla="*/ 33 h 473"/>
                <a:gd name="T76" fmla="*/ 421 w 572"/>
                <a:gd name="T77" fmla="*/ 36 h 473"/>
                <a:gd name="T78" fmla="*/ 421 w 572"/>
                <a:gd name="T79" fmla="*/ 46 h 473"/>
                <a:gd name="T80" fmla="*/ 498 w 572"/>
                <a:gd name="T81" fmla="*/ 106 h 473"/>
                <a:gd name="T82" fmla="*/ 572 w 572"/>
                <a:gd name="T83" fmla="*/ 196 h 473"/>
                <a:gd name="T84" fmla="*/ 528 w 572"/>
                <a:gd name="T85" fmla="*/ 237 h 473"/>
                <a:gd name="T86" fmla="*/ 561 w 572"/>
                <a:gd name="T87" fmla="*/ 273 h 473"/>
                <a:gd name="T88" fmla="*/ 480 w 572"/>
                <a:gd name="T89" fmla="*/ 327 h 473"/>
                <a:gd name="T90" fmla="*/ 342 w 572"/>
                <a:gd name="T91" fmla="*/ 367 h 473"/>
                <a:gd name="T92" fmla="*/ 295 w 572"/>
                <a:gd name="T93" fmla="*/ 367 h 473"/>
                <a:gd name="T94" fmla="*/ 71 w 572"/>
                <a:gd name="T95" fmla="*/ 473 h 473"/>
                <a:gd name="T96" fmla="*/ 69 w 572"/>
                <a:gd name="T97" fmla="*/ 464 h 473"/>
                <a:gd name="T98" fmla="*/ 268 w 572"/>
                <a:gd name="T99" fmla="*/ 354 h 473"/>
                <a:gd name="T100" fmla="*/ 170 w 572"/>
                <a:gd name="T101" fmla="*/ 383 h 473"/>
                <a:gd name="T102" fmla="*/ 6 w 572"/>
                <a:gd name="T103" fmla="*/ 455 h 473"/>
                <a:gd name="T104" fmla="*/ 0 w 572"/>
                <a:gd name="T105" fmla="*/ 448 h 473"/>
                <a:gd name="T106" fmla="*/ 166 w 572"/>
                <a:gd name="T107" fmla="*/ 375 h 473"/>
                <a:gd name="T108" fmla="*/ 244 w 572"/>
                <a:gd name="T109" fmla="*/ 327 h 473"/>
                <a:gd name="T110" fmla="*/ 177 w 572"/>
                <a:gd name="T111" fmla="*/ 314 h 473"/>
                <a:gd name="T112" fmla="*/ 196 w 572"/>
                <a:gd name="T113" fmla="*/ 232 h 473"/>
                <a:gd name="T114" fmla="*/ 258 w 572"/>
                <a:gd name="T115" fmla="*/ 58 h 473"/>
                <a:gd name="T116" fmla="*/ 251 w 572"/>
                <a:gd name="T117" fmla="*/ 46 h 473"/>
                <a:gd name="T118" fmla="*/ 301 w 572"/>
                <a:gd name="T119" fmla="*/ 21 h 473"/>
                <a:gd name="T120" fmla="*/ 316 w 572"/>
                <a:gd name="T121" fmla="*/ 8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2" h="473">
                  <a:moveTo>
                    <a:pt x="510" y="244"/>
                  </a:moveTo>
                  <a:lnTo>
                    <a:pt x="473" y="255"/>
                  </a:lnTo>
                  <a:lnTo>
                    <a:pt x="434" y="262"/>
                  </a:lnTo>
                  <a:lnTo>
                    <a:pt x="397" y="269"/>
                  </a:lnTo>
                  <a:lnTo>
                    <a:pt x="354" y="276"/>
                  </a:lnTo>
                  <a:lnTo>
                    <a:pt x="339" y="280"/>
                  </a:lnTo>
                  <a:lnTo>
                    <a:pt x="321" y="285"/>
                  </a:lnTo>
                  <a:lnTo>
                    <a:pt x="302" y="292"/>
                  </a:lnTo>
                  <a:lnTo>
                    <a:pt x="276" y="301"/>
                  </a:lnTo>
                  <a:lnTo>
                    <a:pt x="283" y="305"/>
                  </a:lnTo>
                  <a:lnTo>
                    <a:pt x="294" y="312"/>
                  </a:lnTo>
                  <a:lnTo>
                    <a:pt x="305" y="321"/>
                  </a:lnTo>
                  <a:lnTo>
                    <a:pt x="310" y="331"/>
                  </a:lnTo>
                  <a:lnTo>
                    <a:pt x="313" y="343"/>
                  </a:lnTo>
                  <a:lnTo>
                    <a:pt x="312" y="345"/>
                  </a:lnTo>
                  <a:lnTo>
                    <a:pt x="310" y="346"/>
                  </a:lnTo>
                  <a:lnTo>
                    <a:pt x="308" y="347"/>
                  </a:lnTo>
                  <a:lnTo>
                    <a:pt x="308" y="347"/>
                  </a:lnTo>
                  <a:lnTo>
                    <a:pt x="305" y="346"/>
                  </a:lnTo>
                  <a:lnTo>
                    <a:pt x="303" y="345"/>
                  </a:lnTo>
                  <a:lnTo>
                    <a:pt x="303" y="342"/>
                  </a:lnTo>
                  <a:lnTo>
                    <a:pt x="302" y="334"/>
                  </a:lnTo>
                  <a:lnTo>
                    <a:pt x="297" y="325"/>
                  </a:lnTo>
                  <a:lnTo>
                    <a:pt x="287" y="318"/>
                  </a:lnTo>
                  <a:lnTo>
                    <a:pt x="277" y="313"/>
                  </a:lnTo>
                  <a:lnTo>
                    <a:pt x="270" y="307"/>
                  </a:lnTo>
                  <a:lnTo>
                    <a:pt x="265" y="303"/>
                  </a:lnTo>
                  <a:lnTo>
                    <a:pt x="247" y="309"/>
                  </a:lnTo>
                  <a:lnTo>
                    <a:pt x="254" y="325"/>
                  </a:lnTo>
                  <a:lnTo>
                    <a:pt x="264" y="338"/>
                  </a:lnTo>
                  <a:lnTo>
                    <a:pt x="276" y="336"/>
                  </a:lnTo>
                  <a:lnTo>
                    <a:pt x="277" y="336"/>
                  </a:lnTo>
                  <a:lnTo>
                    <a:pt x="280" y="338"/>
                  </a:lnTo>
                  <a:lnTo>
                    <a:pt x="280" y="340"/>
                  </a:lnTo>
                  <a:lnTo>
                    <a:pt x="280" y="343"/>
                  </a:lnTo>
                  <a:lnTo>
                    <a:pt x="279" y="345"/>
                  </a:lnTo>
                  <a:lnTo>
                    <a:pt x="276" y="346"/>
                  </a:lnTo>
                  <a:lnTo>
                    <a:pt x="273" y="346"/>
                  </a:lnTo>
                  <a:lnTo>
                    <a:pt x="280" y="350"/>
                  </a:lnTo>
                  <a:lnTo>
                    <a:pt x="301" y="357"/>
                  </a:lnTo>
                  <a:lnTo>
                    <a:pt x="324" y="358"/>
                  </a:lnTo>
                  <a:lnTo>
                    <a:pt x="349" y="356"/>
                  </a:lnTo>
                  <a:lnTo>
                    <a:pt x="375" y="350"/>
                  </a:lnTo>
                  <a:lnTo>
                    <a:pt x="401" y="343"/>
                  </a:lnTo>
                  <a:lnTo>
                    <a:pt x="427" y="335"/>
                  </a:lnTo>
                  <a:lnTo>
                    <a:pt x="451" y="327"/>
                  </a:lnTo>
                  <a:lnTo>
                    <a:pt x="476" y="318"/>
                  </a:lnTo>
                  <a:lnTo>
                    <a:pt x="500" y="310"/>
                  </a:lnTo>
                  <a:lnTo>
                    <a:pt x="523" y="299"/>
                  </a:lnTo>
                  <a:lnTo>
                    <a:pt x="540" y="287"/>
                  </a:lnTo>
                  <a:lnTo>
                    <a:pt x="547" y="280"/>
                  </a:lnTo>
                  <a:lnTo>
                    <a:pt x="551" y="272"/>
                  </a:lnTo>
                  <a:lnTo>
                    <a:pt x="551" y="262"/>
                  </a:lnTo>
                  <a:lnTo>
                    <a:pt x="543" y="254"/>
                  </a:lnTo>
                  <a:lnTo>
                    <a:pt x="529" y="247"/>
                  </a:lnTo>
                  <a:lnTo>
                    <a:pt x="512" y="244"/>
                  </a:lnTo>
                  <a:lnTo>
                    <a:pt x="510" y="244"/>
                  </a:lnTo>
                  <a:close/>
                  <a:moveTo>
                    <a:pt x="288" y="29"/>
                  </a:moveTo>
                  <a:lnTo>
                    <a:pt x="277" y="32"/>
                  </a:lnTo>
                  <a:lnTo>
                    <a:pt x="266" y="39"/>
                  </a:lnTo>
                  <a:lnTo>
                    <a:pt x="268" y="39"/>
                  </a:lnTo>
                  <a:lnTo>
                    <a:pt x="269" y="40"/>
                  </a:lnTo>
                  <a:lnTo>
                    <a:pt x="270" y="43"/>
                  </a:lnTo>
                  <a:lnTo>
                    <a:pt x="270" y="44"/>
                  </a:lnTo>
                  <a:lnTo>
                    <a:pt x="269" y="47"/>
                  </a:lnTo>
                  <a:lnTo>
                    <a:pt x="265" y="48"/>
                  </a:lnTo>
                  <a:lnTo>
                    <a:pt x="262" y="50"/>
                  </a:lnTo>
                  <a:lnTo>
                    <a:pt x="273" y="53"/>
                  </a:lnTo>
                  <a:lnTo>
                    <a:pt x="287" y="53"/>
                  </a:lnTo>
                  <a:lnTo>
                    <a:pt x="294" y="51"/>
                  </a:lnTo>
                  <a:lnTo>
                    <a:pt x="301" y="48"/>
                  </a:lnTo>
                  <a:lnTo>
                    <a:pt x="303" y="46"/>
                  </a:lnTo>
                  <a:lnTo>
                    <a:pt x="306" y="42"/>
                  </a:lnTo>
                  <a:lnTo>
                    <a:pt x="306" y="37"/>
                  </a:lnTo>
                  <a:lnTo>
                    <a:pt x="306" y="35"/>
                  </a:lnTo>
                  <a:lnTo>
                    <a:pt x="305" y="32"/>
                  </a:lnTo>
                  <a:lnTo>
                    <a:pt x="302" y="31"/>
                  </a:lnTo>
                  <a:lnTo>
                    <a:pt x="301" y="31"/>
                  </a:lnTo>
                  <a:lnTo>
                    <a:pt x="299" y="29"/>
                  </a:lnTo>
                  <a:lnTo>
                    <a:pt x="288" y="29"/>
                  </a:lnTo>
                  <a:close/>
                  <a:moveTo>
                    <a:pt x="337" y="0"/>
                  </a:moveTo>
                  <a:lnTo>
                    <a:pt x="352" y="2"/>
                  </a:lnTo>
                  <a:lnTo>
                    <a:pt x="363" y="7"/>
                  </a:lnTo>
                  <a:lnTo>
                    <a:pt x="367" y="10"/>
                  </a:lnTo>
                  <a:lnTo>
                    <a:pt x="370" y="15"/>
                  </a:lnTo>
                  <a:lnTo>
                    <a:pt x="371" y="21"/>
                  </a:lnTo>
                  <a:lnTo>
                    <a:pt x="370" y="26"/>
                  </a:lnTo>
                  <a:lnTo>
                    <a:pt x="368" y="32"/>
                  </a:lnTo>
                  <a:lnTo>
                    <a:pt x="364" y="36"/>
                  </a:lnTo>
                  <a:lnTo>
                    <a:pt x="360" y="39"/>
                  </a:lnTo>
                  <a:lnTo>
                    <a:pt x="356" y="42"/>
                  </a:lnTo>
                  <a:lnTo>
                    <a:pt x="352" y="43"/>
                  </a:lnTo>
                  <a:lnTo>
                    <a:pt x="345" y="43"/>
                  </a:lnTo>
                  <a:lnTo>
                    <a:pt x="339" y="43"/>
                  </a:lnTo>
                  <a:lnTo>
                    <a:pt x="335" y="40"/>
                  </a:lnTo>
                  <a:lnTo>
                    <a:pt x="332" y="37"/>
                  </a:lnTo>
                  <a:lnTo>
                    <a:pt x="331" y="36"/>
                  </a:lnTo>
                  <a:lnTo>
                    <a:pt x="330" y="33"/>
                  </a:lnTo>
                  <a:lnTo>
                    <a:pt x="330" y="29"/>
                  </a:lnTo>
                  <a:lnTo>
                    <a:pt x="330" y="26"/>
                  </a:lnTo>
                  <a:lnTo>
                    <a:pt x="331" y="22"/>
                  </a:lnTo>
                  <a:lnTo>
                    <a:pt x="332" y="17"/>
                  </a:lnTo>
                  <a:lnTo>
                    <a:pt x="335" y="15"/>
                  </a:lnTo>
                  <a:lnTo>
                    <a:pt x="337" y="14"/>
                  </a:lnTo>
                  <a:lnTo>
                    <a:pt x="339" y="15"/>
                  </a:lnTo>
                  <a:lnTo>
                    <a:pt x="341" y="17"/>
                  </a:lnTo>
                  <a:lnTo>
                    <a:pt x="342" y="20"/>
                  </a:lnTo>
                  <a:lnTo>
                    <a:pt x="341" y="21"/>
                  </a:lnTo>
                  <a:lnTo>
                    <a:pt x="339" y="25"/>
                  </a:lnTo>
                  <a:lnTo>
                    <a:pt x="339" y="28"/>
                  </a:lnTo>
                  <a:lnTo>
                    <a:pt x="339" y="31"/>
                  </a:lnTo>
                  <a:lnTo>
                    <a:pt x="339" y="32"/>
                  </a:lnTo>
                  <a:lnTo>
                    <a:pt x="342" y="33"/>
                  </a:lnTo>
                  <a:lnTo>
                    <a:pt x="345" y="35"/>
                  </a:lnTo>
                  <a:lnTo>
                    <a:pt x="349" y="35"/>
                  </a:lnTo>
                  <a:lnTo>
                    <a:pt x="353" y="33"/>
                  </a:lnTo>
                  <a:lnTo>
                    <a:pt x="356" y="31"/>
                  </a:lnTo>
                  <a:lnTo>
                    <a:pt x="359" y="28"/>
                  </a:lnTo>
                  <a:lnTo>
                    <a:pt x="360" y="25"/>
                  </a:lnTo>
                  <a:lnTo>
                    <a:pt x="361" y="21"/>
                  </a:lnTo>
                  <a:lnTo>
                    <a:pt x="360" y="17"/>
                  </a:lnTo>
                  <a:lnTo>
                    <a:pt x="357" y="14"/>
                  </a:lnTo>
                  <a:lnTo>
                    <a:pt x="349" y="10"/>
                  </a:lnTo>
                  <a:lnTo>
                    <a:pt x="338" y="10"/>
                  </a:lnTo>
                  <a:lnTo>
                    <a:pt x="327" y="13"/>
                  </a:lnTo>
                  <a:lnTo>
                    <a:pt x="324" y="14"/>
                  </a:lnTo>
                  <a:lnTo>
                    <a:pt x="321" y="17"/>
                  </a:lnTo>
                  <a:lnTo>
                    <a:pt x="319" y="20"/>
                  </a:lnTo>
                  <a:lnTo>
                    <a:pt x="317" y="22"/>
                  </a:lnTo>
                  <a:lnTo>
                    <a:pt x="316" y="26"/>
                  </a:lnTo>
                  <a:lnTo>
                    <a:pt x="316" y="29"/>
                  </a:lnTo>
                  <a:lnTo>
                    <a:pt x="315" y="31"/>
                  </a:lnTo>
                  <a:lnTo>
                    <a:pt x="316" y="35"/>
                  </a:lnTo>
                  <a:lnTo>
                    <a:pt x="316" y="39"/>
                  </a:lnTo>
                  <a:lnTo>
                    <a:pt x="316" y="43"/>
                  </a:lnTo>
                  <a:lnTo>
                    <a:pt x="312" y="51"/>
                  </a:lnTo>
                  <a:lnTo>
                    <a:pt x="302" y="58"/>
                  </a:lnTo>
                  <a:lnTo>
                    <a:pt x="288" y="61"/>
                  </a:lnTo>
                  <a:lnTo>
                    <a:pt x="283" y="62"/>
                  </a:lnTo>
                  <a:lnTo>
                    <a:pt x="276" y="62"/>
                  </a:lnTo>
                  <a:lnTo>
                    <a:pt x="268" y="61"/>
                  </a:lnTo>
                  <a:lnTo>
                    <a:pt x="269" y="64"/>
                  </a:lnTo>
                  <a:lnTo>
                    <a:pt x="269" y="66"/>
                  </a:lnTo>
                  <a:lnTo>
                    <a:pt x="236" y="150"/>
                  </a:lnTo>
                  <a:lnTo>
                    <a:pt x="204" y="234"/>
                  </a:lnTo>
                  <a:lnTo>
                    <a:pt x="178" y="306"/>
                  </a:lnTo>
                  <a:lnTo>
                    <a:pt x="196" y="307"/>
                  </a:lnTo>
                  <a:lnTo>
                    <a:pt x="217" y="306"/>
                  </a:lnTo>
                  <a:lnTo>
                    <a:pt x="239" y="302"/>
                  </a:lnTo>
                  <a:lnTo>
                    <a:pt x="262" y="295"/>
                  </a:lnTo>
                  <a:lnTo>
                    <a:pt x="262" y="295"/>
                  </a:lnTo>
                  <a:lnTo>
                    <a:pt x="264" y="294"/>
                  </a:lnTo>
                  <a:lnTo>
                    <a:pt x="266" y="294"/>
                  </a:lnTo>
                  <a:lnTo>
                    <a:pt x="299" y="283"/>
                  </a:lnTo>
                  <a:lnTo>
                    <a:pt x="319" y="277"/>
                  </a:lnTo>
                  <a:lnTo>
                    <a:pt x="337" y="272"/>
                  </a:lnTo>
                  <a:lnTo>
                    <a:pt x="353" y="267"/>
                  </a:lnTo>
                  <a:lnTo>
                    <a:pt x="396" y="261"/>
                  </a:lnTo>
                  <a:lnTo>
                    <a:pt x="426" y="255"/>
                  </a:lnTo>
                  <a:lnTo>
                    <a:pt x="458" y="248"/>
                  </a:lnTo>
                  <a:lnTo>
                    <a:pt x="488" y="241"/>
                  </a:lnTo>
                  <a:lnTo>
                    <a:pt x="517" y="232"/>
                  </a:lnTo>
                  <a:lnTo>
                    <a:pt x="545" y="218"/>
                  </a:lnTo>
                  <a:lnTo>
                    <a:pt x="557" y="207"/>
                  </a:lnTo>
                  <a:lnTo>
                    <a:pt x="562" y="194"/>
                  </a:lnTo>
                  <a:lnTo>
                    <a:pt x="558" y="179"/>
                  </a:lnTo>
                  <a:lnTo>
                    <a:pt x="547" y="164"/>
                  </a:lnTo>
                  <a:lnTo>
                    <a:pt x="532" y="146"/>
                  </a:lnTo>
                  <a:lnTo>
                    <a:pt x="512" y="130"/>
                  </a:lnTo>
                  <a:lnTo>
                    <a:pt x="489" y="113"/>
                  </a:lnTo>
                  <a:lnTo>
                    <a:pt x="467" y="97"/>
                  </a:lnTo>
                  <a:lnTo>
                    <a:pt x="444" y="79"/>
                  </a:lnTo>
                  <a:lnTo>
                    <a:pt x="423" y="62"/>
                  </a:lnTo>
                  <a:lnTo>
                    <a:pt x="408" y="48"/>
                  </a:lnTo>
                  <a:lnTo>
                    <a:pt x="316" y="68"/>
                  </a:lnTo>
                  <a:lnTo>
                    <a:pt x="284" y="76"/>
                  </a:lnTo>
                  <a:lnTo>
                    <a:pt x="283" y="76"/>
                  </a:lnTo>
                  <a:lnTo>
                    <a:pt x="281" y="75"/>
                  </a:lnTo>
                  <a:lnTo>
                    <a:pt x="280" y="75"/>
                  </a:lnTo>
                  <a:lnTo>
                    <a:pt x="279" y="72"/>
                  </a:lnTo>
                  <a:lnTo>
                    <a:pt x="279" y="70"/>
                  </a:lnTo>
                  <a:lnTo>
                    <a:pt x="280" y="68"/>
                  </a:lnTo>
                  <a:lnTo>
                    <a:pt x="283" y="66"/>
                  </a:lnTo>
                  <a:lnTo>
                    <a:pt x="315" y="59"/>
                  </a:lnTo>
                  <a:lnTo>
                    <a:pt x="403" y="40"/>
                  </a:lnTo>
                  <a:lnTo>
                    <a:pt x="403" y="39"/>
                  </a:lnTo>
                  <a:lnTo>
                    <a:pt x="401" y="37"/>
                  </a:lnTo>
                  <a:lnTo>
                    <a:pt x="403" y="35"/>
                  </a:lnTo>
                  <a:lnTo>
                    <a:pt x="404" y="33"/>
                  </a:lnTo>
                  <a:lnTo>
                    <a:pt x="407" y="33"/>
                  </a:lnTo>
                  <a:lnTo>
                    <a:pt x="410" y="33"/>
                  </a:lnTo>
                  <a:lnTo>
                    <a:pt x="411" y="36"/>
                  </a:lnTo>
                  <a:lnTo>
                    <a:pt x="412" y="37"/>
                  </a:lnTo>
                  <a:lnTo>
                    <a:pt x="418" y="36"/>
                  </a:lnTo>
                  <a:lnTo>
                    <a:pt x="421" y="36"/>
                  </a:lnTo>
                  <a:lnTo>
                    <a:pt x="423" y="37"/>
                  </a:lnTo>
                  <a:lnTo>
                    <a:pt x="423" y="40"/>
                  </a:lnTo>
                  <a:lnTo>
                    <a:pt x="423" y="43"/>
                  </a:lnTo>
                  <a:lnTo>
                    <a:pt x="422" y="44"/>
                  </a:lnTo>
                  <a:lnTo>
                    <a:pt x="421" y="46"/>
                  </a:lnTo>
                  <a:lnTo>
                    <a:pt x="419" y="46"/>
                  </a:lnTo>
                  <a:lnTo>
                    <a:pt x="433" y="59"/>
                  </a:lnTo>
                  <a:lnTo>
                    <a:pt x="452" y="73"/>
                  </a:lnTo>
                  <a:lnTo>
                    <a:pt x="474" y="90"/>
                  </a:lnTo>
                  <a:lnTo>
                    <a:pt x="498" y="106"/>
                  </a:lnTo>
                  <a:lnTo>
                    <a:pt x="520" y="124"/>
                  </a:lnTo>
                  <a:lnTo>
                    <a:pt x="540" y="142"/>
                  </a:lnTo>
                  <a:lnTo>
                    <a:pt x="557" y="160"/>
                  </a:lnTo>
                  <a:lnTo>
                    <a:pt x="568" y="178"/>
                  </a:lnTo>
                  <a:lnTo>
                    <a:pt x="572" y="196"/>
                  </a:lnTo>
                  <a:lnTo>
                    <a:pt x="569" y="207"/>
                  </a:lnTo>
                  <a:lnTo>
                    <a:pt x="561" y="217"/>
                  </a:lnTo>
                  <a:lnTo>
                    <a:pt x="549" y="226"/>
                  </a:lnTo>
                  <a:lnTo>
                    <a:pt x="539" y="232"/>
                  </a:lnTo>
                  <a:lnTo>
                    <a:pt x="528" y="237"/>
                  </a:lnTo>
                  <a:lnTo>
                    <a:pt x="542" y="241"/>
                  </a:lnTo>
                  <a:lnTo>
                    <a:pt x="553" y="250"/>
                  </a:lnTo>
                  <a:lnTo>
                    <a:pt x="560" y="259"/>
                  </a:lnTo>
                  <a:lnTo>
                    <a:pt x="561" y="266"/>
                  </a:lnTo>
                  <a:lnTo>
                    <a:pt x="561" y="273"/>
                  </a:lnTo>
                  <a:lnTo>
                    <a:pt x="557" y="283"/>
                  </a:lnTo>
                  <a:lnTo>
                    <a:pt x="547" y="294"/>
                  </a:lnTo>
                  <a:lnTo>
                    <a:pt x="528" y="306"/>
                  </a:lnTo>
                  <a:lnTo>
                    <a:pt x="505" y="318"/>
                  </a:lnTo>
                  <a:lnTo>
                    <a:pt x="480" y="327"/>
                  </a:lnTo>
                  <a:lnTo>
                    <a:pt x="454" y="335"/>
                  </a:lnTo>
                  <a:lnTo>
                    <a:pt x="430" y="343"/>
                  </a:lnTo>
                  <a:lnTo>
                    <a:pt x="401" y="353"/>
                  </a:lnTo>
                  <a:lnTo>
                    <a:pt x="371" y="361"/>
                  </a:lnTo>
                  <a:lnTo>
                    <a:pt x="342" y="367"/>
                  </a:lnTo>
                  <a:lnTo>
                    <a:pt x="315" y="368"/>
                  </a:lnTo>
                  <a:lnTo>
                    <a:pt x="306" y="367"/>
                  </a:lnTo>
                  <a:lnTo>
                    <a:pt x="299" y="365"/>
                  </a:lnTo>
                  <a:lnTo>
                    <a:pt x="298" y="367"/>
                  </a:lnTo>
                  <a:lnTo>
                    <a:pt x="295" y="367"/>
                  </a:lnTo>
                  <a:lnTo>
                    <a:pt x="295" y="368"/>
                  </a:lnTo>
                  <a:lnTo>
                    <a:pt x="218" y="400"/>
                  </a:lnTo>
                  <a:lnTo>
                    <a:pt x="145" y="434"/>
                  </a:lnTo>
                  <a:lnTo>
                    <a:pt x="73" y="473"/>
                  </a:lnTo>
                  <a:lnTo>
                    <a:pt x="71" y="473"/>
                  </a:lnTo>
                  <a:lnTo>
                    <a:pt x="69" y="473"/>
                  </a:lnTo>
                  <a:lnTo>
                    <a:pt x="67" y="470"/>
                  </a:lnTo>
                  <a:lnTo>
                    <a:pt x="67" y="469"/>
                  </a:lnTo>
                  <a:lnTo>
                    <a:pt x="67" y="466"/>
                  </a:lnTo>
                  <a:lnTo>
                    <a:pt x="69" y="464"/>
                  </a:lnTo>
                  <a:lnTo>
                    <a:pt x="138" y="427"/>
                  </a:lnTo>
                  <a:lnTo>
                    <a:pt x="210" y="394"/>
                  </a:lnTo>
                  <a:lnTo>
                    <a:pt x="284" y="363"/>
                  </a:lnTo>
                  <a:lnTo>
                    <a:pt x="276" y="358"/>
                  </a:lnTo>
                  <a:lnTo>
                    <a:pt x="268" y="354"/>
                  </a:lnTo>
                  <a:lnTo>
                    <a:pt x="261" y="347"/>
                  </a:lnTo>
                  <a:lnTo>
                    <a:pt x="226" y="358"/>
                  </a:lnTo>
                  <a:lnTo>
                    <a:pt x="192" y="374"/>
                  </a:lnTo>
                  <a:lnTo>
                    <a:pt x="181" y="379"/>
                  </a:lnTo>
                  <a:lnTo>
                    <a:pt x="170" y="383"/>
                  </a:lnTo>
                  <a:lnTo>
                    <a:pt x="120" y="402"/>
                  </a:lnTo>
                  <a:lnTo>
                    <a:pt x="80" y="418"/>
                  </a:lnTo>
                  <a:lnTo>
                    <a:pt x="43" y="434"/>
                  </a:lnTo>
                  <a:lnTo>
                    <a:pt x="7" y="453"/>
                  </a:lnTo>
                  <a:lnTo>
                    <a:pt x="6" y="455"/>
                  </a:lnTo>
                  <a:lnTo>
                    <a:pt x="5" y="455"/>
                  </a:lnTo>
                  <a:lnTo>
                    <a:pt x="3" y="453"/>
                  </a:lnTo>
                  <a:lnTo>
                    <a:pt x="2" y="452"/>
                  </a:lnTo>
                  <a:lnTo>
                    <a:pt x="0" y="451"/>
                  </a:lnTo>
                  <a:lnTo>
                    <a:pt x="0" y="448"/>
                  </a:lnTo>
                  <a:lnTo>
                    <a:pt x="2" y="447"/>
                  </a:lnTo>
                  <a:lnTo>
                    <a:pt x="38" y="426"/>
                  </a:lnTo>
                  <a:lnTo>
                    <a:pt x="76" y="409"/>
                  </a:lnTo>
                  <a:lnTo>
                    <a:pt x="116" y="394"/>
                  </a:lnTo>
                  <a:lnTo>
                    <a:pt x="166" y="375"/>
                  </a:lnTo>
                  <a:lnTo>
                    <a:pt x="177" y="371"/>
                  </a:lnTo>
                  <a:lnTo>
                    <a:pt x="188" y="365"/>
                  </a:lnTo>
                  <a:lnTo>
                    <a:pt x="219" y="352"/>
                  </a:lnTo>
                  <a:lnTo>
                    <a:pt x="253" y="340"/>
                  </a:lnTo>
                  <a:lnTo>
                    <a:pt x="244" y="327"/>
                  </a:lnTo>
                  <a:lnTo>
                    <a:pt x="237" y="312"/>
                  </a:lnTo>
                  <a:lnTo>
                    <a:pt x="214" y="316"/>
                  </a:lnTo>
                  <a:lnTo>
                    <a:pt x="192" y="317"/>
                  </a:lnTo>
                  <a:lnTo>
                    <a:pt x="184" y="316"/>
                  </a:lnTo>
                  <a:lnTo>
                    <a:pt x="177" y="314"/>
                  </a:lnTo>
                  <a:lnTo>
                    <a:pt x="171" y="313"/>
                  </a:lnTo>
                  <a:lnTo>
                    <a:pt x="168" y="312"/>
                  </a:lnTo>
                  <a:lnTo>
                    <a:pt x="168" y="309"/>
                  </a:lnTo>
                  <a:lnTo>
                    <a:pt x="168" y="307"/>
                  </a:lnTo>
                  <a:lnTo>
                    <a:pt x="196" y="232"/>
                  </a:lnTo>
                  <a:lnTo>
                    <a:pt x="226" y="146"/>
                  </a:lnTo>
                  <a:lnTo>
                    <a:pt x="261" y="62"/>
                  </a:lnTo>
                  <a:lnTo>
                    <a:pt x="261" y="61"/>
                  </a:lnTo>
                  <a:lnTo>
                    <a:pt x="264" y="59"/>
                  </a:lnTo>
                  <a:lnTo>
                    <a:pt x="258" y="58"/>
                  </a:lnTo>
                  <a:lnTo>
                    <a:pt x="255" y="55"/>
                  </a:lnTo>
                  <a:lnTo>
                    <a:pt x="253" y="51"/>
                  </a:lnTo>
                  <a:lnTo>
                    <a:pt x="251" y="50"/>
                  </a:lnTo>
                  <a:lnTo>
                    <a:pt x="251" y="48"/>
                  </a:lnTo>
                  <a:lnTo>
                    <a:pt x="251" y="46"/>
                  </a:lnTo>
                  <a:lnTo>
                    <a:pt x="251" y="44"/>
                  </a:lnTo>
                  <a:lnTo>
                    <a:pt x="259" y="33"/>
                  </a:lnTo>
                  <a:lnTo>
                    <a:pt x="272" y="25"/>
                  </a:lnTo>
                  <a:lnTo>
                    <a:pt x="287" y="21"/>
                  </a:lnTo>
                  <a:lnTo>
                    <a:pt x="301" y="21"/>
                  </a:lnTo>
                  <a:lnTo>
                    <a:pt x="303" y="21"/>
                  </a:lnTo>
                  <a:lnTo>
                    <a:pt x="306" y="22"/>
                  </a:lnTo>
                  <a:lnTo>
                    <a:pt x="309" y="17"/>
                  </a:lnTo>
                  <a:lnTo>
                    <a:pt x="312" y="13"/>
                  </a:lnTo>
                  <a:lnTo>
                    <a:pt x="316" y="8"/>
                  </a:lnTo>
                  <a:lnTo>
                    <a:pt x="323" y="4"/>
                  </a:lnTo>
                  <a:lnTo>
                    <a:pt x="337"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26" name="Freeform 277"/>
            <p:cNvSpPr/>
            <p:nvPr/>
          </p:nvSpPr>
          <p:spPr bwMode="auto">
            <a:xfrm>
              <a:off x="3659188" y="3724276"/>
              <a:ext cx="414338" cy="82550"/>
            </a:xfrm>
            <a:custGeom>
              <a:avLst/>
              <a:gdLst>
                <a:gd name="T0" fmla="*/ 258 w 261"/>
                <a:gd name="T1" fmla="*/ 0 h 52"/>
                <a:gd name="T2" fmla="*/ 259 w 261"/>
                <a:gd name="T3" fmla="*/ 0 h 52"/>
                <a:gd name="T4" fmla="*/ 261 w 261"/>
                <a:gd name="T5" fmla="*/ 3 h 52"/>
                <a:gd name="T6" fmla="*/ 261 w 261"/>
                <a:gd name="T7" fmla="*/ 5 h 52"/>
                <a:gd name="T8" fmla="*/ 261 w 261"/>
                <a:gd name="T9" fmla="*/ 7 h 52"/>
                <a:gd name="T10" fmla="*/ 258 w 261"/>
                <a:gd name="T11" fmla="*/ 8 h 52"/>
                <a:gd name="T12" fmla="*/ 222 w 261"/>
                <a:gd name="T13" fmla="*/ 19 h 52"/>
                <a:gd name="T14" fmla="*/ 184 w 261"/>
                <a:gd name="T15" fmla="*/ 30 h 52"/>
                <a:gd name="T16" fmla="*/ 142 w 261"/>
                <a:gd name="T17" fmla="*/ 40 h 52"/>
                <a:gd name="T18" fmla="*/ 100 w 261"/>
                <a:gd name="T19" fmla="*/ 48 h 52"/>
                <a:gd name="T20" fmla="*/ 58 w 261"/>
                <a:gd name="T21" fmla="*/ 52 h 52"/>
                <a:gd name="T22" fmla="*/ 18 w 261"/>
                <a:gd name="T23" fmla="*/ 52 h 52"/>
                <a:gd name="T24" fmla="*/ 5 w 261"/>
                <a:gd name="T25" fmla="*/ 51 h 52"/>
                <a:gd name="T26" fmla="*/ 2 w 261"/>
                <a:gd name="T27" fmla="*/ 51 h 52"/>
                <a:gd name="T28" fmla="*/ 0 w 261"/>
                <a:gd name="T29" fmla="*/ 50 h 52"/>
                <a:gd name="T30" fmla="*/ 0 w 261"/>
                <a:gd name="T31" fmla="*/ 47 h 52"/>
                <a:gd name="T32" fmla="*/ 2 w 261"/>
                <a:gd name="T33" fmla="*/ 44 h 52"/>
                <a:gd name="T34" fmla="*/ 3 w 261"/>
                <a:gd name="T35" fmla="*/ 43 h 52"/>
                <a:gd name="T36" fmla="*/ 6 w 261"/>
                <a:gd name="T37" fmla="*/ 43 h 52"/>
                <a:gd name="T38" fmla="*/ 42 w 261"/>
                <a:gd name="T39" fmla="*/ 44 h 52"/>
                <a:gd name="T40" fmla="*/ 80 w 261"/>
                <a:gd name="T41" fmla="*/ 41 h 52"/>
                <a:gd name="T42" fmla="*/ 120 w 261"/>
                <a:gd name="T43" fmla="*/ 34 h 52"/>
                <a:gd name="T44" fmla="*/ 159 w 261"/>
                <a:gd name="T45" fmla="*/ 28 h 52"/>
                <a:gd name="T46" fmla="*/ 195 w 261"/>
                <a:gd name="T47" fmla="*/ 18 h 52"/>
                <a:gd name="T48" fmla="*/ 228 w 261"/>
                <a:gd name="T49" fmla="*/ 8 h 52"/>
                <a:gd name="T50" fmla="*/ 255 w 261"/>
                <a:gd name="T51" fmla="*/ 0 h 52"/>
                <a:gd name="T52" fmla="*/ 258 w 261"/>
                <a:gd name="T5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1" h="52">
                  <a:moveTo>
                    <a:pt x="258" y="0"/>
                  </a:moveTo>
                  <a:lnTo>
                    <a:pt x="259" y="0"/>
                  </a:lnTo>
                  <a:lnTo>
                    <a:pt x="261" y="3"/>
                  </a:lnTo>
                  <a:lnTo>
                    <a:pt x="261" y="5"/>
                  </a:lnTo>
                  <a:lnTo>
                    <a:pt x="261" y="7"/>
                  </a:lnTo>
                  <a:lnTo>
                    <a:pt x="258" y="8"/>
                  </a:lnTo>
                  <a:lnTo>
                    <a:pt x="222" y="19"/>
                  </a:lnTo>
                  <a:lnTo>
                    <a:pt x="184" y="30"/>
                  </a:lnTo>
                  <a:lnTo>
                    <a:pt x="142" y="40"/>
                  </a:lnTo>
                  <a:lnTo>
                    <a:pt x="100" y="48"/>
                  </a:lnTo>
                  <a:lnTo>
                    <a:pt x="58" y="52"/>
                  </a:lnTo>
                  <a:lnTo>
                    <a:pt x="18" y="52"/>
                  </a:lnTo>
                  <a:lnTo>
                    <a:pt x="5" y="51"/>
                  </a:lnTo>
                  <a:lnTo>
                    <a:pt x="2" y="51"/>
                  </a:lnTo>
                  <a:lnTo>
                    <a:pt x="0" y="50"/>
                  </a:lnTo>
                  <a:lnTo>
                    <a:pt x="0" y="47"/>
                  </a:lnTo>
                  <a:lnTo>
                    <a:pt x="2" y="44"/>
                  </a:lnTo>
                  <a:lnTo>
                    <a:pt x="3" y="43"/>
                  </a:lnTo>
                  <a:lnTo>
                    <a:pt x="6" y="43"/>
                  </a:lnTo>
                  <a:lnTo>
                    <a:pt x="42" y="44"/>
                  </a:lnTo>
                  <a:lnTo>
                    <a:pt x="80" y="41"/>
                  </a:lnTo>
                  <a:lnTo>
                    <a:pt x="120" y="34"/>
                  </a:lnTo>
                  <a:lnTo>
                    <a:pt x="159" y="28"/>
                  </a:lnTo>
                  <a:lnTo>
                    <a:pt x="195" y="18"/>
                  </a:lnTo>
                  <a:lnTo>
                    <a:pt x="228" y="8"/>
                  </a:lnTo>
                  <a:lnTo>
                    <a:pt x="255" y="0"/>
                  </a:lnTo>
                  <a:lnTo>
                    <a:pt x="258"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27" name="Freeform 278"/>
            <p:cNvSpPr/>
            <p:nvPr/>
          </p:nvSpPr>
          <p:spPr bwMode="auto">
            <a:xfrm>
              <a:off x="3662363" y="3048001"/>
              <a:ext cx="423863" cy="122238"/>
            </a:xfrm>
            <a:custGeom>
              <a:avLst/>
              <a:gdLst>
                <a:gd name="T0" fmla="*/ 241 w 267"/>
                <a:gd name="T1" fmla="*/ 0 h 77"/>
                <a:gd name="T2" fmla="*/ 242 w 267"/>
                <a:gd name="T3" fmla="*/ 4 h 77"/>
                <a:gd name="T4" fmla="*/ 241 w 267"/>
                <a:gd name="T5" fmla="*/ 9 h 77"/>
                <a:gd name="T6" fmla="*/ 239 w 267"/>
                <a:gd name="T7" fmla="*/ 11 h 77"/>
                <a:gd name="T8" fmla="*/ 237 w 267"/>
                <a:gd name="T9" fmla="*/ 14 h 77"/>
                <a:gd name="T10" fmla="*/ 227 w 267"/>
                <a:gd name="T11" fmla="*/ 20 h 77"/>
                <a:gd name="T12" fmla="*/ 227 w 267"/>
                <a:gd name="T13" fmla="*/ 22 h 77"/>
                <a:gd name="T14" fmla="*/ 237 w 267"/>
                <a:gd name="T15" fmla="*/ 18 h 77"/>
                <a:gd name="T16" fmla="*/ 241 w 267"/>
                <a:gd name="T17" fmla="*/ 21 h 77"/>
                <a:gd name="T18" fmla="*/ 241 w 267"/>
                <a:gd name="T19" fmla="*/ 25 h 77"/>
                <a:gd name="T20" fmla="*/ 235 w 267"/>
                <a:gd name="T21" fmla="*/ 28 h 77"/>
                <a:gd name="T22" fmla="*/ 261 w 267"/>
                <a:gd name="T23" fmla="*/ 31 h 77"/>
                <a:gd name="T24" fmla="*/ 266 w 267"/>
                <a:gd name="T25" fmla="*/ 33 h 77"/>
                <a:gd name="T26" fmla="*/ 267 w 267"/>
                <a:gd name="T27" fmla="*/ 38 h 77"/>
                <a:gd name="T28" fmla="*/ 263 w 267"/>
                <a:gd name="T29" fmla="*/ 40 h 77"/>
                <a:gd name="T30" fmla="*/ 252 w 267"/>
                <a:gd name="T31" fmla="*/ 40 h 77"/>
                <a:gd name="T32" fmla="*/ 224 w 267"/>
                <a:gd name="T33" fmla="*/ 33 h 77"/>
                <a:gd name="T34" fmla="*/ 154 w 267"/>
                <a:gd name="T35" fmla="*/ 57 h 77"/>
                <a:gd name="T36" fmla="*/ 80 w 267"/>
                <a:gd name="T37" fmla="*/ 77 h 77"/>
                <a:gd name="T38" fmla="*/ 76 w 267"/>
                <a:gd name="T39" fmla="*/ 77 h 77"/>
                <a:gd name="T40" fmla="*/ 73 w 267"/>
                <a:gd name="T41" fmla="*/ 75 h 77"/>
                <a:gd name="T42" fmla="*/ 74 w 267"/>
                <a:gd name="T43" fmla="*/ 69 h 77"/>
                <a:gd name="T44" fmla="*/ 115 w 267"/>
                <a:gd name="T45" fmla="*/ 58 h 77"/>
                <a:gd name="T46" fmla="*/ 219 w 267"/>
                <a:gd name="T47" fmla="*/ 25 h 77"/>
                <a:gd name="T48" fmla="*/ 217 w 267"/>
                <a:gd name="T49" fmla="*/ 21 h 77"/>
                <a:gd name="T50" fmla="*/ 208 w 267"/>
                <a:gd name="T51" fmla="*/ 17 h 77"/>
                <a:gd name="T52" fmla="*/ 183 w 267"/>
                <a:gd name="T53" fmla="*/ 15 h 77"/>
                <a:gd name="T54" fmla="*/ 66 w 267"/>
                <a:gd name="T55" fmla="*/ 18 h 77"/>
                <a:gd name="T56" fmla="*/ 4 w 267"/>
                <a:gd name="T57" fmla="*/ 25 h 77"/>
                <a:gd name="T58" fmla="*/ 0 w 267"/>
                <a:gd name="T59" fmla="*/ 24 h 77"/>
                <a:gd name="T60" fmla="*/ 0 w 267"/>
                <a:gd name="T61" fmla="*/ 20 h 77"/>
                <a:gd name="T62" fmla="*/ 3 w 267"/>
                <a:gd name="T63" fmla="*/ 17 h 77"/>
                <a:gd name="T64" fmla="*/ 125 w 267"/>
                <a:gd name="T65" fmla="*/ 7 h 77"/>
                <a:gd name="T66" fmla="*/ 190 w 267"/>
                <a:gd name="T67" fmla="*/ 7 h 77"/>
                <a:gd name="T68" fmla="*/ 211 w 267"/>
                <a:gd name="T69" fmla="*/ 9 h 77"/>
                <a:gd name="T70" fmla="*/ 228 w 267"/>
                <a:gd name="T71" fmla="*/ 4 h 77"/>
                <a:gd name="T72" fmla="*/ 238 w 267"/>
                <a:gd name="T7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77">
                  <a:moveTo>
                    <a:pt x="238" y="0"/>
                  </a:moveTo>
                  <a:lnTo>
                    <a:pt x="241" y="0"/>
                  </a:lnTo>
                  <a:lnTo>
                    <a:pt x="242" y="2"/>
                  </a:lnTo>
                  <a:lnTo>
                    <a:pt x="242" y="4"/>
                  </a:lnTo>
                  <a:lnTo>
                    <a:pt x="242" y="7"/>
                  </a:lnTo>
                  <a:lnTo>
                    <a:pt x="241" y="9"/>
                  </a:lnTo>
                  <a:lnTo>
                    <a:pt x="239" y="9"/>
                  </a:lnTo>
                  <a:lnTo>
                    <a:pt x="239" y="11"/>
                  </a:lnTo>
                  <a:lnTo>
                    <a:pt x="238" y="13"/>
                  </a:lnTo>
                  <a:lnTo>
                    <a:pt x="237" y="14"/>
                  </a:lnTo>
                  <a:lnTo>
                    <a:pt x="228" y="17"/>
                  </a:lnTo>
                  <a:lnTo>
                    <a:pt x="227" y="20"/>
                  </a:lnTo>
                  <a:lnTo>
                    <a:pt x="227" y="21"/>
                  </a:lnTo>
                  <a:lnTo>
                    <a:pt x="227" y="22"/>
                  </a:lnTo>
                  <a:lnTo>
                    <a:pt x="235" y="18"/>
                  </a:lnTo>
                  <a:lnTo>
                    <a:pt x="237" y="18"/>
                  </a:lnTo>
                  <a:lnTo>
                    <a:pt x="239" y="18"/>
                  </a:lnTo>
                  <a:lnTo>
                    <a:pt x="241" y="21"/>
                  </a:lnTo>
                  <a:lnTo>
                    <a:pt x="242" y="22"/>
                  </a:lnTo>
                  <a:lnTo>
                    <a:pt x="241" y="25"/>
                  </a:lnTo>
                  <a:lnTo>
                    <a:pt x="239" y="26"/>
                  </a:lnTo>
                  <a:lnTo>
                    <a:pt x="235" y="28"/>
                  </a:lnTo>
                  <a:lnTo>
                    <a:pt x="248" y="31"/>
                  </a:lnTo>
                  <a:lnTo>
                    <a:pt x="261" y="31"/>
                  </a:lnTo>
                  <a:lnTo>
                    <a:pt x="264" y="32"/>
                  </a:lnTo>
                  <a:lnTo>
                    <a:pt x="266" y="33"/>
                  </a:lnTo>
                  <a:lnTo>
                    <a:pt x="267" y="35"/>
                  </a:lnTo>
                  <a:lnTo>
                    <a:pt x="267" y="38"/>
                  </a:lnTo>
                  <a:lnTo>
                    <a:pt x="264" y="39"/>
                  </a:lnTo>
                  <a:lnTo>
                    <a:pt x="263" y="40"/>
                  </a:lnTo>
                  <a:lnTo>
                    <a:pt x="257" y="40"/>
                  </a:lnTo>
                  <a:lnTo>
                    <a:pt x="252" y="40"/>
                  </a:lnTo>
                  <a:lnTo>
                    <a:pt x="237" y="39"/>
                  </a:lnTo>
                  <a:lnTo>
                    <a:pt x="224" y="33"/>
                  </a:lnTo>
                  <a:lnTo>
                    <a:pt x="190" y="46"/>
                  </a:lnTo>
                  <a:lnTo>
                    <a:pt x="154" y="57"/>
                  </a:lnTo>
                  <a:lnTo>
                    <a:pt x="118" y="66"/>
                  </a:lnTo>
                  <a:lnTo>
                    <a:pt x="80" y="77"/>
                  </a:lnTo>
                  <a:lnTo>
                    <a:pt x="78" y="77"/>
                  </a:lnTo>
                  <a:lnTo>
                    <a:pt x="76" y="77"/>
                  </a:lnTo>
                  <a:lnTo>
                    <a:pt x="74" y="76"/>
                  </a:lnTo>
                  <a:lnTo>
                    <a:pt x="73" y="75"/>
                  </a:lnTo>
                  <a:lnTo>
                    <a:pt x="73" y="72"/>
                  </a:lnTo>
                  <a:lnTo>
                    <a:pt x="74" y="69"/>
                  </a:lnTo>
                  <a:lnTo>
                    <a:pt x="77" y="68"/>
                  </a:lnTo>
                  <a:lnTo>
                    <a:pt x="115" y="58"/>
                  </a:lnTo>
                  <a:lnTo>
                    <a:pt x="168" y="43"/>
                  </a:lnTo>
                  <a:lnTo>
                    <a:pt x="219" y="25"/>
                  </a:lnTo>
                  <a:lnTo>
                    <a:pt x="217" y="24"/>
                  </a:lnTo>
                  <a:lnTo>
                    <a:pt x="217" y="21"/>
                  </a:lnTo>
                  <a:lnTo>
                    <a:pt x="217" y="17"/>
                  </a:lnTo>
                  <a:lnTo>
                    <a:pt x="208" y="17"/>
                  </a:lnTo>
                  <a:lnTo>
                    <a:pt x="197" y="17"/>
                  </a:lnTo>
                  <a:lnTo>
                    <a:pt x="183" y="15"/>
                  </a:lnTo>
                  <a:lnTo>
                    <a:pt x="126" y="15"/>
                  </a:lnTo>
                  <a:lnTo>
                    <a:pt x="66" y="18"/>
                  </a:lnTo>
                  <a:lnTo>
                    <a:pt x="5" y="25"/>
                  </a:lnTo>
                  <a:lnTo>
                    <a:pt x="4" y="25"/>
                  </a:lnTo>
                  <a:lnTo>
                    <a:pt x="1" y="25"/>
                  </a:lnTo>
                  <a:lnTo>
                    <a:pt x="0" y="24"/>
                  </a:lnTo>
                  <a:lnTo>
                    <a:pt x="0" y="21"/>
                  </a:lnTo>
                  <a:lnTo>
                    <a:pt x="0" y="20"/>
                  </a:lnTo>
                  <a:lnTo>
                    <a:pt x="1" y="17"/>
                  </a:lnTo>
                  <a:lnTo>
                    <a:pt x="3" y="17"/>
                  </a:lnTo>
                  <a:lnTo>
                    <a:pt x="65" y="10"/>
                  </a:lnTo>
                  <a:lnTo>
                    <a:pt x="125" y="7"/>
                  </a:lnTo>
                  <a:lnTo>
                    <a:pt x="183" y="7"/>
                  </a:lnTo>
                  <a:lnTo>
                    <a:pt x="190" y="7"/>
                  </a:lnTo>
                  <a:lnTo>
                    <a:pt x="198" y="7"/>
                  </a:lnTo>
                  <a:lnTo>
                    <a:pt x="211" y="9"/>
                  </a:lnTo>
                  <a:lnTo>
                    <a:pt x="224" y="7"/>
                  </a:lnTo>
                  <a:lnTo>
                    <a:pt x="228" y="4"/>
                  </a:lnTo>
                  <a:lnTo>
                    <a:pt x="235" y="0"/>
                  </a:lnTo>
                  <a:lnTo>
                    <a:pt x="238"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28" name="Freeform 279"/>
            <p:cNvSpPr/>
            <p:nvPr/>
          </p:nvSpPr>
          <p:spPr bwMode="auto">
            <a:xfrm>
              <a:off x="3838576" y="3114676"/>
              <a:ext cx="211138" cy="146050"/>
            </a:xfrm>
            <a:custGeom>
              <a:avLst/>
              <a:gdLst>
                <a:gd name="T0" fmla="*/ 128 w 133"/>
                <a:gd name="T1" fmla="*/ 0 h 92"/>
                <a:gd name="T2" fmla="*/ 130 w 133"/>
                <a:gd name="T3" fmla="*/ 1 h 92"/>
                <a:gd name="T4" fmla="*/ 133 w 133"/>
                <a:gd name="T5" fmla="*/ 2 h 92"/>
                <a:gd name="T6" fmla="*/ 133 w 133"/>
                <a:gd name="T7" fmla="*/ 5 h 92"/>
                <a:gd name="T8" fmla="*/ 133 w 133"/>
                <a:gd name="T9" fmla="*/ 7 h 92"/>
                <a:gd name="T10" fmla="*/ 130 w 133"/>
                <a:gd name="T11" fmla="*/ 9 h 92"/>
                <a:gd name="T12" fmla="*/ 84 w 133"/>
                <a:gd name="T13" fmla="*/ 38 h 92"/>
                <a:gd name="T14" fmla="*/ 39 w 133"/>
                <a:gd name="T15" fmla="*/ 70 h 92"/>
                <a:gd name="T16" fmla="*/ 9 w 133"/>
                <a:gd name="T17" fmla="*/ 91 h 92"/>
                <a:gd name="T18" fmla="*/ 7 w 133"/>
                <a:gd name="T19" fmla="*/ 92 h 92"/>
                <a:gd name="T20" fmla="*/ 6 w 133"/>
                <a:gd name="T21" fmla="*/ 92 h 92"/>
                <a:gd name="T22" fmla="*/ 3 w 133"/>
                <a:gd name="T23" fmla="*/ 91 h 92"/>
                <a:gd name="T24" fmla="*/ 2 w 133"/>
                <a:gd name="T25" fmla="*/ 91 h 92"/>
                <a:gd name="T26" fmla="*/ 0 w 133"/>
                <a:gd name="T27" fmla="*/ 88 h 92"/>
                <a:gd name="T28" fmla="*/ 2 w 133"/>
                <a:gd name="T29" fmla="*/ 85 h 92"/>
                <a:gd name="T30" fmla="*/ 3 w 133"/>
                <a:gd name="T31" fmla="*/ 84 h 92"/>
                <a:gd name="T32" fmla="*/ 33 w 133"/>
                <a:gd name="T33" fmla="*/ 62 h 92"/>
                <a:gd name="T34" fmla="*/ 79 w 133"/>
                <a:gd name="T35" fmla="*/ 30 h 92"/>
                <a:gd name="T36" fmla="*/ 126 w 133"/>
                <a:gd name="T37" fmla="*/ 1 h 92"/>
                <a:gd name="T38" fmla="*/ 128 w 133"/>
                <a:gd name="T3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92">
                  <a:moveTo>
                    <a:pt x="128" y="0"/>
                  </a:moveTo>
                  <a:lnTo>
                    <a:pt x="130" y="1"/>
                  </a:lnTo>
                  <a:lnTo>
                    <a:pt x="133" y="2"/>
                  </a:lnTo>
                  <a:lnTo>
                    <a:pt x="133" y="5"/>
                  </a:lnTo>
                  <a:lnTo>
                    <a:pt x="133" y="7"/>
                  </a:lnTo>
                  <a:lnTo>
                    <a:pt x="130" y="9"/>
                  </a:lnTo>
                  <a:lnTo>
                    <a:pt x="84" y="38"/>
                  </a:lnTo>
                  <a:lnTo>
                    <a:pt x="39" y="70"/>
                  </a:lnTo>
                  <a:lnTo>
                    <a:pt x="9" y="91"/>
                  </a:lnTo>
                  <a:lnTo>
                    <a:pt x="7" y="92"/>
                  </a:lnTo>
                  <a:lnTo>
                    <a:pt x="6" y="92"/>
                  </a:lnTo>
                  <a:lnTo>
                    <a:pt x="3" y="91"/>
                  </a:lnTo>
                  <a:lnTo>
                    <a:pt x="2" y="91"/>
                  </a:lnTo>
                  <a:lnTo>
                    <a:pt x="0" y="88"/>
                  </a:lnTo>
                  <a:lnTo>
                    <a:pt x="2" y="85"/>
                  </a:lnTo>
                  <a:lnTo>
                    <a:pt x="3" y="84"/>
                  </a:lnTo>
                  <a:lnTo>
                    <a:pt x="33" y="62"/>
                  </a:lnTo>
                  <a:lnTo>
                    <a:pt x="79" y="30"/>
                  </a:lnTo>
                  <a:lnTo>
                    <a:pt x="126" y="1"/>
                  </a:lnTo>
                  <a:lnTo>
                    <a:pt x="128"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grpSp>
      <p:grpSp>
        <p:nvGrpSpPr>
          <p:cNvPr id="29" name="组合 53"/>
          <p:cNvGrpSpPr/>
          <p:nvPr/>
        </p:nvGrpSpPr>
        <p:grpSpPr>
          <a:xfrm>
            <a:off x="5686685" y="4991768"/>
            <a:ext cx="2973513" cy="1574677"/>
            <a:chOff x="3341399" y="2938174"/>
            <a:chExt cx="2398713" cy="1381126"/>
          </a:xfrm>
          <a:solidFill>
            <a:schemeClr val="accent1"/>
          </a:solidFill>
        </p:grpSpPr>
        <p:sp>
          <p:nvSpPr>
            <p:cNvPr id="30" name="Freeform 281"/>
            <p:cNvSpPr/>
            <p:nvPr/>
          </p:nvSpPr>
          <p:spPr bwMode="auto">
            <a:xfrm>
              <a:off x="5073362" y="3423949"/>
              <a:ext cx="185738" cy="182563"/>
            </a:xfrm>
            <a:custGeom>
              <a:avLst/>
              <a:gdLst>
                <a:gd name="T0" fmla="*/ 30 w 117"/>
                <a:gd name="T1" fmla="*/ 0 h 115"/>
                <a:gd name="T2" fmla="*/ 31 w 117"/>
                <a:gd name="T3" fmla="*/ 0 h 115"/>
                <a:gd name="T4" fmla="*/ 33 w 117"/>
                <a:gd name="T5" fmla="*/ 1 h 115"/>
                <a:gd name="T6" fmla="*/ 34 w 117"/>
                <a:gd name="T7" fmla="*/ 2 h 115"/>
                <a:gd name="T8" fmla="*/ 34 w 117"/>
                <a:gd name="T9" fmla="*/ 5 h 115"/>
                <a:gd name="T10" fmla="*/ 31 w 117"/>
                <a:gd name="T11" fmla="*/ 11 h 115"/>
                <a:gd name="T12" fmla="*/ 28 w 117"/>
                <a:gd name="T13" fmla="*/ 17 h 115"/>
                <a:gd name="T14" fmla="*/ 26 w 117"/>
                <a:gd name="T15" fmla="*/ 24 h 115"/>
                <a:gd name="T16" fmla="*/ 19 w 117"/>
                <a:gd name="T17" fmla="*/ 37 h 115"/>
                <a:gd name="T18" fmla="*/ 13 w 117"/>
                <a:gd name="T19" fmla="*/ 49 h 115"/>
                <a:gd name="T20" fmla="*/ 9 w 117"/>
                <a:gd name="T21" fmla="*/ 61 h 115"/>
                <a:gd name="T22" fmla="*/ 6 w 117"/>
                <a:gd name="T23" fmla="*/ 74 h 115"/>
                <a:gd name="T24" fmla="*/ 6 w 117"/>
                <a:gd name="T25" fmla="*/ 85 h 115"/>
                <a:gd name="T26" fmla="*/ 11 w 117"/>
                <a:gd name="T27" fmla="*/ 93 h 115"/>
                <a:gd name="T28" fmla="*/ 20 w 117"/>
                <a:gd name="T29" fmla="*/ 99 h 115"/>
                <a:gd name="T30" fmla="*/ 30 w 117"/>
                <a:gd name="T31" fmla="*/ 99 h 115"/>
                <a:gd name="T32" fmla="*/ 41 w 117"/>
                <a:gd name="T33" fmla="*/ 97 h 115"/>
                <a:gd name="T34" fmla="*/ 52 w 117"/>
                <a:gd name="T35" fmla="*/ 93 h 115"/>
                <a:gd name="T36" fmla="*/ 63 w 117"/>
                <a:gd name="T37" fmla="*/ 89 h 115"/>
                <a:gd name="T38" fmla="*/ 75 w 117"/>
                <a:gd name="T39" fmla="*/ 86 h 115"/>
                <a:gd name="T40" fmla="*/ 86 w 117"/>
                <a:gd name="T41" fmla="*/ 85 h 115"/>
                <a:gd name="T42" fmla="*/ 97 w 117"/>
                <a:gd name="T43" fmla="*/ 88 h 115"/>
                <a:gd name="T44" fmla="*/ 107 w 117"/>
                <a:gd name="T45" fmla="*/ 96 h 115"/>
                <a:gd name="T46" fmla="*/ 117 w 117"/>
                <a:gd name="T47" fmla="*/ 110 h 115"/>
                <a:gd name="T48" fmla="*/ 117 w 117"/>
                <a:gd name="T49" fmla="*/ 112 h 115"/>
                <a:gd name="T50" fmla="*/ 115 w 117"/>
                <a:gd name="T51" fmla="*/ 114 h 115"/>
                <a:gd name="T52" fmla="*/ 115 w 117"/>
                <a:gd name="T53" fmla="*/ 114 h 115"/>
                <a:gd name="T54" fmla="*/ 113 w 117"/>
                <a:gd name="T55" fmla="*/ 115 h 115"/>
                <a:gd name="T56" fmla="*/ 111 w 117"/>
                <a:gd name="T57" fmla="*/ 114 h 115"/>
                <a:gd name="T58" fmla="*/ 110 w 117"/>
                <a:gd name="T59" fmla="*/ 112 h 115"/>
                <a:gd name="T60" fmla="*/ 101 w 117"/>
                <a:gd name="T61" fmla="*/ 100 h 115"/>
                <a:gd name="T62" fmla="*/ 90 w 117"/>
                <a:gd name="T63" fmla="*/ 93 h 115"/>
                <a:gd name="T64" fmla="*/ 79 w 117"/>
                <a:gd name="T65" fmla="*/ 92 h 115"/>
                <a:gd name="T66" fmla="*/ 68 w 117"/>
                <a:gd name="T67" fmla="*/ 95 h 115"/>
                <a:gd name="T68" fmla="*/ 55 w 117"/>
                <a:gd name="T69" fmla="*/ 99 h 115"/>
                <a:gd name="T70" fmla="*/ 42 w 117"/>
                <a:gd name="T71" fmla="*/ 104 h 115"/>
                <a:gd name="T72" fmla="*/ 28 w 117"/>
                <a:gd name="T73" fmla="*/ 107 h 115"/>
                <a:gd name="T74" fmla="*/ 17 w 117"/>
                <a:gd name="T75" fmla="*/ 106 h 115"/>
                <a:gd name="T76" fmla="*/ 5 w 117"/>
                <a:gd name="T77" fmla="*/ 97 h 115"/>
                <a:gd name="T78" fmla="*/ 0 w 117"/>
                <a:gd name="T79" fmla="*/ 88 h 115"/>
                <a:gd name="T80" fmla="*/ 0 w 117"/>
                <a:gd name="T81" fmla="*/ 77 h 115"/>
                <a:gd name="T82" fmla="*/ 1 w 117"/>
                <a:gd name="T83" fmla="*/ 63 h 115"/>
                <a:gd name="T84" fmla="*/ 6 w 117"/>
                <a:gd name="T85" fmla="*/ 49 h 115"/>
                <a:gd name="T86" fmla="*/ 12 w 117"/>
                <a:gd name="T87" fmla="*/ 35 h 115"/>
                <a:gd name="T88" fmla="*/ 19 w 117"/>
                <a:gd name="T89" fmla="*/ 22 h 115"/>
                <a:gd name="T90" fmla="*/ 22 w 117"/>
                <a:gd name="T91" fmla="*/ 15 h 115"/>
                <a:gd name="T92" fmla="*/ 24 w 117"/>
                <a:gd name="T93" fmla="*/ 8 h 115"/>
                <a:gd name="T94" fmla="*/ 27 w 117"/>
                <a:gd name="T95" fmla="*/ 2 h 115"/>
                <a:gd name="T96" fmla="*/ 28 w 117"/>
                <a:gd name="T97" fmla="*/ 1 h 115"/>
                <a:gd name="T98" fmla="*/ 30 w 117"/>
                <a:gd name="T9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15">
                  <a:moveTo>
                    <a:pt x="30" y="0"/>
                  </a:moveTo>
                  <a:lnTo>
                    <a:pt x="31" y="0"/>
                  </a:lnTo>
                  <a:lnTo>
                    <a:pt x="33" y="1"/>
                  </a:lnTo>
                  <a:lnTo>
                    <a:pt x="34" y="2"/>
                  </a:lnTo>
                  <a:lnTo>
                    <a:pt x="34" y="5"/>
                  </a:lnTo>
                  <a:lnTo>
                    <a:pt x="31" y="11"/>
                  </a:lnTo>
                  <a:lnTo>
                    <a:pt x="28" y="17"/>
                  </a:lnTo>
                  <a:lnTo>
                    <a:pt x="26" y="24"/>
                  </a:lnTo>
                  <a:lnTo>
                    <a:pt x="19" y="37"/>
                  </a:lnTo>
                  <a:lnTo>
                    <a:pt x="13" y="49"/>
                  </a:lnTo>
                  <a:lnTo>
                    <a:pt x="9" y="61"/>
                  </a:lnTo>
                  <a:lnTo>
                    <a:pt x="6" y="74"/>
                  </a:lnTo>
                  <a:lnTo>
                    <a:pt x="6" y="85"/>
                  </a:lnTo>
                  <a:lnTo>
                    <a:pt x="11" y="93"/>
                  </a:lnTo>
                  <a:lnTo>
                    <a:pt x="20" y="99"/>
                  </a:lnTo>
                  <a:lnTo>
                    <a:pt x="30" y="99"/>
                  </a:lnTo>
                  <a:lnTo>
                    <a:pt x="41" y="97"/>
                  </a:lnTo>
                  <a:lnTo>
                    <a:pt x="52" y="93"/>
                  </a:lnTo>
                  <a:lnTo>
                    <a:pt x="63" y="89"/>
                  </a:lnTo>
                  <a:lnTo>
                    <a:pt x="75" y="86"/>
                  </a:lnTo>
                  <a:lnTo>
                    <a:pt x="86" y="85"/>
                  </a:lnTo>
                  <a:lnTo>
                    <a:pt x="97" y="88"/>
                  </a:lnTo>
                  <a:lnTo>
                    <a:pt x="107" y="96"/>
                  </a:lnTo>
                  <a:lnTo>
                    <a:pt x="117" y="110"/>
                  </a:lnTo>
                  <a:lnTo>
                    <a:pt x="117" y="112"/>
                  </a:lnTo>
                  <a:lnTo>
                    <a:pt x="115" y="114"/>
                  </a:lnTo>
                  <a:lnTo>
                    <a:pt x="115" y="114"/>
                  </a:lnTo>
                  <a:lnTo>
                    <a:pt x="113" y="115"/>
                  </a:lnTo>
                  <a:lnTo>
                    <a:pt x="111" y="114"/>
                  </a:lnTo>
                  <a:lnTo>
                    <a:pt x="110" y="112"/>
                  </a:lnTo>
                  <a:lnTo>
                    <a:pt x="101" y="100"/>
                  </a:lnTo>
                  <a:lnTo>
                    <a:pt x="90" y="93"/>
                  </a:lnTo>
                  <a:lnTo>
                    <a:pt x="79" y="92"/>
                  </a:lnTo>
                  <a:lnTo>
                    <a:pt x="68" y="95"/>
                  </a:lnTo>
                  <a:lnTo>
                    <a:pt x="55" y="99"/>
                  </a:lnTo>
                  <a:lnTo>
                    <a:pt x="42" y="104"/>
                  </a:lnTo>
                  <a:lnTo>
                    <a:pt x="28" y="107"/>
                  </a:lnTo>
                  <a:lnTo>
                    <a:pt x="17" y="106"/>
                  </a:lnTo>
                  <a:lnTo>
                    <a:pt x="5" y="97"/>
                  </a:lnTo>
                  <a:lnTo>
                    <a:pt x="0" y="88"/>
                  </a:lnTo>
                  <a:lnTo>
                    <a:pt x="0" y="77"/>
                  </a:lnTo>
                  <a:lnTo>
                    <a:pt x="1" y="63"/>
                  </a:lnTo>
                  <a:lnTo>
                    <a:pt x="6" y="49"/>
                  </a:lnTo>
                  <a:lnTo>
                    <a:pt x="12" y="35"/>
                  </a:lnTo>
                  <a:lnTo>
                    <a:pt x="19" y="22"/>
                  </a:lnTo>
                  <a:lnTo>
                    <a:pt x="22" y="15"/>
                  </a:lnTo>
                  <a:lnTo>
                    <a:pt x="24" y="8"/>
                  </a:lnTo>
                  <a:lnTo>
                    <a:pt x="27" y="2"/>
                  </a:lnTo>
                  <a:lnTo>
                    <a:pt x="28" y="1"/>
                  </a:lnTo>
                  <a:lnTo>
                    <a:pt x="30"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31" name="Freeform 282"/>
            <p:cNvSpPr/>
            <p:nvPr/>
          </p:nvSpPr>
          <p:spPr bwMode="auto">
            <a:xfrm>
              <a:off x="3341399" y="2958812"/>
              <a:ext cx="698500" cy="258763"/>
            </a:xfrm>
            <a:custGeom>
              <a:avLst/>
              <a:gdLst>
                <a:gd name="T0" fmla="*/ 382 w 440"/>
                <a:gd name="T1" fmla="*/ 11 h 163"/>
                <a:gd name="T2" fmla="*/ 433 w 440"/>
                <a:gd name="T3" fmla="*/ 47 h 163"/>
                <a:gd name="T4" fmla="*/ 436 w 440"/>
                <a:gd name="T5" fmla="*/ 79 h 163"/>
                <a:gd name="T6" fmla="*/ 424 w 440"/>
                <a:gd name="T7" fmla="*/ 89 h 163"/>
                <a:gd name="T8" fmla="*/ 421 w 440"/>
                <a:gd name="T9" fmla="*/ 83 h 163"/>
                <a:gd name="T10" fmla="*/ 432 w 440"/>
                <a:gd name="T11" fmla="*/ 73 h 163"/>
                <a:gd name="T12" fmla="*/ 428 w 440"/>
                <a:gd name="T13" fmla="*/ 51 h 163"/>
                <a:gd name="T14" fmla="*/ 381 w 440"/>
                <a:gd name="T15" fmla="*/ 18 h 163"/>
                <a:gd name="T16" fmla="*/ 323 w 440"/>
                <a:gd name="T17" fmla="*/ 7 h 163"/>
                <a:gd name="T18" fmla="*/ 294 w 440"/>
                <a:gd name="T19" fmla="*/ 29 h 163"/>
                <a:gd name="T20" fmla="*/ 289 w 440"/>
                <a:gd name="T21" fmla="*/ 58 h 163"/>
                <a:gd name="T22" fmla="*/ 264 w 440"/>
                <a:gd name="T23" fmla="*/ 73 h 163"/>
                <a:gd name="T24" fmla="*/ 230 w 440"/>
                <a:gd name="T25" fmla="*/ 69 h 163"/>
                <a:gd name="T26" fmla="*/ 194 w 440"/>
                <a:gd name="T27" fmla="*/ 82 h 163"/>
                <a:gd name="T28" fmla="*/ 151 w 440"/>
                <a:gd name="T29" fmla="*/ 97 h 163"/>
                <a:gd name="T30" fmla="*/ 101 w 440"/>
                <a:gd name="T31" fmla="*/ 91 h 163"/>
                <a:gd name="T32" fmla="*/ 82 w 440"/>
                <a:gd name="T33" fmla="*/ 102 h 163"/>
                <a:gd name="T34" fmla="*/ 78 w 440"/>
                <a:gd name="T35" fmla="*/ 112 h 163"/>
                <a:gd name="T36" fmla="*/ 73 w 440"/>
                <a:gd name="T37" fmla="*/ 123 h 163"/>
                <a:gd name="T38" fmla="*/ 55 w 440"/>
                <a:gd name="T39" fmla="*/ 134 h 163"/>
                <a:gd name="T40" fmla="*/ 20 w 440"/>
                <a:gd name="T41" fmla="*/ 135 h 163"/>
                <a:gd name="T42" fmla="*/ 35 w 440"/>
                <a:gd name="T43" fmla="*/ 148 h 163"/>
                <a:gd name="T44" fmla="*/ 85 w 440"/>
                <a:gd name="T45" fmla="*/ 153 h 163"/>
                <a:gd name="T46" fmla="*/ 132 w 440"/>
                <a:gd name="T47" fmla="*/ 155 h 163"/>
                <a:gd name="T48" fmla="*/ 234 w 440"/>
                <a:gd name="T49" fmla="*/ 127 h 163"/>
                <a:gd name="T50" fmla="*/ 289 w 440"/>
                <a:gd name="T51" fmla="*/ 112 h 163"/>
                <a:gd name="T52" fmla="*/ 289 w 440"/>
                <a:gd name="T53" fmla="*/ 118 h 163"/>
                <a:gd name="T54" fmla="*/ 205 w 440"/>
                <a:gd name="T55" fmla="*/ 145 h 163"/>
                <a:gd name="T56" fmla="*/ 104 w 440"/>
                <a:gd name="T57" fmla="*/ 163 h 163"/>
                <a:gd name="T58" fmla="*/ 85 w 440"/>
                <a:gd name="T59" fmla="*/ 162 h 163"/>
                <a:gd name="T60" fmla="*/ 35 w 440"/>
                <a:gd name="T61" fmla="*/ 156 h 163"/>
                <a:gd name="T62" fmla="*/ 0 w 440"/>
                <a:gd name="T63" fmla="*/ 137 h 163"/>
                <a:gd name="T64" fmla="*/ 1 w 440"/>
                <a:gd name="T65" fmla="*/ 133 h 163"/>
                <a:gd name="T66" fmla="*/ 48 w 440"/>
                <a:gd name="T67" fmla="*/ 129 h 163"/>
                <a:gd name="T68" fmla="*/ 68 w 440"/>
                <a:gd name="T69" fmla="*/ 118 h 163"/>
                <a:gd name="T70" fmla="*/ 71 w 440"/>
                <a:gd name="T71" fmla="*/ 107 h 163"/>
                <a:gd name="T72" fmla="*/ 79 w 440"/>
                <a:gd name="T73" fmla="*/ 94 h 163"/>
                <a:gd name="T74" fmla="*/ 117 w 440"/>
                <a:gd name="T75" fmla="*/ 84 h 163"/>
                <a:gd name="T76" fmla="*/ 166 w 440"/>
                <a:gd name="T77" fmla="*/ 89 h 163"/>
                <a:gd name="T78" fmla="*/ 201 w 440"/>
                <a:gd name="T79" fmla="*/ 69 h 163"/>
                <a:gd name="T80" fmla="*/ 235 w 440"/>
                <a:gd name="T81" fmla="*/ 62 h 163"/>
                <a:gd name="T82" fmla="*/ 256 w 440"/>
                <a:gd name="T83" fmla="*/ 67 h 163"/>
                <a:gd name="T84" fmla="*/ 281 w 440"/>
                <a:gd name="T85" fmla="*/ 58 h 163"/>
                <a:gd name="T86" fmla="*/ 286 w 440"/>
                <a:gd name="T87" fmla="*/ 32 h 163"/>
                <a:gd name="T88" fmla="*/ 305 w 440"/>
                <a:gd name="T89"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0" h="163">
                  <a:moveTo>
                    <a:pt x="340" y="0"/>
                  </a:moveTo>
                  <a:lnTo>
                    <a:pt x="362" y="5"/>
                  </a:lnTo>
                  <a:lnTo>
                    <a:pt x="382" y="11"/>
                  </a:lnTo>
                  <a:lnTo>
                    <a:pt x="403" y="21"/>
                  </a:lnTo>
                  <a:lnTo>
                    <a:pt x="421" y="34"/>
                  </a:lnTo>
                  <a:lnTo>
                    <a:pt x="433" y="47"/>
                  </a:lnTo>
                  <a:lnTo>
                    <a:pt x="440" y="62"/>
                  </a:lnTo>
                  <a:lnTo>
                    <a:pt x="440" y="71"/>
                  </a:lnTo>
                  <a:lnTo>
                    <a:pt x="436" y="79"/>
                  </a:lnTo>
                  <a:lnTo>
                    <a:pt x="427" y="89"/>
                  </a:lnTo>
                  <a:lnTo>
                    <a:pt x="425" y="89"/>
                  </a:lnTo>
                  <a:lnTo>
                    <a:pt x="424" y="89"/>
                  </a:lnTo>
                  <a:lnTo>
                    <a:pt x="422" y="87"/>
                  </a:lnTo>
                  <a:lnTo>
                    <a:pt x="421" y="86"/>
                  </a:lnTo>
                  <a:lnTo>
                    <a:pt x="421" y="83"/>
                  </a:lnTo>
                  <a:lnTo>
                    <a:pt x="422" y="82"/>
                  </a:lnTo>
                  <a:lnTo>
                    <a:pt x="428" y="78"/>
                  </a:lnTo>
                  <a:lnTo>
                    <a:pt x="432" y="73"/>
                  </a:lnTo>
                  <a:lnTo>
                    <a:pt x="433" y="69"/>
                  </a:lnTo>
                  <a:lnTo>
                    <a:pt x="433" y="64"/>
                  </a:lnTo>
                  <a:lnTo>
                    <a:pt x="428" y="51"/>
                  </a:lnTo>
                  <a:lnTo>
                    <a:pt x="417" y="39"/>
                  </a:lnTo>
                  <a:lnTo>
                    <a:pt x="400" y="28"/>
                  </a:lnTo>
                  <a:lnTo>
                    <a:pt x="381" y="18"/>
                  </a:lnTo>
                  <a:lnTo>
                    <a:pt x="360" y="11"/>
                  </a:lnTo>
                  <a:lnTo>
                    <a:pt x="340" y="7"/>
                  </a:lnTo>
                  <a:lnTo>
                    <a:pt x="323" y="7"/>
                  </a:lnTo>
                  <a:lnTo>
                    <a:pt x="309" y="11"/>
                  </a:lnTo>
                  <a:lnTo>
                    <a:pt x="298" y="20"/>
                  </a:lnTo>
                  <a:lnTo>
                    <a:pt x="294" y="29"/>
                  </a:lnTo>
                  <a:lnTo>
                    <a:pt x="292" y="42"/>
                  </a:lnTo>
                  <a:lnTo>
                    <a:pt x="290" y="50"/>
                  </a:lnTo>
                  <a:lnTo>
                    <a:pt x="289" y="58"/>
                  </a:lnTo>
                  <a:lnTo>
                    <a:pt x="285" y="65"/>
                  </a:lnTo>
                  <a:lnTo>
                    <a:pt x="276" y="71"/>
                  </a:lnTo>
                  <a:lnTo>
                    <a:pt x="264" y="73"/>
                  </a:lnTo>
                  <a:lnTo>
                    <a:pt x="252" y="73"/>
                  </a:lnTo>
                  <a:lnTo>
                    <a:pt x="241" y="71"/>
                  </a:lnTo>
                  <a:lnTo>
                    <a:pt x="230" y="69"/>
                  </a:lnTo>
                  <a:lnTo>
                    <a:pt x="216" y="71"/>
                  </a:lnTo>
                  <a:lnTo>
                    <a:pt x="205" y="75"/>
                  </a:lnTo>
                  <a:lnTo>
                    <a:pt x="194" y="82"/>
                  </a:lnTo>
                  <a:lnTo>
                    <a:pt x="183" y="90"/>
                  </a:lnTo>
                  <a:lnTo>
                    <a:pt x="169" y="96"/>
                  </a:lnTo>
                  <a:lnTo>
                    <a:pt x="151" y="97"/>
                  </a:lnTo>
                  <a:lnTo>
                    <a:pt x="133" y="94"/>
                  </a:lnTo>
                  <a:lnTo>
                    <a:pt x="117" y="91"/>
                  </a:lnTo>
                  <a:lnTo>
                    <a:pt x="101" y="91"/>
                  </a:lnTo>
                  <a:lnTo>
                    <a:pt x="89" y="97"/>
                  </a:lnTo>
                  <a:lnTo>
                    <a:pt x="85" y="100"/>
                  </a:lnTo>
                  <a:lnTo>
                    <a:pt x="82" y="102"/>
                  </a:lnTo>
                  <a:lnTo>
                    <a:pt x="79" y="105"/>
                  </a:lnTo>
                  <a:lnTo>
                    <a:pt x="78" y="109"/>
                  </a:lnTo>
                  <a:lnTo>
                    <a:pt x="78" y="112"/>
                  </a:lnTo>
                  <a:lnTo>
                    <a:pt x="77" y="116"/>
                  </a:lnTo>
                  <a:lnTo>
                    <a:pt x="75" y="120"/>
                  </a:lnTo>
                  <a:lnTo>
                    <a:pt x="73" y="123"/>
                  </a:lnTo>
                  <a:lnTo>
                    <a:pt x="70" y="127"/>
                  </a:lnTo>
                  <a:lnTo>
                    <a:pt x="64" y="131"/>
                  </a:lnTo>
                  <a:lnTo>
                    <a:pt x="55" y="134"/>
                  </a:lnTo>
                  <a:lnTo>
                    <a:pt x="44" y="135"/>
                  </a:lnTo>
                  <a:lnTo>
                    <a:pt x="33" y="135"/>
                  </a:lnTo>
                  <a:lnTo>
                    <a:pt x="20" y="135"/>
                  </a:lnTo>
                  <a:lnTo>
                    <a:pt x="9" y="137"/>
                  </a:lnTo>
                  <a:lnTo>
                    <a:pt x="19" y="144"/>
                  </a:lnTo>
                  <a:lnTo>
                    <a:pt x="35" y="148"/>
                  </a:lnTo>
                  <a:lnTo>
                    <a:pt x="52" y="151"/>
                  </a:lnTo>
                  <a:lnTo>
                    <a:pt x="70" y="153"/>
                  </a:lnTo>
                  <a:lnTo>
                    <a:pt x="85" y="153"/>
                  </a:lnTo>
                  <a:lnTo>
                    <a:pt x="92" y="155"/>
                  </a:lnTo>
                  <a:lnTo>
                    <a:pt x="97" y="155"/>
                  </a:lnTo>
                  <a:lnTo>
                    <a:pt x="132" y="155"/>
                  </a:lnTo>
                  <a:lnTo>
                    <a:pt x="166" y="149"/>
                  </a:lnTo>
                  <a:lnTo>
                    <a:pt x="201" y="140"/>
                  </a:lnTo>
                  <a:lnTo>
                    <a:pt x="234" y="127"/>
                  </a:lnTo>
                  <a:lnTo>
                    <a:pt x="285" y="111"/>
                  </a:lnTo>
                  <a:lnTo>
                    <a:pt x="287" y="111"/>
                  </a:lnTo>
                  <a:lnTo>
                    <a:pt x="289" y="112"/>
                  </a:lnTo>
                  <a:lnTo>
                    <a:pt x="289" y="113"/>
                  </a:lnTo>
                  <a:lnTo>
                    <a:pt x="290" y="115"/>
                  </a:lnTo>
                  <a:lnTo>
                    <a:pt x="289" y="118"/>
                  </a:lnTo>
                  <a:lnTo>
                    <a:pt x="287" y="118"/>
                  </a:lnTo>
                  <a:lnTo>
                    <a:pt x="236" y="134"/>
                  </a:lnTo>
                  <a:lnTo>
                    <a:pt x="205" y="145"/>
                  </a:lnTo>
                  <a:lnTo>
                    <a:pt x="172" y="155"/>
                  </a:lnTo>
                  <a:lnTo>
                    <a:pt x="139" y="162"/>
                  </a:lnTo>
                  <a:lnTo>
                    <a:pt x="104" y="163"/>
                  </a:lnTo>
                  <a:lnTo>
                    <a:pt x="96" y="162"/>
                  </a:lnTo>
                  <a:lnTo>
                    <a:pt x="90" y="162"/>
                  </a:lnTo>
                  <a:lnTo>
                    <a:pt x="85" y="162"/>
                  </a:lnTo>
                  <a:lnTo>
                    <a:pt x="70" y="160"/>
                  </a:lnTo>
                  <a:lnTo>
                    <a:pt x="53" y="159"/>
                  </a:lnTo>
                  <a:lnTo>
                    <a:pt x="35" y="156"/>
                  </a:lnTo>
                  <a:lnTo>
                    <a:pt x="20" y="152"/>
                  </a:lnTo>
                  <a:lnTo>
                    <a:pt x="8" y="145"/>
                  </a:lnTo>
                  <a:lnTo>
                    <a:pt x="0" y="137"/>
                  </a:lnTo>
                  <a:lnTo>
                    <a:pt x="0" y="135"/>
                  </a:lnTo>
                  <a:lnTo>
                    <a:pt x="0" y="134"/>
                  </a:lnTo>
                  <a:lnTo>
                    <a:pt x="1" y="133"/>
                  </a:lnTo>
                  <a:lnTo>
                    <a:pt x="16" y="129"/>
                  </a:lnTo>
                  <a:lnTo>
                    <a:pt x="33" y="129"/>
                  </a:lnTo>
                  <a:lnTo>
                    <a:pt x="48" y="129"/>
                  </a:lnTo>
                  <a:lnTo>
                    <a:pt x="60" y="124"/>
                  </a:lnTo>
                  <a:lnTo>
                    <a:pt x="66" y="122"/>
                  </a:lnTo>
                  <a:lnTo>
                    <a:pt x="68" y="118"/>
                  </a:lnTo>
                  <a:lnTo>
                    <a:pt x="70" y="115"/>
                  </a:lnTo>
                  <a:lnTo>
                    <a:pt x="71" y="111"/>
                  </a:lnTo>
                  <a:lnTo>
                    <a:pt x="71" y="107"/>
                  </a:lnTo>
                  <a:lnTo>
                    <a:pt x="73" y="102"/>
                  </a:lnTo>
                  <a:lnTo>
                    <a:pt x="75" y="98"/>
                  </a:lnTo>
                  <a:lnTo>
                    <a:pt x="79" y="94"/>
                  </a:lnTo>
                  <a:lnTo>
                    <a:pt x="85" y="90"/>
                  </a:lnTo>
                  <a:lnTo>
                    <a:pt x="100" y="84"/>
                  </a:lnTo>
                  <a:lnTo>
                    <a:pt x="117" y="84"/>
                  </a:lnTo>
                  <a:lnTo>
                    <a:pt x="135" y="87"/>
                  </a:lnTo>
                  <a:lnTo>
                    <a:pt x="151" y="89"/>
                  </a:lnTo>
                  <a:lnTo>
                    <a:pt x="166" y="89"/>
                  </a:lnTo>
                  <a:lnTo>
                    <a:pt x="179" y="83"/>
                  </a:lnTo>
                  <a:lnTo>
                    <a:pt x="190" y="76"/>
                  </a:lnTo>
                  <a:lnTo>
                    <a:pt x="201" y="69"/>
                  </a:lnTo>
                  <a:lnTo>
                    <a:pt x="214" y="64"/>
                  </a:lnTo>
                  <a:lnTo>
                    <a:pt x="225" y="61"/>
                  </a:lnTo>
                  <a:lnTo>
                    <a:pt x="235" y="62"/>
                  </a:lnTo>
                  <a:lnTo>
                    <a:pt x="243" y="64"/>
                  </a:lnTo>
                  <a:lnTo>
                    <a:pt x="249" y="67"/>
                  </a:lnTo>
                  <a:lnTo>
                    <a:pt x="256" y="67"/>
                  </a:lnTo>
                  <a:lnTo>
                    <a:pt x="263" y="67"/>
                  </a:lnTo>
                  <a:lnTo>
                    <a:pt x="274" y="64"/>
                  </a:lnTo>
                  <a:lnTo>
                    <a:pt x="281" y="58"/>
                  </a:lnTo>
                  <a:lnTo>
                    <a:pt x="283" y="50"/>
                  </a:lnTo>
                  <a:lnTo>
                    <a:pt x="285" y="40"/>
                  </a:lnTo>
                  <a:lnTo>
                    <a:pt x="286" y="32"/>
                  </a:lnTo>
                  <a:lnTo>
                    <a:pt x="287" y="23"/>
                  </a:lnTo>
                  <a:lnTo>
                    <a:pt x="293" y="14"/>
                  </a:lnTo>
                  <a:lnTo>
                    <a:pt x="305" y="6"/>
                  </a:lnTo>
                  <a:lnTo>
                    <a:pt x="320" y="0"/>
                  </a:lnTo>
                  <a:lnTo>
                    <a:pt x="340"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32" name="Freeform 283"/>
            <p:cNvSpPr/>
            <p:nvPr/>
          </p:nvSpPr>
          <p:spPr bwMode="auto">
            <a:xfrm>
              <a:off x="3892262" y="4244687"/>
              <a:ext cx="660400" cy="74613"/>
            </a:xfrm>
            <a:custGeom>
              <a:avLst/>
              <a:gdLst>
                <a:gd name="T0" fmla="*/ 4 w 416"/>
                <a:gd name="T1" fmla="*/ 0 h 47"/>
                <a:gd name="T2" fmla="*/ 5 w 416"/>
                <a:gd name="T3" fmla="*/ 0 h 47"/>
                <a:gd name="T4" fmla="*/ 26 w 416"/>
                <a:gd name="T5" fmla="*/ 10 h 47"/>
                <a:gd name="T6" fmla="*/ 45 w 416"/>
                <a:gd name="T7" fmla="*/ 17 h 47"/>
                <a:gd name="T8" fmla="*/ 64 w 416"/>
                <a:gd name="T9" fmla="*/ 23 h 47"/>
                <a:gd name="T10" fmla="*/ 84 w 416"/>
                <a:gd name="T11" fmla="*/ 24 h 47"/>
                <a:gd name="T12" fmla="*/ 107 w 416"/>
                <a:gd name="T13" fmla="*/ 21 h 47"/>
                <a:gd name="T14" fmla="*/ 122 w 416"/>
                <a:gd name="T15" fmla="*/ 17 h 47"/>
                <a:gd name="T16" fmla="*/ 136 w 416"/>
                <a:gd name="T17" fmla="*/ 11 h 47"/>
                <a:gd name="T18" fmla="*/ 148 w 416"/>
                <a:gd name="T19" fmla="*/ 6 h 47"/>
                <a:gd name="T20" fmla="*/ 162 w 416"/>
                <a:gd name="T21" fmla="*/ 2 h 47"/>
                <a:gd name="T22" fmla="*/ 176 w 416"/>
                <a:gd name="T23" fmla="*/ 0 h 47"/>
                <a:gd name="T24" fmla="*/ 191 w 416"/>
                <a:gd name="T25" fmla="*/ 3 h 47"/>
                <a:gd name="T26" fmla="*/ 206 w 416"/>
                <a:gd name="T27" fmla="*/ 10 h 47"/>
                <a:gd name="T28" fmla="*/ 217 w 416"/>
                <a:gd name="T29" fmla="*/ 17 h 47"/>
                <a:gd name="T30" fmla="*/ 224 w 416"/>
                <a:gd name="T31" fmla="*/ 23 h 47"/>
                <a:gd name="T32" fmla="*/ 232 w 416"/>
                <a:gd name="T33" fmla="*/ 25 h 47"/>
                <a:gd name="T34" fmla="*/ 242 w 416"/>
                <a:gd name="T35" fmla="*/ 27 h 47"/>
                <a:gd name="T36" fmla="*/ 257 w 416"/>
                <a:gd name="T37" fmla="*/ 25 h 47"/>
                <a:gd name="T38" fmla="*/ 297 w 416"/>
                <a:gd name="T39" fmla="*/ 21 h 47"/>
                <a:gd name="T40" fmla="*/ 337 w 416"/>
                <a:gd name="T41" fmla="*/ 24 h 47"/>
                <a:gd name="T42" fmla="*/ 376 w 416"/>
                <a:gd name="T43" fmla="*/ 31 h 47"/>
                <a:gd name="T44" fmla="*/ 413 w 416"/>
                <a:gd name="T45" fmla="*/ 40 h 47"/>
                <a:gd name="T46" fmla="*/ 416 w 416"/>
                <a:gd name="T47" fmla="*/ 42 h 47"/>
                <a:gd name="T48" fmla="*/ 416 w 416"/>
                <a:gd name="T49" fmla="*/ 43 h 47"/>
                <a:gd name="T50" fmla="*/ 416 w 416"/>
                <a:gd name="T51" fmla="*/ 45 h 47"/>
                <a:gd name="T52" fmla="*/ 416 w 416"/>
                <a:gd name="T53" fmla="*/ 47 h 47"/>
                <a:gd name="T54" fmla="*/ 414 w 416"/>
                <a:gd name="T55" fmla="*/ 47 h 47"/>
                <a:gd name="T56" fmla="*/ 412 w 416"/>
                <a:gd name="T57" fmla="*/ 47 h 47"/>
                <a:gd name="T58" fmla="*/ 412 w 416"/>
                <a:gd name="T59" fmla="*/ 47 h 47"/>
                <a:gd name="T60" fmla="*/ 374 w 416"/>
                <a:gd name="T61" fmla="*/ 38 h 47"/>
                <a:gd name="T62" fmla="*/ 336 w 416"/>
                <a:gd name="T63" fmla="*/ 31 h 47"/>
                <a:gd name="T64" fmla="*/ 299 w 416"/>
                <a:gd name="T65" fmla="*/ 29 h 47"/>
                <a:gd name="T66" fmla="*/ 259 w 416"/>
                <a:gd name="T67" fmla="*/ 32 h 47"/>
                <a:gd name="T68" fmla="*/ 242 w 416"/>
                <a:gd name="T69" fmla="*/ 35 h 47"/>
                <a:gd name="T70" fmla="*/ 230 w 416"/>
                <a:gd name="T71" fmla="*/ 34 h 47"/>
                <a:gd name="T72" fmla="*/ 220 w 416"/>
                <a:gd name="T73" fmla="*/ 29 h 47"/>
                <a:gd name="T74" fmla="*/ 212 w 416"/>
                <a:gd name="T75" fmla="*/ 24 h 47"/>
                <a:gd name="T76" fmla="*/ 202 w 416"/>
                <a:gd name="T77" fmla="*/ 17 h 47"/>
                <a:gd name="T78" fmla="*/ 188 w 416"/>
                <a:gd name="T79" fmla="*/ 11 h 47"/>
                <a:gd name="T80" fmla="*/ 172 w 416"/>
                <a:gd name="T81" fmla="*/ 9 h 47"/>
                <a:gd name="T82" fmla="*/ 155 w 416"/>
                <a:gd name="T83" fmla="*/ 11 h 47"/>
                <a:gd name="T84" fmla="*/ 139 w 416"/>
                <a:gd name="T85" fmla="*/ 18 h 47"/>
                <a:gd name="T86" fmla="*/ 125 w 416"/>
                <a:gd name="T87" fmla="*/ 24 h 47"/>
                <a:gd name="T88" fmla="*/ 108 w 416"/>
                <a:gd name="T89" fmla="*/ 29 h 47"/>
                <a:gd name="T90" fmla="*/ 84 w 416"/>
                <a:gd name="T91" fmla="*/ 32 h 47"/>
                <a:gd name="T92" fmla="*/ 63 w 416"/>
                <a:gd name="T93" fmla="*/ 31 h 47"/>
                <a:gd name="T94" fmla="*/ 42 w 416"/>
                <a:gd name="T95" fmla="*/ 25 h 47"/>
                <a:gd name="T96" fmla="*/ 22 w 416"/>
                <a:gd name="T97" fmla="*/ 17 h 47"/>
                <a:gd name="T98" fmla="*/ 1 w 416"/>
                <a:gd name="T99" fmla="*/ 7 h 47"/>
                <a:gd name="T100" fmla="*/ 0 w 416"/>
                <a:gd name="T101" fmla="*/ 6 h 47"/>
                <a:gd name="T102" fmla="*/ 0 w 416"/>
                <a:gd name="T103" fmla="*/ 5 h 47"/>
                <a:gd name="T104" fmla="*/ 0 w 416"/>
                <a:gd name="T105" fmla="*/ 2 h 47"/>
                <a:gd name="T106" fmla="*/ 1 w 416"/>
                <a:gd name="T107" fmla="*/ 0 h 47"/>
                <a:gd name="T108" fmla="*/ 4 w 416"/>
                <a:gd name="T10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6" h="47">
                  <a:moveTo>
                    <a:pt x="4" y="0"/>
                  </a:moveTo>
                  <a:lnTo>
                    <a:pt x="5" y="0"/>
                  </a:lnTo>
                  <a:lnTo>
                    <a:pt x="26" y="10"/>
                  </a:lnTo>
                  <a:lnTo>
                    <a:pt x="45" y="17"/>
                  </a:lnTo>
                  <a:lnTo>
                    <a:pt x="64" y="23"/>
                  </a:lnTo>
                  <a:lnTo>
                    <a:pt x="84" y="24"/>
                  </a:lnTo>
                  <a:lnTo>
                    <a:pt x="107" y="21"/>
                  </a:lnTo>
                  <a:lnTo>
                    <a:pt x="122" y="17"/>
                  </a:lnTo>
                  <a:lnTo>
                    <a:pt x="136" y="11"/>
                  </a:lnTo>
                  <a:lnTo>
                    <a:pt x="148" y="6"/>
                  </a:lnTo>
                  <a:lnTo>
                    <a:pt x="162" y="2"/>
                  </a:lnTo>
                  <a:lnTo>
                    <a:pt x="176" y="0"/>
                  </a:lnTo>
                  <a:lnTo>
                    <a:pt x="191" y="3"/>
                  </a:lnTo>
                  <a:lnTo>
                    <a:pt x="206" y="10"/>
                  </a:lnTo>
                  <a:lnTo>
                    <a:pt x="217" y="17"/>
                  </a:lnTo>
                  <a:lnTo>
                    <a:pt x="224" y="23"/>
                  </a:lnTo>
                  <a:lnTo>
                    <a:pt x="232" y="25"/>
                  </a:lnTo>
                  <a:lnTo>
                    <a:pt x="242" y="27"/>
                  </a:lnTo>
                  <a:lnTo>
                    <a:pt x="257" y="25"/>
                  </a:lnTo>
                  <a:lnTo>
                    <a:pt x="297" y="21"/>
                  </a:lnTo>
                  <a:lnTo>
                    <a:pt x="337" y="24"/>
                  </a:lnTo>
                  <a:lnTo>
                    <a:pt x="376" y="31"/>
                  </a:lnTo>
                  <a:lnTo>
                    <a:pt x="413" y="40"/>
                  </a:lnTo>
                  <a:lnTo>
                    <a:pt x="416" y="42"/>
                  </a:lnTo>
                  <a:lnTo>
                    <a:pt x="416" y="43"/>
                  </a:lnTo>
                  <a:lnTo>
                    <a:pt x="416" y="45"/>
                  </a:lnTo>
                  <a:lnTo>
                    <a:pt x="416" y="47"/>
                  </a:lnTo>
                  <a:lnTo>
                    <a:pt x="414" y="47"/>
                  </a:lnTo>
                  <a:lnTo>
                    <a:pt x="412" y="47"/>
                  </a:lnTo>
                  <a:lnTo>
                    <a:pt x="412" y="47"/>
                  </a:lnTo>
                  <a:lnTo>
                    <a:pt x="374" y="38"/>
                  </a:lnTo>
                  <a:lnTo>
                    <a:pt x="336" y="31"/>
                  </a:lnTo>
                  <a:lnTo>
                    <a:pt x="299" y="29"/>
                  </a:lnTo>
                  <a:lnTo>
                    <a:pt x="259" y="32"/>
                  </a:lnTo>
                  <a:lnTo>
                    <a:pt x="242" y="35"/>
                  </a:lnTo>
                  <a:lnTo>
                    <a:pt x="230" y="34"/>
                  </a:lnTo>
                  <a:lnTo>
                    <a:pt x="220" y="29"/>
                  </a:lnTo>
                  <a:lnTo>
                    <a:pt x="212" y="24"/>
                  </a:lnTo>
                  <a:lnTo>
                    <a:pt x="202" y="17"/>
                  </a:lnTo>
                  <a:lnTo>
                    <a:pt x="188" y="11"/>
                  </a:lnTo>
                  <a:lnTo>
                    <a:pt x="172" y="9"/>
                  </a:lnTo>
                  <a:lnTo>
                    <a:pt x="155" y="11"/>
                  </a:lnTo>
                  <a:lnTo>
                    <a:pt x="139" y="18"/>
                  </a:lnTo>
                  <a:lnTo>
                    <a:pt x="125" y="24"/>
                  </a:lnTo>
                  <a:lnTo>
                    <a:pt x="108" y="29"/>
                  </a:lnTo>
                  <a:lnTo>
                    <a:pt x="84" y="32"/>
                  </a:lnTo>
                  <a:lnTo>
                    <a:pt x="63" y="31"/>
                  </a:lnTo>
                  <a:lnTo>
                    <a:pt x="42" y="25"/>
                  </a:lnTo>
                  <a:lnTo>
                    <a:pt x="22" y="17"/>
                  </a:lnTo>
                  <a:lnTo>
                    <a:pt x="1" y="7"/>
                  </a:lnTo>
                  <a:lnTo>
                    <a:pt x="0" y="6"/>
                  </a:lnTo>
                  <a:lnTo>
                    <a:pt x="0" y="5"/>
                  </a:lnTo>
                  <a:lnTo>
                    <a:pt x="0" y="2"/>
                  </a:lnTo>
                  <a:lnTo>
                    <a:pt x="1" y="0"/>
                  </a:lnTo>
                  <a:lnTo>
                    <a:pt x="4"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33" name="Freeform 284"/>
            <p:cNvSpPr/>
            <p:nvPr/>
          </p:nvSpPr>
          <p:spPr bwMode="auto">
            <a:xfrm>
              <a:off x="4051012" y="3873212"/>
              <a:ext cx="138113" cy="109538"/>
            </a:xfrm>
            <a:custGeom>
              <a:avLst/>
              <a:gdLst>
                <a:gd name="T0" fmla="*/ 40 w 87"/>
                <a:gd name="T1" fmla="*/ 0 h 69"/>
                <a:gd name="T2" fmla="*/ 58 w 87"/>
                <a:gd name="T3" fmla="*/ 4 h 69"/>
                <a:gd name="T4" fmla="*/ 73 w 87"/>
                <a:gd name="T5" fmla="*/ 11 h 69"/>
                <a:gd name="T6" fmla="*/ 84 w 87"/>
                <a:gd name="T7" fmla="*/ 21 h 69"/>
                <a:gd name="T8" fmla="*/ 87 w 87"/>
                <a:gd name="T9" fmla="*/ 28 h 69"/>
                <a:gd name="T10" fmla="*/ 87 w 87"/>
                <a:gd name="T11" fmla="*/ 36 h 69"/>
                <a:gd name="T12" fmla="*/ 84 w 87"/>
                <a:gd name="T13" fmla="*/ 46 h 69"/>
                <a:gd name="T14" fmla="*/ 76 w 87"/>
                <a:gd name="T15" fmla="*/ 57 h 69"/>
                <a:gd name="T16" fmla="*/ 65 w 87"/>
                <a:gd name="T17" fmla="*/ 65 h 69"/>
                <a:gd name="T18" fmla="*/ 55 w 87"/>
                <a:gd name="T19" fmla="*/ 69 h 69"/>
                <a:gd name="T20" fmla="*/ 47 w 87"/>
                <a:gd name="T21" fmla="*/ 69 h 69"/>
                <a:gd name="T22" fmla="*/ 42 w 87"/>
                <a:gd name="T23" fmla="*/ 69 h 69"/>
                <a:gd name="T24" fmla="*/ 36 w 87"/>
                <a:gd name="T25" fmla="*/ 66 h 69"/>
                <a:gd name="T26" fmla="*/ 28 w 87"/>
                <a:gd name="T27" fmla="*/ 60 h 69"/>
                <a:gd name="T28" fmla="*/ 21 w 87"/>
                <a:gd name="T29" fmla="*/ 50 h 69"/>
                <a:gd name="T30" fmla="*/ 17 w 87"/>
                <a:gd name="T31" fmla="*/ 39 h 69"/>
                <a:gd name="T32" fmla="*/ 17 w 87"/>
                <a:gd name="T33" fmla="*/ 28 h 69"/>
                <a:gd name="T34" fmla="*/ 18 w 87"/>
                <a:gd name="T35" fmla="*/ 22 h 69"/>
                <a:gd name="T36" fmla="*/ 21 w 87"/>
                <a:gd name="T37" fmla="*/ 17 h 69"/>
                <a:gd name="T38" fmla="*/ 25 w 87"/>
                <a:gd name="T39" fmla="*/ 14 h 69"/>
                <a:gd name="T40" fmla="*/ 29 w 87"/>
                <a:gd name="T41" fmla="*/ 13 h 69"/>
                <a:gd name="T42" fmla="*/ 32 w 87"/>
                <a:gd name="T43" fmla="*/ 13 h 69"/>
                <a:gd name="T44" fmla="*/ 33 w 87"/>
                <a:gd name="T45" fmla="*/ 14 h 69"/>
                <a:gd name="T46" fmla="*/ 35 w 87"/>
                <a:gd name="T47" fmla="*/ 15 h 69"/>
                <a:gd name="T48" fmla="*/ 35 w 87"/>
                <a:gd name="T49" fmla="*/ 18 h 69"/>
                <a:gd name="T50" fmla="*/ 33 w 87"/>
                <a:gd name="T51" fmla="*/ 20 h 69"/>
                <a:gd name="T52" fmla="*/ 31 w 87"/>
                <a:gd name="T53" fmla="*/ 21 h 69"/>
                <a:gd name="T54" fmla="*/ 28 w 87"/>
                <a:gd name="T55" fmla="*/ 21 h 69"/>
                <a:gd name="T56" fmla="*/ 26 w 87"/>
                <a:gd name="T57" fmla="*/ 24 h 69"/>
                <a:gd name="T58" fmla="*/ 26 w 87"/>
                <a:gd name="T59" fmla="*/ 26 h 69"/>
                <a:gd name="T60" fmla="*/ 25 w 87"/>
                <a:gd name="T61" fmla="*/ 29 h 69"/>
                <a:gd name="T62" fmla="*/ 26 w 87"/>
                <a:gd name="T63" fmla="*/ 40 h 69"/>
                <a:gd name="T64" fmla="*/ 32 w 87"/>
                <a:gd name="T65" fmla="*/ 51 h 69"/>
                <a:gd name="T66" fmla="*/ 40 w 87"/>
                <a:gd name="T67" fmla="*/ 60 h 69"/>
                <a:gd name="T68" fmla="*/ 51 w 87"/>
                <a:gd name="T69" fmla="*/ 61 h 69"/>
                <a:gd name="T70" fmla="*/ 61 w 87"/>
                <a:gd name="T71" fmla="*/ 57 h 69"/>
                <a:gd name="T72" fmla="*/ 69 w 87"/>
                <a:gd name="T73" fmla="*/ 50 h 69"/>
                <a:gd name="T74" fmla="*/ 77 w 87"/>
                <a:gd name="T75" fmla="*/ 42 h 69"/>
                <a:gd name="T76" fmla="*/ 79 w 87"/>
                <a:gd name="T77" fmla="*/ 33 h 69"/>
                <a:gd name="T78" fmla="*/ 77 w 87"/>
                <a:gd name="T79" fmla="*/ 25 h 69"/>
                <a:gd name="T80" fmla="*/ 68 w 87"/>
                <a:gd name="T81" fmla="*/ 17 h 69"/>
                <a:gd name="T82" fmla="*/ 55 w 87"/>
                <a:gd name="T83" fmla="*/ 11 h 69"/>
                <a:gd name="T84" fmla="*/ 40 w 87"/>
                <a:gd name="T85" fmla="*/ 9 h 69"/>
                <a:gd name="T86" fmla="*/ 26 w 87"/>
                <a:gd name="T87" fmla="*/ 10 h 69"/>
                <a:gd name="T88" fmla="*/ 20 w 87"/>
                <a:gd name="T89" fmla="*/ 13 h 69"/>
                <a:gd name="T90" fmla="*/ 14 w 87"/>
                <a:gd name="T91" fmla="*/ 17 h 69"/>
                <a:gd name="T92" fmla="*/ 10 w 87"/>
                <a:gd name="T93" fmla="*/ 24 h 69"/>
                <a:gd name="T94" fmla="*/ 8 w 87"/>
                <a:gd name="T95" fmla="*/ 33 h 69"/>
                <a:gd name="T96" fmla="*/ 7 w 87"/>
                <a:gd name="T97" fmla="*/ 36 h 69"/>
                <a:gd name="T98" fmla="*/ 6 w 87"/>
                <a:gd name="T99" fmla="*/ 37 h 69"/>
                <a:gd name="T100" fmla="*/ 4 w 87"/>
                <a:gd name="T101" fmla="*/ 37 h 69"/>
                <a:gd name="T102" fmla="*/ 2 w 87"/>
                <a:gd name="T103" fmla="*/ 37 h 69"/>
                <a:gd name="T104" fmla="*/ 0 w 87"/>
                <a:gd name="T105" fmla="*/ 36 h 69"/>
                <a:gd name="T106" fmla="*/ 0 w 87"/>
                <a:gd name="T107" fmla="*/ 35 h 69"/>
                <a:gd name="T108" fmla="*/ 2 w 87"/>
                <a:gd name="T109" fmla="*/ 20 h 69"/>
                <a:gd name="T110" fmla="*/ 10 w 87"/>
                <a:gd name="T111" fmla="*/ 9 h 69"/>
                <a:gd name="T112" fmla="*/ 24 w 87"/>
                <a:gd name="T113" fmla="*/ 3 h 69"/>
                <a:gd name="T114" fmla="*/ 40 w 87"/>
                <a:gd name="T11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 h="69">
                  <a:moveTo>
                    <a:pt x="40" y="0"/>
                  </a:moveTo>
                  <a:lnTo>
                    <a:pt x="58" y="4"/>
                  </a:lnTo>
                  <a:lnTo>
                    <a:pt x="73" y="11"/>
                  </a:lnTo>
                  <a:lnTo>
                    <a:pt x="84" y="21"/>
                  </a:lnTo>
                  <a:lnTo>
                    <a:pt x="87" y="28"/>
                  </a:lnTo>
                  <a:lnTo>
                    <a:pt x="87" y="36"/>
                  </a:lnTo>
                  <a:lnTo>
                    <a:pt x="84" y="46"/>
                  </a:lnTo>
                  <a:lnTo>
                    <a:pt x="76" y="57"/>
                  </a:lnTo>
                  <a:lnTo>
                    <a:pt x="65" y="65"/>
                  </a:lnTo>
                  <a:lnTo>
                    <a:pt x="55" y="69"/>
                  </a:lnTo>
                  <a:lnTo>
                    <a:pt x="47" y="69"/>
                  </a:lnTo>
                  <a:lnTo>
                    <a:pt x="42" y="69"/>
                  </a:lnTo>
                  <a:lnTo>
                    <a:pt x="36" y="66"/>
                  </a:lnTo>
                  <a:lnTo>
                    <a:pt x="28" y="60"/>
                  </a:lnTo>
                  <a:lnTo>
                    <a:pt x="21" y="50"/>
                  </a:lnTo>
                  <a:lnTo>
                    <a:pt x="17" y="39"/>
                  </a:lnTo>
                  <a:lnTo>
                    <a:pt x="17" y="28"/>
                  </a:lnTo>
                  <a:lnTo>
                    <a:pt x="18" y="22"/>
                  </a:lnTo>
                  <a:lnTo>
                    <a:pt x="21" y="17"/>
                  </a:lnTo>
                  <a:lnTo>
                    <a:pt x="25" y="14"/>
                  </a:lnTo>
                  <a:lnTo>
                    <a:pt x="29" y="13"/>
                  </a:lnTo>
                  <a:lnTo>
                    <a:pt x="32" y="13"/>
                  </a:lnTo>
                  <a:lnTo>
                    <a:pt x="33" y="14"/>
                  </a:lnTo>
                  <a:lnTo>
                    <a:pt x="35" y="15"/>
                  </a:lnTo>
                  <a:lnTo>
                    <a:pt x="35" y="18"/>
                  </a:lnTo>
                  <a:lnTo>
                    <a:pt x="33" y="20"/>
                  </a:lnTo>
                  <a:lnTo>
                    <a:pt x="31" y="21"/>
                  </a:lnTo>
                  <a:lnTo>
                    <a:pt x="28" y="21"/>
                  </a:lnTo>
                  <a:lnTo>
                    <a:pt x="26" y="24"/>
                  </a:lnTo>
                  <a:lnTo>
                    <a:pt x="26" y="26"/>
                  </a:lnTo>
                  <a:lnTo>
                    <a:pt x="25" y="29"/>
                  </a:lnTo>
                  <a:lnTo>
                    <a:pt x="26" y="40"/>
                  </a:lnTo>
                  <a:lnTo>
                    <a:pt x="32" y="51"/>
                  </a:lnTo>
                  <a:lnTo>
                    <a:pt x="40" y="60"/>
                  </a:lnTo>
                  <a:lnTo>
                    <a:pt x="51" y="61"/>
                  </a:lnTo>
                  <a:lnTo>
                    <a:pt x="61" y="57"/>
                  </a:lnTo>
                  <a:lnTo>
                    <a:pt x="69" y="50"/>
                  </a:lnTo>
                  <a:lnTo>
                    <a:pt x="77" y="42"/>
                  </a:lnTo>
                  <a:lnTo>
                    <a:pt x="79" y="33"/>
                  </a:lnTo>
                  <a:lnTo>
                    <a:pt x="77" y="25"/>
                  </a:lnTo>
                  <a:lnTo>
                    <a:pt x="68" y="17"/>
                  </a:lnTo>
                  <a:lnTo>
                    <a:pt x="55" y="11"/>
                  </a:lnTo>
                  <a:lnTo>
                    <a:pt x="40" y="9"/>
                  </a:lnTo>
                  <a:lnTo>
                    <a:pt x="26" y="10"/>
                  </a:lnTo>
                  <a:lnTo>
                    <a:pt x="20" y="13"/>
                  </a:lnTo>
                  <a:lnTo>
                    <a:pt x="14" y="17"/>
                  </a:lnTo>
                  <a:lnTo>
                    <a:pt x="10" y="24"/>
                  </a:lnTo>
                  <a:lnTo>
                    <a:pt x="8" y="33"/>
                  </a:lnTo>
                  <a:lnTo>
                    <a:pt x="7" y="36"/>
                  </a:lnTo>
                  <a:lnTo>
                    <a:pt x="6" y="37"/>
                  </a:lnTo>
                  <a:lnTo>
                    <a:pt x="4" y="37"/>
                  </a:lnTo>
                  <a:lnTo>
                    <a:pt x="2" y="37"/>
                  </a:lnTo>
                  <a:lnTo>
                    <a:pt x="0" y="36"/>
                  </a:lnTo>
                  <a:lnTo>
                    <a:pt x="0" y="35"/>
                  </a:lnTo>
                  <a:lnTo>
                    <a:pt x="2" y="20"/>
                  </a:lnTo>
                  <a:lnTo>
                    <a:pt x="10" y="9"/>
                  </a:lnTo>
                  <a:lnTo>
                    <a:pt x="24" y="3"/>
                  </a:lnTo>
                  <a:lnTo>
                    <a:pt x="40"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34" name="Freeform 285"/>
            <p:cNvSpPr>
              <a:spLocks noEditPoints="1"/>
            </p:cNvSpPr>
            <p:nvPr/>
          </p:nvSpPr>
          <p:spPr bwMode="auto">
            <a:xfrm>
              <a:off x="4254212" y="3897024"/>
              <a:ext cx="131763" cy="98425"/>
            </a:xfrm>
            <a:custGeom>
              <a:avLst/>
              <a:gdLst>
                <a:gd name="T0" fmla="*/ 33 w 83"/>
                <a:gd name="T1" fmla="*/ 9 h 62"/>
                <a:gd name="T2" fmla="*/ 29 w 83"/>
                <a:gd name="T3" fmla="*/ 9 h 62"/>
                <a:gd name="T4" fmla="*/ 25 w 83"/>
                <a:gd name="T5" fmla="*/ 10 h 62"/>
                <a:gd name="T6" fmla="*/ 21 w 83"/>
                <a:gd name="T7" fmla="*/ 11 h 62"/>
                <a:gd name="T8" fmla="*/ 18 w 83"/>
                <a:gd name="T9" fmla="*/ 14 h 62"/>
                <a:gd name="T10" fmla="*/ 14 w 83"/>
                <a:gd name="T11" fmla="*/ 18 h 62"/>
                <a:gd name="T12" fmla="*/ 13 w 83"/>
                <a:gd name="T13" fmla="*/ 21 h 62"/>
                <a:gd name="T14" fmla="*/ 11 w 83"/>
                <a:gd name="T15" fmla="*/ 21 h 62"/>
                <a:gd name="T16" fmla="*/ 9 w 83"/>
                <a:gd name="T17" fmla="*/ 21 h 62"/>
                <a:gd name="T18" fmla="*/ 9 w 83"/>
                <a:gd name="T19" fmla="*/ 21 h 62"/>
                <a:gd name="T20" fmla="*/ 9 w 83"/>
                <a:gd name="T21" fmla="*/ 32 h 62"/>
                <a:gd name="T22" fmla="*/ 11 w 83"/>
                <a:gd name="T23" fmla="*/ 42 h 62"/>
                <a:gd name="T24" fmla="*/ 20 w 83"/>
                <a:gd name="T25" fmla="*/ 49 h 62"/>
                <a:gd name="T26" fmla="*/ 29 w 83"/>
                <a:gd name="T27" fmla="*/ 51 h 62"/>
                <a:gd name="T28" fmla="*/ 40 w 83"/>
                <a:gd name="T29" fmla="*/ 54 h 62"/>
                <a:gd name="T30" fmla="*/ 53 w 83"/>
                <a:gd name="T31" fmla="*/ 54 h 62"/>
                <a:gd name="T32" fmla="*/ 64 w 83"/>
                <a:gd name="T33" fmla="*/ 51 h 62"/>
                <a:gd name="T34" fmla="*/ 71 w 83"/>
                <a:gd name="T35" fmla="*/ 47 h 62"/>
                <a:gd name="T36" fmla="*/ 73 w 83"/>
                <a:gd name="T37" fmla="*/ 43 h 62"/>
                <a:gd name="T38" fmla="*/ 75 w 83"/>
                <a:gd name="T39" fmla="*/ 40 h 62"/>
                <a:gd name="T40" fmla="*/ 75 w 83"/>
                <a:gd name="T41" fmla="*/ 36 h 62"/>
                <a:gd name="T42" fmla="*/ 73 w 83"/>
                <a:gd name="T43" fmla="*/ 31 h 62"/>
                <a:gd name="T44" fmla="*/ 64 w 83"/>
                <a:gd name="T45" fmla="*/ 20 h 62"/>
                <a:gd name="T46" fmla="*/ 50 w 83"/>
                <a:gd name="T47" fmla="*/ 11 h 62"/>
                <a:gd name="T48" fmla="*/ 33 w 83"/>
                <a:gd name="T49" fmla="*/ 9 h 62"/>
                <a:gd name="T50" fmla="*/ 33 w 83"/>
                <a:gd name="T51" fmla="*/ 0 h 62"/>
                <a:gd name="T52" fmla="*/ 49 w 83"/>
                <a:gd name="T53" fmla="*/ 3 h 62"/>
                <a:gd name="T54" fmla="*/ 62 w 83"/>
                <a:gd name="T55" fmla="*/ 9 h 62"/>
                <a:gd name="T56" fmla="*/ 73 w 83"/>
                <a:gd name="T57" fmla="*/ 18 h 62"/>
                <a:gd name="T58" fmla="*/ 82 w 83"/>
                <a:gd name="T59" fmla="*/ 28 h 62"/>
                <a:gd name="T60" fmla="*/ 83 w 83"/>
                <a:gd name="T61" fmla="*/ 40 h 62"/>
                <a:gd name="T62" fmla="*/ 77 w 83"/>
                <a:gd name="T63" fmla="*/ 53 h 62"/>
                <a:gd name="T64" fmla="*/ 68 w 83"/>
                <a:gd name="T65" fmla="*/ 58 h 62"/>
                <a:gd name="T66" fmla="*/ 55 w 83"/>
                <a:gd name="T67" fmla="*/ 61 h 62"/>
                <a:gd name="T68" fmla="*/ 42 w 83"/>
                <a:gd name="T69" fmla="*/ 62 h 62"/>
                <a:gd name="T70" fmla="*/ 27 w 83"/>
                <a:gd name="T71" fmla="*/ 60 h 62"/>
                <a:gd name="T72" fmla="*/ 15 w 83"/>
                <a:gd name="T73" fmla="*/ 56 h 62"/>
                <a:gd name="T74" fmla="*/ 6 w 83"/>
                <a:gd name="T75" fmla="*/ 47 h 62"/>
                <a:gd name="T76" fmla="*/ 0 w 83"/>
                <a:gd name="T77" fmla="*/ 36 h 62"/>
                <a:gd name="T78" fmla="*/ 0 w 83"/>
                <a:gd name="T79" fmla="*/ 25 h 62"/>
                <a:gd name="T80" fmla="*/ 2 w 83"/>
                <a:gd name="T81" fmla="*/ 14 h 62"/>
                <a:gd name="T82" fmla="*/ 2 w 83"/>
                <a:gd name="T83" fmla="*/ 11 h 62"/>
                <a:gd name="T84" fmla="*/ 3 w 83"/>
                <a:gd name="T85" fmla="*/ 10 h 62"/>
                <a:gd name="T86" fmla="*/ 6 w 83"/>
                <a:gd name="T87" fmla="*/ 10 h 62"/>
                <a:gd name="T88" fmla="*/ 7 w 83"/>
                <a:gd name="T89" fmla="*/ 11 h 62"/>
                <a:gd name="T90" fmla="*/ 9 w 83"/>
                <a:gd name="T91" fmla="*/ 13 h 62"/>
                <a:gd name="T92" fmla="*/ 20 w 83"/>
                <a:gd name="T93" fmla="*/ 3 h 62"/>
                <a:gd name="T94" fmla="*/ 33 w 83"/>
                <a:gd name="T9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62">
                  <a:moveTo>
                    <a:pt x="33" y="9"/>
                  </a:moveTo>
                  <a:lnTo>
                    <a:pt x="29" y="9"/>
                  </a:lnTo>
                  <a:lnTo>
                    <a:pt x="25" y="10"/>
                  </a:lnTo>
                  <a:lnTo>
                    <a:pt x="21" y="11"/>
                  </a:lnTo>
                  <a:lnTo>
                    <a:pt x="18" y="14"/>
                  </a:lnTo>
                  <a:lnTo>
                    <a:pt x="14" y="18"/>
                  </a:lnTo>
                  <a:lnTo>
                    <a:pt x="13" y="21"/>
                  </a:lnTo>
                  <a:lnTo>
                    <a:pt x="11" y="21"/>
                  </a:lnTo>
                  <a:lnTo>
                    <a:pt x="9" y="21"/>
                  </a:lnTo>
                  <a:lnTo>
                    <a:pt x="9" y="21"/>
                  </a:lnTo>
                  <a:lnTo>
                    <a:pt x="9" y="32"/>
                  </a:lnTo>
                  <a:lnTo>
                    <a:pt x="11" y="42"/>
                  </a:lnTo>
                  <a:lnTo>
                    <a:pt x="20" y="49"/>
                  </a:lnTo>
                  <a:lnTo>
                    <a:pt x="29" y="51"/>
                  </a:lnTo>
                  <a:lnTo>
                    <a:pt x="40" y="54"/>
                  </a:lnTo>
                  <a:lnTo>
                    <a:pt x="53" y="54"/>
                  </a:lnTo>
                  <a:lnTo>
                    <a:pt x="64" y="51"/>
                  </a:lnTo>
                  <a:lnTo>
                    <a:pt x="71" y="47"/>
                  </a:lnTo>
                  <a:lnTo>
                    <a:pt x="73" y="43"/>
                  </a:lnTo>
                  <a:lnTo>
                    <a:pt x="75" y="40"/>
                  </a:lnTo>
                  <a:lnTo>
                    <a:pt x="75" y="36"/>
                  </a:lnTo>
                  <a:lnTo>
                    <a:pt x="73" y="31"/>
                  </a:lnTo>
                  <a:lnTo>
                    <a:pt x="64" y="20"/>
                  </a:lnTo>
                  <a:lnTo>
                    <a:pt x="50" y="11"/>
                  </a:lnTo>
                  <a:lnTo>
                    <a:pt x="33" y="9"/>
                  </a:lnTo>
                  <a:close/>
                  <a:moveTo>
                    <a:pt x="33" y="0"/>
                  </a:moveTo>
                  <a:lnTo>
                    <a:pt x="49" y="3"/>
                  </a:lnTo>
                  <a:lnTo>
                    <a:pt x="62" y="9"/>
                  </a:lnTo>
                  <a:lnTo>
                    <a:pt x="73" y="18"/>
                  </a:lnTo>
                  <a:lnTo>
                    <a:pt x="82" y="28"/>
                  </a:lnTo>
                  <a:lnTo>
                    <a:pt x="83" y="40"/>
                  </a:lnTo>
                  <a:lnTo>
                    <a:pt x="77" y="53"/>
                  </a:lnTo>
                  <a:lnTo>
                    <a:pt x="68" y="58"/>
                  </a:lnTo>
                  <a:lnTo>
                    <a:pt x="55" y="61"/>
                  </a:lnTo>
                  <a:lnTo>
                    <a:pt x="42" y="62"/>
                  </a:lnTo>
                  <a:lnTo>
                    <a:pt x="27" y="60"/>
                  </a:lnTo>
                  <a:lnTo>
                    <a:pt x="15" y="56"/>
                  </a:lnTo>
                  <a:lnTo>
                    <a:pt x="6" y="47"/>
                  </a:lnTo>
                  <a:lnTo>
                    <a:pt x="0" y="36"/>
                  </a:lnTo>
                  <a:lnTo>
                    <a:pt x="0" y="25"/>
                  </a:lnTo>
                  <a:lnTo>
                    <a:pt x="2" y="14"/>
                  </a:lnTo>
                  <a:lnTo>
                    <a:pt x="2" y="11"/>
                  </a:lnTo>
                  <a:lnTo>
                    <a:pt x="3" y="10"/>
                  </a:lnTo>
                  <a:lnTo>
                    <a:pt x="6" y="10"/>
                  </a:lnTo>
                  <a:lnTo>
                    <a:pt x="7" y="11"/>
                  </a:lnTo>
                  <a:lnTo>
                    <a:pt x="9" y="13"/>
                  </a:lnTo>
                  <a:lnTo>
                    <a:pt x="20" y="3"/>
                  </a:lnTo>
                  <a:lnTo>
                    <a:pt x="33"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35" name="Freeform 286"/>
            <p:cNvSpPr>
              <a:spLocks noEditPoints="1"/>
            </p:cNvSpPr>
            <p:nvPr/>
          </p:nvSpPr>
          <p:spPr bwMode="auto">
            <a:xfrm>
              <a:off x="4430424" y="3887499"/>
              <a:ext cx="133350" cy="107950"/>
            </a:xfrm>
            <a:custGeom>
              <a:avLst/>
              <a:gdLst>
                <a:gd name="T0" fmla="*/ 45 w 84"/>
                <a:gd name="T1" fmla="*/ 8 h 68"/>
                <a:gd name="T2" fmla="*/ 30 w 84"/>
                <a:gd name="T3" fmla="*/ 9 h 68"/>
                <a:gd name="T4" fmla="*/ 26 w 84"/>
                <a:gd name="T5" fmla="*/ 11 h 68"/>
                <a:gd name="T6" fmla="*/ 22 w 84"/>
                <a:gd name="T7" fmla="*/ 12 h 68"/>
                <a:gd name="T8" fmla="*/ 17 w 84"/>
                <a:gd name="T9" fmla="*/ 15 h 68"/>
                <a:gd name="T10" fmla="*/ 15 w 84"/>
                <a:gd name="T11" fmla="*/ 17 h 68"/>
                <a:gd name="T12" fmla="*/ 12 w 84"/>
                <a:gd name="T13" fmla="*/ 22 h 68"/>
                <a:gd name="T14" fmla="*/ 11 w 84"/>
                <a:gd name="T15" fmla="*/ 26 h 68"/>
                <a:gd name="T16" fmla="*/ 11 w 84"/>
                <a:gd name="T17" fmla="*/ 28 h 68"/>
                <a:gd name="T18" fmla="*/ 8 w 84"/>
                <a:gd name="T19" fmla="*/ 28 h 68"/>
                <a:gd name="T20" fmla="*/ 13 w 84"/>
                <a:gd name="T21" fmla="*/ 44 h 68"/>
                <a:gd name="T22" fmla="*/ 22 w 84"/>
                <a:gd name="T23" fmla="*/ 53 h 68"/>
                <a:gd name="T24" fmla="*/ 34 w 84"/>
                <a:gd name="T25" fmla="*/ 59 h 68"/>
                <a:gd name="T26" fmla="*/ 44 w 84"/>
                <a:gd name="T27" fmla="*/ 60 h 68"/>
                <a:gd name="T28" fmla="*/ 53 w 84"/>
                <a:gd name="T29" fmla="*/ 59 h 68"/>
                <a:gd name="T30" fmla="*/ 64 w 84"/>
                <a:gd name="T31" fmla="*/ 53 h 68"/>
                <a:gd name="T32" fmla="*/ 73 w 84"/>
                <a:gd name="T33" fmla="*/ 42 h 68"/>
                <a:gd name="T34" fmla="*/ 77 w 84"/>
                <a:gd name="T35" fmla="*/ 31 h 68"/>
                <a:gd name="T36" fmla="*/ 73 w 84"/>
                <a:gd name="T37" fmla="*/ 20 h 68"/>
                <a:gd name="T38" fmla="*/ 62 w 84"/>
                <a:gd name="T39" fmla="*/ 12 h 68"/>
                <a:gd name="T40" fmla="*/ 45 w 84"/>
                <a:gd name="T41" fmla="*/ 8 h 68"/>
                <a:gd name="T42" fmla="*/ 42 w 84"/>
                <a:gd name="T43" fmla="*/ 0 h 68"/>
                <a:gd name="T44" fmla="*/ 56 w 84"/>
                <a:gd name="T45" fmla="*/ 2 h 68"/>
                <a:gd name="T46" fmla="*/ 70 w 84"/>
                <a:gd name="T47" fmla="*/ 8 h 68"/>
                <a:gd name="T48" fmla="*/ 79 w 84"/>
                <a:gd name="T49" fmla="*/ 16 h 68"/>
                <a:gd name="T50" fmla="*/ 84 w 84"/>
                <a:gd name="T51" fmla="*/ 24 h 68"/>
                <a:gd name="T52" fmla="*/ 84 w 84"/>
                <a:gd name="T53" fmla="*/ 35 h 68"/>
                <a:gd name="T54" fmla="*/ 79 w 84"/>
                <a:gd name="T55" fmla="*/ 46 h 68"/>
                <a:gd name="T56" fmla="*/ 70 w 84"/>
                <a:gd name="T57" fmla="*/ 59 h 68"/>
                <a:gd name="T58" fmla="*/ 56 w 84"/>
                <a:gd name="T59" fmla="*/ 66 h 68"/>
                <a:gd name="T60" fmla="*/ 41 w 84"/>
                <a:gd name="T61" fmla="*/ 68 h 68"/>
                <a:gd name="T62" fmla="*/ 37 w 84"/>
                <a:gd name="T63" fmla="*/ 68 h 68"/>
                <a:gd name="T64" fmla="*/ 31 w 84"/>
                <a:gd name="T65" fmla="*/ 67 h 68"/>
                <a:gd name="T66" fmla="*/ 19 w 84"/>
                <a:gd name="T67" fmla="*/ 60 h 68"/>
                <a:gd name="T68" fmla="*/ 8 w 84"/>
                <a:gd name="T69" fmla="*/ 51 h 68"/>
                <a:gd name="T70" fmla="*/ 1 w 84"/>
                <a:gd name="T71" fmla="*/ 37 h 68"/>
                <a:gd name="T72" fmla="*/ 0 w 84"/>
                <a:gd name="T73" fmla="*/ 19 h 68"/>
                <a:gd name="T74" fmla="*/ 1 w 84"/>
                <a:gd name="T75" fmla="*/ 17 h 68"/>
                <a:gd name="T76" fmla="*/ 2 w 84"/>
                <a:gd name="T77" fmla="*/ 16 h 68"/>
                <a:gd name="T78" fmla="*/ 5 w 84"/>
                <a:gd name="T79" fmla="*/ 16 h 68"/>
                <a:gd name="T80" fmla="*/ 5 w 84"/>
                <a:gd name="T81" fmla="*/ 16 h 68"/>
                <a:gd name="T82" fmla="*/ 9 w 84"/>
                <a:gd name="T83" fmla="*/ 11 h 68"/>
                <a:gd name="T84" fmla="*/ 15 w 84"/>
                <a:gd name="T85" fmla="*/ 6 h 68"/>
                <a:gd name="T86" fmla="*/ 20 w 84"/>
                <a:gd name="T87" fmla="*/ 4 h 68"/>
                <a:gd name="T88" fmla="*/ 27 w 84"/>
                <a:gd name="T89" fmla="*/ 1 h 68"/>
                <a:gd name="T90" fmla="*/ 42 w 84"/>
                <a:gd name="T9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 h="68">
                  <a:moveTo>
                    <a:pt x="45" y="8"/>
                  </a:moveTo>
                  <a:lnTo>
                    <a:pt x="30" y="9"/>
                  </a:lnTo>
                  <a:lnTo>
                    <a:pt x="26" y="11"/>
                  </a:lnTo>
                  <a:lnTo>
                    <a:pt x="22" y="12"/>
                  </a:lnTo>
                  <a:lnTo>
                    <a:pt x="17" y="15"/>
                  </a:lnTo>
                  <a:lnTo>
                    <a:pt x="15" y="17"/>
                  </a:lnTo>
                  <a:lnTo>
                    <a:pt x="12" y="22"/>
                  </a:lnTo>
                  <a:lnTo>
                    <a:pt x="11" y="26"/>
                  </a:lnTo>
                  <a:lnTo>
                    <a:pt x="11" y="28"/>
                  </a:lnTo>
                  <a:lnTo>
                    <a:pt x="8" y="28"/>
                  </a:lnTo>
                  <a:lnTo>
                    <a:pt x="13" y="44"/>
                  </a:lnTo>
                  <a:lnTo>
                    <a:pt x="22" y="53"/>
                  </a:lnTo>
                  <a:lnTo>
                    <a:pt x="34" y="59"/>
                  </a:lnTo>
                  <a:lnTo>
                    <a:pt x="44" y="60"/>
                  </a:lnTo>
                  <a:lnTo>
                    <a:pt x="53" y="59"/>
                  </a:lnTo>
                  <a:lnTo>
                    <a:pt x="64" y="53"/>
                  </a:lnTo>
                  <a:lnTo>
                    <a:pt x="73" y="42"/>
                  </a:lnTo>
                  <a:lnTo>
                    <a:pt x="77" y="31"/>
                  </a:lnTo>
                  <a:lnTo>
                    <a:pt x="73" y="20"/>
                  </a:lnTo>
                  <a:lnTo>
                    <a:pt x="62" y="12"/>
                  </a:lnTo>
                  <a:lnTo>
                    <a:pt x="45" y="8"/>
                  </a:lnTo>
                  <a:close/>
                  <a:moveTo>
                    <a:pt x="42" y="0"/>
                  </a:moveTo>
                  <a:lnTo>
                    <a:pt x="56" y="2"/>
                  </a:lnTo>
                  <a:lnTo>
                    <a:pt x="70" y="8"/>
                  </a:lnTo>
                  <a:lnTo>
                    <a:pt x="79" y="16"/>
                  </a:lnTo>
                  <a:lnTo>
                    <a:pt x="84" y="24"/>
                  </a:lnTo>
                  <a:lnTo>
                    <a:pt x="84" y="35"/>
                  </a:lnTo>
                  <a:lnTo>
                    <a:pt x="79" y="46"/>
                  </a:lnTo>
                  <a:lnTo>
                    <a:pt x="70" y="59"/>
                  </a:lnTo>
                  <a:lnTo>
                    <a:pt x="56" y="66"/>
                  </a:lnTo>
                  <a:lnTo>
                    <a:pt x="41" y="68"/>
                  </a:lnTo>
                  <a:lnTo>
                    <a:pt x="37" y="68"/>
                  </a:lnTo>
                  <a:lnTo>
                    <a:pt x="31" y="67"/>
                  </a:lnTo>
                  <a:lnTo>
                    <a:pt x="19" y="60"/>
                  </a:lnTo>
                  <a:lnTo>
                    <a:pt x="8" y="51"/>
                  </a:lnTo>
                  <a:lnTo>
                    <a:pt x="1" y="37"/>
                  </a:lnTo>
                  <a:lnTo>
                    <a:pt x="0" y="19"/>
                  </a:lnTo>
                  <a:lnTo>
                    <a:pt x="1" y="17"/>
                  </a:lnTo>
                  <a:lnTo>
                    <a:pt x="2" y="16"/>
                  </a:lnTo>
                  <a:lnTo>
                    <a:pt x="5" y="16"/>
                  </a:lnTo>
                  <a:lnTo>
                    <a:pt x="5" y="16"/>
                  </a:lnTo>
                  <a:lnTo>
                    <a:pt x="9" y="11"/>
                  </a:lnTo>
                  <a:lnTo>
                    <a:pt x="15" y="6"/>
                  </a:lnTo>
                  <a:lnTo>
                    <a:pt x="20" y="4"/>
                  </a:lnTo>
                  <a:lnTo>
                    <a:pt x="27" y="1"/>
                  </a:lnTo>
                  <a:lnTo>
                    <a:pt x="42"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36" name="Freeform 287"/>
            <p:cNvSpPr>
              <a:spLocks noEditPoints="1"/>
            </p:cNvSpPr>
            <p:nvPr/>
          </p:nvSpPr>
          <p:spPr bwMode="auto">
            <a:xfrm>
              <a:off x="4616162" y="3858924"/>
              <a:ext cx="115888" cy="77788"/>
            </a:xfrm>
            <a:custGeom>
              <a:avLst/>
              <a:gdLst>
                <a:gd name="T0" fmla="*/ 38 w 73"/>
                <a:gd name="T1" fmla="*/ 8 h 49"/>
                <a:gd name="T2" fmla="*/ 24 w 73"/>
                <a:gd name="T3" fmla="*/ 11 h 49"/>
                <a:gd name="T4" fmla="*/ 12 w 73"/>
                <a:gd name="T5" fmla="*/ 18 h 49"/>
                <a:gd name="T6" fmla="*/ 11 w 73"/>
                <a:gd name="T7" fmla="*/ 18 h 49"/>
                <a:gd name="T8" fmla="*/ 8 w 73"/>
                <a:gd name="T9" fmla="*/ 18 h 49"/>
                <a:gd name="T10" fmla="*/ 8 w 73"/>
                <a:gd name="T11" fmla="*/ 23 h 49"/>
                <a:gd name="T12" fmla="*/ 9 w 73"/>
                <a:gd name="T13" fmla="*/ 29 h 49"/>
                <a:gd name="T14" fmla="*/ 11 w 73"/>
                <a:gd name="T15" fmla="*/ 33 h 49"/>
                <a:gd name="T16" fmla="*/ 13 w 73"/>
                <a:gd name="T17" fmla="*/ 35 h 49"/>
                <a:gd name="T18" fmla="*/ 16 w 73"/>
                <a:gd name="T19" fmla="*/ 37 h 49"/>
                <a:gd name="T20" fmla="*/ 19 w 73"/>
                <a:gd name="T21" fmla="*/ 38 h 49"/>
                <a:gd name="T22" fmla="*/ 31 w 73"/>
                <a:gd name="T23" fmla="*/ 41 h 49"/>
                <a:gd name="T24" fmla="*/ 45 w 73"/>
                <a:gd name="T25" fmla="*/ 40 h 49"/>
                <a:gd name="T26" fmla="*/ 56 w 73"/>
                <a:gd name="T27" fmla="*/ 33 h 49"/>
                <a:gd name="T28" fmla="*/ 60 w 73"/>
                <a:gd name="T29" fmla="*/ 27 h 49"/>
                <a:gd name="T30" fmla="*/ 63 w 73"/>
                <a:gd name="T31" fmla="*/ 23 h 49"/>
                <a:gd name="T32" fmla="*/ 64 w 73"/>
                <a:gd name="T33" fmla="*/ 20 h 49"/>
                <a:gd name="T34" fmla="*/ 64 w 73"/>
                <a:gd name="T35" fmla="*/ 16 h 49"/>
                <a:gd name="T36" fmla="*/ 62 w 73"/>
                <a:gd name="T37" fmla="*/ 13 h 49"/>
                <a:gd name="T38" fmla="*/ 58 w 73"/>
                <a:gd name="T39" fmla="*/ 11 h 49"/>
                <a:gd name="T40" fmla="*/ 52 w 73"/>
                <a:gd name="T41" fmla="*/ 9 h 49"/>
                <a:gd name="T42" fmla="*/ 38 w 73"/>
                <a:gd name="T43" fmla="*/ 8 h 49"/>
                <a:gd name="T44" fmla="*/ 42 w 73"/>
                <a:gd name="T45" fmla="*/ 0 h 49"/>
                <a:gd name="T46" fmla="*/ 55 w 73"/>
                <a:gd name="T47" fmla="*/ 1 h 49"/>
                <a:gd name="T48" fmla="*/ 62 w 73"/>
                <a:gd name="T49" fmla="*/ 4 h 49"/>
                <a:gd name="T50" fmla="*/ 66 w 73"/>
                <a:gd name="T51" fmla="*/ 7 h 49"/>
                <a:gd name="T52" fmla="*/ 70 w 73"/>
                <a:gd name="T53" fmla="*/ 11 h 49"/>
                <a:gd name="T54" fmla="*/ 73 w 73"/>
                <a:gd name="T55" fmla="*/ 15 h 49"/>
                <a:gd name="T56" fmla="*/ 71 w 73"/>
                <a:gd name="T57" fmla="*/ 26 h 49"/>
                <a:gd name="T58" fmla="*/ 62 w 73"/>
                <a:gd name="T59" fmla="*/ 38 h 49"/>
                <a:gd name="T60" fmla="*/ 46 w 73"/>
                <a:gd name="T61" fmla="*/ 46 h 49"/>
                <a:gd name="T62" fmla="*/ 30 w 73"/>
                <a:gd name="T63" fmla="*/ 49 h 49"/>
                <a:gd name="T64" fmla="*/ 23 w 73"/>
                <a:gd name="T65" fmla="*/ 48 h 49"/>
                <a:gd name="T66" fmla="*/ 16 w 73"/>
                <a:gd name="T67" fmla="*/ 46 h 49"/>
                <a:gd name="T68" fmla="*/ 5 w 73"/>
                <a:gd name="T69" fmla="*/ 38 h 49"/>
                <a:gd name="T70" fmla="*/ 0 w 73"/>
                <a:gd name="T71" fmla="*/ 27 h 49"/>
                <a:gd name="T72" fmla="*/ 0 w 73"/>
                <a:gd name="T73" fmla="*/ 13 h 49"/>
                <a:gd name="T74" fmla="*/ 1 w 73"/>
                <a:gd name="T75" fmla="*/ 12 h 49"/>
                <a:gd name="T76" fmla="*/ 2 w 73"/>
                <a:gd name="T77" fmla="*/ 11 h 49"/>
                <a:gd name="T78" fmla="*/ 4 w 73"/>
                <a:gd name="T79" fmla="*/ 9 h 49"/>
                <a:gd name="T80" fmla="*/ 7 w 73"/>
                <a:gd name="T81" fmla="*/ 11 h 49"/>
                <a:gd name="T82" fmla="*/ 18 w 73"/>
                <a:gd name="T83" fmla="*/ 4 h 49"/>
                <a:gd name="T84" fmla="*/ 30 w 73"/>
                <a:gd name="T85" fmla="*/ 1 h 49"/>
                <a:gd name="T86" fmla="*/ 42 w 73"/>
                <a:gd name="T8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49">
                  <a:moveTo>
                    <a:pt x="38" y="8"/>
                  </a:moveTo>
                  <a:lnTo>
                    <a:pt x="24" y="11"/>
                  </a:lnTo>
                  <a:lnTo>
                    <a:pt x="12" y="18"/>
                  </a:lnTo>
                  <a:lnTo>
                    <a:pt x="11" y="18"/>
                  </a:lnTo>
                  <a:lnTo>
                    <a:pt x="8" y="18"/>
                  </a:lnTo>
                  <a:lnTo>
                    <a:pt x="8" y="23"/>
                  </a:lnTo>
                  <a:lnTo>
                    <a:pt x="9" y="29"/>
                  </a:lnTo>
                  <a:lnTo>
                    <a:pt x="11" y="33"/>
                  </a:lnTo>
                  <a:lnTo>
                    <a:pt x="13" y="35"/>
                  </a:lnTo>
                  <a:lnTo>
                    <a:pt x="16" y="37"/>
                  </a:lnTo>
                  <a:lnTo>
                    <a:pt x="19" y="38"/>
                  </a:lnTo>
                  <a:lnTo>
                    <a:pt x="31" y="41"/>
                  </a:lnTo>
                  <a:lnTo>
                    <a:pt x="45" y="40"/>
                  </a:lnTo>
                  <a:lnTo>
                    <a:pt x="56" y="33"/>
                  </a:lnTo>
                  <a:lnTo>
                    <a:pt x="60" y="27"/>
                  </a:lnTo>
                  <a:lnTo>
                    <a:pt x="63" y="23"/>
                  </a:lnTo>
                  <a:lnTo>
                    <a:pt x="64" y="20"/>
                  </a:lnTo>
                  <a:lnTo>
                    <a:pt x="64" y="16"/>
                  </a:lnTo>
                  <a:lnTo>
                    <a:pt x="62" y="13"/>
                  </a:lnTo>
                  <a:lnTo>
                    <a:pt x="58" y="11"/>
                  </a:lnTo>
                  <a:lnTo>
                    <a:pt x="52" y="9"/>
                  </a:lnTo>
                  <a:lnTo>
                    <a:pt x="38" y="8"/>
                  </a:lnTo>
                  <a:close/>
                  <a:moveTo>
                    <a:pt x="42" y="0"/>
                  </a:moveTo>
                  <a:lnTo>
                    <a:pt x="55" y="1"/>
                  </a:lnTo>
                  <a:lnTo>
                    <a:pt x="62" y="4"/>
                  </a:lnTo>
                  <a:lnTo>
                    <a:pt x="66" y="7"/>
                  </a:lnTo>
                  <a:lnTo>
                    <a:pt x="70" y="11"/>
                  </a:lnTo>
                  <a:lnTo>
                    <a:pt x="73" y="15"/>
                  </a:lnTo>
                  <a:lnTo>
                    <a:pt x="71" y="26"/>
                  </a:lnTo>
                  <a:lnTo>
                    <a:pt x="62" y="38"/>
                  </a:lnTo>
                  <a:lnTo>
                    <a:pt x="46" y="46"/>
                  </a:lnTo>
                  <a:lnTo>
                    <a:pt x="30" y="49"/>
                  </a:lnTo>
                  <a:lnTo>
                    <a:pt x="23" y="48"/>
                  </a:lnTo>
                  <a:lnTo>
                    <a:pt x="16" y="46"/>
                  </a:lnTo>
                  <a:lnTo>
                    <a:pt x="5" y="38"/>
                  </a:lnTo>
                  <a:lnTo>
                    <a:pt x="0" y="27"/>
                  </a:lnTo>
                  <a:lnTo>
                    <a:pt x="0" y="13"/>
                  </a:lnTo>
                  <a:lnTo>
                    <a:pt x="1" y="12"/>
                  </a:lnTo>
                  <a:lnTo>
                    <a:pt x="2" y="11"/>
                  </a:lnTo>
                  <a:lnTo>
                    <a:pt x="4" y="9"/>
                  </a:lnTo>
                  <a:lnTo>
                    <a:pt x="7" y="11"/>
                  </a:lnTo>
                  <a:lnTo>
                    <a:pt x="18" y="4"/>
                  </a:lnTo>
                  <a:lnTo>
                    <a:pt x="30" y="1"/>
                  </a:lnTo>
                  <a:lnTo>
                    <a:pt x="42"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37" name="Freeform 288"/>
            <p:cNvSpPr>
              <a:spLocks noEditPoints="1"/>
            </p:cNvSpPr>
            <p:nvPr/>
          </p:nvSpPr>
          <p:spPr bwMode="auto">
            <a:xfrm>
              <a:off x="4746337" y="3790662"/>
              <a:ext cx="133350" cy="88900"/>
            </a:xfrm>
            <a:custGeom>
              <a:avLst/>
              <a:gdLst>
                <a:gd name="T0" fmla="*/ 55 w 84"/>
                <a:gd name="T1" fmla="*/ 8 h 56"/>
                <a:gd name="T2" fmla="*/ 42 w 84"/>
                <a:gd name="T3" fmla="*/ 10 h 56"/>
                <a:gd name="T4" fmla="*/ 28 w 84"/>
                <a:gd name="T5" fmla="*/ 14 h 56"/>
                <a:gd name="T6" fmla="*/ 17 w 84"/>
                <a:gd name="T7" fmla="*/ 22 h 56"/>
                <a:gd name="T8" fmla="*/ 11 w 84"/>
                <a:gd name="T9" fmla="*/ 34 h 56"/>
                <a:gd name="T10" fmla="*/ 24 w 84"/>
                <a:gd name="T11" fmla="*/ 43 h 56"/>
                <a:gd name="T12" fmla="*/ 40 w 84"/>
                <a:gd name="T13" fmla="*/ 48 h 56"/>
                <a:gd name="T14" fmla="*/ 57 w 84"/>
                <a:gd name="T15" fmla="*/ 48 h 56"/>
                <a:gd name="T16" fmla="*/ 61 w 84"/>
                <a:gd name="T17" fmla="*/ 47 h 56"/>
                <a:gd name="T18" fmla="*/ 64 w 84"/>
                <a:gd name="T19" fmla="*/ 45 h 56"/>
                <a:gd name="T20" fmla="*/ 68 w 84"/>
                <a:gd name="T21" fmla="*/ 44 h 56"/>
                <a:gd name="T22" fmla="*/ 71 w 84"/>
                <a:gd name="T23" fmla="*/ 41 h 56"/>
                <a:gd name="T24" fmla="*/ 73 w 84"/>
                <a:gd name="T25" fmla="*/ 37 h 56"/>
                <a:gd name="T26" fmla="*/ 75 w 84"/>
                <a:gd name="T27" fmla="*/ 33 h 56"/>
                <a:gd name="T28" fmla="*/ 76 w 84"/>
                <a:gd name="T29" fmla="*/ 27 h 56"/>
                <a:gd name="T30" fmla="*/ 76 w 84"/>
                <a:gd name="T31" fmla="*/ 22 h 56"/>
                <a:gd name="T32" fmla="*/ 75 w 84"/>
                <a:gd name="T33" fmla="*/ 18 h 56"/>
                <a:gd name="T34" fmla="*/ 72 w 84"/>
                <a:gd name="T35" fmla="*/ 14 h 56"/>
                <a:gd name="T36" fmla="*/ 69 w 84"/>
                <a:gd name="T37" fmla="*/ 12 h 56"/>
                <a:gd name="T38" fmla="*/ 65 w 84"/>
                <a:gd name="T39" fmla="*/ 10 h 56"/>
                <a:gd name="T40" fmla="*/ 62 w 84"/>
                <a:gd name="T41" fmla="*/ 8 h 56"/>
                <a:gd name="T42" fmla="*/ 58 w 84"/>
                <a:gd name="T43" fmla="*/ 8 h 56"/>
                <a:gd name="T44" fmla="*/ 55 w 84"/>
                <a:gd name="T45" fmla="*/ 8 h 56"/>
                <a:gd name="T46" fmla="*/ 57 w 84"/>
                <a:gd name="T47" fmla="*/ 0 h 56"/>
                <a:gd name="T48" fmla="*/ 69 w 84"/>
                <a:gd name="T49" fmla="*/ 3 h 56"/>
                <a:gd name="T50" fmla="*/ 77 w 84"/>
                <a:gd name="T51" fmla="*/ 8 h 56"/>
                <a:gd name="T52" fmla="*/ 83 w 84"/>
                <a:gd name="T53" fmla="*/ 16 h 56"/>
                <a:gd name="T54" fmla="*/ 84 w 84"/>
                <a:gd name="T55" fmla="*/ 27 h 56"/>
                <a:gd name="T56" fmla="*/ 80 w 84"/>
                <a:gd name="T57" fmla="*/ 41 h 56"/>
                <a:gd name="T58" fmla="*/ 72 w 84"/>
                <a:gd name="T59" fmla="*/ 51 h 56"/>
                <a:gd name="T60" fmla="*/ 60 w 84"/>
                <a:gd name="T61" fmla="*/ 56 h 56"/>
                <a:gd name="T62" fmla="*/ 53 w 84"/>
                <a:gd name="T63" fmla="*/ 56 h 56"/>
                <a:gd name="T64" fmla="*/ 47 w 84"/>
                <a:gd name="T65" fmla="*/ 56 h 56"/>
                <a:gd name="T66" fmla="*/ 28 w 84"/>
                <a:gd name="T67" fmla="*/ 54 h 56"/>
                <a:gd name="T68" fmla="*/ 11 w 84"/>
                <a:gd name="T69" fmla="*/ 45 h 56"/>
                <a:gd name="T70" fmla="*/ 0 w 84"/>
                <a:gd name="T71" fmla="*/ 33 h 56"/>
                <a:gd name="T72" fmla="*/ 0 w 84"/>
                <a:gd name="T73" fmla="*/ 32 h 56"/>
                <a:gd name="T74" fmla="*/ 0 w 84"/>
                <a:gd name="T75" fmla="*/ 29 h 56"/>
                <a:gd name="T76" fmla="*/ 3 w 84"/>
                <a:gd name="T77" fmla="*/ 27 h 56"/>
                <a:gd name="T78" fmla="*/ 4 w 84"/>
                <a:gd name="T79" fmla="*/ 27 h 56"/>
                <a:gd name="T80" fmla="*/ 13 w 84"/>
                <a:gd name="T81" fmla="*/ 15 h 56"/>
                <a:gd name="T82" fmla="*/ 25 w 84"/>
                <a:gd name="T83" fmla="*/ 5 h 56"/>
                <a:gd name="T84" fmla="*/ 40 w 84"/>
                <a:gd name="T85" fmla="*/ 1 h 56"/>
                <a:gd name="T86" fmla="*/ 57 w 84"/>
                <a:gd name="T8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 h="56">
                  <a:moveTo>
                    <a:pt x="55" y="8"/>
                  </a:moveTo>
                  <a:lnTo>
                    <a:pt x="42" y="10"/>
                  </a:lnTo>
                  <a:lnTo>
                    <a:pt x="28" y="14"/>
                  </a:lnTo>
                  <a:lnTo>
                    <a:pt x="17" y="22"/>
                  </a:lnTo>
                  <a:lnTo>
                    <a:pt x="11" y="34"/>
                  </a:lnTo>
                  <a:lnTo>
                    <a:pt x="24" y="43"/>
                  </a:lnTo>
                  <a:lnTo>
                    <a:pt x="40" y="48"/>
                  </a:lnTo>
                  <a:lnTo>
                    <a:pt x="57" y="48"/>
                  </a:lnTo>
                  <a:lnTo>
                    <a:pt x="61" y="47"/>
                  </a:lnTo>
                  <a:lnTo>
                    <a:pt x="64" y="45"/>
                  </a:lnTo>
                  <a:lnTo>
                    <a:pt x="68" y="44"/>
                  </a:lnTo>
                  <a:lnTo>
                    <a:pt x="71" y="41"/>
                  </a:lnTo>
                  <a:lnTo>
                    <a:pt x="73" y="37"/>
                  </a:lnTo>
                  <a:lnTo>
                    <a:pt x="75" y="33"/>
                  </a:lnTo>
                  <a:lnTo>
                    <a:pt x="76" y="27"/>
                  </a:lnTo>
                  <a:lnTo>
                    <a:pt x="76" y="22"/>
                  </a:lnTo>
                  <a:lnTo>
                    <a:pt x="75" y="18"/>
                  </a:lnTo>
                  <a:lnTo>
                    <a:pt x="72" y="14"/>
                  </a:lnTo>
                  <a:lnTo>
                    <a:pt x="69" y="12"/>
                  </a:lnTo>
                  <a:lnTo>
                    <a:pt x="65" y="10"/>
                  </a:lnTo>
                  <a:lnTo>
                    <a:pt x="62" y="8"/>
                  </a:lnTo>
                  <a:lnTo>
                    <a:pt x="58" y="8"/>
                  </a:lnTo>
                  <a:lnTo>
                    <a:pt x="55" y="8"/>
                  </a:lnTo>
                  <a:close/>
                  <a:moveTo>
                    <a:pt x="57" y="0"/>
                  </a:moveTo>
                  <a:lnTo>
                    <a:pt x="69" y="3"/>
                  </a:lnTo>
                  <a:lnTo>
                    <a:pt x="77" y="8"/>
                  </a:lnTo>
                  <a:lnTo>
                    <a:pt x="83" y="16"/>
                  </a:lnTo>
                  <a:lnTo>
                    <a:pt x="84" y="27"/>
                  </a:lnTo>
                  <a:lnTo>
                    <a:pt x="80" y="41"/>
                  </a:lnTo>
                  <a:lnTo>
                    <a:pt x="72" y="51"/>
                  </a:lnTo>
                  <a:lnTo>
                    <a:pt x="60" y="56"/>
                  </a:lnTo>
                  <a:lnTo>
                    <a:pt x="53" y="56"/>
                  </a:lnTo>
                  <a:lnTo>
                    <a:pt x="47" y="56"/>
                  </a:lnTo>
                  <a:lnTo>
                    <a:pt x="28" y="54"/>
                  </a:lnTo>
                  <a:lnTo>
                    <a:pt x="11" y="45"/>
                  </a:lnTo>
                  <a:lnTo>
                    <a:pt x="0" y="33"/>
                  </a:lnTo>
                  <a:lnTo>
                    <a:pt x="0" y="32"/>
                  </a:lnTo>
                  <a:lnTo>
                    <a:pt x="0" y="29"/>
                  </a:lnTo>
                  <a:lnTo>
                    <a:pt x="3" y="27"/>
                  </a:lnTo>
                  <a:lnTo>
                    <a:pt x="4" y="27"/>
                  </a:lnTo>
                  <a:lnTo>
                    <a:pt x="13" y="15"/>
                  </a:lnTo>
                  <a:lnTo>
                    <a:pt x="25" y="5"/>
                  </a:lnTo>
                  <a:lnTo>
                    <a:pt x="40" y="1"/>
                  </a:lnTo>
                  <a:lnTo>
                    <a:pt x="57"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38" name="Freeform 289"/>
            <p:cNvSpPr>
              <a:spLocks noEditPoints="1"/>
            </p:cNvSpPr>
            <p:nvPr/>
          </p:nvSpPr>
          <p:spPr bwMode="auto">
            <a:xfrm>
              <a:off x="3628737" y="2963574"/>
              <a:ext cx="1481138" cy="1292225"/>
            </a:xfrm>
            <a:custGeom>
              <a:avLst/>
              <a:gdLst>
                <a:gd name="T0" fmla="*/ 494 w 933"/>
                <a:gd name="T1" fmla="*/ 773 h 814"/>
                <a:gd name="T2" fmla="*/ 324 w 933"/>
                <a:gd name="T3" fmla="*/ 756 h 814"/>
                <a:gd name="T4" fmla="*/ 82 w 933"/>
                <a:gd name="T5" fmla="*/ 710 h 814"/>
                <a:gd name="T6" fmla="*/ 274 w 933"/>
                <a:gd name="T7" fmla="*/ 700 h 814"/>
                <a:gd name="T8" fmla="*/ 294 w 933"/>
                <a:gd name="T9" fmla="*/ 730 h 814"/>
                <a:gd name="T10" fmla="*/ 334 w 933"/>
                <a:gd name="T11" fmla="*/ 750 h 814"/>
                <a:gd name="T12" fmla="*/ 350 w 933"/>
                <a:gd name="T13" fmla="*/ 744 h 814"/>
                <a:gd name="T14" fmla="*/ 638 w 933"/>
                <a:gd name="T15" fmla="*/ 509 h 814"/>
                <a:gd name="T16" fmla="*/ 608 w 933"/>
                <a:gd name="T17" fmla="*/ 488 h 814"/>
                <a:gd name="T18" fmla="*/ 536 w 933"/>
                <a:gd name="T19" fmla="*/ 241 h 814"/>
                <a:gd name="T20" fmla="*/ 477 w 933"/>
                <a:gd name="T21" fmla="*/ 75 h 814"/>
                <a:gd name="T22" fmla="*/ 549 w 933"/>
                <a:gd name="T23" fmla="*/ 221 h 814"/>
                <a:gd name="T24" fmla="*/ 660 w 933"/>
                <a:gd name="T25" fmla="*/ 186 h 814"/>
                <a:gd name="T26" fmla="*/ 595 w 933"/>
                <a:gd name="T27" fmla="*/ 21 h 814"/>
                <a:gd name="T28" fmla="*/ 609 w 933"/>
                <a:gd name="T29" fmla="*/ 14 h 814"/>
                <a:gd name="T30" fmla="*/ 587 w 933"/>
                <a:gd name="T31" fmla="*/ 58 h 814"/>
                <a:gd name="T32" fmla="*/ 573 w 933"/>
                <a:gd name="T33" fmla="*/ 62 h 814"/>
                <a:gd name="T34" fmla="*/ 584 w 933"/>
                <a:gd name="T35" fmla="*/ 17 h 814"/>
                <a:gd name="T36" fmla="*/ 649 w 933"/>
                <a:gd name="T37" fmla="*/ 110 h 814"/>
                <a:gd name="T38" fmla="*/ 562 w 933"/>
                <a:gd name="T39" fmla="*/ 247 h 814"/>
                <a:gd name="T40" fmla="*/ 681 w 933"/>
                <a:gd name="T41" fmla="*/ 425 h 814"/>
                <a:gd name="T42" fmla="*/ 714 w 933"/>
                <a:gd name="T43" fmla="*/ 462 h 814"/>
                <a:gd name="T44" fmla="*/ 854 w 933"/>
                <a:gd name="T45" fmla="*/ 475 h 814"/>
                <a:gd name="T46" fmla="*/ 863 w 933"/>
                <a:gd name="T47" fmla="*/ 711 h 814"/>
                <a:gd name="T48" fmla="*/ 839 w 933"/>
                <a:gd name="T49" fmla="*/ 718 h 814"/>
                <a:gd name="T50" fmla="*/ 797 w 933"/>
                <a:gd name="T51" fmla="*/ 744 h 814"/>
                <a:gd name="T52" fmla="*/ 795 w 933"/>
                <a:gd name="T53" fmla="*/ 719 h 814"/>
                <a:gd name="T54" fmla="*/ 805 w 933"/>
                <a:gd name="T55" fmla="*/ 675 h 814"/>
                <a:gd name="T56" fmla="*/ 780 w 933"/>
                <a:gd name="T57" fmla="*/ 648 h 814"/>
                <a:gd name="T58" fmla="*/ 815 w 933"/>
                <a:gd name="T59" fmla="*/ 634 h 814"/>
                <a:gd name="T60" fmla="*/ 826 w 933"/>
                <a:gd name="T61" fmla="*/ 646 h 814"/>
                <a:gd name="T62" fmla="*/ 854 w 933"/>
                <a:gd name="T63" fmla="*/ 668 h 814"/>
                <a:gd name="T64" fmla="*/ 831 w 933"/>
                <a:gd name="T65" fmla="*/ 696 h 814"/>
                <a:gd name="T66" fmla="*/ 849 w 933"/>
                <a:gd name="T67" fmla="*/ 485 h 814"/>
                <a:gd name="T68" fmla="*/ 733 w 933"/>
                <a:gd name="T69" fmla="*/ 456 h 814"/>
                <a:gd name="T70" fmla="*/ 633 w 933"/>
                <a:gd name="T71" fmla="*/ 531 h 814"/>
                <a:gd name="T72" fmla="*/ 208 w 933"/>
                <a:gd name="T73" fmla="*/ 480 h 814"/>
                <a:gd name="T74" fmla="*/ 225 w 933"/>
                <a:gd name="T75" fmla="*/ 692 h 814"/>
                <a:gd name="T76" fmla="*/ 474 w 933"/>
                <a:gd name="T77" fmla="*/ 751 h 814"/>
                <a:gd name="T78" fmla="*/ 682 w 933"/>
                <a:gd name="T79" fmla="*/ 772 h 814"/>
                <a:gd name="T80" fmla="*/ 932 w 933"/>
                <a:gd name="T81" fmla="*/ 755 h 814"/>
                <a:gd name="T82" fmla="*/ 649 w 933"/>
                <a:gd name="T83" fmla="*/ 807 h 814"/>
                <a:gd name="T84" fmla="*/ 458 w 933"/>
                <a:gd name="T85" fmla="*/ 794 h 814"/>
                <a:gd name="T86" fmla="*/ 319 w 933"/>
                <a:gd name="T87" fmla="*/ 783 h 814"/>
                <a:gd name="T88" fmla="*/ 310 w 933"/>
                <a:gd name="T89" fmla="*/ 791 h 814"/>
                <a:gd name="T90" fmla="*/ 277 w 933"/>
                <a:gd name="T91" fmla="*/ 769 h 814"/>
                <a:gd name="T92" fmla="*/ 95 w 933"/>
                <a:gd name="T93" fmla="*/ 745 h 814"/>
                <a:gd name="T94" fmla="*/ 240 w 933"/>
                <a:gd name="T95" fmla="*/ 737 h 814"/>
                <a:gd name="T96" fmla="*/ 239 w 933"/>
                <a:gd name="T97" fmla="*/ 719 h 814"/>
                <a:gd name="T98" fmla="*/ 60 w 933"/>
                <a:gd name="T99" fmla="*/ 715 h 814"/>
                <a:gd name="T100" fmla="*/ 86 w 933"/>
                <a:gd name="T101" fmla="*/ 697 h 814"/>
                <a:gd name="T102" fmla="*/ 171 w 933"/>
                <a:gd name="T103" fmla="*/ 584 h 814"/>
                <a:gd name="T104" fmla="*/ 316 w 933"/>
                <a:gd name="T105" fmla="*/ 521 h 814"/>
                <a:gd name="T106" fmla="*/ 583 w 933"/>
                <a:gd name="T107" fmla="*/ 484 h 814"/>
                <a:gd name="T108" fmla="*/ 449 w 933"/>
                <a:gd name="T109" fmla="*/ 481 h 814"/>
                <a:gd name="T110" fmla="*/ 469 w 933"/>
                <a:gd name="T111" fmla="*/ 298 h 814"/>
                <a:gd name="T112" fmla="*/ 564 w 933"/>
                <a:gd name="T113" fmla="*/ 467 h 814"/>
                <a:gd name="T114" fmla="*/ 608 w 933"/>
                <a:gd name="T115" fmla="*/ 453 h 814"/>
                <a:gd name="T116" fmla="*/ 602 w 933"/>
                <a:gd name="T117" fmla="*/ 280 h 814"/>
                <a:gd name="T118" fmla="*/ 477 w 933"/>
                <a:gd name="T119" fmla="*/ 285 h 814"/>
                <a:gd name="T120" fmla="*/ 542 w 933"/>
                <a:gd name="T121" fmla="*/ 270 h 814"/>
                <a:gd name="T122" fmla="*/ 455 w 933"/>
                <a:gd name="T123" fmla="*/ 222 h 814"/>
                <a:gd name="T124" fmla="*/ 471 w 933"/>
                <a:gd name="T125" fmla="*/ 69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3" h="814">
                  <a:moveTo>
                    <a:pt x="335" y="769"/>
                  </a:moveTo>
                  <a:lnTo>
                    <a:pt x="332" y="769"/>
                  </a:lnTo>
                  <a:lnTo>
                    <a:pt x="331" y="769"/>
                  </a:lnTo>
                  <a:lnTo>
                    <a:pt x="330" y="770"/>
                  </a:lnTo>
                  <a:lnTo>
                    <a:pt x="335" y="769"/>
                  </a:lnTo>
                  <a:close/>
                  <a:moveTo>
                    <a:pt x="491" y="756"/>
                  </a:moveTo>
                  <a:lnTo>
                    <a:pt x="481" y="758"/>
                  </a:lnTo>
                  <a:lnTo>
                    <a:pt x="473" y="759"/>
                  </a:lnTo>
                  <a:lnTo>
                    <a:pt x="481" y="761"/>
                  </a:lnTo>
                  <a:lnTo>
                    <a:pt x="488" y="762"/>
                  </a:lnTo>
                  <a:lnTo>
                    <a:pt x="495" y="766"/>
                  </a:lnTo>
                  <a:lnTo>
                    <a:pt x="495" y="768"/>
                  </a:lnTo>
                  <a:lnTo>
                    <a:pt x="496" y="769"/>
                  </a:lnTo>
                  <a:lnTo>
                    <a:pt x="495" y="772"/>
                  </a:lnTo>
                  <a:lnTo>
                    <a:pt x="494" y="773"/>
                  </a:lnTo>
                  <a:lnTo>
                    <a:pt x="485" y="779"/>
                  </a:lnTo>
                  <a:lnTo>
                    <a:pt x="480" y="783"/>
                  </a:lnTo>
                  <a:lnTo>
                    <a:pt x="473" y="787"/>
                  </a:lnTo>
                  <a:lnTo>
                    <a:pt x="469" y="791"/>
                  </a:lnTo>
                  <a:lnTo>
                    <a:pt x="492" y="792"/>
                  </a:lnTo>
                  <a:lnTo>
                    <a:pt x="516" y="791"/>
                  </a:lnTo>
                  <a:lnTo>
                    <a:pt x="544" y="790"/>
                  </a:lnTo>
                  <a:lnTo>
                    <a:pt x="540" y="787"/>
                  </a:lnTo>
                  <a:lnTo>
                    <a:pt x="532" y="781"/>
                  </a:lnTo>
                  <a:lnTo>
                    <a:pt x="527" y="776"/>
                  </a:lnTo>
                  <a:lnTo>
                    <a:pt x="521" y="772"/>
                  </a:lnTo>
                  <a:lnTo>
                    <a:pt x="513" y="763"/>
                  </a:lnTo>
                  <a:lnTo>
                    <a:pt x="503" y="758"/>
                  </a:lnTo>
                  <a:lnTo>
                    <a:pt x="491" y="756"/>
                  </a:lnTo>
                  <a:close/>
                  <a:moveTo>
                    <a:pt x="324" y="756"/>
                  </a:moveTo>
                  <a:lnTo>
                    <a:pt x="330" y="761"/>
                  </a:lnTo>
                  <a:lnTo>
                    <a:pt x="331" y="761"/>
                  </a:lnTo>
                  <a:lnTo>
                    <a:pt x="336" y="758"/>
                  </a:lnTo>
                  <a:lnTo>
                    <a:pt x="331" y="756"/>
                  </a:lnTo>
                  <a:lnTo>
                    <a:pt x="324" y="756"/>
                  </a:lnTo>
                  <a:close/>
                  <a:moveTo>
                    <a:pt x="263" y="718"/>
                  </a:moveTo>
                  <a:lnTo>
                    <a:pt x="266" y="719"/>
                  </a:lnTo>
                  <a:lnTo>
                    <a:pt x="268" y="722"/>
                  </a:lnTo>
                  <a:lnTo>
                    <a:pt x="269" y="723"/>
                  </a:lnTo>
                  <a:lnTo>
                    <a:pt x="274" y="725"/>
                  </a:lnTo>
                  <a:lnTo>
                    <a:pt x="281" y="726"/>
                  </a:lnTo>
                  <a:lnTo>
                    <a:pt x="288" y="723"/>
                  </a:lnTo>
                  <a:lnTo>
                    <a:pt x="277" y="721"/>
                  </a:lnTo>
                  <a:lnTo>
                    <a:pt x="263" y="718"/>
                  </a:lnTo>
                  <a:close/>
                  <a:moveTo>
                    <a:pt x="82" y="710"/>
                  </a:moveTo>
                  <a:lnTo>
                    <a:pt x="71" y="712"/>
                  </a:lnTo>
                  <a:lnTo>
                    <a:pt x="83" y="717"/>
                  </a:lnTo>
                  <a:lnTo>
                    <a:pt x="97" y="718"/>
                  </a:lnTo>
                  <a:lnTo>
                    <a:pt x="113" y="718"/>
                  </a:lnTo>
                  <a:lnTo>
                    <a:pt x="104" y="715"/>
                  </a:lnTo>
                  <a:lnTo>
                    <a:pt x="95" y="712"/>
                  </a:lnTo>
                  <a:lnTo>
                    <a:pt x="82" y="710"/>
                  </a:lnTo>
                  <a:close/>
                  <a:moveTo>
                    <a:pt x="272" y="695"/>
                  </a:moveTo>
                  <a:lnTo>
                    <a:pt x="255" y="695"/>
                  </a:lnTo>
                  <a:lnTo>
                    <a:pt x="239" y="699"/>
                  </a:lnTo>
                  <a:lnTo>
                    <a:pt x="221" y="704"/>
                  </a:lnTo>
                  <a:lnTo>
                    <a:pt x="228" y="704"/>
                  </a:lnTo>
                  <a:lnTo>
                    <a:pt x="243" y="701"/>
                  </a:lnTo>
                  <a:lnTo>
                    <a:pt x="259" y="700"/>
                  </a:lnTo>
                  <a:lnTo>
                    <a:pt x="274" y="700"/>
                  </a:lnTo>
                  <a:lnTo>
                    <a:pt x="279" y="700"/>
                  </a:lnTo>
                  <a:lnTo>
                    <a:pt x="280" y="700"/>
                  </a:lnTo>
                  <a:lnTo>
                    <a:pt x="281" y="701"/>
                  </a:lnTo>
                  <a:lnTo>
                    <a:pt x="283" y="703"/>
                  </a:lnTo>
                  <a:lnTo>
                    <a:pt x="283" y="706"/>
                  </a:lnTo>
                  <a:lnTo>
                    <a:pt x="281" y="707"/>
                  </a:lnTo>
                  <a:lnTo>
                    <a:pt x="279" y="707"/>
                  </a:lnTo>
                  <a:lnTo>
                    <a:pt x="262" y="710"/>
                  </a:lnTo>
                  <a:lnTo>
                    <a:pt x="283" y="714"/>
                  </a:lnTo>
                  <a:lnTo>
                    <a:pt x="299" y="719"/>
                  </a:lnTo>
                  <a:lnTo>
                    <a:pt x="301" y="721"/>
                  </a:lnTo>
                  <a:lnTo>
                    <a:pt x="301" y="723"/>
                  </a:lnTo>
                  <a:lnTo>
                    <a:pt x="301" y="725"/>
                  </a:lnTo>
                  <a:lnTo>
                    <a:pt x="299" y="726"/>
                  </a:lnTo>
                  <a:lnTo>
                    <a:pt x="294" y="730"/>
                  </a:lnTo>
                  <a:lnTo>
                    <a:pt x="287" y="733"/>
                  </a:lnTo>
                  <a:lnTo>
                    <a:pt x="286" y="734"/>
                  </a:lnTo>
                  <a:lnTo>
                    <a:pt x="284" y="734"/>
                  </a:lnTo>
                  <a:lnTo>
                    <a:pt x="265" y="741"/>
                  </a:lnTo>
                  <a:lnTo>
                    <a:pt x="244" y="745"/>
                  </a:lnTo>
                  <a:lnTo>
                    <a:pt x="241" y="747"/>
                  </a:lnTo>
                  <a:lnTo>
                    <a:pt x="268" y="744"/>
                  </a:lnTo>
                  <a:lnTo>
                    <a:pt x="292" y="740"/>
                  </a:lnTo>
                  <a:lnTo>
                    <a:pt x="294" y="740"/>
                  </a:lnTo>
                  <a:lnTo>
                    <a:pt x="297" y="741"/>
                  </a:lnTo>
                  <a:lnTo>
                    <a:pt x="297" y="743"/>
                  </a:lnTo>
                  <a:lnTo>
                    <a:pt x="298" y="744"/>
                  </a:lnTo>
                  <a:lnTo>
                    <a:pt x="297" y="747"/>
                  </a:lnTo>
                  <a:lnTo>
                    <a:pt x="316" y="747"/>
                  </a:lnTo>
                  <a:lnTo>
                    <a:pt x="334" y="750"/>
                  </a:lnTo>
                  <a:lnTo>
                    <a:pt x="348" y="755"/>
                  </a:lnTo>
                  <a:lnTo>
                    <a:pt x="350" y="756"/>
                  </a:lnTo>
                  <a:lnTo>
                    <a:pt x="350" y="758"/>
                  </a:lnTo>
                  <a:lnTo>
                    <a:pt x="350" y="759"/>
                  </a:lnTo>
                  <a:lnTo>
                    <a:pt x="352" y="759"/>
                  </a:lnTo>
                  <a:lnTo>
                    <a:pt x="353" y="759"/>
                  </a:lnTo>
                  <a:lnTo>
                    <a:pt x="356" y="762"/>
                  </a:lnTo>
                  <a:lnTo>
                    <a:pt x="356" y="763"/>
                  </a:lnTo>
                  <a:lnTo>
                    <a:pt x="354" y="766"/>
                  </a:lnTo>
                  <a:lnTo>
                    <a:pt x="352" y="769"/>
                  </a:lnTo>
                  <a:lnTo>
                    <a:pt x="348" y="772"/>
                  </a:lnTo>
                  <a:lnTo>
                    <a:pt x="379" y="766"/>
                  </a:lnTo>
                  <a:lnTo>
                    <a:pt x="396" y="763"/>
                  </a:lnTo>
                  <a:lnTo>
                    <a:pt x="374" y="755"/>
                  </a:lnTo>
                  <a:lnTo>
                    <a:pt x="350" y="744"/>
                  </a:lnTo>
                  <a:lnTo>
                    <a:pt x="338" y="736"/>
                  </a:lnTo>
                  <a:lnTo>
                    <a:pt x="323" y="723"/>
                  </a:lnTo>
                  <a:lnTo>
                    <a:pt x="306" y="710"/>
                  </a:lnTo>
                  <a:lnTo>
                    <a:pt x="288" y="699"/>
                  </a:lnTo>
                  <a:lnTo>
                    <a:pt x="272" y="695"/>
                  </a:lnTo>
                  <a:close/>
                  <a:moveTo>
                    <a:pt x="633" y="499"/>
                  </a:moveTo>
                  <a:lnTo>
                    <a:pt x="631" y="502"/>
                  </a:lnTo>
                  <a:lnTo>
                    <a:pt x="630" y="502"/>
                  </a:lnTo>
                  <a:lnTo>
                    <a:pt x="627" y="502"/>
                  </a:lnTo>
                  <a:lnTo>
                    <a:pt x="626" y="502"/>
                  </a:lnTo>
                  <a:lnTo>
                    <a:pt x="631" y="509"/>
                  </a:lnTo>
                  <a:lnTo>
                    <a:pt x="637" y="517"/>
                  </a:lnTo>
                  <a:lnTo>
                    <a:pt x="640" y="515"/>
                  </a:lnTo>
                  <a:lnTo>
                    <a:pt x="640" y="513"/>
                  </a:lnTo>
                  <a:lnTo>
                    <a:pt x="638" y="509"/>
                  </a:lnTo>
                  <a:lnTo>
                    <a:pt x="635" y="504"/>
                  </a:lnTo>
                  <a:lnTo>
                    <a:pt x="633" y="499"/>
                  </a:lnTo>
                  <a:close/>
                  <a:moveTo>
                    <a:pt x="597" y="471"/>
                  </a:moveTo>
                  <a:lnTo>
                    <a:pt x="590" y="471"/>
                  </a:lnTo>
                  <a:lnTo>
                    <a:pt x="600" y="484"/>
                  </a:lnTo>
                  <a:lnTo>
                    <a:pt x="606" y="496"/>
                  </a:lnTo>
                  <a:lnTo>
                    <a:pt x="609" y="502"/>
                  </a:lnTo>
                  <a:lnTo>
                    <a:pt x="613" y="509"/>
                  </a:lnTo>
                  <a:lnTo>
                    <a:pt x="613" y="509"/>
                  </a:lnTo>
                  <a:lnTo>
                    <a:pt x="618" y="514"/>
                  </a:lnTo>
                  <a:lnTo>
                    <a:pt x="623" y="517"/>
                  </a:lnTo>
                  <a:lnTo>
                    <a:pt x="627" y="520"/>
                  </a:lnTo>
                  <a:lnTo>
                    <a:pt x="629" y="520"/>
                  </a:lnTo>
                  <a:lnTo>
                    <a:pt x="618" y="504"/>
                  </a:lnTo>
                  <a:lnTo>
                    <a:pt x="608" y="488"/>
                  </a:lnTo>
                  <a:lnTo>
                    <a:pt x="598" y="475"/>
                  </a:lnTo>
                  <a:lnTo>
                    <a:pt x="598" y="475"/>
                  </a:lnTo>
                  <a:lnTo>
                    <a:pt x="597" y="473"/>
                  </a:lnTo>
                  <a:lnTo>
                    <a:pt x="597" y="471"/>
                  </a:lnTo>
                  <a:close/>
                  <a:moveTo>
                    <a:pt x="605" y="470"/>
                  </a:moveTo>
                  <a:lnTo>
                    <a:pt x="604" y="470"/>
                  </a:lnTo>
                  <a:lnTo>
                    <a:pt x="605" y="470"/>
                  </a:lnTo>
                  <a:lnTo>
                    <a:pt x="605" y="470"/>
                  </a:lnTo>
                  <a:close/>
                  <a:moveTo>
                    <a:pt x="538" y="228"/>
                  </a:moveTo>
                  <a:lnTo>
                    <a:pt x="538" y="228"/>
                  </a:lnTo>
                  <a:lnTo>
                    <a:pt x="536" y="230"/>
                  </a:lnTo>
                  <a:lnTo>
                    <a:pt x="538" y="233"/>
                  </a:lnTo>
                  <a:lnTo>
                    <a:pt x="536" y="234"/>
                  </a:lnTo>
                  <a:lnTo>
                    <a:pt x="535" y="239"/>
                  </a:lnTo>
                  <a:lnTo>
                    <a:pt x="536" y="241"/>
                  </a:lnTo>
                  <a:lnTo>
                    <a:pt x="538" y="245"/>
                  </a:lnTo>
                  <a:lnTo>
                    <a:pt x="538" y="248"/>
                  </a:lnTo>
                  <a:lnTo>
                    <a:pt x="539" y="252"/>
                  </a:lnTo>
                  <a:lnTo>
                    <a:pt x="539" y="255"/>
                  </a:lnTo>
                  <a:lnTo>
                    <a:pt x="536" y="256"/>
                  </a:lnTo>
                  <a:lnTo>
                    <a:pt x="538" y="259"/>
                  </a:lnTo>
                  <a:lnTo>
                    <a:pt x="540" y="251"/>
                  </a:lnTo>
                  <a:lnTo>
                    <a:pt x="543" y="243"/>
                  </a:lnTo>
                  <a:lnTo>
                    <a:pt x="544" y="236"/>
                  </a:lnTo>
                  <a:lnTo>
                    <a:pt x="546" y="229"/>
                  </a:lnTo>
                  <a:lnTo>
                    <a:pt x="538" y="228"/>
                  </a:lnTo>
                  <a:close/>
                  <a:moveTo>
                    <a:pt x="514" y="68"/>
                  </a:moveTo>
                  <a:lnTo>
                    <a:pt x="499" y="69"/>
                  </a:lnTo>
                  <a:lnTo>
                    <a:pt x="485" y="70"/>
                  </a:lnTo>
                  <a:lnTo>
                    <a:pt x="477" y="75"/>
                  </a:lnTo>
                  <a:lnTo>
                    <a:pt x="476" y="77"/>
                  </a:lnTo>
                  <a:lnTo>
                    <a:pt x="474" y="79"/>
                  </a:lnTo>
                  <a:lnTo>
                    <a:pt x="474" y="81"/>
                  </a:lnTo>
                  <a:lnTo>
                    <a:pt x="474" y="83"/>
                  </a:lnTo>
                  <a:lnTo>
                    <a:pt x="474" y="84"/>
                  </a:lnTo>
                  <a:lnTo>
                    <a:pt x="474" y="86"/>
                  </a:lnTo>
                  <a:lnTo>
                    <a:pt x="481" y="104"/>
                  </a:lnTo>
                  <a:lnTo>
                    <a:pt x="484" y="126"/>
                  </a:lnTo>
                  <a:lnTo>
                    <a:pt x="483" y="149"/>
                  </a:lnTo>
                  <a:lnTo>
                    <a:pt x="478" y="174"/>
                  </a:lnTo>
                  <a:lnTo>
                    <a:pt x="473" y="196"/>
                  </a:lnTo>
                  <a:lnTo>
                    <a:pt x="466" y="215"/>
                  </a:lnTo>
                  <a:lnTo>
                    <a:pt x="488" y="216"/>
                  </a:lnTo>
                  <a:lnTo>
                    <a:pt x="547" y="221"/>
                  </a:lnTo>
                  <a:lnTo>
                    <a:pt x="549" y="221"/>
                  </a:lnTo>
                  <a:lnTo>
                    <a:pt x="549" y="221"/>
                  </a:lnTo>
                  <a:lnTo>
                    <a:pt x="550" y="219"/>
                  </a:lnTo>
                  <a:lnTo>
                    <a:pt x="553" y="219"/>
                  </a:lnTo>
                  <a:lnTo>
                    <a:pt x="554" y="219"/>
                  </a:lnTo>
                  <a:lnTo>
                    <a:pt x="557" y="221"/>
                  </a:lnTo>
                  <a:lnTo>
                    <a:pt x="557" y="222"/>
                  </a:lnTo>
                  <a:lnTo>
                    <a:pt x="598" y="225"/>
                  </a:lnTo>
                  <a:lnTo>
                    <a:pt x="606" y="226"/>
                  </a:lnTo>
                  <a:lnTo>
                    <a:pt x="619" y="226"/>
                  </a:lnTo>
                  <a:lnTo>
                    <a:pt x="631" y="228"/>
                  </a:lnTo>
                  <a:lnTo>
                    <a:pt x="642" y="225"/>
                  </a:lnTo>
                  <a:lnTo>
                    <a:pt x="651" y="221"/>
                  </a:lnTo>
                  <a:lnTo>
                    <a:pt x="656" y="214"/>
                  </a:lnTo>
                  <a:lnTo>
                    <a:pt x="659" y="201"/>
                  </a:lnTo>
                  <a:lnTo>
                    <a:pt x="660" y="186"/>
                  </a:lnTo>
                  <a:lnTo>
                    <a:pt x="660" y="172"/>
                  </a:lnTo>
                  <a:lnTo>
                    <a:pt x="660" y="161"/>
                  </a:lnTo>
                  <a:lnTo>
                    <a:pt x="653" y="137"/>
                  </a:lnTo>
                  <a:lnTo>
                    <a:pt x="642" y="115"/>
                  </a:lnTo>
                  <a:lnTo>
                    <a:pt x="624" y="97"/>
                  </a:lnTo>
                  <a:lnTo>
                    <a:pt x="602" y="83"/>
                  </a:lnTo>
                  <a:lnTo>
                    <a:pt x="575" y="75"/>
                  </a:lnTo>
                  <a:lnTo>
                    <a:pt x="562" y="72"/>
                  </a:lnTo>
                  <a:lnTo>
                    <a:pt x="547" y="70"/>
                  </a:lnTo>
                  <a:lnTo>
                    <a:pt x="531" y="69"/>
                  </a:lnTo>
                  <a:lnTo>
                    <a:pt x="514" y="68"/>
                  </a:lnTo>
                  <a:close/>
                  <a:moveTo>
                    <a:pt x="593" y="17"/>
                  </a:moveTo>
                  <a:lnTo>
                    <a:pt x="594" y="18"/>
                  </a:lnTo>
                  <a:lnTo>
                    <a:pt x="595" y="20"/>
                  </a:lnTo>
                  <a:lnTo>
                    <a:pt x="595" y="21"/>
                  </a:lnTo>
                  <a:lnTo>
                    <a:pt x="595" y="22"/>
                  </a:lnTo>
                  <a:lnTo>
                    <a:pt x="595" y="25"/>
                  </a:lnTo>
                  <a:lnTo>
                    <a:pt x="594" y="26"/>
                  </a:lnTo>
                  <a:lnTo>
                    <a:pt x="595" y="31"/>
                  </a:lnTo>
                  <a:lnTo>
                    <a:pt x="602" y="20"/>
                  </a:lnTo>
                  <a:lnTo>
                    <a:pt x="597" y="18"/>
                  </a:lnTo>
                  <a:lnTo>
                    <a:pt x="593" y="17"/>
                  </a:lnTo>
                  <a:close/>
                  <a:moveTo>
                    <a:pt x="573" y="0"/>
                  </a:moveTo>
                  <a:lnTo>
                    <a:pt x="576" y="2"/>
                  </a:lnTo>
                  <a:lnTo>
                    <a:pt x="582" y="6"/>
                  </a:lnTo>
                  <a:lnTo>
                    <a:pt x="587" y="7"/>
                  </a:lnTo>
                  <a:lnTo>
                    <a:pt x="594" y="8"/>
                  </a:lnTo>
                  <a:lnTo>
                    <a:pt x="598" y="10"/>
                  </a:lnTo>
                  <a:lnTo>
                    <a:pt x="604" y="11"/>
                  </a:lnTo>
                  <a:lnTo>
                    <a:pt x="609" y="14"/>
                  </a:lnTo>
                  <a:lnTo>
                    <a:pt x="611" y="15"/>
                  </a:lnTo>
                  <a:lnTo>
                    <a:pt x="612" y="17"/>
                  </a:lnTo>
                  <a:lnTo>
                    <a:pt x="612" y="18"/>
                  </a:lnTo>
                  <a:lnTo>
                    <a:pt x="612" y="20"/>
                  </a:lnTo>
                  <a:lnTo>
                    <a:pt x="602" y="35"/>
                  </a:lnTo>
                  <a:lnTo>
                    <a:pt x="595" y="51"/>
                  </a:lnTo>
                  <a:lnTo>
                    <a:pt x="594" y="55"/>
                  </a:lnTo>
                  <a:lnTo>
                    <a:pt x="594" y="57"/>
                  </a:lnTo>
                  <a:lnTo>
                    <a:pt x="594" y="57"/>
                  </a:lnTo>
                  <a:lnTo>
                    <a:pt x="594" y="57"/>
                  </a:lnTo>
                  <a:lnTo>
                    <a:pt x="594" y="57"/>
                  </a:lnTo>
                  <a:lnTo>
                    <a:pt x="593" y="58"/>
                  </a:lnTo>
                  <a:lnTo>
                    <a:pt x="591" y="59"/>
                  </a:lnTo>
                  <a:lnTo>
                    <a:pt x="589" y="59"/>
                  </a:lnTo>
                  <a:lnTo>
                    <a:pt x="587" y="58"/>
                  </a:lnTo>
                  <a:lnTo>
                    <a:pt x="586" y="57"/>
                  </a:lnTo>
                  <a:lnTo>
                    <a:pt x="586" y="57"/>
                  </a:lnTo>
                  <a:lnTo>
                    <a:pt x="586" y="55"/>
                  </a:lnTo>
                  <a:lnTo>
                    <a:pt x="586" y="55"/>
                  </a:lnTo>
                  <a:lnTo>
                    <a:pt x="586" y="54"/>
                  </a:lnTo>
                  <a:lnTo>
                    <a:pt x="586" y="54"/>
                  </a:lnTo>
                  <a:lnTo>
                    <a:pt x="586" y="54"/>
                  </a:lnTo>
                  <a:lnTo>
                    <a:pt x="586" y="53"/>
                  </a:lnTo>
                  <a:lnTo>
                    <a:pt x="587" y="48"/>
                  </a:lnTo>
                  <a:lnTo>
                    <a:pt x="589" y="42"/>
                  </a:lnTo>
                  <a:lnTo>
                    <a:pt x="583" y="48"/>
                  </a:lnTo>
                  <a:lnTo>
                    <a:pt x="580" y="55"/>
                  </a:lnTo>
                  <a:lnTo>
                    <a:pt x="576" y="61"/>
                  </a:lnTo>
                  <a:lnTo>
                    <a:pt x="575" y="62"/>
                  </a:lnTo>
                  <a:lnTo>
                    <a:pt x="573" y="62"/>
                  </a:lnTo>
                  <a:lnTo>
                    <a:pt x="572" y="62"/>
                  </a:lnTo>
                  <a:lnTo>
                    <a:pt x="569" y="61"/>
                  </a:lnTo>
                  <a:lnTo>
                    <a:pt x="569" y="58"/>
                  </a:lnTo>
                  <a:lnTo>
                    <a:pt x="569" y="54"/>
                  </a:lnTo>
                  <a:lnTo>
                    <a:pt x="571" y="51"/>
                  </a:lnTo>
                  <a:lnTo>
                    <a:pt x="571" y="51"/>
                  </a:lnTo>
                  <a:lnTo>
                    <a:pt x="573" y="44"/>
                  </a:lnTo>
                  <a:lnTo>
                    <a:pt x="576" y="37"/>
                  </a:lnTo>
                  <a:lnTo>
                    <a:pt x="579" y="29"/>
                  </a:lnTo>
                  <a:lnTo>
                    <a:pt x="579" y="22"/>
                  </a:lnTo>
                  <a:lnTo>
                    <a:pt x="579" y="21"/>
                  </a:lnTo>
                  <a:lnTo>
                    <a:pt x="580" y="20"/>
                  </a:lnTo>
                  <a:lnTo>
                    <a:pt x="583" y="20"/>
                  </a:lnTo>
                  <a:lnTo>
                    <a:pt x="583" y="18"/>
                  </a:lnTo>
                  <a:lnTo>
                    <a:pt x="584" y="17"/>
                  </a:lnTo>
                  <a:lnTo>
                    <a:pt x="586" y="17"/>
                  </a:lnTo>
                  <a:lnTo>
                    <a:pt x="589" y="18"/>
                  </a:lnTo>
                  <a:lnTo>
                    <a:pt x="589" y="17"/>
                  </a:lnTo>
                  <a:lnTo>
                    <a:pt x="591" y="17"/>
                  </a:lnTo>
                  <a:lnTo>
                    <a:pt x="583" y="15"/>
                  </a:lnTo>
                  <a:lnTo>
                    <a:pt x="576" y="11"/>
                  </a:lnTo>
                  <a:lnTo>
                    <a:pt x="573" y="26"/>
                  </a:lnTo>
                  <a:lnTo>
                    <a:pt x="565" y="64"/>
                  </a:lnTo>
                  <a:lnTo>
                    <a:pt x="565" y="65"/>
                  </a:lnTo>
                  <a:lnTo>
                    <a:pt x="569" y="65"/>
                  </a:lnTo>
                  <a:lnTo>
                    <a:pt x="573" y="66"/>
                  </a:lnTo>
                  <a:lnTo>
                    <a:pt x="576" y="66"/>
                  </a:lnTo>
                  <a:lnTo>
                    <a:pt x="605" y="76"/>
                  </a:lnTo>
                  <a:lnTo>
                    <a:pt x="630" y="91"/>
                  </a:lnTo>
                  <a:lnTo>
                    <a:pt x="649" y="110"/>
                  </a:lnTo>
                  <a:lnTo>
                    <a:pt x="662" y="134"/>
                  </a:lnTo>
                  <a:lnTo>
                    <a:pt x="668" y="160"/>
                  </a:lnTo>
                  <a:lnTo>
                    <a:pt x="668" y="170"/>
                  </a:lnTo>
                  <a:lnTo>
                    <a:pt x="668" y="183"/>
                  </a:lnTo>
                  <a:lnTo>
                    <a:pt x="667" y="200"/>
                  </a:lnTo>
                  <a:lnTo>
                    <a:pt x="663" y="216"/>
                  </a:lnTo>
                  <a:lnTo>
                    <a:pt x="657" y="226"/>
                  </a:lnTo>
                  <a:lnTo>
                    <a:pt x="646" y="233"/>
                  </a:lnTo>
                  <a:lnTo>
                    <a:pt x="634" y="234"/>
                  </a:lnTo>
                  <a:lnTo>
                    <a:pt x="620" y="234"/>
                  </a:lnTo>
                  <a:lnTo>
                    <a:pt x="606" y="234"/>
                  </a:lnTo>
                  <a:lnTo>
                    <a:pt x="598" y="233"/>
                  </a:lnTo>
                  <a:lnTo>
                    <a:pt x="562" y="230"/>
                  </a:lnTo>
                  <a:lnTo>
                    <a:pt x="562" y="237"/>
                  </a:lnTo>
                  <a:lnTo>
                    <a:pt x="562" y="247"/>
                  </a:lnTo>
                  <a:lnTo>
                    <a:pt x="561" y="256"/>
                  </a:lnTo>
                  <a:lnTo>
                    <a:pt x="561" y="265"/>
                  </a:lnTo>
                  <a:lnTo>
                    <a:pt x="562" y="272"/>
                  </a:lnTo>
                  <a:lnTo>
                    <a:pt x="586" y="270"/>
                  </a:lnTo>
                  <a:lnTo>
                    <a:pt x="608" y="272"/>
                  </a:lnTo>
                  <a:lnTo>
                    <a:pt x="629" y="277"/>
                  </a:lnTo>
                  <a:lnTo>
                    <a:pt x="648" y="285"/>
                  </a:lnTo>
                  <a:lnTo>
                    <a:pt x="663" y="299"/>
                  </a:lnTo>
                  <a:lnTo>
                    <a:pt x="674" y="314"/>
                  </a:lnTo>
                  <a:lnTo>
                    <a:pt x="684" y="339"/>
                  </a:lnTo>
                  <a:lnTo>
                    <a:pt x="688" y="365"/>
                  </a:lnTo>
                  <a:lnTo>
                    <a:pt x="686" y="393"/>
                  </a:lnTo>
                  <a:lnTo>
                    <a:pt x="685" y="401"/>
                  </a:lnTo>
                  <a:lnTo>
                    <a:pt x="684" y="409"/>
                  </a:lnTo>
                  <a:lnTo>
                    <a:pt x="681" y="425"/>
                  </a:lnTo>
                  <a:lnTo>
                    <a:pt x="681" y="437"/>
                  </a:lnTo>
                  <a:lnTo>
                    <a:pt x="681" y="440"/>
                  </a:lnTo>
                  <a:lnTo>
                    <a:pt x="680" y="441"/>
                  </a:lnTo>
                  <a:lnTo>
                    <a:pt x="649" y="456"/>
                  </a:lnTo>
                  <a:lnTo>
                    <a:pt x="619" y="466"/>
                  </a:lnTo>
                  <a:lnTo>
                    <a:pt x="627" y="477"/>
                  </a:lnTo>
                  <a:lnTo>
                    <a:pt x="635" y="489"/>
                  </a:lnTo>
                  <a:lnTo>
                    <a:pt x="644" y="502"/>
                  </a:lnTo>
                  <a:lnTo>
                    <a:pt x="648" y="513"/>
                  </a:lnTo>
                  <a:lnTo>
                    <a:pt x="656" y="509"/>
                  </a:lnTo>
                  <a:lnTo>
                    <a:pt x="674" y="496"/>
                  </a:lnTo>
                  <a:lnTo>
                    <a:pt x="689" y="482"/>
                  </a:lnTo>
                  <a:lnTo>
                    <a:pt x="692" y="480"/>
                  </a:lnTo>
                  <a:lnTo>
                    <a:pt x="703" y="470"/>
                  </a:lnTo>
                  <a:lnTo>
                    <a:pt x="714" y="462"/>
                  </a:lnTo>
                  <a:lnTo>
                    <a:pt x="728" y="451"/>
                  </a:lnTo>
                  <a:lnTo>
                    <a:pt x="739" y="440"/>
                  </a:lnTo>
                  <a:lnTo>
                    <a:pt x="743" y="434"/>
                  </a:lnTo>
                  <a:lnTo>
                    <a:pt x="746" y="429"/>
                  </a:lnTo>
                  <a:lnTo>
                    <a:pt x="750" y="422"/>
                  </a:lnTo>
                  <a:lnTo>
                    <a:pt x="755" y="411"/>
                  </a:lnTo>
                  <a:lnTo>
                    <a:pt x="764" y="400"/>
                  </a:lnTo>
                  <a:lnTo>
                    <a:pt x="772" y="391"/>
                  </a:lnTo>
                  <a:lnTo>
                    <a:pt x="783" y="387"/>
                  </a:lnTo>
                  <a:lnTo>
                    <a:pt x="798" y="389"/>
                  </a:lnTo>
                  <a:lnTo>
                    <a:pt x="809" y="397"/>
                  </a:lnTo>
                  <a:lnTo>
                    <a:pt x="821" y="411"/>
                  </a:lnTo>
                  <a:lnTo>
                    <a:pt x="832" y="430"/>
                  </a:lnTo>
                  <a:lnTo>
                    <a:pt x="843" y="452"/>
                  </a:lnTo>
                  <a:lnTo>
                    <a:pt x="854" y="475"/>
                  </a:lnTo>
                  <a:lnTo>
                    <a:pt x="857" y="481"/>
                  </a:lnTo>
                  <a:lnTo>
                    <a:pt x="859" y="486"/>
                  </a:lnTo>
                  <a:lnTo>
                    <a:pt x="861" y="491"/>
                  </a:lnTo>
                  <a:lnTo>
                    <a:pt x="874" y="518"/>
                  </a:lnTo>
                  <a:lnTo>
                    <a:pt x="885" y="547"/>
                  </a:lnTo>
                  <a:lnTo>
                    <a:pt x="892" y="577"/>
                  </a:lnTo>
                  <a:lnTo>
                    <a:pt x="893" y="606"/>
                  </a:lnTo>
                  <a:lnTo>
                    <a:pt x="890" y="630"/>
                  </a:lnTo>
                  <a:lnTo>
                    <a:pt x="883" y="656"/>
                  </a:lnTo>
                  <a:lnTo>
                    <a:pt x="875" y="681"/>
                  </a:lnTo>
                  <a:lnTo>
                    <a:pt x="863" y="706"/>
                  </a:lnTo>
                  <a:lnTo>
                    <a:pt x="864" y="707"/>
                  </a:lnTo>
                  <a:lnTo>
                    <a:pt x="865" y="708"/>
                  </a:lnTo>
                  <a:lnTo>
                    <a:pt x="864" y="710"/>
                  </a:lnTo>
                  <a:lnTo>
                    <a:pt x="863" y="711"/>
                  </a:lnTo>
                  <a:lnTo>
                    <a:pt x="861" y="712"/>
                  </a:lnTo>
                  <a:lnTo>
                    <a:pt x="857" y="714"/>
                  </a:lnTo>
                  <a:lnTo>
                    <a:pt x="843" y="730"/>
                  </a:lnTo>
                  <a:lnTo>
                    <a:pt x="827" y="743"/>
                  </a:lnTo>
                  <a:lnTo>
                    <a:pt x="806" y="751"/>
                  </a:lnTo>
                  <a:lnTo>
                    <a:pt x="805" y="751"/>
                  </a:lnTo>
                  <a:lnTo>
                    <a:pt x="803" y="750"/>
                  </a:lnTo>
                  <a:lnTo>
                    <a:pt x="802" y="747"/>
                  </a:lnTo>
                  <a:lnTo>
                    <a:pt x="802" y="745"/>
                  </a:lnTo>
                  <a:lnTo>
                    <a:pt x="802" y="744"/>
                  </a:lnTo>
                  <a:lnTo>
                    <a:pt x="805" y="743"/>
                  </a:lnTo>
                  <a:lnTo>
                    <a:pt x="820" y="737"/>
                  </a:lnTo>
                  <a:lnTo>
                    <a:pt x="832" y="728"/>
                  </a:lnTo>
                  <a:lnTo>
                    <a:pt x="845" y="717"/>
                  </a:lnTo>
                  <a:lnTo>
                    <a:pt x="839" y="718"/>
                  </a:lnTo>
                  <a:lnTo>
                    <a:pt x="809" y="725"/>
                  </a:lnTo>
                  <a:lnTo>
                    <a:pt x="777" y="733"/>
                  </a:lnTo>
                  <a:lnTo>
                    <a:pt x="777" y="733"/>
                  </a:lnTo>
                  <a:lnTo>
                    <a:pt x="815" y="728"/>
                  </a:lnTo>
                  <a:lnTo>
                    <a:pt x="816" y="728"/>
                  </a:lnTo>
                  <a:lnTo>
                    <a:pt x="817" y="729"/>
                  </a:lnTo>
                  <a:lnTo>
                    <a:pt x="819" y="730"/>
                  </a:lnTo>
                  <a:lnTo>
                    <a:pt x="819" y="733"/>
                  </a:lnTo>
                  <a:lnTo>
                    <a:pt x="817" y="734"/>
                  </a:lnTo>
                  <a:lnTo>
                    <a:pt x="816" y="736"/>
                  </a:lnTo>
                  <a:lnTo>
                    <a:pt x="808" y="739"/>
                  </a:lnTo>
                  <a:lnTo>
                    <a:pt x="799" y="740"/>
                  </a:lnTo>
                  <a:lnTo>
                    <a:pt x="799" y="740"/>
                  </a:lnTo>
                  <a:lnTo>
                    <a:pt x="798" y="743"/>
                  </a:lnTo>
                  <a:lnTo>
                    <a:pt x="797" y="744"/>
                  </a:lnTo>
                  <a:lnTo>
                    <a:pt x="795" y="744"/>
                  </a:lnTo>
                  <a:lnTo>
                    <a:pt x="788" y="745"/>
                  </a:lnTo>
                  <a:lnTo>
                    <a:pt x="757" y="748"/>
                  </a:lnTo>
                  <a:lnTo>
                    <a:pt x="725" y="750"/>
                  </a:lnTo>
                  <a:lnTo>
                    <a:pt x="719" y="750"/>
                  </a:lnTo>
                  <a:lnTo>
                    <a:pt x="717" y="748"/>
                  </a:lnTo>
                  <a:lnTo>
                    <a:pt x="715" y="747"/>
                  </a:lnTo>
                  <a:lnTo>
                    <a:pt x="715" y="745"/>
                  </a:lnTo>
                  <a:lnTo>
                    <a:pt x="715" y="744"/>
                  </a:lnTo>
                  <a:lnTo>
                    <a:pt x="717" y="743"/>
                  </a:lnTo>
                  <a:lnTo>
                    <a:pt x="718" y="741"/>
                  </a:lnTo>
                  <a:lnTo>
                    <a:pt x="751" y="736"/>
                  </a:lnTo>
                  <a:lnTo>
                    <a:pt x="753" y="734"/>
                  </a:lnTo>
                  <a:lnTo>
                    <a:pt x="754" y="733"/>
                  </a:lnTo>
                  <a:lnTo>
                    <a:pt x="795" y="719"/>
                  </a:lnTo>
                  <a:lnTo>
                    <a:pt x="777" y="722"/>
                  </a:lnTo>
                  <a:lnTo>
                    <a:pt x="759" y="721"/>
                  </a:lnTo>
                  <a:lnTo>
                    <a:pt x="757" y="719"/>
                  </a:lnTo>
                  <a:lnTo>
                    <a:pt x="755" y="718"/>
                  </a:lnTo>
                  <a:lnTo>
                    <a:pt x="757" y="715"/>
                  </a:lnTo>
                  <a:lnTo>
                    <a:pt x="758" y="714"/>
                  </a:lnTo>
                  <a:lnTo>
                    <a:pt x="768" y="708"/>
                  </a:lnTo>
                  <a:lnTo>
                    <a:pt x="779" y="704"/>
                  </a:lnTo>
                  <a:lnTo>
                    <a:pt x="757" y="704"/>
                  </a:lnTo>
                  <a:lnTo>
                    <a:pt x="755" y="703"/>
                  </a:lnTo>
                  <a:lnTo>
                    <a:pt x="754" y="700"/>
                  </a:lnTo>
                  <a:lnTo>
                    <a:pt x="754" y="699"/>
                  </a:lnTo>
                  <a:lnTo>
                    <a:pt x="755" y="696"/>
                  </a:lnTo>
                  <a:lnTo>
                    <a:pt x="779" y="685"/>
                  </a:lnTo>
                  <a:lnTo>
                    <a:pt x="805" y="675"/>
                  </a:lnTo>
                  <a:lnTo>
                    <a:pt x="795" y="675"/>
                  </a:lnTo>
                  <a:lnTo>
                    <a:pt x="792" y="674"/>
                  </a:lnTo>
                  <a:lnTo>
                    <a:pt x="791" y="671"/>
                  </a:lnTo>
                  <a:lnTo>
                    <a:pt x="792" y="670"/>
                  </a:lnTo>
                  <a:lnTo>
                    <a:pt x="794" y="667"/>
                  </a:lnTo>
                  <a:lnTo>
                    <a:pt x="808" y="661"/>
                  </a:lnTo>
                  <a:lnTo>
                    <a:pt x="821" y="656"/>
                  </a:lnTo>
                  <a:lnTo>
                    <a:pt x="830" y="655"/>
                  </a:lnTo>
                  <a:lnTo>
                    <a:pt x="827" y="655"/>
                  </a:lnTo>
                  <a:lnTo>
                    <a:pt x="803" y="657"/>
                  </a:lnTo>
                  <a:lnTo>
                    <a:pt x="780" y="656"/>
                  </a:lnTo>
                  <a:lnTo>
                    <a:pt x="777" y="655"/>
                  </a:lnTo>
                  <a:lnTo>
                    <a:pt x="777" y="652"/>
                  </a:lnTo>
                  <a:lnTo>
                    <a:pt x="777" y="649"/>
                  </a:lnTo>
                  <a:lnTo>
                    <a:pt x="780" y="648"/>
                  </a:lnTo>
                  <a:lnTo>
                    <a:pt x="806" y="639"/>
                  </a:lnTo>
                  <a:lnTo>
                    <a:pt x="805" y="638"/>
                  </a:lnTo>
                  <a:lnTo>
                    <a:pt x="805" y="637"/>
                  </a:lnTo>
                  <a:lnTo>
                    <a:pt x="805" y="634"/>
                  </a:lnTo>
                  <a:lnTo>
                    <a:pt x="816" y="621"/>
                  </a:lnTo>
                  <a:lnTo>
                    <a:pt x="830" y="610"/>
                  </a:lnTo>
                  <a:lnTo>
                    <a:pt x="831" y="610"/>
                  </a:lnTo>
                  <a:lnTo>
                    <a:pt x="834" y="610"/>
                  </a:lnTo>
                  <a:lnTo>
                    <a:pt x="835" y="612"/>
                  </a:lnTo>
                  <a:lnTo>
                    <a:pt x="837" y="613"/>
                  </a:lnTo>
                  <a:lnTo>
                    <a:pt x="835" y="616"/>
                  </a:lnTo>
                  <a:lnTo>
                    <a:pt x="834" y="617"/>
                  </a:lnTo>
                  <a:lnTo>
                    <a:pt x="827" y="623"/>
                  </a:lnTo>
                  <a:lnTo>
                    <a:pt x="820" y="628"/>
                  </a:lnTo>
                  <a:lnTo>
                    <a:pt x="815" y="634"/>
                  </a:lnTo>
                  <a:lnTo>
                    <a:pt x="816" y="634"/>
                  </a:lnTo>
                  <a:lnTo>
                    <a:pt x="819" y="635"/>
                  </a:lnTo>
                  <a:lnTo>
                    <a:pt x="821" y="635"/>
                  </a:lnTo>
                  <a:lnTo>
                    <a:pt x="830" y="634"/>
                  </a:lnTo>
                  <a:lnTo>
                    <a:pt x="831" y="634"/>
                  </a:lnTo>
                  <a:lnTo>
                    <a:pt x="834" y="635"/>
                  </a:lnTo>
                  <a:lnTo>
                    <a:pt x="834" y="637"/>
                  </a:lnTo>
                  <a:lnTo>
                    <a:pt x="834" y="638"/>
                  </a:lnTo>
                  <a:lnTo>
                    <a:pt x="834" y="641"/>
                  </a:lnTo>
                  <a:lnTo>
                    <a:pt x="831" y="642"/>
                  </a:lnTo>
                  <a:lnTo>
                    <a:pt x="827" y="644"/>
                  </a:lnTo>
                  <a:lnTo>
                    <a:pt x="823" y="644"/>
                  </a:lnTo>
                  <a:lnTo>
                    <a:pt x="812" y="646"/>
                  </a:lnTo>
                  <a:lnTo>
                    <a:pt x="801" y="649"/>
                  </a:lnTo>
                  <a:lnTo>
                    <a:pt x="826" y="646"/>
                  </a:lnTo>
                  <a:lnTo>
                    <a:pt x="852" y="644"/>
                  </a:lnTo>
                  <a:lnTo>
                    <a:pt x="854" y="644"/>
                  </a:lnTo>
                  <a:lnTo>
                    <a:pt x="856" y="646"/>
                  </a:lnTo>
                  <a:lnTo>
                    <a:pt x="856" y="649"/>
                  </a:lnTo>
                  <a:lnTo>
                    <a:pt x="854" y="650"/>
                  </a:lnTo>
                  <a:lnTo>
                    <a:pt x="839" y="659"/>
                  </a:lnTo>
                  <a:lnTo>
                    <a:pt x="824" y="664"/>
                  </a:lnTo>
                  <a:lnTo>
                    <a:pt x="812" y="668"/>
                  </a:lnTo>
                  <a:lnTo>
                    <a:pt x="821" y="667"/>
                  </a:lnTo>
                  <a:lnTo>
                    <a:pt x="831" y="667"/>
                  </a:lnTo>
                  <a:lnTo>
                    <a:pt x="841" y="666"/>
                  </a:lnTo>
                  <a:lnTo>
                    <a:pt x="850" y="664"/>
                  </a:lnTo>
                  <a:lnTo>
                    <a:pt x="853" y="666"/>
                  </a:lnTo>
                  <a:lnTo>
                    <a:pt x="854" y="667"/>
                  </a:lnTo>
                  <a:lnTo>
                    <a:pt x="854" y="668"/>
                  </a:lnTo>
                  <a:lnTo>
                    <a:pt x="854" y="670"/>
                  </a:lnTo>
                  <a:lnTo>
                    <a:pt x="853" y="672"/>
                  </a:lnTo>
                  <a:lnTo>
                    <a:pt x="852" y="672"/>
                  </a:lnTo>
                  <a:lnTo>
                    <a:pt x="827" y="678"/>
                  </a:lnTo>
                  <a:lnTo>
                    <a:pt x="799" y="686"/>
                  </a:lnTo>
                  <a:lnTo>
                    <a:pt x="773" y="696"/>
                  </a:lnTo>
                  <a:lnTo>
                    <a:pt x="788" y="695"/>
                  </a:lnTo>
                  <a:lnTo>
                    <a:pt x="803" y="692"/>
                  </a:lnTo>
                  <a:lnTo>
                    <a:pt x="830" y="688"/>
                  </a:lnTo>
                  <a:lnTo>
                    <a:pt x="831" y="688"/>
                  </a:lnTo>
                  <a:lnTo>
                    <a:pt x="834" y="689"/>
                  </a:lnTo>
                  <a:lnTo>
                    <a:pt x="834" y="690"/>
                  </a:lnTo>
                  <a:lnTo>
                    <a:pt x="834" y="693"/>
                  </a:lnTo>
                  <a:lnTo>
                    <a:pt x="832" y="695"/>
                  </a:lnTo>
                  <a:lnTo>
                    <a:pt x="831" y="696"/>
                  </a:lnTo>
                  <a:lnTo>
                    <a:pt x="802" y="704"/>
                  </a:lnTo>
                  <a:lnTo>
                    <a:pt x="777" y="714"/>
                  </a:lnTo>
                  <a:lnTo>
                    <a:pt x="812" y="710"/>
                  </a:lnTo>
                  <a:lnTo>
                    <a:pt x="832" y="706"/>
                  </a:lnTo>
                  <a:lnTo>
                    <a:pt x="853" y="704"/>
                  </a:lnTo>
                  <a:lnTo>
                    <a:pt x="865" y="681"/>
                  </a:lnTo>
                  <a:lnTo>
                    <a:pt x="875" y="655"/>
                  </a:lnTo>
                  <a:lnTo>
                    <a:pt x="882" y="630"/>
                  </a:lnTo>
                  <a:lnTo>
                    <a:pt x="885" y="606"/>
                  </a:lnTo>
                  <a:lnTo>
                    <a:pt x="883" y="577"/>
                  </a:lnTo>
                  <a:lnTo>
                    <a:pt x="876" y="550"/>
                  </a:lnTo>
                  <a:lnTo>
                    <a:pt x="865" y="521"/>
                  </a:lnTo>
                  <a:lnTo>
                    <a:pt x="853" y="493"/>
                  </a:lnTo>
                  <a:lnTo>
                    <a:pt x="852" y="489"/>
                  </a:lnTo>
                  <a:lnTo>
                    <a:pt x="849" y="485"/>
                  </a:lnTo>
                  <a:lnTo>
                    <a:pt x="846" y="478"/>
                  </a:lnTo>
                  <a:lnTo>
                    <a:pt x="841" y="464"/>
                  </a:lnTo>
                  <a:lnTo>
                    <a:pt x="832" y="448"/>
                  </a:lnTo>
                  <a:lnTo>
                    <a:pt x="823" y="430"/>
                  </a:lnTo>
                  <a:lnTo>
                    <a:pt x="813" y="415"/>
                  </a:lnTo>
                  <a:lnTo>
                    <a:pt x="803" y="402"/>
                  </a:lnTo>
                  <a:lnTo>
                    <a:pt x="795" y="396"/>
                  </a:lnTo>
                  <a:lnTo>
                    <a:pt x="783" y="396"/>
                  </a:lnTo>
                  <a:lnTo>
                    <a:pt x="773" y="401"/>
                  </a:lnTo>
                  <a:lnTo>
                    <a:pt x="765" y="412"/>
                  </a:lnTo>
                  <a:lnTo>
                    <a:pt x="757" y="426"/>
                  </a:lnTo>
                  <a:lnTo>
                    <a:pt x="754" y="433"/>
                  </a:lnTo>
                  <a:lnTo>
                    <a:pt x="750" y="438"/>
                  </a:lnTo>
                  <a:lnTo>
                    <a:pt x="746" y="444"/>
                  </a:lnTo>
                  <a:lnTo>
                    <a:pt x="733" y="456"/>
                  </a:lnTo>
                  <a:lnTo>
                    <a:pt x="718" y="467"/>
                  </a:lnTo>
                  <a:lnTo>
                    <a:pt x="708" y="477"/>
                  </a:lnTo>
                  <a:lnTo>
                    <a:pt x="699" y="485"/>
                  </a:lnTo>
                  <a:lnTo>
                    <a:pt x="696" y="488"/>
                  </a:lnTo>
                  <a:lnTo>
                    <a:pt x="680" y="503"/>
                  </a:lnTo>
                  <a:lnTo>
                    <a:pt x="660" y="515"/>
                  </a:lnTo>
                  <a:lnTo>
                    <a:pt x="648" y="521"/>
                  </a:lnTo>
                  <a:lnTo>
                    <a:pt x="645" y="525"/>
                  </a:lnTo>
                  <a:lnTo>
                    <a:pt x="644" y="526"/>
                  </a:lnTo>
                  <a:lnTo>
                    <a:pt x="642" y="528"/>
                  </a:lnTo>
                  <a:lnTo>
                    <a:pt x="641" y="529"/>
                  </a:lnTo>
                  <a:lnTo>
                    <a:pt x="640" y="529"/>
                  </a:lnTo>
                  <a:lnTo>
                    <a:pt x="640" y="529"/>
                  </a:lnTo>
                  <a:lnTo>
                    <a:pt x="635" y="529"/>
                  </a:lnTo>
                  <a:lnTo>
                    <a:pt x="633" y="531"/>
                  </a:lnTo>
                  <a:lnTo>
                    <a:pt x="629" y="529"/>
                  </a:lnTo>
                  <a:lnTo>
                    <a:pt x="627" y="529"/>
                  </a:lnTo>
                  <a:lnTo>
                    <a:pt x="586" y="540"/>
                  </a:lnTo>
                  <a:lnTo>
                    <a:pt x="542" y="548"/>
                  </a:lnTo>
                  <a:lnTo>
                    <a:pt x="498" y="553"/>
                  </a:lnTo>
                  <a:lnTo>
                    <a:pt x="458" y="555"/>
                  </a:lnTo>
                  <a:lnTo>
                    <a:pt x="412" y="551"/>
                  </a:lnTo>
                  <a:lnTo>
                    <a:pt x="367" y="543"/>
                  </a:lnTo>
                  <a:lnTo>
                    <a:pt x="323" y="531"/>
                  </a:lnTo>
                  <a:lnTo>
                    <a:pt x="313" y="528"/>
                  </a:lnTo>
                  <a:lnTo>
                    <a:pt x="284" y="520"/>
                  </a:lnTo>
                  <a:lnTo>
                    <a:pt x="258" y="509"/>
                  </a:lnTo>
                  <a:lnTo>
                    <a:pt x="230" y="492"/>
                  </a:lnTo>
                  <a:lnTo>
                    <a:pt x="219" y="484"/>
                  </a:lnTo>
                  <a:lnTo>
                    <a:pt x="208" y="480"/>
                  </a:lnTo>
                  <a:lnTo>
                    <a:pt x="199" y="478"/>
                  </a:lnTo>
                  <a:lnTo>
                    <a:pt x="195" y="481"/>
                  </a:lnTo>
                  <a:lnTo>
                    <a:pt x="190" y="485"/>
                  </a:lnTo>
                  <a:lnTo>
                    <a:pt x="186" y="492"/>
                  </a:lnTo>
                  <a:lnTo>
                    <a:pt x="182" y="507"/>
                  </a:lnTo>
                  <a:lnTo>
                    <a:pt x="181" y="524"/>
                  </a:lnTo>
                  <a:lnTo>
                    <a:pt x="179" y="543"/>
                  </a:lnTo>
                  <a:lnTo>
                    <a:pt x="179" y="562"/>
                  </a:lnTo>
                  <a:lnTo>
                    <a:pt x="179" y="579"/>
                  </a:lnTo>
                  <a:lnTo>
                    <a:pt x="179" y="584"/>
                  </a:lnTo>
                  <a:lnTo>
                    <a:pt x="182" y="615"/>
                  </a:lnTo>
                  <a:lnTo>
                    <a:pt x="192" y="642"/>
                  </a:lnTo>
                  <a:lnTo>
                    <a:pt x="206" y="668"/>
                  </a:lnTo>
                  <a:lnTo>
                    <a:pt x="224" y="690"/>
                  </a:lnTo>
                  <a:lnTo>
                    <a:pt x="225" y="692"/>
                  </a:lnTo>
                  <a:lnTo>
                    <a:pt x="225" y="693"/>
                  </a:lnTo>
                  <a:lnTo>
                    <a:pt x="224" y="696"/>
                  </a:lnTo>
                  <a:lnTo>
                    <a:pt x="248" y="688"/>
                  </a:lnTo>
                  <a:lnTo>
                    <a:pt x="272" y="686"/>
                  </a:lnTo>
                  <a:lnTo>
                    <a:pt x="292" y="692"/>
                  </a:lnTo>
                  <a:lnTo>
                    <a:pt x="310" y="703"/>
                  </a:lnTo>
                  <a:lnTo>
                    <a:pt x="328" y="718"/>
                  </a:lnTo>
                  <a:lnTo>
                    <a:pt x="342" y="729"/>
                  </a:lnTo>
                  <a:lnTo>
                    <a:pt x="356" y="737"/>
                  </a:lnTo>
                  <a:lnTo>
                    <a:pt x="378" y="748"/>
                  </a:lnTo>
                  <a:lnTo>
                    <a:pt x="403" y="756"/>
                  </a:lnTo>
                  <a:lnTo>
                    <a:pt x="426" y="761"/>
                  </a:lnTo>
                  <a:lnTo>
                    <a:pt x="443" y="759"/>
                  </a:lnTo>
                  <a:lnTo>
                    <a:pt x="459" y="755"/>
                  </a:lnTo>
                  <a:lnTo>
                    <a:pt x="474" y="751"/>
                  </a:lnTo>
                  <a:lnTo>
                    <a:pt x="491" y="748"/>
                  </a:lnTo>
                  <a:lnTo>
                    <a:pt x="503" y="750"/>
                  </a:lnTo>
                  <a:lnTo>
                    <a:pt x="513" y="754"/>
                  </a:lnTo>
                  <a:lnTo>
                    <a:pt x="520" y="759"/>
                  </a:lnTo>
                  <a:lnTo>
                    <a:pt x="528" y="765"/>
                  </a:lnTo>
                  <a:lnTo>
                    <a:pt x="532" y="770"/>
                  </a:lnTo>
                  <a:lnTo>
                    <a:pt x="538" y="774"/>
                  </a:lnTo>
                  <a:lnTo>
                    <a:pt x="544" y="780"/>
                  </a:lnTo>
                  <a:lnTo>
                    <a:pt x="571" y="795"/>
                  </a:lnTo>
                  <a:lnTo>
                    <a:pt x="597" y="805"/>
                  </a:lnTo>
                  <a:lnTo>
                    <a:pt x="622" y="806"/>
                  </a:lnTo>
                  <a:lnTo>
                    <a:pt x="646" y="799"/>
                  </a:lnTo>
                  <a:lnTo>
                    <a:pt x="662" y="791"/>
                  </a:lnTo>
                  <a:lnTo>
                    <a:pt x="673" y="780"/>
                  </a:lnTo>
                  <a:lnTo>
                    <a:pt x="682" y="772"/>
                  </a:lnTo>
                  <a:lnTo>
                    <a:pt x="692" y="765"/>
                  </a:lnTo>
                  <a:lnTo>
                    <a:pt x="704" y="759"/>
                  </a:lnTo>
                  <a:lnTo>
                    <a:pt x="718" y="758"/>
                  </a:lnTo>
                  <a:lnTo>
                    <a:pt x="735" y="759"/>
                  </a:lnTo>
                  <a:lnTo>
                    <a:pt x="751" y="762"/>
                  </a:lnTo>
                  <a:lnTo>
                    <a:pt x="765" y="763"/>
                  </a:lnTo>
                  <a:lnTo>
                    <a:pt x="777" y="765"/>
                  </a:lnTo>
                  <a:lnTo>
                    <a:pt x="826" y="763"/>
                  </a:lnTo>
                  <a:lnTo>
                    <a:pt x="876" y="758"/>
                  </a:lnTo>
                  <a:lnTo>
                    <a:pt x="927" y="748"/>
                  </a:lnTo>
                  <a:lnTo>
                    <a:pt x="930" y="748"/>
                  </a:lnTo>
                  <a:lnTo>
                    <a:pt x="932" y="750"/>
                  </a:lnTo>
                  <a:lnTo>
                    <a:pt x="933" y="751"/>
                  </a:lnTo>
                  <a:lnTo>
                    <a:pt x="933" y="754"/>
                  </a:lnTo>
                  <a:lnTo>
                    <a:pt x="932" y="755"/>
                  </a:lnTo>
                  <a:lnTo>
                    <a:pt x="930" y="756"/>
                  </a:lnTo>
                  <a:lnTo>
                    <a:pt x="876" y="766"/>
                  </a:lnTo>
                  <a:lnTo>
                    <a:pt x="826" y="772"/>
                  </a:lnTo>
                  <a:lnTo>
                    <a:pt x="776" y="773"/>
                  </a:lnTo>
                  <a:lnTo>
                    <a:pt x="764" y="772"/>
                  </a:lnTo>
                  <a:lnTo>
                    <a:pt x="750" y="769"/>
                  </a:lnTo>
                  <a:lnTo>
                    <a:pt x="735" y="768"/>
                  </a:lnTo>
                  <a:lnTo>
                    <a:pt x="719" y="766"/>
                  </a:lnTo>
                  <a:lnTo>
                    <a:pt x="707" y="768"/>
                  </a:lnTo>
                  <a:lnTo>
                    <a:pt x="696" y="772"/>
                  </a:lnTo>
                  <a:lnTo>
                    <a:pt x="688" y="779"/>
                  </a:lnTo>
                  <a:lnTo>
                    <a:pt x="680" y="785"/>
                  </a:lnTo>
                  <a:lnTo>
                    <a:pt x="671" y="794"/>
                  </a:lnTo>
                  <a:lnTo>
                    <a:pt x="662" y="802"/>
                  </a:lnTo>
                  <a:lnTo>
                    <a:pt x="649" y="807"/>
                  </a:lnTo>
                  <a:lnTo>
                    <a:pt x="630" y="813"/>
                  </a:lnTo>
                  <a:lnTo>
                    <a:pt x="609" y="814"/>
                  </a:lnTo>
                  <a:lnTo>
                    <a:pt x="579" y="807"/>
                  </a:lnTo>
                  <a:lnTo>
                    <a:pt x="549" y="792"/>
                  </a:lnTo>
                  <a:lnTo>
                    <a:pt x="549" y="794"/>
                  </a:lnTo>
                  <a:lnTo>
                    <a:pt x="549" y="795"/>
                  </a:lnTo>
                  <a:lnTo>
                    <a:pt x="547" y="796"/>
                  </a:lnTo>
                  <a:lnTo>
                    <a:pt x="544" y="798"/>
                  </a:lnTo>
                  <a:lnTo>
                    <a:pt x="516" y="799"/>
                  </a:lnTo>
                  <a:lnTo>
                    <a:pt x="474" y="799"/>
                  </a:lnTo>
                  <a:lnTo>
                    <a:pt x="462" y="798"/>
                  </a:lnTo>
                  <a:lnTo>
                    <a:pt x="459" y="798"/>
                  </a:lnTo>
                  <a:lnTo>
                    <a:pt x="458" y="796"/>
                  </a:lnTo>
                  <a:lnTo>
                    <a:pt x="458" y="795"/>
                  </a:lnTo>
                  <a:lnTo>
                    <a:pt x="458" y="794"/>
                  </a:lnTo>
                  <a:lnTo>
                    <a:pt x="463" y="785"/>
                  </a:lnTo>
                  <a:lnTo>
                    <a:pt x="471" y="779"/>
                  </a:lnTo>
                  <a:lnTo>
                    <a:pt x="481" y="772"/>
                  </a:lnTo>
                  <a:lnTo>
                    <a:pt x="484" y="770"/>
                  </a:lnTo>
                  <a:lnTo>
                    <a:pt x="469" y="766"/>
                  </a:lnTo>
                  <a:lnTo>
                    <a:pt x="449" y="768"/>
                  </a:lnTo>
                  <a:lnTo>
                    <a:pt x="432" y="770"/>
                  </a:lnTo>
                  <a:lnTo>
                    <a:pt x="421" y="772"/>
                  </a:lnTo>
                  <a:lnTo>
                    <a:pt x="411" y="772"/>
                  </a:lnTo>
                  <a:lnTo>
                    <a:pt x="408" y="772"/>
                  </a:lnTo>
                  <a:lnTo>
                    <a:pt x="407" y="769"/>
                  </a:lnTo>
                  <a:lnTo>
                    <a:pt x="407" y="769"/>
                  </a:lnTo>
                  <a:lnTo>
                    <a:pt x="381" y="774"/>
                  </a:lnTo>
                  <a:lnTo>
                    <a:pt x="349" y="780"/>
                  </a:lnTo>
                  <a:lnTo>
                    <a:pt x="319" y="783"/>
                  </a:lnTo>
                  <a:lnTo>
                    <a:pt x="317" y="784"/>
                  </a:lnTo>
                  <a:lnTo>
                    <a:pt x="317" y="785"/>
                  </a:lnTo>
                  <a:lnTo>
                    <a:pt x="317" y="787"/>
                  </a:lnTo>
                  <a:lnTo>
                    <a:pt x="317" y="788"/>
                  </a:lnTo>
                  <a:lnTo>
                    <a:pt x="320" y="788"/>
                  </a:lnTo>
                  <a:lnTo>
                    <a:pt x="324" y="790"/>
                  </a:lnTo>
                  <a:lnTo>
                    <a:pt x="325" y="791"/>
                  </a:lnTo>
                  <a:lnTo>
                    <a:pt x="327" y="794"/>
                  </a:lnTo>
                  <a:lnTo>
                    <a:pt x="327" y="795"/>
                  </a:lnTo>
                  <a:lnTo>
                    <a:pt x="324" y="798"/>
                  </a:lnTo>
                  <a:lnTo>
                    <a:pt x="323" y="798"/>
                  </a:lnTo>
                  <a:lnTo>
                    <a:pt x="321" y="798"/>
                  </a:lnTo>
                  <a:lnTo>
                    <a:pt x="316" y="796"/>
                  </a:lnTo>
                  <a:lnTo>
                    <a:pt x="312" y="794"/>
                  </a:lnTo>
                  <a:lnTo>
                    <a:pt x="310" y="791"/>
                  </a:lnTo>
                  <a:lnTo>
                    <a:pt x="309" y="788"/>
                  </a:lnTo>
                  <a:lnTo>
                    <a:pt x="308" y="784"/>
                  </a:lnTo>
                  <a:lnTo>
                    <a:pt x="309" y="781"/>
                  </a:lnTo>
                  <a:lnTo>
                    <a:pt x="312" y="777"/>
                  </a:lnTo>
                  <a:lnTo>
                    <a:pt x="312" y="776"/>
                  </a:lnTo>
                  <a:lnTo>
                    <a:pt x="313" y="774"/>
                  </a:lnTo>
                  <a:lnTo>
                    <a:pt x="316" y="772"/>
                  </a:lnTo>
                  <a:lnTo>
                    <a:pt x="291" y="776"/>
                  </a:lnTo>
                  <a:lnTo>
                    <a:pt x="279" y="777"/>
                  </a:lnTo>
                  <a:lnTo>
                    <a:pt x="277" y="777"/>
                  </a:lnTo>
                  <a:lnTo>
                    <a:pt x="276" y="776"/>
                  </a:lnTo>
                  <a:lnTo>
                    <a:pt x="274" y="774"/>
                  </a:lnTo>
                  <a:lnTo>
                    <a:pt x="274" y="772"/>
                  </a:lnTo>
                  <a:lnTo>
                    <a:pt x="276" y="770"/>
                  </a:lnTo>
                  <a:lnTo>
                    <a:pt x="277" y="769"/>
                  </a:lnTo>
                  <a:lnTo>
                    <a:pt x="295" y="763"/>
                  </a:lnTo>
                  <a:lnTo>
                    <a:pt x="316" y="761"/>
                  </a:lnTo>
                  <a:lnTo>
                    <a:pt x="302" y="758"/>
                  </a:lnTo>
                  <a:lnTo>
                    <a:pt x="287" y="756"/>
                  </a:lnTo>
                  <a:lnTo>
                    <a:pt x="270" y="758"/>
                  </a:lnTo>
                  <a:lnTo>
                    <a:pt x="257" y="758"/>
                  </a:lnTo>
                  <a:lnTo>
                    <a:pt x="221" y="762"/>
                  </a:lnTo>
                  <a:lnTo>
                    <a:pt x="219" y="761"/>
                  </a:lnTo>
                  <a:lnTo>
                    <a:pt x="218" y="759"/>
                  </a:lnTo>
                  <a:lnTo>
                    <a:pt x="217" y="758"/>
                  </a:lnTo>
                  <a:lnTo>
                    <a:pt x="217" y="756"/>
                  </a:lnTo>
                  <a:lnTo>
                    <a:pt x="218" y="755"/>
                  </a:lnTo>
                  <a:lnTo>
                    <a:pt x="162" y="752"/>
                  </a:lnTo>
                  <a:lnTo>
                    <a:pt x="105" y="747"/>
                  </a:lnTo>
                  <a:lnTo>
                    <a:pt x="95" y="745"/>
                  </a:lnTo>
                  <a:lnTo>
                    <a:pt x="72" y="743"/>
                  </a:lnTo>
                  <a:lnTo>
                    <a:pt x="38" y="740"/>
                  </a:lnTo>
                  <a:lnTo>
                    <a:pt x="4" y="739"/>
                  </a:lnTo>
                  <a:lnTo>
                    <a:pt x="4" y="739"/>
                  </a:lnTo>
                  <a:lnTo>
                    <a:pt x="3" y="737"/>
                  </a:lnTo>
                  <a:lnTo>
                    <a:pt x="2" y="736"/>
                  </a:lnTo>
                  <a:lnTo>
                    <a:pt x="0" y="734"/>
                  </a:lnTo>
                  <a:lnTo>
                    <a:pt x="2" y="732"/>
                  </a:lnTo>
                  <a:lnTo>
                    <a:pt x="3" y="730"/>
                  </a:lnTo>
                  <a:lnTo>
                    <a:pt x="6" y="730"/>
                  </a:lnTo>
                  <a:lnTo>
                    <a:pt x="51" y="733"/>
                  </a:lnTo>
                  <a:lnTo>
                    <a:pt x="97" y="737"/>
                  </a:lnTo>
                  <a:lnTo>
                    <a:pt x="145" y="741"/>
                  </a:lnTo>
                  <a:lnTo>
                    <a:pt x="195" y="741"/>
                  </a:lnTo>
                  <a:lnTo>
                    <a:pt x="240" y="737"/>
                  </a:lnTo>
                  <a:lnTo>
                    <a:pt x="243" y="736"/>
                  </a:lnTo>
                  <a:lnTo>
                    <a:pt x="235" y="734"/>
                  </a:lnTo>
                  <a:lnTo>
                    <a:pt x="228" y="733"/>
                  </a:lnTo>
                  <a:lnTo>
                    <a:pt x="221" y="732"/>
                  </a:lnTo>
                  <a:lnTo>
                    <a:pt x="219" y="730"/>
                  </a:lnTo>
                  <a:lnTo>
                    <a:pt x="218" y="729"/>
                  </a:lnTo>
                  <a:lnTo>
                    <a:pt x="218" y="726"/>
                  </a:lnTo>
                  <a:lnTo>
                    <a:pt x="219" y="725"/>
                  </a:lnTo>
                  <a:lnTo>
                    <a:pt x="221" y="723"/>
                  </a:lnTo>
                  <a:lnTo>
                    <a:pt x="224" y="723"/>
                  </a:lnTo>
                  <a:lnTo>
                    <a:pt x="246" y="723"/>
                  </a:lnTo>
                  <a:lnTo>
                    <a:pt x="258" y="723"/>
                  </a:lnTo>
                  <a:lnTo>
                    <a:pt x="252" y="721"/>
                  </a:lnTo>
                  <a:lnTo>
                    <a:pt x="246" y="719"/>
                  </a:lnTo>
                  <a:lnTo>
                    <a:pt x="239" y="719"/>
                  </a:lnTo>
                  <a:lnTo>
                    <a:pt x="221" y="723"/>
                  </a:lnTo>
                  <a:lnTo>
                    <a:pt x="204" y="725"/>
                  </a:lnTo>
                  <a:lnTo>
                    <a:pt x="201" y="725"/>
                  </a:lnTo>
                  <a:lnTo>
                    <a:pt x="200" y="723"/>
                  </a:lnTo>
                  <a:lnTo>
                    <a:pt x="199" y="722"/>
                  </a:lnTo>
                  <a:lnTo>
                    <a:pt x="199" y="719"/>
                  </a:lnTo>
                  <a:lnTo>
                    <a:pt x="200" y="718"/>
                  </a:lnTo>
                  <a:lnTo>
                    <a:pt x="184" y="719"/>
                  </a:lnTo>
                  <a:lnTo>
                    <a:pt x="164" y="722"/>
                  </a:lnTo>
                  <a:lnTo>
                    <a:pt x="131" y="725"/>
                  </a:lnTo>
                  <a:lnTo>
                    <a:pt x="100" y="726"/>
                  </a:lnTo>
                  <a:lnTo>
                    <a:pt x="84" y="725"/>
                  </a:lnTo>
                  <a:lnTo>
                    <a:pt x="72" y="721"/>
                  </a:lnTo>
                  <a:lnTo>
                    <a:pt x="61" y="717"/>
                  </a:lnTo>
                  <a:lnTo>
                    <a:pt x="60" y="715"/>
                  </a:lnTo>
                  <a:lnTo>
                    <a:pt x="58" y="712"/>
                  </a:lnTo>
                  <a:lnTo>
                    <a:pt x="58" y="711"/>
                  </a:lnTo>
                  <a:lnTo>
                    <a:pt x="60" y="710"/>
                  </a:lnTo>
                  <a:lnTo>
                    <a:pt x="64" y="707"/>
                  </a:lnTo>
                  <a:lnTo>
                    <a:pt x="69" y="704"/>
                  </a:lnTo>
                  <a:lnTo>
                    <a:pt x="73" y="703"/>
                  </a:lnTo>
                  <a:lnTo>
                    <a:pt x="79" y="703"/>
                  </a:lnTo>
                  <a:lnTo>
                    <a:pt x="73" y="697"/>
                  </a:lnTo>
                  <a:lnTo>
                    <a:pt x="73" y="696"/>
                  </a:lnTo>
                  <a:lnTo>
                    <a:pt x="73" y="693"/>
                  </a:lnTo>
                  <a:lnTo>
                    <a:pt x="75" y="692"/>
                  </a:lnTo>
                  <a:lnTo>
                    <a:pt x="76" y="690"/>
                  </a:lnTo>
                  <a:lnTo>
                    <a:pt x="79" y="690"/>
                  </a:lnTo>
                  <a:lnTo>
                    <a:pt x="80" y="692"/>
                  </a:lnTo>
                  <a:lnTo>
                    <a:pt x="86" y="697"/>
                  </a:lnTo>
                  <a:lnTo>
                    <a:pt x="91" y="701"/>
                  </a:lnTo>
                  <a:lnTo>
                    <a:pt x="98" y="704"/>
                  </a:lnTo>
                  <a:lnTo>
                    <a:pt x="104" y="706"/>
                  </a:lnTo>
                  <a:lnTo>
                    <a:pt x="112" y="708"/>
                  </a:lnTo>
                  <a:lnTo>
                    <a:pt x="119" y="710"/>
                  </a:lnTo>
                  <a:lnTo>
                    <a:pt x="151" y="710"/>
                  </a:lnTo>
                  <a:lnTo>
                    <a:pt x="181" y="708"/>
                  </a:lnTo>
                  <a:lnTo>
                    <a:pt x="189" y="707"/>
                  </a:lnTo>
                  <a:lnTo>
                    <a:pt x="213" y="700"/>
                  </a:lnTo>
                  <a:lnTo>
                    <a:pt x="219" y="697"/>
                  </a:lnTo>
                  <a:lnTo>
                    <a:pt x="218" y="696"/>
                  </a:lnTo>
                  <a:lnTo>
                    <a:pt x="199" y="672"/>
                  </a:lnTo>
                  <a:lnTo>
                    <a:pt x="184" y="646"/>
                  </a:lnTo>
                  <a:lnTo>
                    <a:pt x="174" y="616"/>
                  </a:lnTo>
                  <a:lnTo>
                    <a:pt x="171" y="584"/>
                  </a:lnTo>
                  <a:lnTo>
                    <a:pt x="171" y="579"/>
                  </a:lnTo>
                  <a:lnTo>
                    <a:pt x="171" y="557"/>
                  </a:lnTo>
                  <a:lnTo>
                    <a:pt x="171" y="532"/>
                  </a:lnTo>
                  <a:lnTo>
                    <a:pt x="174" y="509"/>
                  </a:lnTo>
                  <a:lnTo>
                    <a:pt x="179" y="489"/>
                  </a:lnTo>
                  <a:lnTo>
                    <a:pt x="182" y="482"/>
                  </a:lnTo>
                  <a:lnTo>
                    <a:pt x="186" y="477"/>
                  </a:lnTo>
                  <a:lnTo>
                    <a:pt x="190" y="473"/>
                  </a:lnTo>
                  <a:lnTo>
                    <a:pt x="196" y="471"/>
                  </a:lnTo>
                  <a:lnTo>
                    <a:pt x="208" y="471"/>
                  </a:lnTo>
                  <a:lnTo>
                    <a:pt x="222" y="477"/>
                  </a:lnTo>
                  <a:lnTo>
                    <a:pt x="236" y="485"/>
                  </a:lnTo>
                  <a:lnTo>
                    <a:pt x="262" y="500"/>
                  </a:lnTo>
                  <a:lnTo>
                    <a:pt x="287" y="511"/>
                  </a:lnTo>
                  <a:lnTo>
                    <a:pt x="316" y="521"/>
                  </a:lnTo>
                  <a:lnTo>
                    <a:pt x="325" y="524"/>
                  </a:lnTo>
                  <a:lnTo>
                    <a:pt x="370" y="535"/>
                  </a:lnTo>
                  <a:lnTo>
                    <a:pt x="414" y="543"/>
                  </a:lnTo>
                  <a:lnTo>
                    <a:pt x="458" y="547"/>
                  </a:lnTo>
                  <a:lnTo>
                    <a:pt x="496" y="546"/>
                  </a:lnTo>
                  <a:lnTo>
                    <a:pt x="536" y="540"/>
                  </a:lnTo>
                  <a:lnTo>
                    <a:pt x="578" y="533"/>
                  </a:lnTo>
                  <a:lnTo>
                    <a:pt x="618" y="524"/>
                  </a:lnTo>
                  <a:lnTo>
                    <a:pt x="616" y="522"/>
                  </a:lnTo>
                  <a:lnTo>
                    <a:pt x="615" y="522"/>
                  </a:lnTo>
                  <a:lnTo>
                    <a:pt x="613" y="522"/>
                  </a:lnTo>
                  <a:lnTo>
                    <a:pt x="605" y="518"/>
                  </a:lnTo>
                  <a:lnTo>
                    <a:pt x="597" y="509"/>
                  </a:lnTo>
                  <a:lnTo>
                    <a:pt x="590" y="496"/>
                  </a:lnTo>
                  <a:lnTo>
                    <a:pt x="583" y="484"/>
                  </a:lnTo>
                  <a:lnTo>
                    <a:pt x="579" y="474"/>
                  </a:lnTo>
                  <a:lnTo>
                    <a:pt x="564" y="475"/>
                  </a:lnTo>
                  <a:lnTo>
                    <a:pt x="549" y="477"/>
                  </a:lnTo>
                  <a:lnTo>
                    <a:pt x="529" y="477"/>
                  </a:lnTo>
                  <a:lnTo>
                    <a:pt x="509" y="477"/>
                  </a:lnTo>
                  <a:lnTo>
                    <a:pt x="488" y="478"/>
                  </a:lnTo>
                  <a:lnTo>
                    <a:pt x="469" y="481"/>
                  </a:lnTo>
                  <a:lnTo>
                    <a:pt x="460" y="485"/>
                  </a:lnTo>
                  <a:lnTo>
                    <a:pt x="452" y="488"/>
                  </a:lnTo>
                  <a:lnTo>
                    <a:pt x="451" y="488"/>
                  </a:lnTo>
                  <a:lnTo>
                    <a:pt x="449" y="488"/>
                  </a:lnTo>
                  <a:lnTo>
                    <a:pt x="448" y="485"/>
                  </a:lnTo>
                  <a:lnTo>
                    <a:pt x="447" y="484"/>
                  </a:lnTo>
                  <a:lnTo>
                    <a:pt x="448" y="482"/>
                  </a:lnTo>
                  <a:lnTo>
                    <a:pt x="449" y="481"/>
                  </a:lnTo>
                  <a:lnTo>
                    <a:pt x="456" y="477"/>
                  </a:lnTo>
                  <a:lnTo>
                    <a:pt x="465" y="474"/>
                  </a:lnTo>
                  <a:lnTo>
                    <a:pt x="478" y="459"/>
                  </a:lnTo>
                  <a:lnTo>
                    <a:pt x="488" y="440"/>
                  </a:lnTo>
                  <a:lnTo>
                    <a:pt x="495" y="413"/>
                  </a:lnTo>
                  <a:lnTo>
                    <a:pt x="498" y="389"/>
                  </a:lnTo>
                  <a:lnTo>
                    <a:pt x="496" y="367"/>
                  </a:lnTo>
                  <a:lnTo>
                    <a:pt x="494" y="346"/>
                  </a:lnTo>
                  <a:lnTo>
                    <a:pt x="488" y="328"/>
                  </a:lnTo>
                  <a:lnTo>
                    <a:pt x="480" y="313"/>
                  </a:lnTo>
                  <a:lnTo>
                    <a:pt x="469" y="305"/>
                  </a:lnTo>
                  <a:lnTo>
                    <a:pt x="467" y="303"/>
                  </a:lnTo>
                  <a:lnTo>
                    <a:pt x="467" y="301"/>
                  </a:lnTo>
                  <a:lnTo>
                    <a:pt x="467" y="299"/>
                  </a:lnTo>
                  <a:lnTo>
                    <a:pt x="469" y="298"/>
                  </a:lnTo>
                  <a:lnTo>
                    <a:pt x="471" y="296"/>
                  </a:lnTo>
                  <a:lnTo>
                    <a:pt x="473" y="298"/>
                  </a:lnTo>
                  <a:lnTo>
                    <a:pt x="485" y="309"/>
                  </a:lnTo>
                  <a:lnTo>
                    <a:pt x="495" y="325"/>
                  </a:lnTo>
                  <a:lnTo>
                    <a:pt x="502" y="345"/>
                  </a:lnTo>
                  <a:lnTo>
                    <a:pt x="506" y="368"/>
                  </a:lnTo>
                  <a:lnTo>
                    <a:pt x="506" y="391"/>
                  </a:lnTo>
                  <a:lnTo>
                    <a:pt x="503" y="413"/>
                  </a:lnTo>
                  <a:lnTo>
                    <a:pt x="499" y="437"/>
                  </a:lnTo>
                  <a:lnTo>
                    <a:pt x="491" y="455"/>
                  </a:lnTo>
                  <a:lnTo>
                    <a:pt x="480" y="470"/>
                  </a:lnTo>
                  <a:lnTo>
                    <a:pt x="505" y="469"/>
                  </a:lnTo>
                  <a:lnTo>
                    <a:pt x="529" y="469"/>
                  </a:lnTo>
                  <a:lnTo>
                    <a:pt x="547" y="469"/>
                  </a:lnTo>
                  <a:lnTo>
                    <a:pt x="564" y="467"/>
                  </a:lnTo>
                  <a:lnTo>
                    <a:pt x="576" y="466"/>
                  </a:lnTo>
                  <a:lnTo>
                    <a:pt x="578" y="464"/>
                  </a:lnTo>
                  <a:lnTo>
                    <a:pt x="579" y="463"/>
                  </a:lnTo>
                  <a:lnTo>
                    <a:pt x="582" y="462"/>
                  </a:lnTo>
                  <a:lnTo>
                    <a:pt x="583" y="463"/>
                  </a:lnTo>
                  <a:lnTo>
                    <a:pt x="584" y="464"/>
                  </a:lnTo>
                  <a:lnTo>
                    <a:pt x="601" y="462"/>
                  </a:lnTo>
                  <a:lnTo>
                    <a:pt x="600" y="456"/>
                  </a:lnTo>
                  <a:lnTo>
                    <a:pt x="598" y="455"/>
                  </a:lnTo>
                  <a:lnTo>
                    <a:pt x="600" y="453"/>
                  </a:lnTo>
                  <a:lnTo>
                    <a:pt x="601" y="452"/>
                  </a:lnTo>
                  <a:lnTo>
                    <a:pt x="602" y="451"/>
                  </a:lnTo>
                  <a:lnTo>
                    <a:pt x="604" y="451"/>
                  </a:lnTo>
                  <a:lnTo>
                    <a:pt x="606" y="452"/>
                  </a:lnTo>
                  <a:lnTo>
                    <a:pt x="608" y="453"/>
                  </a:lnTo>
                  <a:lnTo>
                    <a:pt x="609" y="456"/>
                  </a:lnTo>
                  <a:lnTo>
                    <a:pt x="612" y="459"/>
                  </a:lnTo>
                  <a:lnTo>
                    <a:pt x="642" y="451"/>
                  </a:lnTo>
                  <a:lnTo>
                    <a:pt x="673" y="436"/>
                  </a:lnTo>
                  <a:lnTo>
                    <a:pt x="673" y="422"/>
                  </a:lnTo>
                  <a:lnTo>
                    <a:pt x="675" y="408"/>
                  </a:lnTo>
                  <a:lnTo>
                    <a:pt x="677" y="400"/>
                  </a:lnTo>
                  <a:lnTo>
                    <a:pt x="678" y="393"/>
                  </a:lnTo>
                  <a:lnTo>
                    <a:pt x="680" y="367"/>
                  </a:lnTo>
                  <a:lnTo>
                    <a:pt x="675" y="342"/>
                  </a:lnTo>
                  <a:lnTo>
                    <a:pt x="666" y="317"/>
                  </a:lnTo>
                  <a:lnTo>
                    <a:pt x="656" y="303"/>
                  </a:lnTo>
                  <a:lnTo>
                    <a:pt x="644" y="292"/>
                  </a:lnTo>
                  <a:lnTo>
                    <a:pt x="626" y="284"/>
                  </a:lnTo>
                  <a:lnTo>
                    <a:pt x="602" y="280"/>
                  </a:lnTo>
                  <a:lnTo>
                    <a:pt x="578" y="278"/>
                  </a:lnTo>
                  <a:lnTo>
                    <a:pt x="551" y="283"/>
                  </a:lnTo>
                  <a:lnTo>
                    <a:pt x="527" y="291"/>
                  </a:lnTo>
                  <a:lnTo>
                    <a:pt x="525" y="291"/>
                  </a:lnTo>
                  <a:lnTo>
                    <a:pt x="522" y="291"/>
                  </a:lnTo>
                  <a:lnTo>
                    <a:pt x="521" y="290"/>
                  </a:lnTo>
                  <a:lnTo>
                    <a:pt x="521" y="288"/>
                  </a:lnTo>
                  <a:lnTo>
                    <a:pt x="521" y="287"/>
                  </a:lnTo>
                  <a:lnTo>
                    <a:pt x="510" y="288"/>
                  </a:lnTo>
                  <a:lnTo>
                    <a:pt x="481" y="292"/>
                  </a:lnTo>
                  <a:lnTo>
                    <a:pt x="480" y="292"/>
                  </a:lnTo>
                  <a:lnTo>
                    <a:pt x="477" y="291"/>
                  </a:lnTo>
                  <a:lnTo>
                    <a:pt x="476" y="290"/>
                  </a:lnTo>
                  <a:lnTo>
                    <a:pt x="476" y="287"/>
                  </a:lnTo>
                  <a:lnTo>
                    <a:pt x="477" y="285"/>
                  </a:lnTo>
                  <a:lnTo>
                    <a:pt x="478" y="284"/>
                  </a:lnTo>
                  <a:lnTo>
                    <a:pt x="509" y="280"/>
                  </a:lnTo>
                  <a:lnTo>
                    <a:pt x="527" y="277"/>
                  </a:lnTo>
                  <a:lnTo>
                    <a:pt x="544" y="274"/>
                  </a:lnTo>
                  <a:lnTo>
                    <a:pt x="546" y="274"/>
                  </a:lnTo>
                  <a:lnTo>
                    <a:pt x="549" y="276"/>
                  </a:lnTo>
                  <a:lnTo>
                    <a:pt x="554" y="274"/>
                  </a:lnTo>
                  <a:lnTo>
                    <a:pt x="553" y="265"/>
                  </a:lnTo>
                  <a:lnTo>
                    <a:pt x="553" y="256"/>
                  </a:lnTo>
                  <a:lnTo>
                    <a:pt x="551" y="254"/>
                  </a:lnTo>
                  <a:lnTo>
                    <a:pt x="551" y="251"/>
                  </a:lnTo>
                  <a:lnTo>
                    <a:pt x="550" y="248"/>
                  </a:lnTo>
                  <a:lnTo>
                    <a:pt x="549" y="256"/>
                  </a:lnTo>
                  <a:lnTo>
                    <a:pt x="546" y="263"/>
                  </a:lnTo>
                  <a:lnTo>
                    <a:pt x="542" y="270"/>
                  </a:lnTo>
                  <a:lnTo>
                    <a:pt x="540" y="272"/>
                  </a:lnTo>
                  <a:lnTo>
                    <a:pt x="538" y="272"/>
                  </a:lnTo>
                  <a:lnTo>
                    <a:pt x="538" y="272"/>
                  </a:lnTo>
                  <a:lnTo>
                    <a:pt x="538" y="272"/>
                  </a:lnTo>
                  <a:lnTo>
                    <a:pt x="536" y="273"/>
                  </a:lnTo>
                  <a:lnTo>
                    <a:pt x="535" y="273"/>
                  </a:lnTo>
                  <a:lnTo>
                    <a:pt x="532" y="272"/>
                  </a:lnTo>
                  <a:lnTo>
                    <a:pt x="531" y="270"/>
                  </a:lnTo>
                  <a:lnTo>
                    <a:pt x="527" y="259"/>
                  </a:lnTo>
                  <a:lnTo>
                    <a:pt x="525" y="244"/>
                  </a:lnTo>
                  <a:lnTo>
                    <a:pt x="529" y="228"/>
                  </a:lnTo>
                  <a:lnTo>
                    <a:pt x="494" y="225"/>
                  </a:lnTo>
                  <a:lnTo>
                    <a:pt x="459" y="223"/>
                  </a:lnTo>
                  <a:lnTo>
                    <a:pt x="456" y="223"/>
                  </a:lnTo>
                  <a:lnTo>
                    <a:pt x="455" y="222"/>
                  </a:lnTo>
                  <a:lnTo>
                    <a:pt x="454" y="219"/>
                  </a:lnTo>
                  <a:lnTo>
                    <a:pt x="455" y="218"/>
                  </a:lnTo>
                  <a:lnTo>
                    <a:pt x="462" y="203"/>
                  </a:lnTo>
                  <a:lnTo>
                    <a:pt x="467" y="185"/>
                  </a:lnTo>
                  <a:lnTo>
                    <a:pt x="473" y="164"/>
                  </a:lnTo>
                  <a:lnTo>
                    <a:pt x="474" y="142"/>
                  </a:lnTo>
                  <a:lnTo>
                    <a:pt x="476" y="123"/>
                  </a:lnTo>
                  <a:lnTo>
                    <a:pt x="473" y="104"/>
                  </a:lnTo>
                  <a:lnTo>
                    <a:pt x="467" y="90"/>
                  </a:lnTo>
                  <a:lnTo>
                    <a:pt x="466" y="87"/>
                  </a:lnTo>
                  <a:lnTo>
                    <a:pt x="467" y="84"/>
                  </a:lnTo>
                  <a:lnTo>
                    <a:pt x="466" y="83"/>
                  </a:lnTo>
                  <a:lnTo>
                    <a:pt x="466" y="77"/>
                  </a:lnTo>
                  <a:lnTo>
                    <a:pt x="469" y="73"/>
                  </a:lnTo>
                  <a:lnTo>
                    <a:pt x="471" y="69"/>
                  </a:lnTo>
                  <a:lnTo>
                    <a:pt x="481" y="64"/>
                  </a:lnTo>
                  <a:lnTo>
                    <a:pt x="495" y="61"/>
                  </a:lnTo>
                  <a:lnTo>
                    <a:pt x="510" y="59"/>
                  </a:lnTo>
                  <a:lnTo>
                    <a:pt x="527" y="61"/>
                  </a:lnTo>
                  <a:lnTo>
                    <a:pt x="543" y="62"/>
                  </a:lnTo>
                  <a:lnTo>
                    <a:pt x="558" y="64"/>
                  </a:lnTo>
                  <a:lnTo>
                    <a:pt x="558" y="61"/>
                  </a:lnTo>
                  <a:lnTo>
                    <a:pt x="565" y="25"/>
                  </a:lnTo>
                  <a:lnTo>
                    <a:pt x="567" y="14"/>
                  </a:lnTo>
                  <a:lnTo>
                    <a:pt x="569" y="4"/>
                  </a:lnTo>
                  <a:lnTo>
                    <a:pt x="569" y="2"/>
                  </a:lnTo>
                  <a:lnTo>
                    <a:pt x="572" y="2"/>
                  </a:lnTo>
                  <a:lnTo>
                    <a:pt x="573"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39" name="Freeform 290"/>
            <p:cNvSpPr>
              <a:spLocks noEditPoints="1"/>
            </p:cNvSpPr>
            <p:nvPr/>
          </p:nvSpPr>
          <p:spPr bwMode="auto">
            <a:xfrm>
              <a:off x="4051012" y="3019137"/>
              <a:ext cx="269875" cy="760413"/>
            </a:xfrm>
            <a:custGeom>
              <a:avLst/>
              <a:gdLst>
                <a:gd name="T0" fmla="*/ 51 w 170"/>
                <a:gd name="T1" fmla="*/ 48 h 479"/>
                <a:gd name="T2" fmla="*/ 65 w 170"/>
                <a:gd name="T3" fmla="*/ 132 h 479"/>
                <a:gd name="T4" fmla="*/ 105 w 170"/>
                <a:gd name="T5" fmla="*/ 201 h 479"/>
                <a:gd name="T6" fmla="*/ 161 w 170"/>
                <a:gd name="T7" fmla="*/ 162 h 479"/>
                <a:gd name="T8" fmla="*/ 131 w 170"/>
                <a:gd name="T9" fmla="*/ 85 h 479"/>
                <a:gd name="T10" fmla="*/ 91 w 170"/>
                <a:gd name="T11" fmla="*/ 60 h 479"/>
                <a:gd name="T12" fmla="*/ 83 w 170"/>
                <a:gd name="T13" fmla="*/ 56 h 479"/>
                <a:gd name="T14" fmla="*/ 87 w 170"/>
                <a:gd name="T15" fmla="*/ 34 h 479"/>
                <a:gd name="T16" fmla="*/ 83 w 170"/>
                <a:gd name="T17" fmla="*/ 16 h 479"/>
                <a:gd name="T18" fmla="*/ 76 w 170"/>
                <a:gd name="T19" fmla="*/ 12 h 479"/>
                <a:gd name="T20" fmla="*/ 94 w 170"/>
                <a:gd name="T21" fmla="*/ 22 h 479"/>
                <a:gd name="T22" fmla="*/ 130 w 170"/>
                <a:gd name="T23" fmla="*/ 74 h 479"/>
                <a:gd name="T24" fmla="*/ 168 w 170"/>
                <a:gd name="T25" fmla="*/ 147 h 479"/>
                <a:gd name="T26" fmla="*/ 156 w 170"/>
                <a:gd name="T27" fmla="*/ 201 h 479"/>
                <a:gd name="T28" fmla="*/ 120 w 170"/>
                <a:gd name="T29" fmla="*/ 216 h 479"/>
                <a:gd name="T30" fmla="*/ 124 w 170"/>
                <a:gd name="T31" fmla="*/ 235 h 479"/>
                <a:gd name="T32" fmla="*/ 123 w 170"/>
                <a:gd name="T33" fmla="*/ 263 h 479"/>
                <a:gd name="T34" fmla="*/ 117 w 170"/>
                <a:gd name="T35" fmla="*/ 260 h 479"/>
                <a:gd name="T36" fmla="*/ 150 w 170"/>
                <a:gd name="T37" fmla="*/ 292 h 479"/>
                <a:gd name="T38" fmla="*/ 161 w 170"/>
                <a:gd name="T39" fmla="*/ 378 h 479"/>
                <a:gd name="T40" fmla="*/ 98 w 170"/>
                <a:gd name="T41" fmla="*/ 442 h 479"/>
                <a:gd name="T42" fmla="*/ 70 w 170"/>
                <a:gd name="T43" fmla="*/ 471 h 479"/>
                <a:gd name="T44" fmla="*/ 64 w 170"/>
                <a:gd name="T45" fmla="*/ 478 h 479"/>
                <a:gd name="T46" fmla="*/ 64 w 170"/>
                <a:gd name="T47" fmla="*/ 464 h 479"/>
                <a:gd name="T48" fmla="*/ 54 w 170"/>
                <a:gd name="T49" fmla="*/ 472 h 479"/>
                <a:gd name="T50" fmla="*/ 44 w 170"/>
                <a:gd name="T51" fmla="*/ 471 h 479"/>
                <a:gd name="T52" fmla="*/ 44 w 170"/>
                <a:gd name="T53" fmla="*/ 475 h 479"/>
                <a:gd name="T54" fmla="*/ 36 w 170"/>
                <a:gd name="T55" fmla="*/ 476 h 479"/>
                <a:gd name="T56" fmla="*/ 54 w 170"/>
                <a:gd name="T57" fmla="*/ 442 h 479"/>
                <a:gd name="T58" fmla="*/ 53 w 170"/>
                <a:gd name="T59" fmla="*/ 451 h 479"/>
                <a:gd name="T60" fmla="*/ 62 w 170"/>
                <a:gd name="T61" fmla="*/ 446 h 479"/>
                <a:gd name="T62" fmla="*/ 70 w 170"/>
                <a:gd name="T63" fmla="*/ 440 h 479"/>
                <a:gd name="T64" fmla="*/ 0 w 170"/>
                <a:gd name="T65" fmla="*/ 403 h 479"/>
                <a:gd name="T66" fmla="*/ 26 w 170"/>
                <a:gd name="T67" fmla="*/ 416 h 479"/>
                <a:gd name="T68" fmla="*/ 130 w 170"/>
                <a:gd name="T69" fmla="*/ 421 h 479"/>
                <a:gd name="T70" fmla="*/ 160 w 170"/>
                <a:gd name="T71" fmla="*/ 343 h 479"/>
                <a:gd name="T72" fmla="*/ 113 w 170"/>
                <a:gd name="T73" fmla="*/ 270 h 479"/>
                <a:gd name="T74" fmla="*/ 106 w 170"/>
                <a:gd name="T75" fmla="*/ 275 h 479"/>
                <a:gd name="T76" fmla="*/ 94 w 170"/>
                <a:gd name="T77" fmla="*/ 266 h 479"/>
                <a:gd name="T78" fmla="*/ 64 w 170"/>
                <a:gd name="T79" fmla="*/ 323 h 479"/>
                <a:gd name="T80" fmla="*/ 13 w 170"/>
                <a:gd name="T81" fmla="*/ 398 h 479"/>
                <a:gd name="T82" fmla="*/ 25 w 170"/>
                <a:gd name="T83" fmla="*/ 373 h 479"/>
                <a:gd name="T84" fmla="*/ 61 w 170"/>
                <a:gd name="T85" fmla="*/ 263 h 479"/>
                <a:gd name="T86" fmla="*/ 73 w 170"/>
                <a:gd name="T87" fmla="*/ 259 h 479"/>
                <a:gd name="T88" fmla="*/ 101 w 170"/>
                <a:gd name="T89" fmla="*/ 252 h 479"/>
                <a:gd name="T90" fmla="*/ 102 w 170"/>
                <a:gd name="T91" fmla="*/ 209 h 479"/>
                <a:gd name="T92" fmla="*/ 58 w 170"/>
                <a:gd name="T93" fmla="*/ 217 h 479"/>
                <a:gd name="T94" fmla="*/ 61 w 170"/>
                <a:gd name="T95" fmla="*/ 194 h 479"/>
                <a:gd name="T96" fmla="*/ 43 w 170"/>
                <a:gd name="T97" fmla="*/ 89 h 479"/>
                <a:gd name="T98" fmla="*/ 46 w 170"/>
                <a:gd name="T99" fmla="*/ 40 h 479"/>
                <a:gd name="T100" fmla="*/ 69 w 170"/>
                <a:gd name="T101" fmla="*/ 18 h 479"/>
                <a:gd name="T102" fmla="*/ 68 w 170"/>
                <a:gd name="T10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0" h="479">
                  <a:moveTo>
                    <a:pt x="113" y="208"/>
                  </a:moveTo>
                  <a:lnTo>
                    <a:pt x="110" y="208"/>
                  </a:lnTo>
                  <a:lnTo>
                    <a:pt x="112" y="209"/>
                  </a:lnTo>
                  <a:lnTo>
                    <a:pt x="113" y="208"/>
                  </a:lnTo>
                  <a:close/>
                  <a:moveTo>
                    <a:pt x="51" y="48"/>
                  </a:moveTo>
                  <a:lnTo>
                    <a:pt x="39" y="49"/>
                  </a:lnTo>
                  <a:lnTo>
                    <a:pt x="44" y="67"/>
                  </a:lnTo>
                  <a:lnTo>
                    <a:pt x="51" y="86"/>
                  </a:lnTo>
                  <a:lnTo>
                    <a:pt x="58" y="108"/>
                  </a:lnTo>
                  <a:lnTo>
                    <a:pt x="65" y="132"/>
                  </a:lnTo>
                  <a:lnTo>
                    <a:pt x="70" y="155"/>
                  </a:lnTo>
                  <a:lnTo>
                    <a:pt x="72" y="177"/>
                  </a:lnTo>
                  <a:lnTo>
                    <a:pt x="69" y="198"/>
                  </a:lnTo>
                  <a:lnTo>
                    <a:pt x="86" y="201"/>
                  </a:lnTo>
                  <a:lnTo>
                    <a:pt x="105" y="201"/>
                  </a:lnTo>
                  <a:lnTo>
                    <a:pt x="123" y="198"/>
                  </a:lnTo>
                  <a:lnTo>
                    <a:pt x="141" y="195"/>
                  </a:lnTo>
                  <a:lnTo>
                    <a:pt x="152" y="193"/>
                  </a:lnTo>
                  <a:lnTo>
                    <a:pt x="159" y="179"/>
                  </a:lnTo>
                  <a:lnTo>
                    <a:pt x="161" y="162"/>
                  </a:lnTo>
                  <a:lnTo>
                    <a:pt x="160" y="146"/>
                  </a:lnTo>
                  <a:lnTo>
                    <a:pt x="156" y="128"/>
                  </a:lnTo>
                  <a:lnTo>
                    <a:pt x="150" y="111"/>
                  </a:lnTo>
                  <a:lnTo>
                    <a:pt x="142" y="97"/>
                  </a:lnTo>
                  <a:lnTo>
                    <a:pt x="131" y="85"/>
                  </a:lnTo>
                  <a:lnTo>
                    <a:pt x="115" y="73"/>
                  </a:lnTo>
                  <a:lnTo>
                    <a:pt x="94" y="62"/>
                  </a:lnTo>
                  <a:lnTo>
                    <a:pt x="94" y="62"/>
                  </a:lnTo>
                  <a:lnTo>
                    <a:pt x="93" y="62"/>
                  </a:lnTo>
                  <a:lnTo>
                    <a:pt x="91" y="60"/>
                  </a:lnTo>
                  <a:lnTo>
                    <a:pt x="91" y="60"/>
                  </a:lnTo>
                  <a:lnTo>
                    <a:pt x="88" y="62"/>
                  </a:lnTo>
                  <a:lnTo>
                    <a:pt x="87" y="62"/>
                  </a:lnTo>
                  <a:lnTo>
                    <a:pt x="86" y="59"/>
                  </a:lnTo>
                  <a:lnTo>
                    <a:pt x="83" y="56"/>
                  </a:lnTo>
                  <a:lnTo>
                    <a:pt x="66" y="51"/>
                  </a:lnTo>
                  <a:lnTo>
                    <a:pt x="51" y="48"/>
                  </a:lnTo>
                  <a:close/>
                  <a:moveTo>
                    <a:pt x="83" y="16"/>
                  </a:moveTo>
                  <a:lnTo>
                    <a:pt x="84" y="26"/>
                  </a:lnTo>
                  <a:lnTo>
                    <a:pt x="87" y="34"/>
                  </a:lnTo>
                  <a:lnTo>
                    <a:pt x="87" y="31"/>
                  </a:lnTo>
                  <a:lnTo>
                    <a:pt x="87" y="27"/>
                  </a:lnTo>
                  <a:lnTo>
                    <a:pt x="86" y="23"/>
                  </a:lnTo>
                  <a:lnTo>
                    <a:pt x="84" y="19"/>
                  </a:lnTo>
                  <a:lnTo>
                    <a:pt x="83" y="16"/>
                  </a:lnTo>
                  <a:close/>
                  <a:moveTo>
                    <a:pt x="76" y="12"/>
                  </a:moveTo>
                  <a:lnTo>
                    <a:pt x="76" y="13"/>
                  </a:lnTo>
                  <a:lnTo>
                    <a:pt x="77" y="12"/>
                  </a:lnTo>
                  <a:lnTo>
                    <a:pt x="77" y="12"/>
                  </a:lnTo>
                  <a:lnTo>
                    <a:pt x="76" y="12"/>
                  </a:lnTo>
                  <a:close/>
                  <a:moveTo>
                    <a:pt x="68" y="0"/>
                  </a:moveTo>
                  <a:lnTo>
                    <a:pt x="70" y="1"/>
                  </a:lnTo>
                  <a:lnTo>
                    <a:pt x="84" y="8"/>
                  </a:lnTo>
                  <a:lnTo>
                    <a:pt x="91" y="15"/>
                  </a:lnTo>
                  <a:lnTo>
                    <a:pt x="94" y="22"/>
                  </a:lnTo>
                  <a:lnTo>
                    <a:pt x="95" y="31"/>
                  </a:lnTo>
                  <a:lnTo>
                    <a:pt x="95" y="41"/>
                  </a:lnTo>
                  <a:lnTo>
                    <a:pt x="98" y="55"/>
                  </a:lnTo>
                  <a:lnTo>
                    <a:pt x="115" y="64"/>
                  </a:lnTo>
                  <a:lnTo>
                    <a:pt x="130" y="74"/>
                  </a:lnTo>
                  <a:lnTo>
                    <a:pt x="141" y="84"/>
                  </a:lnTo>
                  <a:lnTo>
                    <a:pt x="149" y="92"/>
                  </a:lnTo>
                  <a:lnTo>
                    <a:pt x="159" y="108"/>
                  </a:lnTo>
                  <a:lnTo>
                    <a:pt x="164" y="126"/>
                  </a:lnTo>
                  <a:lnTo>
                    <a:pt x="168" y="147"/>
                  </a:lnTo>
                  <a:lnTo>
                    <a:pt x="170" y="166"/>
                  </a:lnTo>
                  <a:lnTo>
                    <a:pt x="166" y="183"/>
                  </a:lnTo>
                  <a:lnTo>
                    <a:pt x="157" y="198"/>
                  </a:lnTo>
                  <a:lnTo>
                    <a:pt x="157" y="199"/>
                  </a:lnTo>
                  <a:lnTo>
                    <a:pt x="156" y="201"/>
                  </a:lnTo>
                  <a:lnTo>
                    <a:pt x="142" y="202"/>
                  </a:lnTo>
                  <a:lnTo>
                    <a:pt x="116" y="208"/>
                  </a:lnTo>
                  <a:lnTo>
                    <a:pt x="117" y="208"/>
                  </a:lnTo>
                  <a:lnTo>
                    <a:pt x="119" y="209"/>
                  </a:lnTo>
                  <a:lnTo>
                    <a:pt x="120" y="216"/>
                  </a:lnTo>
                  <a:lnTo>
                    <a:pt x="123" y="216"/>
                  </a:lnTo>
                  <a:lnTo>
                    <a:pt x="124" y="217"/>
                  </a:lnTo>
                  <a:lnTo>
                    <a:pt x="124" y="220"/>
                  </a:lnTo>
                  <a:lnTo>
                    <a:pt x="123" y="227"/>
                  </a:lnTo>
                  <a:lnTo>
                    <a:pt x="124" y="235"/>
                  </a:lnTo>
                  <a:lnTo>
                    <a:pt x="124" y="243"/>
                  </a:lnTo>
                  <a:lnTo>
                    <a:pt x="124" y="252"/>
                  </a:lnTo>
                  <a:lnTo>
                    <a:pt x="126" y="259"/>
                  </a:lnTo>
                  <a:lnTo>
                    <a:pt x="124" y="261"/>
                  </a:lnTo>
                  <a:lnTo>
                    <a:pt x="123" y="263"/>
                  </a:lnTo>
                  <a:lnTo>
                    <a:pt x="121" y="263"/>
                  </a:lnTo>
                  <a:lnTo>
                    <a:pt x="120" y="263"/>
                  </a:lnTo>
                  <a:lnTo>
                    <a:pt x="119" y="263"/>
                  </a:lnTo>
                  <a:lnTo>
                    <a:pt x="117" y="261"/>
                  </a:lnTo>
                  <a:lnTo>
                    <a:pt x="117" y="260"/>
                  </a:lnTo>
                  <a:lnTo>
                    <a:pt x="116" y="257"/>
                  </a:lnTo>
                  <a:lnTo>
                    <a:pt x="116" y="263"/>
                  </a:lnTo>
                  <a:lnTo>
                    <a:pt x="128" y="270"/>
                  </a:lnTo>
                  <a:lnTo>
                    <a:pt x="141" y="281"/>
                  </a:lnTo>
                  <a:lnTo>
                    <a:pt x="150" y="292"/>
                  </a:lnTo>
                  <a:lnTo>
                    <a:pt x="163" y="310"/>
                  </a:lnTo>
                  <a:lnTo>
                    <a:pt x="168" y="326"/>
                  </a:lnTo>
                  <a:lnTo>
                    <a:pt x="168" y="343"/>
                  </a:lnTo>
                  <a:lnTo>
                    <a:pt x="166" y="361"/>
                  </a:lnTo>
                  <a:lnTo>
                    <a:pt x="161" y="378"/>
                  </a:lnTo>
                  <a:lnTo>
                    <a:pt x="155" y="399"/>
                  </a:lnTo>
                  <a:lnTo>
                    <a:pt x="146" y="414"/>
                  </a:lnTo>
                  <a:lnTo>
                    <a:pt x="135" y="427"/>
                  </a:lnTo>
                  <a:lnTo>
                    <a:pt x="120" y="436"/>
                  </a:lnTo>
                  <a:lnTo>
                    <a:pt x="98" y="442"/>
                  </a:lnTo>
                  <a:lnTo>
                    <a:pt x="90" y="442"/>
                  </a:lnTo>
                  <a:lnTo>
                    <a:pt x="83" y="442"/>
                  </a:lnTo>
                  <a:lnTo>
                    <a:pt x="79" y="442"/>
                  </a:lnTo>
                  <a:lnTo>
                    <a:pt x="79" y="443"/>
                  </a:lnTo>
                  <a:lnTo>
                    <a:pt x="70" y="471"/>
                  </a:lnTo>
                  <a:lnTo>
                    <a:pt x="69" y="475"/>
                  </a:lnTo>
                  <a:lnTo>
                    <a:pt x="68" y="476"/>
                  </a:lnTo>
                  <a:lnTo>
                    <a:pt x="66" y="478"/>
                  </a:lnTo>
                  <a:lnTo>
                    <a:pt x="65" y="478"/>
                  </a:lnTo>
                  <a:lnTo>
                    <a:pt x="64" y="478"/>
                  </a:lnTo>
                  <a:lnTo>
                    <a:pt x="62" y="476"/>
                  </a:lnTo>
                  <a:lnTo>
                    <a:pt x="61" y="475"/>
                  </a:lnTo>
                  <a:lnTo>
                    <a:pt x="61" y="472"/>
                  </a:lnTo>
                  <a:lnTo>
                    <a:pt x="62" y="469"/>
                  </a:lnTo>
                  <a:lnTo>
                    <a:pt x="64" y="464"/>
                  </a:lnTo>
                  <a:lnTo>
                    <a:pt x="61" y="472"/>
                  </a:lnTo>
                  <a:lnTo>
                    <a:pt x="59" y="474"/>
                  </a:lnTo>
                  <a:lnTo>
                    <a:pt x="58" y="474"/>
                  </a:lnTo>
                  <a:lnTo>
                    <a:pt x="55" y="474"/>
                  </a:lnTo>
                  <a:lnTo>
                    <a:pt x="54" y="472"/>
                  </a:lnTo>
                  <a:lnTo>
                    <a:pt x="50" y="475"/>
                  </a:lnTo>
                  <a:lnTo>
                    <a:pt x="48" y="476"/>
                  </a:lnTo>
                  <a:lnTo>
                    <a:pt x="46" y="475"/>
                  </a:lnTo>
                  <a:lnTo>
                    <a:pt x="44" y="472"/>
                  </a:lnTo>
                  <a:lnTo>
                    <a:pt x="44" y="471"/>
                  </a:lnTo>
                  <a:lnTo>
                    <a:pt x="46" y="465"/>
                  </a:lnTo>
                  <a:lnTo>
                    <a:pt x="44" y="465"/>
                  </a:lnTo>
                  <a:lnTo>
                    <a:pt x="43" y="469"/>
                  </a:lnTo>
                  <a:lnTo>
                    <a:pt x="43" y="474"/>
                  </a:lnTo>
                  <a:lnTo>
                    <a:pt x="44" y="475"/>
                  </a:lnTo>
                  <a:lnTo>
                    <a:pt x="43" y="478"/>
                  </a:lnTo>
                  <a:lnTo>
                    <a:pt x="42" y="479"/>
                  </a:lnTo>
                  <a:lnTo>
                    <a:pt x="40" y="479"/>
                  </a:lnTo>
                  <a:lnTo>
                    <a:pt x="37" y="478"/>
                  </a:lnTo>
                  <a:lnTo>
                    <a:pt x="36" y="476"/>
                  </a:lnTo>
                  <a:lnTo>
                    <a:pt x="35" y="464"/>
                  </a:lnTo>
                  <a:lnTo>
                    <a:pt x="40" y="453"/>
                  </a:lnTo>
                  <a:lnTo>
                    <a:pt x="50" y="443"/>
                  </a:lnTo>
                  <a:lnTo>
                    <a:pt x="51" y="442"/>
                  </a:lnTo>
                  <a:lnTo>
                    <a:pt x="54" y="442"/>
                  </a:lnTo>
                  <a:lnTo>
                    <a:pt x="55" y="443"/>
                  </a:lnTo>
                  <a:lnTo>
                    <a:pt x="57" y="446"/>
                  </a:lnTo>
                  <a:lnTo>
                    <a:pt x="57" y="447"/>
                  </a:lnTo>
                  <a:lnTo>
                    <a:pt x="55" y="449"/>
                  </a:lnTo>
                  <a:lnTo>
                    <a:pt x="53" y="451"/>
                  </a:lnTo>
                  <a:lnTo>
                    <a:pt x="54" y="451"/>
                  </a:lnTo>
                  <a:lnTo>
                    <a:pt x="57" y="451"/>
                  </a:lnTo>
                  <a:lnTo>
                    <a:pt x="58" y="453"/>
                  </a:lnTo>
                  <a:lnTo>
                    <a:pt x="58" y="454"/>
                  </a:lnTo>
                  <a:lnTo>
                    <a:pt x="62" y="446"/>
                  </a:lnTo>
                  <a:lnTo>
                    <a:pt x="64" y="445"/>
                  </a:lnTo>
                  <a:lnTo>
                    <a:pt x="66" y="443"/>
                  </a:lnTo>
                  <a:lnTo>
                    <a:pt x="68" y="443"/>
                  </a:lnTo>
                  <a:lnTo>
                    <a:pt x="69" y="445"/>
                  </a:lnTo>
                  <a:lnTo>
                    <a:pt x="70" y="440"/>
                  </a:lnTo>
                  <a:lnTo>
                    <a:pt x="46" y="435"/>
                  </a:lnTo>
                  <a:lnTo>
                    <a:pt x="21" y="423"/>
                  </a:lnTo>
                  <a:lnTo>
                    <a:pt x="0" y="406"/>
                  </a:lnTo>
                  <a:lnTo>
                    <a:pt x="0" y="405"/>
                  </a:lnTo>
                  <a:lnTo>
                    <a:pt x="0" y="403"/>
                  </a:lnTo>
                  <a:lnTo>
                    <a:pt x="2" y="401"/>
                  </a:lnTo>
                  <a:lnTo>
                    <a:pt x="3" y="399"/>
                  </a:lnTo>
                  <a:lnTo>
                    <a:pt x="6" y="401"/>
                  </a:lnTo>
                  <a:lnTo>
                    <a:pt x="7" y="401"/>
                  </a:lnTo>
                  <a:lnTo>
                    <a:pt x="26" y="416"/>
                  </a:lnTo>
                  <a:lnTo>
                    <a:pt x="50" y="427"/>
                  </a:lnTo>
                  <a:lnTo>
                    <a:pt x="73" y="434"/>
                  </a:lnTo>
                  <a:lnTo>
                    <a:pt x="97" y="434"/>
                  </a:lnTo>
                  <a:lnTo>
                    <a:pt x="116" y="429"/>
                  </a:lnTo>
                  <a:lnTo>
                    <a:pt x="130" y="421"/>
                  </a:lnTo>
                  <a:lnTo>
                    <a:pt x="139" y="410"/>
                  </a:lnTo>
                  <a:lnTo>
                    <a:pt x="148" y="395"/>
                  </a:lnTo>
                  <a:lnTo>
                    <a:pt x="153" y="377"/>
                  </a:lnTo>
                  <a:lnTo>
                    <a:pt x="157" y="359"/>
                  </a:lnTo>
                  <a:lnTo>
                    <a:pt x="160" y="343"/>
                  </a:lnTo>
                  <a:lnTo>
                    <a:pt x="160" y="328"/>
                  </a:lnTo>
                  <a:lnTo>
                    <a:pt x="155" y="312"/>
                  </a:lnTo>
                  <a:lnTo>
                    <a:pt x="143" y="297"/>
                  </a:lnTo>
                  <a:lnTo>
                    <a:pt x="130" y="282"/>
                  </a:lnTo>
                  <a:lnTo>
                    <a:pt x="113" y="270"/>
                  </a:lnTo>
                  <a:lnTo>
                    <a:pt x="112" y="274"/>
                  </a:lnTo>
                  <a:lnTo>
                    <a:pt x="110" y="275"/>
                  </a:lnTo>
                  <a:lnTo>
                    <a:pt x="108" y="277"/>
                  </a:lnTo>
                  <a:lnTo>
                    <a:pt x="108" y="277"/>
                  </a:lnTo>
                  <a:lnTo>
                    <a:pt x="106" y="275"/>
                  </a:lnTo>
                  <a:lnTo>
                    <a:pt x="105" y="274"/>
                  </a:lnTo>
                  <a:lnTo>
                    <a:pt x="104" y="268"/>
                  </a:lnTo>
                  <a:lnTo>
                    <a:pt x="101" y="267"/>
                  </a:lnTo>
                  <a:lnTo>
                    <a:pt x="101" y="266"/>
                  </a:lnTo>
                  <a:lnTo>
                    <a:pt x="94" y="266"/>
                  </a:lnTo>
                  <a:lnTo>
                    <a:pt x="87" y="267"/>
                  </a:lnTo>
                  <a:lnTo>
                    <a:pt x="79" y="267"/>
                  </a:lnTo>
                  <a:lnTo>
                    <a:pt x="70" y="267"/>
                  </a:lnTo>
                  <a:lnTo>
                    <a:pt x="70" y="296"/>
                  </a:lnTo>
                  <a:lnTo>
                    <a:pt x="64" y="323"/>
                  </a:lnTo>
                  <a:lnTo>
                    <a:pt x="51" y="350"/>
                  </a:lnTo>
                  <a:lnTo>
                    <a:pt x="35" y="373"/>
                  </a:lnTo>
                  <a:lnTo>
                    <a:pt x="17" y="396"/>
                  </a:lnTo>
                  <a:lnTo>
                    <a:pt x="14" y="398"/>
                  </a:lnTo>
                  <a:lnTo>
                    <a:pt x="13" y="398"/>
                  </a:lnTo>
                  <a:lnTo>
                    <a:pt x="10" y="396"/>
                  </a:lnTo>
                  <a:lnTo>
                    <a:pt x="8" y="395"/>
                  </a:lnTo>
                  <a:lnTo>
                    <a:pt x="8" y="392"/>
                  </a:lnTo>
                  <a:lnTo>
                    <a:pt x="10" y="391"/>
                  </a:lnTo>
                  <a:lnTo>
                    <a:pt x="25" y="373"/>
                  </a:lnTo>
                  <a:lnTo>
                    <a:pt x="39" y="352"/>
                  </a:lnTo>
                  <a:lnTo>
                    <a:pt x="51" y="332"/>
                  </a:lnTo>
                  <a:lnTo>
                    <a:pt x="59" y="310"/>
                  </a:lnTo>
                  <a:lnTo>
                    <a:pt x="64" y="288"/>
                  </a:lnTo>
                  <a:lnTo>
                    <a:pt x="61" y="263"/>
                  </a:lnTo>
                  <a:lnTo>
                    <a:pt x="61" y="261"/>
                  </a:lnTo>
                  <a:lnTo>
                    <a:pt x="62" y="259"/>
                  </a:lnTo>
                  <a:lnTo>
                    <a:pt x="64" y="259"/>
                  </a:lnTo>
                  <a:lnTo>
                    <a:pt x="66" y="259"/>
                  </a:lnTo>
                  <a:lnTo>
                    <a:pt x="73" y="259"/>
                  </a:lnTo>
                  <a:lnTo>
                    <a:pt x="80" y="259"/>
                  </a:lnTo>
                  <a:lnTo>
                    <a:pt x="86" y="259"/>
                  </a:lnTo>
                  <a:lnTo>
                    <a:pt x="93" y="257"/>
                  </a:lnTo>
                  <a:lnTo>
                    <a:pt x="99" y="257"/>
                  </a:lnTo>
                  <a:lnTo>
                    <a:pt x="101" y="252"/>
                  </a:lnTo>
                  <a:lnTo>
                    <a:pt x="102" y="245"/>
                  </a:lnTo>
                  <a:lnTo>
                    <a:pt x="105" y="232"/>
                  </a:lnTo>
                  <a:lnTo>
                    <a:pt x="106" y="221"/>
                  </a:lnTo>
                  <a:lnTo>
                    <a:pt x="102" y="209"/>
                  </a:lnTo>
                  <a:lnTo>
                    <a:pt x="102" y="209"/>
                  </a:lnTo>
                  <a:lnTo>
                    <a:pt x="84" y="209"/>
                  </a:lnTo>
                  <a:lnTo>
                    <a:pt x="66" y="206"/>
                  </a:lnTo>
                  <a:lnTo>
                    <a:pt x="62" y="216"/>
                  </a:lnTo>
                  <a:lnTo>
                    <a:pt x="61" y="217"/>
                  </a:lnTo>
                  <a:lnTo>
                    <a:pt x="58" y="217"/>
                  </a:lnTo>
                  <a:lnTo>
                    <a:pt x="57" y="217"/>
                  </a:lnTo>
                  <a:lnTo>
                    <a:pt x="55" y="216"/>
                  </a:lnTo>
                  <a:lnTo>
                    <a:pt x="54" y="215"/>
                  </a:lnTo>
                  <a:lnTo>
                    <a:pt x="55" y="212"/>
                  </a:lnTo>
                  <a:lnTo>
                    <a:pt x="61" y="194"/>
                  </a:lnTo>
                  <a:lnTo>
                    <a:pt x="64" y="175"/>
                  </a:lnTo>
                  <a:lnTo>
                    <a:pt x="61" y="154"/>
                  </a:lnTo>
                  <a:lnTo>
                    <a:pt x="57" y="132"/>
                  </a:lnTo>
                  <a:lnTo>
                    <a:pt x="50" y="110"/>
                  </a:lnTo>
                  <a:lnTo>
                    <a:pt x="43" y="89"/>
                  </a:lnTo>
                  <a:lnTo>
                    <a:pt x="36" y="67"/>
                  </a:lnTo>
                  <a:lnTo>
                    <a:pt x="31" y="46"/>
                  </a:lnTo>
                  <a:lnTo>
                    <a:pt x="31" y="45"/>
                  </a:lnTo>
                  <a:lnTo>
                    <a:pt x="32" y="42"/>
                  </a:lnTo>
                  <a:lnTo>
                    <a:pt x="46" y="40"/>
                  </a:lnTo>
                  <a:lnTo>
                    <a:pt x="62" y="41"/>
                  </a:lnTo>
                  <a:lnTo>
                    <a:pt x="79" y="46"/>
                  </a:lnTo>
                  <a:lnTo>
                    <a:pt x="76" y="35"/>
                  </a:lnTo>
                  <a:lnTo>
                    <a:pt x="73" y="27"/>
                  </a:lnTo>
                  <a:lnTo>
                    <a:pt x="69" y="18"/>
                  </a:lnTo>
                  <a:lnTo>
                    <a:pt x="68" y="11"/>
                  </a:lnTo>
                  <a:lnTo>
                    <a:pt x="65" y="5"/>
                  </a:lnTo>
                  <a:lnTo>
                    <a:pt x="65" y="4"/>
                  </a:lnTo>
                  <a:lnTo>
                    <a:pt x="66" y="1"/>
                  </a:lnTo>
                  <a:lnTo>
                    <a:pt x="68"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40" name="Freeform 291"/>
            <p:cNvSpPr/>
            <p:nvPr/>
          </p:nvSpPr>
          <p:spPr bwMode="auto">
            <a:xfrm>
              <a:off x="5167024" y="3055649"/>
              <a:ext cx="306388" cy="233363"/>
            </a:xfrm>
            <a:custGeom>
              <a:avLst/>
              <a:gdLst>
                <a:gd name="T0" fmla="*/ 106 w 193"/>
                <a:gd name="T1" fmla="*/ 0 h 147"/>
                <a:gd name="T2" fmla="*/ 147 w 193"/>
                <a:gd name="T3" fmla="*/ 11 h 147"/>
                <a:gd name="T4" fmla="*/ 180 w 193"/>
                <a:gd name="T5" fmla="*/ 35 h 147"/>
                <a:gd name="T6" fmla="*/ 191 w 193"/>
                <a:gd name="T7" fmla="*/ 55 h 147"/>
                <a:gd name="T8" fmla="*/ 190 w 193"/>
                <a:gd name="T9" fmla="*/ 85 h 147"/>
                <a:gd name="T10" fmla="*/ 171 w 193"/>
                <a:gd name="T11" fmla="*/ 121 h 147"/>
                <a:gd name="T12" fmla="*/ 136 w 193"/>
                <a:gd name="T13" fmla="*/ 142 h 147"/>
                <a:gd name="T14" fmla="*/ 96 w 193"/>
                <a:gd name="T15" fmla="*/ 147 h 147"/>
                <a:gd name="T16" fmla="*/ 51 w 193"/>
                <a:gd name="T17" fmla="*/ 136 h 147"/>
                <a:gd name="T18" fmla="*/ 23 w 193"/>
                <a:gd name="T19" fmla="*/ 119 h 147"/>
                <a:gd name="T20" fmla="*/ 4 w 193"/>
                <a:gd name="T21" fmla="*/ 90 h 147"/>
                <a:gd name="T22" fmla="*/ 0 w 193"/>
                <a:gd name="T23" fmla="*/ 54 h 147"/>
                <a:gd name="T24" fmla="*/ 8 w 193"/>
                <a:gd name="T25" fmla="*/ 32 h 147"/>
                <a:gd name="T26" fmla="*/ 12 w 193"/>
                <a:gd name="T27" fmla="*/ 32 h 147"/>
                <a:gd name="T28" fmla="*/ 14 w 193"/>
                <a:gd name="T29" fmla="*/ 35 h 147"/>
                <a:gd name="T30" fmla="*/ 7 w 193"/>
                <a:gd name="T31" fmla="*/ 58 h 147"/>
                <a:gd name="T32" fmla="*/ 14 w 193"/>
                <a:gd name="T33" fmla="*/ 95 h 147"/>
                <a:gd name="T34" fmla="*/ 38 w 193"/>
                <a:gd name="T35" fmla="*/ 121 h 147"/>
                <a:gd name="T36" fmla="*/ 73 w 193"/>
                <a:gd name="T37" fmla="*/ 136 h 147"/>
                <a:gd name="T38" fmla="*/ 111 w 193"/>
                <a:gd name="T39" fmla="*/ 141 h 147"/>
                <a:gd name="T40" fmla="*/ 149 w 193"/>
                <a:gd name="T41" fmla="*/ 130 h 147"/>
                <a:gd name="T42" fmla="*/ 176 w 193"/>
                <a:gd name="T43" fmla="*/ 101 h 147"/>
                <a:gd name="T44" fmla="*/ 186 w 193"/>
                <a:gd name="T45" fmla="*/ 68 h 147"/>
                <a:gd name="T46" fmla="*/ 175 w 193"/>
                <a:gd name="T47" fmla="*/ 39 h 147"/>
                <a:gd name="T48" fmla="*/ 139 w 193"/>
                <a:gd name="T49" fmla="*/ 15 h 147"/>
                <a:gd name="T50" fmla="*/ 91 w 193"/>
                <a:gd name="T51" fmla="*/ 7 h 147"/>
                <a:gd name="T52" fmla="*/ 58 w 193"/>
                <a:gd name="T53" fmla="*/ 12 h 147"/>
                <a:gd name="T54" fmla="*/ 37 w 193"/>
                <a:gd name="T55" fmla="*/ 23 h 147"/>
                <a:gd name="T56" fmla="*/ 23 w 193"/>
                <a:gd name="T57" fmla="*/ 46 h 147"/>
                <a:gd name="T58" fmla="*/ 20 w 193"/>
                <a:gd name="T59" fmla="*/ 48 h 147"/>
                <a:gd name="T60" fmla="*/ 18 w 193"/>
                <a:gd name="T61" fmla="*/ 47 h 147"/>
                <a:gd name="T62" fmla="*/ 16 w 193"/>
                <a:gd name="T63" fmla="*/ 44 h 147"/>
                <a:gd name="T64" fmla="*/ 31 w 193"/>
                <a:gd name="T65" fmla="*/ 18 h 147"/>
                <a:gd name="T66" fmla="*/ 65 w 193"/>
                <a:gd name="T67" fmla="*/ 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147">
                  <a:moveTo>
                    <a:pt x="84" y="0"/>
                  </a:moveTo>
                  <a:lnTo>
                    <a:pt x="106" y="0"/>
                  </a:lnTo>
                  <a:lnTo>
                    <a:pt x="127" y="4"/>
                  </a:lnTo>
                  <a:lnTo>
                    <a:pt x="147" y="11"/>
                  </a:lnTo>
                  <a:lnTo>
                    <a:pt x="165" y="21"/>
                  </a:lnTo>
                  <a:lnTo>
                    <a:pt x="180" y="35"/>
                  </a:lnTo>
                  <a:lnTo>
                    <a:pt x="187" y="44"/>
                  </a:lnTo>
                  <a:lnTo>
                    <a:pt x="191" y="55"/>
                  </a:lnTo>
                  <a:lnTo>
                    <a:pt x="193" y="69"/>
                  </a:lnTo>
                  <a:lnTo>
                    <a:pt x="190" y="85"/>
                  </a:lnTo>
                  <a:lnTo>
                    <a:pt x="183" y="103"/>
                  </a:lnTo>
                  <a:lnTo>
                    <a:pt x="171" y="121"/>
                  </a:lnTo>
                  <a:lnTo>
                    <a:pt x="154" y="134"/>
                  </a:lnTo>
                  <a:lnTo>
                    <a:pt x="136" y="142"/>
                  </a:lnTo>
                  <a:lnTo>
                    <a:pt x="117" y="147"/>
                  </a:lnTo>
                  <a:lnTo>
                    <a:pt x="96" y="147"/>
                  </a:lnTo>
                  <a:lnTo>
                    <a:pt x="73" y="145"/>
                  </a:lnTo>
                  <a:lnTo>
                    <a:pt x="51" y="136"/>
                  </a:lnTo>
                  <a:lnTo>
                    <a:pt x="37" y="128"/>
                  </a:lnTo>
                  <a:lnTo>
                    <a:pt x="23" y="119"/>
                  </a:lnTo>
                  <a:lnTo>
                    <a:pt x="12" y="105"/>
                  </a:lnTo>
                  <a:lnTo>
                    <a:pt x="4" y="90"/>
                  </a:lnTo>
                  <a:lnTo>
                    <a:pt x="0" y="73"/>
                  </a:lnTo>
                  <a:lnTo>
                    <a:pt x="0" y="54"/>
                  </a:lnTo>
                  <a:lnTo>
                    <a:pt x="7" y="33"/>
                  </a:lnTo>
                  <a:lnTo>
                    <a:pt x="8" y="32"/>
                  </a:lnTo>
                  <a:lnTo>
                    <a:pt x="9" y="32"/>
                  </a:lnTo>
                  <a:lnTo>
                    <a:pt x="12" y="32"/>
                  </a:lnTo>
                  <a:lnTo>
                    <a:pt x="14" y="33"/>
                  </a:lnTo>
                  <a:lnTo>
                    <a:pt x="14" y="35"/>
                  </a:lnTo>
                  <a:lnTo>
                    <a:pt x="14" y="36"/>
                  </a:lnTo>
                  <a:lnTo>
                    <a:pt x="7" y="58"/>
                  </a:lnTo>
                  <a:lnTo>
                    <a:pt x="8" y="77"/>
                  </a:lnTo>
                  <a:lnTo>
                    <a:pt x="14" y="95"/>
                  </a:lnTo>
                  <a:lnTo>
                    <a:pt x="25" y="109"/>
                  </a:lnTo>
                  <a:lnTo>
                    <a:pt x="38" y="121"/>
                  </a:lnTo>
                  <a:lnTo>
                    <a:pt x="55" y="130"/>
                  </a:lnTo>
                  <a:lnTo>
                    <a:pt x="73" y="136"/>
                  </a:lnTo>
                  <a:lnTo>
                    <a:pt x="92" y="141"/>
                  </a:lnTo>
                  <a:lnTo>
                    <a:pt x="111" y="141"/>
                  </a:lnTo>
                  <a:lnTo>
                    <a:pt x="131" y="136"/>
                  </a:lnTo>
                  <a:lnTo>
                    <a:pt x="149" y="130"/>
                  </a:lnTo>
                  <a:lnTo>
                    <a:pt x="164" y="117"/>
                  </a:lnTo>
                  <a:lnTo>
                    <a:pt x="176" y="101"/>
                  </a:lnTo>
                  <a:lnTo>
                    <a:pt x="183" y="84"/>
                  </a:lnTo>
                  <a:lnTo>
                    <a:pt x="186" y="68"/>
                  </a:lnTo>
                  <a:lnTo>
                    <a:pt x="183" y="52"/>
                  </a:lnTo>
                  <a:lnTo>
                    <a:pt x="175" y="39"/>
                  </a:lnTo>
                  <a:lnTo>
                    <a:pt x="160" y="26"/>
                  </a:lnTo>
                  <a:lnTo>
                    <a:pt x="139" y="15"/>
                  </a:lnTo>
                  <a:lnTo>
                    <a:pt x="116" y="10"/>
                  </a:lnTo>
                  <a:lnTo>
                    <a:pt x="91" y="7"/>
                  </a:lnTo>
                  <a:lnTo>
                    <a:pt x="66" y="10"/>
                  </a:lnTo>
                  <a:lnTo>
                    <a:pt x="58" y="12"/>
                  </a:lnTo>
                  <a:lnTo>
                    <a:pt x="47" y="17"/>
                  </a:lnTo>
                  <a:lnTo>
                    <a:pt x="37" y="23"/>
                  </a:lnTo>
                  <a:lnTo>
                    <a:pt x="29" y="33"/>
                  </a:lnTo>
                  <a:lnTo>
                    <a:pt x="23" y="46"/>
                  </a:lnTo>
                  <a:lnTo>
                    <a:pt x="23" y="47"/>
                  </a:lnTo>
                  <a:lnTo>
                    <a:pt x="20" y="48"/>
                  </a:lnTo>
                  <a:lnTo>
                    <a:pt x="19" y="48"/>
                  </a:lnTo>
                  <a:lnTo>
                    <a:pt x="18" y="47"/>
                  </a:lnTo>
                  <a:lnTo>
                    <a:pt x="16" y="46"/>
                  </a:lnTo>
                  <a:lnTo>
                    <a:pt x="16" y="44"/>
                  </a:lnTo>
                  <a:lnTo>
                    <a:pt x="22" y="30"/>
                  </a:lnTo>
                  <a:lnTo>
                    <a:pt x="31" y="18"/>
                  </a:lnTo>
                  <a:lnTo>
                    <a:pt x="47" y="10"/>
                  </a:lnTo>
                  <a:lnTo>
                    <a:pt x="65" y="3"/>
                  </a:lnTo>
                  <a:lnTo>
                    <a:pt x="84"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41" name="Freeform 292"/>
            <p:cNvSpPr/>
            <p:nvPr/>
          </p:nvSpPr>
          <p:spPr bwMode="auto">
            <a:xfrm>
              <a:off x="4971762" y="3039774"/>
              <a:ext cx="550863" cy="384175"/>
            </a:xfrm>
            <a:custGeom>
              <a:avLst/>
              <a:gdLst>
                <a:gd name="T0" fmla="*/ 116 w 347"/>
                <a:gd name="T1" fmla="*/ 2 h 242"/>
                <a:gd name="T2" fmla="*/ 115 w 347"/>
                <a:gd name="T3" fmla="*/ 6 h 242"/>
                <a:gd name="T4" fmla="*/ 66 w 347"/>
                <a:gd name="T5" fmla="*/ 7 h 242"/>
                <a:gd name="T6" fmla="*/ 11 w 347"/>
                <a:gd name="T7" fmla="*/ 16 h 242"/>
                <a:gd name="T8" fmla="*/ 55 w 347"/>
                <a:gd name="T9" fmla="*/ 25 h 242"/>
                <a:gd name="T10" fmla="*/ 91 w 347"/>
                <a:gd name="T11" fmla="*/ 28 h 242"/>
                <a:gd name="T12" fmla="*/ 94 w 347"/>
                <a:gd name="T13" fmla="*/ 33 h 242"/>
                <a:gd name="T14" fmla="*/ 64 w 347"/>
                <a:gd name="T15" fmla="*/ 43 h 242"/>
                <a:gd name="T16" fmla="*/ 36 w 347"/>
                <a:gd name="T17" fmla="*/ 61 h 242"/>
                <a:gd name="T18" fmla="*/ 69 w 347"/>
                <a:gd name="T19" fmla="*/ 65 h 242"/>
                <a:gd name="T20" fmla="*/ 81 w 347"/>
                <a:gd name="T21" fmla="*/ 73 h 242"/>
                <a:gd name="T22" fmla="*/ 72 w 347"/>
                <a:gd name="T23" fmla="*/ 84 h 242"/>
                <a:gd name="T24" fmla="*/ 57 w 347"/>
                <a:gd name="T25" fmla="*/ 98 h 242"/>
                <a:gd name="T26" fmla="*/ 77 w 347"/>
                <a:gd name="T27" fmla="*/ 102 h 242"/>
                <a:gd name="T28" fmla="*/ 95 w 347"/>
                <a:gd name="T29" fmla="*/ 113 h 242"/>
                <a:gd name="T30" fmla="*/ 87 w 347"/>
                <a:gd name="T31" fmla="*/ 135 h 242"/>
                <a:gd name="T32" fmla="*/ 79 w 347"/>
                <a:gd name="T33" fmla="*/ 151 h 242"/>
                <a:gd name="T34" fmla="*/ 108 w 347"/>
                <a:gd name="T35" fmla="*/ 155 h 242"/>
                <a:gd name="T36" fmla="*/ 121 w 347"/>
                <a:gd name="T37" fmla="*/ 160 h 242"/>
                <a:gd name="T38" fmla="*/ 115 w 347"/>
                <a:gd name="T39" fmla="*/ 171 h 242"/>
                <a:gd name="T40" fmla="*/ 102 w 347"/>
                <a:gd name="T41" fmla="*/ 182 h 242"/>
                <a:gd name="T42" fmla="*/ 115 w 347"/>
                <a:gd name="T43" fmla="*/ 181 h 242"/>
                <a:gd name="T44" fmla="*/ 170 w 347"/>
                <a:gd name="T45" fmla="*/ 181 h 242"/>
                <a:gd name="T46" fmla="*/ 171 w 347"/>
                <a:gd name="T47" fmla="*/ 185 h 242"/>
                <a:gd name="T48" fmla="*/ 160 w 347"/>
                <a:gd name="T49" fmla="*/ 200 h 242"/>
                <a:gd name="T50" fmla="*/ 221 w 347"/>
                <a:gd name="T51" fmla="*/ 188 h 242"/>
                <a:gd name="T52" fmla="*/ 225 w 347"/>
                <a:gd name="T53" fmla="*/ 191 h 242"/>
                <a:gd name="T54" fmla="*/ 245 w 347"/>
                <a:gd name="T55" fmla="*/ 228 h 242"/>
                <a:gd name="T56" fmla="*/ 287 w 347"/>
                <a:gd name="T57" fmla="*/ 235 h 242"/>
                <a:gd name="T58" fmla="*/ 346 w 347"/>
                <a:gd name="T59" fmla="*/ 235 h 242"/>
                <a:gd name="T60" fmla="*/ 347 w 347"/>
                <a:gd name="T61" fmla="*/ 240 h 242"/>
                <a:gd name="T62" fmla="*/ 324 w 347"/>
                <a:gd name="T63" fmla="*/ 240 h 242"/>
                <a:gd name="T64" fmla="*/ 258 w 347"/>
                <a:gd name="T65" fmla="*/ 240 h 242"/>
                <a:gd name="T66" fmla="*/ 222 w 347"/>
                <a:gd name="T67" fmla="*/ 214 h 242"/>
                <a:gd name="T68" fmla="*/ 186 w 347"/>
                <a:gd name="T69" fmla="*/ 202 h 242"/>
                <a:gd name="T70" fmla="*/ 149 w 347"/>
                <a:gd name="T71" fmla="*/ 207 h 242"/>
                <a:gd name="T72" fmla="*/ 148 w 347"/>
                <a:gd name="T73" fmla="*/ 203 h 242"/>
                <a:gd name="T74" fmla="*/ 148 w 347"/>
                <a:gd name="T75" fmla="*/ 184 h 242"/>
                <a:gd name="T76" fmla="*/ 102 w 347"/>
                <a:gd name="T77" fmla="*/ 191 h 242"/>
                <a:gd name="T78" fmla="*/ 86 w 347"/>
                <a:gd name="T79" fmla="*/ 189 h 242"/>
                <a:gd name="T80" fmla="*/ 91 w 347"/>
                <a:gd name="T81" fmla="*/ 181 h 242"/>
                <a:gd name="T82" fmla="*/ 108 w 347"/>
                <a:gd name="T83" fmla="*/ 167 h 242"/>
                <a:gd name="T84" fmla="*/ 95 w 347"/>
                <a:gd name="T85" fmla="*/ 160 h 242"/>
                <a:gd name="T86" fmla="*/ 75 w 347"/>
                <a:gd name="T87" fmla="*/ 156 h 242"/>
                <a:gd name="T88" fmla="*/ 75 w 347"/>
                <a:gd name="T89" fmla="*/ 142 h 242"/>
                <a:gd name="T90" fmla="*/ 87 w 347"/>
                <a:gd name="T91" fmla="*/ 123 h 242"/>
                <a:gd name="T92" fmla="*/ 87 w 347"/>
                <a:gd name="T93" fmla="*/ 113 h 242"/>
                <a:gd name="T94" fmla="*/ 76 w 347"/>
                <a:gd name="T95" fmla="*/ 109 h 242"/>
                <a:gd name="T96" fmla="*/ 61 w 347"/>
                <a:gd name="T97" fmla="*/ 107 h 242"/>
                <a:gd name="T98" fmla="*/ 48 w 347"/>
                <a:gd name="T99" fmla="*/ 102 h 242"/>
                <a:gd name="T100" fmla="*/ 53 w 347"/>
                <a:gd name="T101" fmla="*/ 93 h 242"/>
                <a:gd name="T102" fmla="*/ 68 w 347"/>
                <a:gd name="T103" fmla="*/ 79 h 242"/>
                <a:gd name="T104" fmla="*/ 47 w 347"/>
                <a:gd name="T105" fmla="*/ 69 h 242"/>
                <a:gd name="T106" fmla="*/ 15 w 347"/>
                <a:gd name="T107" fmla="*/ 61 h 242"/>
                <a:gd name="T108" fmla="*/ 15 w 347"/>
                <a:gd name="T109" fmla="*/ 56 h 242"/>
                <a:gd name="T110" fmla="*/ 62 w 347"/>
                <a:gd name="T111" fmla="*/ 36 h 242"/>
                <a:gd name="T112" fmla="*/ 51 w 347"/>
                <a:gd name="T113" fmla="*/ 32 h 242"/>
                <a:gd name="T114" fmla="*/ 2 w 347"/>
                <a:gd name="T115" fmla="*/ 18 h 242"/>
                <a:gd name="T116" fmla="*/ 0 w 347"/>
                <a:gd name="T117" fmla="*/ 13 h 242"/>
                <a:gd name="T118" fmla="*/ 42 w 347"/>
                <a:gd name="T119" fmla="*/ 2 h 242"/>
                <a:gd name="T120" fmla="*/ 113 w 347"/>
                <a:gd name="T12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7" h="242">
                  <a:moveTo>
                    <a:pt x="113" y="0"/>
                  </a:moveTo>
                  <a:lnTo>
                    <a:pt x="115" y="0"/>
                  </a:lnTo>
                  <a:lnTo>
                    <a:pt x="116" y="2"/>
                  </a:lnTo>
                  <a:lnTo>
                    <a:pt x="117" y="3"/>
                  </a:lnTo>
                  <a:lnTo>
                    <a:pt x="116" y="5"/>
                  </a:lnTo>
                  <a:lnTo>
                    <a:pt x="115" y="6"/>
                  </a:lnTo>
                  <a:lnTo>
                    <a:pt x="113" y="7"/>
                  </a:lnTo>
                  <a:lnTo>
                    <a:pt x="87" y="7"/>
                  </a:lnTo>
                  <a:lnTo>
                    <a:pt x="66" y="7"/>
                  </a:lnTo>
                  <a:lnTo>
                    <a:pt x="47" y="9"/>
                  </a:lnTo>
                  <a:lnTo>
                    <a:pt x="28" y="10"/>
                  </a:lnTo>
                  <a:lnTo>
                    <a:pt x="11" y="16"/>
                  </a:lnTo>
                  <a:lnTo>
                    <a:pt x="24" y="21"/>
                  </a:lnTo>
                  <a:lnTo>
                    <a:pt x="39" y="24"/>
                  </a:lnTo>
                  <a:lnTo>
                    <a:pt x="55" y="25"/>
                  </a:lnTo>
                  <a:lnTo>
                    <a:pt x="72" y="27"/>
                  </a:lnTo>
                  <a:lnTo>
                    <a:pt x="81" y="27"/>
                  </a:lnTo>
                  <a:lnTo>
                    <a:pt x="91" y="28"/>
                  </a:lnTo>
                  <a:lnTo>
                    <a:pt x="94" y="29"/>
                  </a:lnTo>
                  <a:lnTo>
                    <a:pt x="95" y="31"/>
                  </a:lnTo>
                  <a:lnTo>
                    <a:pt x="94" y="33"/>
                  </a:lnTo>
                  <a:lnTo>
                    <a:pt x="92" y="35"/>
                  </a:lnTo>
                  <a:lnTo>
                    <a:pt x="79" y="39"/>
                  </a:lnTo>
                  <a:lnTo>
                    <a:pt x="64" y="43"/>
                  </a:lnTo>
                  <a:lnTo>
                    <a:pt x="43" y="50"/>
                  </a:lnTo>
                  <a:lnTo>
                    <a:pt x="25" y="58"/>
                  </a:lnTo>
                  <a:lnTo>
                    <a:pt x="36" y="61"/>
                  </a:lnTo>
                  <a:lnTo>
                    <a:pt x="47" y="61"/>
                  </a:lnTo>
                  <a:lnTo>
                    <a:pt x="58" y="62"/>
                  </a:lnTo>
                  <a:lnTo>
                    <a:pt x="69" y="65"/>
                  </a:lnTo>
                  <a:lnTo>
                    <a:pt x="80" y="71"/>
                  </a:lnTo>
                  <a:lnTo>
                    <a:pt x="80" y="72"/>
                  </a:lnTo>
                  <a:lnTo>
                    <a:pt x="81" y="73"/>
                  </a:lnTo>
                  <a:lnTo>
                    <a:pt x="80" y="75"/>
                  </a:lnTo>
                  <a:lnTo>
                    <a:pt x="76" y="80"/>
                  </a:lnTo>
                  <a:lnTo>
                    <a:pt x="72" y="84"/>
                  </a:lnTo>
                  <a:lnTo>
                    <a:pt x="66" y="90"/>
                  </a:lnTo>
                  <a:lnTo>
                    <a:pt x="62" y="94"/>
                  </a:lnTo>
                  <a:lnTo>
                    <a:pt x="57" y="98"/>
                  </a:lnTo>
                  <a:lnTo>
                    <a:pt x="62" y="100"/>
                  </a:lnTo>
                  <a:lnTo>
                    <a:pt x="68" y="101"/>
                  </a:lnTo>
                  <a:lnTo>
                    <a:pt x="77" y="102"/>
                  </a:lnTo>
                  <a:lnTo>
                    <a:pt x="86" y="104"/>
                  </a:lnTo>
                  <a:lnTo>
                    <a:pt x="91" y="108"/>
                  </a:lnTo>
                  <a:lnTo>
                    <a:pt x="95" y="113"/>
                  </a:lnTo>
                  <a:lnTo>
                    <a:pt x="95" y="120"/>
                  </a:lnTo>
                  <a:lnTo>
                    <a:pt x="92" y="129"/>
                  </a:lnTo>
                  <a:lnTo>
                    <a:pt x="87" y="135"/>
                  </a:lnTo>
                  <a:lnTo>
                    <a:pt x="84" y="141"/>
                  </a:lnTo>
                  <a:lnTo>
                    <a:pt x="81" y="146"/>
                  </a:lnTo>
                  <a:lnTo>
                    <a:pt x="79" y="151"/>
                  </a:lnTo>
                  <a:lnTo>
                    <a:pt x="87" y="153"/>
                  </a:lnTo>
                  <a:lnTo>
                    <a:pt x="95" y="153"/>
                  </a:lnTo>
                  <a:lnTo>
                    <a:pt x="108" y="155"/>
                  </a:lnTo>
                  <a:lnTo>
                    <a:pt x="119" y="157"/>
                  </a:lnTo>
                  <a:lnTo>
                    <a:pt x="120" y="159"/>
                  </a:lnTo>
                  <a:lnTo>
                    <a:pt x="121" y="160"/>
                  </a:lnTo>
                  <a:lnTo>
                    <a:pt x="120" y="162"/>
                  </a:lnTo>
                  <a:lnTo>
                    <a:pt x="119" y="167"/>
                  </a:lnTo>
                  <a:lnTo>
                    <a:pt x="115" y="171"/>
                  </a:lnTo>
                  <a:lnTo>
                    <a:pt x="110" y="175"/>
                  </a:lnTo>
                  <a:lnTo>
                    <a:pt x="106" y="178"/>
                  </a:lnTo>
                  <a:lnTo>
                    <a:pt x="102" y="182"/>
                  </a:lnTo>
                  <a:lnTo>
                    <a:pt x="99" y="184"/>
                  </a:lnTo>
                  <a:lnTo>
                    <a:pt x="108" y="182"/>
                  </a:lnTo>
                  <a:lnTo>
                    <a:pt x="115" y="181"/>
                  </a:lnTo>
                  <a:lnTo>
                    <a:pt x="134" y="177"/>
                  </a:lnTo>
                  <a:lnTo>
                    <a:pt x="153" y="177"/>
                  </a:lnTo>
                  <a:lnTo>
                    <a:pt x="170" y="181"/>
                  </a:lnTo>
                  <a:lnTo>
                    <a:pt x="171" y="182"/>
                  </a:lnTo>
                  <a:lnTo>
                    <a:pt x="171" y="184"/>
                  </a:lnTo>
                  <a:lnTo>
                    <a:pt x="171" y="185"/>
                  </a:lnTo>
                  <a:lnTo>
                    <a:pt x="171" y="186"/>
                  </a:lnTo>
                  <a:lnTo>
                    <a:pt x="161" y="199"/>
                  </a:lnTo>
                  <a:lnTo>
                    <a:pt x="160" y="200"/>
                  </a:lnTo>
                  <a:lnTo>
                    <a:pt x="183" y="195"/>
                  </a:lnTo>
                  <a:lnTo>
                    <a:pt x="201" y="191"/>
                  </a:lnTo>
                  <a:lnTo>
                    <a:pt x="221" y="188"/>
                  </a:lnTo>
                  <a:lnTo>
                    <a:pt x="222" y="188"/>
                  </a:lnTo>
                  <a:lnTo>
                    <a:pt x="223" y="189"/>
                  </a:lnTo>
                  <a:lnTo>
                    <a:pt x="225" y="191"/>
                  </a:lnTo>
                  <a:lnTo>
                    <a:pt x="229" y="208"/>
                  </a:lnTo>
                  <a:lnTo>
                    <a:pt x="236" y="219"/>
                  </a:lnTo>
                  <a:lnTo>
                    <a:pt x="245" y="228"/>
                  </a:lnTo>
                  <a:lnTo>
                    <a:pt x="258" y="232"/>
                  </a:lnTo>
                  <a:lnTo>
                    <a:pt x="272" y="235"/>
                  </a:lnTo>
                  <a:lnTo>
                    <a:pt x="287" y="235"/>
                  </a:lnTo>
                  <a:lnTo>
                    <a:pt x="305" y="235"/>
                  </a:lnTo>
                  <a:lnTo>
                    <a:pt x="345" y="235"/>
                  </a:lnTo>
                  <a:lnTo>
                    <a:pt x="346" y="235"/>
                  </a:lnTo>
                  <a:lnTo>
                    <a:pt x="347" y="236"/>
                  </a:lnTo>
                  <a:lnTo>
                    <a:pt x="347" y="237"/>
                  </a:lnTo>
                  <a:lnTo>
                    <a:pt x="347" y="240"/>
                  </a:lnTo>
                  <a:lnTo>
                    <a:pt x="346" y="240"/>
                  </a:lnTo>
                  <a:lnTo>
                    <a:pt x="343" y="242"/>
                  </a:lnTo>
                  <a:lnTo>
                    <a:pt x="324" y="240"/>
                  </a:lnTo>
                  <a:lnTo>
                    <a:pt x="305" y="242"/>
                  </a:lnTo>
                  <a:lnTo>
                    <a:pt x="274" y="242"/>
                  </a:lnTo>
                  <a:lnTo>
                    <a:pt x="258" y="240"/>
                  </a:lnTo>
                  <a:lnTo>
                    <a:pt x="244" y="235"/>
                  </a:lnTo>
                  <a:lnTo>
                    <a:pt x="232" y="226"/>
                  </a:lnTo>
                  <a:lnTo>
                    <a:pt x="222" y="214"/>
                  </a:lnTo>
                  <a:lnTo>
                    <a:pt x="218" y="195"/>
                  </a:lnTo>
                  <a:lnTo>
                    <a:pt x="201" y="197"/>
                  </a:lnTo>
                  <a:lnTo>
                    <a:pt x="186" y="202"/>
                  </a:lnTo>
                  <a:lnTo>
                    <a:pt x="168" y="206"/>
                  </a:lnTo>
                  <a:lnTo>
                    <a:pt x="150" y="208"/>
                  </a:lnTo>
                  <a:lnTo>
                    <a:pt x="149" y="207"/>
                  </a:lnTo>
                  <a:lnTo>
                    <a:pt x="148" y="206"/>
                  </a:lnTo>
                  <a:lnTo>
                    <a:pt x="148" y="204"/>
                  </a:lnTo>
                  <a:lnTo>
                    <a:pt x="148" y="203"/>
                  </a:lnTo>
                  <a:lnTo>
                    <a:pt x="154" y="195"/>
                  </a:lnTo>
                  <a:lnTo>
                    <a:pt x="163" y="186"/>
                  </a:lnTo>
                  <a:lnTo>
                    <a:pt x="148" y="184"/>
                  </a:lnTo>
                  <a:lnTo>
                    <a:pt x="132" y="185"/>
                  </a:lnTo>
                  <a:lnTo>
                    <a:pt x="116" y="188"/>
                  </a:lnTo>
                  <a:lnTo>
                    <a:pt x="102" y="191"/>
                  </a:lnTo>
                  <a:lnTo>
                    <a:pt x="88" y="191"/>
                  </a:lnTo>
                  <a:lnTo>
                    <a:pt x="87" y="191"/>
                  </a:lnTo>
                  <a:lnTo>
                    <a:pt x="86" y="189"/>
                  </a:lnTo>
                  <a:lnTo>
                    <a:pt x="84" y="186"/>
                  </a:lnTo>
                  <a:lnTo>
                    <a:pt x="86" y="185"/>
                  </a:lnTo>
                  <a:lnTo>
                    <a:pt x="91" y="181"/>
                  </a:lnTo>
                  <a:lnTo>
                    <a:pt x="98" y="175"/>
                  </a:lnTo>
                  <a:lnTo>
                    <a:pt x="104" y="171"/>
                  </a:lnTo>
                  <a:lnTo>
                    <a:pt x="108" y="167"/>
                  </a:lnTo>
                  <a:lnTo>
                    <a:pt x="112" y="163"/>
                  </a:lnTo>
                  <a:lnTo>
                    <a:pt x="104" y="162"/>
                  </a:lnTo>
                  <a:lnTo>
                    <a:pt x="95" y="160"/>
                  </a:lnTo>
                  <a:lnTo>
                    <a:pt x="88" y="160"/>
                  </a:lnTo>
                  <a:lnTo>
                    <a:pt x="81" y="159"/>
                  </a:lnTo>
                  <a:lnTo>
                    <a:pt x="75" y="156"/>
                  </a:lnTo>
                  <a:lnTo>
                    <a:pt x="72" y="156"/>
                  </a:lnTo>
                  <a:lnTo>
                    <a:pt x="72" y="153"/>
                  </a:lnTo>
                  <a:lnTo>
                    <a:pt x="75" y="142"/>
                  </a:lnTo>
                  <a:lnTo>
                    <a:pt x="81" y="131"/>
                  </a:lnTo>
                  <a:lnTo>
                    <a:pt x="84" y="127"/>
                  </a:lnTo>
                  <a:lnTo>
                    <a:pt x="87" y="123"/>
                  </a:lnTo>
                  <a:lnTo>
                    <a:pt x="88" y="119"/>
                  </a:lnTo>
                  <a:lnTo>
                    <a:pt x="88" y="115"/>
                  </a:lnTo>
                  <a:lnTo>
                    <a:pt x="87" y="113"/>
                  </a:lnTo>
                  <a:lnTo>
                    <a:pt x="84" y="112"/>
                  </a:lnTo>
                  <a:lnTo>
                    <a:pt x="80" y="111"/>
                  </a:lnTo>
                  <a:lnTo>
                    <a:pt x="76" y="109"/>
                  </a:lnTo>
                  <a:lnTo>
                    <a:pt x="72" y="108"/>
                  </a:lnTo>
                  <a:lnTo>
                    <a:pt x="68" y="108"/>
                  </a:lnTo>
                  <a:lnTo>
                    <a:pt x="61" y="107"/>
                  </a:lnTo>
                  <a:lnTo>
                    <a:pt x="54" y="105"/>
                  </a:lnTo>
                  <a:lnTo>
                    <a:pt x="50" y="104"/>
                  </a:lnTo>
                  <a:lnTo>
                    <a:pt x="48" y="102"/>
                  </a:lnTo>
                  <a:lnTo>
                    <a:pt x="47" y="100"/>
                  </a:lnTo>
                  <a:lnTo>
                    <a:pt x="48" y="98"/>
                  </a:lnTo>
                  <a:lnTo>
                    <a:pt x="53" y="93"/>
                  </a:lnTo>
                  <a:lnTo>
                    <a:pt x="57" y="89"/>
                  </a:lnTo>
                  <a:lnTo>
                    <a:pt x="62" y="84"/>
                  </a:lnTo>
                  <a:lnTo>
                    <a:pt x="68" y="79"/>
                  </a:lnTo>
                  <a:lnTo>
                    <a:pt x="72" y="73"/>
                  </a:lnTo>
                  <a:lnTo>
                    <a:pt x="61" y="71"/>
                  </a:lnTo>
                  <a:lnTo>
                    <a:pt x="47" y="69"/>
                  </a:lnTo>
                  <a:lnTo>
                    <a:pt x="30" y="67"/>
                  </a:lnTo>
                  <a:lnTo>
                    <a:pt x="15" y="62"/>
                  </a:lnTo>
                  <a:lnTo>
                    <a:pt x="15" y="61"/>
                  </a:lnTo>
                  <a:lnTo>
                    <a:pt x="14" y="60"/>
                  </a:lnTo>
                  <a:lnTo>
                    <a:pt x="14" y="57"/>
                  </a:lnTo>
                  <a:lnTo>
                    <a:pt x="15" y="56"/>
                  </a:lnTo>
                  <a:lnTo>
                    <a:pt x="29" y="47"/>
                  </a:lnTo>
                  <a:lnTo>
                    <a:pt x="46" y="42"/>
                  </a:lnTo>
                  <a:lnTo>
                    <a:pt x="62" y="36"/>
                  </a:lnTo>
                  <a:lnTo>
                    <a:pt x="73" y="33"/>
                  </a:lnTo>
                  <a:lnTo>
                    <a:pt x="70" y="33"/>
                  </a:lnTo>
                  <a:lnTo>
                    <a:pt x="51" y="32"/>
                  </a:lnTo>
                  <a:lnTo>
                    <a:pt x="32" y="29"/>
                  </a:lnTo>
                  <a:lnTo>
                    <a:pt x="15" y="25"/>
                  </a:lnTo>
                  <a:lnTo>
                    <a:pt x="2" y="18"/>
                  </a:lnTo>
                  <a:lnTo>
                    <a:pt x="0" y="17"/>
                  </a:lnTo>
                  <a:lnTo>
                    <a:pt x="0" y="14"/>
                  </a:lnTo>
                  <a:lnTo>
                    <a:pt x="0" y="13"/>
                  </a:lnTo>
                  <a:lnTo>
                    <a:pt x="2" y="11"/>
                  </a:lnTo>
                  <a:lnTo>
                    <a:pt x="21" y="5"/>
                  </a:lnTo>
                  <a:lnTo>
                    <a:pt x="42" y="2"/>
                  </a:lnTo>
                  <a:lnTo>
                    <a:pt x="65" y="0"/>
                  </a:lnTo>
                  <a:lnTo>
                    <a:pt x="87" y="0"/>
                  </a:lnTo>
                  <a:lnTo>
                    <a:pt x="113"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42" name="Freeform 293"/>
            <p:cNvSpPr/>
            <p:nvPr/>
          </p:nvSpPr>
          <p:spPr bwMode="auto">
            <a:xfrm>
              <a:off x="5103524" y="2938174"/>
              <a:ext cx="636588" cy="301625"/>
            </a:xfrm>
            <a:custGeom>
              <a:avLst/>
              <a:gdLst>
                <a:gd name="T0" fmla="*/ 267 w 401"/>
                <a:gd name="T1" fmla="*/ 2 h 190"/>
                <a:gd name="T2" fmla="*/ 259 w 401"/>
                <a:gd name="T3" fmla="*/ 16 h 190"/>
                <a:gd name="T4" fmla="*/ 248 w 401"/>
                <a:gd name="T5" fmla="*/ 33 h 190"/>
                <a:gd name="T6" fmla="*/ 273 w 401"/>
                <a:gd name="T7" fmla="*/ 29 h 190"/>
                <a:gd name="T8" fmla="*/ 289 w 401"/>
                <a:gd name="T9" fmla="*/ 29 h 190"/>
                <a:gd name="T10" fmla="*/ 288 w 401"/>
                <a:gd name="T11" fmla="*/ 55 h 190"/>
                <a:gd name="T12" fmla="*/ 285 w 401"/>
                <a:gd name="T13" fmla="*/ 66 h 190"/>
                <a:gd name="T14" fmla="*/ 291 w 401"/>
                <a:gd name="T15" fmla="*/ 74 h 190"/>
                <a:gd name="T16" fmla="*/ 315 w 401"/>
                <a:gd name="T17" fmla="*/ 73 h 190"/>
                <a:gd name="T18" fmla="*/ 329 w 401"/>
                <a:gd name="T19" fmla="*/ 74 h 190"/>
                <a:gd name="T20" fmla="*/ 328 w 401"/>
                <a:gd name="T21" fmla="*/ 84 h 190"/>
                <a:gd name="T22" fmla="*/ 317 w 401"/>
                <a:gd name="T23" fmla="*/ 100 h 190"/>
                <a:gd name="T24" fmla="*/ 340 w 401"/>
                <a:gd name="T25" fmla="*/ 104 h 190"/>
                <a:gd name="T26" fmla="*/ 373 w 401"/>
                <a:gd name="T27" fmla="*/ 103 h 190"/>
                <a:gd name="T28" fmla="*/ 373 w 401"/>
                <a:gd name="T29" fmla="*/ 109 h 190"/>
                <a:gd name="T30" fmla="*/ 335 w 401"/>
                <a:gd name="T31" fmla="*/ 139 h 190"/>
                <a:gd name="T32" fmla="*/ 347 w 401"/>
                <a:gd name="T33" fmla="*/ 142 h 190"/>
                <a:gd name="T34" fmla="*/ 399 w 401"/>
                <a:gd name="T35" fmla="*/ 142 h 190"/>
                <a:gd name="T36" fmla="*/ 401 w 401"/>
                <a:gd name="T37" fmla="*/ 146 h 190"/>
                <a:gd name="T38" fmla="*/ 365 w 401"/>
                <a:gd name="T39" fmla="*/ 168 h 190"/>
                <a:gd name="T40" fmla="*/ 297 w 401"/>
                <a:gd name="T41" fmla="*/ 188 h 190"/>
                <a:gd name="T42" fmla="*/ 293 w 401"/>
                <a:gd name="T43" fmla="*/ 187 h 190"/>
                <a:gd name="T44" fmla="*/ 296 w 401"/>
                <a:gd name="T45" fmla="*/ 183 h 190"/>
                <a:gd name="T46" fmla="*/ 358 w 401"/>
                <a:gd name="T47" fmla="*/ 162 h 190"/>
                <a:gd name="T48" fmla="*/ 377 w 401"/>
                <a:gd name="T49" fmla="*/ 144 h 190"/>
                <a:gd name="T50" fmla="*/ 329 w 401"/>
                <a:gd name="T51" fmla="*/ 153 h 190"/>
                <a:gd name="T52" fmla="*/ 307 w 401"/>
                <a:gd name="T53" fmla="*/ 155 h 190"/>
                <a:gd name="T54" fmla="*/ 307 w 401"/>
                <a:gd name="T55" fmla="*/ 150 h 190"/>
                <a:gd name="T56" fmla="*/ 350 w 401"/>
                <a:gd name="T57" fmla="*/ 122 h 190"/>
                <a:gd name="T58" fmla="*/ 341 w 401"/>
                <a:gd name="T59" fmla="*/ 111 h 190"/>
                <a:gd name="T60" fmla="*/ 307 w 401"/>
                <a:gd name="T61" fmla="*/ 111 h 190"/>
                <a:gd name="T62" fmla="*/ 308 w 401"/>
                <a:gd name="T63" fmla="*/ 102 h 190"/>
                <a:gd name="T64" fmla="*/ 318 w 401"/>
                <a:gd name="T65" fmla="*/ 85 h 190"/>
                <a:gd name="T66" fmla="*/ 310 w 401"/>
                <a:gd name="T67" fmla="*/ 81 h 190"/>
                <a:gd name="T68" fmla="*/ 279 w 401"/>
                <a:gd name="T69" fmla="*/ 75 h 190"/>
                <a:gd name="T70" fmla="*/ 281 w 401"/>
                <a:gd name="T71" fmla="*/ 52 h 190"/>
                <a:gd name="T72" fmla="*/ 284 w 401"/>
                <a:gd name="T73" fmla="*/ 36 h 190"/>
                <a:gd name="T74" fmla="*/ 256 w 401"/>
                <a:gd name="T75" fmla="*/ 40 h 190"/>
                <a:gd name="T76" fmla="*/ 241 w 401"/>
                <a:gd name="T77" fmla="*/ 36 h 190"/>
                <a:gd name="T78" fmla="*/ 253 w 401"/>
                <a:gd name="T79" fmla="*/ 11 h 190"/>
                <a:gd name="T80" fmla="*/ 223 w 401"/>
                <a:gd name="T81" fmla="*/ 26 h 190"/>
                <a:gd name="T82" fmla="*/ 186 w 401"/>
                <a:gd name="T83" fmla="*/ 30 h 190"/>
                <a:gd name="T84" fmla="*/ 184 w 401"/>
                <a:gd name="T85" fmla="*/ 26 h 190"/>
                <a:gd name="T86" fmla="*/ 180 w 401"/>
                <a:gd name="T87" fmla="*/ 16 h 190"/>
                <a:gd name="T88" fmla="*/ 136 w 401"/>
                <a:gd name="T89" fmla="*/ 40 h 190"/>
                <a:gd name="T90" fmla="*/ 121 w 401"/>
                <a:gd name="T91" fmla="*/ 20 h 190"/>
                <a:gd name="T92" fmla="*/ 78 w 401"/>
                <a:gd name="T93" fmla="*/ 8 h 190"/>
                <a:gd name="T94" fmla="*/ 5 w 401"/>
                <a:gd name="T95" fmla="*/ 30 h 190"/>
                <a:gd name="T96" fmla="*/ 0 w 401"/>
                <a:gd name="T97" fmla="*/ 27 h 190"/>
                <a:gd name="T98" fmla="*/ 3 w 401"/>
                <a:gd name="T99" fmla="*/ 23 h 190"/>
                <a:gd name="T100" fmla="*/ 85 w 401"/>
                <a:gd name="T101" fmla="*/ 0 h 190"/>
                <a:gd name="T102" fmla="*/ 127 w 401"/>
                <a:gd name="T103" fmla="*/ 15 h 190"/>
                <a:gd name="T104" fmla="*/ 167 w 401"/>
                <a:gd name="T105" fmla="*/ 16 h 190"/>
                <a:gd name="T106" fmla="*/ 200 w 401"/>
                <a:gd name="T107" fmla="*/ 0 h 190"/>
                <a:gd name="T108" fmla="*/ 202 w 401"/>
                <a:gd name="T109" fmla="*/ 5 h 190"/>
                <a:gd name="T110" fmla="*/ 208 w 401"/>
                <a:gd name="T111" fmla="*/ 23 h 190"/>
                <a:gd name="T112" fmla="*/ 249 w 401"/>
                <a:gd name="T113" fmla="*/ 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1" h="190">
                  <a:moveTo>
                    <a:pt x="264" y="0"/>
                  </a:moveTo>
                  <a:lnTo>
                    <a:pt x="266" y="1"/>
                  </a:lnTo>
                  <a:lnTo>
                    <a:pt x="267" y="2"/>
                  </a:lnTo>
                  <a:lnTo>
                    <a:pt x="267" y="4"/>
                  </a:lnTo>
                  <a:lnTo>
                    <a:pt x="263" y="11"/>
                  </a:lnTo>
                  <a:lnTo>
                    <a:pt x="259" y="16"/>
                  </a:lnTo>
                  <a:lnTo>
                    <a:pt x="255" y="22"/>
                  </a:lnTo>
                  <a:lnTo>
                    <a:pt x="251" y="27"/>
                  </a:lnTo>
                  <a:lnTo>
                    <a:pt x="248" y="33"/>
                  </a:lnTo>
                  <a:lnTo>
                    <a:pt x="256" y="33"/>
                  </a:lnTo>
                  <a:lnTo>
                    <a:pt x="266" y="30"/>
                  </a:lnTo>
                  <a:lnTo>
                    <a:pt x="273" y="29"/>
                  </a:lnTo>
                  <a:lnTo>
                    <a:pt x="279" y="29"/>
                  </a:lnTo>
                  <a:lnTo>
                    <a:pt x="286" y="29"/>
                  </a:lnTo>
                  <a:lnTo>
                    <a:pt x="289" y="29"/>
                  </a:lnTo>
                  <a:lnTo>
                    <a:pt x="291" y="30"/>
                  </a:lnTo>
                  <a:lnTo>
                    <a:pt x="291" y="42"/>
                  </a:lnTo>
                  <a:lnTo>
                    <a:pt x="288" y="55"/>
                  </a:lnTo>
                  <a:lnTo>
                    <a:pt x="286" y="59"/>
                  </a:lnTo>
                  <a:lnTo>
                    <a:pt x="285" y="63"/>
                  </a:lnTo>
                  <a:lnTo>
                    <a:pt x="285" y="66"/>
                  </a:lnTo>
                  <a:lnTo>
                    <a:pt x="285" y="70"/>
                  </a:lnTo>
                  <a:lnTo>
                    <a:pt x="286" y="71"/>
                  </a:lnTo>
                  <a:lnTo>
                    <a:pt x="291" y="74"/>
                  </a:lnTo>
                  <a:lnTo>
                    <a:pt x="299" y="74"/>
                  </a:lnTo>
                  <a:lnTo>
                    <a:pt x="308" y="73"/>
                  </a:lnTo>
                  <a:lnTo>
                    <a:pt x="315" y="73"/>
                  </a:lnTo>
                  <a:lnTo>
                    <a:pt x="322" y="73"/>
                  </a:lnTo>
                  <a:lnTo>
                    <a:pt x="326" y="73"/>
                  </a:lnTo>
                  <a:lnTo>
                    <a:pt x="329" y="74"/>
                  </a:lnTo>
                  <a:lnTo>
                    <a:pt x="329" y="75"/>
                  </a:lnTo>
                  <a:lnTo>
                    <a:pt x="329" y="77"/>
                  </a:lnTo>
                  <a:lnTo>
                    <a:pt x="328" y="84"/>
                  </a:lnTo>
                  <a:lnTo>
                    <a:pt x="324" y="89"/>
                  </a:lnTo>
                  <a:lnTo>
                    <a:pt x="321" y="95"/>
                  </a:lnTo>
                  <a:lnTo>
                    <a:pt x="317" y="100"/>
                  </a:lnTo>
                  <a:lnTo>
                    <a:pt x="314" y="107"/>
                  </a:lnTo>
                  <a:lnTo>
                    <a:pt x="326" y="107"/>
                  </a:lnTo>
                  <a:lnTo>
                    <a:pt x="340" y="104"/>
                  </a:lnTo>
                  <a:lnTo>
                    <a:pt x="355" y="102"/>
                  </a:lnTo>
                  <a:lnTo>
                    <a:pt x="372" y="103"/>
                  </a:lnTo>
                  <a:lnTo>
                    <a:pt x="373" y="103"/>
                  </a:lnTo>
                  <a:lnTo>
                    <a:pt x="375" y="104"/>
                  </a:lnTo>
                  <a:lnTo>
                    <a:pt x="375" y="107"/>
                  </a:lnTo>
                  <a:lnTo>
                    <a:pt x="373" y="109"/>
                  </a:lnTo>
                  <a:lnTo>
                    <a:pt x="364" y="120"/>
                  </a:lnTo>
                  <a:lnTo>
                    <a:pt x="350" y="131"/>
                  </a:lnTo>
                  <a:lnTo>
                    <a:pt x="335" y="139"/>
                  </a:lnTo>
                  <a:lnTo>
                    <a:pt x="325" y="146"/>
                  </a:lnTo>
                  <a:lnTo>
                    <a:pt x="328" y="146"/>
                  </a:lnTo>
                  <a:lnTo>
                    <a:pt x="347" y="142"/>
                  </a:lnTo>
                  <a:lnTo>
                    <a:pt x="366" y="137"/>
                  </a:lnTo>
                  <a:lnTo>
                    <a:pt x="384" y="137"/>
                  </a:lnTo>
                  <a:lnTo>
                    <a:pt x="399" y="142"/>
                  </a:lnTo>
                  <a:lnTo>
                    <a:pt x="401" y="142"/>
                  </a:lnTo>
                  <a:lnTo>
                    <a:pt x="401" y="143"/>
                  </a:lnTo>
                  <a:lnTo>
                    <a:pt x="401" y="146"/>
                  </a:lnTo>
                  <a:lnTo>
                    <a:pt x="401" y="147"/>
                  </a:lnTo>
                  <a:lnTo>
                    <a:pt x="384" y="158"/>
                  </a:lnTo>
                  <a:lnTo>
                    <a:pt x="365" y="168"/>
                  </a:lnTo>
                  <a:lnTo>
                    <a:pt x="344" y="175"/>
                  </a:lnTo>
                  <a:lnTo>
                    <a:pt x="322" y="182"/>
                  </a:lnTo>
                  <a:lnTo>
                    <a:pt x="297" y="188"/>
                  </a:lnTo>
                  <a:lnTo>
                    <a:pt x="296" y="190"/>
                  </a:lnTo>
                  <a:lnTo>
                    <a:pt x="295" y="188"/>
                  </a:lnTo>
                  <a:lnTo>
                    <a:pt x="293" y="187"/>
                  </a:lnTo>
                  <a:lnTo>
                    <a:pt x="293" y="184"/>
                  </a:lnTo>
                  <a:lnTo>
                    <a:pt x="293" y="183"/>
                  </a:lnTo>
                  <a:lnTo>
                    <a:pt x="296" y="183"/>
                  </a:lnTo>
                  <a:lnTo>
                    <a:pt x="321" y="175"/>
                  </a:lnTo>
                  <a:lnTo>
                    <a:pt x="340" y="169"/>
                  </a:lnTo>
                  <a:lnTo>
                    <a:pt x="358" y="162"/>
                  </a:lnTo>
                  <a:lnTo>
                    <a:pt x="376" y="155"/>
                  </a:lnTo>
                  <a:lnTo>
                    <a:pt x="391" y="146"/>
                  </a:lnTo>
                  <a:lnTo>
                    <a:pt x="377" y="144"/>
                  </a:lnTo>
                  <a:lnTo>
                    <a:pt x="362" y="146"/>
                  </a:lnTo>
                  <a:lnTo>
                    <a:pt x="346" y="148"/>
                  </a:lnTo>
                  <a:lnTo>
                    <a:pt x="329" y="153"/>
                  </a:lnTo>
                  <a:lnTo>
                    <a:pt x="319" y="154"/>
                  </a:lnTo>
                  <a:lnTo>
                    <a:pt x="310" y="157"/>
                  </a:lnTo>
                  <a:lnTo>
                    <a:pt x="307" y="155"/>
                  </a:lnTo>
                  <a:lnTo>
                    <a:pt x="306" y="154"/>
                  </a:lnTo>
                  <a:lnTo>
                    <a:pt x="306" y="153"/>
                  </a:lnTo>
                  <a:lnTo>
                    <a:pt x="307" y="150"/>
                  </a:lnTo>
                  <a:lnTo>
                    <a:pt x="318" y="142"/>
                  </a:lnTo>
                  <a:lnTo>
                    <a:pt x="332" y="133"/>
                  </a:lnTo>
                  <a:lnTo>
                    <a:pt x="350" y="122"/>
                  </a:lnTo>
                  <a:lnTo>
                    <a:pt x="364" y="109"/>
                  </a:lnTo>
                  <a:lnTo>
                    <a:pt x="353" y="110"/>
                  </a:lnTo>
                  <a:lnTo>
                    <a:pt x="341" y="111"/>
                  </a:lnTo>
                  <a:lnTo>
                    <a:pt x="325" y="114"/>
                  </a:lnTo>
                  <a:lnTo>
                    <a:pt x="308" y="113"/>
                  </a:lnTo>
                  <a:lnTo>
                    <a:pt x="307" y="111"/>
                  </a:lnTo>
                  <a:lnTo>
                    <a:pt x="306" y="110"/>
                  </a:lnTo>
                  <a:lnTo>
                    <a:pt x="306" y="109"/>
                  </a:lnTo>
                  <a:lnTo>
                    <a:pt x="308" y="102"/>
                  </a:lnTo>
                  <a:lnTo>
                    <a:pt x="311" y="96"/>
                  </a:lnTo>
                  <a:lnTo>
                    <a:pt x="314" y="91"/>
                  </a:lnTo>
                  <a:lnTo>
                    <a:pt x="318" y="85"/>
                  </a:lnTo>
                  <a:lnTo>
                    <a:pt x="321" y="80"/>
                  </a:lnTo>
                  <a:lnTo>
                    <a:pt x="315" y="80"/>
                  </a:lnTo>
                  <a:lnTo>
                    <a:pt x="310" y="81"/>
                  </a:lnTo>
                  <a:lnTo>
                    <a:pt x="297" y="81"/>
                  </a:lnTo>
                  <a:lnTo>
                    <a:pt x="288" y="81"/>
                  </a:lnTo>
                  <a:lnTo>
                    <a:pt x="279" y="75"/>
                  </a:lnTo>
                  <a:lnTo>
                    <a:pt x="277" y="69"/>
                  </a:lnTo>
                  <a:lnTo>
                    <a:pt x="278" y="60"/>
                  </a:lnTo>
                  <a:lnTo>
                    <a:pt x="281" y="52"/>
                  </a:lnTo>
                  <a:lnTo>
                    <a:pt x="282" y="47"/>
                  </a:lnTo>
                  <a:lnTo>
                    <a:pt x="284" y="41"/>
                  </a:lnTo>
                  <a:lnTo>
                    <a:pt x="284" y="36"/>
                  </a:lnTo>
                  <a:lnTo>
                    <a:pt x="275" y="36"/>
                  </a:lnTo>
                  <a:lnTo>
                    <a:pt x="267" y="37"/>
                  </a:lnTo>
                  <a:lnTo>
                    <a:pt x="256" y="40"/>
                  </a:lnTo>
                  <a:lnTo>
                    <a:pt x="244" y="40"/>
                  </a:lnTo>
                  <a:lnTo>
                    <a:pt x="241" y="38"/>
                  </a:lnTo>
                  <a:lnTo>
                    <a:pt x="241" y="36"/>
                  </a:lnTo>
                  <a:lnTo>
                    <a:pt x="245" y="23"/>
                  </a:lnTo>
                  <a:lnTo>
                    <a:pt x="252" y="12"/>
                  </a:lnTo>
                  <a:lnTo>
                    <a:pt x="253" y="11"/>
                  </a:lnTo>
                  <a:lnTo>
                    <a:pt x="248" y="13"/>
                  </a:lnTo>
                  <a:lnTo>
                    <a:pt x="241" y="16"/>
                  </a:lnTo>
                  <a:lnTo>
                    <a:pt x="223" y="26"/>
                  </a:lnTo>
                  <a:lnTo>
                    <a:pt x="205" y="31"/>
                  </a:lnTo>
                  <a:lnTo>
                    <a:pt x="187" y="31"/>
                  </a:lnTo>
                  <a:lnTo>
                    <a:pt x="186" y="30"/>
                  </a:lnTo>
                  <a:lnTo>
                    <a:pt x="184" y="30"/>
                  </a:lnTo>
                  <a:lnTo>
                    <a:pt x="184" y="27"/>
                  </a:lnTo>
                  <a:lnTo>
                    <a:pt x="184" y="26"/>
                  </a:lnTo>
                  <a:lnTo>
                    <a:pt x="191" y="12"/>
                  </a:lnTo>
                  <a:lnTo>
                    <a:pt x="191" y="11"/>
                  </a:lnTo>
                  <a:lnTo>
                    <a:pt x="180" y="16"/>
                  </a:lnTo>
                  <a:lnTo>
                    <a:pt x="171" y="23"/>
                  </a:lnTo>
                  <a:lnTo>
                    <a:pt x="154" y="33"/>
                  </a:lnTo>
                  <a:lnTo>
                    <a:pt x="136" y="40"/>
                  </a:lnTo>
                  <a:lnTo>
                    <a:pt x="135" y="38"/>
                  </a:lnTo>
                  <a:lnTo>
                    <a:pt x="132" y="37"/>
                  </a:lnTo>
                  <a:lnTo>
                    <a:pt x="121" y="20"/>
                  </a:lnTo>
                  <a:lnTo>
                    <a:pt x="109" y="11"/>
                  </a:lnTo>
                  <a:lnTo>
                    <a:pt x="95" y="7"/>
                  </a:lnTo>
                  <a:lnTo>
                    <a:pt x="78" y="8"/>
                  </a:lnTo>
                  <a:lnTo>
                    <a:pt x="62" y="12"/>
                  </a:lnTo>
                  <a:lnTo>
                    <a:pt x="43" y="19"/>
                  </a:lnTo>
                  <a:lnTo>
                    <a:pt x="5" y="30"/>
                  </a:lnTo>
                  <a:lnTo>
                    <a:pt x="3" y="30"/>
                  </a:lnTo>
                  <a:lnTo>
                    <a:pt x="1" y="29"/>
                  </a:lnTo>
                  <a:lnTo>
                    <a:pt x="0" y="27"/>
                  </a:lnTo>
                  <a:lnTo>
                    <a:pt x="0" y="24"/>
                  </a:lnTo>
                  <a:lnTo>
                    <a:pt x="1" y="23"/>
                  </a:lnTo>
                  <a:lnTo>
                    <a:pt x="3" y="23"/>
                  </a:lnTo>
                  <a:lnTo>
                    <a:pt x="40" y="12"/>
                  </a:lnTo>
                  <a:lnTo>
                    <a:pt x="69" y="2"/>
                  </a:lnTo>
                  <a:lnTo>
                    <a:pt x="85" y="0"/>
                  </a:lnTo>
                  <a:lnTo>
                    <a:pt x="100" y="0"/>
                  </a:lnTo>
                  <a:lnTo>
                    <a:pt x="114" y="5"/>
                  </a:lnTo>
                  <a:lnTo>
                    <a:pt x="127" y="15"/>
                  </a:lnTo>
                  <a:lnTo>
                    <a:pt x="138" y="31"/>
                  </a:lnTo>
                  <a:lnTo>
                    <a:pt x="153" y="24"/>
                  </a:lnTo>
                  <a:lnTo>
                    <a:pt x="167" y="16"/>
                  </a:lnTo>
                  <a:lnTo>
                    <a:pt x="180" y="8"/>
                  </a:lnTo>
                  <a:lnTo>
                    <a:pt x="197" y="0"/>
                  </a:lnTo>
                  <a:lnTo>
                    <a:pt x="200" y="0"/>
                  </a:lnTo>
                  <a:lnTo>
                    <a:pt x="201" y="1"/>
                  </a:lnTo>
                  <a:lnTo>
                    <a:pt x="202" y="2"/>
                  </a:lnTo>
                  <a:lnTo>
                    <a:pt x="202" y="5"/>
                  </a:lnTo>
                  <a:lnTo>
                    <a:pt x="198" y="15"/>
                  </a:lnTo>
                  <a:lnTo>
                    <a:pt x="194" y="24"/>
                  </a:lnTo>
                  <a:lnTo>
                    <a:pt x="208" y="23"/>
                  </a:lnTo>
                  <a:lnTo>
                    <a:pt x="222" y="18"/>
                  </a:lnTo>
                  <a:lnTo>
                    <a:pt x="237" y="11"/>
                  </a:lnTo>
                  <a:lnTo>
                    <a:pt x="249" y="4"/>
                  </a:lnTo>
                  <a:lnTo>
                    <a:pt x="262" y="0"/>
                  </a:lnTo>
                  <a:lnTo>
                    <a:pt x="264"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sp>
          <p:nvSpPr>
            <p:cNvPr id="43" name="Freeform 294"/>
            <p:cNvSpPr/>
            <p:nvPr/>
          </p:nvSpPr>
          <p:spPr bwMode="auto">
            <a:xfrm>
              <a:off x="5427374" y="3296949"/>
              <a:ext cx="111125" cy="106363"/>
            </a:xfrm>
            <a:custGeom>
              <a:avLst/>
              <a:gdLst>
                <a:gd name="T0" fmla="*/ 33 w 70"/>
                <a:gd name="T1" fmla="*/ 0 h 67"/>
                <a:gd name="T2" fmla="*/ 36 w 70"/>
                <a:gd name="T3" fmla="*/ 0 h 67"/>
                <a:gd name="T4" fmla="*/ 37 w 70"/>
                <a:gd name="T5" fmla="*/ 1 h 67"/>
                <a:gd name="T6" fmla="*/ 37 w 70"/>
                <a:gd name="T7" fmla="*/ 4 h 67"/>
                <a:gd name="T8" fmla="*/ 36 w 70"/>
                <a:gd name="T9" fmla="*/ 5 h 67"/>
                <a:gd name="T10" fmla="*/ 34 w 70"/>
                <a:gd name="T11" fmla="*/ 6 h 67"/>
                <a:gd name="T12" fmla="*/ 33 w 70"/>
                <a:gd name="T13" fmla="*/ 6 h 67"/>
                <a:gd name="T14" fmla="*/ 30 w 70"/>
                <a:gd name="T15" fmla="*/ 6 h 67"/>
                <a:gd name="T16" fmla="*/ 26 w 70"/>
                <a:gd name="T17" fmla="*/ 8 h 67"/>
                <a:gd name="T18" fmla="*/ 22 w 70"/>
                <a:gd name="T19" fmla="*/ 9 h 67"/>
                <a:gd name="T20" fmla="*/ 18 w 70"/>
                <a:gd name="T21" fmla="*/ 12 h 67"/>
                <a:gd name="T22" fmla="*/ 13 w 70"/>
                <a:gd name="T23" fmla="*/ 16 h 67"/>
                <a:gd name="T24" fmla="*/ 11 w 70"/>
                <a:gd name="T25" fmla="*/ 19 h 67"/>
                <a:gd name="T26" fmla="*/ 9 w 70"/>
                <a:gd name="T27" fmla="*/ 22 h 67"/>
                <a:gd name="T28" fmla="*/ 8 w 70"/>
                <a:gd name="T29" fmla="*/ 26 h 67"/>
                <a:gd name="T30" fmla="*/ 8 w 70"/>
                <a:gd name="T31" fmla="*/ 29 h 67"/>
                <a:gd name="T32" fmla="*/ 13 w 70"/>
                <a:gd name="T33" fmla="*/ 33 h 67"/>
                <a:gd name="T34" fmla="*/ 23 w 70"/>
                <a:gd name="T35" fmla="*/ 35 h 67"/>
                <a:gd name="T36" fmla="*/ 34 w 70"/>
                <a:gd name="T37" fmla="*/ 35 h 67"/>
                <a:gd name="T38" fmla="*/ 47 w 70"/>
                <a:gd name="T39" fmla="*/ 35 h 67"/>
                <a:gd name="T40" fmla="*/ 59 w 70"/>
                <a:gd name="T41" fmla="*/ 38 h 67"/>
                <a:gd name="T42" fmla="*/ 67 w 70"/>
                <a:gd name="T43" fmla="*/ 45 h 67"/>
                <a:gd name="T44" fmla="*/ 69 w 70"/>
                <a:gd name="T45" fmla="*/ 48 h 67"/>
                <a:gd name="T46" fmla="*/ 70 w 70"/>
                <a:gd name="T47" fmla="*/ 53 h 67"/>
                <a:gd name="T48" fmla="*/ 70 w 70"/>
                <a:gd name="T49" fmla="*/ 59 h 67"/>
                <a:gd name="T50" fmla="*/ 69 w 70"/>
                <a:gd name="T51" fmla="*/ 64 h 67"/>
                <a:gd name="T52" fmla="*/ 67 w 70"/>
                <a:gd name="T53" fmla="*/ 67 h 67"/>
                <a:gd name="T54" fmla="*/ 64 w 70"/>
                <a:gd name="T55" fmla="*/ 67 h 67"/>
                <a:gd name="T56" fmla="*/ 64 w 70"/>
                <a:gd name="T57" fmla="*/ 67 h 67"/>
                <a:gd name="T58" fmla="*/ 62 w 70"/>
                <a:gd name="T59" fmla="*/ 67 h 67"/>
                <a:gd name="T60" fmla="*/ 62 w 70"/>
                <a:gd name="T61" fmla="*/ 64 h 67"/>
                <a:gd name="T62" fmla="*/ 62 w 70"/>
                <a:gd name="T63" fmla="*/ 63 h 67"/>
                <a:gd name="T64" fmla="*/ 63 w 70"/>
                <a:gd name="T65" fmla="*/ 57 h 67"/>
                <a:gd name="T66" fmla="*/ 63 w 70"/>
                <a:gd name="T67" fmla="*/ 52 h 67"/>
                <a:gd name="T68" fmla="*/ 60 w 70"/>
                <a:gd name="T69" fmla="*/ 49 h 67"/>
                <a:gd name="T70" fmla="*/ 55 w 70"/>
                <a:gd name="T71" fmla="*/ 45 h 67"/>
                <a:gd name="T72" fmla="*/ 45 w 70"/>
                <a:gd name="T73" fmla="*/ 42 h 67"/>
                <a:gd name="T74" fmla="*/ 33 w 70"/>
                <a:gd name="T75" fmla="*/ 42 h 67"/>
                <a:gd name="T76" fmla="*/ 23 w 70"/>
                <a:gd name="T77" fmla="*/ 42 h 67"/>
                <a:gd name="T78" fmla="*/ 13 w 70"/>
                <a:gd name="T79" fmla="*/ 41 h 67"/>
                <a:gd name="T80" fmla="*/ 7 w 70"/>
                <a:gd name="T81" fmla="*/ 38 h 67"/>
                <a:gd name="T82" fmla="*/ 1 w 70"/>
                <a:gd name="T83" fmla="*/ 31 h 67"/>
                <a:gd name="T84" fmla="*/ 0 w 70"/>
                <a:gd name="T85" fmla="*/ 29 h 67"/>
                <a:gd name="T86" fmla="*/ 0 w 70"/>
                <a:gd name="T87" fmla="*/ 23 h 67"/>
                <a:gd name="T88" fmla="*/ 2 w 70"/>
                <a:gd name="T89" fmla="*/ 19 h 67"/>
                <a:gd name="T90" fmla="*/ 5 w 70"/>
                <a:gd name="T91" fmla="*/ 15 h 67"/>
                <a:gd name="T92" fmla="*/ 13 w 70"/>
                <a:gd name="T93" fmla="*/ 6 h 67"/>
                <a:gd name="T94" fmla="*/ 23 w 70"/>
                <a:gd name="T95" fmla="*/ 1 h 67"/>
                <a:gd name="T96" fmla="*/ 33 w 70"/>
                <a:gd name="T9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 h="67">
                  <a:moveTo>
                    <a:pt x="33" y="0"/>
                  </a:moveTo>
                  <a:lnTo>
                    <a:pt x="36" y="0"/>
                  </a:lnTo>
                  <a:lnTo>
                    <a:pt x="37" y="1"/>
                  </a:lnTo>
                  <a:lnTo>
                    <a:pt x="37" y="4"/>
                  </a:lnTo>
                  <a:lnTo>
                    <a:pt x="36" y="5"/>
                  </a:lnTo>
                  <a:lnTo>
                    <a:pt x="34" y="6"/>
                  </a:lnTo>
                  <a:lnTo>
                    <a:pt x="33" y="6"/>
                  </a:lnTo>
                  <a:lnTo>
                    <a:pt x="30" y="6"/>
                  </a:lnTo>
                  <a:lnTo>
                    <a:pt x="26" y="8"/>
                  </a:lnTo>
                  <a:lnTo>
                    <a:pt x="22" y="9"/>
                  </a:lnTo>
                  <a:lnTo>
                    <a:pt x="18" y="12"/>
                  </a:lnTo>
                  <a:lnTo>
                    <a:pt x="13" y="16"/>
                  </a:lnTo>
                  <a:lnTo>
                    <a:pt x="11" y="19"/>
                  </a:lnTo>
                  <a:lnTo>
                    <a:pt x="9" y="22"/>
                  </a:lnTo>
                  <a:lnTo>
                    <a:pt x="8" y="26"/>
                  </a:lnTo>
                  <a:lnTo>
                    <a:pt x="8" y="29"/>
                  </a:lnTo>
                  <a:lnTo>
                    <a:pt x="13" y="33"/>
                  </a:lnTo>
                  <a:lnTo>
                    <a:pt x="23" y="35"/>
                  </a:lnTo>
                  <a:lnTo>
                    <a:pt x="34" y="35"/>
                  </a:lnTo>
                  <a:lnTo>
                    <a:pt x="47" y="35"/>
                  </a:lnTo>
                  <a:lnTo>
                    <a:pt x="59" y="38"/>
                  </a:lnTo>
                  <a:lnTo>
                    <a:pt x="67" y="45"/>
                  </a:lnTo>
                  <a:lnTo>
                    <a:pt x="69" y="48"/>
                  </a:lnTo>
                  <a:lnTo>
                    <a:pt x="70" y="53"/>
                  </a:lnTo>
                  <a:lnTo>
                    <a:pt x="70" y="59"/>
                  </a:lnTo>
                  <a:lnTo>
                    <a:pt x="69" y="64"/>
                  </a:lnTo>
                  <a:lnTo>
                    <a:pt x="67" y="67"/>
                  </a:lnTo>
                  <a:lnTo>
                    <a:pt x="64" y="67"/>
                  </a:lnTo>
                  <a:lnTo>
                    <a:pt x="64" y="67"/>
                  </a:lnTo>
                  <a:lnTo>
                    <a:pt x="62" y="67"/>
                  </a:lnTo>
                  <a:lnTo>
                    <a:pt x="62" y="64"/>
                  </a:lnTo>
                  <a:lnTo>
                    <a:pt x="62" y="63"/>
                  </a:lnTo>
                  <a:lnTo>
                    <a:pt x="63" y="57"/>
                  </a:lnTo>
                  <a:lnTo>
                    <a:pt x="63" y="52"/>
                  </a:lnTo>
                  <a:lnTo>
                    <a:pt x="60" y="49"/>
                  </a:lnTo>
                  <a:lnTo>
                    <a:pt x="55" y="45"/>
                  </a:lnTo>
                  <a:lnTo>
                    <a:pt x="45" y="42"/>
                  </a:lnTo>
                  <a:lnTo>
                    <a:pt x="33" y="42"/>
                  </a:lnTo>
                  <a:lnTo>
                    <a:pt x="23" y="42"/>
                  </a:lnTo>
                  <a:lnTo>
                    <a:pt x="13" y="41"/>
                  </a:lnTo>
                  <a:lnTo>
                    <a:pt x="7" y="38"/>
                  </a:lnTo>
                  <a:lnTo>
                    <a:pt x="1" y="31"/>
                  </a:lnTo>
                  <a:lnTo>
                    <a:pt x="0" y="29"/>
                  </a:lnTo>
                  <a:lnTo>
                    <a:pt x="0" y="23"/>
                  </a:lnTo>
                  <a:lnTo>
                    <a:pt x="2" y="19"/>
                  </a:lnTo>
                  <a:lnTo>
                    <a:pt x="5" y="15"/>
                  </a:lnTo>
                  <a:lnTo>
                    <a:pt x="13" y="6"/>
                  </a:lnTo>
                  <a:lnTo>
                    <a:pt x="23" y="1"/>
                  </a:lnTo>
                  <a:lnTo>
                    <a:pt x="33" y="0"/>
                  </a:lnTo>
                  <a:close/>
                </a:path>
              </a:pathLst>
            </a:custGeom>
            <a:grpFill/>
            <a:ln w="0">
              <a:solidFill>
                <a:schemeClr val="accent1"/>
              </a:solidFill>
              <a:prstDash val="solid"/>
              <a:round/>
            </a:ln>
          </p:spPr>
          <p:txBody>
            <a:bodyPr vert="horz" wrap="square" lIns="91416" tIns="45708" rIns="91416" bIns="45708" numCol="1" anchor="t" anchorCtr="0" compatLnSpc="1"/>
            <a:lstStyle/>
            <a:p>
              <a:pPr defTabSz="914126"/>
              <a:endParaRPr lang="zh-CN" altLang="en-US" sz="1799">
                <a:solidFill>
                  <a:srgbClr val="333333"/>
                </a:solidFill>
                <a:latin typeface="方正静蕾简体"/>
                <a:ea typeface="方正静蕾简体"/>
                <a:cs typeface="+mn-ea"/>
                <a:sym typeface="+mn-lt"/>
              </a:endParaRPr>
            </a:p>
          </p:txBody>
        </p:sp>
      </p:grpSp>
      <p:sp>
        <p:nvSpPr>
          <p:cNvPr id="44" name="Oval 43"/>
          <p:cNvSpPr/>
          <p:nvPr/>
        </p:nvSpPr>
        <p:spPr>
          <a:xfrm rot="159518">
            <a:off x="4697449" y="253248"/>
            <a:ext cx="3010280" cy="16416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2799">
              <a:solidFill>
                <a:srgbClr val="002060"/>
              </a:solidFill>
              <a:latin typeface="Arial" pitchFamily="34" charset="0"/>
              <a:ea typeface="方正静蕾简体"/>
              <a:cs typeface="Arial" pitchFamily="34" charset="0"/>
            </a:endParaRPr>
          </a:p>
        </p:txBody>
      </p:sp>
      <p:sp>
        <p:nvSpPr>
          <p:cNvPr id="45" name="Rectangle 44"/>
          <p:cNvSpPr/>
          <p:nvPr/>
        </p:nvSpPr>
        <p:spPr>
          <a:xfrm>
            <a:off x="5211451" y="467882"/>
            <a:ext cx="1907871" cy="461545"/>
          </a:xfrm>
          <a:prstGeom prst="rect">
            <a:avLst/>
          </a:prstGeom>
        </p:spPr>
        <p:txBody>
          <a:bodyPr wrap="square">
            <a:spAutoFit/>
          </a:bodyPr>
          <a:lstStyle/>
          <a:p>
            <a:pPr algn="ctr" defTabSz="914126"/>
            <a:r>
              <a:rPr lang="en-US" sz="2399" b="1">
                <a:solidFill>
                  <a:srgbClr val="002060"/>
                </a:solidFill>
                <a:latin typeface="Arial" pitchFamily="34" charset="0"/>
                <a:ea typeface="方正静蕾简体"/>
                <a:cs typeface="Arial" pitchFamily="34" charset="0"/>
              </a:rPr>
              <a:t>HĐ NHÓM</a:t>
            </a:r>
          </a:p>
        </p:txBody>
      </p:sp>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6685" y="931412"/>
            <a:ext cx="1062190" cy="865169"/>
          </a:xfrm>
          <a:prstGeom prst="rect">
            <a:avLst/>
          </a:prstGeom>
        </p:spPr>
      </p:pic>
    </p:spTree>
    <p:extLst>
      <p:ext uri="{BB962C8B-B14F-4D97-AF65-F5344CB8AC3E}">
        <p14:creationId xmlns:p14="http://schemas.microsoft.com/office/powerpoint/2010/main" val="3025029704"/>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par>
                                <p:cTn id="13" presetID="16" presetClass="entr" presetSubtype="21"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arn(inVertical)">
                                      <p:cBhvr>
                                        <p:cTn id="15" dur="500"/>
                                        <p:tgtEl>
                                          <p:spTgt spid="4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arn(inVertical)">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P spid="44" grpId="0" animBg="1"/>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29935" y="1619710"/>
            <a:ext cx="1618839" cy="1523614"/>
            <a:chOff x="3013076" y="3175"/>
            <a:chExt cx="1100138" cy="1050925"/>
          </a:xfrm>
        </p:grpSpPr>
        <p:sp>
          <p:nvSpPr>
            <p:cNvPr id="3" name="Freeform 85"/>
            <p:cNvSpPr>
              <a:spLocks/>
            </p:cNvSpPr>
            <p:nvPr/>
          </p:nvSpPr>
          <p:spPr bwMode="auto">
            <a:xfrm>
              <a:off x="3962401" y="219075"/>
              <a:ext cx="7938" cy="4763"/>
            </a:xfrm>
            <a:custGeom>
              <a:avLst/>
              <a:gdLst/>
              <a:ahLst/>
              <a:cxnLst>
                <a:cxn ang="0">
                  <a:pos x="14" y="1"/>
                </a:cxn>
                <a:cxn ang="0">
                  <a:pos x="14" y="1"/>
                </a:cxn>
                <a:cxn ang="0">
                  <a:pos x="14" y="5"/>
                </a:cxn>
                <a:cxn ang="0">
                  <a:pos x="13" y="7"/>
                </a:cxn>
                <a:cxn ang="0">
                  <a:pos x="11" y="8"/>
                </a:cxn>
                <a:cxn ang="0">
                  <a:pos x="11" y="11"/>
                </a:cxn>
                <a:cxn ang="0">
                  <a:pos x="11" y="11"/>
                </a:cxn>
                <a:cxn ang="0">
                  <a:pos x="4" y="11"/>
                </a:cxn>
                <a:cxn ang="0">
                  <a:pos x="2" y="11"/>
                </a:cxn>
                <a:cxn ang="0">
                  <a:pos x="0" y="10"/>
                </a:cxn>
                <a:cxn ang="0">
                  <a:pos x="0" y="10"/>
                </a:cxn>
                <a:cxn ang="0">
                  <a:pos x="0" y="7"/>
                </a:cxn>
                <a:cxn ang="0">
                  <a:pos x="0" y="3"/>
                </a:cxn>
                <a:cxn ang="0">
                  <a:pos x="2" y="1"/>
                </a:cxn>
                <a:cxn ang="0">
                  <a:pos x="4" y="0"/>
                </a:cxn>
                <a:cxn ang="0">
                  <a:pos x="9" y="0"/>
                </a:cxn>
                <a:cxn ang="0">
                  <a:pos x="14" y="1"/>
                </a:cxn>
                <a:cxn ang="0">
                  <a:pos x="14" y="1"/>
                </a:cxn>
              </a:cxnLst>
              <a:rect l="0" t="0" r="r" b="b"/>
              <a:pathLst>
                <a:path w="14" h="11">
                  <a:moveTo>
                    <a:pt x="14" y="1"/>
                  </a:moveTo>
                  <a:lnTo>
                    <a:pt x="14" y="1"/>
                  </a:lnTo>
                  <a:lnTo>
                    <a:pt x="14" y="5"/>
                  </a:lnTo>
                  <a:lnTo>
                    <a:pt x="13" y="7"/>
                  </a:lnTo>
                  <a:lnTo>
                    <a:pt x="11" y="8"/>
                  </a:lnTo>
                  <a:lnTo>
                    <a:pt x="11" y="11"/>
                  </a:lnTo>
                  <a:lnTo>
                    <a:pt x="11" y="11"/>
                  </a:lnTo>
                  <a:lnTo>
                    <a:pt x="4" y="11"/>
                  </a:lnTo>
                  <a:lnTo>
                    <a:pt x="2" y="11"/>
                  </a:lnTo>
                  <a:lnTo>
                    <a:pt x="0" y="10"/>
                  </a:lnTo>
                  <a:lnTo>
                    <a:pt x="0" y="10"/>
                  </a:lnTo>
                  <a:lnTo>
                    <a:pt x="0" y="7"/>
                  </a:lnTo>
                  <a:lnTo>
                    <a:pt x="0" y="3"/>
                  </a:lnTo>
                  <a:lnTo>
                    <a:pt x="2" y="1"/>
                  </a:lnTo>
                  <a:lnTo>
                    <a:pt x="4" y="0"/>
                  </a:lnTo>
                  <a:lnTo>
                    <a:pt x="9" y="0"/>
                  </a:lnTo>
                  <a:lnTo>
                    <a:pt x="14" y="1"/>
                  </a:lnTo>
                  <a:lnTo>
                    <a:pt x="14" y="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4" name="Freeform 86"/>
            <p:cNvSpPr>
              <a:spLocks/>
            </p:cNvSpPr>
            <p:nvPr/>
          </p:nvSpPr>
          <p:spPr bwMode="auto">
            <a:xfrm>
              <a:off x="3824288" y="228600"/>
              <a:ext cx="6350" cy="6350"/>
            </a:xfrm>
            <a:custGeom>
              <a:avLst/>
              <a:gdLst/>
              <a:ahLst/>
              <a:cxnLst>
                <a:cxn ang="0">
                  <a:pos x="14" y="0"/>
                </a:cxn>
                <a:cxn ang="0">
                  <a:pos x="14" y="0"/>
                </a:cxn>
                <a:cxn ang="0">
                  <a:pos x="14" y="10"/>
                </a:cxn>
                <a:cxn ang="0">
                  <a:pos x="14" y="10"/>
                </a:cxn>
                <a:cxn ang="0">
                  <a:pos x="9" y="13"/>
                </a:cxn>
                <a:cxn ang="0">
                  <a:pos x="1" y="13"/>
                </a:cxn>
                <a:cxn ang="0">
                  <a:pos x="1" y="13"/>
                </a:cxn>
                <a:cxn ang="0">
                  <a:pos x="0" y="10"/>
                </a:cxn>
                <a:cxn ang="0">
                  <a:pos x="0" y="7"/>
                </a:cxn>
                <a:cxn ang="0">
                  <a:pos x="1" y="0"/>
                </a:cxn>
                <a:cxn ang="0">
                  <a:pos x="1" y="0"/>
                </a:cxn>
                <a:cxn ang="0">
                  <a:pos x="8" y="0"/>
                </a:cxn>
                <a:cxn ang="0">
                  <a:pos x="14" y="0"/>
                </a:cxn>
                <a:cxn ang="0">
                  <a:pos x="14" y="0"/>
                </a:cxn>
              </a:cxnLst>
              <a:rect l="0" t="0" r="r" b="b"/>
              <a:pathLst>
                <a:path w="14" h="13">
                  <a:moveTo>
                    <a:pt x="14" y="0"/>
                  </a:moveTo>
                  <a:lnTo>
                    <a:pt x="14" y="0"/>
                  </a:lnTo>
                  <a:lnTo>
                    <a:pt x="14" y="10"/>
                  </a:lnTo>
                  <a:lnTo>
                    <a:pt x="14" y="10"/>
                  </a:lnTo>
                  <a:lnTo>
                    <a:pt x="9" y="13"/>
                  </a:lnTo>
                  <a:lnTo>
                    <a:pt x="1" y="13"/>
                  </a:lnTo>
                  <a:lnTo>
                    <a:pt x="1" y="13"/>
                  </a:lnTo>
                  <a:lnTo>
                    <a:pt x="0" y="10"/>
                  </a:lnTo>
                  <a:lnTo>
                    <a:pt x="0" y="7"/>
                  </a:lnTo>
                  <a:lnTo>
                    <a:pt x="1" y="0"/>
                  </a:lnTo>
                  <a:lnTo>
                    <a:pt x="1" y="0"/>
                  </a:lnTo>
                  <a:lnTo>
                    <a:pt x="8" y="0"/>
                  </a:lnTo>
                  <a:lnTo>
                    <a:pt x="14" y="0"/>
                  </a:lnTo>
                  <a:lnTo>
                    <a:pt x="14"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5" name="Freeform 87"/>
            <p:cNvSpPr>
              <a:spLocks/>
            </p:cNvSpPr>
            <p:nvPr/>
          </p:nvSpPr>
          <p:spPr bwMode="auto">
            <a:xfrm>
              <a:off x="3941763" y="250825"/>
              <a:ext cx="7938" cy="6350"/>
            </a:xfrm>
            <a:custGeom>
              <a:avLst/>
              <a:gdLst/>
              <a:ahLst/>
              <a:cxnLst>
                <a:cxn ang="0">
                  <a:pos x="13" y="2"/>
                </a:cxn>
                <a:cxn ang="0">
                  <a:pos x="13" y="2"/>
                </a:cxn>
                <a:cxn ang="0">
                  <a:pos x="13" y="9"/>
                </a:cxn>
                <a:cxn ang="0">
                  <a:pos x="13" y="9"/>
                </a:cxn>
                <a:cxn ang="0">
                  <a:pos x="9" y="11"/>
                </a:cxn>
                <a:cxn ang="0">
                  <a:pos x="6" y="12"/>
                </a:cxn>
                <a:cxn ang="0">
                  <a:pos x="3" y="12"/>
                </a:cxn>
                <a:cxn ang="0">
                  <a:pos x="3" y="12"/>
                </a:cxn>
                <a:cxn ang="0">
                  <a:pos x="0" y="9"/>
                </a:cxn>
                <a:cxn ang="0">
                  <a:pos x="0" y="7"/>
                </a:cxn>
                <a:cxn ang="0">
                  <a:pos x="0" y="4"/>
                </a:cxn>
                <a:cxn ang="0">
                  <a:pos x="3" y="2"/>
                </a:cxn>
                <a:cxn ang="0">
                  <a:pos x="4" y="0"/>
                </a:cxn>
                <a:cxn ang="0">
                  <a:pos x="7" y="0"/>
                </a:cxn>
                <a:cxn ang="0">
                  <a:pos x="10" y="1"/>
                </a:cxn>
                <a:cxn ang="0">
                  <a:pos x="13" y="2"/>
                </a:cxn>
                <a:cxn ang="0">
                  <a:pos x="13" y="2"/>
                </a:cxn>
              </a:cxnLst>
              <a:rect l="0" t="0" r="r" b="b"/>
              <a:pathLst>
                <a:path w="13" h="12">
                  <a:moveTo>
                    <a:pt x="13" y="2"/>
                  </a:moveTo>
                  <a:lnTo>
                    <a:pt x="13" y="2"/>
                  </a:lnTo>
                  <a:lnTo>
                    <a:pt x="13" y="9"/>
                  </a:lnTo>
                  <a:lnTo>
                    <a:pt x="13" y="9"/>
                  </a:lnTo>
                  <a:lnTo>
                    <a:pt x="9" y="11"/>
                  </a:lnTo>
                  <a:lnTo>
                    <a:pt x="6" y="12"/>
                  </a:lnTo>
                  <a:lnTo>
                    <a:pt x="3" y="12"/>
                  </a:lnTo>
                  <a:lnTo>
                    <a:pt x="3" y="12"/>
                  </a:lnTo>
                  <a:lnTo>
                    <a:pt x="0" y="9"/>
                  </a:lnTo>
                  <a:lnTo>
                    <a:pt x="0" y="7"/>
                  </a:lnTo>
                  <a:lnTo>
                    <a:pt x="0" y="4"/>
                  </a:lnTo>
                  <a:lnTo>
                    <a:pt x="3" y="2"/>
                  </a:lnTo>
                  <a:lnTo>
                    <a:pt x="4" y="0"/>
                  </a:lnTo>
                  <a:lnTo>
                    <a:pt x="7" y="0"/>
                  </a:lnTo>
                  <a:lnTo>
                    <a:pt x="10" y="1"/>
                  </a:lnTo>
                  <a:lnTo>
                    <a:pt x="13" y="2"/>
                  </a:lnTo>
                  <a:lnTo>
                    <a:pt x="13" y="2"/>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6" name="Freeform 88"/>
            <p:cNvSpPr>
              <a:spLocks noEditPoints="1"/>
            </p:cNvSpPr>
            <p:nvPr/>
          </p:nvSpPr>
          <p:spPr bwMode="auto">
            <a:xfrm>
              <a:off x="3055938" y="504825"/>
              <a:ext cx="41275" cy="33338"/>
            </a:xfrm>
            <a:custGeom>
              <a:avLst/>
              <a:gdLst/>
              <a:ahLst/>
              <a:cxnLst>
                <a:cxn ang="0">
                  <a:pos x="77" y="17"/>
                </a:cxn>
                <a:cxn ang="0">
                  <a:pos x="80" y="30"/>
                </a:cxn>
                <a:cxn ang="0">
                  <a:pos x="77" y="40"/>
                </a:cxn>
                <a:cxn ang="0">
                  <a:pos x="66" y="61"/>
                </a:cxn>
                <a:cxn ang="0">
                  <a:pos x="58" y="64"/>
                </a:cxn>
                <a:cxn ang="0">
                  <a:pos x="38" y="65"/>
                </a:cxn>
                <a:cxn ang="0">
                  <a:pos x="17" y="56"/>
                </a:cxn>
                <a:cxn ang="0">
                  <a:pos x="3" y="42"/>
                </a:cxn>
                <a:cxn ang="0">
                  <a:pos x="0" y="33"/>
                </a:cxn>
                <a:cxn ang="0">
                  <a:pos x="2" y="24"/>
                </a:cxn>
                <a:cxn ang="0">
                  <a:pos x="11" y="9"/>
                </a:cxn>
                <a:cxn ang="0">
                  <a:pos x="27" y="2"/>
                </a:cxn>
                <a:cxn ang="0">
                  <a:pos x="44" y="3"/>
                </a:cxn>
                <a:cxn ang="0">
                  <a:pos x="49" y="7"/>
                </a:cxn>
                <a:cxn ang="0">
                  <a:pos x="58" y="9"/>
                </a:cxn>
                <a:cxn ang="0">
                  <a:pos x="72" y="14"/>
                </a:cxn>
                <a:cxn ang="0">
                  <a:pos x="77" y="17"/>
                </a:cxn>
                <a:cxn ang="0">
                  <a:pos x="62" y="45"/>
                </a:cxn>
                <a:cxn ang="0">
                  <a:pos x="65" y="30"/>
                </a:cxn>
                <a:cxn ang="0">
                  <a:pos x="56" y="20"/>
                </a:cxn>
                <a:cxn ang="0">
                  <a:pos x="44" y="16"/>
                </a:cxn>
                <a:cxn ang="0">
                  <a:pos x="31" y="16"/>
                </a:cxn>
                <a:cxn ang="0">
                  <a:pos x="41" y="21"/>
                </a:cxn>
                <a:cxn ang="0">
                  <a:pos x="56" y="37"/>
                </a:cxn>
                <a:cxn ang="0">
                  <a:pos x="62" y="45"/>
                </a:cxn>
                <a:cxn ang="0">
                  <a:pos x="49" y="54"/>
                </a:cxn>
                <a:cxn ang="0">
                  <a:pos x="46" y="42"/>
                </a:cxn>
                <a:cxn ang="0">
                  <a:pos x="39" y="33"/>
                </a:cxn>
                <a:cxn ang="0">
                  <a:pos x="28" y="27"/>
                </a:cxn>
                <a:cxn ang="0">
                  <a:pos x="14" y="26"/>
                </a:cxn>
                <a:cxn ang="0">
                  <a:pos x="13" y="33"/>
                </a:cxn>
                <a:cxn ang="0">
                  <a:pos x="17" y="42"/>
                </a:cxn>
                <a:cxn ang="0">
                  <a:pos x="27" y="49"/>
                </a:cxn>
                <a:cxn ang="0">
                  <a:pos x="42" y="54"/>
                </a:cxn>
                <a:cxn ang="0">
                  <a:pos x="49" y="54"/>
                </a:cxn>
              </a:cxnLst>
              <a:rect l="0" t="0" r="r" b="b"/>
              <a:pathLst>
                <a:path w="80" h="65">
                  <a:moveTo>
                    <a:pt x="77" y="17"/>
                  </a:moveTo>
                  <a:lnTo>
                    <a:pt x="77" y="17"/>
                  </a:lnTo>
                  <a:lnTo>
                    <a:pt x="79" y="23"/>
                  </a:lnTo>
                  <a:lnTo>
                    <a:pt x="80" y="30"/>
                  </a:lnTo>
                  <a:lnTo>
                    <a:pt x="79" y="35"/>
                  </a:lnTo>
                  <a:lnTo>
                    <a:pt x="77" y="40"/>
                  </a:lnTo>
                  <a:lnTo>
                    <a:pt x="73" y="51"/>
                  </a:lnTo>
                  <a:lnTo>
                    <a:pt x="66" y="61"/>
                  </a:lnTo>
                  <a:lnTo>
                    <a:pt x="66" y="61"/>
                  </a:lnTo>
                  <a:lnTo>
                    <a:pt x="58" y="64"/>
                  </a:lnTo>
                  <a:lnTo>
                    <a:pt x="48" y="65"/>
                  </a:lnTo>
                  <a:lnTo>
                    <a:pt x="38" y="65"/>
                  </a:lnTo>
                  <a:lnTo>
                    <a:pt x="27" y="62"/>
                  </a:lnTo>
                  <a:lnTo>
                    <a:pt x="17" y="56"/>
                  </a:lnTo>
                  <a:lnTo>
                    <a:pt x="10" y="51"/>
                  </a:lnTo>
                  <a:lnTo>
                    <a:pt x="3" y="42"/>
                  </a:lnTo>
                  <a:lnTo>
                    <a:pt x="2" y="38"/>
                  </a:lnTo>
                  <a:lnTo>
                    <a:pt x="0" y="33"/>
                  </a:lnTo>
                  <a:lnTo>
                    <a:pt x="0" y="33"/>
                  </a:lnTo>
                  <a:lnTo>
                    <a:pt x="2" y="24"/>
                  </a:lnTo>
                  <a:lnTo>
                    <a:pt x="6" y="16"/>
                  </a:lnTo>
                  <a:lnTo>
                    <a:pt x="11" y="9"/>
                  </a:lnTo>
                  <a:lnTo>
                    <a:pt x="18" y="5"/>
                  </a:lnTo>
                  <a:lnTo>
                    <a:pt x="27" y="2"/>
                  </a:lnTo>
                  <a:lnTo>
                    <a:pt x="35" y="0"/>
                  </a:lnTo>
                  <a:lnTo>
                    <a:pt x="44" y="3"/>
                  </a:lnTo>
                  <a:lnTo>
                    <a:pt x="46" y="5"/>
                  </a:lnTo>
                  <a:lnTo>
                    <a:pt x="49" y="7"/>
                  </a:lnTo>
                  <a:lnTo>
                    <a:pt x="49" y="7"/>
                  </a:lnTo>
                  <a:lnTo>
                    <a:pt x="58" y="9"/>
                  </a:lnTo>
                  <a:lnTo>
                    <a:pt x="65" y="12"/>
                  </a:lnTo>
                  <a:lnTo>
                    <a:pt x="72" y="14"/>
                  </a:lnTo>
                  <a:lnTo>
                    <a:pt x="77" y="17"/>
                  </a:lnTo>
                  <a:lnTo>
                    <a:pt x="77" y="17"/>
                  </a:lnTo>
                  <a:close/>
                  <a:moveTo>
                    <a:pt x="62" y="45"/>
                  </a:moveTo>
                  <a:lnTo>
                    <a:pt x="62" y="45"/>
                  </a:lnTo>
                  <a:lnTo>
                    <a:pt x="65" y="37"/>
                  </a:lnTo>
                  <a:lnTo>
                    <a:pt x="65" y="30"/>
                  </a:lnTo>
                  <a:lnTo>
                    <a:pt x="62" y="24"/>
                  </a:lnTo>
                  <a:lnTo>
                    <a:pt x="56" y="20"/>
                  </a:lnTo>
                  <a:lnTo>
                    <a:pt x="51" y="17"/>
                  </a:lnTo>
                  <a:lnTo>
                    <a:pt x="44" y="16"/>
                  </a:lnTo>
                  <a:lnTo>
                    <a:pt x="37" y="14"/>
                  </a:lnTo>
                  <a:lnTo>
                    <a:pt x="31" y="16"/>
                  </a:lnTo>
                  <a:lnTo>
                    <a:pt x="31" y="16"/>
                  </a:lnTo>
                  <a:lnTo>
                    <a:pt x="41" y="21"/>
                  </a:lnTo>
                  <a:lnTo>
                    <a:pt x="49" y="28"/>
                  </a:lnTo>
                  <a:lnTo>
                    <a:pt x="56" y="37"/>
                  </a:lnTo>
                  <a:lnTo>
                    <a:pt x="62" y="45"/>
                  </a:lnTo>
                  <a:lnTo>
                    <a:pt x="62" y="45"/>
                  </a:lnTo>
                  <a:close/>
                  <a:moveTo>
                    <a:pt x="49" y="54"/>
                  </a:moveTo>
                  <a:lnTo>
                    <a:pt x="49" y="54"/>
                  </a:lnTo>
                  <a:lnTo>
                    <a:pt x="49" y="48"/>
                  </a:lnTo>
                  <a:lnTo>
                    <a:pt x="46" y="42"/>
                  </a:lnTo>
                  <a:lnTo>
                    <a:pt x="44" y="37"/>
                  </a:lnTo>
                  <a:lnTo>
                    <a:pt x="39" y="33"/>
                  </a:lnTo>
                  <a:lnTo>
                    <a:pt x="35" y="30"/>
                  </a:lnTo>
                  <a:lnTo>
                    <a:pt x="28" y="27"/>
                  </a:lnTo>
                  <a:lnTo>
                    <a:pt x="21" y="26"/>
                  </a:lnTo>
                  <a:lnTo>
                    <a:pt x="14" y="26"/>
                  </a:lnTo>
                  <a:lnTo>
                    <a:pt x="14" y="26"/>
                  </a:lnTo>
                  <a:lnTo>
                    <a:pt x="13" y="33"/>
                  </a:lnTo>
                  <a:lnTo>
                    <a:pt x="14" y="38"/>
                  </a:lnTo>
                  <a:lnTo>
                    <a:pt x="17" y="42"/>
                  </a:lnTo>
                  <a:lnTo>
                    <a:pt x="23" y="47"/>
                  </a:lnTo>
                  <a:lnTo>
                    <a:pt x="27" y="49"/>
                  </a:lnTo>
                  <a:lnTo>
                    <a:pt x="34" y="52"/>
                  </a:lnTo>
                  <a:lnTo>
                    <a:pt x="42" y="54"/>
                  </a:lnTo>
                  <a:lnTo>
                    <a:pt x="49" y="54"/>
                  </a:lnTo>
                  <a:lnTo>
                    <a:pt x="49" y="54"/>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7" name="Freeform 89"/>
            <p:cNvSpPr>
              <a:spLocks/>
            </p:cNvSpPr>
            <p:nvPr/>
          </p:nvSpPr>
          <p:spPr bwMode="auto">
            <a:xfrm>
              <a:off x="3530601" y="523875"/>
              <a:ext cx="30163" cy="6350"/>
            </a:xfrm>
            <a:custGeom>
              <a:avLst/>
              <a:gdLst/>
              <a:ahLst/>
              <a:cxnLst>
                <a:cxn ang="0">
                  <a:pos x="56" y="2"/>
                </a:cxn>
                <a:cxn ang="0">
                  <a:pos x="56" y="2"/>
                </a:cxn>
                <a:cxn ang="0">
                  <a:pos x="52" y="4"/>
                </a:cxn>
                <a:cxn ang="0">
                  <a:pos x="44" y="7"/>
                </a:cxn>
                <a:cxn ang="0">
                  <a:pos x="29" y="10"/>
                </a:cxn>
                <a:cxn ang="0">
                  <a:pos x="12" y="10"/>
                </a:cxn>
                <a:cxn ang="0">
                  <a:pos x="0" y="9"/>
                </a:cxn>
                <a:cxn ang="0">
                  <a:pos x="0" y="9"/>
                </a:cxn>
                <a:cxn ang="0">
                  <a:pos x="5" y="4"/>
                </a:cxn>
                <a:cxn ang="0">
                  <a:pos x="11" y="3"/>
                </a:cxn>
                <a:cxn ang="0">
                  <a:pos x="19" y="2"/>
                </a:cxn>
                <a:cxn ang="0">
                  <a:pos x="26" y="0"/>
                </a:cxn>
                <a:cxn ang="0">
                  <a:pos x="42" y="2"/>
                </a:cxn>
                <a:cxn ang="0">
                  <a:pos x="56" y="2"/>
                </a:cxn>
                <a:cxn ang="0">
                  <a:pos x="56" y="2"/>
                </a:cxn>
              </a:cxnLst>
              <a:rect l="0" t="0" r="r" b="b"/>
              <a:pathLst>
                <a:path w="56" h="10">
                  <a:moveTo>
                    <a:pt x="56" y="2"/>
                  </a:moveTo>
                  <a:lnTo>
                    <a:pt x="56" y="2"/>
                  </a:lnTo>
                  <a:lnTo>
                    <a:pt x="52" y="4"/>
                  </a:lnTo>
                  <a:lnTo>
                    <a:pt x="44" y="7"/>
                  </a:lnTo>
                  <a:lnTo>
                    <a:pt x="29" y="10"/>
                  </a:lnTo>
                  <a:lnTo>
                    <a:pt x="12" y="10"/>
                  </a:lnTo>
                  <a:lnTo>
                    <a:pt x="0" y="9"/>
                  </a:lnTo>
                  <a:lnTo>
                    <a:pt x="0" y="9"/>
                  </a:lnTo>
                  <a:lnTo>
                    <a:pt x="5" y="4"/>
                  </a:lnTo>
                  <a:lnTo>
                    <a:pt x="11" y="3"/>
                  </a:lnTo>
                  <a:lnTo>
                    <a:pt x="19" y="2"/>
                  </a:lnTo>
                  <a:lnTo>
                    <a:pt x="26" y="0"/>
                  </a:lnTo>
                  <a:lnTo>
                    <a:pt x="42" y="2"/>
                  </a:lnTo>
                  <a:lnTo>
                    <a:pt x="56" y="2"/>
                  </a:lnTo>
                  <a:lnTo>
                    <a:pt x="56" y="2"/>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8" name="Freeform 90"/>
            <p:cNvSpPr>
              <a:spLocks/>
            </p:cNvSpPr>
            <p:nvPr/>
          </p:nvSpPr>
          <p:spPr bwMode="auto">
            <a:xfrm>
              <a:off x="3659188" y="650875"/>
              <a:ext cx="46038" cy="3175"/>
            </a:xfrm>
            <a:custGeom>
              <a:avLst/>
              <a:gdLst/>
              <a:ahLst/>
              <a:cxnLst>
                <a:cxn ang="0">
                  <a:pos x="88" y="7"/>
                </a:cxn>
                <a:cxn ang="0">
                  <a:pos x="88" y="7"/>
                </a:cxn>
                <a:cxn ang="0">
                  <a:pos x="48" y="7"/>
                </a:cxn>
                <a:cxn ang="0">
                  <a:pos x="0" y="8"/>
                </a:cxn>
                <a:cxn ang="0">
                  <a:pos x="0" y="8"/>
                </a:cxn>
                <a:cxn ang="0">
                  <a:pos x="11" y="5"/>
                </a:cxn>
                <a:cxn ang="0">
                  <a:pos x="24" y="2"/>
                </a:cxn>
                <a:cxn ang="0">
                  <a:pos x="52" y="1"/>
                </a:cxn>
                <a:cxn ang="0">
                  <a:pos x="52" y="1"/>
                </a:cxn>
                <a:cxn ang="0">
                  <a:pos x="63" y="0"/>
                </a:cxn>
                <a:cxn ang="0">
                  <a:pos x="73" y="0"/>
                </a:cxn>
                <a:cxn ang="0">
                  <a:pos x="79" y="0"/>
                </a:cxn>
                <a:cxn ang="0">
                  <a:pos x="83" y="1"/>
                </a:cxn>
                <a:cxn ang="0">
                  <a:pos x="86" y="2"/>
                </a:cxn>
                <a:cxn ang="0">
                  <a:pos x="88" y="7"/>
                </a:cxn>
                <a:cxn ang="0">
                  <a:pos x="88" y="7"/>
                </a:cxn>
              </a:cxnLst>
              <a:rect l="0" t="0" r="r" b="b"/>
              <a:pathLst>
                <a:path w="88" h="8">
                  <a:moveTo>
                    <a:pt x="88" y="7"/>
                  </a:moveTo>
                  <a:lnTo>
                    <a:pt x="88" y="7"/>
                  </a:lnTo>
                  <a:lnTo>
                    <a:pt x="48" y="7"/>
                  </a:lnTo>
                  <a:lnTo>
                    <a:pt x="0" y="8"/>
                  </a:lnTo>
                  <a:lnTo>
                    <a:pt x="0" y="8"/>
                  </a:lnTo>
                  <a:lnTo>
                    <a:pt x="11" y="5"/>
                  </a:lnTo>
                  <a:lnTo>
                    <a:pt x="24" y="2"/>
                  </a:lnTo>
                  <a:lnTo>
                    <a:pt x="52" y="1"/>
                  </a:lnTo>
                  <a:lnTo>
                    <a:pt x="52" y="1"/>
                  </a:lnTo>
                  <a:lnTo>
                    <a:pt x="63" y="0"/>
                  </a:lnTo>
                  <a:lnTo>
                    <a:pt x="73" y="0"/>
                  </a:lnTo>
                  <a:lnTo>
                    <a:pt x="79" y="0"/>
                  </a:lnTo>
                  <a:lnTo>
                    <a:pt x="83" y="1"/>
                  </a:lnTo>
                  <a:lnTo>
                    <a:pt x="86" y="2"/>
                  </a:lnTo>
                  <a:lnTo>
                    <a:pt x="88" y="7"/>
                  </a:lnTo>
                  <a:lnTo>
                    <a:pt x="88" y="7"/>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9" name="Freeform 91"/>
            <p:cNvSpPr>
              <a:spLocks/>
            </p:cNvSpPr>
            <p:nvPr/>
          </p:nvSpPr>
          <p:spPr bwMode="auto">
            <a:xfrm>
              <a:off x="3681413" y="822325"/>
              <a:ext cx="33338" cy="4763"/>
            </a:xfrm>
            <a:custGeom>
              <a:avLst/>
              <a:gdLst/>
              <a:ahLst/>
              <a:cxnLst>
                <a:cxn ang="0">
                  <a:pos x="63" y="4"/>
                </a:cxn>
                <a:cxn ang="0">
                  <a:pos x="63" y="4"/>
                </a:cxn>
                <a:cxn ang="0">
                  <a:pos x="62" y="7"/>
                </a:cxn>
                <a:cxn ang="0">
                  <a:pos x="60" y="10"/>
                </a:cxn>
                <a:cxn ang="0">
                  <a:pos x="58" y="11"/>
                </a:cxn>
                <a:cxn ang="0">
                  <a:pos x="55" y="11"/>
                </a:cxn>
                <a:cxn ang="0">
                  <a:pos x="42" y="8"/>
                </a:cxn>
                <a:cxn ang="0">
                  <a:pos x="42" y="8"/>
                </a:cxn>
                <a:cxn ang="0">
                  <a:pos x="20" y="5"/>
                </a:cxn>
                <a:cxn ang="0">
                  <a:pos x="9" y="5"/>
                </a:cxn>
                <a:cxn ang="0">
                  <a:pos x="0" y="4"/>
                </a:cxn>
                <a:cxn ang="0">
                  <a:pos x="0" y="4"/>
                </a:cxn>
                <a:cxn ang="0">
                  <a:pos x="14" y="0"/>
                </a:cxn>
                <a:cxn ang="0">
                  <a:pos x="32" y="0"/>
                </a:cxn>
                <a:cxn ang="0">
                  <a:pos x="49" y="0"/>
                </a:cxn>
                <a:cxn ang="0">
                  <a:pos x="56" y="1"/>
                </a:cxn>
                <a:cxn ang="0">
                  <a:pos x="63" y="4"/>
                </a:cxn>
                <a:cxn ang="0">
                  <a:pos x="63" y="4"/>
                </a:cxn>
              </a:cxnLst>
              <a:rect l="0" t="0" r="r" b="b"/>
              <a:pathLst>
                <a:path w="63" h="11">
                  <a:moveTo>
                    <a:pt x="63" y="4"/>
                  </a:moveTo>
                  <a:lnTo>
                    <a:pt x="63" y="4"/>
                  </a:lnTo>
                  <a:lnTo>
                    <a:pt x="62" y="7"/>
                  </a:lnTo>
                  <a:lnTo>
                    <a:pt x="60" y="10"/>
                  </a:lnTo>
                  <a:lnTo>
                    <a:pt x="58" y="11"/>
                  </a:lnTo>
                  <a:lnTo>
                    <a:pt x="55" y="11"/>
                  </a:lnTo>
                  <a:lnTo>
                    <a:pt x="42" y="8"/>
                  </a:lnTo>
                  <a:lnTo>
                    <a:pt x="42" y="8"/>
                  </a:lnTo>
                  <a:lnTo>
                    <a:pt x="20" y="5"/>
                  </a:lnTo>
                  <a:lnTo>
                    <a:pt x="9" y="5"/>
                  </a:lnTo>
                  <a:lnTo>
                    <a:pt x="0" y="4"/>
                  </a:lnTo>
                  <a:lnTo>
                    <a:pt x="0" y="4"/>
                  </a:lnTo>
                  <a:lnTo>
                    <a:pt x="14" y="0"/>
                  </a:lnTo>
                  <a:lnTo>
                    <a:pt x="32" y="0"/>
                  </a:lnTo>
                  <a:lnTo>
                    <a:pt x="49" y="0"/>
                  </a:lnTo>
                  <a:lnTo>
                    <a:pt x="56" y="1"/>
                  </a:lnTo>
                  <a:lnTo>
                    <a:pt x="63" y="4"/>
                  </a:lnTo>
                  <a:lnTo>
                    <a:pt x="63" y="4"/>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0" name="Freeform 92"/>
            <p:cNvSpPr>
              <a:spLocks/>
            </p:cNvSpPr>
            <p:nvPr/>
          </p:nvSpPr>
          <p:spPr bwMode="auto">
            <a:xfrm>
              <a:off x="3587751" y="892175"/>
              <a:ext cx="34925" cy="6350"/>
            </a:xfrm>
            <a:custGeom>
              <a:avLst/>
              <a:gdLst/>
              <a:ahLst/>
              <a:cxnLst>
                <a:cxn ang="0">
                  <a:pos x="68" y="4"/>
                </a:cxn>
                <a:cxn ang="0">
                  <a:pos x="68" y="4"/>
                </a:cxn>
                <a:cxn ang="0">
                  <a:pos x="62" y="7"/>
                </a:cxn>
                <a:cxn ang="0">
                  <a:pos x="54" y="10"/>
                </a:cxn>
                <a:cxn ang="0">
                  <a:pos x="44" y="11"/>
                </a:cxn>
                <a:cxn ang="0">
                  <a:pos x="34" y="12"/>
                </a:cxn>
                <a:cxn ang="0">
                  <a:pos x="23" y="11"/>
                </a:cxn>
                <a:cxn ang="0">
                  <a:pos x="13" y="10"/>
                </a:cxn>
                <a:cxn ang="0">
                  <a:pos x="6" y="7"/>
                </a:cxn>
                <a:cxn ang="0">
                  <a:pos x="2" y="5"/>
                </a:cxn>
                <a:cxn ang="0">
                  <a:pos x="0" y="3"/>
                </a:cxn>
                <a:cxn ang="0">
                  <a:pos x="0" y="3"/>
                </a:cxn>
                <a:cxn ang="0">
                  <a:pos x="7" y="1"/>
                </a:cxn>
                <a:cxn ang="0">
                  <a:pos x="14" y="0"/>
                </a:cxn>
                <a:cxn ang="0">
                  <a:pos x="31" y="1"/>
                </a:cxn>
                <a:cxn ang="0">
                  <a:pos x="48" y="4"/>
                </a:cxn>
                <a:cxn ang="0">
                  <a:pos x="58" y="4"/>
                </a:cxn>
                <a:cxn ang="0">
                  <a:pos x="68" y="4"/>
                </a:cxn>
                <a:cxn ang="0">
                  <a:pos x="68" y="4"/>
                </a:cxn>
              </a:cxnLst>
              <a:rect l="0" t="0" r="r" b="b"/>
              <a:pathLst>
                <a:path w="68" h="12">
                  <a:moveTo>
                    <a:pt x="68" y="4"/>
                  </a:moveTo>
                  <a:lnTo>
                    <a:pt x="68" y="4"/>
                  </a:lnTo>
                  <a:lnTo>
                    <a:pt x="62" y="7"/>
                  </a:lnTo>
                  <a:lnTo>
                    <a:pt x="54" y="10"/>
                  </a:lnTo>
                  <a:lnTo>
                    <a:pt x="44" y="11"/>
                  </a:lnTo>
                  <a:lnTo>
                    <a:pt x="34" y="12"/>
                  </a:lnTo>
                  <a:lnTo>
                    <a:pt x="23" y="11"/>
                  </a:lnTo>
                  <a:lnTo>
                    <a:pt x="13" y="10"/>
                  </a:lnTo>
                  <a:lnTo>
                    <a:pt x="6" y="7"/>
                  </a:lnTo>
                  <a:lnTo>
                    <a:pt x="2" y="5"/>
                  </a:lnTo>
                  <a:lnTo>
                    <a:pt x="0" y="3"/>
                  </a:lnTo>
                  <a:lnTo>
                    <a:pt x="0" y="3"/>
                  </a:lnTo>
                  <a:lnTo>
                    <a:pt x="7" y="1"/>
                  </a:lnTo>
                  <a:lnTo>
                    <a:pt x="14" y="0"/>
                  </a:lnTo>
                  <a:lnTo>
                    <a:pt x="31" y="1"/>
                  </a:lnTo>
                  <a:lnTo>
                    <a:pt x="48" y="4"/>
                  </a:lnTo>
                  <a:lnTo>
                    <a:pt x="58" y="4"/>
                  </a:lnTo>
                  <a:lnTo>
                    <a:pt x="68" y="4"/>
                  </a:lnTo>
                  <a:lnTo>
                    <a:pt x="68" y="4"/>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1" name="Freeform 93"/>
            <p:cNvSpPr>
              <a:spLocks noEditPoints="1"/>
            </p:cNvSpPr>
            <p:nvPr/>
          </p:nvSpPr>
          <p:spPr bwMode="auto">
            <a:xfrm>
              <a:off x="3013076" y="3175"/>
              <a:ext cx="1100138" cy="1050925"/>
            </a:xfrm>
            <a:custGeom>
              <a:avLst/>
              <a:gdLst/>
              <a:ahLst/>
              <a:cxnLst>
                <a:cxn ang="0">
                  <a:pos x="1295" y="535"/>
                </a:cxn>
                <a:cxn ang="0">
                  <a:pos x="1735" y="41"/>
                </a:cxn>
                <a:cxn ang="0">
                  <a:pos x="1774" y="369"/>
                </a:cxn>
                <a:cxn ang="0">
                  <a:pos x="1805" y="517"/>
                </a:cxn>
                <a:cxn ang="0">
                  <a:pos x="2030" y="1386"/>
                </a:cxn>
                <a:cxn ang="0">
                  <a:pos x="904" y="1968"/>
                </a:cxn>
                <a:cxn ang="0">
                  <a:pos x="307" y="1266"/>
                </a:cxn>
                <a:cxn ang="0">
                  <a:pos x="384" y="489"/>
                </a:cxn>
                <a:cxn ang="0">
                  <a:pos x="1712" y="37"/>
                </a:cxn>
                <a:cxn ang="0">
                  <a:pos x="1653" y="295"/>
                </a:cxn>
                <a:cxn ang="0">
                  <a:pos x="1703" y="88"/>
                </a:cxn>
                <a:cxn ang="0">
                  <a:pos x="1877" y="242"/>
                </a:cxn>
                <a:cxn ang="0">
                  <a:pos x="1561" y="395"/>
                </a:cxn>
                <a:cxn ang="0">
                  <a:pos x="679" y="439"/>
                </a:cxn>
                <a:cxn ang="0">
                  <a:pos x="634" y="466"/>
                </a:cxn>
                <a:cxn ang="0">
                  <a:pos x="735" y="640"/>
                </a:cxn>
                <a:cxn ang="0">
                  <a:pos x="689" y="454"/>
                </a:cxn>
                <a:cxn ang="0">
                  <a:pos x="1235" y="512"/>
                </a:cxn>
                <a:cxn ang="0">
                  <a:pos x="1718" y="487"/>
                </a:cxn>
                <a:cxn ang="0">
                  <a:pos x="595" y="991"/>
                </a:cxn>
                <a:cxn ang="0">
                  <a:pos x="1771" y="534"/>
                </a:cxn>
                <a:cxn ang="0">
                  <a:pos x="1469" y="701"/>
                </a:cxn>
                <a:cxn ang="0">
                  <a:pos x="1423" y="1084"/>
                </a:cxn>
                <a:cxn ang="0">
                  <a:pos x="1441" y="1443"/>
                </a:cxn>
                <a:cxn ang="0">
                  <a:pos x="2020" y="1099"/>
                </a:cxn>
                <a:cxn ang="0">
                  <a:pos x="2003" y="768"/>
                </a:cxn>
                <a:cxn ang="0">
                  <a:pos x="1481" y="927"/>
                </a:cxn>
                <a:cxn ang="0">
                  <a:pos x="1006" y="859"/>
                </a:cxn>
                <a:cxn ang="0">
                  <a:pos x="832" y="904"/>
                </a:cxn>
                <a:cxn ang="0">
                  <a:pos x="1140" y="1011"/>
                </a:cxn>
                <a:cxn ang="0">
                  <a:pos x="1287" y="925"/>
                </a:cxn>
                <a:cxn ang="0">
                  <a:pos x="391" y="1165"/>
                </a:cxn>
                <a:cxn ang="0">
                  <a:pos x="300" y="1056"/>
                </a:cxn>
                <a:cxn ang="0">
                  <a:pos x="273" y="1199"/>
                </a:cxn>
                <a:cxn ang="0">
                  <a:pos x="727" y="1118"/>
                </a:cxn>
                <a:cxn ang="0">
                  <a:pos x="1363" y="1092"/>
                </a:cxn>
                <a:cxn ang="0">
                  <a:pos x="1760" y="1651"/>
                </a:cxn>
                <a:cxn ang="0">
                  <a:pos x="360" y="1349"/>
                </a:cxn>
                <a:cxn ang="0">
                  <a:pos x="744" y="1259"/>
                </a:cxn>
                <a:cxn ang="0">
                  <a:pos x="1440" y="1157"/>
                </a:cxn>
                <a:cxn ang="0">
                  <a:pos x="810" y="1207"/>
                </a:cxn>
                <a:cxn ang="0">
                  <a:pos x="1412" y="1248"/>
                </a:cxn>
                <a:cxn ang="0">
                  <a:pos x="697" y="1286"/>
                </a:cxn>
                <a:cxn ang="0">
                  <a:pos x="981" y="1324"/>
                </a:cxn>
                <a:cxn ang="0">
                  <a:pos x="1220" y="1363"/>
                </a:cxn>
                <a:cxn ang="0">
                  <a:pos x="1319" y="1383"/>
                </a:cxn>
                <a:cxn ang="0">
                  <a:pos x="730" y="1500"/>
                </a:cxn>
                <a:cxn ang="0">
                  <a:pos x="1263" y="1446"/>
                </a:cxn>
                <a:cxn ang="0">
                  <a:pos x="1422" y="1415"/>
                </a:cxn>
                <a:cxn ang="0">
                  <a:pos x="1538" y="1660"/>
                </a:cxn>
                <a:cxn ang="0">
                  <a:pos x="1521" y="1662"/>
                </a:cxn>
                <a:cxn ang="0">
                  <a:pos x="1311" y="1598"/>
                </a:cxn>
                <a:cxn ang="0">
                  <a:pos x="1201" y="1620"/>
                </a:cxn>
                <a:cxn ang="0">
                  <a:pos x="598" y="1623"/>
                </a:cxn>
                <a:cxn ang="0">
                  <a:pos x="591" y="1742"/>
                </a:cxn>
                <a:cxn ang="0">
                  <a:pos x="1266" y="1759"/>
                </a:cxn>
                <a:cxn ang="0">
                  <a:pos x="638" y="1681"/>
                </a:cxn>
                <a:cxn ang="0">
                  <a:pos x="605" y="1676"/>
                </a:cxn>
                <a:cxn ang="0">
                  <a:pos x="1495" y="1692"/>
                </a:cxn>
                <a:cxn ang="0">
                  <a:pos x="1520" y="1756"/>
                </a:cxn>
                <a:cxn ang="0">
                  <a:pos x="936" y="1900"/>
                </a:cxn>
                <a:cxn ang="0">
                  <a:pos x="1298" y="1813"/>
                </a:cxn>
                <a:cxn ang="0">
                  <a:pos x="682" y="1946"/>
                </a:cxn>
              </a:cxnLst>
              <a:rect l="0" t="0" r="r" b="b"/>
              <a:pathLst>
                <a:path w="2080" h="1984">
                  <a:moveTo>
                    <a:pt x="894" y="852"/>
                  </a:moveTo>
                  <a:lnTo>
                    <a:pt x="894" y="852"/>
                  </a:lnTo>
                  <a:lnTo>
                    <a:pt x="905" y="851"/>
                  </a:lnTo>
                  <a:lnTo>
                    <a:pt x="915" y="849"/>
                  </a:lnTo>
                  <a:lnTo>
                    <a:pt x="915" y="849"/>
                  </a:lnTo>
                  <a:lnTo>
                    <a:pt x="898" y="830"/>
                  </a:lnTo>
                  <a:lnTo>
                    <a:pt x="883" y="809"/>
                  </a:lnTo>
                  <a:lnTo>
                    <a:pt x="869" y="785"/>
                  </a:lnTo>
                  <a:lnTo>
                    <a:pt x="856" y="757"/>
                  </a:lnTo>
                  <a:lnTo>
                    <a:pt x="856" y="757"/>
                  </a:lnTo>
                  <a:lnTo>
                    <a:pt x="852" y="743"/>
                  </a:lnTo>
                  <a:lnTo>
                    <a:pt x="848" y="727"/>
                  </a:lnTo>
                  <a:lnTo>
                    <a:pt x="845" y="710"/>
                  </a:lnTo>
                  <a:lnTo>
                    <a:pt x="843" y="694"/>
                  </a:lnTo>
                  <a:lnTo>
                    <a:pt x="842" y="677"/>
                  </a:lnTo>
                  <a:lnTo>
                    <a:pt x="843" y="660"/>
                  </a:lnTo>
                  <a:lnTo>
                    <a:pt x="843" y="642"/>
                  </a:lnTo>
                  <a:lnTo>
                    <a:pt x="846" y="625"/>
                  </a:lnTo>
                  <a:lnTo>
                    <a:pt x="849" y="607"/>
                  </a:lnTo>
                  <a:lnTo>
                    <a:pt x="853" y="590"/>
                  </a:lnTo>
                  <a:lnTo>
                    <a:pt x="857" y="574"/>
                  </a:lnTo>
                  <a:lnTo>
                    <a:pt x="863" y="557"/>
                  </a:lnTo>
                  <a:lnTo>
                    <a:pt x="869" y="543"/>
                  </a:lnTo>
                  <a:lnTo>
                    <a:pt x="876" y="529"/>
                  </a:lnTo>
                  <a:lnTo>
                    <a:pt x="883" y="517"/>
                  </a:lnTo>
                  <a:lnTo>
                    <a:pt x="891" y="505"/>
                  </a:lnTo>
                  <a:lnTo>
                    <a:pt x="891" y="505"/>
                  </a:lnTo>
                  <a:lnTo>
                    <a:pt x="902" y="494"/>
                  </a:lnTo>
                  <a:lnTo>
                    <a:pt x="916" y="484"/>
                  </a:lnTo>
                  <a:lnTo>
                    <a:pt x="932" y="477"/>
                  </a:lnTo>
                  <a:lnTo>
                    <a:pt x="949" y="472"/>
                  </a:lnTo>
                  <a:lnTo>
                    <a:pt x="967" y="468"/>
                  </a:lnTo>
                  <a:lnTo>
                    <a:pt x="985" y="465"/>
                  </a:lnTo>
                  <a:lnTo>
                    <a:pt x="1003" y="465"/>
                  </a:lnTo>
                  <a:lnTo>
                    <a:pt x="1022" y="466"/>
                  </a:lnTo>
                  <a:lnTo>
                    <a:pt x="1022" y="466"/>
                  </a:lnTo>
                  <a:lnTo>
                    <a:pt x="1024" y="469"/>
                  </a:lnTo>
                  <a:lnTo>
                    <a:pt x="1029" y="470"/>
                  </a:lnTo>
                  <a:lnTo>
                    <a:pt x="1036" y="472"/>
                  </a:lnTo>
                  <a:lnTo>
                    <a:pt x="1044" y="473"/>
                  </a:lnTo>
                  <a:lnTo>
                    <a:pt x="1053" y="475"/>
                  </a:lnTo>
                  <a:lnTo>
                    <a:pt x="1053" y="475"/>
                  </a:lnTo>
                  <a:lnTo>
                    <a:pt x="1058" y="477"/>
                  </a:lnTo>
                  <a:lnTo>
                    <a:pt x="1062" y="480"/>
                  </a:lnTo>
                  <a:lnTo>
                    <a:pt x="1071" y="487"/>
                  </a:lnTo>
                  <a:lnTo>
                    <a:pt x="1079" y="496"/>
                  </a:lnTo>
                  <a:lnTo>
                    <a:pt x="1083" y="500"/>
                  </a:lnTo>
                  <a:lnTo>
                    <a:pt x="1088" y="503"/>
                  </a:lnTo>
                  <a:lnTo>
                    <a:pt x="1088" y="503"/>
                  </a:lnTo>
                  <a:lnTo>
                    <a:pt x="1096" y="505"/>
                  </a:lnTo>
                  <a:lnTo>
                    <a:pt x="1107" y="507"/>
                  </a:lnTo>
                  <a:lnTo>
                    <a:pt x="1119" y="507"/>
                  </a:lnTo>
                  <a:lnTo>
                    <a:pt x="1130" y="507"/>
                  </a:lnTo>
                  <a:lnTo>
                    <a:pt x="1130" y="507"/>
                  </a:lnTo>
                  <a:lnTo>
                    <a:pt x="1141" y="477"/>
                  </a:lnTo>
                  <a:lnTo>
                    <a:pt x="1154" y="451"/>
                  </a:lnTo>
                  <a:lnTo>
                    <a:pt x="1168" y="424"/>
                  </a:lnTo>
                  <a:lnTo>
                    <a:pt x="1183" y="399"/>
                  </a:lnTo>
                  <a:lnTo>
                    <a:pt x="1183" y="399"/>
                  </a:lnTo>
                  <a:lnTo>
                    <a:pt x="1190" y="397"/>
                  </a:lnTo>
                  <a:lnTo>
                    <a:pt x="1197" y="397"/>
                  </a:lnTo>
                  <a:lnTo>
                    <a:pt x="1204" y="397"/>
                  </a:lnTo>
                  <a:lnTo>
                    <a:pt x="1210" y="399"/>
                  </a:lnTo>
                  <a:lnTo>
                    <a:pt x="1222" y="404"/>
                  </a:lnTo>
                  <a:lnTo>
                    <a:pt x="1232" y="411"/>
                  </a:lnTo>
                  <a:lnTo>
                    <a:pt x="1232" y="411"/>
                  </a:lnTo>
                  <a:lnTo>
                    <a:pt x="1231" y="420"/>
                  </a:lnTo>
                  <a:lnTo>
                    <a:pt x="1229" y="428"/>
                  </a:lnTo>
                  <a:lnTo>
                    <a:pt x="1229" y="428"/>
                  </a:lnTo>
                  <a:lnTo>
                    <a:pt x="1220" y="435"/>
                  </a:lnTo>
                  <a:lnTo>
                    <a:pt x="1211" y="442"/>
                  </a:lnTo>
                  <a:lnTo>
                    <a:pt x="1204" y="451"/>
                  </a:lnTo>
                  <a:lnTo>
                    <a:pt x="1197" y="459"/>
                  </a:lnTo>
                  <a:lnTo>
                    <a:pt x="1183" y="477"/>
                  </a:lnTo>
                  <a:lnTo>
                    <a:pt x="1170" y="497"/>
                  </a:lnTo>
                  <a:lnTo>
                    <a:pt x="1170" y="497"/>
                  </a:lnTo>
                  <a:lnTo>
                    <a:pt x="1179" y="496"/>
                  </a:lnTo>
                  <a:lnTo>
                    <a:pt x="1187" y="494"/>
                  </a:lnTo>
                  <a:lnTo>
                    <a:pt x="1204" y="494"/>
                  </a:lnTo>
                  <a:lnTo>
                    <a:pt x="1222" y="497"/>
                  </a:lnTo>
                  <a:lnTo>
                    <a:pt x="1241" y="503"/>
                  </a:lnTo>
                  <a:lnTo>
                    <a:pt x="1241" y="503"/>
                  </a:lnTo>
                  <a:lnTo>
                    <a:pt x="1246" y="505"/>
                  </a:lnTo>
                  <a:lnTo>
                    <a:pt x="1252" y="508"/>
                  </a:lnTo>
                  <a:lnTo>
                    <a:pt x="1263" y="515"/>
                  </a:lnTo>
                  <a:lnTo>
                    <a:pt x="1263" y="515"/>
                  </a:lnTo>
                  <a:lnTo>
                    <a:pt x="1269" y="517"/>
                  </a:lnTo>
                  <a:lnTo>
                    <a:pt x="1274" y="520"/>
                  </a:lnTo>
                  <a:lnTo>
                    <a:pt x="1280" y="521"/>
                  </a:lnTo>
                  <a:lnTo>
                    <a:pt x="1286" y="524"/>
                  </a:lnTo>
                  <a:lnTo>
                    <a:pt x="1286" y="524"/>
                  </a:lnTo>
                  <a:lnTo>
                    <a:pt x="1290" y="528"/>
                  </a:lnTo>
                  <a:lnTo>
                    <a:pt x="1295" y="535"/>
                  </a:lnTo>
                  <a:lnTo>
                    <a:pt x="1295" y="535"/>
                  </a:lnTo>
                  <a:lnTo>
                    <a:pt x="1308" y="545"/>
                  </a:lnTo>
                  <a:lnTo>
                    <a:pt x="1314" y="550"/>
                  </a:lnTo>
                  <a:lnTo>
                    <a:pt x="1319" y="557"/>
                  </a:lnTo>
                  <a:lnTo>
                    <a:pt x="1319" y="557"/>
                  </a:lnTo>
                  <a:lnTo>
                    <a:pt x="1326" y="573"/>
                  </a:lnTo>
                  <a:lnTo>
                    <a:pt x="1335" y="590"/>
                  </a:lnTo>
                  <a:lnTo>
                    <a:pt x="1342" y="605"/>
                  </a:lnTo>
                  <a:lnTo>
                    <a:pt x="1345" y="619"/>
                  </a:lnTo>
                  <a:lnTo>
                    <a:pt x="1345" y="619"/>
                  </a:lnTo>
                  <a:lnTo>
                    <a:pt x="1346" y="635"/>
                  </a:lnTo>
                  <a:lnTo>
                    <a:pt x="1346" y="653"/>
                  </a:lnTo>
                  <a:lnTo>
                    <a:pt x="1345" y="671"/>
                  </a:lnTo>
                  <a:lnTo>
                    <a:pt x="1342" y="688"/>
                  </a:lnTo>
                  <a:lnTo>
                    <a:pt x="1342" y="688"/>
                  </a:lnTo>
                  <a:lnTo>
                    <a:pt x="1338" y="708"/>
                  </a:lnTo>
                  <a:lnTo>
                    <a:pt x="1332" y="727"/>
                  </a:lnTo>
                  <a:lnTo>
                    <a:pt x="1319" y="764"/>
                  </a:lnTo>
                  <a:lnTo>
                    <a:pt x="1319" y="764"/>
                  </a:lnTo>
                  <a:lnTo>
                    <a:pt x="1336" y="757"/>
                  </a:lnTo>
                  <a:lnTo>
                    <a:pt x="1354" y="747"/>
                  </a:lnTo>
                  <a:lnTo>
                    <a:pt x="1374" y="737"/>
                  </a:lnTo>
                  <a:lnTo>
                    <a:pt x="1394" y="729"/>
                  </a:lnTo>
                  <a:lnTo>
                    <a:pt x="1394" y="729"/>
                  </a:lnTo>
                  <a:lnTo>
                    <a:pt x="1395" y="716"/>
                  </a:lnTo>
                  <a:lnTo>
                    <a:pt x="1395" y="716"/>
                  </a:lnTo>
                  <a:lnTo>
                    <a:pt x="1406" y="692"/>
                  </a:lnTo>
                  <a:lnTo>
                    <a:pt x="1416" y="667"/>
                  </a:lnTo>
                  <a:lnTo>
                    <a:pt x="1434" y="615"/>
                  </a:lnTo>
                  <a:lnTo>
                    <a:pt x="1434" y="615"/>
                  </a:lnTo>
                  <a:lnTo>
                    <a:pt x="1451" y="580"/>
                  </a:lnTo>
                  <a:lnTo>
                    <a:pt x="1460" y="559"/>
                  </a:lnTo>
                  <a:lnTo>
                    <a:pt x="1467" y="539"/>
                  </a:lnTo>
                  <a:lnTo>
                    <a:pt x="1467" y="539"/>
                  </a:lnTo>
                  <a:lnTo>
                    <a:pt x="1471" y="527"/>
                  </a:lnTo>
                  <a:lnTo>
                    <a:pt x="1472" y="520"/>
                  </a:lnTo>
                  <a:lnTo>
                    <a:pt x="1474" y="515"/>
                  </a:lnTo>
                  <a:lnTo>
                    <a:pt x="1474" y="515"/>
                  </a:lnTo>
                  <a:lnTo>
                    <a:pt x="1471" y="510"/>
                  </a:lnTo>
                  <a:lnTo>
                    <a:pt x="1468" y="501"/>
                  </a:lnTo>
                  <a:lnTo>
                    <a:pt x="1467" y="497"/>
                  </a:lnTo>
                  <a:lnTo>
                    <a:pt x="1467" y="491"/>
                  </a:lnTo>
                  <a:lnTo>
                    <a:pt x="1467" y="487"/>
                  </a:lnTo>
                  <a:lnTo>
                    <a:pt x="1469" y="483"/>
                  </a:lnTo>
                  <a:lnTo>
                    <a:pt x="1469" y="483"/>
                  </a:lnTo>
                  <a:lnTo>
                    <a:pt x="1482" y="476"/>
                  </a:lnTo>
                  <a:lnTo>
                    <a:pt x="1496" y="470"/>
                  </a:lnTo>
                  <a:lnTo>
                    <a:pt x="1496" y="470"/>
                  </a:lnTo>
                  <a:lnTo>
                    <a:pt x="1524" y="403"/>
                  </a:lnTo>
                  <a:lnTo>
                    <a:pt x="1541" y="371"/>
                  </a:lnTo>
                  <a:lnTo>
                    <a:pt x="1559" y="338"/>
                  </a:lnTo>
                  <a:lnTo>
                    <a:pt x="1559" y="338"/>
                  </a:lnTo>
                  <a:lnTo>
                    <a:pt x="1558" y="331"/>
                  </a:lnTo>
                  <a:lnTo>
                    <a:pt x="1558" y="326"/>
                  </a:lnTo>
                  <a:lnTo>
                    <a:pt x="1561" y="320"/>
                  </a:lnTo>
                  <a:lnTo>
                    <a:pt x="1565" y="315"/>
                  </a:lnTo>
                  <a:lnTo>
                    <a:pt x="1565" y="315"/>
                  </a:lnTo>
                  <a:lnTo>
                    <a:pt x="1559" y="305"/>
                  </a:lnTo>
                  <a:lnTo>
                    <a:pt x="1555" y="293"/>
                  </a:lnTo>
                  <a:lnTo>
                    <a:pt x="1551" y="282"/>
                  </a:lnTo>
                  <a:lnTo>
                    <a:pt x="1547" y="271"/>
                  </a:lnTo>
                  <a:lnTo>
                    <a:pt x="1545" y="260"/>
                  </a:lnTo>
                  <a:lnTo>
                    <a:pt x="1544" y="247"/>
                  </a:lnTo>
                  <a:lnTo>
                    <a:pt x="1544" y="234"/>
                  </a:lnTo>
                  <a:lnTo>
                    <a:pt x="1544" y="220"/>
                  </a:lnTo>
                  <a:lnTo>
                    <a:pt x="1544" y="220"/>
                  </a:lnTo>
                  <a:lnTo>
                    <a:pt x="1547" y="206"/>
                  </a:lnTo>
                  <a:lnTo>
                    <a:pt x="1551" y="191"/>
                  </a:lnTo>
                  <a:lnTo>
                    <a:pt x="1557" y="178"/>
                  </a:lnTo>
                  <a:lnTo>
                    <a:pt x="1564" y="166"/>
                  </a:lnTo>
                  <a:lnTo>
                    <a:pt x="1572" y="154"/>
                  </a:lnTo>
                  <a:lnTo>
                    <a:pt x="1580" y="143"/>
                  </a:lnTo>
                  <a:lnTo>
                    <a:pt x="1590" y="133"/>
                  </a:lnTo>
                  <a:lnTo>
                    <a:pt x="1601" y="124"/>
                  </a:lnTo>
                  <a:lnTo>
                    <a:pt x="1623" y="105"/>
                  </a:lnTo>
                  <a:lnTo>
                    <a:pt x="1645" y="87"/>
                  </a:lnTo>
                  <a:lnTo>
                    <a:pt x="1667" y="72"/>
                  </a:lnTo>
                  <a:lnTo>
                    <a:pt x="1686" y="53"/>
                  </a:lnTo>
                  <a:lnTo>
                    <a:pt x="1686" y="53"/>
                  </a:lnTo>
                  <a:lnTo>
                    <a:pt x="1694" y="41"/>
                  </a:lnTo>
                  <a:lnTo>
                    <a:pt x="1698" y="34"/>
                  </a:lnTo>
                  <a:lnTo>
                    <a:pt x="1703" y="30"/>
                  </a:lnTo>
                  <a:lnTo>
                    <a:pt x="1703" y="30"/>
                  </a:lnTo>
                  <a:lnTo>
                    <a:pt x="1708" y="15"/>
                  </a:lnTo>
                  <a:lnTo>
                    <a:pt x="1714" y="0"/>
                  </a:lnTo>
                  <a:lnTo>
                    <a:pt x="1714" y="0"/>
                  </a:lnTo>
                  <a:lnTo>
                    <a:pt x="1719" y="0"/>
                  </a:lnTo>
                  <a:lnTo>
                    <a:pt x="1724" y="1"/>
                  </a:lnTo>
                  <a:lnTo>
                    <a:pt x="1724" y="1"/>
                  </a:lnTo>
                  <a:lnTo>
                    <a:pt x="1724" y="6"/>
                  </a:lnTo>
                  <a:lnTo>
                    <a:pt x="1725" y="11"/>
                  </a:lnTo>
                  <a:lnTo>
                    <a:pt x="1728" y="21"/>
                  </a:lnTo>
                  <a:lnTo>
                    <a:pt x="1732" y="31"/>
                  </a:lnTo>
                  <a:lnTo>
                    <a:pt x="1735" y="41"/>
                  </a:lnTo>
                  <a:lnTo>
                    <a:pt x="1735" y="41"/>
                  </a:lnTo>
                  <a:lnTo>
                    <a:pt x="1738" y="53"/>
                  </a:lnTo>
                  <a:lnTo>
                    <a:pt x="1738" y="66"/>
                  </a:lnTo>
                  <a:lnTo>
                    <a:pt x="1738" y="77"/>
                  </a:lnTo>
                  <a:lnTo>
                    <a:pt x="1735" y="90"/>
                  </a:lnTo>
                  <a:lnTo>
                    <a:pt x="1731" y="114"/>
                  </a:lnTo>
                  <a:lnTo>
                    <a:pt x="1728" y="136"/>
                  </a:lnTo>
                  <a:lnTo>
                    <a:pt x="1728" y="136"/>
                  </a:lnTo>
                  <a:lnTo>
                    <a:pt x="1724" y="140"/>
                  </a:lnTo>
                  <a:lnTo>
                    <a:pt x="1721" y="146"/>
                  </a:lnTo>
                  <a:lnTo>
                    <a:pt x="1718" y="153"/>
                  </a:lnTo>
                  <a:lnTo>
                    <a:pt x="1714" y="157"/>
                  </a:lnTo>
                  <a:lnTo>
                    <a:pt x="1714" y="157"/>
                  </a:lnTo>
                  <a:lnTo>
                    <a:pt x="1722" y="150"/>
                  </a:lnTo>
                  <a:lnTo>
                    <a:pt x="1732" y="143"/>
                  </a:lnTo>
                  <a:lnTo>
                    <a:pt x="1740" y="133"/>
                  </a:lnTo>
                  <a:lnTo>
                    <a:pt x="1743" y="128"/>
                  </a:lnTo>
                  <a:lnTo>
                    <a:pt x="1746" y="122"/>
                  </a:lnTo>
                  <a:lnTo>
                    <a:pt x="1746" y="122"/>
                  </a:lnTo>
                  <a:lnTo>
                    <a:pt x="1749" y="111"/>
                  </a:lnTo>
                  <a:lnTo>
                    <a:pt x="1752" y="101"/>
                  </a:lnTo>
                  <a:lnTo>
                    <a:pt x="1754" y="98"/>
                  </a:lnTo>
                  <a:lnTo>
                    <a:pt x="1757" y="97"/>
                  </a:lnTo>
                  <a:lnTo>
                    <a:pt x="1761" y="98"/>
                  </a:lnTo>
                  <a:lnTo>
                    <a:pt x="1767" y="103"/>
                  </a:lnTo>
                  <a:lnTo>
                    <a:pt x="1767" y="103"/>
                  </a:lnTo>
                  <a:lnTo>
                    <a:pt x="1766" y="110"/>
                  </a:lnTo>
                  <a:lnTo>
                    <a:pt x="1763" y="115"/>
                  </a:lnTo>
                  <a:lnTo>
                    <a:pt x="1763" y="115"/>
                  </a:lnTo>
                  <a:lnTo>
                    <a:pt x="1761" y="133"/>
                  </a:lnTo>
                  <a:lnTo>
                    <a:pt x="1760" y="150"/>
                  </a:lnTo>
                  <a:lnTo>
                    <a:pt x="1757" y="167"/>
                  </a:lnTo>
                  <a:lnTo>
                    <a:pt x="1753" y="183"/>
                  </a:lnTo>
                  <a:lnTo>
                    <a:pt x="1749" y="198"/>
                  </a:lnTo>
                  <a:lnTo>
                    <a:pt x="1743" y="213"/>
                  </a:lnTo>
                  <a:lnTo>
                    <a:pt x="1736" y="227"/>
                  </a:lnTo>
                  <a:lnTo>
                    <a:pt x="1729" y="242"/>
                  </a:lnTo>
                  <a:lnTo>
                    <a:pt x="1714" y="268"/>
                  </a:lnTo>
                  <a:lnTo>
                    <a:pt x="1696" y="292"/>
                  </a:lnTo>
                  <a:lnTo>
                    <a:pt x="1674" y="315"/>
                  </a:lnTo>
                  <a:lnTo>
                    <a:pt x="1653" y="336"/>
                  </a:lnTo>
                  <a:lnTo>
                    <a:pt x="1653" y="336"/>
                  </a:lnTo>
                  <a:lnTo>
                    <a:pt x="1649" y="336"/>
                  </a:lnTo>
                  <a:lnTo>
                    <a:pt x="1646" y="336"/>
                  </a:lnTo>
                  <a:lnTo>
                    <a:pt x="1645" y="337"/>
                  </a:lnTo>
                  <a:lnTo>
                    <a:pt x="1642" y="338"/>
                  </a:lnTo>
                  <a:lnTo>
                    <a:pt x="1642" y="338"/>
                  </a:lnTo>
                  <a:lnTo>
                    <a:pt x="1641" y="343"/>
                  </a:lnTo>
                  <a:lnTo>
                    <a:pt x="1641" y="350"/>
                  </a:lnTo>
                  <a:lnTo>
                    <a:pt x="1641" y="350"/>
                  </a:lnTo>
                  <a:lnTo>
                    <a:pt x="1637" y="352"/>
                  </a:lnTo>
                  <a:lnTo>
                    <a:pt x="1631" y="355"/>
                  </a:lnTo>
                  <a:lnTo>
                    <a:pt x="1631" y="355"/>
                  </a:lnTo>
                  <a:lnTo>
                    <a:pt x="1618" y="389"/>
                  </a:lnTo>
                  <a:lnTo>
                    <a:pt x="1606" y="428"/>
                  </a:lnTo>
                  <a:lnTo>
                    <a:pt x="1596" y="468"/>
                  </a:lnTo>
                  <a:lnTo>
                    <a:pt x="1585" y="503"/>
                  </a:lnTo>
                  <a:lnTo>
                    <a:pt x="1585" y="503"/>
                  </a:lnTo>
                  <a:lnTo>
                    <a:pt x="1590" y="514"/>
                  </a:lnTo>
                  <a:lnTo>
                    <a:pt x="1592" y="520"/>
                  </a:lnTo>
                  <a:lnTo>
                    <a:pt x="1593" y="528"/>
                  </a:lnTo>
                  <a:lnTo>
                    <a:pt x="1593" y="528"/>
                  </a:lnTo>
                  <a:lnTo>
                    <a:pt x="1589" y="532"/>
                  </a:lnTo>
                  <a:lnTo>
                    <a:pt x="1583" y="536"/>
                  </a:lnTo>
                  <a:lnTo>
                    <a:pt x="1576" y="539"/>
                  </a:lnTo>
                  <a:lnTo>
                    <a:pt x="1569" y="542"/>
                  </a:lnTo>
                  <a:lnTo>
                    <a:pt x="1569" y="542"/>
                  </a:lnTo>
                  <a:lnTo>
                    <a:pt x="1544" y="605"/>
                  </a:lnTo>
                  <a:lnTo>
                    <a:pt x="1516" y="670"/>
                  </a:lnTo>
                  <a:lnTo>
                    <a:pt x="1516" y="670"/>
                  </a:lnTo>
                  <a:lnTo>
                    <a:pt x="1544" y="661"/>
                  </a:lnTo>
                  <a:lnTo>
                    <a:pt x="1572" y="651"/>
                  </a:lnTo>
                  <a:lnTo>
                    <a:pt x="1601" y="642"/>
                  </a:lnTo>
                  <a:lnTo>
                    <a:pt x="1632" y="633"/>
                  </a:lnTo>
                  <a:lnTo>
                    <a:pt x="1632" y="633"/>
                  </a:lnTo>
                  <a:lnTo>
                    <a:pt x="1638" y="616"/>
                  </a:lnTo>
                  <a:lnTo>
                    <a:pt x="1645" y="600"/>
                  </a:lnTo>
                  <a:lnTo>
                    <a:pt x="1662" y="564"/>
                  </a:lnTo>
                  <a:lnTo>
                    <a:pt x="1679" y="531"/>
                  </a:lnTo>
                  <a:lnTo>
                    <a:pt x="1693" y="496"/>
                  </a:lnTo>
                  <a:lnTo>
                    <a:pt x="1693" y="496"/>
                  </a:lnTo>
                  <a:lnTo>
                    <a:pt x="1693" y="491"/>
                  </a:lnTo>
                  <a:lnTo>
                    <a:pt x="1691" y="487"/>
                  </a:lnTo>
                  <a:lnTo>
                    <a:pt x="1687" y="480"/>
                  </a:lnTo>
                  <a:lnTo>
                    <a:pt x="1687" y="480"/>
                  </a:lnTo>
                  <a:lnTo>
                    <a:pt x="1696" y="469"/>
                  </a:lnTo>
                  <a:lnTo>
                    <a:pt x="1700" y="466"/>
                  </a:lnTo>
                  <a:lnTo>
                    <a:pt x="1703" y="465"/>
                  </a:lnTo>
                  <a:lnTo>
                    <a:pt x="1705" y="465"/>
                  </a:lnTo>
                  <a:lnTo>
                    <a:pt x="1705" y="465"/>
                  </a:lnTo>
                  <a:lnTo>
                    <a:pt x="1724" y="442"/>
                  </a:lnTo>
                  <a:lnTo>
                    <a:pt x="1742" y="418"/>
                  </a:lnTo>
                  <a:lnTo>
                    <a:pt x="1759" y="395"/>
                  </a:lnTo>
                  <a:lnTo>
                    <a:pt x="1774" y="369"/>
                  </a:lnTo>
                  <a:lnTo>
                    <a:pt x="1774" y="369"/>
                  </a:lnTo>
                  <a:lnTo>
                    <a:pt x="1771" y="365"/>
                  </a:lnTo>
                  <a:lnTo>
                    <a:pt x="1771" y="362"/>
                  </a:lnTo>
                  <a:lnTo>
                    <a:pt x="1771" y="362"/>
                  </a:lnTo>
                  <a:lnTo>
                    <a:pt x="1774" y="355"/>
                  </a:lnTo>
                  <a:lnTo>
                    <a:pt x="1778" y="351"/>
                  </a:lnTo>
                  <a:lnTo>
                    <a:pt x="1787" y="344"/>
                  </a:lnTo>
                  <a:lnTo>
                    <a:pt x="1787" y="344"/>
                  </a:lnTo>
                  <a:lnTo>
                    <a:pt x="1792" y="326"/>
                  </a:lnTo>
                  <a:lnTo>
                    <a:pt x="1798" y="307"/>
                  </a:lnTo>
                  <a:lnTo>
                    <a:pt x="1804" y="288"/>
                  </a:lnTo>
                  <a:lnTo>
                    <a:pt x="1811" y="268"/>
                  </a:lnTo>
                  <a:lnTo>
                    <a:pt x="1811" y="268"/>
                  </a:lnTo>
                  <a:lnTo>
                    <a:pt x="1820" y="246"/>
                  </a:lnTo>
                  <a:lnTo>
                    <a:pt x="1833" y="223"/>
                  </a:lnTo>
                  <a:lnTo>
                    <a:pt x="1846" y="199"/>
                  </a:lnTo>
                  <a:lnTo>
                    <a:pt x="1860" y="180"/>
                  </a:lnTo>
                  <a:lnTo>
                    <a:pt x="1860" y="180"/>
                  </a:lnTo>
                  <a:lnTo>
                    <a:pt x="1870" y="166"/>
                  </a:lnTo>
                  <a:lnTo>
                    <a:pt x="1878" y="153"/>
                  </a:lnTo>
                  <a:lnTo>
                    <a:pt x="1882" y="150"/>
                  </a:lnTo>
                  <a:lnTo>
                    <a:pt x="1888" y="147"/>
                  </a:lnTo>
                  <a:lnTo>
                    <a:pt x="1892" y="149"/>
                  </a:lnTo>
                  <a:lnTo>
                    <a:pt x="1898" y="154"/>
                  </a:lnTo>
                  <a:lnTo>
                    <a:pt x="1898" y="154"/>
                  </a:lnTo>
                  <a:lnTo>
                    <a:pt x="1898" y="156"/>
                  </a:lnTo>
                  <a:lnTo>
                    <a:pt x="1898" y="159"/>
                  </a:lnTo>
                  <a:lnTo>
                    <a:pt x="1895" y="161"/>
                  </a:lnTo>
                  <a:lnTo>
                    <a:pt x="1892" y="164"/>
                  </a:lnTo>
                  <a:lnTo>
                    <a:pt x="1892" y="166"/>
                  </a:lnTo>
                  <a:lnTo>
                    <a:pt x="1892" y="167"/>
                  </a:lnTo>
                  <a:lnTo>
                    <a:pt x="1892" y="167"/>
                  </a:lnTo>
                  <a:lnTo>
                    <a:pt x="1885" y="171"/>
                  </a:lnTo>
                  <a:lnTo>
                    <a:pt x="1879" y="177"/>
                  </a:lnTo>
                  <a:lnTo>
                    <a:pt x="1875" y="183"/>
                  </a:lnTo>
                  <a:lnTo>
                    <a:pt x="1871" y="190"/>
                  </a:lnTo>
                  <a:lnTo>
                    <a:pt x="1864" y="206"/>
                  </a:lnTo>
                  <a:lnTo>
                    <a:pt x="1857" y="222"/>
                  </a:lnTo>
                  <a:lnTo>
                    <a:pt x="1857" y="222"/>
                  </a:lnTo>
                  <a:lnTo>
                    <a:pt x="1868" y="209"/>
                  </a:lnTo>
                  <a:lnTo>
                    <a:pt x="1879" y="192"/>
                  </a:lnTo>
                  <a:lnTo>
                    <a:pt x="1889" y="177"/>
                  </a:lnTo>
                  <a:lnTo>
                    <a:pt x="1896" y="163"/>
                  </a:lnTo>
                  <a:lnTo>
                    <a:pt x="1896" y="163"/>
                  </a:lnTo>
                  <a:lnTo>
                    <a:pt x="1899" y="160"/>
                  </a:lnTo>
                  <a:lnTo>
                    <a:pt x="1902" y="160"/>
                  </a:lnTo>
                  <a:lnTo>
                    <a:pt x="1909" y="161"/>
                  </a:lnTo>
                  <a:lnTo>
                    <a:pt x="1914" y="164"/>
                  </a:lnTo>
                  <a:lnTo>
                    <a:pt x="1920" y="167"/>
                  </a:lnTo>
                  <a:lnTo>
                    <a:pt x="1920" y="167"/>
                  </a:lnTo>
                  <a:lnTo>
                    <a:pt x="1927" y="167"/>
                  </a:lnTo>
                  <a:lnTo>
                    <a:pt x="1934" y="169"/>
                  </a:lnTo>
                  <a:lnTo>
                    <a:pt x="1934" y="169"/>
                  </a:lnTo>
                  <a:lnTo>
                    <a:pt x="1938" y="171"/>
                  </a:lnTo>
                  <a:lnTo>
                    <a:pt x="1945" y="177"/>
                  </a:lnTo>
                  <a:lnTo>
                    <a:pt x="1945" y="177"/>
                  </a:lnTo>
                  <a:lnTo>
                    <a:pt x="1954" y="181"/>
                  </a:lnTo>
                  <a:lnTo>
                    <a:pt x="1962" y="185"/>
                  </a:lnTo>
                  <a:lnTo>
                    <a:pt x="1968" y="192"/>
                  </a:lnTo>
                  <a:lnTo>
                    <a:pt x="1971" y="197"/>
                  </a:lnTo>
                  <a:lnTo>
                    <a:pt x="1973" y="202"/>
                  </a:lnTo>
                  <a:lnTo>
                    <a:pt x="1973" y="202"/>
                  </a:lnTo>
                  <a:lnTo>
                    <a:pt x="1968" y="212"/>
                  </a:lnTo>
                  <a:lnTo>
                    <a:pt x="1962" y="223"/>
                  </a:lnTo>
                  <a:lnTo>
                    <a:pt x="1952" y="247"/>
                  </a:lnTo>
                  <a:lnTo>
                    <a:pt x="1941" y="272"/>
                  </a:lnTo>
                  <a:lnTo>
                    <a:pt x="1936" y="284"/>
                  </a:lnTo>
                  <a:lnTo>
                    <a:pt x="1930" y="295"/>
                  </a:lnTo>
                  <a:lnTo>
                    <a:pt x="1930" y="295"/>
                  </a:lnTo>
                  <a:lnTo>
                    <a:pt x="1920" y="310"/>
                  </a:lnTo>
                  <a:lnTo>
                    <a:pt x="1910" y="326"/>
                  </a:lnTo>
                  <a:lnTo>
                    <a:pt x="1898" y="338"/>
                  </a:lnTo>
                  <a:lnTo>
                    <a:pt x="1884" y="351"/>
                  </a:lnTo>
                  <a:lnTo>
                    <a:pt x="1884" y="351"/>
                  </a:lnTo>
                  <a:lnTo>
                    <a:pt x="1875" y="364"/>
                  </a:lnTo>
                  <a:lnTo>
                    <a:pt x="1871" y="371"/>
                  </a:lnTo>
                  <a:lnTo>
                    <a:pt x="1864" y="375"/>
                  </a:lnTo>
                  <a:lnTo>
                    <a:pt x="1864" y="375"/>
                  </a:lnTo>
                  <a:lnTo>
                    <a:pt x="1864" y="378"/>
                  </a:lnTo>
                  <a:lnTo>
                    <a:pt x="1865" y="379"/>
                  </a:lnTo>
                  <a:lnTo>
                    <a:pt x="1867" y="382"/>
                  </a:lnTo>
                  <a:lnTo>
                    <a:pt x="1865" y="386"/>
                  </a:lnTo>
                  <a:lnTo>
                    <a:pt x="1865" y="386"/>
                  </a:lnTo>
                  <a:lnTo>
                    <a:pt x="1857" y="392"/>
                  </a:lnTo>
                  <a:lnTo>
                    <a:pt x="1853" y="393"/>
                  </a:lnTo>
                  <a:lnTo>
                    <a:pt x="1849" y="393"/>
                  </a:lnTo>
                  <a:lnTo>
                    <a:pt x="1849" y="393"/>
                  </a:lnTo>
                  <a:lnTo>
                    <a:pt x="1836" y="420"/>
                  </a:lnTo>
                  <a:lnTo>
                    <a:pt x="1825" y="448"/>
                  </a:lnTo>
                  <a:lnTo>
                    <a:pt x="1813" y="476"/>
                  </a:lnTo>
                  <a:lnTo>
                    <a:pt x="1802" y="501"/>
                  </a:lnTo>
                  <a:lnTo>
                    <a:pt x="1802" y="501"/>
                  </a:lnTo>
                  <a:lnTo>
                    <a:pt x="1805" y="507"/>
                  </a:lnTo>
                  <a:lnTo>
                    <a:pt x="1805" y="512"/>
                  </a:lnTo>
                  <a:lnTo>
                    <a:pt x="1805" y="517"/>
                  </a:lnTo>
                  <a:lnTo>
                    <a:pt x="1802" y="522"/>
                  </a:lnTo>
                  <a:lnTo>
                    <a:pt x="1799" y="527"/>
                  </a:lnTo>
                  <a:lnTo>
                    <a:pt x="1794" y="529"/>
                  </a:lnTo>
                  <a:lnTo>
                    <a:pt x="1790" y="532"/>
                  </a:lnTo>
                  <a:lnTo>
                    <a:pt x="1783" y="534"/>
                  </a:lnTo>
                  <a:lnTo>
                    <a:pt x="1783" y="534"/>
                  </a:lnTo>
                  <a:lnTo>
                    <a:pt x="1754" y="577"/>
                  </a:lnTo>
                  <a:lnTo>
                    <a:pt x="1739" y="598"/>
                  </a:lnTo>
                  <a:lnTo>
                    <a:pt x="1724" y="618"/>
                  </a:lnTo>
                  <a:lnTo>
                    <a:pt x="1724" y="618"/>
                  </a:lnTo>
                  <a:lnTo>
                    <a:pt x="1747" y="616"/>
                  </a:lnTo>
                  <a:lnTo>
                    <a:pt x="1771" y="616"/>
                  </a:lnTo>
                  <a:lnTo>
                    <a:pt x="1794" y="618"/>
                  </a:lnTo>
                  <a:lnTo>
                    <a:pt x="1816" y="621"/>
                  </a:lnTo>
                  <a:lnTo>
                    <a:pt x="1839" y="623"/>
                  </a:lnTo>
                  <a:lnTo>
                    <a:pt x="1861" y="628"/>
                  </a:lnTo>
                  <a:lnTo>
                    <a:pt x="1906" y="637"/>
                  </a:lnTo>
                  <a:lnTo>
                    <a:pt x="1906" y="637"/>
                  </a:lnTo>
                  <a:lnTo>
                    <a:pt x="1927" y="650"/>
                  </a:lnTo>
                  <a:lnTo>
                    <a:pt x="1938" y="657"/>
                  </a:lnTo>
                  <a:lnTo>
                    <a:pt x="1950" y="663"/>
                  </a:lnTo>
                  <a:lnTo>
                    <a:pt x="1950" y="663"/>
                  </a:lnTo>
                  <a:lnTo>
                    <a:pt x="1955" y="664"/>
                  </a:lnTo>
                  <a:lnTo>
                    <a:pt x="1959" y="666"/>
                  </a:lnTo>
                  <a:lnTo>
                    <a:pt x="1962" y="667"/>
                  </a:lnTo>
                  <a:lnTo>
                    <a:pt x="1962" y="667"/>
                  </a:lnTo>
                  <a:lnTo>
                    <a:pt x="1971" y="675"/>
                  </a:lnTo>
                  <a:lnTo>
                    <a:pt x="1980" y="687"/>
                  </a:lnTo>
                  <a:lnTo>
                    <a:pt x="2000" y="713"/>
                  </a:lnTo>
                  <a:lnTo>
                    <a:pt x="2000" y="713"/>
                  </a:lnTo>
                  <a:lnTo>
                    <a:pt x="2007" y="724"/>
                  </a:lnTo>
                  <a:lnTo>
                    <a:pt x="2011" y="737"/>
                  </a:lnTo>
                  <a:lnTo>
                    <a:pt x="2016" y="750"/>
                  </a:lnTo>
                  <a:lnTo>
                    <a:pt x="2018" y="762"/>
                  </a:lnTo>
                  <a:lnTo>
                    <a:pt x="2018" y="762"/>
                  </a:lnTo>
                  <a:lnTo>
                    <a:pt x="2016" y="776"/>
                  </a:lnTo>
                  <a:lnTo>
                    <a:pt x="2013" y="790"/>
                  </a:lnTo>
                  <a:lnTo>
                    <a:pt x="2009" y="803"/>
                  </a:lnTo>
                  <a:lnTo>
                    <a:pt x="2003" y="816"/>
                  </a:lnTo>
                  <a:lnTo>
                    <a:pt x="1992" y="840"/>
                  </a:lnTo>
                  <a:lnTo>
                    <a:pt x="1979" y="863"/>
                  </a:lnTo>
                  <a:lnTo>
                    <a:pt x="1966" y="886"/>
                  </a:lnTo>
                  <a:lnTo>
                    <a:pt x="1954" y="908"/>
                  </a:lnTo>
                  <a:lnTo>
                    <a:pt x="1943" y="931"/>
                  </a:lnTo>
                  <a:lnTo>
                    <a:pt x="1938" y="944"/>
                  </a:lnTo>
                  <a:lnTo>
                    <a:pt x="1934" y="956"/>
                  </a:lnTo>
                  <a:lnTo>
                    <a:pt x="1934" y="956"/>
                  </a:lnTo>
                  <a:lnTo>
                    <a:pt x="1930" y="959"/>
                  </a:lnTo>
                  <a:lnTo>
                    <a:pt x="1929" y="963"/>
                  </a:lnTo>
                  <a:lnTo>
                    <a:pt x="1926" y="969"/>
                  </a:lnTo>
                  <a:lnTo>
                    <a:pt x="1923" y="972"/>
                  </a:lnTo>
                  <a:lnTo>
                    <a:pt x="1923" y="972"/>
                  </a:lnTo>
                  <a:lnTo>
                    <a:pt x="1920" y="986"/>
                  </a:lnTo>
                  <a:lnTo>
                    <a:pt x="1916" y="1000"/>
                  </a:lnTo>
                  <a:lnTo>
                    <a:pt x="1906" y="1026"/>
                  </a:lnTo>
                  <a:lnTo>
                    <a:pt x="1906" y="1026"/>
                  </a:lnTo>
                  <a:lnTo>
                    <a:pt x="1907" y="1049"/>
                  </a:lnTo>
                  <a:lnTo>
                    <a:pt x="1909" y="1059"/>
                  </a:lnTo>
                  <a:lnTo>
                    <a:pt x="1912" y="1071"/>
                  </a:lnTo>
                  <a:lnTo>
                    <a:pt x="1912" y="1071"/>
                  </a:lnTo>
                  <a:lnTo>
                    <a:pt x="1940" y="1073"/>
                  </a:lnTo>
                  <a:lnTo>
                    <a:pt x="1952" y="1071"/>
                  </a:lnTo>
                  <a:lnTo>
                    <a:pt x="1958" y="1070"/>
                  </a:lnTo>
                  <a:lnTo>
                    <a:pt x="1965" y="1068"/>
                  </a:lnTo>
                  <a:lnTo>
                    <a:pt x="1965" y="1068"/>
                  </a:lnTo>
                  <a:lnTo>
                    <a:pt x="1973" y="1071"/>
                  </a:lnTo>
                  <a:lnTo>
                    <a:pt x="1983" y="1073"/>
                  </a:lnTo>
                  <a:lnTo>
                    <a:pt x="2003" y="1074"/>
                  </a:lnTo>
                  <a:lnTo>
                    <a:pt x="2003" y="1074"/>
                  </a:lnTo>
                  <a:lnTo>
                    <a:pt x="2021" y="1084"/>
                  </a:lnTo>
                  <a:lnTo>
                    <a:pt x="2041" y="1094"/>
                  </a:lnTo>
                  <a:lnTo>
                    <a:pt x="2051" y="1099"/>
                  </a:lnTo>
                  <a:lnTo>
                    <a:pt x="2059" y="1106"/>
                  </a:lnTo>
                  <a:lnTo>
                    <a:pt x="2066" y="1113"/>
                  </a:lnTo>
                  <a:lnTo>
                    <a:pt x="2070" y="1122"/>
                  </a:lnTo>
                  <a:lnTo>
                    <a:pt x="2070" y="1122"/>
                  </a:lnTo>
                  <a:lnTo>
                    <a:pt x="2072" y="1126"/>
                  </a:lnTo>
                  <a:lnTo>
                    <a:pt x="2072" y="1127"/>
                  </a:lnTo>
                  <a:lnTo>
                    <a:pt x="2069" y="1129"/>
                  </a:lnTo>
                  <a:lnTo>
                    <a:pt x="2069" y="1129"/>
                  </a:lnTo>
                  <a:lnTo>
                    <a:pt x="2072" y="1130"/>
                  </a:lnTo>
                  <a:lnTo>
                    <a:pt x="2073" y="1132"/>
                  </a:lnTo>
                  <a:lnTo>
                    <a:pt x="2075" y="1133"/>
                  </a:lnTo>
                  <a:lnTo>
                    <a:pt x="2075" y="1133"/>
                  </a:lnTo>
                  <a:lnTo>
                    <a:pt x="2079" y="1160"/>
                  </a:lnTo>
                  <a:lnTo>
                    <a:pt x="2080" y="1185"/>
                  </a:lnTo>
                  <a:lnTo>
                    <a:pt x="2080" y="1212"/>
                  </a:lnTo>
                  <a:lnTo>
                    <a:pt x="2077" y="1237"/>
                  </a:lnTo>
                  <a:lnTo>
                    <a:pt x="2073" y="1262"/>
                  </a:lnTo>
                  <a:lnTo>
                    <a:pt x="2068" y="1288"/>
                  </a:lnTo>
                  <a:lnTo>
                    <a:pt x="2055" y="1335"/>
                  </a:lnTo>
                  <a:lnTo>
                    <a:pt x="2055" y="1335"/>
                  </a:lnTo>
                  <a:lnTo>
                    <a:pt x="2042" y="1361"/>
                  </a:lnTo>
                  <a:lnTo>
                    <a:pt x="2030" y="1386"/>
                  </a:lnTo>
                  <a:lnTo>
                    <a:pt x="2016" y="1412"/>
                  </a:lnTo>
                  <a:lnTo>
                    <a:pt x="2010" y="1425"/>
                  </a:lnTo>
                  <a:lnTo>
                    <a:pt x="2006" y="1439"/>
                  </a:lnTo>
                  <a:lnTo>
                    <a:pt x="2006" y="1439"/>
                  </a:lnTo>
                  <a:lnTo>
                    <a:pt x="1990" y="1457"/>
                  </a:lnTo>
                  <a:lnTo>
                    <a:pt x="1975" y="1476"/>
                  </a:lnTo>
                  <a:lnTo>
                    <a:pt x="1962" y="1494"/>
                  </a:lnTo>
                  <a:lnTo>
                    <a:pt x="1950" y="1515"/>
                  </a:lnTo>
                  <a:lnTo>
                    <a:pt x="1950" y="1515"/>
                  </a:lnTo>
                  <a:lnTo>
                    <a:pt x="1933" y="1532"/>
                  </a:lnTo>
                  <a:lnTo>
                    <a:pt x="1926" y="1542"/>
                  </a:lnTo>
                  <a:lnTo>
                    <a:pt x="1920" y="1553"/>
                  </a:lnTo>
                  <a:lnTo>
                    <a:pt x="1920" y="1553"/>
                  </a:lnTo>
                  <a:lnTo>
                    <a:pt x="1917" y="1554"/>
                  </a:lnTo>
                  <a:lnTo>
                    <a:pt x="1913" y="1554"/>
                  </a:lnTo>
                  <a:lnTo>
                    <a:pt x="1913" y="1554"/>
                  </a:lnTo>
                  <a:lnTo>
                    <a:pt x="1906" y="1564"/>
                  </a:lnTo>
                  <a:lnTo>
                    <a:pt x="1898" y="1574"/>
                  </a:lnTo>
                  <a:lnTo>
                    <a:pt x="1881" y="1591"/>
                  </a:lnTo>
                  <a:lnTo>
                    <a:pt x="1863" y="1608"/>
                  </a:lnTo>
                  <a:lnTo>
                    <a:pt x="1854" y="1617"/>
                  </a:lnTo>
                  <a:lnTo>
                    <a:pt x="1847" y="1626"/>
                  </a:lnTo>
                  <a:lnTo>
                    <a:pt x="1847" y="1626"/>
                  </a:lnTo>
                  <a:lnTo>
                    <a:pt x="1841" y="1629"/>
                  </a:lnTo>
                  <a:lnTo>
                    <a:pt x="1839" y="1630"/>
                  </a:lnTo>
                  <a:lnTo>
                    <a:pt x="1836" y="1631"/>
                  </a:lnTo>
                  <a:lnTo>
                    <a:pt x="1836" y="1631"/>
                  </a:lnTo>
                  <a:lnTo>
                    <a:pt x="1818" y="1648"/>
                  </a:lnTo>
                  <a:lnTo>
                    <a:pt x="1799" y="1664"/>
                  </a:lnTo>
                  <a:lnTo>
                    <a:pt x="1780" y="1678"/>
                  </a:lnTo>
                  <a:lnTo>
                    <a:pt x="1760" y="1692"/>
                  </a:lnTo>
                  <a:lnTo>
                    <a:pt x="1738" y="1704"/>
                  </a:lnTo>
                  <a:lnTo>
                    <a:pt x="1715" y="1716"/>
                  </a:lnTo>
                  <a:lnTo>
                    <a:pt x="1693" y="1727"/>
                  </a:lnTo>
                  <a:lnTo>
                    <a:pt x="1669" y="1737"/>
                  </a:lnTo>
                  <a:lnTo>
                    <a:pt x="1669" y="1737"/>
                  </a:lnTo>
                  <a:lnTo>
                    <a:pt x="1677" y="1747"/>
                  </a:lnTo>
                  <a:lnTo>
                    <a:pt x="1683" y="1752"/>
                  </a:lnTo>
                  <a:lnTo>
                    <a:pt x="1688" y="1756"/>
                  </a:lnTo>
                  <a:lnTo>
                    <a:pt x="1688" y="1756"/>
                  </a:lnTo>
                  <a:lnTo>
                    <a:pt x="1693" y="1761"/>
                  </a:lnTo>
                  <a:lnTo>
                    <a:pt x="1697" y="1768"/>
                  </a:lnTo>
                  <a:lnTo>
                    <a:pt x="1701" y="1783"/>
                  </a:lnTo>
                  <a:lnTo>
                    <a:pt x="1704" y="1800"/>
                  </a:lnTo>
                  <a:lnTo>
                    <a:pt x="1707" y="1813"/>
                  </a:lnTo>
                  <a:lnTo>
                    <a:pt x="1707" y="1813"/>
                  </a:lnTo>
                  <a:lnTo>
                    <a:pt x="1705" y="1820"/>
                  </a:lnTo>
                  <a:lnTo>
                    <a:pt x="1704" y="1829"/>
                  </a:lnTo>
                  <a:lnTo>
                    <a:pt x="1704" y="1829"/>
                  </a:lnTo>
                  <a:lnTo>
                    <a:pt x="1694" y="1846"/>
                  </a:lnTo>
                  <a:lnTo>
                    <a:pt x="1684" y="1859"/>
                  </a:lnTo>
                  <a:lnTo>
                    <a:pt x="1670" y="1872"/>
                  </a:lnTo>
                  <a:lnTo>
                    <a:pt x="1655" y="1884"/>
                  </a:lnTo>
                  <a:lnTo>
                    <a:pt x="1655" y="1884"/>
                  </a:lnTo>
                  <a:lnTo>
                    <a:pt x="1635" y="1895"/>
                  </a:lnTo>
                  <a:lnTo>
                    <a:pt x="1614" y="1905"/>
                  </a:lnTo>
                  <a:lnTo>
                    <a:pt x="1592" y="1914"/>
                  </a:lnTo>
                  <a:lnTo>
                    <a:pt x="1568" y="1921"/>
                  </a:lnTo>
                  <a:lnTo>
                    <a:pt x="1542" y="1926"/>
                  </a:lnTo>
                  <a:lnTo>
                    <a:pt x="1517" y="1929"/>
                  </a:lnTo>
                  <a:lnTo>
                    <a:pt x="1489" y="1932"/>
                  </a:lnTo>
                  <a:lnTo>
                    <a:pt x="1461" y="1933"/>
                  </a:lnTo>
                  <a:lnTo>
                    <a:pt x="1461" y="1933"/>
                  </a:lnTo>
                  <a:lnTo>
                    <a:pt x="1412" y="1933"/>
                  </a:lnTo>
                  <a:lnTo>
                    <a:pt x="1387" y="1933"/>
                  </a:lnTo>
                  <a:lnTo>
                    <a:pt x="1361" y="1933"/>
                  </a:lnTo>
                  <a:lnTo>
                    <a:pt x="1336" y="1932"/>
                  </a:lnTo>
                  <a:lnTo>
                    <a:pt x="1312" y="1928"/>
                  </a:lnTo>
                  <a:lnTo>
                    <a:pt x="1290" y="1924"/>
                  </a:lnTo>
                  <a:lnTo>
                    <a:pt x="1267" y="1917"/>
                  </a:lnTo>
                  <a:lnTo>
                    <a:pt x="1267" y="1917"/>
                  </a:lnTo>
                  <a:lnTo>
                    <a:pt x="1253" y="1914"/>
                  </a:lnTo>
                  <a:lnTo>
                    <a:pt x="1238" y="1911"/>
                  </a:lnTo>
                  <a:lnTo>
                    <a:pt x="1207" y="1904"/>
                  </a:lnTo>
                  <a:lnTo>
                    <a:pt x="1207" y="1904"/>
                  </a:lnTo>
                  <a:lnTo>
                    <a:pt x="1192" y="1901"/>
                  </a:lnTo>
                  <a:lnTo>
                    <a:pt x="1185" y="1898"/>
                  </a:lnTo>
                  <a:lnTo>
                    <a:pt x="1177" y="1895"/>
                  </a:lnTo>
                  <a:lnTo>
                    <a:pt x="1177" y="1895"/>
                  </a:lnTo>
                  <a:lnTo>
                    <a:pt x="1170" y="1897"/>
                  </a:lnTo>
                  <a:lnTo>
                    <a:pt x="1163" y="1897"/>
                  </a:lnTo>
                  <a:lnTo>
                    <a:pt x="1148" y="1897"/>
                  </a:lnTo>
                  <a:lnTo>
                    <a:pt x="1119" y="1893"/>
                  </a:lnTo>
                  <a:lnTo>
                    <a:pt x="1119" y="1893"/>
                  </a:lnTo>
                  <a:lnTo>
                    <a:pt x="1109" y="1897"/>
                  </a:lnTo>
                  <a:lnTo>
                    <a:pt x="1106" y="1901"/>
                  </a:lnTo>
                  <a:lnTo>
                    <a:pt x="1103" y="1905"/>
                  </a:lnTo>
                  <a:lnTo>
                    <a:pt x="1103" y="1905"/>
                  </a:lnTo>
                  <a:lnTo>
                    <a:pt x="1050" y="1926"/>
                  </a:lnTo>
                  <a:lnTo>
                    <a:pt x="1023" y="1936"/>
                  </a:lnTo>
                  <a:lnTo>
                    <a:pt x="994" y="1946"/>
                  </a:lnTo>
                  <a:lnTo>
                    <a:pt x="966" y="1954"/>
                  </a:lnTo>
                  <a:lnTo>
                    <a:pt x="935" y="1963"/>
                  </a:lnTo>
                  <a:lnTo>
                    <a:pt x="904" y="1968"/>
                  </a:lnTo>
                  <a:lnTo>
                    <a:pt x="873" y="1973"/>
                  </a:lnTo>
                  <a:lnTo>
                    <a:pt x="873" y="1973"/>
                  </a:lnTo>
                  <a:lnTo>
                    <a:pt x="822" y="1981"/>
                  </a:lnTo>
                  <a:lnTo>
                    <a:pt x="796" y="1982"/>
                  </a:lnTo>
                  <a:lnTo>
                    <a:pt x="783" y="1984"/>
                  </a:lnTo>
                  <a:lnTo>
                    <a:pt x="770" y="1982"/>
                  </a:lnTo>
                  <a:lnTo>
                    <a:pt x="770" y="1982"/>
                  </a:lnTo>
                  <a:lnTo>
                    <a:pt x="725" y="1980"/>
                  </a:lnTo>
                  <a:lnTo>
                    <a:pt x="681" y="1978"/>
                  </a:lnTo>
                  <a:lnTo>
                    <a:pt x="636" y="1975"/>
                  </a:lnTo>
                  <a:lnTo>
                    <a:pt x="592" y="1973"/>
                  </a:lnTo>
                  <a:lnTo>
                    <a:pt x="550" y="1967"/>
                  </a:lnTo>
                  <a:lnTo>
                    <a:pt x="529" y="1963"/>
                  </a:lnTo>
                  <a:lnTo>
                    <a:pt x="508" y="1959"/>
                  </a:lnTo>
                  <a:lnTo>
                    <a:pt x="488" y="1953"/>
                  </a:lnTo>
                  <a:lnTo>
                    <a:pt x="467" y="1946"/>
                  </a:lnTo>
                  <a:lnTo>
                    <a:pt x="448" y="1938"/>
                  </a:lnTo>
                  <a:lnTo>
                    <a:pt x="429" y="1929"/>
                  </a:lnTo>
                  <a:lnTo>
                    <a:pt x="429" y="1929"/>
                  </a:lnTo>
                  <a:lnTo>
                    <a:pt x="426" y="1928"/>
                  </a:lnTo>
                  <a:lnTo>
                    <a:pt x="425" y="1928"/>
                  </a:lnTo>
                  <a:lnTo>
                    <a:pt x="419" y="1929"/>
                  </a:lnTo>
                  <a:lnTo>
                    <a:pt x="419" y="1929"/>
                  </a:lnTo>
                  <a:lnTo>
                    <a:pt x="408" y="1922"/>
                  </a:lnTo>
                  <a:lnTo>
                    <a:pt x="397" y="1914"/>
                  </a:lnTo>
                  <a:lnTo>
                    <a:pt x="377" y="1898"/>
                  </a:lnTo>
                  <a:lnTo>
                    <a:pt x="377" y="1898"/>
                  </a:lnTo>
                  <a:lnTo>
                    <a:pt x="379" y="1894"/>
                  </a:lnTo>
                  <a:lnTo>
                    <a:pt x="380" y="1890"/>
                  </a:lnTo>
                  <a:lnTo>
                    <a:pt x="380" y="1890"/>
                  </a:lnTo>
                  <a:lnTo>
                    <a:pt x="377" y="1881"/>
                  </a:lnTo>
                  <a:lnTo>
                    <a:pt x="375" y="1872"/>
                  </a:lnTo>
                  <a:lnTo>
                    <a:pt x="373" y="1853"/>
                  </a:lnTo>
                  <a:lnTo>
                    <a:pt x="372" y="1836"/>
                  </a:lnTo>
                  <a:lnTo>
                    <a:pt x="372" y="1827"/>
                  </a:lnTo>
                  <a:lnTo>
                    <a:pt x="369" y="1818"/>
                  </a:lnTo>
                  <a:lnTo>
                    <a:pt x="369" y="1818"/>
                  </a:lnTo>
                  <a:lnTo>
                    <a:pt x="372" y="1811"/>
                  </a:lnTo>
                  <a:lnTo>
                    <a:pt x="373" y="1804"/>
                  </a:lnTo>
                  <a:lnTo>
                    <a:pt x="373" y="1796"/>
                  </a:lnTo>
                  <a:lnTo>
                    <a:pt x="372" y="1787"/>
                  </a:lnTo>
                  <a:lnTo>
                    <a:pt x="372" y="1787"/>
                  </a:lnTo>
                  <a:lnTo>
                    <a:pt x="377" y="1778"/>
                  </a:lnTo>
                  <a:lnTo>
                    <a:pt x="382" y="1766"/>
                  </a:lnTo>
                  <a:lnTo>
                    <a:pt x="386" y="1756"/>
                  </a:lnTo>
                  <a:lnTo>
                    <a:pt x="393" y="1748"/>
                  </a:lnTo>
                  <a:lnTo>
                    <a:pt x="393" y="1748"/>
                  </a:lnTo>
                  <a:lnTo>
                    <a:pt x="390" y="1744"/>
                  </a:lnTo>
                  <a:lnTo>
                    <a:pt x="387" y="1742"/>
                  </a:lnTo>
                  <a:lnTo>
                    <a:pt x="382" y="1738"/>
                  </a:lnTo>
                  <a:lnTo>
                    <a:pt x="375" y="1733"/>
                  </a:lnTo>
                  <a:lnTo>
                    <a:pt x="372" y="1730"/>
                  </a:lnTo>
                  <a:lnTo>
                    <a:pt x="370" y="1727"/>
                  </a:lnTo>
                  <a:lnTo>
                    <a:pt x="370" y="1727"/>
                  </a:lnTo>
                  <a:lnTo>
                    <a:pt x="377" y="1716"/>
                  </a:lnTo>
                  <a:lnTo>
                    <a:pt x="384" y="1706"/>
                  </a:lnTo>
                  <a:lnTo>
                    <a:pt x="401" y="1688"/>
                  </a:lnTo>
                  <a:lnTo>
                    <a:pt x="418" y="1669"/>
                  </a:lnTo>
                  <a:lnTo>
                    <a:pt x="426" y="1661"/>
                  </a:lnTo>
                  <a:lnTo>
                    <a:pt x="435" y="1651"/>
                  </a:lnTo>
                  <a:lnTo>
                    <a:pt x="435" y="1651"/>
                  </a:lnTo>
                  <a:lnTo>
                    <a:pt x="432" y="1646"/>
                  </a:lnTo>
                  <a:lnTo>
                    <a:pt x="429" y="1641"/>
                  </a:lnTo>
                  <a:lnTo>
                    <a:pt x="425" y="1639"/>
                  </a:lnTo>
                  <a:lnTo>
                    <a:pt x="419" y="1636"/>
                  </a:lnTo>
                  <a:lnTo>
                    <a:pt x="419" y="1636"/>
                  </a:lnTo>
                  <a:lnTo>
                    <a:pt x="408" y="1623"/>
                  </a:lnTo>
                  <a:lnTo>
                    <a:pt x="398" y="1609"/>
                  </a:lnTo>
                  <a:lnTo>
                    <a:pt x="390" y="1594"/>
                  </a:lnTo>
                  <a:lnTo>
                    <a:pt x="382" y="1578"/>
                  </a:lnTo>
                  <a:lnTo>
                    <a:pt x="367" y="1544"/>
                  </a:lnTo>
                  <a:lnTo>
                    <a:pt x="360" y="1529"/>
                  </a:lnTo>
                  <a:lnTo>
                    <a:pt x="352" y="1515"/>
                  </a:lnTo>
                  <a:lnTo>
                    <a:pt x="352" y="1515"/>
                  </a:lnTo>
                  <a:lnTo>
                    <a:pt x="351" y="1500"/>
                  </a:lnTo>
                  <a:lnTo>
                    <a:pt x="348" y="1485"/>
                  </a:lnTo>
                  <a:lnTo>
                    <a:pt x="342" y="1456"/>
                  </a:lnTo>
                  <a:lnTo>
                    <a:pt x="339" y="1441"/>
                  </a:lnTo>
                  <a:lnTo>
                    <a:pt x="338" y="1424"/>
                  </a:lnTo>
                  <a:lnTo>
                    <a:pt x="337" y="1408"/>
                  </a:lnTo>
                  <a:lnTo>
                    <a:pt x="337" y="1391"/>
                  </a:lnTo>
                  <a:lnTo>
                    <a:pt x="337" y="1391"/>
                  </a:lnTo>
                  <a:lnTo>
                    <a:pt x="339" y="1372"/>
                  </a:lnTo>
                  <a:lnTo>
                    <a:pt x="345" y="1352"/>
                  </a:lnTo>
                  <a:lnTo>
                    <a:pt x="351" y="1334"/>
                  </a:lnTo>
                  <a:lnTo>
                    <a:pt x="358" y="1314"/>
                  </a:lnTo>
                  <a:lnTo>
                    <a:pt x="358" y="1314"/>
                  </a:lnTo>
                  <a:lnTo>
                    <a:pt x="346" y="1306"/>
                  </a:lnTo>
                  <a:lnTo>
                    <a:pt x="335" y="1295"/>
                  </a:lnTo>
                  <a:lnTo>
                    <a:pt x="324" y="1285"/>
                  </a:lnTo>
                  <a:lnTo>
                    <a:pt x="311" y="1276"/>
                  </a:lnTo>
                  <a:lnTo>
                    <a:pt x="311" y="1276"/>
                  </a:lnTo>
                  <a:lnTo>
                    <a:pt x="310" y="1272"/>
                  </a:lnTo>
                  <a:lnTo>
                    <a:pt x="307" y="1266"/>
                  </a:lnTo>
                  <a:lnTo>
                    <a:pt x="307" y="1266"/>
                  </a:lnTo>
                  <a:lnTo>
                    <a:pt x="227" y="1198"/>
                  </a:lnTo>
                  <a:lnTo>
                    <a:pt x="185" y="1163"/>
                  </a:lnTo>
                  <a:lnTo>
                    <a:pt x="141" y="1130"/>
                  </a:lnTo>
                  <a:lnTo>
                    <a:pt x="141" y="1130"/>
                  </a:lnTo>
                  <a:lnTo>
                    <a:pt x="139" y="1126"/>
                  </a:lnTo>
                  <a:lnTo>
                    <a:pt x="136" y="1123"/>
                  </a:lnTo>
                  <a:lnTo>
                    <a:pt x="134" y="1119"/>
                  </a:lnTo>
                  <a:lnTo>
                    <a:pt x="134" y="1119"/>
                  </a:lnTo>
                  <a:lnTo>
                    <a:pt x="130" y="1118"/>
                  </a:lnTo>
                  <a:lnTo>
                    <a:pt x="125" y="1113"/>
                  </a:lnTo>
                  <a:lnTo>
                    <a:pt x="120" y="1111"/>
                  </a:lnTo>
                  <a:lnTo>
                    <a:pt x="116" y="1108"/>
                  </a:lnTo>
                  <a:lnTo>
                    <a:pt x="116" y="1108"/>
                  </a:lnTo>
                  <a:lnTo>
                    <a:pt x="105" y="1097"/>
                  </a:lnTo>
                  <a:lnTo>
                    <a:pt x="92" y="1085"/>
                  </a:lnTo>
                  <a:lnTo>
                    <a:pt x="67" y="1064"/>
                  </a:lnTo>
                  <a:lnTo>
                    <a:pt x="40" y="1045"/>
                  </a:lnTo>
                  <a:lnTo>
                    <a:pt x="15" y="1024"/>
                  </a:lnTo>
                  <a:lnTo>
                    <a:pt x="15" y="1024"/>
                  </a:lnTo>
                  <a:lnTo>
                    <a:pt x="7" y="1022"/>
                  </a:lnTo>
                  <a:lnTo>
                    <a:pt x="4" y="1022"/>
                  </a:lnTo>
                  <a:lnTo>
                    <a:pt x="0" y="1019"/>
                  </a:lnTo>
                  <a:lnTo>
                    <a:pt x="0" y="1019"/>
                  </a:lnTo>
                  <a:lnTo>
                    <a:pt x="4" y="1002"/>
                  </a:lnTo>
                  <a:lnTo>
                    <a:pt x="5" y="988"/>
                  </a:lnTo>
                  <a:lnTo>
                    <a:pt x="8" y="976"/>
                  </a:lnTo>
                  <a:lnTo>
                    <a:pt x="11" y="960"/>
                  </a:lnTo>
                  <a:lnTo>
                    <a:pt x="11" y="960"/>
                  </a:lnTo>
                  <a:lnTo>
                    <a:pt x="25" y="955"/>
                  </a:lnTo>
                  <a:lnTo>
                    <a:pt x="33" y="951"/>
                  </a:lnTo>
                  <a:lnTo>
                    <a:pt x="39" y="945"/>
                  </a:lnTo>
                  <a:lnTo>
                    <a:pt x="39" y="945"/>
                  </a:lnTo>
                  <a:lnTo>
                    <a:pt x="67" y="936"/>
                  </a:lnTo>
                  <a:lnTo>
                    <a:pt x="92" y="925"/>
                  </a:lnTo>
                  <a:lnTo>
                    <a:pt x="92" y="925"/>
                  </a:lnTo>
                  <a:lnTo>
                    <a:pt x="101" y="921"/>
                  </a:lnTo>
                  <a:lnTo>
                    <a:pt x="108" y="915"/>
                  </a:lnTo>
                  <a:lnTo>
                    <a:pt x="116" y="910"/>
                  </a:lnTo>
                  <a:lnTo>
                    <a:pt x="125" y="904"/>
                  </a:lnTo>
                  <a:lnTo>
                    <a:pt x="125" y="904"/>
                  </a:lnTo>
                  <a:lnTo>
                    <a:pt x="126" y="906"/>
                  </a:lnTo>
                  <a:lnTo>
                    <a:pt x="126" y="907"/>
                  </a:lnTo>
                  <a:lnTo>
                    <a:pt x="126" y="911"/>
                  </a:lnTo>
                  <a:lnTo>
                    <a:pt x="126" y="911"/>
                  </a:lnTo>
                  <a:lnTo>
                    <a:pt x="130" y="911"/>
                  </a:lnTo>
                  <a:lnTo>
                    <a:pt x="133" y="913"/>
                  </a:lnTo>
                  <a:lnTo>
                    <a:pt x="134" y="914"/>
                  </a:lnTo>
                  <a:lnTo>
                    <a:pt x="136" y="913"/>
                  </a:lnTo>
                  <a:lnTo>
                    <a:pt x="136" y="913"/>
                  </a:lnTo>
                  <a:lnTo>
                    <a:pt x="170" y="941"/>
                  </a:lnTo>
                  <a:lnTo>
                    <a:pt x="205" y="967"/>
                  </a:lnTo>
                  <a:lnTo>
                    <a:pt x="238" y="994"/>
                  </a:lnTo>
                  <a:lnTo>
                    <a:pt x="255" y="1008"/>
                  </a:lnTo>
                  <a:lnTo>
                    <a:pt x="272" y="1024"/>
                  </a:lnTo>
                  <a:lnTo>
                    <a:pt x="272" y="1024"/>
                  </a:lnTo>
                  <a:lnTo>
                    <a:pt x="286" y="1032"/>
                  </a:lnTo>
                  <a:lnTo>
                    <a:pt x="299" y="1042"/>
                  </a:lnTo>
                  <a:lnTo>
                    <a:pt x="324" y="1063"/>
                  </a:lnTo>
                  <a:lnTo>
                    <a:pt x="349" y="1083"/>
                  </a:lnTo>
                  <a:lnTo>
                    <a:pt x="362" y="1092"/>
                  </a:lnTo>
                  <a:lnTo>
                    <a:pt x="376" y="1101"/>
                  </a:lnTo>
                  <a:lnTo>
                    <a:pt x="376" y="1101"/>
                  </a:lnTo>
                  <a:lnTo>
                    <a:pt x="394" y="1120"/>
                  </a:lnTo>
                  <a:lnTo>
                    <a:pt x="412" y="1139"/>
                  </a:lnTo>
                  <a:lnTo>
                    <a:pt x="433" y="1156"/>
                  </a:lnTo>
                  <a:lnTo>
                    <a:pt x="455" y="1172"/>
                  </a:lnTo>
                  <a:lnTo>
                    <a:pt x="455" y="1172"/>
                  </a:lnTo>
                  <a:lnTo>
                    <a:pt x="463" y="1165"/>
                  </a:lnTo>
                  <a:lnTo>
                    <a:pt x="474" y="1158"/>
                  </a:lnTo>
                  <a:lnTo>
                    <a:pt x="494" y="1144"/>
                  </a:lnTo>
                  <a:lnTo>
                    <a:pt x="494" y="1144"/>
                  </a:lnTo>
                  <a:lnTo>
                    <a:pt x="488" y="1118"/>
                  </a:lnTo>
                  <a:lnTo>
                    <a:pt x="483" y="1088"/>
                  </a:lnTo>
                  <a:lnTo>
                    <a:pt x="473" y="1026"/>
                  </a:lnTo>
                  <a:lnTo>
                    <a:pt x="463" y="966"/>
                  </a:lnTo>
                  <a:lnTo>
                    <a:pt x="457" y="938"/>
                  </a:lnTo>
                  <a:lnTo>
                    <a:pt x="450" y="911"/>
                  </a:lnTo>
                  <a:lnTo>
                    <a:pt x="450" y="911"/>
                  </a:lnTo>
                  <a:lnTo>
                    <a:pt x="442" y="847"/>
                  </a:lnTo>
                  <a:lnTo>
                    <a:pt x="431" y="782"/>
                  </a:lnTo>
                  <a:lnTo>
                    <a:pt x="418" y="716"/>
                  </a:lnTo>
                  <a:lnTo>
                    <a:pt x="404" y="650"/>
                  </a:lnTo>
                  <a:lnTo>
                    <a:pt x="404" y="650"/>
                  </a:lnTo>
                  <a:lnTo>
                    <a:pt x="398" y="621"/>
                  </a:lnTo>
                  <a:lnTo>
                    <a:pt x="394" y="587"/>
                  </a:lnTo>
                  <a:lnTo>
                    <a:pt x="394" y="587"/>
                  </a:lnTo>
                  <a:lnTo>
                    <a:pt x="390" y="564"/>
                  </a:lnTo>
                  <a:lnTo>
                    <a:pt x="386" y="542"/>
                  </a:lnTo>
                  <a:lnTo>
                    <a:pt x="380" y="518"/>
                  </a:lnTo>
                  <a:lnTo>
                    <a:pt x="379" y="505"/>
                  </a:lnTo>
                  <a:lnTo>
                    <a:pt x="379" y="493"/>
                  </a:lnTo>
                  <a:lnTo>
                    <a:pt x="379" y="493"/>
                  </a:lnTo>
                  <a:lnTo>
                    <a:pt x="384" y="489"/>
                  </a:lnTo>
                  <a:lnTo>
                    <a:pt x="390" y="484"/>
                  </a:lnTo>
                  <a:lnTo>
                    <a:pt x="394" y="482"/>
                  </a:lnTo>
                  <a:lnTo>
                    <a:pt x="401" y="482"/>
                  </a:lnTo>
                  <a:lnTo>
                    <a:pt x="401" y="482"/>
                  </a:lnTo>
                  <a:lnTo>
                    <a:pt x="405" y="483"/>
                  </a:lnTo>
                  <a:lnTo>
                    <a:pt x="410" y="486"/>
                  </a:lnTo>
                  <a:lnTo>
                    <a:pt x="417" y="493"/>
                  </a:lnTo>
                  <a:lnTo>
                    <a:pt x="422" y="501"/>
                  </a:lnTo>
                  <a:lnTo>
                    <a:pt x="428" y="508"/>
                  </a:lnTo>
                  <a:lnTo>
                    <a:pt x="428" y="508"/>
                  </a:lnTo>
                  <a:lnTo>
                    <a:pt x="481" y="556"/>
                  </a:lnTo>
                  <a:lnTo>
                    <a:pt x="532" y="607"/>
                  </a:lnTo>
                  <a:lnTo>
                    <a:pt x="584" y="656"/>
                  </a:lnTo>
                  <a:lnTo>
                    <a:pt x="636" y="706"/>
                  </a:lnTo>
                  <a:lnTo>
                    <a:pt x="636" y="706"/>
                  </a:lnTo>
                  <a:lnTo>
                    <a:pt x="647" y="715"/>
                  </a:lnTo>
                  <a:lnTo>
                    <a:pt x="659" y="724"/>
                  </a:lnTo>
                  <a:lnTo>
                    <a:pt x="682" y="747"/>
                  </a:lnTo>
                  <a:lnTo>
                    <a:pt x="703" y="768"/>
                  </a:lnTo>
                  <a:lnTo>
                    <a:pt x="714" y="778"/>
                  </a:lnTo>
                  <a:lnTo>
                    <a:pt x="727" y="788"/>
                  </a:lnTo>
                  <a:lnTo>
                    <a:pt x="727" y="788"/>
                  </a:lnTo>
                  <a:lnTo>
                    <a:pt x="707" y="746"/>
                  </a:lnTo>
                  <a:lnTo>
                    <a:pt x="686" y="703"/>
                  </a:lnTo>
                  <a:lnTo>
                    <a:pt x="665" y="663"/>
                  </a:lnTo>
                  <a:lnTo>
                    <a:pt x="645" y="619"/>
                  </a:lnTo>
                  <a:lnTo>
                    <a:pt x="645" y="619"/>
                  </a:lnTo>
                  <a:lnTo>
                    <a:pt x="626" y="588"/>
                  </a:lnTo>
                  <a:lnTo>
                    <a:pt x="608" y="556"/>
                  </a:lnTo>
                  <a:lnTo>
                    <a:pt x="589" y="522"/>
                  </a:lnTo>
                  <a:lnTo>
                    <a:pt x="572" y="489"/>
                  </a:lnTo>
                  <a:lnTo>
                    <a:pt x="572" y="489"/>
                  </a:lnTo>
                  <a:lnTo>
                    <a:pt x="571" y="475"/>
                  </a:lnTo>
                  <a:lnTo>
                    <a:pt x="570" y="459"/>
                  </a:lnTo>
                  <a:lnTo>
                    <a:pt x="563" y="427"/>
                  </a:lnTo>
                  <a:lnTo>
                    <a:pt x="563" y="427"/>
                  </a:lnTo>
                  <a:lnTo>
                    <a:pt x="554" y="388"/>
                  </a:lnTo>
                  <a:lnTo>
                    <a:pt x="549" y="344"/>
                  </a:lnTo>
                  <a:lnTo>
                    <a:pt x="549" y="344"/>
                  </a:lnTo>
                  <a:lnTo>
                    <a:pt x="547" y="334"/>
                  </a:lnTo>
                  <a:lnTo>
                    <a:pt x="547" y="326"/>
                  </a:lnTo>
                  <a:lnTo>
                    <a:pt x="547" y="320"/>
                  </a:lnTo>
                  <a:lnTo>
                    <a:pt x="549" y="316"/>
                  </a:lnTo>
                  <a:lnTo>
                    <a:pt x="551" y="312"/>
                  </a:lnTo>
                  <a:lnTo>
                    <a:pt x="554" y="309"/>
                  </a:lnTo>
                  <a:lnTo>
                    <a:pt x="554" y="309"/>
                  </a:lnTo>
                  <a:lnTo>
                    <a:pt x="571" y="320"/>
                  </a:lnTo>
                  <a:lnTo>
                    <a:pt x="588" y="334"/>
                  </a:lnTo>
                  <a:lnTo>
                    <a:pt x="603" y="348"/>
                  </a:lnTo>
                  <a:lnTo>
                    <a:pt x="620" y="362"/>
                  </a:lnTo>
                  <a:lnTo>
                    <a:pt x="620" y="362"/>
                  </a:lnTo>
                  <a:lnTo>
                    <a:pt x="637" y="375"/>
                  </a:lnTo>
                  <a:lnTo>
                    <a:pt x="652" y="388"/>
                  </a:lnTo>
                  <a:lnTo>
                    <a:pt x="652" y="388"/>
                  </a:lnTo>
                  <a:lnTo>
                    <a:pt x="674" y="409"/>
                  </a:lnTo>
                  <a:lnTo>
                    <a:pt x="683" y="417"/>
                  </a:lnTo>
                  <a:lnTo>
                    <a:pt x="695" y="424"/>
                  </a:lnTo>
                  <a:lnTo>
                    <a:pt x="695" y="424"/>
                  </a:lnTo>
                  <a:lnTo>
                    <a:pt x="700" y="441"/>
                  </a:lnTo>
                  <a:lnTo>
                    <a:pt x="707" y="456"/>
                  </a:lnTo>
                  <a:lnTo>
                    <a:pt x="721" y="486"/>
                  </a:lnTo>
                  <a:lnTo>
                    <a:pt x="738" y="517"/>
                  </a:lnTo>
                  <a:lnTo>
                    <a:pt x="754" y="548"/>
                  </a:lnTo>
                  <a:lnTo>
                    <a:pt x="754" y="548"/>
                  </a:lnTo>
                  <a:lnTo>
                    <a:pt x="789" y="622"/>
                  </a:lnTo>
                  <a:lnTo>
                    <a:pt x="805" y="659"/>
                  </a:lnTo>
                  <a:lnTo>
                    <a:pt x="824" y="695"/>
                  </a:lnTo>
                  <a:lnTo>
                    <a:pt x="824" y="695"/>
                  </a:lnTo>
                  <a:lnTo>
                    <a:pt x="836" y="729"/>
                  </a:lnTo>
                  <a:lnTo>
                    <a:pt x="843" y="744"/>
                  </a:lnTo>
                  <a:lnTo>
                    <a:pt x="850" y="757"/>
                  </a:lnTo>
                  <a:lnTo>
                    <a:pt x="850" y="757"/>
                  </a:lnTo>
                  <a:lnTo>
                    <a:pt x="852" y="765"/>
                  </a:lnTo>
                  <a:lnTo>
                    <a:pt x="855" y="772"/>
                  </a:lnTo>
                  <a:lnTo>
                    <a:pt x="862" y="785"/>
                  </a:lnTo>
                  <a:lnTo>
                    <a:pt x="867" y="796"/>
                  </a:lnTo>
                  <a:lnTo>
                    <a:pt x="870" y="803"/>
                  </a:lnTo>
                  <a:lnTo>
                    <a:pt x="870" y="810"/>
                  </a:lnTo>
                  <a:lnTo>
                    <a:pt x="870" y="810"/>
                  </a:lnTo>
                  <a:lnTo>
                    <a:pt x="873" y="810"/>
                  </a:lnTo>
                  <a:lnTo>
                    <a:pt x="873" y="812"/>
                  </a:lnTo>
                  <a:lnTo>
                    <a:pt x="874" y="814"/>
                  </a:lnTo>
                  <a:lnTo>
                    <a:pt x="877" y="816"/>
                  </a:lnTo>
                  <a:lnTo>
                    <a:pt x="877" y="816"/>
                  </a:lnTo>
                  <a:lnTo>
                    <a:pt x="877" y="819"/>
                  </a:lnTo>
                  <a:lnTo>
                    <a:pt x="878" y="823"/>
                  </a:lnTo>
                  <a:lnTo>
                    <a:pt x="884" y="831"/>
                  </a:lnTo>
                  <a:lnTo>
                    <a:pt x="890" y="841"/>
                  </a:lnTo>
                  <a:lnTo>
                    <a:pt x="893" y="847"/>
                  </a:lnTo>
                  <a:lnTo>
                    <a:pt x="894" y="852"/>
                  </a:lnTo>
                  <a:lnTo>
                    <a:pt x="894" y="852"/>
                  </a:lnTo>
                  <a:close/>
                  <a:moveTo>
                    <a:pt x="1710" y="37"/>
                  </a:moveTo>
                  <a:lnTo>
                    <a:pt x="1710" y="37"/>
                  </a:lnTo>
                  <a:lnTo>
                    <a:pt x="1712" y="37"/>
                  </a:lnTo>
                  <a:lnTo>
                    <a:pt x="1714" y="37"/>
                  </a:lnTo>
                  <a:lnTo>
                    <a:pt x="1714" y="38"/>
                  </a:lnTo>
                  <a:lnTo>
                    <a:pt x="1715" y="38"/>
                  </a:lnTo>
                  <a:lnTo>
                    <a:pt x="1715" y="38"/>
                  </a:lnTo>
                  <a:lnTo>
                    <a:pt x="1715" y="34"/>
                  </a:lnTo>
                  <a:lnTo>
                    <a:pt x="1717" y="30"/>
                  </a:lnTo>
                  <a:lnTo>
                    <a:pt x="1717" y="27"/>
                  </a:lnTo>
                  <a:lnTo>
                    <a:pt x="1715" y="24"/>
                  </a:lnTo>
                  <a:lnTo>
                    <a:pt x="1715" y="24"/>
                  </a:lnTo>
                  <a:lnTo>
                    <a:pt x="1715" y="27"/>
                  </a:lnTo>
                  <a:lnTo>
                    <a:pt x="1714" y="30"/>
                  </a:lnTo>
                  <a:lnTo>
                    <a:pt x="1710" y="37"/>
                  </a:lnTo>
                  <a:lnTo>
                    <a:pt x="1710" y="37"/>
                  </a:lnTo>
                  <a:close/>
                  <a:moveTo>
                    <a:pt x="1651" y="142"/>
                  </a:moveTo>
                  <a:lnTo>
                    <a:pt x="1651" y="142"/>
                  </a:lnTo>
                  <a:lnTo>
                    <a:pt x="1656" y="129"/>
                  </a:lnTo>
                  <a:lnTo>
                    <a:pt x="1663" y="118"/>
                  </a:lnTo>
                  <a:lnTo>
                    <a:pt x="1681" y="97"/>
                  </a:lnTo>
                  <a:lnTo>
                    <a:pt x="1688" y="87"/>
                  </a:lnTo>
                  <a:lnTo>
                    <a:pt x="1697" y="76"/>
                  </a:lnTo>
                  <a:lnTo>
                    <a:pt x="1703" y="62"/>
                  </a:lnTo>
                  <a:lnTo>
                    <a:pt x="1705" y="46"/>
                  </a:lnTo>
                  <a:lnTo>
                    <a:pt x="1705" y="46"/>
                  </a:lnTo>
                  <a:lnTo>
                    <a:pt x="1703" y="48"/>
                  </a:lnTo>
                  <a:lnTo>
                    <a:pt x="1700" y="51"/>
                  </a:lnTo>
                  <a:lnTo>
                    <a:pt x="1694" y="56"/>
                  </a:lnTo>
                  <a:lnTo>
                    <a:pt x="1690" y="65"/>
                  </a:lnTo>
                  <a:lnTo>
                    <a:pt x="1684" y="70"/>
                  </a:lnTo>
                  <a:lnTo>
                    <a:pt x="1684" y="70"/>
                  </a:lnTo>
                  <a:lnTo>
                    <a:pt x="1679" y="74"/>
                  </a:lnTo>
                  <a:lnTo>
                    <a:pt x="1673" y="79"/>
                  </a:lnTo>
                  <a:lnTo>
                    <a:pt x="1660" y="86"/>
                  </a:lnTo>
                  <a:lnTo>
                    <a:pt x="1660" y="86"/>
                  </a:lnTo>
                  <a:lnTo>
                    <a:pt x="1648" y="97"/>
                  </a:lnTo>
                  <a:lnTo>
                    <a:pt x="1637" y="107"/>
                  </a:lnTo>
                  <a:lnTo>
                    <a:pt x="1637" y="107"/>
                  </a:lnTo>
                  <a:lnTo>
                    <a:pt x="1621" y="118"/>
                  </a:lnTo>
                  <a:lnTo>
                    <a:pt x="1614" y="124"/>
                  </a:lnTo>
                  <a:lnTo>
                    <a:pt x="1607" y="129"/>
                  </a:lnTo>
                  <a:lnTo>
                    <a:pt x="1607" y="129"/>
                  </a:lnTo>
                  <a:lnTo>
                    <a:pt x="1603" y="135"/>
                  </a:lnTo>
                  <a:lnTo>
                    <a:pt x="1599" y="140"/>
                  </a:lnTo>
                  <a:lnTo>
                    <a:pt x="1592" y="152"/>
                  </a:lnTo>
                  <a:lnTo>
                    <a:pt x="1592" y="152"/>
                  </a:lnTo>
                  <a:lnTo>
                    <a:pt x="1587" y="154"/>
                  </a:lnTo>
                  <a:lnTo>
                    <a:pt x="1583" y="157"/>
                  </a:lnTo>
                  <a:lnTo>
                    <a:pt x="1583" y="157"/>
                  </a:lnTo>
                  <a:lnTo>
                    <a:pt x="1578" y="164"/>
                  </a:lnTo>
                  <a:lnTo>
                    <a:pt x="1573" y="173"/>
                  </a:lnTo>
                  <a:lnTo>
                    <a:pt x="1565" y="191"/>
                  </a:lnTo>
                  <a:lnTo>
                    <a:pt x="1559" y="211"/>
                  </a:lnTo>
                  <a:lnTo>
                    <a:pt x="1555" y="232"/>
                  </a:lnTo>
                  <a:lnTo>
                    <a:pt x="1555" y="254"/>
                  </a:lnTo>
                  <a:lnTo>
                    <a:pt x="1557" y="264"/>
                  </a:lnTo>
                  <a:lnTo>
                    <a:pt x="1559" y="274"/>
                  </a:lnTo>
                  <a:lnTo>
                    <a:pt x="1562" y="284"/>
                  </a:lnTo>
                  <a:lnTo>
                    <a:pt x="1566" y="293"/>
                  </a:lnTo>
                  <a:lnTo>
                    <a:pt x="1571" y="302"/>
                  </a:lnTo>
                  <a:lnTo>
                    <a:pt x="1576" y="310"/>
                  </a:lnTo>
                  <a:lnTo>
                    <a:pt x="1576" y="310"/>
                  </a:lnTo>
                  <a:lnTo>
                    <a:pt x="1575" y="285"/>
                  </a:lnTo>
                  <a:lnTo>
                    <a:pt x="1576" y="261"/>
                  </a:lnTo>
                  <a:lnTo>
                    <a:pt x="1578" y="250"/>
                  </a:lnTo>
                  <a:lnTo>
                    <a:pt x="1580" y="240"/>
                  </a:lnTo>
                  <a:lnTo>
                    <a:pt x="1585" y="233"/>
                  </a:lnTo>
                  <a:lnTo>
                    <a:pt x="1590" y="226"/>
                  </a:lnTo>
                  <a:lnTo>
                    <a:pt x="1590" y="226"/>
                  </a:lnTo>
                  <a:lnTo>
                    <a:pt x="1586" y="250"/>
                  </a:lnTo>
                  <a:lnTo>
                    <a:pt x="1585" y="274"/>
                  </a:lnTo>
                  <a:lnTo>
                    <a:pt x="1585" y="285"/>
                  </a:lnTo>
                  <a:lnTo>
                    <a:pt x="1586" y="296"/>
                  </a:lnTo>
                  <a:lnTo>
                    <a:pt x="1587" y="307"/>
                  </a:lnTo>
                  <a:lnTo>
                    <a:pt x="1590" y="317"/>
                  </a:lnTo>
                  <a:lnTo>
                    <a:pt x="1590" y="317"/>
                  </a:lnTo>
                  <a:lnTo>
                    <a:pt x="1596" y="319"/>
                  </a:lnTo>
                  <a:lnTo>
                    <a:pt x="1600" y="319"/>
                  </a:lnTo>
                  <a:lnTo>
                    <a:pt x="1604" y="317"/>
                  </a:lnTo>
                  <a:lnTo>
                    <a:pt x="1608" y="315"/>
                  </a:lnTo>
                  <a:lnTo>
                    <a:pt x="1614" y="309"/>
                  </a:lnTo>
                  <a:lnTo>
                    <a:pt x="1618" y="299"/>
                  </a:lnTo>
                  <a:lnTo>
                    <a:pt x="1625" y="279"/>
                  </a:lnTo>
                  <a:lnTo>
                    <a:pt x="1630" y="271"/>
                  </a:lnTo>
                  <a:lnTo>
                    <a:pt x="1635" y="264"/>
                  </a:lnTo>
                  <a:lnTo>
                    <a:pt x="1635" y="264"/>
                  </a:lnTo>
                  <a:lnTo>
                    <a:pt x="1634" y="274"/>
                  </a:lnTo>
                  <a:lnTo>
                    <a:pt x="1632" y="284"/>
                  </a:lnTo>
                  <a:lnTo>
                    <a:pt x="1627" y="300"/>
                  </a:lnTo>
                  <a:lnTo>
                    <a:pt x="1620" y="316"/>
                  </a:lnTo>
                  <a:lnTo>
                    <a:pt x="1613" y="329"/>
                  </a:lnTo>
                  <a:lnTo>
                    <a:pt x="1613" y="329"/>
                  </a:lnTo>
                  <a:lnTo>
                    <a:pt x="1627" y="317"/>
                  </a:lnTo>
                  <a:lnTo>
                    <a:pt x="1641" y="306"/>
                  </a:lnTo>
                  <a:lnTo>
                    <a:pt x="1648" y="300"/>
                  </a:lnTo>
                  <a:lnTo>
                    <a:pt x="1653" y="295"/>
                  </a:lnTo>
                  <a:lnTo>
                    <a:pt x="1659" y="288"/>
                  </a:lnTo>
                  <a:lnTo>
                    <a:pt x="1663" y="279"/>
                  </a:lnTo>
                  <a:lnTo>
                    <a:pt x="1663" y="279"/>
                  </a:lnTo>
                  <a:lnTo>
                    <a:pt x="1665" y="270"/>
                  </a:lnTo>
                  <a:lnTo>
                    <a:pt x="1667" y="260"/>
                  </a:lnTo>
                  <a:lnTo>
                    <a:pt x="1670" y="250"/>
                  </a:lnTo>
                  <a:lnTo>
                    <a:pt x="1673" y="246"/>
                  </a:lnTo>
                  <a:lnTo>
                    <a:pt x="1677" y="242"/>
                  </a:lnTo>
                  <a:lnTo>
                    <a:pt x="1677" y="242"/>
                  </a:lnTo>
                  <a:lnTo>
                    <a:pt x="1674" y="256"/>
                  </a:lnTo>
                  <a:lnTo>
                    <a:pt x="1672" y="268"/>
                  </a:lnTo>
                  <a:lnTo>
                    <a:pt x="1667" y="281"/>
                  </a:lnTo>
                  <a:lnTo>
                    <a:pt x="1663" y="291"/>
                  </a:lnTo>
                  <a:lnTo>
                    <a:pt x="1658" y="300"/>
                  </a:lnTo>
                  <a:lnTo>
                    <a:pt x="1651" y="310"/>
                  </a:lnTo>
                  <a:lnTo>
                    <a:pt x="1642" y="317"/>
                  </a:lnTo>
                  <a:lnTo>
                    <a:pt x="1635" y="326"/>
                  </a:lnTo>
                  <a:lnTo>
                    <a:pt x="1635" y="326"/>
                  </a:lnTo>
                  <a:lnTo>
                    <a:pt x="1642" y="324"/>
                  </a:lnTo>
                  <a:lnTo>
                    <a:pt x="1649" y="322"/>
                  </a:lnTo>
                  <a:lnTo>
                    <a:pt x="1653" y="317"/>
                  </a:lnTo>
                  <a:lnTo>
                    <a:pt x="1658" y="313"/>
                  </a:lnTo>
                  <a:lnTo>
                    <a:pt x="1666" y="305"/>
                  </a:lnTo>
                  <a:lnTo>
                    <a:pt x="1676" y="293"/>
                  </a:lnTo>
                  <a:lnTo>
                    <a:pt x="1676" y="293"/>
                  </a:lnTo>
                  <a:lnTo>
                    <a:pt x="1700" y="268"/>
                  </a:lnTo>
                  <a:lnTo>
                    <a:pt x="1710" y="254"/>
                  </a:lnTo>
                  <a:lnTo>
                    <a:pt x="1714" y="247"/>
                  </a:lnTo>
                  <a:lnTo>
                    <a:pt x="1717" y="239"/>
                  </a:lnTo>
                  <a:lnTo>
                    <a:pt x="1717" y="239"/>
                  </a:lnTo>
                  <a:lnTo>
                    <a:pt x="1724" y="230"/>
                  </a:lnTo>
                  <a:lnTo>
                    <a:pt x="1729" y="220"/>
                  </a:lnTo>
                  <a:lnTo>
                    <a:pt x="1736" y="199"/>
                  </a:lnTo>
                  <a:lnTo>
                    <a:pt x="1743" y="177"/>
                  </a:lnTo>
                  <a:lnTo>
                    <a:pt x="1750" y="154"/>
                  </a:lnTo>
                  <a:lnTo>
                    <a:pt x="1750" y="154"/>
                  </a:lnTo>
                  <a:lnTo>
                    <a:pt x="1750" y="152"/>
                  </a:lnTo>
                  <a:lnTo>
                    <a:pt x="1747" y="150"/>
                  </a:lnTo>
                  <a:lnTo>
                    <a:pt x="1746" y="150"/>
                  </a:lnTo>
                  <a:lnTo>
                    <a:pt x="1746" y="147"/>
                  </a:lnTo>
                  <a:lnTo>
                    <a:pt x="1746" y="147"/>
                  </a:lnTo>
                  <a:lnTo>
                    <a:pt x="1747" y="146"/>
                  </a:lnTo>
                  <a:lnTo>
                    <a:pt x="1749" y="145"/>
                  </a:lnTo>
                  <a:lnTo>
                    <a:pt x="1750" y="143"/>
                  </a:lnTo>
                  <a:lnTo>
                    <a:pt x="1750" y="140"/>
                  </a:lnTo>
                  <a:lnTo>
                    <a:pt x="1750" y="140"/>
                  </a:lnTo>
                  <a:lnTo>
                    <a:pt x="1745" y="143"/>
                  </a:lnTo>
                  <a:lnTo>
                    <a:pt x="1740" y="147"/>
                  </a:lnTo>
                  <a:lnTo>
                    <a:pt x="1731" y="157"/>
                  </a:lnTo>
                  <a:lnTo>
                    <a:pt x="1725" y="163"/>
                  </a:lnTo>
                  <a:lnTo>
                    <a:pt x="1718" y="167"/>
                  </a:lnTo>
                  <a:lnTo>
                    <a:pt x="1711" y="171"/>
                  </a:lnTo>
                  <a:lnTo>
                    <a:pt x="1703" y="173"/>
                  </a:lnTo>
                  <a:lnTo>
                    <a:pt x="1703" y="173"/>
                  </a:lnTo>
                  <a:lnTo>
                    <a:pt x="1704" y="166"/>
                  </a:lnTo>
                  <a:lnTo>
                    <a:pt x="1704" y="160"/>
                  </a:lnTo>
                  <a:lnTo>
                    <a:pt x="1710" y="149"/>
                  </a:lnTo>
                  <a:lnTo>
                    <a:pt x="1715" y="138"/>
                  </a:lnTo>
                  <a:lnTo>
                    <a:pt x="1719" y="126"/>
                  </a:lnTo>
                  <a:lnTo>
                    <a:pt x="1719" y="126"/>
                  </a:lnTo>
                  <a:lnTo>
                    <a:pt x="1722" y="117"/>
                  </a:lnTo>
                  <a:lnTo>
                    <a:pt x="1724" y="105"/>
                  </a:lnTo>
                  <a:lnTo>
                    <a:pt x="1724" y="94"/>
                  </a:lnTo>
                  <a:lnTo>
                    <a:pt x="1722" y="83"/>
                  </a:lnTo>
                  <a:lnTo>
                    <a:pt x="1722" y="83"/>
                  </a:lnTo>
                  <a:lnTo>
                    <a:pt x="1724" y="83"/>
                  </a:lnTo>
                  <a:lnTo>
                    <a:pt x="1724" y="81"/>
                  </a:lnTo>
                  <a:lnTo>
                    <a:pt x="1725" y="79"/>
                  </a:lnTo>
                  <a:lnTo>
                    <a:pt x="1726" y="76"/>
                  </a:lnTo>
                  <a:lnTo>
                    <a:pt x="1726" y="76"/>
                  </a:lnTo>
                  <a:lnTo>
                    <a:pt x="1725" y="67"/>
                  </a:lnTo>
                  <a:lnTo>
                    <a:pt x="1726" y="59"/>
                  </a:lnTo>
                  <a:lnTo>
                    <a:pt x="1726" y="51"/>
                  </a:lnTo>
                  <a:lnTo>
                    <a:pt x="1724" y="42"/>
                  </a:lnTo>
                  <a:lnTo>
                    <a:pt x="1724" y="42"/>
                  </a:lnTo>
                  <a:lnTo>
                    <a:pt x="1717" y="70"/>
                  </a:lnTo>
                  <a:lnTo>
                    <a:pt x="1707" y="97"/>
                  </a:lnTo>
                  <a:lnTo>
                    <a:pt x="1703" y="108"/>
                  </a:lnTo>
                  <a:lnTo>
                    <a:pt x="1696" y="121"/>
                  </a:lnTo>
                  <a:lnTo>
                    <a:pt x="1688" y="131"/>
                  </a:lnTo>
                  <a:lnTo>
                    <a:pt x="1679" y="139"/>
                  </a:lnTo>
                  <a:lnTo>
                    <a:pt x="1679" y="139"/>
                  </a:lnTo>
                  <a:lnTo>
                    <a:pt x="1674" y="147"/>
                  </a:lnTo>
                  <a:lnTo>
                    <a:pt x="1667" y="156"/>
                  </a:lnTo>
                  <a:lnTo>
                    <a:pt x="1663" y="159"/>
                  </a:lnTo>
                  <a:lnTo>
                    <a:pt x="1659" y="161"/>
                  </a:lnTo>
                  <a:lnTo>
                    <a:pt x="1655" y="163"/>
                  </a:lnTo>
                  <a:lnTo>
                    <a:pt x="1651" y="164"/>
                  </a:lnTo>
                  <a:lnTo>
                    <a:pt x="1651" y="164"/>
                  </a:lnTo>
                  <a:lnTo>
                    <a:pt x="1667" y="145"/>
                  </a:lnTo>
                  <a:lnTo>
                    <a:pt x="1684" y="124"/>
                  </a:lnTo>
                  <a:lnTo>
                    <a:pt x="1691" y="112"/>
                  </a:lnTo>
                  <a:lnTo>
                    <a:pt x="1698" y="101"/>
                  </a:lnTo>
                  <a:lnTo>
                    <a:pt x="1703" y="88"/>
                  </a:lnTo>
                  <a:lnTo>
                    <a:pt x="1705" y="74"/>
                  </a:lnTo>
                  <a:lnTo>
                    <a:pt x="1705" y="74"/>
                  </a:lnTo>
                  <a:lnTo>
                    <a:pt x="1693" y="93"/>
                  </a:lnTo>
                  <a:lnTo>
                    <a:pt x="1680" y="111"/>
                  </a:lnTo>
                  <a:lnTo>
                    <a:pt x="1666" y="128"/>
                  </a:lnTo>
                  <a:lnTo>
                    <a:pt x="1659" y="135"/>
                  </a:lnTo>
                  <a:lnTo>
                    <a:pt x="1651" y="142"/>
                  </a:lnTo>
                  <a:lnTo>
                    <a:pt x="1651" y="142"/>
                  </a:lnTo>
                  <a:close/>
                  <a:moveTo>
                    <a:pt x="1846" y="223"/>
                  </a:moveTo>
                  <a:lnTo>
                    <a:pt x="1846" y="223"/>
                  </a:lnTo>
                  <a:lnTo>
                    <a:pt x="1830" y="254"/>
                  </a:lnTo>
                  <a:lnTo>
                    <a:pt x="1816" y="288"/>
                  </a:lnTo>
                  <a:lnTo>
                    <a:pt x="1806" y="320"/>
                  </a:lnTo>
                  <a:lnTo>
                    <a:pt x="1802" y="336"/>
                  </a:lnTo>
                  <a:lnTo>
                    <a:pt x="1801" y="351"/>
                  </a:lnTo>
                  <a:lnTo>
                    <a:pt x="1801" y="351"/>
                  </a:lnTo>
                  <a:lnTo>
                    <a:pt x="1812" y="357"/>
                  </a:lnTo>
                  <a:lnTo>
                    <a:pt x="1823" y="362"/>
                  </a:lnTo>
                  <a:lnTo>
                    <a:pt x="1836" y="366"/>
                  </a:lnTo>
                  <a:lnTo>
                    <a:pt x="1851" y="369"/>
                  </a:lnTo>
                  <a:lnTo>
                    <a:pt x="1851" y="369"/>
                  </a:lnTo>
                  <a:lnTo>
                    <a:pt x="1857" y="362"/>
                  </a:lnTo>
                  <a:lnTo>
                    <a:pt x="1860" y="359"/>
                  </a:lnTo>
                  <a:lnTo>
                    <a:pt x="1861" y="355"/>
                  </a:lnTo>
                  <a:lnTo>
                    <a:pt x="1861" y="355"/>
                  </a:lnTo>
                  <a:lnTo>
                    <a:pt x="1874" y="345"/>
                  </a:lnTo>
                  <a:lnTo>
                    <a:pt x="1885" y="336"/>
                  </a:lnTo>
                  <a:lnTo>
                    <a:pt x="1895" y="326"/>
                  </a:lnTo>
                  <a:lnTo>
                    <a:pt x="1903" y="315"/>
                  </a:lnTo>
                  <a:lnTo>
                    <a:pt x="1920" y="289"/>
                  </a:lnTo>
                  <a:lnTo>
                    <a:pt x="1937" y="264"/>
                  </a:lnTo>
                  <a:lnTo>
                    <a:pt x="1937" y="264"/>
                  </a:lnTo>
                  <a:lnTo>
                    <a:pt x="1937" y="258"/>
                  </a:lnTo>
                  <a:lnTo>
                    <a:pt x="1938" y="254"/>
                  </a:lnTo>
                  <a:lnTo>
                    <a:pt x="1943" y="243"/>
                  </a:lnTo>
                  <a:lnTo>
                    <a:pt x="1948" y="233"/>
                  </a:lnTo>
                  <a:lnTo>
                    <a:pt x="1952" y="223"/>
                  </a:lnTo>
                  <a:lnTo>
                    <a:pt x="1952" y="223"/>
                  </a:lnTo>
                  <a:lnTo>
                    <a:pt x="1954" y="218"/>
                  </a:lnTo>
                  <a:lnTo>
                    <a:pt x="1957" y="209"/>
                  </a:lnTo>
                  <a:lnTo>
                    <a:pt x="1955" y="202"/>
                  </a:lnTo>
                  <a:lnTo>
                    <a:pt x="1954" y="199"/>
                  </a:lnTo>
                  <a:lnTo>
                    <a:pt x="1951" y="198"/>
                  </a:lnTo>
                  <a:lnTo>
                    <a:pt x="1951" y="198"/>
                  </a:lnTo>
                  <a:lnTo>
                    <a:pt x="1947" y="213"/>
                  </a:lnTo>
                  <a:lnTo>
                    <a:pt x="1940" y="229"/>
                  </a:lnTo>
                  <a:lnTo>
                    <a:pt x="1934" y="243"/>
                  </a:lnTo>
                  <a:lnTo>
                    <a:pt x="1926" y="257"/>
                  </a:lnTo>
                  <a:lnTo>
                    <a:pt x="1909" y="282"/>
                  </a:lnTo>
                  <a:lnTo>
                    <a:pt x="1891" y="306"/>
                  </a:lnTo>
                  <a:lnTo>
                    <a:pt x="1891" y="306"/>
                  </a:lnTo>
                  <a:lnTo>
                    <a:pt x="1879" y="322"/>
                  </a:lnTo>
                  <a:lnTo>
                    <a:pt x="1875" y="326"/>
                  </a:lnTo>
                  <a:lnTo>
                    <a:pt x="1871" y="329"/>
                  </a:lnTo>
                  <a:lnTo>
                    <a:pt x="1867" y="330"/>
                  </a:lnTo>
                  <a:lnTo>
                    <a:pt x="1861" y="331"/>
                  </a:lnTo>
                  <a:lnTo>
                    <a:pt x="1861" y="331"/>
                  </a:lnTo>
                  <a:lnTo>
                    <a:pt x="1879" y="307"/>
                  </a:lnTo>
                  <a:lnTo>
                    <a:pt x="1899" y="284"/>
                  </a:lnTo>
                  <a:lnTo>
                    <a:pt x="1917" y="257"/>
                  </a:lnTo>
                  <a:lnTo>
                    <a:pt x="1924" y="244"/>
                  </a:lnTo>
                  <a:lnTo>
                    <a:pt x="1931" y="229"/>
                  </a:lnTo>
                  <a:lnTo>
                    <a:pt x="1931" y="229"/>
                  </a:lnTo>
                  <a:lnTo>
                    <a:pt x="1936" y="219"/>
                  </a:lnTo>
                  <a:lnTo>
                    <a:pt x="1940" y="208"/>
                  </a:lnTo>
                  <a:lnTo>
                    <a:pt x="1940" y="202"/>
                  </a:lnTo>
                  <a:lnTo>
                    <a:pt x="1940" y="197"/>
                  </a:lnTo>
                  <a:lnTo>
                    <a:pt x="1938" y="191"/>
                  </a:lnTo>
                  <a:lnTo>
                    <a:pt x="1936" y="187"/>
                  </a:lnTo>
                  <a:lnTo>
                    <a:pt x="1936" y="187"/>
                  </a:lnTo>
                  <a:lnTo>
                    <a:pt x="1931" y="188"/>
                  </a:lnTo>
                  <a:lnTo>
                    <a:pt x="1929" y="192"/>
                  </a:lnTo>
                  <a:lnTo>
                    <a:pt x="1923" y="201"/>
                  </a:lnTo>
                  <a:lnTo>
                    <a:pt x="1913" y="223"/>
                  </a:lnTo>
                  <a:lnTo>
                    <a:pt x="1913" y="223"/>
                  </a:lnTo>
                  <a:lnTo>
                    <a:pt x="1903" y="247"/>
                  </a:lnTo>
                  <a:lnTo>
                    <a:pt x="1898" y="257"/>
                  </a:lnTo>
                  <a:lnTo>
                    <a:pt x="1895" y="260"/>
                  </a:lnTo>
                  <a:lnTo>
                    <a:pt x="1891" y="263"/>
                  </a:lnTo>
                  <a:lnTo>
                    <a:pt x="1891" y="263"/>
                  </a:lnTo>
                  <a:lnTo>
                    <a:pt x="1892" y="253"/>
                  </a:lnTo>
                  <a:lnTo>
                    <a:pt x="1895" y="243"/>
                  </a:lnTo>
                  <a:lnTo>
                    <a:pt x="1902" y="226"/>
                  </a:lnTo>
                  <a:lnTo>
                    <a:pt x="1910" y="209"/>
                  </a:lnTo>
                  <a:lnTo>
                    <a:pt x="1913" y="201"/>
                  </a:lnTo>
                  <a:lnTo>
                    <a:pt x="1916" y="192"/>
                  </a:lnTo>
                  <a:lnTo>
                    <a:pt x="1916" y="192"/>
                  </a:lnTo>
                  <a:lnTo>
                    <a:pt x="1896" y="222"/>
                  </a:lnTo>
                  <a:lnTo>
                    <a:pt x="1896" y="222"/>
                  </a:lnTo>
                  <a:lnTo>
                    <a:pt x="1888" y="239"/>
                  </a:lnTo>
                  <a:lnTo>
                    <a:pt x="1882" y="247"/>
                  </a:lnTo>
                  <a:lnTo>
                    <a:pt x="1875" y="253"/>
                  </a:lnTo>
                  <a:lnTo>
                    <a:pt x="1875" y="253"/>
                  </a:lnTo>
                  <a:lnTo>
                    <a:pt x="1877" y="242"/>
                  </a:lnTo>
                  <a:lnTo>
                    <a:pt x="1881" y="232"/>
                  </a:lnTo>
                  <a:lnTo>
                    <a:pt x="1885" y="222"/>
                  </a:lnTo>
                  <a:lnTo>
                    <a:pt x="1891" y="213"/>
                  </a:lnTo>
                  <a:lnTo>
                    <a:pt x="1903" y="197"/>
                  </a:lnTo>
                  <a:lnTo>
                    <a:pt x="1909" y="187"/>
                  </a:lnTo>
                  <a:lnTo>
                    <a:pt x="1912" y="177"/>
                  </a:lnTo>
                  <a:lnTo>
                    <a:pt x="1912" y="177"/>
                  </a:lnTo>
                  <a:lnTo>
                    <a:pt x="1907" y="176"/>
                  </a:lnTo>
                  <a:lnTo>
                    <a:pt x="1903" y="176"/>
                  </a:lnTo>
                  <a:lnTo>
                    <a:pt x="1900" y="177"/>
                  </a:lnTo>
                  <a:lnTo>
                    <a:pt x="1898" y="180"/>
                  </a:lnTo>
                  <a:lnTo>
                    <a:pt x="1893" y="187"/>
                  </a:lnTo>
                  <a:lnTo>
                    <a:pt x="1889" y="194"/>
                  </a:lnTo>
                  <a:lnTo>
                    <a:pt x="1889" y="194"/>
                  </a:lnTo>
                  <a:lnTo>
                    <a:pt x="1872" y="218"/>
                  </a:lnTo>
                  <a:lnTo>
                    <a:pt x="1864" y="230"/>
                  </a:lnTo>
                  <a:lnTo>
                    <a:pt x="1857" y="244"/>
                  </a:lnTo>
                  <a:lnTo>
                    <a:pt x="1857" y="244"/>
                  </a:lnTo>
                  <a:lnTo>
                    <a:pt x="1853" y="260"/>
                  </a:lnTo>
                  <a:lnTo>
                    <a:pt x="1851" y="264"/>
                  </a:lnTo>
                  <a:lnTo>
                    <a:pt x="1849" y="267"/>
                  </a:lnTo>
                  <a:lnTo>
                    <a:pt x="1846" y="270"/>
                  </a:lnTo>
                  <a:lnTo>
                    <a:pt x="1841" y="270"/>
                  </a:lnTo>
                  <a:lnTo>
                    <a:pt x="1841" y="270"/>
                  </a:lnTo>
                  <a:lnTo>
                    <a:pt x="1837" y="265"/>
                  </a:lnTo>
                  <a:lnTo>
                    <a:pt x="1837" y="260"/>
                  </a:lnTo>
                  <a:lnTo>
                    <a:pt x="1837" y="253"/>
                  </a:lnTo>
                  <a:lnTo>
                    <a:pt x="1839" y="246"/>
                  </a:lnTo>
                  <a:lnTo>
                    <a:pt x="1843" y="233"/>
                  </a:lnTo>
                  <a:lnTo>
                    <a:pt x="1844" y="227"/>
                  </a:lnTo>
                  <a:lnTo>
                    <a:pt x="1846" y="223"/>
                  </a:lnTo>
                  <a:lnTo>
                    <a:pt x="1846" y="223"/>
                  </a:lnTo>
                  <a:close/>
                  <a:moveTo>
                    <a:pt x="567" y="396"/>
                  </a:moveTo>
                  <a:lnTo>
                    <a:pt x="567" y="396"/>
                  </a:lnTo>
                  <a:lnTo>
                    <a:pt x="572" y="397"/>
                  </a:lnTo>
                  <a:lnTo>
                    <a:pt x="575" y="399"/>
                  </a:lnTo>
                  <a:lnTo>
                    <a:pt x="578" y="400"/>
                  </a:lnTo>
                  <a:lnTo>
                    <a:pt x="578" y="400"/>
                  </a:lnTo>
                  <a:lnTo>
                    <a:pt x="578" y="396"/>
                  </a:lnTo>
                  <a:lnTo>
                    <a:pt x="578" y="390"/>
                  </a:lnTo>
                  <a:lnTo>
                    <a:pt x="577" y="381"/>
                  </a:lnTo>
                  <a:lnTo>
                    <a:pt x="577" y="381"/>
                  </a:lnTo>
                  <a:lnTo>
                    <a:pt x="579" y="376"/>
                  </a:lnTo>
                  <a:lnTo>
                    <a:pt x="582" y="375"/>
                  </a:lnTo>
                  <a:lnTo>
                    <a:pt x="585" y="373"/>
                  </a:lnTo>
                  <a:lnTo>
                    <a:pt x="588" y="373"/>
                  </a:lnTo>
                  <a:lnTo>
                    <a:pt x="595" y="375"/>
                  </a:lnTo>
                  <a:lnTo>
                    <a:pt x="601" y="381"/>
                  </a:lnTo>
                  <a:lnTo>
                    <a:pt x="601" y="381"/>
                  </a:lnTo>
                  <a:lnTo>
                    <a:pt x="596" y="366"/>
                  </a:lnTo>
                  <a:lnTo>
                    <a:pt x="595" y="359"/>
                  </a:lnTo>
                  <a:lnTo>
                    <a:pt x="595" y="352"/>
                  </a:lnTo>
                  <a:lnTo>
                    <a:pt x="595" y="352"/>
                  </a:lnTo>
                  <a:lnTo>
                    <a:pt x="585" y="345"/>
                  </a:lnTo>
                  <a:lnTo>
                    <a:pt x="577" y="338"/>
                  </a:lnTo>
                  <a:lnTo>
                    <a:pt x="570" y="331"/>
                  </a:lnTo>
                  <a:lnTo>
                    <a:pt x="560" y="326"/>
                  </a:lnTo>
                  <a:lnTo>
                    <a:pt x="560" y="326"/>
                  </a:lnTo>
                  <a:lnTo>
                    <a:pt x="560" y="344"/>
                  </a:lnTo>
                  <a:lnTo>
                    <a:pt x="563" y="362"/>
                  </a:lnTo>
                  <a:lnTo>
                    <a:pt x="565" y="379"/>
                  </a:lnTo>
                  <a:lnTo>
                    <a:pt x="567" y="396"/>
                  </a:lnTo>
                  <a:lnTo>
                    <a:pt x="567" y="396"/>
                  </a:lnTo>
                  <a:close/>
                  <a:moveTo>
                    <a:pt x="1615" y="343"/>
                  </a:moveTo>
                  <a:lnTo>
                    <a:pt x="1615" y="343"/>
                  </a:lnTo>
                  <a:lnTo>
                    <a:pt x="1607" y="338"/>
                  </a:lnTo>
                  <a:lnTo>
                    <a:pt x="1599" y="334"/>
                  </a:lnTo>
                  <a:lnTo>
                    <a:pt x="1590" y="331"/>
                  </a:lnTo>
                  <a:lnTo>
                    <a:pt x="1586" y="330"/>
                  </a:lnTo>
                  <a:lnTo>
                    <a:pt x="1583" y="331"/>
                  </a:lnTo>
                  <a:lnTo>
                    <a:pt x="1583" y="331"/>
                  </a:lnTo>
                  <a:lnTo>
                    <a:pt x="1589" y="337"/>
                  </a:lnTo>
                  <a:lnTo>
                    <a:pt x="1597" y="340"/>
                  </a:lnTo>
                  <a:lnTo>
                    <a:pt x="1606" y="343"/>
                  </a:lnTo>
                  <a:lnTo>
                    <a:pt x="1615" y="343"/>
                  </a:lnTo>
                  <a:lnTo>
                    <a:pt x="1615" y="343"/>
                  </a:lnTo>
                  <a:close/>
                  <a:moveTo>
                    <a:pt x="1524" y="424"/>
                  </a:moveTo>
                  <a:lnTo>
                    <a:pt x="1524" y="424"/>
                  </a:lnTo>
                  <a:lnTo>
                    <a:pt x="1513" y="454"/>
                  </a:lnTo>
                  <a:lnTo>
                    <a:pt x="1507" y="470"/>
                  </a:lnTo>
                  <a:lnTo>
                    <a:pt x="1503" y="486"/>
                  </a:lnTo>
                  <a:lnTo>
                    <a:pt x="1503" y="486"/>
                  </a:lnTo>
                  <a:lnTo>
                    <a:pt x="1512" y="493"/>
                  </a:lnTo>
                  <a:lnTo>
                    <a:pt x="1521" y="501"/>
                  </a:lnTo>
                  <a:lnTo>
                    <a:pt x="1521" y="501"/>
                  </a:lnTo>
                  <a:lnTo>
                    <a:pt x="1535" y="475"/>
                  </a:lnTo>
                  <a:lnTo>
                    <a:pt x="1548" y="446"/>
                  </a:lnTo>
                  <a:lnTo>
                    <a:pt x="1558" y="417"/>
                  </a:lnTo>
                  <a:lnTo>
                    <a:pt x="1566" y="388"/>
                  </a:lnTo>
                  <a:lnTo>
                    <a:pt x="1566" y="388"/>
                  </a:lnTo>
                  <a:lnTo>
                    <a:pt x="1565" y="393"/>
                  </a:lnTo>
                  <a:lnTo>
                    <a:pt x="1564" y="395"/>
                  </a:lnTo>
                  <a:lnTo>
                    <a:pt x="1561" y="395"/>
                  </a:lnTo>
                  <a:lnTo>
                    <a:pt x="1561" y="395"/>
                  </a:lnTo>
                  <a:lnTo>
                    <a:pt x="1557" y="395"/>
                  </a:lnTo>
                  <a:lnTo>
                    <a:pt x="1554" y="393"/>
                  </a:lnTo>
                  <a:lnTo>
                    <a:pt x="1551" y="390"/>
                  </a:lnTo>
                  <a:lnTo>
                    <a:pt x="1551" y="385"/>
                  </a:lnTo>
                  <a:lnTo>
                    <a:pt x="1551" y="385"/>
                  </a:lnTo>
                  <a:lnTo>
                    <a:pt x="1554" y="383"/>
                  </a:lnTo>
                  <a:lnTo>
                    <a:pt x="1558" y="382"/>
                  </a:lnTo>
                  <a:lnTo>
                    <a:pt x="1558" y="382"/>
                  </a:lnTo>
                  <a:lnTo>
                    <a:pt x="1562" y="382"/>
                  </a:lnTo>
                  <a:lnTo>
                    <a:pt x="1565" y="385"/>
                  </a:lnTo>
                  <a:lnTo>
                    <a:pt x="1568" y="386"/>
                  </a:lnTo>
                  <a:lnTo>
                    <a:pt x="1569" y="386"/>
                  </a:lnTo>
                  <a:lnTo>
                    <a:pt x="1571" y="385"/>
                  </a:lnTo>
                  <a:lnTo>
                    <a:pt x="1571" y="385"/>
                  </a:lnTo>
                  <a:lnTo>
                    <a:pt x="1576" y="365"/>
                  </a:lnTo>
                  <a:lnTo>
                    <a:pt x="1583" y="347"/>
                  </a:lnTo>
                  <a:lnTo>
                    <a:pt x="1583" y="347"/>
                  </a:lnTo>
                  <a:lnTo>
                    <a:pt x="1579" y="344"/>
                  </a:lnTo>
                  <a:lnTo>
                    <a:pt x="1576" y="341"/>
                  </a:lnTo>
                  <a:lnTo>
                    <a:pt x="1575" y="338"/>
                  </a:lnTo>
                  <a:lnTo>
                    <a:pt x="1571" y="337"/>
                  </a:lnTo>
                  <a:lnTo>
                    <a:pt x="1571" y="337"/>
                  </a:lnTo>
                  <a:lnTo>
                    <a:pt x="1547" y="381"/>
                  </a:lnTo>
                  <a:lnTo>
                    <a:pt x="1524" y="424"/>
                  </a:lnTo>
                  <a:lnTo>
                    <a:pt x="1524" y="424"/>
                  </a:lnTo>
                  <a:close/>
                  <a:moveTo>
                    <a:pt x="1592" y="352"/>
                  </a:moveTo>
                  <a:lnTo>
                    <a:pt x="1592" y="352"/>
                  </a:lnTo>
                  <a:lnTo>
                    <a:pt x="1576" y="390"/>
                  </a:lnTo>
                  <a:lnTo>
                    <a:pt x="1562" y="430"/>
                  </a:lnTo>
                  <a:lnTo>
                    <a:pt x="1548" y="468"/>
                  </a:lnTo>
                  <a:lnTo>
                    <a:pt x="1531" y="507"/>
                  </a:lnTo>
                  <a:lnTo>
                    <a:pt x="1531" y="507"/>
                  </a:lnTo>
                  <a:lnTo>
                    <a:pt x="1547" y="510"/>
                  </a:lnTo>
                  <a:lnTo>
                    <a:pt x="1555" y="511"/>
                  </a:lnTo>
                  <a:lnTo>
                    <a:pt x="1564" y="510"/>
                  </a:lnTo>
                  <a:lnTo>
                    <a:pt x="1564" y="510"/>
                  </a:lnTo>
                  <a:lnTo>
                    <a:pt x="1568" y="503"/>
                  </a:lnTo>
                  <a:lnTo>
                    <a:pt x="1573" y="498"/>
                  </a:lnTo>
                  <a:lnTo>
                    <a:pt x="1573" y="498"/>
                  </a:lnTo>
                  <a:lnTo>
                    <a:pt x="1578" y="483"/>
                  </a:lnTo>
                  <a:lnTo>
                    <a:pt x="1582" y="466"/>
                  </a:lnTo>
                  <a:lnTo>
                    <a:pt x="1593" y="431"/>
                  </a:lnTo>
                  <a:lnTo>
                    <a:pt x="1606" y="395"/>
                  </a:lnTo>
                  <a:lnTo>
                    <a:pt x="1610" y="376"/>
                  </a:lnTo>
                  <a:lnTo>
                    <a:pt x="1613" y="358"/>
                  </a:lnTo>
                  <a:lnTo>
                    <a:pt x="1613" y="358"/>
                  </a:lnTo>
                  <a:lnTo>
                    <a:pt x="1603" y="354"/>
                  </a:lnTo>
                  <a:lnTo>
                    <a:pt x="1597" y="352"/>
                  </a:lnTo>
                  <a:lnTo>
                    <a:pt x="1592" y="352"/>
                  </a:lnTo>
                  <a:lnTo>
                    <a:pt x="1592" y="352"/>
                  </a:lnTo>
                  <a:close/>
                  <a:moveTo>
                    <a:pt x="1850" y="382"/>
                  </a:moveTo>
                  <a:lnTo>
                    <a:pt x="1850" y="382"/>
                  </a:lnTo>
                  <a:lnTo>
                    <a:pt x="1847" y="379"/>
                  </a:lnTo>
                  <a:lnTo>
                    <a:pt x="1846" y="376"/>
                  </a:lnTo>
                  <a:lnTo>
                    <a:pt x="1846" y="376"/>
                  </a:lnTo>
                  <a:lnTo>
                    <a:pt x="1837" y="376"/>
                  </a:lnTo>
                  <a:lnTo>
                    <a:pt x="1829" y="376"/>
                  </a:lnTo>
                  <a:lnTo>
                    <a:pt x="1823" y="373"/>
                  </a:lnTo>
                  <a:lnTo>
                    <a:pt x="1816" y="369"/>
                  </a:lnTo>
                  <a:lnTo>
                    <a:pt x="1805" y="362"/>
                  </a:lnTo>
                  <a:lnTo>
                    <a:pt x="1799" y="361"/>
                  </a:lnTo>
                  <a:lnTo>
                    <a:pt x="1792" y="361"/>
                  </a:lnTo>
                  <a:lnTo>
                    <a:pt x="1792" y="361"/>
                  </a:lnTo>
                  <a:lnTo>
                    <a:pt x="1794" y="362"/>
                  </a:lnTo>
                  <a:lnTo>
                    <a:pt x="1792" y="364"/>
                  </a:lnTo>
                  <a:lnTo>
                    <a:pt x="1792" y="366"/>
                  </a:lnTo>
                  <a:lnTo>
                    <a:pt x="1792" y="371"/>
                  </a:lnTo>
                  <a:lnTo>
                    <a:pt x="1792" y="371"/>
                  </a:lnTo>
                  <a:lnTo>
                    <a:pt x="1805" y="375"/>
                  </a:lnTo>
                  <a:lnTo>
                    <a:pt x="1820" y="381"/>
                  </a:lnTo>
                  <a:lnTo>
                    <a:pt x="1834" y="382"/>
                  </a:lnTo>
                  <a:lnTo>
                    <a:pt x="1841" y="382"/>
                  </a:lnTo>
                  <a:lnTo>
                    <a:pt x="1850" y="382"/>
                  </a:lnTo>
                  <a:lnTo>
                    <a:pt x="1850" y="382"/>
                  </a:lnTo>
                  <a:close/>
                  <a:moveTo>
                    <a:pt x="610" y="372"/>
                  </a:moveTo>
                  <a:lnTo>
                    <a:pt x="610" y="372"/>
                  </a:lnTo>
                  <a:lnTo>
                    <a:pt x="615" y="381"/>
                  </a:lnTo>
                  <a:lnTo>
                    <a:pt x="616" y="386"/>
                  </a:lnTo>
                  <a:lnTo>
                    <a:pt x="617" y="390"/>
                  </a:lnTo>
                  <a:lnTo>
                    <a:pt x="617" y="390"/>
                  </a:lnTo>
                  <a:lnTo>
                    <a:pt x="616" y="393"/>
                  </a:lnTo>
                  <a:lnTo>
                    <a:pt x="613" y="396"/>
                  </a:lnTo>
                  <a:lnTo>
                    <a:pt x="608" y="397"/>
                  </a:lnTo>
                  <a:lnTo>
                    <a:pt x="608" y="397"/>
                  </a:lnTo>
                  <a:lnTo>
                    <a:pt x="620" y="417"/>
                  </a:lnTo>
                  <a:lnTo>
                    <a:pt x="634" y="435"/>
                  </a:lnTo>
                  <a:lnTo>
                    <a:pt x="643" y="444"/>
                  </a:lnTo>
                  <a:lnTo>
                    <a:pt x="652" y="451"/>
                  </a:lnTo>
                  <a:lnTo>
                    <a:pt x="662" y="455"/>
                  </a:lnTo>
                  <a:lnTo>
                    <a:pt x="674" y="458"/>
                  </a:lnTo>
                  <a:lnTo>
                    <a:pt x="674" y="458"/>
                  </a:lnTo>
                  <a:lnTo>
                    <a:pt x="678" y="451"/>
                  </a:lnTo>
                  <a:lnTo>
                    <a:pt x="679" y="445"/>
                  </a:lnTo>
                  <a:lnTo>
                    <a:pt x="679" y="439"/>
                  </a:lnTo>
                  <a:lnTo>
                    <a:pt x="678" y="434"/>
                  </a:lnTo>
                  <a:lnTo>
                    <a:pt x="675" y="428"/>
                  </a:lnTo>
                  <a:lnTo>
                    <a:pt x="672" y="424"/>
                  </a:lnTo>
                  <a:lnTo>
                    <a:pt x="662" y="414"/>
                  </a:lnTo>
                  <a:lnTo>
                    <a:pt x="641" y="397"/>
                  </a:lnTo>
                  <a:lnTo>
                    <a:pt x="633" y="388"/>
                  </a:lnTo>
                  <a:lnTo>
                    <a:pt x="630" y="383"/>
                  </a:lnTo>
                  <a:lnTo>
                    <a:pt x="629" y="379"/>
                  </a:lnTo>
                  <a:lnTo>
                    <a:pt x="629" y="379"/>
                  </a:lnTo>
                  <a:lnTo>
                    <a:pt x="624" y="379"/>
                  </a:lnTo>
                  <a:lnTo>
                    <a:pt x="622" y="378"/>
                  </a:lnTo>
                  <a:lnTo>
                    <a:pt x="616" y="373"/>
                  </a:lnTo>
                  <a:lnTo>
                    <a:pt x="613" y="371"/>
                  </a:lnTo>
                  <a:lnTo>
                    <a:pt x="612" y="371"/>
                  </a:lnTo>
                  <a:lnTo>
                    <a:pt x="610" y="372"/>
                  </a:lnTo>
                  <a:lnTo>
                    <a:pt x="610" y="372"/>
                  </a:lnTo>
                  <a:close/>
                  <a:moveTo>
                    <a:pt x="1780" y="379"/>
                  </a:moveTo>
                  <a:lnTo>
                    <a:pt x="1780" y="379"/>
                  </a:lnTo>
                  <a:lnTo>
                    <a:pt x="1764" y="400"/>
                  </a:lnTo>
                  <a:lnTo>
                    <a:pt x="1750" y="421"/>
                  </a:lnTo>
                  <a:lnTo>
                    <a:pt x="1750" y="421"/>
                  </a:lnTo>
                  <a:lnTo>
                    <a:pt x="1745" y="430"/>
                  </a:lnTo>
                  <a:lnTo>
                    <a:pt x="1738" y="438"/>
                  </a:lnTo>
                  <a:lnTo>
                    <a:pt x="1725" y="455"/>
                  </a:lnTo>
                  <a:lnTo>
                    <a:pt x="1721" y="463"/>
                  </a:lnTo>
                  <a:lnTo>
                    <a:pt x="1719" y="466"/>
                  </a:lnTo>
                  <a:lnTo>
                    <a:pt x="1719" y="470"/>
                  </a:lnTo>
                  <a:lnTo>
                    <a:pt x="1721" y="473"/>
                  </a:lnTo>
                  <a:lnTo>
                    <a:pt x="1722" y="477"/>
                  </a:lnTo>
                  <a:lnTo>
                    <a:pt x="1726" y="482"/>
                  </a:lnTo>
                  <a:lnTo>
                    <a:pt x="1731" y="484"/>
                  </a:lnTo>
                  <a:lnTo>
                    <a:pt x="1731" y="484"/>
                  </a:lnTo>
                  <a:lnTo>
                    <a:pt x="1736" y="476"/>
                  </a:lnTo>
                  <a:lnTo>
                    <a:pt x="1740" y="469"/>
                  </a:lnTo>
                  <a:lnTo>
                    <a:pt x="1746" y="461"/>
                  </a:lnTo>
                  <a:lnTo>
                    <a:pt x="1749" y="451"/>
                  </a:lnTo>
                  <a:lnTo>
                    <a:pt x="1749" y="451"/>
                  </a:lnTo>
                  <a:lnTo>
                    <a:pt x="1756" y="444"/>
                  </a:lnTo>
                  <a:lnTo>
                    <a:pt x="1761" y="437"/>
                  </a:lnTo>
                  <a:lnTo>
                    <a:pt x="1773" y="417"/>
                  </a:lnTo>
                  <a:lnTo>
                    <a:pt x="1773" y="417"/>
                  </a:lnTo>
                  <a:lnTo>
                    <a:pt x="1778" y="407"/>
                  </a:lnTo>
                  <a:lnTo>
                    <a:pt x="1783" y="397"/>
                  </a:lnTo>
                  <a:lnTo>
                    <a:pt x="1784" y="388"/>
                  </a:lnTo>
                  <a:lnTo>
                    <a:pt x="1785" y="383"/>
                  </a:lnTo>
                  <a:lnTo>
                    <a:pt x="1784" y="379"/>
                  </a:lnTo>
                  <a:lnTo>
                    <a:pt x="1784" y="379"/>
                  </a:lnTo>
                  <a:lnTo>
                    <a:pt x="1780" y="379"/>
                  </a:lnTo>
                  <a:lnTo>
                    <a:pt x="1780" y="379"/>
                  </a:lnTo>
                  <a:close/>
                  <a:moveTo>
                    <a:pt x="1799" y="386"/>
                  </a:moveTo>
                  <a:lnTo>
                    <a:pt x="1799" y="386"/>
                  </a:lnTo>
                  <a:lnTo>
                    <a:pt x="1769" y="439"/>
                  </a:lnTo>
                  <a:lnTo>
                    <a:pt x="1736" y="493"/>
                  </a:lnTo>
                  <a:lnTo>
                    <a:pt x="1736" y="493"/>
                  </a:lnTo>
                  <a:lnTo>
                    <a:pt x="1740" y="497"/>
                  </a:lnTo>
                  <a:lnTo>
                    <a:pt x="1746" y="500"/>
                  </a:lnTo>
                  <a:lnTo>
                    <a:pt x="1757" y="504"/>
                  </a:lnTo>
                  <a:lnTo>
                    <a:pt x="1770" y="505"/>
                  </a:lnTo>
                  <a:lnTo>
                    <a:pt x="1783" y="504"/>
                  </a:lnTo>
                  <a:lnTo>
                    <a:pt x="1783" y="504"/>
                  </a:lnTo>
                  <a:lnTo>
                    <a:pt x="1791" y="491"/>
                  </a:lnTo>
                  <a:lnTo>
                    <a:pt x="1798" y="479"/>
                  </a:lnTo>
                  <a:lnTo>
                    <a:pt x="1811" y="451"/>
                  </a:lnTo>
                  <a:lnTo>
                    <a:pt x="1822" y="423"/>
                  </a:lnTo>
                  <a:lnTo>
                    <a:pt x="1834" y="393"/>
                  </a:lnTo>
                  <a:lnTo>
                    <a:pt x="1834" y="393"/>
                  </a:lnTo>
                  <a:lnTo>
                    <a:pt x="1825" y="390"/>
                  </a:lnTo>
                  <a:lnTo>
                    <a:pt x="1818" y="389"/>
                  </a:lnTo>
                  <a:lnTo>
                    <a:pt x="1799" y="386"/>
                  </a:lnTo>
                  <a:lnTo>
                    <a:pt x="1799" y="386"/>
                  </a:lnTo>
                  <a:close/>
                  <a:moveTo>
                    <a:pt x="592" y="504"/>
                  </a:moveTo>
                  <a:lnTo>
                    <a:pt x="592" y="504"/>
                  </a:lnTo>
                  <a:lnTo>
                    <a:pt x="598" y="504"/>
                  </a:lnTo>
                  <a:lnTo>
                    <a:pt x="603" y="503"/>
                  </a:lnTo>
                  <a:lnTo>
                    <a:pt x="608" y="500"/>
                  </a:lnTo>
                  <a:lnTo>
                    <a:pt x="609" y="496"/>
                  </a:lnTo>
                  <a:lnTo>
                    <a:pt x="610" y="491"/>
                  </a:lnTo>
                  <a:lnTo>
                    <a:pt x="610" y="486"/>
                  </a:lnTo>
                  <a:lnTo>
                    <a:pt x="609" y="475"/>
                  </a:lnTo>
                  <a:lnTo>
                    <a:pt x="602" y="448"/>
                  </a:lnTo>
                  <a:lnTo>
                    <a:pt x="599" y="435"/>
                  </a:lnTo>
                  <a:lnTo>
                    <a:pt x="599" y="427"/>
                  </a:lnTo>
                  <a:lnTo>
                    <a:pt x="599" y="427"/>
                  </a:lnTo>
                  <a:lnTo>
                    <a:pt x="605" y="435"/>
                  </a:lnTo>
                  <a:lnTo>
                    <a:pt x="609" y="444"/>
                  </a:lnTo>
                  <a:lnTo>
                    <a:pt x="617" y="465"/>
                  </a:lnTo>
                  <a:lnTo>
                    <a:pt x="617" y="465"/>
                  </a:lnTo>
                  <a:lnTo>
                    <a:pt x="619" y="465"/>
                  </a:lnTo>
                  <a:lnTo>
                    <a:pt x="622" y="465"/>
                  </a:lnTo>
                  <a:lnTo>
                    <a:pt x="626" y="468"/>
                  </a:lnTo>
                  <a:lnTo>
                    <a:pt x="630" y="469"/>
                  </a:lnTo>
                  <a:lnTo>
                    <a:pt x="631" y="468"/>
                  </a:lnTo>
                  <a:lnTo>
                    <a:pt x="634" y="466"/>
                  </a:lnTo>
                  <a:lnTo>
                    <a:pt x="634" y="466"/>
                  </a:lnTo>
                  <a:lnTo>
                    <a:pt x="633" y="463"/>
                  </a:lnTo>
                  <a:lnTo>
                    <a:pt x="631" y="459"/>
                  </a:lnTo>
                  <a:lnTo>
                    <a:pt x="631" y="452"/>
                  </a:lnTo>
                  <a:lnTo>
                    <a:pt x="633" y="446"/>
                  </a:lnTo>
                  <a:lnTo>
                    <a:pt x="633" y="446"/>
                  </a:lnTo>
                  <a:lnTo>
                    <a:pt x="622" y="432"/>
                  </a:lnTo>
                  <a:lnTo>
                    <a:pt x="612" y="417"/>
                  </a:lnTo>
                  <a:lnTo>
                    <a:pt x="602" y="403"/>
                  </a:lnTo>
                  <a:lnTo>
                    <a:pt x="596" y="396"/>
                  </a:lnTo>
                  <a:lnTo>
                    <a:pt x="591" y="389"/>
                  </a:lnTo>
                  <a:lnTo>
                    <a:pt x="591" y="389"/>
                  </a:lnTo>
                  <a:lnTo>
                    <a:pt x="589" y="397"/>
                  </a:lnTo>
                  <a:lnTo>
                    <a:pt x="588" y="404"/>
                  </a:lnTo>
                  <a:lnTo>
                    <a:pt x="584" y="410"/>
                  </a:lnTo>
                  <a:lnTo>
                    <a:pt x="577" y="413"/>
                  </a:lnTo>
                  <a:lnTo>
                    <a:pt x="577" y="413"/>
                  </a:lnTo>
                  <a:lnTo>
                    <a:pt x="572" y="410"/>
                  </a:lnTo>
                  <a:lnTo>
                    <a:pt x="571" y="409"/>
                  </a:lnTo>
                  <a:lnTo>
                    <a:pt x="570" y="409"/>
                  </a:lnTo>
                  <a:lnTo>
                    <a:pt x="570" y="409"/>
                  </a:lnTo>
                  <a:lnTo>
                    <a:pt x="574" y="420"/>
                  </a:lnTo>
                  <a:lnTo>
                    <a:pt x="577" y="432"/>
                  </a:lnTo>
                  <a:lnTo>
                    <a:pt x="579" y="458"/>
                  </a:lnTo>
                  <a:lnTo>
                    <a:pt x="584" y="482"/>
                  </a:lnTo>
                  <a:lnTo>
                    <a:pt x="588" y="494"/>
                  </a:lnTo>
                  <a:lnTo>
                    <a:pt x="592" y="504"/>
                  </a:lnTo>
                  <a:lnTo>
                    <a:pt x="592" y="504"/>
                  </a:lnTo>
                  <a:close/>
                  <a:moveTo>
                    <a:pt x="1190" y="409"/>
                  </a:moveTo>
                  <a:lnTo>
                    <a:pt x="1190" y="409"/>
                  </a:lnTo>
                  <a:lnTo>
                    <a:pt x="1193" y="413"/>
                  </a:lnTo>
                  <a:lnTo>
                    <a:pt x="1196" y="416"/>
                  </a:lnTo>
                  <a:lnTo>
                    <a:pt x="1200" y="418"/>
                  </a:lnTo>
                  <a:lnTo>
                    <a:pt x="1203" y="420"/>
                  </a:lnTo>
                  <a:lnTo>
                    <a:pt x="1207" y="420"/>
                  </a:lnTo>
                  <a:lnTo>
                    <a:pt x="1211" y="420"/>
                  </a:lnTo>
                  <a:lnTo>
                    <a:pt x="1215" y="418"/>
                  </a:lnTo>
                  <a:lnTo>
                    <a:pt x="1220" y="416"/>
                  </a:lnTo>
                  <a:lnTo>
                    <a:pt x="1220" y="416"/>
                  </a:lnTo>
                  <a:lnTo>
                    <a:pt x="1213" y="411"/>
                  </a:lnTo>
                  <a:lnTo>
                    <a:pt x="1206" y="407"/>
                  </a:lnTo>
                  <a:lnTo>
                    <a:pt x="1203" y="406"/>
                  </a:lnTo>
                  <a:lnTo>
                    <a:pt x="1199" y="406"/>
                  </a:lnTo>
                  <a:lnTo>
                    <a:pt x="1194" y="407"/>
                  </a:lnTo>
                  <a:lnTo>
                    <a:pt x="1190" y="409"/>
                  </a:lnTo>
                  <a:lnTo>
                    <a:pt x="1190" y="409"/>
                  </a:lnTo>
                  <a:close/>
                  <a:moveTo>
                    <a:pt x="1123" y="556"/>
                  </a:moveTo>
                  <a:lnTo>
                    <a:pt x="1123" y="556"/>
                  </a:lnTo>
                  <a:lnTo>
                    <a:pt x="1126" y="556"/>
                  </a:lnTo>
                  <a:lnTo>
                    <a:pt x="1128" y="555"/>
                  </a:lnTo>
                  <a:lnTo>
                    <a:pt x="1130" y="553"/>
                  </a:lnTo>
                  <a:lnTo>
                    <a:pt x="1130" y="552"/>
                  </a:lnTo>
                  <a:lnTo>
                    <a:pt x="1130" y="546"/>
                  </a:lnTo>
                  <a:lnTo>
                    <a:pt x="1131" y="541"/>
                  </a:lnTo>
                  <a:lnTo>
                    <a:pt x="1131" y="541"/>
                  </a:lnTo>
                  <a:lnTo>
                    <a:pt x="1138" y="524"/>
                  </a:lnTo>
                  <a:lnTo>
                    <a:pt x="1148" y="510"/>
                  </a:lnTo>
                  <a:lnTo>
                    <a:pt x="1166" y="482"/>
                  </a:lnTo>
                  <a:lnTo>
                    <a:pt x="1186" y="455"/>
                  </a:lnTo>
                  <a:lnTo>
                    <a:pt x="1208" y="428"/>
                  </a:lnTo>
                  <a:lnTo>
                    <a:pt x="1208" y="428"/>
                  </a:lnTo>
                  <a:lnTo>
                    <a:pt x="1201" y="427"/>
                  </a:lnTo>
                  <a:lnTo>
                    <a:pt x="1194" y="425"/>
                  </a:lnTo>
                  <a:lnTo>
                    <a:pt x="1189" y="421"/>
                  </a:lnTo>
                  <a:lnTo>
                    <a:pt x="1182" y="418"/>
                  </a:lnTo>
                  <a:lnTo>
                    <a:pt x="1182" y="418"/>
                  </a:lnTo>
                  <a:lnTo>
                    <a:pt x="1173" y="434"/>
                  </a:lnTo>
                  <a:lnTo>
                    <a:pt x="1163" y="449"/>
                  </a:lnTo>
                  <a:lnTo>
                    <a:pt x="1148" y="482"/>
                  </a:lnTo>
                  <a:lnTo>
                    <a:pt x="1134" y="518"/>
                  </a:lnTo>
                  <a:lnTo>
                    <a:pt x="1123" y="556"/>
                  </a:lnTo>
                  <a:lnTo>
                    <a:pt x="1123" y="556"/>
                  </a:lnTo>
                  <a:close/>
                  <a:moveTo>
                    <a:pt x="668" y="470"/>
                  </a:moveTo>
                  <a:lnTo>
                    <a:pt x="668" y="470"/>
                  </a:lnTo>
                  <a:lnTo>
                    <a:pt x="662" y="469"/>
                  </a:lnTo>
                  <a:lnTo>
                    <a:pt x="658" y="466"/>
                  </a:lnTo>
                  <a:lnTo>
                    <a:pt x="652" y="465"/>
                  </a:lnTo>
                  <a:lnTo>
                    <a:pt x="651" y="465"/>
                  </a:lnTo>
                  <a:lnTo>
                    <a:pt x="648" y="466"/>
                  </a:lnTo>
                  <a:lnTo>
                    <a:pt x="648" y="466"/>
                  </a:lnTo>
                  <a:lnTo>
                    <a:pt x="652" y="480"/>
                  </a:lnTo>
                  <a:lnTo>
                    <a:pt x="658" y="494"/>
                  </a:lnTo>
                  <a:lnTo>
                    <a:pt x="667" y="508"/>
                  </a:lnTo>
                  <a:lnTo>
                    <a:pt x="675" y="524"/>
                  </a:lnTo>
                  <a:lnTo>
                    <a:pt x="683" y="538"/>
                  </a:lnTo>
                  <a:lnTo>
                    <a:pt x="692" y="553"/>
                  </a:lnTo>
                  <a:lnTo>
                    <a:pt x="699" y="569"/>
                  </a:lnTo>
                  <a:lnTo>
                    <a:pt x="703" y="584"/>
                  </a:lnTo>
                  <a:lnTo>
                    <a:pt x="703" y="584"/>
                  </a:lnTo>
                  <a:lnTo>
                    <a:pt x="709" y="588"/>
                  </a:lnTo>
                  <a:lnTo>
                    <a:pt x="711" y="594"/>
                  </a:lnTo>
                  <a:lnTo>
                    <a:pt x="714" y="600"/>
                  </a:lnTo>
                  <a:lnTo>
                    <a:pt x="718" y="605"/>
                  </a:lnTo>
                  <a:lnTo>
                    <a:pt x="718" y="605"/>
                  </a:lnTo>
                  <a:lnTo>
                    <a:pt x="735" y="640"/>
                  </a:lnTo>
                  <a:lnTo>
                    <a:pt x="744" y="659"/>
                  </a:lnTo>
                  <a:lnTo>
                    <a:pt x="755" y="677"/>
                  </a:lnTo>
                  <a:lnTo>
                    <a:pt x="755" y="677"/>
                  </a:lnTo>
                  <a:lnTo>
                    <a:pt x="822" y="820"/>
                  </a:lnTo>
                  <a:lnTo>
                    <a:pt x="822" y="820"/>
                  </a:lnTo>
                  <a:lnTo>
                    <a:pt x="829" y="834"/>
                  </a:lnTo>
                  <a:lnTo>
                    <a:pt x="832" y="842"/>
                  </a:lnTo>
                  <a:lnTo>
                    <a:pt x="834" y="849"/>
                  </a:lnTo>
                  <a:lnTo>
                    <a:pt x="834" y="849"/>
                  </a:lnTo>
                  <a:lnTo>
                    <a:pt x="832" y="849"/>
                  </a:lnTo>
                  <a:lnTo>
                    <a:pt x="832" y="849"/>
                  </a:lnTo>
                  <a:lnTo>
                    <a:pt x="829" y="852"/>
                  </a:lnTo>
                  <a:lnTo>
                    <a:pt x="829" y="852"/>
                  </a:lnTo>
                  <a:lnTo>
                    <a:pt x="824" y="847"/>
                  </a:lnTo>
                  <a:lnTo>
                    <a:pt x="818" y="841"/>
                  </a:lnTo>
                  <a:lnTo>
                    <a:pt x="814" y="833"/>
                  </a:lnTo>
                  <a:lnTo>
                    <a:pt x="811" y="826"/>
                  </a:lnTo>
                  <a:lnTo>
                    <a:pt x="811" y="826"/>
                  </a:lnTo>
                  <a:lnTo>
                    <a:pt x="794" y="788"/>
                  </a:lnTo>
                  <a:lnTo>
                    <a:pt x="777" y="750"/>
                  </a:lnTo>
                  <a:lnTo>
                    <a:pt x="777" y="750"/>
                  </a:lnTo>
                  <a:lnTo>
                    <a:pt x="761" y="716"/>
                  </a:lnTo>
                  <a:lnTo>
                    <a:pt x="752" y="698"/>
                  </a:lnTo>
                  <a:lnTo>
                    <a:pt x="745" y="678"/>
                  </a:lnTo>
                  <a:lnTo>
                    <a:pt x="745" y="678"/>
                  </a:lnTo>
                  <a:lnTo>
                    <a:pt x="718" y="630"/>
                  </a:lnTo>
                  <a:lnTo>
                    <a:pt x="693" y="580"/>
                  </a:lnTo>
                  <a:lnTo>
                    <a:pt x="667" y="529"/>
                  </a:lnTo>
                  <a:lnTo>
                    <a:pt x="652" y="504"/>
                  </a:lnTo>
                  <a:lnTo>
                    <a:pt x="638" y="480"/>
                  </a:lnTo>
                  <a:lnTo>
                    <a:pt x="638" y="480"/>
                  </a:lnTo>
                  <a:lnTo>
                    <a:pt x="631" y="482"/>
                  </a:lnTo>
                  <a:lnTo>
                    <a:pt x="624" y="482"/>
                  </a:lnTo>
                  <a:lnTo>
                    <a:pt x="624" y="482"/>
                  </a:lnTo>
                  <a:lnTo>
                    <a:pt x="623" y="489"/>
                  </a:lnTo>
                  <a:lnTo>
                    <a:pt x="622" y="496"/>
                  </a:lnTo>
                  <a:lnTo>
                    <a:pt x="619" y="500"/>
                  </a:lnTo>
                  <a:lnTo>
                    <a:pt x="616" y="505"/>
                  </a:lnTo>
                  <a:lnTo>
                    <a:pt x="612" y="510"/>
                  </a:lnTo>
                  <a:lnTo>
                    <a:pt x="608" y="512"/>
                  </a:lnTo>
                  <a:lnTo>
                    <a:pt x="598" y="518"/>
                  </a:lnTo>
                  <a:lnTo>
                    <a:pt x="598" y="518"/>
                  </a:lnTo>
                  <a:lnTo>
                    <a:pt x="619" y="555"/>
                  </a:lnTo>
                  <a:lnTo>
                    <a:pt x="640" y="591"/>
                  </a:lnTo>
                  <a:lnTo>
                    <a:pt x="681" y="668"/>
                  </a:lnTo>
                  <a:lnTo>
                    <a:pt x="718" y="746"/>
                  </a:lnTo>
                  <a:lnTo>
                    <a:pt x="758" y="821"/>
                  </a:lnTo>
                  <a:lnTo>
                    <a:pt x="758" y="821"/>
                  </a:lnTo>
                  <a:lnTo>
                    <a:pt x="772" y="835"/>
                  </a:lnTo>
                  <a:lnTo>
                    <a:pt x="786" y="849"/>
                  </a:lnTo>
                  <a:lnTo>
                    <a:pt x="801" y="862"/>
                  </a:lnTo>
                  <a:lnTo>
                    <a:pt x="808" y="869"/>
                  </a:lnTo>
                  <a:lnTo>
                    <a:pt x="817" y="875"/>
                  </a:lnTo>
                  <a:lnTo>
                    <a:pt x="817" y="875"/>
                  </a:lnTo>
                  <a:lnTo>
                    <a:pt x="821" y="869"/>
                  </a:lnTo>
                  <a:lnTo>
                    <a:pt x="824" y="865"/>
                  </a:lnTo>
                  <a:lnTo>
                    <a:pt x="827" y="859"/>
                  </a:lnTo>
                  <a:lnTo>
                    <a:pt x="829" y="856"/>
                  </a:lnTo>
                  <a:lnTo>
                    <a:pt x="829" y="856"/>
                  </a:lnTo>
                  <a:lnTo>
                    <a:pt x="835" y="854"/>
                  </a:lnTo>
                  <a:lnTo>
                    <a:pt x="841" y="852"/>
                  </a:lnTo>
                  <a:lnTo>
                    <a:pt x="850" y="852"/>
                  </a:lnTo>
                  <a:lnTo>
                    <a:pt x="860" y="854"/>
                  </a:lnTo>
                  <a:lnTo>
                    <a:pt x="869" y="854"/>
                  </a:lnTo>
                  <a:lnTo>
                    <a:pt x="869" y="854"/>
                  </a:lnTo>
                  <a:lnTo>
                    <a:pt x="870" y="848"/>
                  </a:lnTo>
                  <a:lnTo>
                    <a:pt x="869" y="844"/>
                  </a:lnTo>
                  <a:lnTo>
                    <a:pt x="866" y="835"/>
                  </a:lnTo>
                  <a:lnTo>
                    <a:pt x="862" y="828"/>
                  </a:lnTo>
                  <a:lnTo>
                    <a:pt x="857" y="821"/>
                  </a:lnTo>
                  <a:lnTo>
                    <a:pt x="857" y="821"/>
                  </a:lnTo>
                  <a:lnTo>
                    <a:pt x="853" y="807"/>
                  </a:lnTo>
                  <a:lnTo>
                    <a:pt x="852" y="800"/>
                  </a:lnTo>
                  <a:lnTo>
                    <a:pt x="846" y="795"/>
                  </a:lnTo>
                  <a:lnTo>
                    <a:pt x="846" y="795"/>
                  </a:lnTo>
                  <a:lnTo>
                    <a:pt x="843" y="782"/>
                  </a:lnTo>
                  <a:lnTo>
                    <a:pt x="838" y="769"/>
                  </a:lnTo>
                  <a:lnTo>
                    <a:pt x="831" y="758"/>
                  </a:lnTo>
                  <a:lnTo>
                    <a:pt x="825" y="746"/>
                  </a:lnTo>
                  <a:lnTo>
                    <a:pt x="825" y="746"/>
                  </a:lnTo>
                  <a:lnTo>
                    <a:pt x="803" y="689"/>
                  </a:lnTo>
                  <a:lnTo>
                    <a:pt x="777" y="633"/>
                  </a:lnTo>
                  <a:lnTo>
                    <a:pt x="777" y="633"/>
                  </a:lnTo>
                  <a:lnTo>
                    <a:pt x="763" y="607"/>
                  </a:lnTo>
                  <a:lnTo>
                    <a:pt x="749" y="580"/>
                  </a:lnTo>
                  <a:lnTo>
                    <a:pt x="734" y="553"/>
                  </a:lnTo>
                  <a:lnTo>
                    <a:pt x="721" y="528"/>
                  </a:lnTo>
                  <a:lnTo>
                    <a:pt x="721" y="528"/>
                  </a:lnTo>
                  <a:lnTo>
                    <a:pt x="709" y="498"/>
                  </a:lnTo>
                  <a:lnTo>
                    <a:pt x="703" y="483"/>
                  </a:lnTo>
                  <a:lnTo>
                    <a:pt x="700" y="469"/>
                  </a:lnTo>
                  <a:lnTo>
                    <a:pt x="700" y="469"/>
                  </a:lnTo>
                  <a:lnTo>
                    <a:pt x="695" y="462"/>
                  </a:lnTo>
                  <a:lnTo>
                    <a:pt x="689" y="454"/>
                  </a:lnTo>
                  <a:lnTo>
                    <a:pt x="689" y="454"/>
                  </a:lnTo>
                  <a:lnTo>
                    <a:pt x="686" y="461"/>
                  </a:lnTo>
                  <a:lnTo>
                    <a:pt x="682" y="466"/>
                  </a:lnTo>
                  <a:lnTo>
                    <a:pt x="676" y="469"/>
                  </a:lnTo>
                  <a:lnTo>
                    <a:pt x="668" y="470"/>
                  </a:lnTo>
                  <a:lnTo>
                    <a:pt x="668" y="470"/>
                  </a:lnTo>
                  <a:close/>
                  <a:moveTo>
                    <a:pt x="1085" y="514"/>
                  </a:moveTo>
                  <a:lnTo>
                    <a:pt x="1085" y="514"/>
                  </a:lnTo>
                  <a:lnTo>
                    <a:pt x="1071" y="503"/>
                  </a:lnTo>
                  <a:lnTo>
                    <a:pt x="1065" y="497"/>
                  </a:lnTo>
                  <a:lnTo>
                    <a:pt x="1060" y="491"/>
                  </a:lnTo>
                  <a:lnTo>
                    <a:pt x="1060" y="491"/>
                  </a:lnTo>
                  <a:lnTo>
                    <a:pt x="1048" y="487"/>
                  </a:lnTo>
                  <a:lnTo>
                    <a:pt x="1037" y="483"/>
                  </a:lnTo>
                  <a:lnTo>
                    <a:pt x="1026" y="480"/>
                  </a:lnTo>
                  <a:lnTo>
                    <a:pt x="1013" y="477"/>
                  </a:lnTo>
                  <a:lnTo>
                    <a:pt x="1002" y="476"/>
                  </a:lnTo>
                  <a:lnTo>
                    <a:pt x="989" y="476"/>
                  </a:lnTo>
                  <a:lnTo>
                    <a:pt x="978" y="476"/>
                  </a:lnTo>
                  <a:lnTo>
                    <a:pt x="967" y="477"/>
                  </a:lnTo>
                  <a:lnTo>
                    <a:pt x="956" y="480"/>
                  </a:lnTo>
                  <a:lnTo>
                    <a:pt x="944" y="483"/>
                  </a:lnTo>
                  <a:lnTo>
                    <a:pt x="935" y="487"/>
                  </a:lnTo>
                  <a:lnTo>
                    <a:pt x="925" y="491"/>
                  </a:lnTo>
                  <a:lnTo>
                    <a:pt x="916" y="497"/>
                  </a:lnTo>
                  <a:lnTo>
                    <a:pt x="909" y="504"/>
                  </a:lnTo>
                  <a:lnTo>
                    <a:pt x="902" y="511"/>
                  </a:lnTo>
                  <a:lnTo>
                    <a:pt x="897" y="520"/>
                  </a:lnTo>
                  <a:lnTo>
                    <a:pt x="897" y="520"/>
                  </a:lnTo>
                  <a:lnTo>
                    <a:pt x="893" y="529"/>
                  </a:lnTo>
                  <a:lnTo>
                    <a:pt x="888" y="539"/>
                  </a:lnTo>
                  <a:lnTo>
                    <a:pt x="884" y="550"/>
                  </a:lnTo>
                  <a:lnTo>
                    <a:pt x="880" y="560"/>
                  </a:lnTo>
                  <a:lnTo>
                    <a:pt x="880" y="560"/>
                  </a:lnTo>
                  <a:lnTo>
                    <a:pt x="871" y="581"/>
                  </a:lnTo>
                  <a:lnTo>
                    <a:pt x="867" y="593"/>
                  </a:lnTo>
                  <a:lnTo>
                    <a:pt x="864" y="602"/>
                  </a:lnTo>
                  <a:lnTo>
                    <a:pt x="864" y="602"/>
                  </a:lnTo>
                  <a:lnTo>
                    <a:pt x="864" y="614"/>
                  </a:lnTo>
                  <a:lnTo>
                    <a:pt x="864" y="618"/>
                  </a:lnTo>
                  <a:lnTo>
                    <a:pt x="863" y="623"/>
                  </a:lnTo>
                  <a:lnTo>
                    <a:pt x="863" y="623"/>
                  </a:lnTo>
                  <a:lnTo>
                    <a:pt x="860" y="629"/>
                  </a:lnTo>
                  <a:lnTo>
                    <a:pt x="857" y="635"/>
                  </a:lnTo>
                  <a:lnTo>
                    <a:pt x="857" y="635"/>
                  </a:lnTo>
                  <a:lnTo>
                    <a:pt x="856" y="646"/>
                  </a:lnTo>
                  <a:lnTo>
                    <a:pt x="855" y="659"/>
                  </a:lnTo>
                  <a:lnTo>
                    <a:pt x="856" y="671"/>
                  </a:lnTo>
                  <a:lnTo>
                    <a:pt x="857" y="682"/>
                  </a:lnTo>
                  <a:lnTo>
                    <a:pt x="863" y="708"/>
                  </a:lnTo>
                  <a:lnTo>
                    <a:pt x="869" y="730"/>
                  </a:lnTo>
                  <a:lnTo>
                    <a:pt x="869" y="730"/>
                  </a:lnTo>
                  <a:lnTo>
                    <a:pt x="869" y="733"/>
                  </a:lnTo>
                  <a:lnTo>
                    <a:pt x="867" y="736"/>
                  </a:lnTo>
                  <a:lnTo>
                    <a:pt x="867" y="736"/>
                  </a:lnTo>
                  <a:lnTo>
                    <a:pt x="871" y="754"/>
                  </a:lnTo>
                  <a:lnTo>
                    <a:pt x="877" y="771"/>
                  </a:lnTo>
                  <a:lnTo>
                    <a:pt x="884" y="786"/>
                  </a:lnTo>
                  <a:lnTo>
                    <a:pt x="893" y="802"/>
                  </a:lnTo>
                  <a:lnTo>
                    <a:pt x="902" y="816"/>
                  </a:lnTo>
                  <a:lnTo>
                    <a:pt x="912" y="828"/>
                  </a:lnTo>
                  <a:lnTo>
                    <a:pt x="923" y="840"/>
                  </a:lnTo>
                  <a:lnTo>
                    <a:pt x="935" y="849"/>
                  </a:lnTo>
                  <a:lnTo>
                    <a:pt x="935" y="849"/>
                  </a:lnTo>
                  <a:lnTo>
                    <a:pt x="1088" y="848"/>
                  </a:lnTo>
                  <a:lnTo>
                    <a:pt x="1239" y="848"/>
                  </a:lnTo>
                  <a:lnTo>
                    <a:pt x="1239" y="848"/>
                  </a:lnTo>
                  <a:lnTo>
                    <a:pt x="1258" y="833"/>
                  </a:lnTo>
                  <a:lnTo>
                    <a:pt x="1277" y="814"/>
                  </a:lnTo>
                  <a:lnTo>
                    <a:pt x="1286" y="805"/>
                  </a:lnTo>
                  <a:lnTo>
                    <a:pt x="1294" y="793"/>
                  </a:lnTo>
                  <a:lnTo>
                    <a:pt x="1301" y="782"/>
                  </a:lnTo>
                  <a:lnTo>
                    <a:pt x="1308" y="769"/>
                  </a:lnTo>
                  <a:lnTo>
                    <a:pt x="1308" y="769"/>
                  </a:lnTo>
                  <a:lnTo>
                    <a:pt x="1316" y="750"/>
                  </a:lnTo>
                  <a:lnTo>
                    <a:pt x="1323" y="727"/>
                  </a:lnTo>
                  <a:lnTo>
                    <a:pt x="1329" y="705"/>
                  </a:lnTo>
                  <a:lnTo>
                    <a:pt x="1332" y="694"/>
                  </a:lnTo>
                  <a:lnTo>
                    <a:pt x="1333" y="682"/>
                  </a:lnTo>
                  <a:lnTo>
                    <a:pt x="1333" y="682"/>
                  </a:lnTo>
                  <a:lnTo>
                    <a:pt x="1333" y="656"/>
                  </a:lnTo>
                  <a:lnTo>
                    <a:pt x="1332" y="630"/>
                  </a:lnTo>
                  <a:lnTo>
                    <a:pt x="1331" y="618"/>
                  </a:lnTo>
                  <a:lnTo>
                    <a:pt x="1328" y="605"/>
                  </a:lnTo>
                  <a:lnTo>
                    <a:pt x="1323" y="593"/>
                  </a:lnTo>
                  <a:lnTo>
                    <a:pt x="1318" y="580"/>
                  </a:lnTo>
                  <a:lnTo>
                    <a:pt x="1318" y="580"/>
                  </a:lnTo>
                  <a:lnTo>
                    <a:pt x="1305" y="562"/>
                  </a:lnTo>
                  <a:lnTo>
                    <a:pt x="1293" y="546"/>
                  </a:lnTo>
                  <a:lnTo>
                    <a:pt x="1277" y="534"/>
                  </a:lnTo>
                  <a:lnTo>
                    <a:pt x="1260" y="524"/>
                  </a:lnTo>
                  <a:lnTo>
                    <a:pt x="1260" y="524"/>
                  </a:lnTo>
                  <a:lnTo>
                    <a:pt x="1248" y="518"/>
                  </a:lnTo>
                  <a:lnTo>
                    <a:pt x="1235" y="512"/>
                  </a:lnTo>
                  <a:lnTo>
                    <a:pt x="1222" y="508"/>
                  </a:lnTo>
                  <a:lnTo>
                    <a:pt x="1208" y="505"/>
                  </a:lnTo>
                  <a:lnTo>
                    <a:pt x="1194" y="504"/>
                  </a:lnTo>
                  <a:lnTo>
                    <a:pt x="1180" y="505"/>
                  </a:lnTo>
                  <a:lnTo>
                    <a:pt x="1168" y="510"/>
                  </a:lnTo>
                  <a:lnTo>
                    <a:pt x="1155" y="517"/>
                  </a:lnTo>
                  <a:lnTo>
                    <a:pt x="1155" y="517"/>
                  </a:lnTo>
                  <a:lnTo>
                    <a:pt x="1151" y="524"/>
                  </a:lnTo>
                  <a:lnTo>
                    <a:pt x="1147" y="532"/>
                  </a:lnTo>
                  <a:lnTo>
                    <a:pt x="1142" y="541"/>
                  </a:lnTo>
                  <a:lnTo>
                    <a:pt x="1141" y="549"/>
                  </a:lnTo>
                  <a:lnTo>
                    <a:pt x="1141" y="549"/>
                  </a:lnTo>
                  <a:lnTo>
                    <a:pt x="1148" y="541"/>
                  </a:lnTo>
                  <a:lnTo>
                    <a:pt x="1155" y="532"/>
                  </a:lnTo>
                  <a:lnTo>
                    <a:pt x="1159" y="528"/>
                  </a:lnTo>
                  <a:lnTo>
                    <a:pt x="1165" y="527"/>
                  </a:lnTo>
                  <a:lnTo>
                    <a:pt x="1170" y="527"/>
                  </a:lnTo>
                  <a:lnTo>
                    <a:pt x="1176" y="529"/>
                  </a:lnTo>
                  <a:lnTo>
                    <a:pt x="1176" y="529"/>
                  </a:lnTo>
                  <a:lnTo>
                    <a:pt x="1176" y="532"/>
                  </a:lnTo>
                  <a:lnTo>
                    <a:pt x="1176" y="534"/>
                  </a:lnTo>
                  <a:lnTo>
                    <a:pt x="1172" y="535"/>
                  </a:lnTo>
                  <a:lnTo>
                    <a:pt x="1168" y="536"/>
                  </a:lnTo>
                  <a:lnTo>
                    <a:pt x="1163" y="539"/>
                  </a:lnTo>
                  <a:lnTo>
                    <a:pt x="1163" y="539"/>
                  </a:lnTo>
                  <a:lnTo>
                    <a:pt x="1155" y="550"/>
                  </a:lnTo>
                  <a:lnTo>
                    <a:pt x="1148" y="556"/>
                  </a:lnTo>
                  <a:lnTo>
                    <a:pt x="1141" y="562"/>
                  </a:lnTo>
                  <a:lnTo>
                    <a:pt x="1134" y="566"/>
                  </a:lnTo>
                  <a:lnTo>
                    <a:pt x="1126" y="570"/>
                  </a:lnTo>
                  <a:lnTo>
                    <a:pt x="1116" y="571"/>
                  </a:lnTo>
                  <a:lnTo>
                    <a:pt x="1107" y="571"/>
                  </a:lnTo>
                  <a:lnTo>
                    <a:pt x="1107" y="571"/>
                  </a:lnTo>
                  <a:lnTo>
                    <a:pt x="1095" y="569"/>
                  </a:lnTo>
                  <a:lnTo>
                    <a:pt x="1082" y="563"/>
                  </a:lnTo>
                  <a:lnTo>
                    <a:pt x="1075" y="560"/>
                  </a:lnTo>
                  <a:lnTo>
                    <a:pt x="1071" y="556"/>
                  </a:lnTo>
                  <a:lnTo>
                    <a:pt x="1068" y="552"/>
                  </a:lnTo>
                  <a:lnTo>
                    <a:pt x="1067" y="549"/>
                  </a:lnTo>
                  <a:lnTo>
                    <a:pt x="1067" y="549"/>
                  </a:lnTo>
                  <a:lnTo>
                    <a:pt x="1074" y="549"/>
                  </a:lnTo>
                  <a:lnTo>
                    <a:pt x="1079" y="552"/>
                  </a:lnTo>
                  <a:lnTo>
                    <a:pt x="1089" y="556"/>
                  </a:lnTo>
                  <a:lnTo>
                    <a:pt x="1093" y="559"/>
                  </a:lnTo>
                  <a:lnTo>
                    <a:pt x="1097" y="560"/>
                  </a:lnTo>
                  <a:lnTo>
                    <a:pt x="1103" y="560"/>
                  </a:lnTo>
                  <a:lnTo>
                    <a:pt x="1110" y="559"/>
                  </a:lnTo>
                  <a:lnTo>
                    <a:pt x="1110" y="559"/>
                  </a:lnTo>
                  <a:lnTo>
                    <a:pt x="1114" y="539"/>
                  </a:lnTo>
                  <a:lnTo>
                    <a:pt x="1123" y="520"/>
                  </a:lnTo>
                  <a:lnTo>
                    <a:pt x="1123" y="520"/>
                  </a:lnTo>
                  <a:lnTo>
                    <a:pt x="1113" y="518"/>
                  </a:lnTo>
                  <a:lnTo>
                    <a:pt x="1104" y="517"/>
                  </a:lnTo>
                  <a:lnTo>
                    <a:pt x="1096" y="515"/>
                  </a:lnTo>
                  <a:lnTo>
                    <a:pt x="1085" y="514"/>
                  </a:lnTo>
                  <a:lnTo>
                    <a:pt x="1085" y="514"/>
                  </a:lnTo>
                  <a:close/>
                  <a:moveTo>
                    <a:pt x="1703" y="477"/>
                  </a:moveTo>
                  <a:lnTo>
                    <a:pt x="1703" y="477"/>
                  </a:lnTo>
                  <a:lnTo>
                    <a:pt x="1704" y="482"/>
                  </a:lnTo>
                  <a:lnTo>
                    <a:pt x="1707" y="484"/>
                  </a:lnTo>
                  <a:lnTo>
                    <a:pt x="1708" y="487"/>
                  </a:lnTo>
                  <a:lnTo>
                    <a:pt x="1708" y="489"/>
                  </a:lnTo>
                  <a:lnTo>
                    <a:pt x="1707" y="491"/>
                  </a:lnTo>
                  <a:lnTo>
                    <a:pt x="1707" y="491"/>
                  </a:lnTo>
                  <a:lnTo>
                    <a:pt x="1718" y="500"/>
                  </a:lnTo>
                  <a:lnTo>
                    <a:pt x="1729" y="507"/>
                  </a:lnTo>
                  <a:lnTo>
                    <a:pt x="1740" y="514"/>
                  </a:lnTo>
                  <a:lnTo>
                    <a:pt x="1750" y="522"/>
                  </a:lnTo>
                  <a:lnTo>
                    <a:pt x="1750" y="522"/>
                  </a:lnTo>
                  <a:lnTo>
                    <a:pt x="1761" y="524"/>
                  </a:lnTo>
                  <a:lnTo>
                    <a:pt x="1774" y="527"/>
                  </a:lnTo>
                  <a:lnTo>
                    <a:pt x="1780" y="527"/>
                  </a:lnTo>
                  <a:lnTo>
                    <a:pt x="1785" y="525"/>
                  </a:lnTo>
                  <a:lnTo>
                    <a:pt x="1790" y="522"/>
                  </a:lnTo>
                  <a:lnTo>
                    <a:pt x="1792" y="518"/>
                  </a:lnTo>
                  <a:lnTo>
                    <a:pt x="1792" y="518"/>
                  </a:lnTo>
                  <a:lnTo>
                    <a:pt x="1790" y="515"/>
                  </a:lnTo>
                  <a:lnTo>
                    <a:pt x="1787" y="514"/>
                  </a:lnTo>
                  <a:lnTo>
                    <a:pt x="1781" y="514"/>
                  </a:lnTo>
                  <a:lnTo>
                    <a:pt x="1774" y="514"/>
                  </a:lnTo>
                  <a:lnTo>
                    <a:pt x="1767" y="515"/>
                  </a:lnTo>
                  <a:lnTo>
                    <a:pt x="1767" y="515"/>
                  </a:lnTo>
                  <a:lnTo>
                    <a:pt x="1756" y="514"/>
                  </a:lnTo>
                  <a:lnTo>
                    <a:pt x="1746" y="511"/>
                  </a:lnTo>
                  <a:lnTo>
                    <a:pt x="1738" y="505"/>
                  </a:lnTo>
                  <a:lnTo>
                    <a:pt x="1731" y="500"/>
                  </a:lnTo>
                  <a:lnTo>
                    <a:pt x="1731" y="500"/>
                  </a:lnTo>
                  <a:lnTo>
                    <a:pt x="1726" y="500"/>
                  </a:lnTo>
                  <a:lnTo>
                    <a:pt x="1724" y="500"/>
                  </a:lnTo>
                  <a:lnTo>
                    <a:pt x="1722" y="498"/>
                  </a:lnTo>
                  <a:lnTo>
                    <a:pt x="1722" y="498"/>
                  </a:lnTo>
                  <a:lnTo>
                    <a:pt x="1722" y="494"/>
                  </a:lnTo>
                  <a:lnTo>
                    <a:pt x="1722" y="491"/>
                  </a:lnTo>
                  <a:lnTo>
                    <a:pt x="1718" y="487"/>
                  </a:lnTo>
                  <a:lnTo>
                    <a:pt x="1715" y="482"/>
                  </a:lnTo>
                  <a:lnTo>
                    <a:pt x="1714" y="479"/>
                  </a:lnTo>
                  <a:lnTo>
                    <a:pt x="1712" y="475"/>
                  </a:lnTo>
                  <a:lnTo>
                    <a:pt x="1712" y="475"/>
                  </a:lnTo>
                  <a:lnTo>
                    <a:pt x="1711" y="476"/>
                  </a:lnTo>
                  <a:lnTo>
                    <a:pt x="1708" y="476"/>
                  </a:lnTo>
                  <a:lnTo>
                    <a:pt x="1705" y="476"/>
                  </a:lnTo>
                  <a:lnTo>
                    <a:pt x="1703" y="477"/>
                  </a:lnTo>
                  <a:lnTo>
                    <a:pt x="1703" y="477"/>
                  </a:lnTo>
                  <a:close/>
                  <a:moveTo>
                    <a:pt x="1489" y="484"/>
                  </a:moveTo>
                  <a:lnTo>
                    <a:pt x="1489" y="484"/>
                  </a:lnTo>
                  <a:lnTo>
                    <a:pt x="1486" y="486"/>
                  </a:lnTo>
                  <a:lnTo>
                    <a:pt x="1484" y="487"/>
                  </a:lnTo>
                  <a:lnTo>
                    <a:pt x="1484" y="487"/>
                  </a:lnTo>
                  <a:lnTo>
                    <a:pt x="1481" y="491"/>
                  </a:lnTo>
                  <a:lnTo>
                    <a:pt x="1482" y="496"/>
                  </a:lnTo>
                  <a:lnTo>
                    <a:pt x="1484" y="498"/>
                  </a:lnTo>
                  <a:lnTo>
                    <a:pt x="1485" y="503"/>
                  </a:lnTo>
                  <a:lnTo>
                    <a:pt x="1489" y="508"/>
                  </a:lnTo>
                  <a:lnTo>
                    <a:pt x="1491" y="511"/>
                  </a:lnTo>
                  <a:lnTo>
                    <a:pt x="1491" y="514"/>
                  </a:lnTo>
                  <a:lnTo>
                    <a:pt x="1491" y="514"/>
                  </a:lnTo>
                  <a:lnTo>
                    <a:pt x="1495" y="514"/>
                  </a:lnTo>
                  <a:lnTo>
                    <a:pt x="1498" y="515"/>
                  </a:lnTo>
                  <a:lnTo>
                    <a:pt x="1505" y="518"/>
                  </a:lnTo>
                  <a:lnTo>
                    <a:pt x="1510" y="521"/>
                  </a:lnTo>
                  <a:lnTo>
                    <a:pt x="1513" y="521"/>
                  </a:lnTo>
                  <a:lnTo>
                    <a:pt x="1517" y="521"/>
                  </a:lnTo>
                  <a:lnTo>
                    <a:pt x="1517" y="521"/>
                  </a:lnTo>
                  <a:lnTo>
                    <a:pt x="1520" y="524"/>
                  </a:lnTo>
                  <a:lnTo>
                    <a:pt x="1524" y="527"/>
                  </a:lnTo>
                  <a:lnTo>
                    <a:pt x="1528" y="528"/>
                  </a:lnTo>
                  <a:lnTo>
                    <a:pt x="1534" y="529"/>
                  </a:lnTo>
                  <a:lnTo>
                    <a:pt x="1545" y="531"/>
                  </a:lnTo>
                  <a:lnTo>
                    <a:pt x="1551" y="531"/>
                  </a:lnTo>
                  <a:lnTo>
                    <a:pt x="1555" y="534"/>
                  </a:lnTo>
                  <a:lnTo>
                    <a:pt x="1555" y="534"/>
                  </a:lnTo>
                  <a:lnTo>
                    <a:pt x="1559" y="531"/>
                  </a:lnTo>
                  <a:lnTo>
                    <a:pt x="1562" y="529"/>
                  </a:lnTo>
                  <a:lnTo>
                    <a:pt x="1571" y="528"/>
                  </a:lnTo>
                  <a:lnTo>
                    <a:pt x="1575" y="528"/>
                  </a:lnTo>
                  <a:lnTo>
                    <a:pt x="1578" y="527"/>
                  </a:lnTo>
                  <a:lnTo>
                    <a:pt x="1579" y="522"/>
                  </a:lnTo>
                  <a:lnTo>
                    <a:pt x="1578" y="518"/>
                  </a:lnTo>
                  <a:lnTo>
                    <a:pt x="1578" y="518"/>
                  </a:lnTo>
                  <a:lnTo>
                    <a:pt x="1571" y="521"/>
                  </a:lnTo>
                  <a:lnTo>
                    <a:pt x="1565" y="522"/>
                  </a:lnTo>
                  <a:lnTo>
                    <a:pt x="1551" y="524"/>
                  </a:lnTo>
                  <a:lnTo>
                    <a:pt x="1538" y="522"/>
                  </a:lnTo>
                  <a:lnTo>
                    <a:pt x="1526" y="518"/>
                  </a:lnTo>
                  <a:lnTo>
                    <a:pt x="1513" y="511"/>
                  </a:lnTo>
                  <a:lnTo>
                    <a:pt x="1503" y="504"/>
                  </a:lnTo>
                  <a:lnTo>
                    <a:pt x="1495" y="494"/>
                  </a:lnTo>
                  <a:lnTo>
                    <a:pt x="1489" y="484"/>
                  </a:lnTo>
                  <a:lnTo>
                    <a:pt x="1489" y="484"/>
                  </a:lnTo>
                  <a:close/>
                  <a:moveTo>
                    <a:pt x="426" y="682"/>
                  </a:moveTo>
                  <a:lnTo>
                    <a:pt x="426" y="682"/>
                  </a:lnTo>
                  <a:lnTo>
                    <a:pt x="426" y="684"/>
                  </a:lnTo>
                  <a:lnTo>
                    <a:pt x="426" y="687"/>
                  </a:lnTo>
                  <a:lnTo>
                    <a:pt x="425" y="689"/>
                  </a:lnTo>
                  <a:lnTo>
                    <a:pt x="425" y="692"/>
                  </a:lnTo>
                  <a:lnTo>
                    <a:pt x="425" y="692"/>
                  </a:lnTo>
                  <a:lnTo>
                    <a:pt x="426" y="695"/>
                  </a:lnTo>
                  <a:lnTo>
                    <a:pt x="428" y="696"/>
                  </a:lnTo>
                  <a:lnTo>
                    <a:pt x="429" y="699"/>
                  </a:lnTo>
                  <a:lnTo>
                    <a:pt x="431" y="702"/>
                  </a:lnTo>
                  <a:lnTo>
                    <a:pt x="431" y="702"/>
                  </a:lnTo>
                  <a:lnTo>
                    <a:pt x="446" y="806"/>
                  </a:lnTo>
                  <a:lnTo>
                    <a:pt x="455" y="859"/>
                  </a:lnTo>
                  <a:lnTo>
                    <a:pt x="467" y="910"/>
                  </a:lnTo>
                  <a:lnTo>
                    <a:pt x="467" y="910"/>
                  </a:lnTo>
                  <a:lnTo>
                    <a:pt x="473" y="935"/>
                  </a:lnTo>
                  <a:lnTo>
                    <a:pt x="477" y="962"/>
                  </a:lnTo>
                  <a:lnTo>
                    <a:pt x="485" y="1017"/>
                  </a:lnTo>
                  <a:lnTo>
                    <a:pt x="485" y="1017"/>
                  </a:lnTo>
                  <a:lnTo>
                    <a:pt x="490" y="1035"/>
                  </a:lnTo>
                  <a:lnTo>
                    <a:pt x="494" y="1053"/>
                  </a:lnTo>
                  <a:lnTo>
                    <a:pt x="497" y="1071"/>
                  </a:lnTo>
                  <a:lnTo>
                    <a:pt x="497" y="1080"/>
                  </a:lnTo>
                  <a:lnTo>
                    <a:pt x="495" y="1088"/>
                  </a:lnTo>
                  <a:lnTo>
                    <a:pt x="495" y="1088"/>
                  </a:lnTo>
                  <a:lnTo>
                    <a:pt x="501" y="1101"/>
                  </a:lnTo>
                  <a:lnTo>
                    <a:pt x="504" y="1113"/>
                  </a:lnTo>
                  <a:lnTo>
                    <a:pt x="506" y="1125"/>
                  </a:lnTo>
                  <a:lnTo>
                    <a:pt x="511" y="1137"/>
                  </a:lnTo>
                  <a:lnTo>
                    <a:pt x="511" y="1137"/>
                  </a:lnTo>
                  <a:lnTo>
                    <a:pt x="535" y="1127"/>
                  </a:lnTo>
                  <a:lnTo>
                    <a:pt x="560" y="1119"/>
                  </a:lnTo>
                  <a:lnTo>
                    <a:pt x="588" y="1113"/>
                  </a:lnTo>
                  <a:lnTo>
                    <a:pt x="617" y="1109"/>
                  </a:lnTo>
                  <a:lnTo>
                    <a:pt x="617" y="1109"/>
                  </a:lnTo>
                  <a:lnTo>
                    <a:pt x="613" y="1080"/>
                  </a:lnTo>
                  <a:lnTo>
                    <a:pt x="608" y="1050"/>
                  </a:lnTo>
                  <a:lnTo>
                    <a:pt x="595" y="991"/>
                  </a:lnTo>
                  <a:lnTo>
                    <a:pt x="582" y="932"/>
                  </a:lnTo>
                  <a:lnTo>
                    <a:pt x="570" y="875"/>
                  </a:lnTo>
                  <a:lnTo>
                    <a:pt x="570" y="875"/>
                  </a:lnTo>
                  <a:lnTo>
                    <a:pt x="560" y="844"/>
                  </a:lnTo>
                  <a:lnTo>
                    <a:pt x="556" y="827"/>
                  </a:lnTo>
                  <a:lnTo>
                    <a:pt x="553" y="810"/>
                  </a:lnTo>
                  <a:lnTo>
                    <a:pt x="553" y="810"/>
                  </a:lnTo>
                  <a:lnTo>
                    <a:pt x="553" y="800"/>
                  </a:lnTo>
                  <a:lnTo>
                    <a:pt x="554" y="796"/>
                  </a:lnTo>
                  <a:lnTo>
                    <a:pt x="557" y="792"/>
                  </a:lnTo>
                  <a:lnTo>
                    <a:pt x="557" y="792"/>
                  </a:lnTo>
                  <a:lnTo>
                    <a:pt x="565" y="792"/>
                  </a:lnTo>
                  <a:lnTo>
                    <a:pt x="572" y="795"/>
                  </a:lnTo>
                  <a:lnTo>
                    <a:pt x="581" y="798"/>
                  </a:lnTo>
                  <a:lnTo>
                    <a:pt x="588" y="803"/>
                  </a:lnTo>
                  <a:lnTo>
                    <a:pt x="599" y="816"/>
                  </a:lnTo>
                  <a:lnTo>
                    <a:pt x="612" y="827"/>
                  </a:lnTo>
                  <a:lnTo>
                    <a:pt x="612" y="827"/>
                  </a:lnTo>
                  <a:lnTo>
                    <a:pt x="631" y="847"/>
                  </a:lnTo>
                  <a:lnTo>
                    <a:pt x="640" y="855"/>
                  </a:lnTo>
                  <a:lnTo>
                    <a:pt x="650" y="862"/>
                  </a:lnTo>
                  <a:lnTo>
                    <a:pt x="650" y="862"/>
                  </a:lnTo>
                  <a:lnTo>
                    <a:pt x="665" y="879"/>
                  </a:lnTo>
                  <a:lnTo>
                    <a:pt x="679" y="897"/>
                  </a:lnTo>
                  <a:lnTo>
                    <a:pt x="711" y="929"/>
                  </a:lnTo>
                  <a:lnTo>
                    <a:pt x="744" y="962"/>
                  </a:lnTo>
                  <a:lnTo>
                    <a:pt x="776" y="994"/>
                  </a:lnTo>
                  <a:lnTo>
                    <a:pt x="776" y="994"/>
                  </a:lnTo>
                  <a:lnTo>
                    <a:pt x="776" y="998"/>
                  </a:lnTo>
                  <a:lnTo>
                    <a:pt x="779" y="1004"/>
                  </a:lnTo>
                  <a:lnTo>
                    <a:pt x="779" y="1004"/>
                  </a:lnTo>
                  <a:lnTo>
                    <a:pt x="786" y="1011"/>
                  </a:lnTo>
                  <a:lnTo>
                    <a:pt x="794" y="1018"/>
                  </a:lnTo>
                  <a:lnTo>
                    <a:pt x="794" y="1018"/>
                  </a:lnTo>
                  <a:lnTo>
                    <a:pt x="800" y="1026"/>
                  </a:lnTo>
                  <a:lnTo>
                    <a:pt x="805" y="1035"/>
                  </a:lnTo>
                  <a:lnTo>
                    <a:pt x="808" y="1038"/>
                  </a:lnTo>
                  <a:lnTo>
                    <a:pt x="813" y="1042"/>
                  </a:lnTo>
                  <a:lnTo>
                    <a:pt x="817" y="1045"/>
                  </a:lnTo>
                  <a:lnTo>
                    <a:pt x="821" y="1046"/>
                  </a:lnTo>
                  <a:lnTo>
                    <a:pt x="821" y="1046"/>
                  </a:lnTo>
                  <a:lnTo>
                    <a:pt x="817" y="1038"/>
                  </a:lnTo>
                  <a:lnTo>
                    <a:pt x="811" y="1031"/>
                  </a:lnTo>
                  <a:lnTo>
                    <a:pt x="805" y="1024"/>
                  </a:lnTo>
                  <a:lnTo>
                    <a:pt x="800" y="1015"/>
                  </a:lnTo>
                  <a:lnTo>
                    <a:pt x="800" y="1015"/>
                  </a:lnTo>
                  <a:lnTo>
                    <a:pt x="794" y="1001"/>
                  </a:lnTo>
                  <a:lnTo>
                    <a:pt x="791" y="986"/>
                  </a:lnTo>
                  <a:lnTo>
                    <a:pt x="790" y="969"/>
                  </a:lnTo>
                  <a:lnTo>
                    <a:pt x="790" y="953"/>
                  </a:lnTo>
                  <a:lnTo>
                    <a:pt x="791" y="936"/>
                  </a:lnTo>
                  <a:lnTo>
                    <a:pt x="796" y="921"/>
                  </a:lnTo>
                  <a:lnTo>
                    <a:pt x="800" y="906"/>
                  </a:lnTo>
                  <a:lnTo>
                    <a:pt x="805" y="893"/>
                  </a:lnTo>
                  <a:lnTo>
                    <a:pt x="805" y="893"/>
                  </a:lnTo>
                  <a:lnTo>
                    <a:pt x="783" y="869"/>
                  </a:lnTo>
                  <a:lnTo>
                    <a:pt x="773" y="856"/>
                  </a:lnTo>
                  <a:lnTo>
                    <a:pt x="763" y="844"/>
                  </a:lnTo>
                  <a:lnTo>
                    <a:pt x="763" y="844"/>
                  </a:lnTo>
                  <a:lnTo>
                    <a:pt x="741" y="824"/>
                  </a:lnTo>
                  <a:lnTo>
                    <a:pt x="720" y="803"/>
                  </a:lnTo>
                  <a:lnTo>
                    <a:pt x="678" y="761"/>
                  </a:lnTo>
                  <a:lnTo>
                    <a:pt x="636" y="719"/>
                  </a:lnTo>
                  <a:lnTo>
                    <a:pt x="615" y="699"/>
                  </a:lnTo>
                  <a:lnTo>
                    <a:pt x="594" y="680"/>
                  </a:lnTo>
                  <a:lnTo>
                    <a:pt x="594" y="680"/>
                  </a:lnTo>
                  <a:lnTo>
                    <a:pt x="567" y="656"/>
                  </a:lnTo>
                  <a:lnTo>
                    <a:pt x="542" y="630"/>
                  </a:lnTo>
                  <a:lnTo>
                    <a:pt x="492" y="580"/>
                  </a:lnTo>
                  <a:lnTo>
                    <a:pt x="492" y="580"/>
                  </a:lnTo>
                  <a:lnTo>
                    <a:pt x="470" y="559"/>
                  </a:lnTo>
                  <a:lnTo>
                    <a:pt x="445" y="538"/>
                  </a:lnTo>
                  <a:lnTo>
                    <a:pt x="422" y="515"/>
                  </a:lnTo>
                  <a:lnTo>
                    <a:pt x="400" y="493"/>
                  </a:lnTo>
                  <a:lnTo>
                    <a:pt x="400" y="493"/>
                  </a:lnTo>
                  <a:lnTo>
                    <a:pt x="396" y="493"/>
                  </a:lnTo>
                  <a:lnTo>
                    <a:pt x="396" y="493"/>
                  </a:lnTo>
                  <a:lnTo>
                    <a:pt x="396" y="515"/>
                  </a:lnTo>
                  <a:lnTo>
                    <a:pt x="397" y="538"/>
                  </a:lnTo>
                  <a:lnTo>
                    <a:pt x="400" y="562"/>
                  </a:lnTo>
                  <a:lnTo>
                    <a:pt x="404" y="587"/>
                  </a:lnTo>
                  <a:lnTo>
                    <a:pt x="414" y="636"/>
                  </a:lnTo>
                  <a:lnTo>
                    <a:pt x="426" y="682"/>
                  </a:lnTo>
                  <a:lnTo>
                    <a:pt x="426" y="682"/>
                  </a:lnTo>
                  <a:close/>
                  <a:moveTo>
                    <a:pt x="1642" y="630"/>
                  </a:moveTo>
                  <a:lnTo>
                    <a:pt x="1642" y="630"/>
                  </a:lnTo>
                  <a:lnTo>
                    <a:pt x="1676" y="625"/>
                  </a:lnTo>
                  <a:lnTo>
                    <a:pt x="1693" y="622"/>
                  </a:lnTo>
                  <a:lnTo>
                    <a:pt x="1710" y="621"/>
                  </a:lnTo>
                  <a:lnTo>
                    <a:pt x="1710" y="621"/>
                  </a:lnTo>
                  <a:lnTo>
                    <a:pt x="1726" y="601"/>
                  </a:lnTo>
                  <a:lnTo>
                    <a:pt x="1742" y="578"/>
                  </a:lnTo>
                  <a:lnTo>
                    <a:pt x="1771" y="534"/>
                  </a:lnTo>
                  <a:lnTo>
                    <a:pt x="1771" y="534"/>
                  </a:lnTo>
                  <a:lnTo>
                    <a:pt x="1759" y="532"/>
                  </a:lnTo>
                  <a:lnTo>
                    <a:pt x="1750" y="529"/>
                  </a:lnTo>
                  <a:lnTo>
                    <a:pt x="1743" y="525"/>
                  </a:lnTo>
                  <a:lnTo>
                    <a:pt x="1738" y="520"/>
                  </a:lnTo>
                  <a:lnTo>
                    <a:pt x="1738" y="520"/>
                  </a:lnTo>
                  <a:lnTo>
                    <a:pt x="1732" y="520"/>
                  </a:lnTo>
                  <a:lnTo>
                    <a:pt x="1728" y="518"/>
                  </a:lnTo>
                  <a:lnTo>
                    <a:pt x="1724" y="517"/>
                  </a:lnTo>
                  <a:lnTo>
                    <a:pt x="1719" y="514"/>
                  </a:lnTo>
                  <a:lnTo>
                    <a:pt x="1711" y="507"/>
                  </a:lnTo>
                  <a:lnTo>
                    <a:pt x="1707" y="504"/>
                  </a:lnTo>
                  <a:lnTo>
                    <a:pt x="1701" y="503"/>
                  </a:lnTo>
                  <a:lnTo>
                    <a:pt x="1701" y="503"/>
                  </a:lnTo>
                  <a:lnTo>
                    <a:pt x="1672" y="566"/>
                  </a:lnTo>
                  <a:lnTo>
                    <a:pt x="1642" y="630"/>
                  </a:lnTo>
                  <a:lnTo>
                    <a:pt x="1642" y="630"/>
                  </a:lnTo>
                  <a:close/>
                  <a:moveTo>
                    <a:pt x="1482" y="527"/>
                  </a:moveTo>
                  <a:lnTo>
                    <a:pt x="1482" y="527"/>
                  </a:lnTo>
                  <a:lnTo>
                    <a:pt x="1462" y="573"/>
                  </a:lnTo>
                  <a:lnTo>
                    <a:pt x="1444" y="622"/>
                  </a:lnTo>
                  <a:lnTo>
                    <a:pt x="1426" y="670"/>
                  </a:lnTo>
                  <a:lnTo>
                    <a:pt x="1411" y="719"/>
                  </a:lnTo>
                  <a:lnTo>
                    <a:pt x="1411" y="719"/>
                  </a:lnTo>
                  <a:lnTo>
                    <a:pt x="1422" y="713"/>
                  </a:lnTo>
                  <a:lnTo>
                    <a:pt x="1433" y="706"/>
                  </a:lnTo>
                  <a:lnTo>
                    <a:pt x="1443" y="699"/>
                  </a:lnTo>
                  <a:lnTo>
                    <a:pt x="1455" y="694"/>
                  </a:lnTo>
                  <a:lnTo>
                    <a:pt x="1455" y="694"/>
                  </a:lnTo>
                  <a:lnTo>
                    <a:pt x="1469" y="688"/>
                  </a:lnTo>
                  <a:lnTo>
                    <a:pt x="1484" y="684"/>
                  </a:lnTo>
                  <a:lnTo>
                    <a:pt x="1498" y="678"/>
                  </a:lnTo>
                  <a:lnTo>
                    <a:pt x="1502" y="674"/>
                  </a:lnTo>
                  <a:lnTo>
                    <a:pt x="1507" y="670"/>
                  </a:lnTo>
                  <a:lnTo>
                    <a:pt x="1507" y="670"/>
                  </a:lnTo>
                  <a:lnTo>
                    <a:pt x="1506" y="664"/>
                  </a:lnTo>
                  <a:lnTo>
                    <a:pt x="1507" y="661"/>
                  </a:lnTo>
                  <a:lnTo>
                    <a:pt x="1510" y="659"/>
                  </a:lnTo>
                  <a:lnTo>
                    <a:pt x="1512" y="656"/>
                  </a:lnTo>
                  <a:lnTo>
                    <a:pt x="1512" y="656"/>
                  </a:lnTo>
                  <a:lnTo>
                    <a:pt x="1514" y="650"/>
                  </a:lnTo>
                  <a:lnTo>
                    <a:pt x="1516" y="643"/>
                  </a:lnTo>
                  <a:lnTo>
                    <a:pt x="1517" y="636"/>
                  </a:lnTo>
                  <a:lnTo>
                    <a:pt x="1519" y="630"/>
                  </a:lnTo>
                  <a:lnTo>
                    <a:pt x="1519" y="630"/>
                  </a:lnTo>
                  <a:lnTo>
                    <a:pt x="1528" y="614"/>
                  </a:lnTo>
                  <a:lnTo>
                    <a:pt x="1535" y="595"/>
                  </a:lnTo>
                  <a:lnTo>
                    <a:pt x="1535" y="595"/>
                  </a:lnTo>
                  <a:lnTo>
                    <a:pt x="1545" y="569"/>
                  </a:lnTo>
                  <a:lnTo>
                    <a:pt x="1550" y="556"/>
                  </a:lnTo>
                  <a:lnTo>
                    <a:pt x="1552" y="545"/>
                  </a:lnTo>
                  <a:lnTo>
                    <a:pt x="1552" y="545"/>
                  </a:lnTo>
                  <a:lnTo>
                    <a:pt x="1535" y="541"/>
                  </a:lnTo>
                  <a:lnTo>
                    <a:pt x="1516" y="536"/>
                  </a:lnTo>
                  <a:lnTo>
                    <a:pt x="1482" y="527"/>
                  </a:lnTo>
                  <a:lnTo>
                    <a:pt x="1482" y="527"/>
                  </a:lnTo>
                  <a:close/>
                  <a:moveTo>
                    <a:pt x="1940" y="838"/>
                  </a:moveTo>
                  <a:lnTo>
                    <a:pt x="1940" y="838"/>
                  </a:lnTo>
                  <a:lnTo>
                    <a:pt x="1954" y="807"/>
                  </a:lnTo>
                  <a:lnTo>
                    <a:pt x="1968" y="775"/>
                  </a:lnTo>
                  <a:lnTo>
                    <a:pt x="1968" y="775"/>
                  </a:lnTo>
                  <a:lnTo>
                    <a:pt x="1973" y="761"/>
                  </a:lnTo>
                  <a:lnTo>
                    <a:pt x="1976" y="747"/>
                  </a:lnTo>
                  <a:lnTo>
                    <a:pt x="1978" y="732"/>
                  </a:lnTo>
                  <a:lnTo>
                    <a:pt x="1978" y="715"/>
                  </a:lnTo>
                  <a:lnTo>
                    <a:pt x="1978" y="715"/>
                  </a:lnTo>
                  <a:lnTo>
                    <a:pt x="1968" y="706"/>
                  </a:lnTo>
                  <a:lnTo>
                    <a:pt x="1959" y="696"/>
                  </a:lnTo>
                  <a:lnTo>
                    <a:pt x="1952" y="687"/>
                  </a:lnTo>
                  <a:lnTo>
                    <a:pt x="1943" y="678"/>
                  </a:lnTo>
                  <a:lnTo>
                    <a:pt x="1943" y="678"/>
                  </a:lnTo>
                  <a:lnTo>
                    <a:pt x="1933" y="671"/>
                  </a:lnTo>
                  <a:lnTo>
                    <a:pt x="1924" y="666"/>
                  </a:lnTo>
                  <a:lnTo>
                    <a:pt x="1914" y="660"/>
                  </a:lnTo>
                  <a:lnTo>
                    <a:pt x="1906" y="653"/>
                  </a:lnTo>
                  <a:lnTo>
                    <a:pt x="1906" y="653"/>
                  </a:lnTo>
                  <a:lnTo>
                    <a:pt x="1885" y="646"/>
                  </a:lnTo>
                  <a:lnTo>
                    <a:pt x="1863" y="640"/>
                  </a:lnTo>
                  <a:lnTo>
                    <a:pt x="1840" y="636"/>
                  </a:lnTo>
                  <a:lnTo>
                    <a:pt x="1816" y="633"/>
                  </a:lnTo>
                  <a:lnTo>
                    <a:pt x="1792" y="630"/>
                  </a:lnTo>
                  <a:lnTo>
                    <a:pt x="1769" y="630"/>
                  </a:lnTo>
                  <a:lnTo>
                    <a:pt x="1745" y="630"/>
                  </a:lnTo>
                  <a:lnTo>
                    <a:pt x="1719" y="632"/>
                  </a:lnTo>
                  <a:lnTo>
                    <a:pt x="1696" y="635"/>
                  </a:lnTo>
                  <a:lnTo>
                    <a:pt x="1672" y="637"/>
                  </a:lnTo>
                  <a:lnTo>
                    <a:pt x="1625" y="646"/>
                  </a:lnTo>
                  <a:lnTo>
                    <a:pt x="1580" y="657"/>
                  </a:lnTo>
                  <a:lnTo>
                    <a:pt x="1540" y="671"/>
                  </a:lnTo>
                  <a:lnTo>
                    <a:pt x="1540" y="671"/>
                  </a:lnTo>
                  <a:lnTo>
                    <a:pt x="1537" y="674"/>
                  </a:lnTo>
                  <a:lnTo>
                    <a:pt x="1533" y="677"/>
                  </a:lnTo>
                  <a:lnTo>
                    <a:pt x="1533" y="677"/>
                  </a:lnTo>
                  <a:lnTo>
                    <a:pt x="1500" y="688"/>
                  </a:lnTo>
                  <a:lnTo>
                    <a:pt x="1469" y="701"/>
                  </a:lnTo>
                  <a:lnTo>
                    <a:pt x="1440" y="716"/>
                  </a:lnTo>
                  <a:lnTo>
                    <a:pt x="1413" y="732"/>
                  </a:lnTo>
                  <a:lnTo>
                    <a:pt x="1413" y="732"/>
                  </a:lnTo>
                  <a:lnTo>
                    <a:pt x="1382" y="747"/>
                  </a:lnTo>
                  <a:lnTo>
                    <a:pt x="1353" y="761"/>
                  </a:lnTo>
                  <a:lnTo>
                    <a:pt x="1325" y="776"/>
                  </a:lnTo>
                  <a:lnTo>
                    <a:pt x="1312" y="785"/>
                  </a:lnTo>
                  <a:lnTo>
                    <a:pt x="1300" y="795"/>
                  </a:lnTo>
                  <a:lnTo>
                    <a:pt x="1300" y="795"/>
                  </a:lnTo>
                  <a:lnTo>
                    <a:pt x="1297" y="802"/>
                  </a:lnTo>
                  <a:lnTo>
                    <a:pt x="1294" y="806"/>
                  </a:lnTo>
                  <a:lnTo>
                    <a:pt x="1287" y="816"/>
                  </a:lnTo>
                  <a:lnTo>
                    <a:pt x="1279" y="826"/>
                  </a:lnTo>
                  <a:lnTo>
                    <a:pt x="1276" y="831"/>
                  </a:lnTo>
                  <a:lnTo>
                    <a:pt x="1273" y="837"/>
                  </a:lnTo>
                  <a:lnTo>
                    <a:pt x="1273" y="837"/>
                  </a:lnTo>
                  <a:lnTo>
                    <a:pt x="1265" y="841"/>
                  </a:lnTo>
                  <a:lnTo>
                    <a:pt x="1260" y="844"/>
                  </a:lnTo>
                  <a:lnTo>
                    <a:pt x="1258" y="847"/>
                  </a:lnTo>
                  <a:lnTo>
                    <a:pt x="1258" y="847"/>
                  </a:lnTo>
                  <a:lnTo>
                    <a:pt x="1287" y="847"/>
                  </a:lnTo>
                  <a:lnTo>
                    <a:pt x="1302" y="847"/>
                  </a:lnTo>
                  <a:lnTo>
                    <a:pt x="1319" y="845"/>
                  </a:lnTo>
                  <a:lnTo>
                    <a:pt x="1319" y="845"/>
                  </a:lnTo>
                  <a:lnTo>
                    <a:pt x="1336" y="828"/>
                  </a:lnTo>
                  <a:lnTo>
                    <a:pt x="1356" y="812"/>
                  </a:lnTo>
                  <a:lnTo>
                    <a:pt x="1367" y="803"/>
                  </a:lnTo>
                  <a:lnTo>
                    <a:pt x="1378" y="796"/>
                  </a:lnTo>
                  <a:lnTo>
                    <a:pt x="1391" y="790"/>
                  </a:lnTo>
                  <a:lnTo>
                    <a:pt x="1404" y="786"/>
                  </a:lnTo>
                  <a:lnTo>
                    <a:pt x="1404" y="786"/>
                  </a:lnTo>
                  <a:lnTo>
                    <a:pt x="1413" y="785"/>
                  </a:lnTo>
                  <a:lnTo>
                    <a:pt x="1425" y="786"/>
                  </a:lnTo>
                  <a:lnTo>
                    <a:pt x="1437" y="788"/>
                  </a:lnTo>
                  <a:lnTo>
                    <a:pt x="1448" y="790"/>
                  </a:lnTo>
                  <a:lnTo>
                    <a:pt x="1461" y="795"/>
                  </a:lnTo>
                  <a:lnTo>
                    <a:pt x="1471" y="800"/>
                  </a:lnTo>
                  <a:lnTo>
                    <a:pt x="1478" y="806"/>
                  </a:lnTo>
                  <a:lnTo>
                    <a:pt x="1484" y="812"/>
                  </a:lnTo>
                  <a:lnTo>
                    <a:pt x="1484" y="812"/>
                  </a:lnTo>
                  <a:lnTo>
                    <a:pt x="1485" y="817"/>
                  </a:lnTo>
                  <a:lnTo>
                    <a:pt x="1485" y="821"/>
                  </a:lnTo>
                  <a:lnTo>
                    <a:pt x="1482" y="831"/>
                  </a:lnTo>
                  <a:lnTo>
                    <a:pt x="1481" y="841"/>
                  </a:lnTo>
                  <a:lnTo>
                    <a:pt x="1482" y="847"/>
                  </a:lnTo>
                  <a:lnTo>
                    <a:pt x="1484" y="852"/>
                  </a:lnTo>
                  <a:lnTo>
                    <a:pt x="1484" y="852"/>
                  </a:lnTo>
                  <a:lnTo>
                    <a:pt x="1486" y="856"/>
                  </a:lnTo>
                  <a:lnTo>
                    <a:pt x="1491" y="861"/>
                  </a:lnTo>
                  <a:lnTo>
                    <a:pt x="1496" y="863"/>
                  </a:lnTo>
                  <a:lnTo>
                    <a:pt x="1500" y="869"/>
                  </a:lnTo>
                  <a:lnTo>
                    <a:pt x="1500" y="869"/>
                  </a:lnTo>
                  <a:lnTo>
                    <a:pt x="1503" y="876"/>
                  </a:lnTo>
                  <a:lnTo>
                    <a:pt x="1506" y="885"/>
                  </a:lnTo>
                  <a:lnTo>
                    <a:pt x="1509" y="894"/>
                  </a:lnTo>
                  <a:lnTo>
                    <a:pt x="1507" y="904"/>
                  </a:lnTo>
                  <a:lnTo>
                    <a:pt x="1507" y="904"/>
                  </a:lnTo>
                  <a:lnTo>
                    <a:pt x="1506" y="911"/>
                  </a:lnTo>
                  <a:lnTo>
                    <a:pt x="1505" y="917"/>
                  </a:lnTo>
                  <a:lnTo>
                    <a:pt x="1500" y="922"/>
                  </a:lnTo>
                  <a:lnTo>
                    <a:pt x="1496" y="928"/>
                  </a:lnTo>
                  <a:lnTo>
                    <a:pt x="1492" y="932"/>
                  </a:lnTo>
                  <a:lnTo>
                    <a:pt x="1485" y="935"/>
                  </a:lnTo>
                  <a:lnTo>
                    <a:pt x="1478" y="938"/>
                  </a:lnTo>
                  <a:lnTo>
                    <a:pt x="1471" y="939"/>
                  </a:lnTo>
                  <a:lnTo>
                    <a:pt x="1471" y="939"/>
                  </a:lnTo>
                  <a:lnTo>
                    <a:pt x="1468" y="946"/>
                  </a:lnTo>
                  <a:lnTo>
                    <a:pt x="1467" y="952"/>
                  </a:lnTo>
                  <a:lnTo>
                    <a:pt x="1467" y="965"/>
                  </a:lnTo>
                  <a:lnTo>
                    <a:pt x="1467" y="977"/>
                  </a:lnTo>
                  <a:lnTo>
                    <a:pt x="1465" y="984"/>
                  </a:lnTo>
                  <a:lnTo>
                    <a:pt x="1464" y="990"/>
                  </a:lnTo>
                  <a:lnTo>
                    <a:pt x="1464" y="990"/>
                  </a:lnTo>
                  <a:lnTo>
                    <a:pt x="1460" y="997"/>
                  </a:lnTo>
                  <a:lnTo>
                    <a:pt x="1454" y="1004"/>
                  </a:lnTo>
                  <a:lnTo>
                    <a:pt x="1441" y="1015"/>
                  </a:lnTo>
                  <a:lnTo>
                    <a:pt x="1436" y="1019"/>
                  </a:lnTo>
                  <a:lnTo>
                    <a:pt x="1432" y="1026"/>
                  </a:lnTo>
                  <a:lnTo>
                    <a:pt x="1427" y="1033"/>
                  </a:lnTo>
                  <a:lnTo>
                    <a:pt x="1427" y="1042"/>
                  </a:lnTo>
                  <a:lnTo>
                    <a:pt x="1427" y="1042"/>
                  </a:lnTo>
                  <a:lnTo>
                    <a:pt x="1434" y="1043"/>
                  </a:lnTo>
                  <a:lnTo>
                    <a:pt x="1440" y="1046"/>
                  </a:lnTo>
                  <a:lnTo>
                    <a:pt x="1444" y="1050"/>
                  </a:lnTo>
                  <a:lnTo>
                    <a:pt x="1447" y="1056"/>
                  </a:lnTo>
                  <a:lnTo>
                    <a:pt x="1448" y="1063"/>
                  </a:lnTo>
                  <a:lnTo>
                    <a:pt x="1448" y="1068"/>
                  </a:lnTo>
                  <a:lnTo>
                    <a:pt x="1446" y="1075"/>
                  </a:lnTo>
                  <a:lnTo>
                    <a:pt x="1441" y="1080"/>
                  </a:lnTo>
                  <a:lnTo>
                    <a:pt x="1441" y="1080"/>
                  </a:lnTo>
                  <a:lnTo>
                    <a:pt x="1433" y="1081"/>
                  </a:lnTo>
                  <a:lnTo>
                    <a:pt x="1425" y="1080"/>
                  </a:lnTo>
                  <a:lnTo>
                    <a:pt x="1425" y="1080"/>
                  </a:lnTo>
                  <a:lnTo>
                    <a:pt x="1423" y="1084"/>
                  </a:lnTo>
                  <a:lnTo>
                    <a:pt x="1420" y="1087"/>
                  </a:lnTo>
                  <a:lnTo>
                    <a:pt x="1418" y="1091"/>
                  </a:lnTo>
                  <a:lnTo>
                    <a:pt x="1416" y="1095"/>
                  </a:lnTo>
                  <a:lnTo>
                    <a:pt x="1416" y="1095"/>
                  </a:lnTo>
                  <a:lnTo>
                    <a:pt x="1420" y="1097"/>
                  </a:lnTo>
                  <a:lnTo>
                    <a:pt x="1423" y="1099"/>
                  </a:lnTo>
                  <a:lnTo>
                    <a:pt x="1426" y="1106"/>
                  </a:lnTo>
                  <a:lnTo>
                    <a:pt x="1426" y="1106"/>
                  </a:lnTo>
                  <a:lnTo>
                    <a:pt x="1420" y="1115"/>
                  </a:lnTo>
                  <a:lnTo>
                    <a:pt x="1418" y="1119"/>
                  </a:lnTo>
                  <a:lnTo>
                    <a:pt x="1415" y="1123"/>
                  </a:lnTo>
                  <a:lnTo>
                    <a:pt x="1415" y="1123"/>
                  </a:lnTo>
                  <a:lnTo>
                    <a:pt x="1420" y="1130"/>
                  </a:lnTo>
                  <a:lnTo>
                    <a:pt x="1426" y="1133"/>
                  </a:lnTo>
                  <a:lnTo>
                    <a:pt x="1434" y="1136"/>
                  </a:lnTo>
                  <a:lnTo>
                    <a:pt x="1444" y="1136"/>
                  </a:lnTo>
                  <a:lnTo>
                    <a:pt x="1444" y="1136"/>
                  </a:lnTo>
                  <a:lnTo>
                    <a:pt x="1448" y="1144"/>
                  </a:lnTo>
                  <a:lnTo>
                    <a:pt x="1451" y="1153"/>
                  </a:lnTo>
                  <a:lnTo>
                    <a:pt x="1451" y="1156"/>
                  </a:lnTo>
                  <a:lnTo>
                    <a:pt x="1451" y="1160"/>
                  </a:lnTo>
                  <a:lnTo>
                    <a:pt x="1450" y="1164"/>
                  </a:lnTo>
                  <a:lnTo>
                    <a:pt x="1447" y="1168"/>
                  </a:lnTo>
                  <a:lnTo>
                    <a:pt x="1447" y="1168"/>
                  </a:lnTo>
                  <a:lnTo>
                    <a:pt x="1453" y="1167"/>
                  </a:lnTo>
                  <a:lnTo>
                    <a:pt x="1460" y="1167"/>
                  </a:lnTo>
                  <a:lnTo>
                    <a:pt x="1464" y="1168"/>
                  </a:lnTo>
                  <a:lnTo>
                    <a:pt x="1469" y="1171"/>
                  </a:lnTo>
                  <a:lnTo>
                    <a:pt x="1472" y="1175"/>
                  </a:lnTo>
                  <a:lnTo>
                    <a:pt x="1477" y="1178"/>
                  </a:lnTo>
                  <a:lnTo>
                    <a:pt x="1478" y="1184"/>
                  </a:lnTo>
                  <a:lnTo>
                    <a:pt x="1479" y="1188"/>
                  </a:lnTo>
                  <a:lnTo>
                    <a:pt x="1481" y="1192"/>
                  </a:lnTo>
                  <a:lnTo>
                    <a:pt x="1479" y="1198"/>
                  </a:lnTo>
                  <a:lnTo>
                    <a:pt x="1478" y="1202"/>
                  </a:lnTo>
                  <a:lnTo>
                    <a:pt x="1477" y="1205"/>
                  </a:lnTo>
                  <a:lnTo>
                    <a:pt x="1472" y="1207"/>
                  </a:lnTo>
                  <a:lnTo>
                    <a:pt x="1468" y="1210"/>
                  </a:lnTo>
                  <a:lnTo>
                    <a:pt x="1462" y="1210"/>
                  </a:lnTo>
                  <a:lnTo>
                    <a:pt x="1455" y="1210"/>
                  </a:lnTo>
                  <a:lnTo>
                    <a:pt x="1455" y="1210"/>
                  </a:lnTo>
                  <a:lnTo>
                    <a:pt x="1451" y="1213"/>
                  </a:lnTo>
                  <a:lnTo>
                    <a:pt x="1448" y="1217"/>
                  </a:lnTo>
                  <a:lnTo>
                    <a:pt x="1447" y="1222"/>
                  </a:lnTo>
                  <a:lnTo>
                    <a:pt x="1447" y="1226"/>
                  </a:lnTo>
                  <a:lnTo>
                    <a:pt x="1448" y="1231"/>
                  </a:lnTo>
                  <a:lnTo>
                    <a:pt x="1451" y="1234"/>
                  </a:lnTo>
                  <a:lnTo>
                    <a:pt x="1454" y="1238"/>
                  </a:lnTo>
                  <a:lnTo>
                    <a:pt x="1460" y="1241"/>
                  </a:lnTo>
                  <a:lnTo>
                    <a:pt x="1460" y="1241"/>
                  </a:lnTo>
                  <a:lnTo>
                    <a:pt x="1458" y="1245"/>
                  </a:lnTo>
                  <a:lnTo>
                    <a:pt x="1454" y="1248"/>
                  </a:lnTo>
                  <a:lnTo>
                    <a:pt x="1451" y="1251"/>
                  </a:lnTo>
                  <a:lnTo>
                    <a:pt x="1448" y="1254"/>
                  </a:lnTo>
                  <a:lnTo>
                    <a:pt x="1448" y="1254"/>
                  </a:lnTo>
                  <a:lnTo>
                    <a:pt x="1451" y="1258"/>
                  </a:lnTo>
                  <a:lnTo>
                    <a:pt x="1453" y="1262"/>
                  </a:lnTo>
                  <a:lnTo>
                    <a:pt x="1455" y="1273"/>
                  </a:lnTo>
                  <a:lnTo>
                    <a:pt x="1455" y="1273"/>
                  </a:lnTo>
                  <a:lnTo>
                    <a:pt x="1464" y="1276"/>
                  </a:lnTo>
                  <a:lnTo>
                    <a:pt x="1471" y="1280"/>
                  </a:lnTo>
                  <a:lnTo>
                    <a:pt x="1475" y="1283"/>
                  </a:lnTo>
                  <a:lnTo>
                    <a:pt x="1477" y="1288"/>
                  </a:lnTo>
                  <a:lnTo>
                    <a:pt x="1478" y="1292"/>
                  </a:lnTo>
                  <a:lnTo>
                    <a:pt x="1479" y="1296"/>
                  </a:lnTo>
                  <a:lnTo>
                    <a:pt x="1479" y="1296"/>
                  </a:lnTo>
                  <a:lnTo>
                    <a:pt x="1478" y="1300"/>
                  </a:lnTo>
                  <a:lnTo>
                    <a:pt x="1477" y="1303"/>
                  </a:lnTo>
                  <a:lnTo>
                    <a:pt x="1472" y="1310"/>
                  </a:lnTo>
                  <a:lnTo>
                    <a:pt x="1469" y="1316"/>
                  </a:lnTo>
                  <a:lnTo>
                    <a:pt x="1468" y="1320"/>
                  </a:lnTo>
                  <a:lnTo>
                    <a:pt x="1469" y="1324"/>
                  </a:lnTo>
                  <a:lnTo>
                    <a:pt x="1469" y="1324"/>
                  </a:lnTo>
                  <a:lnTo>
                    <a:pt x="1464" y="1331"/>
                  </a:lnTo>
                  <a:lnTo>
                    <a:pt x="1455" y="1335"/>
                  </a:lnTo>
                  <a:lnTo>
                    <a:pt x="1440" y="1344"/>
                  </a:lnTo>
                  <a:lnTo>
                    <a:pt x="1440" y="1344"/>
                  </a:lnTo>
                  <a:lnTo>
                    <a:pt x="1441" y="1348"/>
                  </a:lnTo>
                  <a:lnTo>
                    <a:pt x="1441" y="1352"/>
                  </a:lnTo>
                  <a:lnTo>
                    <a:pt x="1440" y="1361"/>
                  </a:lnTo>
                  <a:lnTo>
                    <a:pt x="1437" y="1369"/>
                  </a:lnTo>
                  <a:lnTo>
                    <a:pt x="1434" y="1379"/>
                  </a:lnTo>
                  <a:lnTo>
                    <a:pt x="1434" y="1379"/>
                  </a:lnTo>
                  <a:lnTo>
                    <a:pt x="1437" y="1383"/>
                  </a:lnTo>
                  <a:lnTo>
                    <a:pt x="1439" y="1387"/>
                  </a:lnTo>
                  <a:lnTo>
                    <a:pt x="1439" y="1396"/>
                  </a:lnTo>
                  <a:lnTo>
                    <a:pt x="1436" y="1404"/>
                  </a:lnTo>
                  <a:lnTo>
                    <a:pt x="1433" y="1412"/>
                  </a:lnTo>
                  <a:lnTo>
                    <a:pt x="1433" y="1412"/>
                  </a:lnTo>
                  <a:lnTo>
                    <a:pt x="1437" y="1419"/>
                  </a:lnTo>
                  <a:lnTo>
                    <a:pt x="1439" y="1426"/>
                  </a:lnTo>
                  <a:lnTo>
                    <a:pt x="1441" y="1435"/>
                  </a:lnTo>
                  <a:lnTo>
                    <a:pt x="1441" y="1443"/>
                  </a:lnTo>
                  <a:lnTo>
                    <a:pt x="1441" y="1443"/>
                  </a:lnTo>
                  <a:lnTo>
                    <a:pt x="1439" y="1448"/>
                  </a:lnTo>
                  <a:lnTo>
                    <a:pt x="1436" y="1450"/>
                  </a:lnTo>
                  <a:lnTo>
                    <a:pt x="1434" y="1455"/>
                  </a:lnTo>
                  <a:lnTo>
                    <a:pt x="1434" y="1460"/>
                  </a:lnTo>
                  <a:lnTo>
                    <a:pt x="1434" y="1460"/>
                  </a:lnTo>
                  <a:lnTo>
                    <a:pt x="1453" y="1455"/>
                  </a:lnTo>
                  <a:lnTo>
                    <a:pt x="1464" y="1452"/>
                  </a:lnTo>
                  <a:lnTo>
                    <a:pt x="1477" y="1449"/>
                  </a:lnTo>
                  <a:lnTo>
                    <a:pt x="1488" y="1448"/>
                  </a:lnTo>
                  <a:lnTo>
                    <a:pt x="1499" y="1449"/>
                  </a:lnTo>
                  <a:lnTo>
                    <a:pt x="1510" y="1450"/>
                  </a:lnTo>
                  <a:lnTo>
                    <a:pt x="1519" y="1455"/>
                  </a:lnTo>
                  <a:lnTo>
                    <a:pt x="1519" y="1455"/>
                  </a:lnTo>
                  <a:lnTo>
                    <a:pt x="1524" y="1462"/>
                  </a:lnTo>
                  <a:lnTo>
                    <a:pt x="1530" y="1469"/>
                  </a:lnTo>
                  <a:lnTo>
                    <a:pt x="1541" y="1481"/>
                  </a:lnTo>
                  <a:lnTo>
                    <a:pt x="1541" y="1481"/>
                  </a:lnTo>
                  <a:lnTo>
                    <a:pt x="1552" y="1484"/>
                  </a:lnTo>
                  <a:lnTo>
                    <a:pt x="1562" y="1484"/>
                  </a:lnTo>
                  <a:lnTo>
                    <a:pt x="1580" y="1487"/>
                  </a:lnTo>
                  <a:lnTo>
                    <a:pt x="1589" y="1488"/>
                  </a:lnTo>
                  <a:lnTo>
                    <a:pt x="1597" y="1492"/>
                  </a:lnTo>
                  <a:lnTo>
                    <a:pt x="1603" y="1498"/>
                  </a:lnTo>
                  <a:lnTo>
                    <a:pt x="1608" y="1508"/>
                  </a:lnTo>
                  <a:lnTo>
                    <a:pt x="1608" y="1508"/>
                  </a:lnTo>
                  <a:lnTo>
                    <a:pt x="1610" y="1514"/>
                  </a:lnTo>
                  <a:lnTo>
                    <a:pt x="1608" y="1518"/>
                  </a:lnTo>
                  <a:lnTo>
                    <a:pt x="1606" y="1528"/>
                  </a:lnTo>
                  <a:lnTo>
                    <a:pt x="1600" y="1537"/>
                  </a:lnTo>
                  <a:lnTo>
                    <a:pt x="1599" y="1542"/>
                  </a:lnTo>
                  <a:lnTo>
                    <a:pt x="1597" y="1547"/>
                  </a:lnTo>
                  <a:lnTo>
                    <a:pt x="1597" y="1547"/>
                  </a:lnTo>
                  <a:lnTo>
                    <a:pt x="1597" y="1551"/>
                  </a:lnTo>
                  <a:lnTo>
                    <a:pt x="1599" y="1557"/>
                  </a:lnTo>
                  <a:lnTo>
                    <a:pt x="1601" y="1567"/>
                  </a:lnTo>
                  <a:lnTo>
                    <a:pt x="1603" y="1573"/>
                  </a:lnTo>
                  <a:lnTo>
                    <a:pt x="1604" y="1578"/>
                  </a:lnTo>
                  <a:lnTo>
                    <a:pt x="1603" y="1584"/>
                  </a:lnTo>
                  <a:lnTo>
                    <a:pt x="1601" y="1589"/>
                  </a:lnTo>
                  <a:lnTo>
                    <a:pt x="1601" y="1589"/>
                  </a:lnTo>
                  <a:lnTo>
                    <a:pt x="1590" y="1608"/>
                  </a:lnTo>
                  <a:lnTo>
                    <a:pt x="1578" y="1627"/>
                  </a:lnTo>
                  <a:lnTo>
                    <a:pt x="1550" y="1667"/>
                  </a:lnTo>
                  <a:lnTo>
                    <a:pt x="1550" y="1667"/>
                  </a:lnTo>
                  <a:lnTo>
                    <a:pt x="1530" y="1675"/>
                  </a:lnTo>
                  <a:lnTo>
                    <a:pt x="1510" y="1682"/>
                  </a:lnTo>
                  <a:lnTo>
                    <a:pt x="1510" y="1682"/>
                  </a:lnTo>
                  <a:lnTo>
                    <a:pt x="1524" y="1683"/>
                  </a:lnTo>
                  <a:lnTo>
                    <a:pt x="1538" y="1686"/>
                  </a:lnTo>
                  <a:lnTo>
                    <a:pt x="1566" y="1695"/>
                  </a:lnTo>
                  <a:lnTo>
                    <a:pt x="1621" y="1713"/>
                  </a:lnTo>
                  <a:lnTo>
                    <a:pt x="1621" y="1713"/>
                  </a:lnTo>
                  <a:lnTo>
                    <a:pt x="1625" y="1709"/>
                  </a:lnTo>
                  <a:lnTo>
                    <a:pt x="1631" y="1706"/>
                  </a:lnTo>
                  <a:lnTo>
                    <a:pt x="1645" y="1702"/>
                  </a:lnTo>
                  <a:lnTo>
                    <a:pt x="1658" y="1699"/>
                  </a:lnTo>
                  <a:lnTo>
                    <a:pt x="1670" y="1695"/>
                  </a:lnTo>
                  <a:lnTo>
                    <a:pt x="1670" y="1695"/>
                  </a:lnTo>
                  <a:lnTo>
                    <a:pt x="1683" y="1689"/>
                  </a:lnTo>
                  <a:lnTo>
                    <a:pt x="1694" y="1682"/>
                  </a:lnTo>
                  <a:lnTo>
                    <a:pt x="1719" y="1665"/>
                  </a:lnTo>
                  <a:lnTo>
                    <a:pt x="1763" y="1633"/>
                  </a:lnTo>
                  <a:lnTo>
                    <a:pt x="1763" y="1633"/>
                  </a:lnTo>
                  <a:lnTo>
                    <a:pt x="1802" y="1606"/>
                  </a:lnTo>
                  <a:lnTo>
                    <a:pt x="1820" y="1592"/>
                  </a:lnTo>
                  <a:lnTo>
                    <a:pt x="1839" y="1577"/>
                  </a:lnTo>
                  <a:lnTo>
                    <a:pt x="1839" y="1577"/>
                  </a:lnTo>
                  <a:lnTo>
                    <a:pt x="1861" y="1551"/>
                  </a:lnTo>
                  <a:lnTo>
                    <a:pt x="1882" y="1528"/>
                  </a:lnTo>
                  <a:lnTo>
                    <a:pt x="1882" y="1528"/>
                  </a:lnTo>
                  <a:lnTo>
                    <a:pt x="1916" y="1490"/>
                  </a:lnTo>
                  <a:lnTo>
                    <a:pt x="1933" y="1470"/>
                  </a:lnTo>
                  <a:lnTo>
                    <a:pt x="1950" y="1450"/>
                  </a:lnTo>
                  <a:lnTo>
                    <a:pt x="1965" y="1429"/>
                  </a:lnTo>
                  <a:lnTo>
                    <a:pt x="1979" y="1408"/>
                  </a:lnTo>
                  <a:lnTo>
                    <a:pt x="1992" y="1386"/>
                  </a:lnTo>
                  <a:lnTo>
                    <a:pt x="2003" y="1362"/>
                  </a:lnTo>
                  <a:lnTo>
                    <a:pt x="2003" y="1362"/>
                  </a:lnTo>
                  <a:lnTo>
                    <a:pt x="2011" y="1335"/>
                  </a:lnTo>
                  <a:lnTo>
                    <a:pt x="2020" y="1309"/>
                  </a:lnTo>
                  <a:lnTo>
                    <a:pt x="2027" y="1280"/>
                  </a:lnTo>
                  <a:lnTo>
                    <a:pt x="2035" y="1252"/>
                  </a:lnTo>
                  <a:lnTo>
                    <a:pt x="2035" y="1252"/>
                  </a:lnTo>
                  <a:lnTo>
                    <a:pt x="2037" y="1241"/>
                  </a:lnTo>
                  <a:lnTo>
                    <a:pt x="2039" y="1229"/>
                  </a:lnTo>
                  <a:lnTo>
                    <a:pt x="2041" y="1217"/>
                  </a:lnTo>
                  <a:lnTo>
                    <a:pt x="2042" y="1205"/>
                  </a:lnTo>
                  <a:lnTo>
                    <a:pt x="2042" y="1205"/>
                  </a:lnTo>
                  <a:lnTo>
                    <a:pt x="2042" y="1191"/>
                  </a:lnTo>
                  <a:lnTo>
                    <a:pt x="2041" y="1177"/>
                  </a:lnTo>
                  <a:lnTo>
                    <a:pt x="2038" y="1163"/>
                  </a:lnTo>
                  <a:lnTo>
                    <a:pt x="2035" y="1149"/>
                  </a:lnTo>
                  <a:lnTo>
                    <a:pt x="2027" y="1123"/>
                  </a:lnTo>
                  <a:lnTo>
                    <a:pt x="2020" y="1099"/>
                  </a:lnTo>
                  <a:lnTo>
                    <a:pt x="2020" y="1099"/>
                  </a:lnTo>
                  <a:lnTo>
                    <a:pt x="2014" y="1095"/>
                  </a:lnTo>
                  <a:lnTo>
                    <a:pt x="2007" y="1092"/>
                  </a:lnTo>
                  <a:lnTo>
                    <a:pt x="1995" y="1088"/>
                  </a:lnTo>
                  <a:lnTo>
                    <a:pt x="1980" y="1085"/>
                  </a:lnTo>
                  <a:lnTo>
                    <a:pt x="1965" y="1084"/>
                  </a:lnTo>
                  <a:lnTo>
                    <a:pt x="1934" y="1084"/>
                  </a:lnTo>
                  <a:lnTo>
                    <a:pt x="1920" y="1084"/>
                  </a:lnTo>
                  <a:lnTo>
                    <a:pt x="1906" y="1081"/>
                  </a:lnTo>
                  <a:lnTo>
                    <a:pt x="1906" y="1081"/>
                  </a:lnTo>
                  <a:lnTo>
                    <a:pt x="1896" y="1078"/>
                  </a:lnTo>
                  <a:lnTo>
                    <a:pt x="1888" y="1073"/>
                  </a:lnTo>
                  <a:lnTo>
                    <a:pt x="1882" y="1066"/>
                  </a:lnTo>
                  <a:lnTo>
                    <a:pt x="1877" y="1059"/>
                  </a:lnTo>
                  <a:lnTo>
                    <a:pt x="1872" y="1050"/>
                  </a:lnTo>
                  <a:lnTo>
                    <a:pt x="1868" y="1042"/>
                  </a:lnTo>
                  <a:lnTo>
                    <a:pt x="1867" y="1032"/>
                  </a:lnTo>
                  <a:lnTo>
                    <a:pt x="1865" y="1024"/>
                  </a:lnTo>
                  <a:lnTo>
                    <a:pt x="1865" y="1004"/>
                  </a:lnTo>
                  <a:lnTo>
                    <a:pt x="1868" y="987"/>
                  </a:lnTo>
                  <a:lnTo>
                    <a:pt x="1872" y="972"/>
                  </a:lnTo>
                  <a:lnTo>
                    <a:pt x="1878" y="960"/>
                  </a:lnTo>
                  <a:lnTo>
                    <a:pt x="1878" y="960"/>
                  </a:lnTo>
                  <a:lnTo>
                    <a:pt x="1878" y="963"/>
                  </a:lnTo>
                  <a:lnTo>
                    <a:pt x="1878" y="965"/>
                  </a:lnTo>
                  <a:lnTo>
                    <a:pt x="1878" y="965"/>
                  </a:lnTo>
                  <a:lnTo>
                    <a:pt x="1878" y="965"/>
                  </a:lnTo>
                  <a:lnTo>
                    <a:pt x="1881" y="956"/>
                  </a:lnTo>
                  <a:lnTo>
                    <a:pt x="1885" y="949"/>
                  </a:lnTo>
                  <a:lnTo>
                    <a:pt x="1889" y="942"/>
                  </a:lnTo>
                  <a:lnTo>
                    <a:pt x="1889" y="938"/>
                  </a:lnTo>
                  <a:lnTo>
                    <a:pt x="1889" y="934"/>
                  </a:lnTo>
                  <a:lnTo>
                    <a:pt x="1889" y="934"/>
                  </a:lnTo>
                  <a:lnTo>
                    <a:pt x="1886" y="941"/>
                  </a:lnTo>
                  <a:lnTo>
                    <a:pt x="1885" y="946"/>
                  </a:lnTo>
                  <a:lnTo>
                    <a:pt x="1882" y="952"/>
                  </a:lnTo>
                  <a:lnTo>
                    <a:pt x="1877" y="958"/>
                  </a:lnTo>
                  <a:lnTo>
                    <a:pt x="1877" y="958"/>
                  </a:lnTo>
                  <a:lnTo>
                    <a:pt x="1884" y="942"/>
                  </a:lnTo>
                  <a:lnTo>
                    <a:pt x="1891" y="927"/>
                  </a:lnTo>
                  <a:lnTo>
                    <a:pt x="1906" y="896"/>
                  </a:lnTo>
                  <a:lnTo>
                    <a:pt x="1923" y="868"/>
                  </a:lnTo>
                  <a:lnTo>
                    <a:pt x="1940" y="838"/>
                  </a:lnTo>
                  <a:lnTo>
                    <a:pt x="1940" y="838"/>
                  </a:lnTo>
                  <a:close/>
                  <a:moveTo>
                    <a:pt x="1976" y="783"/>
                  </a:moveTo>
                  <a:lnTo>
                    <a:pt x="1976" y="783"/>
                  </a:lnTo>
                  <a:lnTo>
                    <a:pt x="1976" y="792"/>
                  </a:lnTo>
                  <a:lnTo>
                    <a:pt x="1975" y="800"/>
                  </a:lnTo>
                  <a:lnTo>
                    <a:pt x="1972" y="809"/>
                  </a:lnTo>
                  <a:lnTo>
                    <a:pt x="1968" y="817"/>
                  </a:lnTo>
                  <a:lnTo>
                    <a:pt x="1959" y="834"/>
                  </a:lnTo>
                  <a:lnTo>
                    <a:pt x="1955" y="844"/>
                  </a:lnTo>
                  <a:lnTo>
                    <a:pt x="1954" y="854"/>
                  </a:lnTo>
                  <a:lnTo>
                    <a:pt x="1954" y="854"/>
                  </a:lnTo>
                  <a:lnTo>
                    <a:pt x="1941" y="872"/>
                  </a:lnTo>
                  <a:lnTo>
                    <a:pt x="1929" y="893"/>
                  </a:lnTo>
                  <a:lnTo>
                    <a:pt x="1903" y="938"/>
                  </a:lnTo>
                  <a:lnTo>
                    <a:pt x="1903" y="938"/>
                  </a:lnTo>
                  <a:lnTo>
                    <a:pt x="1891" y="963"/>
                  </a:lnTo>
                  <a:lnTo>
                    <a:pt x="1886" y="976"/>
                  </a:lnTo>
                  <a:lnTo>
                    <a:pt x="1882" y="990"/>
                  </a:lnTo>
                  <a:lnTo>
                    <a:pt x="1879" y="1004"/>
                  </a:lnTo>
                  <a:lnTo>
                    <a:pt x="1878" y="1018"/>
                  </a:lnTo>
                  <a:lnTo>
                    <a:pt x="1878" y="1032"/>
                  </a:lnTo>
                  <a:lnTo>
                    <a:pt x="1879" y="1046"/>
                  </a:lnTo>
                  <a:lnTo>
                    <a:pt x="1879" y="1046"/>
                  </a:lnTo>
                  <a:lnTo>
                    <a:pt x="1882" y="1046"/>
                  </a:lnTo>
                  <a:lnTo>
                    <a:pt x="1885" y="1049"/>
                  </a:lnTo>
                  <a:lnTo>
                    <a:pt x="1888" y="1054"/>
                  </a:lnTo>
                  <a:lnTo>
                    <a:pt x="1891" y="1059"/>
                  </a:lnTo>
                  <a:lnTo>
                    <a:pt x="1892" y="1060"/>
                  </a:lnTo>
                  <a:lnTo>
                    <a:pt x="1895" y="1060"/>
                  </a:lnTo>
                  <a:lnTo>
                    <a:pt x="1895" y="1060"/>
                  </a:lnTo>
                  <a:lnTo>
                    <a:pt x="1893" y="1054"/>
                  </a:lnTo>
                  <a:lnTo>
                    <a:pt x="1893" y="1049"/>
                  </a:lnTo>
                  <a:lnTo>
                    <a:pt x="1895" y="1039"/>
                  </a:lnTo>
                  <a:lnTo>
                    <a:pt x="1895" y="1031"/>
                  </a:lnTo>
                  <a:lnTo>
                    <a:pt x="1895" y="1021"/>
                  </a:lnTo>
                  <a:lnTo>
                    <a:pt x="1895" y="1021"/>
                  </a:lnTo>
                  <a:lnTo>
                    <a:pt x="1906" y="991"/>
                  </a:lnTo>
                  <a:lnTo>
                    <a:pt x="1917" y="963"/>
                  </a:lnTo>
                  <a:lnTo>
                    <a:pt x="1929" y="935"/>
                  </a:lnTo>
                  <a:lnTo>
                    <a:pt x="1940" y="906"/>
                  </a:lnTo>
                  <a:lnTo>
                    <a:pt x="1940" y="906"/>
                  </a:lnTo>
                  <a:lnTo>
                    <a:pt x="1948" y="890"/>
                  </a:lnTo>
                  <a:lnTo>
                    <a:pt x="1957" y="876"/>
                  </a:lnTo>
                  <a:lnTo>
                    <a:pt x="1976" y="847"/>
                  </a:lnTo>
                  <a:lnTo>
                    <a:pt x="1985" y="831"/>
                  </a:lnTo>
                  <a:lnTo>
                    <a:pt x="1992" y="817"/>
                  </a:lnTo>
                  <a:lnTo>
                    <a:pt x="1997" y="800"/>
                  </a:lnTo>
                  <a:lnTo>
                    <a:pt x="2000" y="783"/>
                  </a:lnTo>
                  <a:lnTo>
                    <a:pt x="2000" y="783"/>
                  </a:lnTo>
                  <a:lnTo>
                    <a:pt x="2002" y="776"/>
                  </a:lnTo>
                  <a:lnTo>
                    <a:pt x="2003" y="768"/>
                  </a:lnTo>
                  <a:lnTo>
                    <a:pt x="2003" y="761"/>
                  </a:lnTo>
                  <a:lnTo>
                    <a:pt x="2002" y="753"/>
                  </a:lnTo>
                  <a:lnTo>
                    <a:pt x="1997" y="736"/>
                  </a:lnTo>
                  <a:lnTo>
                    <a:pt x="1990" y="722"/>
                  </a:lnTo>
                  <a:lnTo>
                    <a:pt x="1990" y="722"/>
                  </a:lnTo>
                  <a:lnTo>
                    <a:pt x="1989" y="739"/>
                  </a:lnTo>
                  <a:lnTo>
                    <a:pt x="1987" y="755"/>
                  </a:lnTo>
                  <a:lnTo>
                    <a:pt x="1983" y="771"/>
                  </a:lnTo>
                  <a:lnTo>
                    <a:pt x="1980" y="778"/>
                  </a:lnTo>
                  <a:lnTo>
                    <a:pt x="1976" y="783"/>
                  </a:lnTo>
                  <a:lnTo>
                    <a:pt x="1976" y="783"/>
                  </a:lnTo>
                  <a:close/>
                  <a:moveTo>
                    <a:pt x="1405" y="795"/>
                  </a:moveTo>
                  <a:lnTo>
                    <a:pt x="1405" y="795"/>
                  </a:lnTo>
                  <a:lnTo>
                    <a:pt x="1401" y="796"/>
                  </a:lnTo>
                  <a:lnTo>
                    <a:pt x="1396" y="799"/>
                  </a:lnTo>
                  <a:lnTo>
                    <a:pt x="1388" y="805"/>
                  </a:lnTo>
                  <a:lnTo>
                    <a:pt x="1388" y="805"/>
                  </a:lnTo>
                  <a:lnTo>
                    <a:pt x="1371" y="813"/>
                  </a:lnTo>
                  <a:lnTo>
                    <a:pt x="1356" y="821"/>
                  </a:lnTo>
                  <a:lnTo>
                    <a:pt x="1350" y="827"/>
                  </a:lnTo>
                  <a:lnTo>
                    <a:pt x="1345" y="834"/>
                  </a:lnTo>
                  <a:lnTo>
                    <a:pt x="1342" y="840"/>
                  </a:lnTo>
                  <a:lnTo>
                    <a:pt x="1339" y="847"/>
                  </a:lnTo>
                  <a:lnTo>
                    <a:pt x="1339" y="847"/>
                  </a:lnTo>
                  <a:lnTo>
                    <a:pt x="1361" y="845"/>
                  </a:lnTo>
                  <a:lnTo>
                    <a:pt x="1374" y="847"/>
                  </a:lnTo>
                  <a:lnTo>
                    <a:pt x="1388" y="848"/>
                  </a:lnTo>
                  <a:lnTo>
                    <a:pt x="1399" y="851"/>
                  </a:lnTo>
                  <a:lnTo>
                    <a:pt x="1405" y="852"/>
                  </a:lnTo>
                  <a:lnTo>
                    <a:pt x="1409" y="855"/>
                  </a:lnTo>
                  <a:lnTo>
                    <a:pt x="1412" y="859"/>
                  </a:lnTo>
                  <a:lnTo>
                    <a:pt x="1415" y="863"/>
                  </a:lnTo>
                  <a:lnTo>
                    <a:pt x="1416" y="869"/>
                  </a:lnTo>
                  <a:lnTo>
                    <a:pt x="1416" y="875"/>
                  </a:lnTo>
                  <a:lnTo>
                    <a:pt x="1416" y="875"/>
                  </a:lnTo>
                  <a:lnTo>
                    <a:pt x="1415" y="882"/>
                  </a:lnTo>
                  <a:lnTo>
                    <a:pt x="1409" y="892"/>
                  </a:lnTo>
                  <a:lnTo>
                    <a:pt x="1406" y="896"/>
                  </a:lnTo>
                  <a:lnTo>
                    <a:pt x="1404" y="900"/>
                  </a:lnTo>
                  <a:lnTo>
                    <a:pt x="1399" y="903"/>
                  </a:lnTo>
                  <a:lnTo>
                    <a:pt x="1395" y="903"/>
                  </a:lnTo>
                  <a:lnTo>
                    <a:pt x="1395" y="903"/>
                  </a:lnTo>
                  <a:lnTo>
                    <a:pt x="1392" y="899"/>
                  </a:lnTo>
                  <a:lnTo>
                    <a:pt x="1385" y="896"/>
                  </a:lnTo>
                  <a:lnTo>
                    <a:pt x="1380" y="896"/>
                  </a:lnTo>
                  <a:lnTo>
                    <a:pt x="1377" y="896"/>
                  </a:lnTo>
                  <a:lnTo>
                    <a:pt x="1374" y="899"/>
                  </a:lnTo>
                  <a:lnTo>
                    <a:pt x="1374" y="899"/>
                  </a:lnTo>
                  <a:lnTo>
                    <a:pt x="1375" y="907"/>
                  </a:lnTo>
                  <a:lnTo>
                    <a:pt x="1375" y="914"/>
                  </a:lnTo>
                  <a:lnTo>
                    <a:pt x="1373" y="921"/>
                  </a:lnTo>
                  <a:lnTo>
                    <a:pt x="1370" y="928"/>
                  </a:lnTo>
                  <a:lnTo>
                    <a:pt x="1370" y="928"/>
                  </a:lnTo>
                  <a:lnTo>
                    <a:pt x="1373" y="932"/>
                  </a:lnTo>
                  <a:lnTo>
                    <a:pt x="1375" y="936"/>
                  </a:lnTo>
                  <a:lnTo>
                    <a:pt x="1377" y="941"/>
                  </a:lnTo>
                  <a:lnTo>
                    <a:pt x="1377" y="946"/>
                  </a:lnTo>
                  <a:lnTo>
                    <a:pt x="1377" y="946"/>
                  </a:lnTo>
                  <a:lnTo>
                    <a:pt x="1373" y="949"/>
                  </a:lnTo>
                  <a:lnTo>
                    <a:pt x="1370" y="952"/>
                  </a:lnTo>
                  <a:lnTo>
                    <a:pt x="1368" y="955"/>
                  </a:lnTo>
                  <a:lnTo>
                    <a:pt x="1367" y="959"/>
                  </a:lnTo>
                  <a:lnTo>
                    <a:pt x="1367" y="966"/>
                  </a:lnTo>
                  <a:lnTo>
                    <a:pt x="1368" y="974"/>
                  </a:lnTo>
                  <a:lnTo>
                    <a:pt x="1371" y="983"/>
                  </a:lnTo>
                  <a:lnTo>
                    <a:pt x="1371" y="993"/>
                  </a:lnTo>
                  <a:lnTo>
                    <a:pt x="1371" y="1001"/>
                  </a:lnTo>
                  <a:lnTo>
                    <a:pt x="1368" y="1005"/>
                  </a:lnTo>
                  <a:lnTo>
                    <a:pt x="1366" y="1010"/>
                  </a:lnTo>
                  <a:lnTo>
                    <a:pt x="1366" y="1010"/>
                  </a:lnTo>
                  <a:lnTo>
                    <a:pt x="1388" y="1010"/>
                  </a:lnTo>
                  <a:lnTo>
                    <a:pt x="1398" y="1008"/>
                  </a:lnTo>
                  <a:lnTo>
                    <a:pt x="1409" y="1007"/>
                  </a:lnTo>
                  <a:lnTo>
                    <a:pt x="1409" y="1007"/>
                  </a:lnTo>
                  <a:lnTo>
                    <a:pt x="1411" y="1010"/>
                  </a:lnTo>
                  <a:lnTo>
                    <a:pt x="1415" y="1012"/>
                  </a:lnTo>
                  <a:lnTo>
                    <a:pt x="1418" y="1014"/>
                  </a:lnTo>
                  <a:lnTo>
                    <a:pt x="1420" y="1018"/>
                  </a:lnTo>
                  <a:lnTo>
                    <a:pt x="1420" y="1018"/>
                  </a:lnTo>
                  <a:lnTo>
                    <a:pt x="1432" y="1010"/>
                  </a:lnTo>
                  <a:lnTo>
                    <a:pt x="1441" y="1001"/>
                  </a:lnTo>
                  <a:lnTo>
                    <a:pt x="1451" y="991"/>
                  </a:lnTo>
                  <a:lnTo>
                    <a:pt x="1454" y="987"/>
                  </a:lnTo>
                  <a:lnTo>
                    <a:pt x="1457" y="980"/>
                  </a:lnTo>
                  <a:lnTo>
                    <a:pt x="1457" y="980"/>
                  </a:lnTo>
                  <a:lnTo>
                    <a:pt x="1458" y="973"/>
                  </a:lnTo>
                  <a:lnTo>
                    <a:pt x="1458" y="966"/>
                  </a:lnTo>
                  <a:lnTo>
                    <a:pt x="1458" y="951"/>
                  </a:lnTo>
                  <a:lnTo>
                    <a:pt x="1460" y="944"/>
                  </a:lnTo>
                  <a:lnTo>
                    <a:pt x="1461" y="936"/>
                  </a:lnTo>
                  <a:lnTo>
                    <a:pt x="1467" y="931"/>
                  </a:lnTo>
                  <a:lnTo>
                    <a:pt x="1474" y="927"/>
                  </a:lnTo>
                  <a:lnTo>
                    <a:pt x="1474" y="927"/>
                  </a:lnTo>
                  <a:lnTo>
                    <a:pt x="1481" y="927"/>
                  </a:lnTo>
                  <a:lnTo>
                    <a:pt x="1488" y="925"/>
                  </a:lnTo>
                  <a:lnTo>
                    <a:pt x="1488" y="925"/>
                  </a:lnTo>
                  <a:lnTo>
                    <a:pt x="1493" y="913"/>
                  </a:lnTo>
                  <a:lnTo>
                    <a:pt x="1496" y="907"/>
                  </a:lnTo>
                  <a:lnTo>
                    <a:pt x="1499" y="900"/>
                  </a:lnTo>
                  <a:lnTo>
                    <a:pt x="1499" y="900"/>
                  </a:lnTo>
                  <a:lnTo>
                    <a:pt x="1499" y="894"/>
                  </a:lnTo>
                  <a:lnTo>
                    <a:pt x="1498" y="889"/>
                  </a:lnTo>
                  <a:lnTo>
                    <a:pt x="1493" y="879"/>
                  </a:lnTo>
                  <a:lnTo>
                    <a:pt x="1488" y="871"/>
                  </a:lnTo>
                  <a:lnTo>
                    <a:pt x="1482" y="862"/>
                  </a:lnTo>
                  <a:lnTo>
                    <a:pt x="1475" y="852"/>
                  </a:lnTo>
                  <a:lnTo>
                    <a:pt x="1472" y="842"/>
                  </a:lnTo>
                  <a:lnTo>
                    <a:pt x="1471" y="837"/>
                  </a:lnTo>
                  <a:lnTo>
                    <a:pt x="1471" y="831"/>
                  </a:lnTo>
                  <a:lnTo>
                    <a:pt x="1472" y="824"/>
                  </a:lnTo>
                  <a:lnTo>
                    <a:pt x="1475" y="817"/>
                  </a:lnTo>
                  <a:lnTo>
                    <a:pt x="1475" y="817"/>
                  </a:lnTo>
                  <a:lnTo>
                    <a:pt x="1468" y="812"/>
                  </a:lnTo>
                  <a:lnTo>
                    <a:pt x="1461" y="806"/>
                  </a:lnTo>
                  <a:lnTo>
                    <a:pt x="1453" y="800"/>
                  </a:lnTo>
                  <a:lnTo>
                    <a:pt x="1443" y="798"/>
                  </a:lnTo>
                  <a:lnTo>
                    <a:pt x="1433" y="795"/>
                  </a:lnTo>
                  <a:lnTo>
                    <a:pt x="1423" y="793"/>
                  </a:lnTo>
                  <a:lnTo>
                    <a:pt x="1415" y="793"/>
                  </a:lnTo>
                  <a:lnTo>
                    <a:pt x="1405" y="795"/>
                  </a:lnTo>
                  <a:lnTo>
                    <a:pt x="1405" y="795"/>
                  </a:lnTo>
                  <a:close/>
                  <a:moveTo>
                    <a:pt x="570" y="816"/>
                  </a:moveTo>
                  <a:lnTo>
                    <a:pt x="570" y="816"/>
                  </a:lnTo>
                  <a:lnTo>
                    <a:pt x="574" y="851"/>
                  </a:lnTo>
                  <a:lnTo>
                    <a:pt x="578" y="866"/>
                  </a:lnTo>
                  <a:lnTo>
                    <a:pt x="579" y="875"/>
                  </a:lnTo>
                  <a:lnTo>
                    <a:pt x="584" y="882"/>
                  </a:lnTo>
                  <a:lnTo>
                    <a:pt x="584" y="882"/>
                  </a:lnTo>
                  <a:lnTo>
                    <a:pt x="610" y="994"/>
                  </a:lnTo>
                  <a:lnTo>
                    <a:pt x="622" y="1050"/>
                  </a:lnTo>
                  <a:lnTo>
                    <a:pt x="633" y="1105"/>
                  </a:lnTo>
                  <a:lnTo>
                    <a:pt x="633" y="1105"/>
                  </a:lnTo>
                  <a:lnTo>
                    <a:pt x="650" y="1105"/>
                  </a:lnTo>
                  <a:lnTo>
                    <a:pt x="669" y="1106"/>
                  </a:lnTo>
                  <a:lnTo>
                    <a:pt x="686" y="1109"/>
                  </a:lnTo>
                  <a:lnTo>
                    <a:pt x="702" y="1112"/>
                  </a:lnTo>
                  <a:lnTo>
                    <a:pt x="702" y="1112"/>
                  </a:lnTo>
                  <a:lnTo>
                    <a:pt x="702" y="1104"/>
                  </a:lnTo>
                  <a:lnTo>
                    <a:pt x="703" y="1094"/>
                  </a:lnTo>
                  <a:lnTo>
                    <a:pt x="706" y="1083"/>
                  </a:lnTo>
                  <a:lnTo>
                    <a:pt x="710" y="1073"/>
                  </a:lnTo>
                  <a:lnTo>
                    <a:pt x="716" y="1063"/>
                  </a:lnTo>
                  <a:lnTo>
                    <a:pt x="723" y="1054"/>
                  </a:lnTo>
                  <a:lnTo>
                    <a:pt x="730" y="1049"/>
                  </a:lnTo>
                  <a:lnTo>
                    <a:pt x="738" y="1046"/>
                  </a:lnTo>
                  <a:lnTo>
                    <a:pt x="738" y="1046"/>
                  </a:lnTo>
                  <a:lnTo>
                    <a:pt x="747" y="1045"/>
                  </a:lnTo>
                  <a:lnTo>
                    <a:pt x="754" y="1043"/>
                  </a:lnTo>
                  <a:lnTo>
                    <a:pt x="770" y="1043"/>
                  </a:lnTo>
                  <a:lnTo>
                    <a:pt x="784" y="1045"/>
                  </a:lnTo>
                  <a:lnTo>
                    <a:pt x="793" y="1043"/>
                  </a:lnTo>
                  <a:lnTo>
                    <a:pt x="800" y="1043"/>
                  </a:lnTo>
                  <a:lnTo>
                    <a:pt x="800" y="1043"/>
                  </a:lnTo>
                  <a:lnTo>
                    <a:pt x="786" y="1026"/>
                  </a:lnTo>
                  <a:lnTo>
                    <a:pt x="773" y="1010"/>
                  </a:lnTo>
                  <a:lnTo>
                    <a:pt x="744" y="979"/>
                  </a:lnTo>
                  <a:lnTo>
                    <a:pt x="716" y="948"/>
                  </a:lnTo>
                  <a:lnTo>
                    <a:pt x="686" y="915"/>
                  </a:lnTo>
                  <a:lnTo>
                    <a:pt x="686" y="915"/>
                  </a:lnTo>
                  <a:lnTo>
                    <a:pt x="685" y="914"/>
                  </a:lnTo>
                  <a:lnTo>
                    <a:pt x="682" y="914"/>
                  </a:lnTo>
                  <a:lnTo>
                    <a:pt x="681" y="914"/>
                  </a:lnTo>
                  <a:lnTo>
                    <a:pt x="678" y="913"/>
                  </a:lnTo>
                  <a:lnTo>
                    <a:pt x="678" y="913"/>
                  </a:lnTo>
                  <a:lnTo>
                    <a:pt x="668" y="900"/>
                  </a:lnTo>
                  <a:lnTo>
                    <a:pt x="655" y="887"/>
                  </a:lnTo>
                  <a:lnTo>
                    <a:pt x="630" y="862"/>
                  </a:lnTo>
                  <a:lnTo>
                    <a:pt x="630" y="862"/>
                  </a:lnTo>
                  <a:lnTo>
                    <a:pt x="615" y="845"/>
                  </a:lnTo>
                  <a:lnTo>
                    <a:pt x="599" y="830"/>
                  </a:lnTo>
                  <a:lnTo>
                    <a:pt x="592" y="821"/>
                  </a:lnTo>
                  <a:lnTo>
                    <a:pt x="584" y="814"/>
                  </a:lnTo>
                  <a:lnTo>
                    <a:pt x="574" y="809"/>
                  </a:lnTo>
                  <a:lnTo>
                    <a:pt x="564" y="805"/>
                  </a:lnTo>
                  <a:lnTo>
                    <a:pt x="564" y="805"/>
                  </a:lnTo>
                  <a:lnTo>
                    <a:pt x="563" y="809"/>
                  </a:lnTo>
                  <a:lnTo>
                    <a:pt x="564" y="812"/>
                  </a:lnTo>
                  <a:lnTo>
                    <a:pt x="567" y="813"/>
                  </a:lnTo>
                  <a:lnTo>
                    <a:pt x="570" y="816"/>
                  </a:lnTo>
                  <a:lnTo>
                    <a:pt x="570" y="816"/>
                  </a:lnTo>
                  <a:close/>
                  <a:moveTo>
                    <a:pt x="1394" y="862"/>
                  </a:moveTo>
                  <a:lnTo>
                    <a:pt x="1394" y="862"/>
                  </a:lnTo>
                  <a:lnTo>
                    <a:pt x="1377" y="859"/>
                  </a:lnTo>
                  <a:lnTo>
                    <a:pt x="1361" y="858"/>
                  </a:lnTo>
                  <a:lnTo>
                    <a:pt x="1326" y="858"/>
                  </a:lnTo>
                  <a:lnTo>
                    <a:pt x="1326" y="858"/>
                  </a:lnTo>
                  <a:lnTo>
                    <a:pt x="1113" y="858"/>
                  </a:lnTo>
                  <a:lnTo>
                    <a:pt x="1006" y="859"/>
                  </a:lnTo>
                  <a:lnTo>
                    <a:pt x="904" y="861"/>
                  </a:lnTo>
                  <a:lnTo>
                    <a:pt x="904" y="861"/>
                  </a:lnTo>
                  <a:lnTo>
                    <a:pt x="904" y="863"/>
                  </a:lnTo>
                  <a:lnTo>
                    <a:pt x="905" y="866"/>
                  </a:lnTo>
                  <a:lnTo>
                    <a:pt x="905" y="869"/>
                  </a:lnTo>
                  <a:lnTo>
                    <a:pt x="902" y="871"/>
                  </a:lnTo>
                  <a:lnTo>
                    <a:pt x="902" y="871"/>
                  </a:lnTo>
                  <a:lnTo>
                    <a:pt x="901" y="869"/>
                  </a:lnTo>
                  <a:lnTo>
                    <a:pt x="900" y="869"/>
                  </a:lnTo>
                  <a:lnTo>
                    <a:pt x="898" y="865"/>
                  </a:lnTo>
                  <a:lnTo>
                    <a:pt x="897" y="862"/>
                  </a:lnTo>
                  <a:lnTo>
                    <a:pt x="895" y="862"/>
                  </a:lnTo>
                  <a:lnTo>
                    <a:pt x="894" y="862"/>
                  </a:lnTo>
                  <a:lnTo>
                    <a:pt x="894" y="862"/>
                  </a:lnTo>
                  <a:lnTo>
                    <a:pt x="888" y="863"/>
                  </a:lnTo>
                  <a:lnTo>
                    <a:pt x="881" y="863"/>
                  </a:lnTo>
                  <a:lnTo>
                    <a:pt x="869" y="863"/>
                  </a:lnTo>
                  <a:lnTo>
                    <a:pt x="856" y="862"/>
                  </a:lnTo>
                  <a:lnTo>
                    <a:pt x="849" y="863"/>
                  </a:lnTo>
                  <a:lnTo>
                    <a:pt x="843" y="865"/>
                  </a:lnTo>
                  <a:lnTo>
                    <a:pt x="843" y="865"/>
                  </a:lnTo>
                  <a:lnTo>
                    <a:pt x="838" y="868"/>
                  </a:lnTo>
                  <a:lnTo>
                    <a:pt x="832" y="873"/>
                  </a:lnTo>
                  <a:lnTo>
                    <a:pt x="822" y="885"/>
                  </a:lnTo>
                  <a:lnTo>
                    <a:pt x="822" y="885"/>
                  </a:lnTo>
                  <a:lnTo>
                    <a:pt x="824" y="887"/>
                  </a:lnTo>
                  <a:lnTo>
                    <a:pt x="825" y="892"/>
                  </a:lnTo>
                  <a:lnTo>
                    <a:pt x="827" y="894"/>
                  </a:lnTo>
                  <a:lnTo>
                    <a:pt x="827" y="896"/>
                  </a:lnTo>
                  <a:lnTo>
                    <a:pt x="825" y="899"/>
                  </a:lnTo>
                  <a:lnTo>
                    <a:pt x="825" y="899"/>
                  </a:lnTo>
                  <a:lnTo>
                    <a:pt x="824" y="900"/>
                  </a:lnTo>
                  <a:lnTo>
                    <a:pt x="822" y="900"/>
                  </a:lnTo>
                  <a:lnTo>
                    <a:pt x="820" y="897"/>
                  </a:lnTo>
                  <a:lnTo>
                    <a:pt x="817" y="896"/>
                  </a:lnTo>
                  <a:lnTo>
                    <a:pt x="815" y="896"/>
                  </a:lnTo>
                  <a:lnTo>
                    <a:pt x="815" y="899"/>
                  </a:lnTo>
                  <a:lnTo>
                    <a:pt x="815" y="899"/>
                  </a:lnTo>
                  <a:lnTo>
                    <a:pt x="810" y="907"/>
                  </a:lnTo>
                  <a:lnTo>
                    <a:pt x="805" y="917"/>
                  </a:lnTo>
                  <a:lnTo>
                    <a:pt x="803" y="927"/>
                  </a:lnTo>
                  <a:lnTo>
                    <a:pt x="801" y="938"/>
                  </a:lnTo>
                  <a:lnTo>
                    <a:pt x="800" y="949"/>
                  </a:lnTo>
                  <a:lnTo>
                    <a:pt x="800" y="960"/>
                  </a:lnTo>
                  <a:lnTo>
                    <a:pt x="800" y="970"/>
                  </a:lnTo>
                  <a:lnTo>
                    <a:pt x="801" y="981"/>
                  </a:lnTo>
                  <a:lnTo>
                    <a:pt x="804" y="991"/>
                  </a:lnTo>
                  <a:lnTo>
                    <a:pt x="807" y="1002"/>
                  </a:lnTo>
                  <a:lnTo>
                    <a:pt x="811" y="1011"/>
                  </a:lnTo>
                  <a:lnTo>
                    <a:pt x="817" y="1019"/>
                  </a:lnTo>
                  <a:lnTo>
                    <a:pt x="822" y="1028"/>
                  </a:lnTo>
                  <a:lnTo>
                    <a:pt x="828" y="1035"/>
                  </a:lnTo>
                  <a:lnTo>
                    <a:pt x="836" y="1040"/>
                  </a:lnTo>
                  <a:lnTo>
                    <a:pt x="843" y="1045"/>
                  </a:lnTo>
                  <a:lnTo>
                    <a:pt x="843" y="1045"/>
                  </a:lnTo>
                  <a:lnTo>
                    <a:pt x="894" y="1042"/>
                  </a:lnTo>
                  <a:lnTo>
                    <a:pt x="944" y="1040"/>
                  </a:lnTo>
                  <a:lnTo>
                    <a:pt x="1048" y="1040"/>
                  </a:lnTo>
                  <a:lnTo>
                    <a:pt x="1149" y="1040"/>
                  </a:lnTo>
                  <a:lnTo>
                    <a:pt x="1199" y="1040"/>
                  </a:lnTo>
                  <a:lnTo>
                    <a:pt x="1246" y="1040"/>
                  </a:lnTo>
                  <a:lnTo>
                    <a:pt x="1246" y="1040"/>
                  </a:lnTo>
                  <a:lnTo>
                    <a:pt x="1409" y="1035"/>
                  </a:lnTo>
                  <a:lnTo>
                    <a:pt x="1409" y="1035"/>
                  </a:lnTo>
                  <a:lnTo>
                    <a:pt x="1406" y="1031"/>
                  </a:lnTo>
                  <a:lnTo>
                    <a:pt x="1404" y="1028"/>
                  </a:lnTo>
                  <a:lnTo>
                    <a:pt x="1399" y="1025"/>
                  </a:lnTo>
                  <a:lnTo>
                    <a:pt x="1395" y="1024"/>
                  </a:lnTo>
                  <a:lnTo>
                    <a:pt x="1385" y="1024"/>
                  </a:lnTo>
                  <a:lnTo>
                    <a:pt x="1374" y="1025"/>
                  </a:lnTo>
                  <a:lnTo>
                    <a:pt x="1374" y="1025"/>
                  </a:lnTo>
                  <a:lnTo>
                    <a:pt x="1319" y="1024"/>
                  </a:lnTo>
                  <a:lnTo>
                    <a:pt x="1265" y="1021"/>
                  </a:lnTo>
                  <a:lnTo>
                    <a:pt x="1208" y="1019"/>
                  </a:lnTo>
                  <a:lnTo>
                    <a:pt x="1147" y="1021"/>
                  </a:lnTo>
                  <a:lnTo>
                    <a:pt x="1147" y="1021"/>
                  </a:lnTo>
                  <a:lnTo>
                    <a:pt x="1110" y="1021"/>
                  </a:lnTo>
                  <a:lnTo>
                    <a:pt x="1074" y="1021"/>
                  </a:lnTo>
                  <a:lnTo>
                    <a:pt x="999" y="1019"/>
                  </a:lnTo>
                  <a:lnTo>
                    <a:pt x="961" y="1019"/>
                  </a:lnTo>
                  <a:lnTo>
                    <a:pt x="923" y="1019"/>
                  </a:lnTo>
                  <a:lnTo>
                    <a:pt x="886" y="1022"/>
                  </a:lnTo>
                  <a:lnTo>
                    <a:pt x="849" y="1026"/>
                  </a:lnTo>
                  <a:lnTo>
                    <a:pt x="849" y="1026"/>
                  </a:lnTo>
                  <a:lnTo>
                    <a:pt x="843" y="1019"/>
                  </a:lnTo>
                  <a:lnTo>
                    <a:pt x="838" y="1012"/>
                  </a:lnTo>
                  <a:lnTo>
                    <a:pt x="832" y="1005"/>
                  </a:lnTo>
                  <a:lnTo>
                    <a:pt x="829" y="997"/>
                  </a:lnTo>
                  <a:lnTo>
                    <a:pt x="827" y="988"/>
                  </a:lnTo>
                  <a:lnTo>
                    <a:pt x="824" y="979"/>
                  </a:lnTo>
                  <a:lnTo>
                    <a:pt x="822" y="960"/>
                  </a:lnTo>
                  <a:lnTo>
                    <a:pt x="824" y="941"/>
                  </a:lnTo>
                  <a:lnTo>
                    <a:pt x="827" y="922"/>
                  </a:lnTo>
                  <a:lnTo>
                    <a:pt x="832" y="904"/>
                  </a:lnTo>
                  <a:lnTo>
                    <a:pt x="839" y="890"/>
                  </a:lnTo>
                  <a:lnTo>
                    <a:pt x="839" y="890"/>
                  </a:lnTo>
                  <a:lnTo>
                    <a:pt x="846" y="886"/>
                  </a:lnTo>
                  <a:lnTo>
                    <a:pt x="852" y="883"/>
                  </a:lnTo>
                  <a:lnTo>
                    <a:pt x="859" y="883"/>
                  </a:lnTo>
                  <a:lnTo>
                    <a:pt x="866" y="883"/>
                  </a:lnTo>
                  <a:lnTo>
                    <a:pt x="880" y="885"/>
                  </a:lnTo>
                  <a:lnTo>
                    <a:pt x="895" y="886"/>
                  </a:lnTo>
                  <a:lnTo>
                    <a:pt x="895" y="886"/>
                  </a:lnTo>
                  <a:lnTo>
                    <a:pt x="988" y="882"/>
                  </a:lnTo>
                  <a:lnTo>
                    <a:pt x="988" y="882"/>
                  </a:lnTo>
                  <a:lnTo>
                    <a:pt x="1064" y="879"/>
                  </a:lnTo>
                  <a:lnTo>
                    <a:pt x="1134" y="879"/>
                  </a:lnTo>
                  <a:lnTo>
                    <a:pt x="1203" y="879"/>
                  </a:lnTo>
                  <a:lnTo>
                    <a:pt x="1270" y="880"/>
                  </a:lnTo>
                  <a:lnTo>
                    <a:pt x="1270" y="880"/>
                  </a:lnTo>
                  <a:lnTo>
                    <a:pt x="1300" y="882"/>
                  </a:lnTo>
                  <a:lnTo>
                    <a:pt x="1329" y="883"/>
                  </a:lnTo>
                  <a:lnTo>
                    <a:pt x="1359" y="886"/>
                  </a:lnTo>
                  <a:lnTo>
                    <a:pt x="1387" y="886"/>
                  </a:lnTo>
                  <a:lnTo>
                    <a:pt x="1387" y="886"/>
                  </a:lnTo>
                  <a:lnTo>
                    <a:pt x="1394" y="886"/>
                  </a:lnTo>
                  <a:lnTo>
                    <a:pt x="1401" y="886"/>
                  </a:lnTo>
                  <a:lnTo>
                    <a:pt x="1401" y="886"/>
                  </a:lnTo>
                  <a:lnTo>
                    <a:pt x="1404" y="882"/>
                  </a:lnTo>
                  <a:lnTo>
                    <a:pt x="1404" y="879"/>
                  </a:lnTo>
                  <a:lnTo>
                    <a:pt x="1404" y="875"/>
                  </a:lnTo>
                  <a:lnTo>
                    <a:pt x="1402" y="872"/>
                  </a:lnTo>
                  <a:lnTo>
                    <a:pt x="1399" y="866"/>
                  </a:lnTo>
                  <a:lnTo>
                    <a:pt x="1394" y="862"/>
                  </a:lnTo>
                  <a:lnTo>
                    <a:pt x="1394" y="862"/>
                  </a:lnTo>
                  <a:close/>
                  <a:moveTo>
                    <a:pt x="1015" y="890"/>
                  </a:moveTo>
                  <a:lnTo>
                    <a:pt x="1015" y="890"/>
                  </a:lnTo>
                  <a:lnTo>
                    <a:pt x="995" y="892"/>
                  </a:lnTo>
                  <a:lnTo>
                    <a:pt x="974" y="893"/>
                  </a:lnTo>
                  <a:lnTo>
                    <a:pt x="935" y="894"/>
                  </a:lnTo>
                  <a:lnTo>
                    <a:pt x="895" y="894"/>
                  </a:lnTo>
                  <a:lnTo>
                    <a:pt x="877" y="896"/>
                  </a:lnTo>
                  <a:lnTo>
                    <a:pt x="859" y="899"/>
                  </a:lnTo>
                  <a:lnTo>
                    <a:pt x="859" y="899"/>
                  </a:lnTo>
                  <a:lnTo>
                    <a:pt x="859" y="904"/>
                  </a:lnTo>
                  <a:lnTo>
                    <a:pt x="859" y="911"/>
                  </a:lnTo>
                  <a:lnTo>
                    <a:pt x="859" y="918"/>
                  </a:lnTo>
                  <a:lnTo>
                    <a:pt x="857" y="924"/>
                  </a:lnTo>
                  <a:lnTo>
                    <a:pt x="857" y="924"/>
                  </a:lnTo>
                  <a:lnTo>
                    <a:pt x="869" y="925"/>
                  </a:lnTo>
                  <a:lnTo>
                    <a:pt x="880" y="925"/>
                  </a:lnTo>
                  <a:lnTo>
                    <a:pt x="905" y="924"/>
                  </a:lnTo>
                  <a:lnTo>
                    <a:pt x="916" y="924"/>
                  </a:lnTo>
                  <a:lnTo>
                    <a:pt x="929" y="924"/>
                  </a:lnTo>
                  <a:lnTo>
                    <a:pt x="939" y="927"/>
                  </a:lnTo>
                  <a:lnTo>
                    <a:pt x="949" y="929"/>
                  </a:lnTo>
                  <a:lnTo>
                    <a:pt x="949" y="929"/>
                  </a:lnTo>
                  <a:lnTo>
                    <a:pt x="923" y="929"/>
                  </a:lnTo>
                  <a:lnTo>
                    <a:pt x="901" y="931"/>
                  </a:lnTo>
                  <a:lnTo>
                    <a:pt x="855" y="935"/>
                  </a:lnTo>
                  <a:lnTo>
                    <a:pt x="855" y="935"/>
                  </a:lnTo>
                  <a:lnTo>
                    <a:pt x="857" y="939"/>
                  </a:lnTo>
                  <a:lnTo>
                    <a:pt x="859" y="944"/>
                  </a:lnTo>
                  <a:lnTo>
                    <a:pt x="857" y="953"/>
                  </a:lnTo>
                  <a:lnTo>
                    <a:pt x="856" y="959"/>
                  </a:lnTo>
                  <a:lnTo>
                    <a:pt x="856" y="965"/>
                  </a:lnTo>
                  <a:lnTo>
                    <a:pt x="857" y="969"/>
                  </a:lnTo>
                  <a:lnTo>
                    <a:pt x="860" y="973"/>
                  </a:lnTo>
                  <a:lnTo>
                    <a:pt x="860" y="973"/>
                  </a:lnTo>
                  <a:lnTo>
                    <a:pt x="859" y="977"/>
                  </a:lnTo>
                  <a:lnTo>
                    <a:pt x="855" y="980"/>
                  </a:lnTo>
                  <a:lnTo>
                    <a:pt x="852" y="984"/>
                  </a:lnTo>
                  <a:lnTo>
                    <a:pt x="852" y="986"/>
                  </a:lnTo>
                  <a:lnTo>
                    <a:pt x="852" y="987"/>
                  </a:lnTo>
                  <a:lnTo>
                    <a:pt x="852" y="987"/>
                  </a:lnTo>
                  <a:lnTo>
                    <a:pt x="873" y="986"/>
                  </a:lnTo>
                  <a:lnTo>
                    <a:pt x="894" y="986"/>
                  </a:lnTo>
                  <a:lnTo>
                    <a:pt x="936" y="988"/>
                  </a:lnTo>
                  <a:lnTo>
                    <a:pt x="936" y="988"/>
                  </a:lnTo>
                  <a:lnTo>
                    <a:pt x="926" y="991"/>
                  </a:lnTo>
                  <a:lnTo>
                    <a:pt x="918" y="993"/>
                  </a:lnTo>
                  <a:lnTo>
                    <a:pt x="898" y="994"/>
                  </a:lnTo>
                  <a:lnTo>
                    <a:pt x="878" y="994"/>
                  </a:lnTo>
                  <a:lnTo>
                    <a:pt x="869" y="995"/>
                  </a:lnTo>
                  <a:lnTo>
                    <a:pt x="857" y="997"/>
                  </a:lnTo>
                  <a:lnTo>
                    <a:pt x="857" y="997"/>
                  </a:lnTo>
                  <a:lnTo>
                    <a:pt x="859" y="1000"/>
                  </a:lnTo>
                  <a:lnTo>
                    <a:pt x="862" y="1002"/>
                  </a:lnTo>
                  <a:lnTo>
                    <a:pt x="863" y="1005"/>
                  </a:lnTo>
                  <a:lnTo>
                    <a:pt x="863" y="1010"/>
                  </a:lnTo>
                  <a:lnTo>
                    <a:pt x="863" y="1010"/>
                  </a:lnTo>
                  <a:lnTo>
                    <a:pt x="915" y="1010"/>
                  </a:lnTo>
                  <a:lnTo>
                    <a:pt x="966" y="1008"/>
                  </a:lnTo>
                  <a:lnTo>
                    <a:pt x="1017" y="1008"/>
                  </a:lnTo>
                  <a:lnTo>
                    <a:pt x="1071" y="1010"/>
                  </a:lnTo>
                  <a:lnTo>
                    <a:pt x="1071" y="1010"/>
                  </a:lnTo>
                  <a:lnTo>
                    <a:pt x="1104" y="1011"/>
                  </a:lnTo>
                  <a:lnTo>
                    <a:pt x="1140" y="1011"/>
                  </a:lnTo>
                  <a:lnTo>
                    <a:pt x="1213" y="1011"/>
                  </a:lnTo>
                  <a:lnTo>
                    <a:pt x="1287" y="1010"/>
                  </a:lnTo>
                  <a:lnTo>
                    <a:pt x="1356" y="1011"/>
                  </a:lnTo>
                  <a:lnTo>
                    <a:pt x="1356" y="1011"/>
                  </a:lnTo>
                  <a:lnTo>
                    <a:pt x="1356" y="1002"/>
                  </a:lnTo>
                  <a:lnTo>
                    <a:pt x="1356" y="1000"/>
                  </a:lnTo>
                  <a:lnTo>
                    <a:pt x="1356" y="995"/>
                  </a:lnTo>
                  <a:lnTo>
                    <a:pt x="1356" y="995"/>
                  </a:lnTo>
                  <a:lnTo>
                    <a:pt x="1352" y="994"/>
                  </a:lnTo>
                  <a:lnTo>
                    <a:pt x="1346" y="994"/>
                  </a:lnTo>
                  <a:lnTo>
                    <a:pt x="1340" y="993"/>
                  </a:lnTo>
                  <a:lnTo>
                    <a:pt x="1340" y="991"/>
                  </a:lnTo>
                  <a:lnTo>
                    <a:pt x="1340" y="988"/>
                  </a:lnTo>
                  <a:lnTo>
                    <a:pt x="1340" y="988"/>
                  </a:lnTo>
                  <a:lnTo>
                    <a:pt x="1339" y="988"/>
                  </a:lnTo>
                  <a:lnTo>
                    <a:pt x="1338" y="991"/>
                  </a:lnTo>
                  <a:lnTo>
                    <a:pt x="1336" y="993"/>
                  </a:lnTo>
                  <a:lnTo>
                    <a:pt x="1333" y="993"/>
                  </a:lnTo>
                  <a:lnTo>
                    <a:pt x="1333" y="993"/>
                  </a:lnTo>
                  <a:lnTo>
                    <a:pt x="1316" y="991"/>
                  </a:lnTo>
                  <a:lnTo>
                    <a:pt x="1301" y="991"/>
                  </a:lnTo>
                  <a:lnTo>
                    <a:pt x="1266" y="991"/>
                  </a:lnTo>
                  <a:lnTo>
                    <a:pt x="1231" y="990"/>
                  </a:lnTo>
                  <a:lnTo>
                    <a:pt x="1213" y="988"/>
                  </a:lnTo>
                  <a:lnTo>
                    <a:pt x="1194" y="987"/>
                  </a:lnTo>
                  <a:lnTo>
                    <a:pt x="1194" y="987"/>
                  </a:lnTo>
                  <a:lnTo>
                    <a:pt x="1222" y="984"/>
                  </a:lnTo>
                  <a:lnTo>
                    <a:pt x="1253" y="984"/>
                  </a:lnTo>
                  <a:lnTo>
                    <a:pt x="1318" y="984"/>
                  </a:lnTo>
                  <a:lnTo>
                    <a:pt x="1318" y="984"/>
                  </a:lnTo>
                  <a:lnTo>
                    <a:pt x="1338" y="984"/>
                  </a:lnTo>
                  <a:lnTo>
                    <a:pt x="1347" y="983"/>
                  </a:lnTo>
                  <a:lnTo>
                    <a:pt x="1352" y="983"/>
                  </a:lnTo>
                  <a:lnTo>
                    <a:pt x="1354" y="980"/>
                  </a:lnTo>
                  <a:lnTo>
                    <a:pt x="1354" y="980"/>
                  </a:lnTo>
                  <a:lnTo>
                    <a:pt x="1349" y="977"/>
                  </a:lnTo>
                  <a:lnTo>
                    <a:pt x="1342" y="976"/>
                  </a:lnTo>
                  <a:lnTo>
                    <a:pt x="1323" y="976"/>
                  </a:lnTo>
                  <a:lnTo>
                    <a:pt x="1315" y="976"/>
                  </a:lnTo>
                  <a:lnTo>
                    <a:pt x="1305" y="976"/>
                  </a:lnTo>
                  <a:lnTo>
                    <a:pt x="1297" y="974"/>
                  </a:lnTo>
                  <a:lnTo>
                    <a:pt x="1290" y="970"/>
                  </a:lnTo>
                  <a:lnTo>
                    <a:pt x="1290" y="970"/>
                  </a:lnTo>
                  <a:lnTo>
                    <a:pt x="1321" y="969"/>
                  </a:lnTo>
                  <a:lnTo>
                    <a:pt x="1354" y="967"/>
                  </a:lnTo>
                  <a:lnTo>
                    <a:pt x="1354" y="967"/>
                  </a:lnTo>
                  <a:lnTo>
                    <a:pt x="1353" y="959"/>
                  </a:lnTo>
                  <a:lnTo>
                    <a:pt x="1353" y="953"/>
                  </a:lnTo>
                  <a:lnTo>
                    <a:pt x="1354" y="948"/>
                  </a:lnTo>
                  <a:lnTo>
                    <a:pt x="1359" y="942"/>
                  </a:lnTo>
                  <a:lnTo>
                    <a:pt x="1359" y="942"/>
                  </a:lnTo>
                  <a:lnTo>
                    <a:pt x="1342" y="942"/>
                  </a:lnTo>
                  <a:lnTo>
                    <a:pt x="1325" y="942"/>
                  </a:lnTo>
                  <a:lnTo>
                    <a:pt x="1290" y="944"/>
                  </a:lnTo>
                  <a:lnTo>
                    <a:pt x="1255" y="946"/>
                  </a:lnTo>
                  <a:lnTo>
                    <a:pt x="1220" y="949"/>
                  </a:lnTo>
                  <a:lnTo>
                    <a:pt x="1220" y="949"/>
                  </a:lnTo>
                  <a:lnTo>
                    <a:pt x="1185" y="951"/>
                  </a:lnTo>
                  <a:lnTo>
                    <a:pt x="1148" y="949"/>
                  </a:lnTo>
                  <a:lnTo>
                    <a:pt x="1112" y="949"/>
                  </a:lnTo>
                  <a:lnTo>
                    <a:pt x="1075" y="951"/>
                  </a:lnTo>
                  <a:lnTo>
                    <a:pt x="1075" y="951"/>
                  </a:lnTo>
                  <a:lnTo>
                    <a:pt x="1046" y="952"/>
                  </a:lnTo>
                  <a:lnTo>
                    <a:pt x="1016" y="953"/>
                  </a:lnTo>
                  <a:lnTo>
                    <a:pt x="987" y="955"/>
                  </a:lnTo>
                  <a:lnTo>
                    <a:pt x="960" y="958"/>
                  </a:lnTo>
                  <a:lnTo>
                    <a:pt x="960" y="958"/>
                  </a:lnTo>
                  <a:lnTo>
                    <a:pt x="949" y="962"/>
                  </a:lnTo>
                  <a:lnTo>
                    <a:pt x="944" y="962"/>
                  </a:lnTo>
                  <a:lnTo>
                    <a:pt x="942" y="960"/>
                  </a:lnTo>
                  <a:lnTo>
                    <a:pt x="939" y="959"/>
                  </a:lnTo>
                  <a:lnTo>
                    <a:pt x="939" y="959"/>
                  </a:lnTo>
                  <a:lnTo>
                    <a:pt x="953" y="955"/>
                  </a:lnTo>
                  <a:lnTo>
                    <a:pt x="968" y="952"/>
                  </a:lnTo>
                  <a:lnTo>
                    <a:pt x="998" y="948"/>
                  </a:lnTo>
                  <a:lnTo>
                    <a:pt x="1029" y="946"/>
                  </a:lnTo>
                  <a:lnTo>
                    <a:pt x="1060" y="945"/>
                  </a:lnTo>
                  <a:lnTo>
                    <a:pt x="1124" y="946"/>
                  </a:lnTo>
                  <a:lnTo>
                    <a:pt x="1159" y="946"/>
                  </a:lnTo>
                  <a:lnTo>
                    <a:pt x="1193" y="944"/>
                  </a:lnTo>
                  <a:lnTo>
                    <a:pt x="1193" y="944"/>
                  </a:lnTo>
                  <a:lnTo>
                    <a:pt x="1262" y="938"/>
                  </a:lnTo>
                  <a:lnTo>
                    <a:pt x="1325" y="934"/>
                  </a:lnTo>
                  <a:lnTo>
                    <a:pt x="1325" y="934"/>
                  </a:lnTo>
                  <a:lnTo>
                    <a:pt x="1345" y="934"/>
                  </a:lnTo>
                  <a:lnTo>
                    <a:pt x="1349" y="934"/>
                  </a:lnTo>
                  <a:lnTo>
                    <a:pt x="1353" y="932"/>
                  </a:lnTo>
                  <a:lnTo>
                    <a:pt x="1356" y="931"/>
                  </a:lnTo>
                  <a:lnTo>
                    <a:pt x="1357" y="927"/>
                  </a:lnTo>
                  <a:lnTo>
                    <a:pt x="1357" y="927"/>
                  </a:lnTo>
                  <a:lnTo>
                    <a:pt x="1349" y="924"/>
                  </a:lnTo>
                  <a:lnTo>
                    <a:pt x="1338" y="924"/>
                  </a:lnTo>
                  <a:lnTo>
                    <a:pt x="1312" y="924"/>
                  </a:lnTo>
                  <a:lnTo>
                    <a:pt x="1287" y="925"/>
                  </a:lnTo>
                  <a:lnTo>
                    <a:pt x="1274" y="925"/>
                  </a:lnTo>
                  <a:lnTo>
                    <a:pt x="1263" y="922"/>
                  </a:lnTo>
                  <a:lnTo>
                    <a:pt x="1263" y="922"/>
                  </a:lnTo>
                  <a:lnTo>
                    <a:pt x="1284" y="920"/>
                  </a:lnTo>
                  <a:lnTo>
                    <a:pt x="1309" y="918"/>
                  </a:lnTo>
                  <a:lnTo>
                    <a:pt x="1361" y="914"/>
                  </a:lnTo>
                  <a:lnTo>
                    <a:pt x="1361" y="914"/>
                  </a:lnTo>
                  <a:lnTo>
                    <a:pt x="1361" y="910"/>
                  </a:lnTo>
                  <a:lnTo>
                    <a:pt x="1361" y="906"/>
                  </a:lnTo>
                  <a:lnTo>
                    <a:pt x="1361" y="900"/>
                  </a:lnTo>
                  <a:lnTo>
                    <a:pt x="1363" y="899"/>
                  </a:lnTo>
                  <a:lnTo>
                    <a:pt x="1364" y="897"/>
                  </a:lnTo>
                  <a:lnTo>
                    <a:pt x="1364" y="897"/>
                  </a:lnTo>
                  <a:lnTo>
                    <a:pt x="1366" y="896"/>
                  </a:lnTo>
                  <a:lnTo>
                    <a:pt x="1364" y="896"/>
                  </a:lnTo>
                  <a:lnTo>
                    <a:pt x="1364" y="896"/>
                  </a:lnTo>
                  <a:lnTo>
                    <a:pt x="1322" y="892"/>
                  </a:lnTo>
                  <a:lnTo>
                    <a:pt x="1279" y="890"/>
                  </a:lnTo>
                  <a:lnTo>
                    <a:pt x="1190" y="889"/>
                  </a:lnTo>
                  <a:lnTo>
                    <a:pt x="1100" y="889"/>
                  </a:lnTo>
                  <a:lnTo>
                    <a:pt x="1015" y="890"/>
                  </a:lnTo>
                  <a:lnTo>
                    <a:pt x="1015" y="890"/>
                  </a:lnTo>
                  <a:close/>
                  <a:moveTo>
                    <a:pt x="185" y="966"/>
                  </a:moveTo>
                  <a:lnTo>
                    <a:pt x="185" y="966"/>
                  </a:lnTo>
                  <a:lnTo>
                    <a:pt x="178" y="960"/>
                  </a:lnTo>
                  <a:lnTo>
                    <a:pt x="170" y="953"/>
                  </a:lnTo>
                  <a:lnTo>
                    <a:pt x="160" y="945"/>
                  </a:lnTo>
                  <a:lnTo>
                    <a:pt x="149" y="939"/>
                  </a:lnTo>
                  <a:lnTo>
                    <a:pt x="149" y="939"/>
                  </a:lnTo>
                  <a:lnTo>
                    <a:pt x="147" y="936"/>
                  </a:lnTo>
                  <a:lnTo>
                    <a:pt x="144" y="934"/>
                  </a:lnTo>
                  <a:lnTo>
                    <a:pt x="137" y="929"/>
                  </a:lnTo>
                  <a:lnTo>
                    <a:pt x="130" y="924"/>
                  </a:lnTo>
                  <a:lnTo>
                    <a:pt x="127" y="921"/>
                  </a:lnTo>
                  <a:lnTo>
                    <a:pt x="125" y="915"/>
                  </a:lnTo>
                  <a:lnTo>
                    <a:pt x="125" y="915"/>
                  </a:lnTo>
                  <a:lnTo>
                    <a:pt x="113" y="924"/>
                  </a:lnTo>
                  <a:lnTo>
                    <a:pt x="102" y="931"/>
                  </a:lnTo>
                  <a:lnTo>
                    <a:pt x="90" y="938"/>
                  </a:lnTo>
                  <a:lnTo>
                    <a:pt x="76" y="942"/>
                  </a:lnTo>
                  <a:lnTo>
                    <a:pt x="49" y="955"/>
                  </a:lnTo>
                  <a:lnTo>
                    <a:pt x="38" y="960"/>
                  </a:lnTo>
                  <a:lnTo>
                    <a:pt x="26" y="969"/>
                  </a:lnTo>
                  <a:lnTo>
                    <a:pt x="26" y="969"/>
                  </a:lnTo>
                  <a:lnTo>
                    <a:pt x="74" y="1014"/>
                  </a:lnTo>
                  <a:lnTo>
                    <a:pt x="122" y="1059"/>
                  </a:lnTo>
                  <a:lnTo>
                    <a:pt x="147" y="1081"/>
                  </a:lnTo>
                  <a:lnTo>
                    <a:pt x="172" y="1101"/>
                  </a:lnTo>
                  <a:lnTo>
                    <a:pt x="198" y="1122"/>
                  </a:lnTo>
                  <a:lnTo>
                    <a:pt x="226" y="1140"/>
                  </a:lnTo>
                  <a:lnTo>
                    <a:pt x="226" y="1140"/>
                  </a:lnTo>
                  <a:lnTo>
                    <a:pt x="241" y="1156"/>
                  </a:lnTo>
                  <a:lnTo>
                    <a:pt x="257" y="1171"/>
                  </a:lnTo>
                  <a:lnTo>
                    <a:pt x="290" y="1199"/>
                  </a:lnTo>
                  <a:lnTo>
                    <a:pt x="324" y="1227"/>
                  </a:lnTo>
                  <a:lnTo>
                    <a:pt x="339" y="1243"/>
                  </a:lnTo>
                  <a:lnTo>
                    <a:pt x="355" y="1258"/>
                  </a:lnTo>
                  <a:lnTo>
                    <a:pt x="355" y="1258"/>
                  </a:lnTo>
                  <a:lnTo>
                    <a:pt x="360" y="1261"/>
                  </a:lnTo>
                  <a:lnTo>
                    <a:pt x="366" y="1265"/>
                  </a:lnTo>
                  <a:lnTo>
                    <a:pt x="370" y="1271"/>
                  </a:lnTo>
                  <a:lnTo>
                    <a:pt x="375" y="1273"/>
                  </a:lnTo>
                  <a:lnTo>
                    <a:pt x="375" y="1273"/>
                  </a:lnTo>
                  <a:lnTo>
                    <a:pt x="382" y="1259"/>
                  </a:lnTo>
                  <a:lnTo>
                    <a:pt x="389" y="1247"/>
                  </a:lnTo>
                  <a:lnTo>
                    <a:pt x="397" y="1234"/>
                  </a:lnTo>
                  <a:lnTo>
                    <a:pt x="405" y="1223"/>
                  </a:lnTo>
                  <a:lnTo>
                    <a:pt x="425" y="1200"/>
                  </a:lnTo>
                  <a:lnTo>
                    <a:pt x="445" y="1179"/>
                  </a:lnTo>
                  <a:lnTo>
                    <a:pt x="445" y="1179"/>
                  </a:lnTo>
                  <a:lnTo>
                    <a:pt x="443" y="1178"/>
                  </a:lnTo>
                  <a:lnTo>
                    <a:pt x="442" y="1178"/>
                  </a:lnTo>
                  <a:lnTo>
                    <a:pt x="442" y="1175"/>
                  </a:lnTo>
                  <a:lnTo>
                    <a:pt x="442" y="1175"/>
                  </a:lnTo>
                  <a:lnTo>
                    <a:pt x="432" y="1177"/>
                  </a:lnTo>
                  <a:lnTo>
                    <a:pt x="424" y="1181"/>
                  </a:lnTo>
                  <a:lnTo>
                    <a:pt x="408" y="1189"/>
                  </a:lnTo>
                  <a:lnTo>
                    <a:pt x="401" y="1193"/>
                  </a:lnTo>
                  <a:lnTo>
                    <a:pt x="394" y="1198"/>
                  </a:lnTo>
                  <a:lnTo>
                    <a:pt x="386" y="1199"/>
                  </a:lnTo>
                  <a:lnTo>
                    <a:pt x="376" y="1200"/>
                  </a:lnTo>
                  <a:lnTo>
                    <a:pt x="376" y="1200"/>
                  </a:lnTo>
                  <a:lnTo>
                    <a:pt x="389" y="1191"/>
                  </a:lnTo>
                  <a:lnTo>
                    <a:pt x="403" y="1182"/>
                  </a:lnTo>
                  <a:lnTo>
                    <a:pt x="415" y="1174"/>
                  </a:lnTo>
                  <a:lnTo>
                    <a:pt x="426" y="1163"/>
                  </a:lnTo>
                  <a:lnTo>
                    <a:pt x="426" y="1163"/>
                  </a:lnTo>
                  <a:lnTo>
                    <a:pt x="422" y="1160"/>
                  </a:lnTo>
                  <a:lnTo>
                    <a:pt x="419" y="1156"/>
                  </a:lnTo>
                  <a:lnTo>
                    <a:pt x="419" y="1156"/>
                  </a:lnTo>
                  <a:lnTo>
                    <a:pt x="405" y="1164"/>
                  </a:lnTo>
                  <a:lnTo>
                    <a:pt x="397" y="1167"/>
                  </a:lnTo>
                  <a:lnTo>
                    <a:pt x="394" y="1167"/>
                  </a:lnTo>
                  <a:lnTo>
                    <a:pt x="391" y="1165"/>
                  </a:lnTo>
                  <a:lnTo>
                    <a:pt x="391" y="1165"/>
                  </a:lnTo>
                  <a:lnTo>
                    <a:pt x="393" y="1161"/>
                  </a:lnTo>
                  <a:lnTo>
                    <a:pt x="394" y="1158"/>
                  </a:lnTo>
                  <a:lnTo>
                    <a:pt x="400" y="1156"/>
                  </a:lnTo>
                  <a:lnTo>
                    <a:pt x="405" y="1151"/>
                  </a:lnTo>
                  <a:lnTo>
                    <a:pt x="411" y="1147"/>
                  </a:lnTo>
                  <a:lnTo>
                    <a:pt x="411" y="1147"/>
                  </a:lnTo>
                  <a:lnTo>
                    <a:pt x="407" y="1146"/>
                  </a:lnTo>
                  <a:lnTo>
                    <a:pt x="403" y="1146"/>
                  </a:lnTo>
                  <a:lnTo>
                    <a:pt x="397" y="1149"/>
                  </a:lnTo>
                  <a:lnTo>
                    <a:pt x="393" y="1151"/>
                  </a:lnTo>
                  <a:lnTo>
                    <a:pt x="389" y="1154"/>
                  </a:lnTo>
                  <a:lnTo>
                    <a:pt x="384" y="1156"/>
                  </a:lnTo>
                  <a:lnTo>
                    <a:pt x="380" y="1156"/>
                  </a:lnTo>
                  <a:lnTo>
                    <a:pt x="376" y="1153"/>
                  </a:lnTo>
                  <a:lnTo>
                    <a:pt x="376" y="1153"/>
                  </a:lnTo>
                  <a:lnTo>
                    <a:pt x="380" y="1147"/>
                  </a:lnTo>
                  <a:lnTo>
                    <a:pt x="386" y="1143"/>
                  </a:lnTo>
                  <a:lnTo>
                    <a:pt x="398" y="1134"/>
                  </a:lnTo>
                  <a:lnTo>
                    <a:pt x="398" y="1134"/>
                  </a:lnTo>
                  <a:lnTo>
                    <a:pt x="394" y="1132"/>
                  </a:lnTo>
                  <a:lnTo>
                    <a:pt x="390" y="1130"/>
                  </a:lnTo>
                  <a:lnTo>
                    <a:pt x="384" y="1132"/>
                  </a:lnTo>
                  <a:lnTo>
                    <a:pt x="379" y="1134"/>
                  </a:lnTo>
                  <a:lnTo>
                    <a:pt x="367" y="1140"/>
                  </a:lnTo>
                  <a:lnTo>
                    <a:pt x="363" y="1140"/>
                  </a:lnTo>
                  <a:lnTo>
                    <a:pt x="358" y="1139"/>
                  </a:lnTo>
                  <a:lnTo>
                    <a:pt x="358" y="1139"/>
                  </a:lnTo>
                  <a:lnTo>
                    <a:pt x="359" y="1136"/>
                  </a:lnTo>
                  <a:lnTo>
                    <a:pt x="360" y="1133"/>
                  </a:lnTo>
                  <a:lnTo>
                    <a:pt x="367" y="1129"/>
                  </a:lnTo>
                  <a:lnTo>
                    <a:pt x="375" y="1125"/>
                  </a:lnTo>
                  <a:lnTo>
                    <a:pt x="382" y="1120"/>
                  </a:lnTo>
                  <a:lnTo>
                    <a:pt x="382" y="1120"/>
                  </a:lnTo>
                  <a:lnTo>
                    <a:pt x="379" y="1119"/>
                  </a:lnTo>
                  <a:lnTo>
                    <a:pt x="376" y="1118"/>
                  </a:lnTo>
                  <a:lnTo>
                    <a:pt x="375" y="1115"/>
                  </a:lnTo>
                  <a:lnTo>
                    <a:pt x="370" y="1113"/>
                  </a:lnTo>
                  <a:lnTo>
                    <a:pt x="370" y="1113"/>
                  </a:lnTo>
                  <a:lnTo>
                    <a:pt x="355" y="1120"/>
                  </a:lnTo>
                  <a:lnTo>
                    <a:pt x="346" y="1122"/>
                  </a:lnTo>
                  <a:lnTo>
                    <a:pt x="344" y="1122"/>
                  </a:lnTo>
                  <a:lnTo>
                    <a:pt x="339" y="1120"/>
                  </a:lnTo>
                  <a:lnTo>
                    <a:pt x="339" y="1120"/>
                  </a:lnTo>
                  <a:lnTo>
                    <a:pt x="341" y="1118"/>
                  </a:lnTo>
                  <a:lnTo>
                    <a:pt x="344" y="1115"/>
                  </a:lnTo>
                  <a:lnTo>
                    <a:pt x="351" y="1111"/>
                  </a:lnTo>
                  <a:lnTo>
                    <a:pt x="358" y="1108"/>
                  </a:lnTo>
                  <a:lnTo>
                    <a:pt x="360" y="1106"/>
                  </a:lnTo>
                  <a:lnTo>
                    <a:pt x="362" y="1102"/>
                  </a:lnTo>
                  <a:lnTo>
                    <a:pt x="362" y="1102"/>
                  </a:lnTo>
                  <a:lnTo>
                    <a:pt x="351" y="1094"/>
                  </a:lnTo>
                  <a:lnTo>
                    <a:pt x="351" y="1094"/>
                  </a:lnTo>
                  <a:lnTo>
                    <a:pt x="341" y="1098"/>
                  </a:lnTo>
                  <a:lnTo>
                    <a:pt x="332" y="1102"/>
                  </a:lnTo>
                  <a:lnTo>
                    <a:pt x="324" y="1106"/>
                  </a:lnTo>
                  <a:lnTo>
                    <a:pt x="313" y="1109"/>
                  </a:lnTo>
                  <a:lnTo>
                    <a:pt x="313" y="1109"/>
                  </a:lnTo>
                  <a:lnTo>
                    <a:pt x="304" y="1115"/>
                  </a:lnTo>
                  <a:lnTo>
                    <a:pt x="295" y="1122"/>
                  </a:lnTo>
                  <a:lnTo>
                    <a:pt x="285" y="1126"/>
                  </a:lnTo>
                  <a:lnTo>
                    <a:pt x="280" y="1127"/>
                  </a:lnTo>
                  <a:lnTo>
                    <a:pt x="275" y="1127"/>
                  </a:lnTo>
                  <a:lnTo>
                    <a:pt x="275" y="1127"/>
                  </a:lnTo>
                  <a:lnTo>
                    <a:pt x="280" y="1120"/>
                  </a:lnTo>
                  <a:lnTo>
                    <a:pt x="287" y="1115"/>
                  </a:lnTo>
                  <a:lnTo>
                    <a:pt x="296" y="1109"/>
                  </a:lnTo>
                  <a:lnTo>
                    <a:pt x="304" y="1105"/>
                  </a:lnTo>
                  <a:lnTo>
                    <a:pt x="321" y="1095"/>
                  </a:lnTo>
                  <a:lnTo>
                    <a:pt x="330" y="1091"/>
                  </a:lnTo>
                  <a:lnTo>
                    <a:pt x="338" y="1085"/>
                  </a:lnTo>
                  <a:lnTo>
                    <a:pt x="338" y="1085"/>
                  </a:lnTo>
                  <a:lnTo>
                    <a:pt x="335" y="1081"/>
                  </a:lnTo>
                  <a:lnTo>
                    <a:pt x="331" y="1078"/>
                  </a:lnTo>
                  <a:lnTo>
                    <a:pt x="321" y="1073"/>
                  </a:lnTo>
                  <a:lnTo>
                    <a:pt x="321" y="1073"/>
                  </a:lnTo>
                  <a:lnTo>
                    <a:pt x="314" y="1075"/>
                  </a:lnTo>
                  <a:lnTo>
                    <a:pt x="307" y="1078"/>
                  </a:lnTo>
                  <a:lnTo>
                    <a:pt x="300" y="1083"/>
                  </a:lnTo>
                  <a:lnTo>
                    <a:pt x="293" y="1085"/>
                  </a:lnTo>
                  <a:lnTo>
                    <a:pt x="293" y="1085"/>
                  </a:lnTo>
                  <a:lnTo>
                    <a:pt x="292" y="1081"/>
                  </a:lnTo>
                  <a:lnTo>
                    <a:pt x="293" y="1078"/>
                  </a:lnTo>
                  <a:lnTo>
                    <a:pt x="296" y="1075"/>
                  </a:lnTo>
                  <a:lnTo>
                    <a:pt x="299" y="1073"/>
                  </a:lnTo>
                  <a:lnTo>
                    <a:pt x="306" y="1067"/>
                  </a:lnTo>
                  <a:lnTo>
                    <a:pt x="309" y="1064"/>
                  </a:lnTo>
                  <a:lnTo>
                    <a:pt x="310" y="1061"/>
                  </a:lnTo>
                  <a:lnTo>
                    <a:pt x="310" y="1061"/>
                  </a:lnTo>
                  <a:lnTo>
                    <a:pt x="307" y="1060"/>
                  </a:lnTo>
                  <a:lnTo>
                    <a:pt x="306" y="1057"/>
                  </a:lnTo>
                  <a:lnTo>
                    <a:pt x="304" y="1056"/>
                  </a:lnTo>
                  <a:lnTo>
                    <a:pt x="300" y="1056"/>
                  </a:lnTo>
                  <a:lnTo>
                    <a:pt x="300" y="1056"/>
                  </a:lnTo>
                  <a:lnTo>
                    <a:pt x="293" y="1060"/>
                  </a:lnTo>
                  <a:lnTo>
                    <a:pt x="285" y="1064"/>
                  </a:lnTo>
                  <a:lnTo>
                    <a:pt x="276" y="1066"/>
                  </a:lnTo>
                  <a:lnTo>
                    <a:pt x="272" y="1066"/>
                  </a:lnTo>
                  <a:lnTo>
                    <a:pt x="269" y="1064"/>
                  </a:lnTo>
                  <a:lnTo>
                    <a:pt x="269" y="1064"/>
                  </a:lnTo>
                  <a:lnTo>
                    <a:pt x="273" y="1059"/>
                  </a:lnTo>
                  <a:lnTo>
                    <a:pt x="280" y="1054"/>
                  </a:lnTo>
                  <a:lnTo>
                    <a:pt x="293" y="1049"/>
                  </a:lnTo>
                  <a:lnTo>
                    <a:pt x="293" y="1049"/>
                  </a:lnTo>
                  <a:lnTo>
                    <a:pt x="290" y="1046"/>
                  </a:lnTo>
                  <a:lnTo>
                    <a:pt x="286" y="1043"/>
                  </a:lnTo>
                  <a:lnTo>
                    <a:pt x="280" y="1039"/>
                  </a:lnTo>
                  <a:lnTo>
                    <a:pt x="280" y="1039"/>
                  </a:lnTo>
                  <a:lnTo>
                    <a:pt x="272" y="1043"/>
                  </a:lnTo>
                  <a:lnTo>
                    <a:pt x="264" y="1049"/>
                  </a:lnTo>
                  <a:lnTo>
                    <a:pt x="254" y="1052"/>
                  </a:lnTo>
                  <a:lnTo>
                    <a:pt x="248" y="1052"/>
                  </a:lnTo>
                  <a:lnTo>
                    <a:pt x="244" y="1052"/>
                  </a:lnTo>
                  <a:lnTo>
                    <a:pt x="244" y="1052"/>
                  </a:lnTo>
                  <a:lnTo>
                    <a:pt x="250" y="1045"/>
                  </a:lnTo>
                  <a:lnTo>
                    <a:pt x="255" y="1040"/>
                  </a:lnTo>
                  <a:lnTo>
                    <a:pt x="262" y="1036"/>
                  </a:lnTo>
                  <a:lnTo>
                    <a:pt x="271" y="1033"/>
                  </a:lnTo>
                  <a:lnTo>
                    <a:pt x="271" y="1033"/>
                  </a:lnTo>
                  <a:lnTo>
                    <a:pt x="268" y="1031"/>
                  </a:lnTo>
                  <a:lnTo>
                    <a:pt x="266" y="1029"/>
                  </a:lnTo>
                  <a:lnTo>
                    <a:pt x="261" y="1029"/>
                  </a:lnTo>
                  <a:lnTo>
                    <a:pt x="254" y="1031"/>
                  </a:lnTo>
                  <a:lnTo>
                    <a:pt x="248" y="1032"/>
                  </a:lnTo>
                  <a:lnTo>
                    <a:pt x="241" y="1035"/>
                  </a:lnTo>
                  <a:lnTo>
                    <a:pt x="234" y="1038"/>
                  </a:lnTo>
                  <a:lnTo>
                    <a:pt x="229" y="1038"/>
                  </a:lnTo>
                  <a:lnTo>
                    <a:pt x="226" y="1036"/>
                  </a:lnTo>
                  <a:lnTo>
                    <a:pt x="224" y="1035"/>
                  </a:lnTo>
                  <a:lnTo>
                    <a:pt x="224" y="1035"/>
                  </a:lnTo>
                  <a:lnTo>
                    <a:pt x="231" y="1029"/>
                  </a:lnTo>
                  <a:lnTo>
                    <a:pt x="238" y="1026"/>
                  </a:lnTo>
                  <a:lnTo>
                    <a:pt x="252" y="1018"/>
                  </a:lnTo>
                  <a:lnTo>
                    <a:pt x="252" y="1018"/>
                  </a:lnTo>
                  <a:lnTo>
                    <a:pt x="248" y="1015"/>
                  </a:lnTo>
                  <a:lnTo>
                    <a:pt x="245" y="1014"/>
                  </a:lnTo>
                  <a:lnTo>
                    <a:pt x="243" y="1011"/>
                  </a:lnTo>
                  <a:lnTo>
                    <a:pt x="240" y="1010"/>
                  </a:lnTo>
                  <a:lnTo>
                    <a:pt x="240" y="1010"/>
                  </a:lnTo>
                  <a:lnTo>
                    <a:pt x="222" y="1018"/>
                  </a:lnTo>
                  <a:lnTo>
                    <a:pt x="205" y="1025"/>
                  </a:lnTo>
                  <a:lnTo>
                    <a:pt x="188" y="1032"/>
                  </a:lnTo>
                  <a:lnTo>
                    <a:pt x="179" y="1036"/>
                  </a:lnTo>
                  <a:lnTo>
                    <a:pt x="172" y="1042"/>
                  </a:lnTo>
                  <a:lnTo>
                    <a:pt x="172" y="1042"/>
                  </a:lnTo>
                  <a:lnTo>
                    <a:pt x="170" y="1039"/>
                  </a:lnTo>
                  <a:lnTo>
                    <a:pt x="168" y="1035"/>
                  </a:lnTo>
                  <a:lnTo>
                    <a:pt x="168" y="1035"/>
                  </a:lnTo>
                  <a:lnTo>
                    <a:pt x="174" y="1028"/>
                  </a:lnTo>
                  <a:lnTo>
                    <a:pt x="181" y="1024"/>
                  </a:lnTo>
                  <a:lnTo>
                    <a:pt x="198" y="1015"/>
                  </a:lnTo>
                  <a:lnTo>
                    <a:pt x="213" y="1008"/>
                  </a:lnTo>
                  <a:lnTo>
                    <a:pt x="222" y="1004"/>
                  </a:lnTo>
                  <a:lnTo>
                    <a:pt x="227" y="998"/>
                  </a:lnTo>
                  <a:lnTo>
                    <a:pt x="227" y="998"/>
                  </a:lnTo>
                  <a:lnTo>
                    <a:pt x="205" y="979"/>
                  </a:lnTo>
                  <a:lnTo>
                    <a:pt x="193" y="970"/>
                  </a:lnTo>
                  <a:lnTo>
                    <a:pt x="182" y="965"/>
                  </a:lnTo>
                  <a:lnTo>
                    <a:pt x="182" y="965"/>
                  </a:lnTo>
                  <a:lnTo>
                    <a:pt x="184" y="965"/>
                  </a:lnTo>
                  <a:lnTo>
                    <a:pt x="185" y="966"/>
                  </a:lnTo>
                  <a:lnTo>
                    <a:pt x="185" y="966"/>
                  </a:lnTo>
                  <a:close/>
                  <a:moveTo>
                    <a:pt x="12" y="1010"/>
                  </a:moveTo>
                  <a:lnTo>
                    <a:pt x="12" y="1010"/>
                  </a:lnTo>
                  <a:lnTo>
                    <a:pt x="102" y="1081"/>
                  </a:lnTo>
                  <a:lnTo>
                    <a:pt x="191" y="1153"/>
                  </a:lnTo>
                  <a:lnTo>
                    <a:pt x="278" y="1226"/>
                  </a:lnTo>
                  <a:lnTo>
                    <a:pt x="363" y="1300"/>
                  </a:lnTo>
                  <a:lnTo>
                    <a:pt x="363" y="1300"/>
                  </a:lnTo>
                  <a:lnTo>
                    <a:pt x="366" y="1292"/>
                  </a:lnTo>
                  <a:lnTo>
                    <a:pt x="370" y="1285"/>
                  </a:lnTo>
                  <a:lnTo>
                    <a:pt x="370" y="1285"/>
                  </a:lnTo>
                  <a:lnTo>
                    <a:pt x="365" y="1282"/>
                  </a:lnTo>
                  <a:lnTo>
                    <a:pt x="360" y="1278"/>
                  </a:lnTo>
                  <a:lnTo>
                    <a:pt x="356" y="1273"/>
                  </a:lnTo>
                  <a:lnTo>
                    <a:pt x="353" y="1272"/>
                  </a:lnTo>
                  <a:lnTo>
                    <a:pt x="351" y="1271"/>
                  </a:lnTo>
                  <a:lnTo>
                    <a:pt x="351" y="1271"/>
                  </a:lnTo>
                  <a:lnTo>
                    <a:pt x="349" y="1266"/>
                  </a:lnTo>
                  <a:lnTo>
                    <a:pt x="346" y="1264"/>
                  </a:lnTo>
                  <a:lnTo>
                    <a:pt x="342" y="1261"/>
                  </a:lnTo>
                  <a:lnTo>
                    <a:pt x="339" y="1258"/>
                  </a:lnTo>
                  <a:lnTo>
                    <a:pt x="339" y="1258"/>
                  </a:lnTo>
                  <a:lnTo>
                    <a:pt x="324" y="1243"/>
                  </a:lnTo>
                  <a:lnTo>
                    <a:pt x="309" y="1227"/>
                  </a:lnTo>
                  <a:lnTo>
                    <a:pt x="292" y="1212"/>
                  </a:lnTo>
                  <a:lnTo>
                    <a:pt x="273" y="1199"/>
                  </a:lnTo>
                  <a:lnTo>
                    <a:pt x="273" y="1199"/>
                  </a:lnTo>
                  <a:lnTo>
                    <a:pt x="231" y="1161"/>
                  </a:lnTo>
                  <a:lnTo>
                    <a:pt x="209" y="1143"/>
                  </a:lnTo>
                  <a:lnTo>
                    <a:pt x="186" y="1126"/>
                  </a:lnTo>
                  <a:lnTo>
                    <a:pt x="186" y="1126"/>
                  </a:lnTo>
                  <a:lnTo>
                    <a:pt x="164" y="1109"/>
                  </a:lnTo>
                  <a:lnTo>
                    <a:pt x="143" y="1091"/>
                  </a:lnTo>
                  <a:lnTo>
                    <a:pt x="99" y="1054"/>
                  </a:lnTo>
                  <a:lnTo>
                    <a:pt x="99" y="1054"/>
                  </a:lnTo>
                  <a:lnTo>
                    <a:pt x="94" y="1046"/>
                  </a:lnTo>
                  <a:lnTo>
                    <a:pt x="85" y="1039"/>
                  </a:lnTo>
                  <a:lnTo>
                    <a:pt x="70" y="1024"/>
                  </a:lnTo>
                  <a:lnTo>
                    <a:pt x="52" y="1010"/>
                  </a:lnTo>
                  <a:lnTo>
                    <a:pt x="35" y="994"/>
                  </a:lnTo>
                  <a:lnTo>
                    <a:pt x="35" y="994"/>
                  </a:lnTo>
                  <a:lnTo>
                    <a:pt x="32" y="988"/>
                  </a:lnTo>
                  <a:lnTo>
                    <a:pt x="29" y="984"/>
                  </a:lnTo>
                  <a:lnTo>
                    <a:pt x="25" y="981"/>
                  </a:lnTo>
                  <a:lnTo>
                    <a:pt x="19" y="979"/>
                  </a:lnTo>
                  <a:lnTo>
                    <a:pt x="19" y="979"/>
                  </a:lnTo>
                  <a:lnTo>
                    <a:pt x="17" y="986"/>
                  </a:lnTo>
                  <a:lnTo>
                    <a:pt x="15" y="994"/>
                  </a:lnTo>
                  <a:lnTo>
                    <a:pt x="12" y="1010"/>
                  </a:lnTo>
                  <a:lnTo>
                    <a:pt x="12" y="1010"/>
                  </a:lnTo>
                  <a:close/>
                  <a:moveTo>
                    <a:pt x="1399" y="1049"/>
                  </a:moveTo>
                  <a:lnTo>
                    <a:pt x="1399" y="1049"/>
                  </a:lnTo>
                  <a:lnTo>
                    <a:pt x="1380" y="1047"/>
                  </a:lnTo>
                  <a:lnTo>
                    <a:pt x="1363" y="1046"/>
                  </a:lnTo>
                  <a:lnTo>
                    <a:pt x="1328" y="1046"/>
                  </a:lnTo>
                  <a:lnTo>
                    <a:pt x="1294" y="1047"/>
                  </a:lnTo>
                  <a:lnTo>
                    <a:pt x="1260" y="1049"/>
                  </a:lnTo>
                  <a:lnTo>
                    <a:pt x="1260" y="1049"/>
                  </a:lnTo>
                  <a:lnTo>
                    <a:pt x="1235" y="1049"/>
                  </a:lnTo>
                  <a:lnTo>
                    <a:pt x="1208" y="1049"/>
                  </a:lnTo>
                  <a:lnTo>
                    <a:pt x="1158" y="1052"/>
                  </a:lnTo>
                  <a:lnTo>
                    <a:pt x="1158" y="1052"/>
                  </a:lnTo>
                  <a:lnTo>
                    <a:pt x="1110" y="1050"/>
                  </a:lnTo>
                  <a:lnTo>
                    <a:pt x="1062" y="1052"/>
                  </a:lnTo>
                  <a:lnTo>
                    <a:pt x="1062" y="1052"/>
                  </a:lnTo>
                  <a:lnTo>
                    <a:pt x="1013" y="1052"/>
                  </a:lnTo>
                  <a:lnTo>
                    <a:pt x="964" y="1052"/>
                  </a:lnTo>
                  <a:lnTo>
                    <a:pt x="915" y="1052"/>
                  </a:lnTo>
                  <a:lnTo>
                    <a:pt x="863" y="1054"/>
                  </a:lnTo>
                  <a:lnTo>
                    <a:pt x="863" y="1054"/>
                  </a:lnTo>
                  <a:lnTo>
                    <a:pt x="834" y="1056"/>
                  </a:lnTo>
                  <a:lnTo>
                    <a:pt x="804" y="1056"/>
                  </a:lnTo>
                  <a:lnTo>
                    <a:pt x="773" y="1056"/>
                  </a:lnTo>
                  <a:lnTo>
                    <a:pt x="742" y="1059"/>
                  </a:lnTo>
                  <a:lnTo>
                    <a:pt x="742" y="1059"/>
                  </a:lnTo>
                  <a:lnTo>
                    <a:pt x="744" y="1063"/>
                  </a:lnTo>
                  <a:lnTo>
                    <a:pt x="745" y="1067"/>
                  </a:lnTo>
                  <a:lnTo>
                    <a:pt x="748" y="1073"/>
                  </a:lnTo>
                  <a:lnTo>
                    <a:pt x="751" y="1074"/>
                  </a:lnTo>
                  <a:lnTo>
                    <a:pt x="754" y="1074"/>
                  </a:lnTo>
                  <a:lnTo>
                    <a:pt x="754" y="1074"/>
                  </a:lnTo>
                  <a:lnTo>
                    <a:pt x="791" y="1075"/>
                  </a:lnTo>
                  <a:lnTo>
                    <a:pt x="836" y="1075"/>
                  </a:lnTo>
                  <a:lnTo>
                    <a:pt x="884" y="1075"/>
                  </a:lnTo>
                  <a:lnTo>
                    <a:pt x="908" y="1077"/>
                  </a:lnTo>
                  <a:lnTo>
                    <a:pt x="932" y="1078"/>
                  </a:lnTo>
                  <a:lnTo>
                    <a:pt x="932" y="1078"/>
                  </a:lnTo>
                  <a:lnTo>
                    <a:pt x="943" y="1077"/>
                  </a:lnTo>
                  <a:lnTo>
                    <a:pt x="956" y="1074"/>
                  </a:lnTo>
                  <a:lnTo>
                    <a:pt x="985" y="1074"/>
                  </a:lnTo>
                  <a:lnTo>
                    <a:pt x="1013" y="1074"/>
                  </a:lnTo>
                  <a:lnTo>
                    <a:pt x="1037" y="1075"/>
                  </a:lnTo>
                  <a:lnTo>
                    <a:pt x="1037" y="1075"/>
                  </a:lnTo>
                  <a:lnTo>
                    <a:pt x="1074" y="1070"/>
                  </a:lnTo>
                  <a:lnTo>
                    <a:pt x="1113" y="1067"/>
                  </a:lnTo>
                  <a:lnTo>
                    <a:pt x="1154" y="1066"/>
                  </a:lnTo>
                  <a:lnTo>
                    <a:pt x="1196" y="1066"/>
                  </a:lnTo>
                  <a:lnTo>
                    <a:pt x="1283" y="1067"/>
                  </a:lnTo>
                  <a:lnTo>
                    <a:pt x="1368" y="1070"/>
                  </a:lnTo>
                  <a:lnTo>
                    <a:pt x="1368" y="1070"/>
                  </a:lnTo>
                  <a:lnTo>
                    <a:pt x="1415" y="1068"/>
                  </a:lnTo>
                  <a:lnTo>
                    <a:pt x="1415" y="1068"/>
                  </a:lnTo>
                  <a:lnTo>
                    <a:pt x="1427" y="1070"/>
                  </a:lnTo>
                  <a:lnTo>
                    <a:pt x="1433" y="1068"/>
                  </a:lnTo>
                  <a:lnTo>
                    <a:pt x="1436" y="1067"/>
                  </a:lnTo>
                  <a:lnTo>
                    <a:pt x="1439" y="1066"/>
                  </a:lnTo>
                  <a:lnTo>
                    <a:pt x="1439" y="1066"/>
                  </a:lnTo>
                  <a:lnTo>
                    <a:pt x="1436" y="1060"/>
                  </a:lnTo>
                  <a:lnTo>
                    <a:pt x="1432" y="1057"/>
                  </a:lnTo>
                  <a:lnTo>
                    <a:pt x="1427" y="1054"/>
                  </a:lnTo>
                  <a:lnTo>
                    <a:pt x="1422" y="1053"/>
                  </a:lnTo>
                  <a:lnTo>
                    <a:pt x="1411" y="1050"/>
                  </a:lnTo>
                  <a:lnTo>
                    <a:pt x="1399" y="1049"/>
                  </a:lnTo>
                  <a:lnTo>
                    <a:pt x="1399" y="1049"/>
                  </a:lnTo>
                  <a:close/>
                  <a:moveTo>
                    <a:pt x="738" y="1156"/>
                  </a:moveTo>
                  <a:lnTo>
                    <a:pt x="738" y="1156"/>
                  </a:lnTo>
                  <a:lnTo>
                    <a:pt x="734" y="1147"/>
                  </a:lnTo>
                  <a:lnTo>
                    <a:pt x="730" y="1139"/>
                  </a:lnTo>
                  <a:lnTo>
                    <a:pt x="728" y="1129"/>
                  </a:lnTo>
                  <a:lnTo>
                    <a:pt x="727" y="1118"/>
                  </a:lnTo>
                  <a:lnTo>
                    <a:pt x="727" y="1118"/>
                  </a:lnTo>
                  <a:lnTo>
                    <a:pt x="728" y="1102"/>
                  </a:lnTo>
                  <a:lnTo>
                    <a:pt x="731" y="1088"/>
                  </a:lnTo>
                  <a:lnTo>
                    <a:pt x="732" y="1075"/>
                  </a:lnTo>
                  <a:lnTo>
                    <a:pt x="732" y="1071"/>
                  </a:lnTo>
                  <a:lnTo>
                    <a:pt x="730" y="1067"/>
                  </a:lnTo>
                  <a:lnTo>
                    <a:pt x="730" y="1067"/>
                  </a:lnTo>
                  <a:lnTo>
                    <a:pt x="725" y="1071"/>
                  </a:lnTo>
                  <a:lnTo>
                    <a:pt x="721" y="1077"/>
                  </a:lnTo>
                  <a:lnTo>
                    <a:pt x="716" y="1088"/>
                  </a:lnTo>
                  <a:lnTo>
                    <a:pt x="714" y="1102"/>
                  </a:lnTo>
                  <a:lnTo>
                    <a:pt x="713" y="1116"/>
                  </a:lnTo>
                  <a:lnTo>
                    <a:pt x="716" y="1130"/>
                  </a:lnTo>
                  <a:lnTo>
                    <a:pt x="721" y="1141"/>
                  </a:lnTo>
                  <a:lnTo>
                    <a:pt x="724" y="1147"/>
                  </a:lnTo>
                  <a:lnTo>
                    <a:pt x="728" y="1150"/>
                  </a:lnTo>
                  <a:lnTo>
                    <a:pt x="732" y="1154"/>
                  </a:lnTo>
                  <a:lnTo>
                    <a:pt x="738" y="1156"/>
                  </a:lnTo>
                  <a:lnTo>
                    <a:pt x="738" y="1156"/>
                  </a:lnTo>
                  <a:close/>
                  <a:moveTo>
                    <a:pt x="787" y="1122"/>
                  </a:moveTo>
                  <a:lnTo>
                    <a:pt x="787" y="1122"/>
                  </a:lnTo>
                  <a:lnTo>
                    <a:pt x="770" y="1120"/>
                  </a:lnTo>
                  <a:lnTo>
                    <a:pt x="759" y="1122"/>
                  </a:lnTo>
                  <a:lnTo>
                    <a:pt x="755" y="1123"/>
                  </a:lnTo>
                  <a:lnTo>
                    <a:pt x="752" y="1125"/>
                  </a:lnTo>
                  <a:lnTo>
                    <a:pt x="752" y="1125"/>
                  </a:lnTo>
                  <a:lnTo>
                    <a:pt x="754" y="1127"/>
                  </a:lnTo>
                  <a:lnTo>
                    <a:pt x="755" y="1129"/>
                  </a:lnTo>
                  <a:lnTo>
                    <a:pt x="759" y="1130"/>
                  </a:lnTo>
                  <a:lnTo>
                    <a:pt x="770" y="1132"/>
                  </a:lnTo>
                  <a:lnTo>
                    <a:pt x="770" y="1132"/>
                  </a:lnTo>
                  <a:lnTo>
                    <a:pt x="838" y="1139"/>
                  </a:lnTo>
                  <a:lnTo>
                    <a:pt x="873" y="1140"/>
                  </a:lnTo>
                  <a:lnTo>
                    <a:pt x="901" y="1140"/>
                  </a:lnTo>
                  <a:lnTo>
                    <a:pt x="901" y="1140"/>
                  </a:lnTo>
                  <a:lnTo>
                    <a:pt x="901" y="1140"/>
                  </a:lnTo>
                  <a:lnTo>
                    <a:pt x="902" y="1139"/>
                  </a:lnTo>
                  <a:lnTo>
                    <a:pt x="907" y="1139"/>
                  </a:lnTo>
                  <a:lnTo>
                    <a:pt x="914" y="1139"/>
                  </a:lnTo>
                  <a:lnTo>
                    <a:pt x="919" y="1137"/>
                  </a:lnTo>
                  <a:lnTo>
                    <a:pt x="919" y="1137"/>
                  </a:lnTo>
                  <a:lnTo>
                    <a:pt x="926" y="1139"/>
                  </a:lnTo>
                  <a:lnTo>
                    <a:pt x="932" y="1139"/>
                  </a:lnTo>
                  <a:lnTo>
                    <a:pt x="946" y="1139"/>
                  </a:lnTo>
                  <a:lnTo>
                    <a:pt x="959" y="1137"/>
                  </a:lnTo>
                  <a:lnTo>
                    <a:pt x="964" y="1137"/>
                  </a:lnTo>
                  <a:lnTo>
                    <a:pt x="970" y="1137"/>
                  </a:lnTo>
                  <a:lnTo>
                    <a:pt x="970" y="1137"/>
                  </a:lnTo>
                  <a:lnTo>
                    <a:pt x="967" y="1137"/>
                  </a:lnTo>
                  <a:lnTo>
                    <a:pt x="966" y="1139"/>
                  </a:lnTo>
                  <a:lnTo>
                    <a:pt x="966" y="1139"/>
                  </a:lnTo>
                  <a:lnTo>
                    <a:pt x="966" y="1139"/>
                  </a:lnTo>
                  <a:lnTo>
                    <a:pt x="968" y="1139"/>
                  </a:lnTo>
                  <a:lnTo>
                    <a:pt x="971" y="1139"/>
                  </a:lnTo>
                  <a:lnTo>
                    <a:pt x="973" y="1136"/>
                  </a:lnTo>
                  <a:lnTo>
                    <a:pt x="973" y="1136"/>
                  </a:lnTo>
                  <a:lnTo>
                    <a:pt x="1076" y="1134"/>
                  </a:lnTo>
                  <a:lnTo>
                    <a:pt x="1187" y="1132"/>
                  </a:lnTo>
                  <a:lnTo>
                    <a:pt x="1300" y="1130"/>
                  </a:lnTo>
                  <a:lnTo>
                    <a:pt x="1356" y="1130"/>
                  </a:lnTo>
                  <a:lnTo>
                    <a:pt x="1409" y="1130"/>
                  </a:lnTo>
                  <a:lnTo>
                    <a:pt x="1409" y="1130"/>
                  </a:lnTo>
                  <a:lnTo>
                    <a:pt x="1408" y="1129"/>
                  </a:lnTo>
                  <a:lnTo>
                    <a:pt x="1406" y="1126"/>
                  </a:lnTo>
                  <a:lnTo>
                    <a:pt x="1404" y="1119"/>
                  </a:lnTo>
                  <a:lnTo>
                    <a:pt x="1404" y="1119"/>
                  </a:lnTo>
                  <a:lnTo>
                    <a:pt x="1387" y="1116"/>
                  </a:lnTo>
                  <a:lnTo>
                    <a:pt x="1368" y="1115"/>
                  </a:lnTo>
                  <a:lnTo>
                    <a:pt x="1329" y="1113"/>
                  </a:lnTo>
                  <a:lnTo>
                    <a:pt x="1291" y="1113"/>
                  </a:lnTo>
                  <a:lnTo>
                    <a:pt x="1255" y="1113"/>
                  </a:lnTo>
                  <a:lnTo>
                    <a:pt x="1255" y="1113"/>
                  </a:lnTo>
                  <a:lnTo>
                    <a:pt x="1245" y="1112"/>
                  </a:lnTo>
                  <a:lnTo>
                    <a:pt x="1239" y="1111"/>
                  </a:lnTo>
                  <a:lnTo>
                    <a:pt x="1235" y="1108"/>
                  </a:lnTo>
                  <a:lnTo>
                    <a:pt x="1235" y="1108"/>
                  </a:lnTo>
                  <a:lnTo>
                    <a:pt x="1301" y="1106"/>
                  </a:lnTo>
                  <a:lnTo>
                    <a:pt x="1333" y="1106"/>
                  </a:lnTo>
                  <a:lnTo>
                    <a:pt x="1366" y="1106"/>
                  </a:lnTo>
                  <a:lnTo>
                    <a:pt x="1366" y="1106"/>
                  </a:lnTo>
                  <a:lnTo>
                    <a:pt x="1378" y="1108"/>
                  </a:lnTo>
                  <a:lnTo>
                    <a:pt x="1391" y="1111"/>
                  </a:lnTo>
                  <a:lnTo>
                    <a:pt x="1396" y="1111"/>
                  </a:lnTo>
                  <a:lnTo>
                    <a:pt x="1402" y="1109"/>
                  </a:lnTo>
                  <a:lnTo>
                    <a:pt x="1408" y="1108"/>
                  </a:lnTo>
                  <a:lnTo>
                    <a:pt x="1413" y="1104"/>
                  </a:lnTo>
                  <a:lnTo>
                    <a:pt x="1413" y="1104"/>
                  </a:lnTo>
                  <a:lnTo>
                    <a:pt x="1392" y="1102"/>
                  </a:lnTo>
                  <a:lnTo>
                    <a:pt x="1367" y="1101"/>
                  </a:lnTo>
                  <a:lnTo>
                    <a:pt x="1343" y="1099"/>
                  </a:lnTo>
                  <a:lnTo>
                    <a:pt x="1323" y="1097"/>
                  </a:lnTo>
                  <a:lnTo>
                    <a:pt x="1323" y="1097"/>
                  </a:lnTo>
                  <a:lnTo>
                    <a:pt x="1332" y="1095"/>
                  </a:lnTo>
                  <a:lnTo>
                    <a:pt x="1342" y="1094"/>
                  </a:lnTo>
                  <a:lnTo>
                    <a:pt x="1363" y="1092"/>
                  </a:lnTo>
                  <a:lnTo>
                    <a:pt x="1384" y="1094"/>
                  </a:lnTo>
                  <a:lnTo>
                    <a:pt x="1405" y="1092"/>
                  </a:lnTo>
                  <a:lnTo>
                    <a:pt x="1405" y="1092"/>
                  </a:lnTo>
                  <a:lnTo>
                    <a:pt x="1406" y="1090"/>
                  </a:lnTo>
                  <a:lnTo>
                    <a:pt x="1408" y="1087"/>
                  </a:lnTo>
                  <a:lnTo>
                    <a:pt x="1409" y="1083"/>
                  </a:lnTo>
                  <a:lnTo>
                    <a:pt x="1412" y="1080"/>
                  </a:lnTo>
                  <a:lnTo>
                    <a:pt x="1412" y="1080"/>
                  </a:lnTo>
                  <a:lnTo>
                    <a:pt x="1373" y="1080"/>
                  </a:lnTo>
                  <a:lnTo>
                    <a:pt x="1331" y="1080"/>
                  </a:lnTo>
                  <a:lnTo>
                    <a:pt x="1245" y="1077"/>
                  </a:lnTo>
                  <a:lnTo>
                    <a:pt x="1158" y="1075"/>
                  </a:lnTo>
                  <a:lnTo>
                    <a:pt x="1116" y="1077"/>
                  </a:lnTo>
                  <a:lnTo>
                    <a:pt x="1075" y="1078"/>
                  </a:lnTo>
                  <a:lnTo>
                    <a:pt x="1075" y="1078"/>
                  </a:lnTo>
                  <a:lnTo>
                    <a:pt x="1034" y="1081"/>
                  </a:lnTo>
                  <a:lnTo>
                    <a:pt x="994" y="1084"/>
                  </a:lnTo>
                  <a:lnTo>
                    <a:pt x="915" y="1085"/>
                  </a:lnTo>
                  <a:lnTo>
                    <a:pt x="755" y="1087"/>
                  </a:lnTo>
                  <a:lnTo>
                    <a:pt x="755" y="1087"/>
                  </a:lnTo>
                  <a:lnTo>
                    <a:pt x="756" y="1092"/>
                  </a:lnTo>
                  <a:lnTo>
                    <a:pt x="756" y="1098"/>
                  </a:lnTo>
                  <a:lnTo>
                    <a:pt x="756" y="1098"/>
                  </a:lnTo>
                  <a:lnTo>
                    <a:pt x="765" y="1099"/>
                  </a:lnTo>
                  <a:lnTo>
                    <a:pt x="775" y="1099"/>
                  </a:lnTo>
                  <a:lnTo>
                    <a:pt x="794" y="1099"/>
                  </a:lnTo>
                  <a:lnTo>
                    <a:pt x="814" y="1098"/>
                  </a:lnTo>
                  <a:lnTo>
                    <a:pt x="825" y="1098"/>
                  </a:lnTo>
                  <a:lnTo>
                    <a:pt x="835" y="1099"/>
                  </a:lnTo>
                  <a:lnTo>
                    <a:pt x="835" y="1099"/>
                  </a:lnTo>
                  <a:lnTo>
                    <a:pt x="828" y="1102"/>
                  </a:lnTo>
                  <a:lnTo>
                    <a:pt x="820" y="1105"/>
                  </a:lnTo>
                  <a:lnTo>
                    <a:pt x="798" y="1106"/>
                  </a:lnTo>
                  <a:lnTo>
                    <a:pt x="776" y="1108"/>
                  </a:lnTo>
                  <a:lnTo>
                    <a:pt x="755" y="1111"/>
                  </a:lnTo>
                  <a:lnTo>
                    <a:pt x="755" y="1111"/>
                  </a:lnTo>
                  <a:lnTo>
                    <a:pt x="773" y="1113"/>
                  </a:lnTo>
                  <a:lnTo>
                    <a:pt x="793" y="1113"/>
                  </a:lnTo>
                  <a:lnTo>
                    <a:pt x="835" y="1113"/>
                  </a:lnTo>
                  <a:lnTo>
                    <a:pt x="877" y="1113"/>
                  </a:lnTo>
                  <a:lnTo>
                    <a:pt x="897" y="1113"/>
                  </a:lnTo>
                  <a:lnTo>
                    <a:pt x="915" y="1115"/>
                  </a:lnTo>
                  <a:lnTo>
                    <a:pt x="915" y="1115"/>
                  </a:lnTo>
                  <a:lnTo>
                    <a:pt x="850" y="1119"/>
                  </a:lnTo>
                  <a:lnTo>
                    <a:pt x="818" y="1122"/>
                  </a:lnTo>
                  <a:lnTo>
                    <a:pt x="787" y="1122"/>
                  </a:lnTo>
                  <a:lnTo>
                    <a:pt x="787" y="1122"/>
                  </a:lnTo>
                  <a:close/>
                  <a:moveTo>
                    <a:pt x="2051" y="1238"/>
                  </a:moveTo>
                  <a:lnTo>
                    <a:pt x="2051" y="1238"/>
                  </a:lnTo>
                  <a:lnTo>
                    <a:pt x="2048" y="1251"/>
                  </a:lnTo>
                  <a:lnTo>
                    <a:pt x="2044" y="1266"/>
                  </a:lnTo>
                  <a:lnTo>
                    <a:pt x="2032" y="1295"/>
                  </a:lnTo>
                  <a:lnTo>
                    <a:pt x="2032" y="1295"/>
                  </a:lnTo>
                  <a:lnTo>
                    <a:pt x="2028" y="1316"/>
                  </a:lnTo>
                  <a:lnTo>
                    <a:pt x="2025" y="1325"/>
                  </a:lnTo>
                  <a:lnTo>
                    <a:pt x="2024" y="1335"/>
                  </a:lnTo>
                  <a:lnTo>
                    <a:pt x="2024" y="1335"/>
                  </a:lnTo>
                  <a:lnTo>
                    <a:pt x="2020" y="1341"/>
                  </a:lnTo>
                  <a:lnTo>
                    <a:pt x="2017" y="1346"/>
                  </a:lnTo>
                  <a:lnTo>
                    <a:pt x="2017" y="1346"/>
                  </a:lnTo>
                  <a:lnTo>
                    <a:pt x="2014" y="1353"/>
                  </a:lnTo>
                  <a:lnTo>
                    <a:pt x="2013" y="1362"/>
                  </a:lnTo>
                  <a:lnTo>
                    <a:pt x="2010" y="1369"/>
                  </a:lnTo>
                  <a:lnTo>
                    <a:pt x="2009" y="1377"/>
                  </a:lnTo>
                  <a:lnTo>
                    <a:pt x="2009" y="1377"/>
                  </a:lnTo>
                  <a:lnTo>
                    <a:pt x="1995" y="1404"/>
                  </a:lnTo>
                  <a:lnTo>
                    <a:pt x="1978" y="1431"/>
                  </a:lnTo>
                  <a:lnTo>
                    <a:pt x="1961" y="1456"/>
                  </a:lnTo>
                  <a:lnTo>
                    <a:pt x="1943" y="1478"/>
                  </a:lnTo>
                  <a:lnTo>
                    <a:pt x="1943" y="1478"/>
                  </a:lnTo>
                  <a:lnTo>
                    <a:pt x="1920" y="1505"/>
                  </a:lnTo>
                  <a:lnTo>
                    <a:pt x="1896" y="1532"/>
                  </a:lnTo>
                  <a:lnTo>
                    <a:pt x="1896" y="1532"/>
                  </a:lnTo>
                  <a:lnTo>
                    <a:pt x="1881" y="1547"/>
                  </a:lnTo>
                  <a:lnTo>
                    <a:pt x="1865" y="1561"/>
                  </a:lnTo>
                  <a:lnTo>
                    <a:pt x="1865" y="1561"/>
                  </a:lnTo>
                  <a:lnTo>
                    <a:pt x="1860" y="1568"/>
                  </a:lnTo>
                  <a:lnTo>
                    <a:pt x="1853" y="1575"/>
                  </a:lnTo>
                  <a:lnTo>
                    <a:pt x="1847" y="1584"/>
                  </a:lnTo>
                  <a:lnTo>
                    <a:pt x="1841" y="1591"/>
                  </a:lnTo>
                  <a:lnTo>
                    <a:pt x="1841" y="1591"/>
                  </a:lnTo>
                  <a:lnTo>
                    <a:pt x="1837" y="1594"/>
                  </a:lnTo>
                  <a:lnTo>
                    <a:pt x="1832" y="1595"/>
                  </a:lnTo>
                  <a:lnTo>
                    <a:pt x="1823" y="1601"/>
                  </a:lnTo>
                  <a:lnTo>
                    <a:pt x="1823" y="1601"/>
                  </a:lnTo>
                  <a:lnTo>
                    <a:pt x="1818" y="1608"/>
                  </a:lnTo>
                  <a:lnTo>
                    <a:pt x="1812" y="1613"/>
                  </a:lnTo>
                  <a:lnTo>
                    <a:pt x="1812" y="1613"/>
                  </a:lnTo>
                  <a:lnTo>
                    <a:pt x="1798" y="1622"/>
                  </a:lnTo>
                  <a:lnTo>
                    <a:pt x="1791" y="1626"/>
                  </a:lnTo>
                  <a:lnTo>
                    <a:pt x="1784" y="1630"/>
                  </a:lnTo>
                  <a:lnTo>
                    <a:pt x="1784" y="1630"/>
                  </a:lnTo>
                  <a:lnTo>
                    <a:pt x="1773" y="1641"/>
                  </a:lnTo>
                  <a:lnTo>
                    <a:pt x="1760" y="1651"/>
                  </a:lnTo>
                  <a:lnTo>
                    <a:pt x="1760" y="1651"/>
                  </a:lnTo>
                  <a:lnTo>
                    <a:pt x="1733" y="1669"/>
                  </a:lnTo>
                  <a:lnTo>
                    <a:pt x="1733" y="1669"/>
                  </a:lnTo>
                  <a:lnTo>
                    <a:pt x="1710" y="1685"/>
                  </a:lnTo>
                  <a:lnTo>
                    <a:pt x="1686" y="1699"/>
                  </a:lnTo>
                  <a:lnTo>
                    <a:pt x="1673" y="1704"/>
                  </a:lnTo>
                  <a:lnTo>
                    <a:pt x="1660" y="1710"/>
                  </a:lnTo>
                  <a:lnTo>
                    <a:pt x="1648" y="1713"/>
                  </a:lnTo>
                  <a:lnTo>
                    <a:pt x="1634" y="1716"/>
                  </a:lnTo>
                  <a:lnTo>
                    <a:pt x="1634" y="1716"/>
                  </a:lnTo>
                  <a:lnTo>
                    <a:pt x="1639" y="1720"/>
                  </a:lnTo>
                  <a:lnTo>
                    <a:pt x="1646" y="1723"/>
                  </a:lnTo>
                  <a:lnTo>
                    <a:pt x="1660" y="1731"/>
                  </a:lnTo>
                  <a:lnTo>
                    <a:pt x="1660" y="1731"/>
                  </a:lnTo>
                  <a:lnTo>
                    <a:pt x="1669" y="1724"/>
                  </a:lnTo>
                  <a:lnTo>
                    <a:pt x="1679" y="1720"/>
                  </a:lnTo>
                  <a:lnTo>
                    <a:pt x="1698" y="1713"/>
                  </a:lnTo>
                  <a:lnTo>
                    <a:pt x="1698" y="1713"/>
                  </a:lnTo>
                  <a:lnTo>
                    <a:pt x="1708" y="1707"/>
                  </a:lnTo>
                  <a:lnTo>
                    <a:pt x="1718" y="1702"/>
                  </a:lnTo>
                  <a:lnTo>
                    <a:pt x="1726" y="1696"/>
                  </a:lnTo>
                  <a:lnTo>
                    <a:pt x="1736" y="1693"/>
                  </a:lnTo>
                  <a:lnTo>
                    <a:pt x="1736" y="1693"/>
                  </a:lnTo>
                  <a:lnTo>
                    <a:pt x="1754" y="1682"/>
                  </a:lnTo>
                  <a:lnTo>
                    <a:pt x="1773" y="1669"/>
                  </a:lnTo>
                  <a:lnTo>
                    <a:pt x="1808" y="1643"/>
                  </a:lnTo>
                  <a:lnTo>
                    <a:pt x="1840" y="1615"/>
                  </a:lnTo>
                  <a:lnTo>
                    <a:pt x="1870" y="1585"/>
                  </a:lnTo>
                  <a:lnTo>
                    <a:pt x="1870" y="1585"/>
                  </a:lnTo>
                  <a:lnTo>
                    <a:pt x="1888" y="1565"/>
                  </a:lnTo>
                  <a:lnTo>
                    <a:pt x="1905" y="1549"/>
                  </a:lnTo>
                  <a:lnTo>
                    <a:pt x="1905" y="1549"/>
                  </a:lnTo>
                  <a:lnTo>
                    <a:pt x="1922" y="1530"/>
                  </a:lnTo>
                  <a:lnTo>
                    <a:pt x="1929" y="1521"/>
                  </a:lnTo>
                  <a:lnTo>
                    <a:pt x="1934" y="1509"/>
                  </a:lnTo>
                  <a:lnTo>
                    <a:pt x="1934" y="1509"/>
                  </a:lnTo>
                  <a:lnTo>
                    <a:pt x="1940" y="1505"/>
                  </a:lnTo>
                  <a:lnTo>
                    <a:pt x="1945" y="1501"/>
                  </a:lnTo>
                  <a:lnTo>
                    <a:pt x="1945" y="1501"/>
                  </a:lnTo>
                  <a:lnTo>
                    <a:pt x="1954" y="1488"/>
                  </a:lnTo>
                  <a:lnTo>
                    <a:pt x="1962" y="1474"/>
                  </a:lnTo>
                  <a:lnTo>
                    <a:pt x="1971" y="1460"/>
                  </a:lnTo>
                  <a:lnTo>
                    <a:pt x="1979" y="1446"/>
                  </a:lnTo>
                  <a:lnTo>
                    <a:pt x="1979" y="1446"/>
                  </a:lnTo>
                  <a:lnTo>
                    <a:pt x="1987" y="1435"/>
                  </a:lnTo>
                  <a:lnTo>
                    <a:pt x="1996" y="1424"/>
                  </a:lnTo>
                  <a:lnTo>
                    <a:pt x="2006" y="1412"/>
                  </a:lnTo>
                  <a:lnTo>
                    <a:pt x="2014" y="1400"/>
                  </a:lnTo>
                  <a:lnTo>
                    <a:pt x="2014" y="1400"/>
                  </a:lnTo>
                  <a:lnTo>
                    <a:pt x="2024" y="1376"/>
                  </a:lnTo>
                  <a:lnTo>
                    <a:pt x="2034" y="1353"/>
                  </a:lnTo>
                  <a:lnTo>
                    <a:pt x="2034" y="1353"/>
                  </a:lnTo>
                  <a:lnTo>
                    <a:pt x="2045" y="1327"/>
                  </a:lnTo>
                  <a:lnTo>
                    <a:pt x="2053" y="1302"/>
                  </a:lnTo>
                  <a:lnTo>
                    <a:pt x="2059" y="1275"/>
                  </a:lnTo>
                  <a:lnTo>
                    <a:pt x="2063" y="1245"/>
                  </a:lnTo>
                  <a:lnTo>
                    <a:pt x="2063" y="1245"/>
                  </a:lnTo>
                  <a:lnTo>
                    <a:pt x="2066" y="1226"/>
                  </a:lnTo>
                  <a:lnTo>
                    <a:pt x="2066" y="1226"/>
                  </a:lnTo>
                  <a:lnTo>
                    <a:pt x="2069" y="1203"/>
                  </a:lnTo>
                  <a:lnTo>
                    <a:pt x="2069" y="1182"/>
                  </a:lnTo>
                  <a:lnTo>
                    <a:pt x="2069" y="1160"/>
                  </a:lnTo>
                  <a:lnTo>
                    <a:pt x="2068" y="1150"/>
                  </a:lnTo>
                  <a:lnTo>
                    <a:pt x="2065" y="1140"/>
                  </a:lnTo>
                  <a:lnTo>
                    <a:pt x="2065" y="1140"/>
                  </a:lnTo>
                  <a:lnTo>
                    <a:pt x="2063" y="1134"/>
                  </a:lnTo>
                  <a:lnTo>
                    <a:pt x="2060" y="1129"/>
                  </a:lnTo>
                  <a:lnTo>
                    <a:pt x="2052" y="1119"/>
                  </a:lnTo>
                  <a:lnTo>
                    <a:pt x="2042" y="1109"/>
                  </a:lnTo>
                  <a:lnTo>
                    <a:pt x="2034" y="1102"/>
                  </a:lnTo>
                  <a:lnTo>
                    <a:pt x="2034" y="1102"/>
                  </a:lnTo>
                  <a:lnTo>
                    <a:pt x="2044" y="1136"/>
                  </a:lnTo>
                  <a:lnTo>
                    <a:pt x="2048" y="1153"/>
                  </a:lnTo>
                  <a:lnTo>
                    <a:pt x="2052" y="1170"/>
                  </a:lnTo>
                  <a:lnTo>
                    <a:pt x="2053" y="1186"/>
                  </a:lnTo>
                  <a:lnTo>
                    <a:pt x="2055" y="1203"/>
                  </a:lnTo>
                  <a:lnTo>
                    <a:pt x="2053" y="1220"/>
                  </a:lnTo>
                  <a:lnTo>
                    <a:pt x="2051" y="1238"/>
                  </a:lnTo>
                  <a:lnTo>
                    <a:pt x="2051" y="1238"/>
                  </a:lnTo>
                  <a:close/>
                  <a:moveTo>
                    <a:pt x="547" y="1133"/>
                  </a:moveTo>
                  <a:lnTo>
                    <a:pt x="547" y="1133"/>
                  </a:lnTo>
                  <a:lnTo>
                    <a:pt x="512" y="1150"/>
                  </a:lnTo>
                  <a:lnTo>
                    <a:pt x="478" y="1167"/>
                  </a:lnTo>
                  <a:lnTo>
                    <a:pt x="478" y="1167"/>
                  </a:lnTo>
                  <a:lnTo>
                    <a:pt x="463" y="1179"/>
                  </a:lnTo>
                  <a:lnTo>
                    <a:pt x="449" y="1193"/>
                  </a:lnTo>
                  <a:lnTo>
                    <a:pt x="433" y="1209"/>
                  </a:lnTo>
                  <a:lnTo>
                    <a:pt x="419" y="1226"/>
                  </a:lnTo>
                  <a:lnTo>
                    <a:pt x="407" y="1244"/>
                  </a:lnTo>
                  <a:lnTo>
                    <a:pt x="396" y="1262"/>
                  </a:lnTo>
                  <a:lnTo>
                    <a:pt x="384" y="1283"/>
                  </a:lnTo>
                  <a:lnTo>
                    <a:pt x="375" y="1304"/>
                  </a:lnTo>
                  <a:lnTo>
                    <a:pt x="366" y="1327"/>
                  </a:lnTo>
                  <a:lnTo>
                    <a:pt x="360" y="1349"/>
                  </a:lnTo>
                  <a:lnTo>
                    <a:pt x="355" y="1373"/>
                  </a:lnTo>
                  <a:lnTo>
                    <a:pt x="352" y="1397"/>
                  </a:lnTo>
                  <a:lnTo>
                    <a:pt x="351" y="1422"/>
                  </a:lnTo>
                  <a:lnTo>
                    <a:pt x="352" y="1448"/>
                  </a:lnTo>
                  <a:lnTo>
                    <a:pt x="355" y="1474"/>
                  </a:lnTo>
                  <a:lnTo>
                    <a:pt x="360" y="1501"/>
                  </a:lnTo>
                  <a:lnTo>
                    <a:pt x="360" y="1501"/>
                  </a:lnTo>
                  <a:lnTo>
                    <a:pt x="365" y="1516"/>
                  </a:lnTo>
                  <a:lnTo>
                    <a:pt x="370" y="1530"/>
                  </a:lnTo>
                  <a:lnTo>
                    <a:pt x="383" y="1557"/>
                  </a:lnTo>
                  <a:lnTo>
                    <a:pt x="397" y="1582"/>
                  </a:lnTo>
                  <a:lnTo>
                    <a:pt x="410" y="1609"/>
                  </a:lnTo>
                  <a:lnTo>
                    <a:pt x="410" y="1609"/>
                  </a:lnTo>
                  <a:lnTo>
                    <a:pt x="417" y="1615"/>
                  </a:lnTo>
                  <a:lnTo>
                    <a:pt x="422" y="1620"/>
                  </a:lnTo>
                  <a:lnTo>
                    <a:pt x="428" y="1627"/>
                  </a:lnTo>
                  <a:lnTo>
                    <a:pt x="435" y="1631"/>
                  </a:lnTo>
                  <a:lnTo>
                    <a:pt x="435" y="1631"/>
                  </a:lnTo>
                  <a:lnTo>
                    <a:pt x="439" y="1633"/>
                  </a:lnTo>
                  <a:lnTo>
                    <a:pt x="442" y="1634"/>
                  </a:lnTo>
                  <a:lnTo>
                    <a:pt x="446" y="1634"/>
                  </a:lnTo>
                  <a:lnTo>
                    <a:pt x="449" y="1637"/>
                  </a:lnTo>
                  <a:lnTo>
                    <a:pt x="449" y="1637"/>
                  </a:lnTo>
                  <a:lnTo>
                    <a:pt x="452" y="1643"/>
                  </a:lnTo>
                  <a:lnTo>
                    <a:pt x="452" y="1647"/>
                  </a:lnTo>
                  <a:lnTo>
                    <a:pt x="450" y="1651"/>
                  </a:lnTo>
                  <a:lnTo>
                    <a:pt x="448" y="1655"/>
                  </a:lnTo>
                  <a:lnTo>
                    <a:pt x="442" y="1662"/>
                  </a:lnTo>
                  <a:lnTo>
                    <a:pt x="436" y="1667"/>
                  </a:lnTo>
                  <a:lnTo>
                    <a:pt x="436" y="1667"/>
                  </a:lnTo>
                  <a:lnTo>
                    <a:pt x="425" y="1678"/>
                  </a:lnTo>
                  <a:lnTo>
                    <a:pt x="415" y="1690"/>
                  </a:lnTo>
                  <a:lnTo>
                    <a:pt x="405" y="1702"/>
                  </a:lnTo>
                  <a:lnTo>
                    <a:pt x="396" y="1710"/>
                  </a:lnTo>
                  <a:lnTo>
                    <a:pt x="396" y="1710"/>
                  </a:lnTo>
                  <a:lnTo>
                    <a:pt x="396" y="1717"/>
                  </a:lnTo>
                  <a:lnTo>
                    <a:pt x="396" y="1724"/>
                  </a:lnTo>
                  <a:lnTo>
                    <a:pt x="398" y="1731"/>
                  </a:lnTo>
                  <a:lnTo>
                    <a:pt x="404" y="1737"/>
                  </a:lnTo>
                  <a:lnTo>
                    <a:pt x="404" y="1737"/>
                  </a:lnTo>
                  <a:lnTo>
                    <a:pt x="417" y="1721"/>
                  </a:lnTo>
                  <a:lnTo>
                    <a:pt x="432" y="1706"/>
                  </a:lnTo>
                  <a:lnTo>
                    <a:pt x="446" y="1693"/>
                  </a:lnTo>
                  <a:lnTo>
                    <a:pt x="462" y="1679"/>
                  </a:lnTo>
                  <a:lnTo>
                    <a:pt x="478" y="1668"/>
                  </a:lnTo>
                  <a:lnTo>
                    <a:pt x="495" y="1655"/>
                  </a:lnTo>
                  <a:lnTo>
                    <a:pt x="513" y="1646"/>
                  </a:lnTo>
                  <a:lnTo>
                    <a:pt x="533" y="1636"/>
                  </a:lnTo>
                  <a:lnTo>
                    <a:pt x="533" y="1636"/>
                  </a:lnTo>
                  <a:lnTo>
                    <a:pt x="532" y="1627"/>
                  </a:lnTo>
                  <a:lnTo>
                    <a:pt x="532" y="1620"/>
                  </a:lnTo>
                  <a:lnTo>
                    <a:pt x="533" y="1612"/>
                  </a:lnTo>
                  <a:lnTo>
                    <a:pt x="536" y="1606"/>
                  </a:lnTo>
                  <a:lnTo>
                    <a:pt x="542" y="1594"/>
                  </a:lnTo>
                  <a:lnTo>
                    <a:pt x="547" y="1585"/>
                  </a:lnTo>
                  <a:lnTo>
                    <a:pt x="547" y="1585"/>
                  </a:lnTo>
                  <a:lnTo>
                    <a:pt x="539" y="1585"/>
                  </a:lnTo>
                  <a:lnTo>
                    <a:pt x="532" y="1582"/>
                  </a:lnTo>
                  <a:lnTo>
                    <a:pt x="526" y="1577"/>
                  </a:lnTo>
                  <a:lnTo>
                    <a:pt x="521" y="1570"/>
                  </a:lnTo>
                  <a:lnTo>
                    <a:pt x="511" y="1554"/>
                  </a:lnTo>
                  <a:lnTo>
                    <a:pt x="502" y="1539"/>
                  </a:lnTo>
                  <a:lnTo>
                    <a:pt x="502" y="1539"/>
                  </a:lnTo>
                  <a:lnTo>
                    <a:pt x="494" y="1523"/>
                  </a:lnTo>
                  <a:lnTo>
                    <a:pt x="487" y="1507"/>
                  </a:lnTo>
                  <a:lnTo>
                    <a:pt x="480" y="1490"/>
                  </a:lnTo>
                  <a:lnTo>
                    <a:pt x="476" y="1471"/>
                  </a:lnTo>
                  <a:lnTo>
                    <a:pt x="474" y="1453"/>
                  </a:lnTo>
                  <a:lnTo>
                    <a:pt x="473" y="1434"/>
                  </a:lnTo>
                  <a:lnTo>
                    <a:pt x="474" y="1414"/>
                  </a:lnTo>
                  <a:lnTo>
                    <a:pt x="477" y="1396"/>
                  </a:lnTo>
                  <a:lnTo>
                    <a:pt x="477" y="1396"/>
                  </a:lnTo>
                  <a:lnTo>
                    <a:pt x="483" y="1376"/>
                  </a:lnTo>
                  <a:lnTo>
                    <a:pt x="488" y="1356"/>
                  </a:lnTo>
                  <a:lnTo>
                    <a:pt x="495" y="1338"/>
                  </a:lnTo>
                  <a:lnTo>
                    <a:pt x="498" y="1330"/>
                  </a:lnTo>
                  <a:lnTo>
                    <a:pt x="502" y="1323"/>
                  </a:lnTo>
                  <a:lnTo>
                    <a:pt x="502" y="1323"/>
                  </a:lnTo>
                  <a:lnTo>
                    <a:pt x="513" y="1310"/>
                  </a:lnTo>
                  <a:lnTo>
                    <a:pt x="528" y="1297"/>
                  </a:lnTo>
                  <a:lnTo>
                    <a:pt x="543" y="1285"/>
                  </a:lnTo>
                  <a:lnTo>
                    <a:pt x="556" y="1275"/>
                  </a:lnTo>
                  <a:lnTo>
                    <a:pt x="556" y="1275"/>
                  </a:lnTo>
                  <a:lnTo>
                    <a:pt x="577" y="1265"/>
                  </a:lnTo>
                  <a:lnTo>
                    <a:pt x="599" y="1258"/>
                  </a:lnTo>
                  <a:lnTo>
                    <a:pt x="622" y="1252"/>
                  </a:lnTo>
                  <a:lnTo>
                    <a:pt x="645" y="1251"/>
                  </a:lnTo>
                  <a:lnTo>
                    <a:pt x="669" y="1251"/>
                  </a:lnTo>
                  <a:lnTo>
                    <a:pt x="693" y="1255"/>
                  </a:lnTo>
                  <a:lnTo>
                    <a:pt x="716" y="1261"/>
                  </a:lnTo>
                  <a:lnTo>
                    <a:pt x="738" y="1268"/>
                  </a:lnTo>
                  <a:lnTo>
                    <a:pt x="738" y="1268"/>
                  </a:lnTo>
                  <a:lnTo>
                    <a:pt x="742" y="1265"/>
                  </a:lnTo>
                  <a:lnTo>
                    <a:pt x="744" y="1259"/>
                  </a:lnTo>
                  <a:lnTo>
                    <a:pt x="745" y="1255"/>
                  </a:lnTo>
                  <a:lnTo>
                    <a:pt x="745" y="1250"/>
                  </a:lnTo>
                  <a:lnTo>
                    <a:pt x="745" y="1238"/>
                  </a:lnTo>
                  <a:lnTo>
                    <a:pt x="747" y="1229"/>
                  </a:lnTo>
                  <a:lnTo>
                    <a:pt x="747" y="1229"/>
                  </a:lnTo>
                  <a:lnTo>
                    <a:pt x="749" y="1219"/>
                  </a:lnTo>
                  <a:lnTo>
                    <a:pt x="752" y="1210"/>
                  </a:lnTo>
                  <a:lnTo>
                    <a:pt x="761" y="1196"/>
                  </a:lnTo>
                  <a:lnTo>
                    <a:pt x="770" y="1184"/>
                  </a:lnTo>
                  <a:lnTo>
                    <a:pt x="780" y="1171"/>
                  </a:lnTo>
                  <a:lnTo>
                    <a:pt x="780" y="1171"/>
                  </a:lnTo>
                  <a:lnTo>
                    <a:pt x="773" y="1172"/>
                  </a:lnTo>
                  <a:lnTo>
                    <a:pt x="766" y="1172"/>
                  </a:lnTo>
                  <a:lnTo>
                    <a:pt x="754" y="1171"/>
                  </a:lnTo>
                  <a:lnTo>
                    <a:pt x="742" y="1170"/>
                  </a:lnTo>
                  <a:lnTo>
                    <a:pt x="735" y="1168"/>
                  </a:lnTo>
                  <a:lnTo>
                    <a:pt x="730" y="1170"/>
                  </a:lnTo>
                  <a:lnTo>
                    <a:pt x="730" y="1170"/>
                  </a:lnTo>
                  <a:lnTo>
                    <a:pt x="724" y="1165"/>
                  </a:lnTo>
                  <a:lnTo>
                    <a:pt x="720" y="1161"/>
                  </a:lnTo>
                  <a:lnTo>
                    <a:pt x="716" y="1156"/>
                  </a:lnTo>
                  <a:lnTo>
                    <a:pt x="711" y="1150"/>
                  </a:lnTo>
                  <a:lnTo>
                    <a:pt x="706" y="1137"/>
                  </a:lnTo>
                  <a:lnTo>
                    <a:pt x="703" y="1125"/>
                  </a:lnTo>
                  <a:lnTo>
                    <a:pt x="703" y="1125"/>
                  </a:lnTo>
                  <a:lnTo>
                    <a:pt x="685" y="1120"/>
                  </a:lnTo>
                  <a:lnTo>
                    <a:pt x="665" y="1119"/>
                  </a:lnTo>
                  <a:lnTo>
                    <a:pt x="645" y="1119"/>
                  </a:lnTo>
                  <a:lnTo>
                    <a:pt x="624" y="1120"/>
                  </a:lnTo>
                  <a:lnTo>
                    <a:pt x="605" y="1123"/>
                  </a:lnTo>
                  <a:lnTo>
                    <a:pt x="585" y="1126"/>
                  </a:lnTo>
                  <a:lnTo>
                    <a:pt x="547" y="1133"/>
                  </a:lnTo>
                  <a:lnTo>
                    <a:pt x="547" y="1133"/>
                  </a:lnTo>
                  <a:close/>
                  <a:moveTo>
                    <a:pt x="1419" y="1144"/>
                  </a:moveTo>
                  <a:lnTo>
                    <a:pt x="1419" y="1144"/>
                  </a:lnTo>
                  <a:lnTo>
                    <a:pt x="1401" y="1143"/>
                  </a:lnTo>
                  <a:lnTo>
                    <a:pt x="1382" y="1144"/>
                  </a:lnTo>
                  <a:lnTo>
                    <a:pt x="1366" y="1144"/>
                  </a:lnTo>
                  <a:lnTo>
                    <a:pt x="1347" y="1144"/>
                  </a:lnTo>
                  <a:lnTo>
                    <a:pt x="1347" y="1144"/>
                  </a:lnTo>
                  <a:lnTo>
                    <a:pt x="1323" y="1143"/>
                  </a:lnTo>
                  <a:lnTo>
                    <a:pt x="1295" y="1141"/>
                  </a:lnTo>
                  <a:lnTo>
                    <a:pt x="1295" y="1141"/>
                  </a:lnTo>
                  <a:lnTo>
                    <a:pt x="1258" y="1141"/>
                  </a:lnTo>
                  <a:lnTo>
                    <a:pt x="1222" y="1141"/>
                  </a:lnTo>
                  <a:lnTo>
                    <a:pt x="1222" y="1141"/>
                  </a:lnTo>
                  <a:lnTo>
                    <a:pt x="1130" y="1146"/>
                  </a:lnTo>
                  <a:lnTo>
                    <a:pt x="1036" y="1147"/>
                  </a:lnTo>
                  <a:lnTo>
                    <a:pt x="1036" y="1147"/>
                  </a:lnTo>
                  <a:lnTo>
                    <a:pt x="1009" y="1147"/>
                  </a:lnTo>
                  <a:lnTo>
                    <a:pt x="981" y="1146"/>
                  </a:lnTo>
                  <a:lnTo>
                    <a:pt x="954" y="1146"/>
                  </a:lnTo>
                  <a:lnTo>
                    <a:pt x="928" y="1146"/>
                  </a:lnTo>
                  <a:lnTo>
                    <a:pt x="928" y="1146"/>
                  </a:lnTo>
                  <a:lnTo>
                    <a:pt x="919" y="1147"/>
                  </a:lnTo>
                  <a:lnTo>
                    <a:pt x="912" y="1149"/>
                  </a:lnTo>
                  <a:lnTo>
                    <a:pt x="905" y="1150"/>
                  </a:lnTo>
                  <a:lnTo>
                    <a:pt x="897" y="1151"/>
                  </a:lnTo>
                  <a:lnTo>
                    <a:pt x="897" y="1151"/>
                  </a:lnTo>
                  <a:lnTo>
                    <a:pt x="862" y="1151"/>
                  </a:lnTo>
                  <a:lnTo>
                    <a:pt x="827" y="1150"/>
                  </a:lnTo>
                  <a:lnTo>
                    <a:pt x="756" y="1143"/>
                  </a:lnTo>
                  <a:lnTo>
                    <a:pt x="756" y="1143"/>
                  </a:lnTo>
                  <a:lnTo>
                    <a:pt x="755" y="1149"/>
                  </a:lnTo>
                  <a:lnTo>
                    <a:pt x="752" y="1153"/>
                  </a:lnTo>
                  <a:lnTo>
                    <a:pt x="751" y="1156"/>
                  </a:lnTo>
                  <a:lnTo>
                    <a:pt x="749" y="1158"/>
                  </a:lnTo>
                  <a:lnTo>
                    <a:pt x="751" y="1160"/>
                  </a:lnTo>
                  <a:lnTo>
                    <a:pt x="751" y="1160"/>
                  </a:lnTo>
                  <a:lnTo>
                    <a:pt x="765" y="1160"/>
                  </a:lnTo>
                  <a:lnTo>
                    <a:pt x="780" y="1161"/>
                  </a:lnTo>
                  <a:lnTo>
                    <a:pt x="796" y="1164"/>
                  </a:lnTo>
                  <a:lnTo>
                    <a:pt x="801" y="1165"/>
                  </a:lnTo>
                  <a:lnTo>
                    <a:pt x="807" y="1168"/>
                  </a:lnTo>
                  <a:lnTo>
                    <a:pt x="807" y="1168"/>
                  </a:lnTo>
                  <a:lnTo>
                    <a:pt x="944" y="1167"/>
                  </a:lnTo>
                  <a:lnTo>
                    <a:pt x="1083" y="1165"/>
                  </a:lnTo>
                  <a:lnTo>
                    <a:pt x="1083" y="1165"/>
                  </a:lnTo>
                  <a:lnTo>
                    <a:pt x="1133" y="1164"/>
                  </a:lnTo>
                  <a:lnTo>
                    <a:pt x="1156" y="1163"/>
                  </a:lnTo>
                  <a:lnTo>
                    <a:pt x="1179" y="1164"/>
                  </a:lnTo>
                  <a:lnTo>
                    <a:pt x="1179" y="1164"/>
                  </a:lnTo>
                  <a:lnTo>
                    <a:pt x="1214" y="1165"/>
                  </a:lnTo>
                  <a:lnTo>
                    <a:pt x="1248" y="1165"/>
                  </a:lnTo>
                  <a:lnTo>
                    <a:pt x="1316" y="1164"/>
                  </a:lnTo>
                  <a:lnTo>
                    <a:pt x="1316" y="1164"/>
                  </a:lnTo>
                  <a:lnTo>
                    <a:pt x="1349" y="1165"/>
                  </a:lnTo>
                  <a:lnTo>
                    <a:pt x="1381" y="1167"/>
                  </a:lnTo>
                  <a:lnTo>
                    <a:pt x="1412" y="1168"/>
                  </a:lnTo>
                  <a:lnTo>
                    <a:pt x="1425" y="1168"/>
                  </a:lnTo>
                  <a:lnTo>
                    <a:pt x="1437" y="1167"/>
                  </a:lnTo>
                  <a:lnTo>
                    <a:pt x="1437" y="1167"/>
                  </a:lnTo>
                  <a:lnTo>
                    <a:pt x="1439" y="1161"/>
                  </a:lnTo>
                  <a:lnTo>
                    <a:pt x="1440" y="1157"/>
                  </a:lnTo>
                  <a:lnTo>
                    <a:pt x="1439" y="1154"/>
                  </a:lnTo>
                  <a:lnTo>
                    <a:pt x="1436" y="1151"/>
                  </a:lnTo>
                  <a:lnTo>
                    <a:pt x="1432" y="1149"/>
                  </a:lnTo>
                  <a:lnTo>
                    <a:pt x="1427" y="1147"/>
                  </a:lnTo>
                  <a:lnTo>
                    <a:pt x="1419" y="1144"/>
                  </a:lnTo>
                  <a:lnTo>
                    <a:pt x="1419" y="1144"/>
                  </a:lnTo>
                  <a:close/>
                  <a:moveTo>
                    <a:pt x="1462" y="1182"/>
                  </a:moveTo>
                  <a:lnTo>
                    <a:pt x="1462" y="1182"/>
                  </a:lnTo>
                  <a:lnTo>
                    <a:pt x="1384" y="1179"/>
                  </a:lnTo>
                  <a:lnTo>
                    <a:pt x="1304" y="1177"/>
                  </a:lnTo>
                  <a:lnTo>
                    <a:pt x="1221" y="1177"/>
                  </a:lnTo>
                  <a:lnTo>
                    <a:pt x="1138" y="1177"/>
                  </a:lnTo>
                  <a:lnTo>
                    <a:pt x="973" y="1178"/>
                  </a:lnTo>
                  <a:lnTo>
                    <a:pt x="815" y="1181"/>
                  </a:lnTo>
                  <a:lnTo>
                    <a:pt x="815" y="1181"/>
                  </a:lnTo>
                  <a:lnTo>
                    <a:pt x="815" y="1185"/>
                  </a:lnTo>
                  <a:lnTo>
                    <a:pt x="817" y="1188"/>
                  </a:lnTo>
                  <a:lnTo>
                    <a:pt x="818" y="1195"/>
                  </a:lnTo>
                  <a:lnTo>
                    <a:pt x="818" y="1195"/>
                  </a:lnTo>
                  <a:lnTo>
                    <a:pt x="1013" y="1191"/>
                  </a:lnTo>
                  <a:lnTo>
                    <a:pt x="1112" y="1191"/>
                  </a:lnTo>
                  <a:lnTo>
                    <a:pt x="1159" y="1191"/>
                  </a:lnTo>
                  <a:lnTo>
                    <a:pt x="1206" y="1193"/>
                  </a:lnTo>
                  <a:lnTo>
                    <a:pt x="1206" y="1193"/>
                  </a:lnTo>
                  <a:lnTo>
                    <a:pt x="1235" y="1193"/>
                  </a:lnTo>
                  <a:lnTo>
                    <a:pt x="1263" y="1193"/>
                  </a:lnTo>
                  <a:lnTo>
                    <a:pt x="1291" y="1192"/>
                  </a:lnTo>
                  <a:lnTo>
                    <a:pt x="1319" y="1193"/>
                  </a:lnTo>
                  <a:lnTo>
                    <a:pt x="1319" y="1193"/>
                  </a:lnTo>
                  <a:lnTo>
                    <a:pt x="1354" y="1195"/>
                  </a:lnTo>
                  <a:lnTo>
                    <a:pt x="1389" y="1196"/>
                  </a:lnTo>
                  <a:lnTo>
                    <a:pt x="1389" y="1196"/>
                  </a:lnTo>
                  <a:lnTo>
                    <a:pt x="1405" y="1196"/>
                  </a:lnTo>
                  <a:lnTo>
                    <a:pt x="1420" y="1198"/>
                  </a:lnTo>
                  <a:lnTo>
                    <a:pt x="1436" y="1199"/>
                  </a:lnTo>
                  <a:lnTo>
                    <a:pt x="1450" y="1199"/>
                  </a:lnTo>
                  <a:lnTo>
                    <a:pt x="1450" y="1199"/>
                  </a:lnTo>
                  <a:lnTo>
                    <a:pt x="1455" y="1199"/>
                  </a:lnTo>
                  <a:lnTo>
                    <a:pt x="1461" y="1198"/>
                  </a:lnTo>
                  <a:lnTo>
                    <a:pt x="1467" y="1195"/>
                  </a:lnTo>
                  <a:lnTo>
                    <a:pt x="1468" y="1193"/>
                  </a:lnTo>
                  <a:lnTo>
                    <a:pt x="1469" y="1191"/>
                  </a:lnTo>
                  <a:lnTo>
                    <a:pt x="1469" y="1191"/>
                  </a:lnTo>
                  <a:lnTo>
                    <a:pt x="1469" y="1189"/>
                  </a:lnTo>
                  <a:lnTo>
                    <a:pt x="1468" y="1188"/>
                  </a:lnTo>
                  <a:lnTo>
                    <a:pt x="1465" y="1186"/>
                  </a:lnTo>
                  <a:lnTo>
                    <a:pt x="1462" y="1186"/>
                  </a:lnTo>
                  <a:lnTo>
                    <a:pt x="1461" y="1185"/>
                  </a:lnTo>
                  <a:lnTo>
                    <a:pt x="1462" y="1182"/>
                  </a:lnTo>
                  <a:lnTo>
                    <a:pt x="1462" y="1182"/>
                  </a:lnTo>
                  <a:close/>
                  <a:moveTo>
                    <a:pt x="791" y="1179"/>
                  </a:moveTo>
                  <a:lnTo>
                    <a:pt x="791" y="1179"/>
                  </a:lnTo>
                  <a:lnTo>
                    <a:pt x="783" y="1186"/>
                  </a:lnTo>
                  <a:lnTo>
                    <a:pt x="776" y="1193"/>
                  </a:lnTo>
                  <a:lnTo>
                    <a:pt x="770" y="1202"/>
                  </a:lnTo>
                  <a:lnTo>
                    <a:pt x="765" y="1212"/>
                  </a:lnTo>
                  <a:lnTo>
                    <a:pt x="762" y="1222"/>
                  </a:lnTo>
                  <a:lnTo>
                    <a:pt x="759" y="1231"/>
                  </a:lnTo>
                  <a:lnTo>
                    <a:pt x="758" y="1243"/>
                  </a:lnTo>
                  <a:lnTo>
                    <a:pt x="758" y="1254"/>
                  </a:lnTo>
                  <a:lnTo>
                    <a:pt x="758" y="1254"/>
                  </a:lnTo>
                  <a:lnTo>
                    <a:pt x="759" y="1257"/>
                  </a:lnTo>
                  <a:lnTo>
                    <a:pt x="761" y="1258"/>
                  </a:lnTo>
                  <a:lnTo>
                    <a:pt x="762" y="1259"/>
                  </a:lnTo>
                  <a:lnTo>
                    <a:pt x="763" y="1261"/>
                  </a:lnTo>
                  <a:lnTo>
                    <a:pt x="763" y="1261"/>
                  </a:lnTo>
                  <a:lnTo>
                    <a:pt x="762" y="1265"/>
                  </a:lnTo>
                  <a:lnTo>
                    <a:pt x="761" y="1269"/>
                  </a:lnTo>
                  <a:lnTo>
                    <a:pt x="761" y="1269"/>
                  </a:lnTo>
                  <a:lnTo>
                    <a:pt x="768" y="1282"/>
                  </a:lnTo>
                  <a:lnTo>
                    <a:pt x="777" y="1293"/>
                  </a:lnTo>
                  <a:lnTo>
                    <a:pt x="782" y="1297"/>
                  </a:lnTo>
                  <a:lnTo>
                    <a:pt x="789" y="1300"/>
                  </a:lnTo>
                  <a:lnTo>
                    <a:pt x="794" y="1303"/>
                  </a:lnTo>
                  <a:lnTo>
                    <a:pt x="803" y="1303"/>
                  </a:lnTo>
                  <a:lnTo>
                    <a:pt x="803" y="1303"/>
                  </a:lnTo>
                  <a:lnTo>
                    <a:pt x="789" y="1269"/>
                  </a:lnTo>
                  <a:lnTo>
                    <a:pt x="782" y="1251"/>
                  </a:lnTo>
                  <a:lnTo>
                    <a:pt x="776" y="1234"/>
                  </a:lnTo>
                  <a:lnTo>
                    <a:pt x="776" y="1234"/>
                  </a:lnTo>
                  <a:lnTo>
                    <a:pt x="786" y="1209"/>
                  </a:lnTo>
                  <a:lnTo>
                    <a:pt x="791" y="1196"/>
                  </a:lnTo>
                  <a:lnTo>
                    <a:pt x="800" y="1185"/>
                  </a:lnTo>
                  <a:lnTo>
                    <a:pt x="800" y="1185"/>
                  </a:lnTo>
                  <a:lnTo>
                    <a:pt x="796" y="1184"/>
                  </a:lnTo>
                  <a:lnTo>
                    <a:pt x="794" y="1182"/>
                  </a:lnTo>
                  <a:lnTo>
                    <a:pt x="794" y="1181"/>
                  </a:lnTo>
                  <a:lnTo>
                    <a:pt x="791" y="1179"/>
                  </a:lnTo>
                  <a:lnTo>
                    <a:pt x="791" y="1179"/>
                  </a:lnTo>
                  <a:close/>
                  <a:moveTo>
                    <a:pt x="1095" y="1200"/>
                  </a:moveTo>
                  <a:lnTo>
                    <a:pt x="1095" y="1200"/>
                  </a:lnTo>
                  <a:lnTo>
                    <a:pt x="947" y="1202"/>
                  </a:lnTo>
                  <a:lnTo>
                    <a:pt x="876" y="1205"/>
                  </a:lnTo>
                  <a:lnTo>
                    <a:pt x="810" y="1207"/>
                  </a:lnTo>
                  <a:lnTo>
                    <a:pt x="810" y="1207"/>
                  </a:lnTo>
                  <a:lnTo>
                    <a:pt x="810" y="1217"/>
                  </a:lnTo>
                  <a:lnTo>
                    <a:pt x="814" y="1227"/>
                  </a:lnTo>
                  <a:lnTo>
                    <a:pt x="814" y="1227"/>
                  </a:lnTo>
                  <a:lnTo>
                    <a:pt x="845" y="1227"/>
                  </a:lnTo>
                  <a:lnTo>
                    <a:pt x="874" y="1226"/>
                  </a:lnTo>
                  <a:lnTo>
                    <a:pt x="930" y="1223"/>
                  </a:lnTo>
                  <a:lnTo>
                    <a:pt x="930" y="1223"/>
                  </a:lnTo>
                  <a:lnTo>
                    <a:pt x="939" y="1222"/>
                  </a:lnTo>
                  <a:lnTo>
                    <a:pt x="949" y="1220"/>
                  </a:lnTo>
                  <a:lnTo>
                    <a:pt x="957" y="1220"/>
                  </a:lnTo>
                  <a:lnTo>
                    <a:pt x="961" y="1222"/>
                  </a:lnTo>
                  <a:lnTo>
                    <a:pt x="966" y="1224"/>
                  </a:lnTo>
                  <a:lnTo>
                    <a:pt x="966" y="1224"/>
                  </a:lnTo>
                  <a:lnTo>
                    <a:pt x="891" y="1230"/>
                  </a:lnTo>
                  <a:lnTo>
                    <a:pt x="852" y="1234"/>
                  </a:lnTo>
                  <a:lnTo>
                    <a:pt x="814" y="1236"/>
                  </a:lnTo>
                  <a:lnTo>
                    <a:pt x="814" y="1236"/>
                  </a:lnTo>
                  <a:lnTo>
                    <a:pt x="811" y="1247"/>
                  </a:lnTo>
                  <a:lnTo>
                    <a:pt x="811" y="1251"/>
                  </a:lnTo>
                  <a:lnTo>
                    <a:pt x="813" y="1257"/>
                  </a:lnTo>
                  <a:lnTo>
                    <a:pt x="813" y="1257"/>
                  </a:lnTo>
                  <a:lnTo>
                    <a:pt x="890" y="1252"/>
                  </a:lnTo>
                  <a:lnTo>
                    <a:pt x="928" y="1250"/>
                  </a:lnTo>
                  <a:lnTo>
                    <a:pt x="961" y="1250"/>
                  </a:lnTo>
                  <a:lnTo>
                    <a:pt x="961" y="1250"/>
                  </a:lnTo>
                  <a:lnTo>
                    <a:pt x="943" y="1254"/>
                  </a:lnTo>
                  <a:lnTo>
                    <a:pt x="925" y="1255"/>
                  </a:lnTo>
                  <a:lnTo>
                    <a:pt x="887" y="1259"/>
                  </a:lnTo>
                  <a:lnTo>
                    <a:pt x="850" y="1261"/>
                  </a:lnTo>
                  <a:lnTo>
                    <a:pt x="814" y="1265"/>
                  </a:lnTo>
                  <a:lnTo>
                    <a:pt x="814" y="1265"/>
                  </a:lnTo>
                  <a:lnTo>
                    <a:pt x="815" y="1272"/>
                  </a:lnTo>
                  <a:lnTo>
                    <a:pt x="817" y="1275"/>
                  </a:lnTo>
                  <a:lnTo>
                    <a:pt x="815" y="1276"/>
                  </a:lnTo>
                  <a:lnTo>
                    <a:pt x="815" y="1276"/>
                  </a:lnTo>
                  <a:lnTo>
                    <a:pt x="831" y="1280"/>
                  </a:lnTo>
                  <a:lnTo>
                    <a:pt x="849" y="1283"/>
                  </a:lnTo>
                  <a:lnTo>
                    <a:pt x="866" y="1285"/>
                  </a:lnTo>
                  <a:lnTo>
                    <a:pt x="873" y="1285"/>
                  </a:lnTo>
                  <a:lnTo>
                    <a:pt x="878" y="1283"/>
                  </a:lnTo>
                  <a:lnTo>
                    <a:pt x="878" y="1283"/>
                  </a:lnTo>
                  <a:lnTo>
                    <a:pt x="907" y="1288"/>
                  </a:lnTo>
                  <a:lnTo>
                    <a:pt x="937" y="1289"/>
                  </a:lnTo>
                  <a:lnTo>
                    <a:pt x="970" y="1289"/>
                  </a:lnTo>
                  <a:lnTo>
                    <a:pt x="1003" y="1289"/>
                  </a:lnTo>
                  <a:lnTo>
                    <a:pt x="1072" y="1286"/>
                  </a:lnTo>
                  <a:lnTo>
                    <a:pt x="1104" y="1286"/>
                  </a:lnTo>
                  <a:lnTo>
                    <a:pt x="1135" y="1286"/>
                  </a:lnTo>
                  <a:lnTo>
                    <a:pt x="1135" y="1286"/>
                  </a:lnTo>
                  <a:lnTo>
                    <a:pt x="1147" y="1286"/>
                  </a:lnTo>
                  <a:lnTo>
                    <a:pt x="1159" y="1285"/>
                  </a:lnTo>
                  <a:lnTo>
                    <a:pt x="1172" y="1285"/>
                  </a:lnTo>
                  <a:lnTo>
                    <a:pt x="1183" y="1283"/>
                  </a:lnTo>
                  <a:lnTo>
                    <a:pt x="1183" y="1283"/>
                  </a:lnTo>
                  <a:lnTo>
                    <a:pt x="1201" y="1285"/>
                  </a:lnTo>
                  <a:lnTo>
                    <a:pt x="1220" y="1286"/>
                  </a:lnTo>
                  <a:lnTo>
                    <a:pt x="1220" y="1286"/>
                  </a:lnTo>
                  <a:lnTo>
                    <a:pt x="1245" y="1286"/>
                  </a:lnTo>
                  <a:lnTo>
                    <a:pt x="1270" y="1283"/>
                  </a:lnTo>
                  <a:lnTo>
                    <a:pt x="1297" y="1282"/>
                  </a:lnTo>
                  <a:lnTo>
                    <a:pt x="1322" y="1280"/>
                  </a:lnTo>
                  <a:lnTo>
                    <a:pt x="1322" y="1280"/>
                  </a:lnTo>
                  <a:lnTo>
                    <a:pt x="1353" y="1282"/>
                  </a:lnTo>
                  <a:lnTo>
                    <a:pt x="1384" y="1283"/>
                  </a:lnTo>
                  <a:lnTo>
                    <a:pt x="1399" y="1282"/>
                  </a:lnTo>
                  <a:lnTo>
                    <a:pt x="1415" y="1282"/>
                  </a:lnTo>
                  <a:lnTo>
                    <a:pt x="1430" y="1280"/>
                  </a:lnTo>
                  <a:lnTo>
                    <a:pt x="1446" y="1276"/>
                  </a:lnTo>
                  <a:lnTo>
                    <a:pt x="1446" y="1276"/>
                  </a:lnTo>
                  <a:lnTo>
                    <a:pt x="1446" y="1273"/>
                  </a:lnTo>
                  <a:lnTo>
                    <a:pt x="1444" y="1271"/>
                  </a:lnTo>
                  <a:lnTo>
                    <a:pt x="1441" y="1268"/>
                  </a:lnTo>
                  <a:lnTo>
                    <a:pt x="1441" y="1264"/>
                  </a:lnTo>
                  <a:lnTo>
                    <a:pt x="1441" y="1264"/>
                  </a:lnTo>
                  <a:lnTo>
                    <a:pt x="1408" y="1262"/>
                  </a:lnTo>
                  <a:lnTo>
                    <a:pt x="1374" y="1261"/>
                  </a:lnTo>
                  <a:lnTo>
                    <a:pt x="1304" y="1259"/>
                  </a:lnTo>
                  <a:lnTo>
                    <a:pt x="1270" y="1259"/>
                  </a:lnTo>
                  <a:lnTo>
                    <a:pt x="1236" y="1257"/>
                  </a:lnTo>
                  <a:lnTo>
                    <a:pt x="1204" y="1254"/>
                  </a:lnTo>
                  <a:lnTo>
                    <a:pt x="1173" y="1248"/>
                  </a:lnTo>
                  <a:lnTo>
                    <a:pt x="1173" y="1248"/>
                  </a:lnTo>
                  <a:lnTo>
                    <a:pt x="1238" y="1252"/>
                  </a:lnTo>
                  <a:lnTo>
                    <a:pt x="1297" y="1254"/>
                  </a:lnTo>
                  <a:lnTo>
                    <a:pt x="1412" y="1255"/>
                  </a:lnTo>
                  <a:lnTo>
                    <a:pt x="1412" y="1255"/>
                  </a:lnTo>
                  <a:lnTo>
                    <a:pt x="1425" y="1257"/>
                  </a:lnTo>
                  <a:lnTo>
                    <a:pt x="1432" y="1255"/>
                  </a:lnTo>
                  <a:lnTo>
                    <a:pt x="1434" y="1254"/>
                  </a:lnTo>
                  <a:lnTo>
                    <a:pt x="1436" y="1250"/>
                  </a:lnTo>
                  <a:lnTo>
                    <a:pt x="1436" y="1250"/>
                  </a:lnTo>
                  <a:lnTo>
                    <a:pt x="1425" y="1248"/>
                  </a:lnTo>
                  <a:lnTo>
                    <a:pt x="1412" y="1248"/>
                  </a:lnTo>
                  <a:lnTo>
                    <a:pt x="1382" y="1248"/>
                  </a:lnTo>
                  <a:lnTo>
                    <a:pt x="1352" y="1248"/>
                  </a:lnTo>
                  <a:lnTo>
                    <a:pt x="1338" y="1247"/>
                  </a:lnTo>
                  <a:lnTo>
                    <a:pt x="1325" y="1245"/>
                  </a:lnTo>
                  <a:lnTo>
                    <a:pt x="1325" y="1245"/>
                  </a:lnTo>
                  <a:lnTo>
                    <a:pt x="1339" y="1243"/>
                  </a:lnTo>
                  <a:lnTo>
                    <a:pt x="1353" y="1241"/>
                  </a:lnTo>
                  <a:lnTo>
                    <a:pt x="1382" y="1241"/>
                  </a:lnTo>
                  <a:lnTo>
                    <a:pt x="1411" y="1240"/>
                  </a:lnTo>
                  <a:lnTo>
                    <a:pt x="1425" y="1238"/>
                  </a:lnTo>
                  <a:lnTo>
                    <a:pt x="1440" y="1237"/>
                  </a:lnTo>
                  <a:lnTo>
                    <a:pt x="1440" y="1237"/>
                  </a:lnTo>
                  <a:lnTo>
                    <a:pt x="1437" y="1234"/>
                  </a:lnTo>
                  <a:lnTo>
                    <a:pt x="1434" y="1231"/>
                  </a:lnTo>
                  <a:lnTo>
                    <a:pt x="1427" y="1229"/>
                  </a:lnTo>
                  <a:lnTo>
                    <a:pt x="1411" y="1229"/>
                  </a:lnTo>
                  <a:lnTo>
                    <a:pt x="1411" y="1229"/>
                  </a:lnTo>
                  <a:lnTo>
                    <a:pt x="1375" y="1227"/>
                  </a:lnTo>
                  <a:lnTo>
                    <a:pt x="1375" y="1227"/>
                  </a:lnTo>
                  <a:lnTo>
                    <a:pt x="1378" y="1224"/>
                  </a:lnTo>
                  <a:lnTo>
                    <a:pt x="1382" y="1223"/>
                  </a:lnTo>
                  <a:lnTo>
                    <a:pt x="1391" y="1222"/>
                  </a:lnTo>
                  <a:lnTo>
                    <a:pt x="1413" y="1220"/>
                  </a:lnTo>
                  <a:lnTo>
                    <a:pt x="1423" y="1220"/>
                  </a:lnTo>
                  <a:lnTo>
                    <a:pt x="1432" y="1217"/>
                  </a:lnTo>
                  <a:lnTo>
                    <a:pt x="1436" y="1216"/>
                  </a:lnTo>
                  <a:lnTo>
                    <a:pt x="1437" y="1213"/>
                  </a:lnTo>
                  <a:lnTo>
                    <a:pt x="1440" y="1210"/>
                  </a:lnTo>
                  <a:lnTo>
                    <a:pt x="1440" y="1206"/>
                  </a:lnTo>
                  <a:lnTo>
                    <a:pt x="1440" y="1206"/>
                  </a:lnTo>
                  <a:lnTo>
                    <a:pt x="1396" y="1206"/>
                  </a:lnTo>
                  <a:lnTo>
                    <a:pt x="1353" y="1206"/>
                  </a:lnTo>
                  <a:lnTo>
                    <a:pt x="1267" y="1203"/>
                  </a:lnTo>
                  <a:lnTo>
                    <a:pt x="1182" y="1200"/>
                  </a:lnTo>
                  <a:lnTo>
                    <a:pt x="1138" y="1200"/>
                  </a:lnTo>
                  <a:lnTo>
                    <a:pt x="1095" y="1200"/>
                  </a:lnTo>
                  <a:lnTo>
                    <a:pt x="1095" y="1200"/>
                  </a:lnTo>
                  <a:close/>
                  <a:moveTo>
                    <a:pt x="536" y="1317"/>
                  </a:moveTo>
                  <a:lnTo>
                    <a:pt x="536" y="1317"/>
                  </a:lnTo>
                  <a:lnTo>
                    <a:pt x="540" y="1318"/>
                  </a:lnTo>
                  <a:lnTo>
                    <a:pt x="542" y="1321"/>
                  </a:lnTo>
                  <a:lnTo>
                    <a:pt x="543" y="1327"/>
                  </a:lnTo>
                  <a:lnTo>
                    <a:pt x="543" y="1327"/>
                  </a:lnTo>
                  <a:lnTo>
                    <a:pt x="546" y="1344"/>
                  </a:lnTo>
                  <a:lnTo>
                    <a:pt x="547" y="1361"/>
                  </a:lnTo>
                  <a:lnTo>
                    <a:pt x="547" y="1377"/>
                  </a:lnTo>
                  <a:lnTo>
                    <a:pt x="547" y="1396"/>
                  </a:lnTo>
                  <a:lnTo>
                    <a:pt x="547" y="1396"/>
                  </a:lnTo>
                  <a:lnTo>
                    <a:pt x="550" y="1421"/>
                  </a:lnTo>
                  <a:lnTo>
                    <a:pt x="554" y="1445"/>
                  </a:lnTo>
                  <a:lnTo>
                    <a:pt x="554" y="1445"/>
                  </a:lnTo>
                  <a:lnTo>
                    <a:pt x="564" y="1511"/>
                  </a:lnTo>
                  <a:lnTo>
                    <a:pt x="567" y="1542"/>
                  </a:lnTo>
                  <a:lnTo>
                    <a:pt x="570" y="1574"/>
                  </a:lnTo>
                  <a:lnTo>
                    <a:pt x="570" y="1574"/>
                  </a:lnTo>
                  <a:lnTo>
                    <a:pt x="596" y="1563"/>
                  </a:lnTo>
                  <a:lnTo>
                    <a:pt x="609" y="1557"/>
                  </a:lnTo>
                  <a:lnTo>
                    <a:pt x="622" y="1550"/>
                  </a:lnTo>
                  <a:lnTo>
                    <a:pt x="622" y="1550"/>
                  </a:lnTo>
                  <a:lnTo>
                    <a:pt x="612" y="1530"/>
                  </a:lnTo>
                  <a:lnTo>
                    <a:pt x="603" y="1507"/>
                  </a:lnTo>
                  <a:lnTo>
                    <a:pt x="598" y="1483"/>
                  </a:lnTo>
                  <a:lnTo>
                    <a:pt x="595" y="1470"/>
                  </a:lnTo>
                  <a:lnTo>
                    <a:pt x="595" y="1457"/>
                  </a:lnTo>
                  <a:lnTo>
                    <a:pt x="595" y="1457"/>
                  </a:lnTo>
                  <a:lnTo>
                    <a:pt x="595" y="1432"/>
                  </a:lnTo>
                  <a:lnTo>
                    <a:pt x="596" y="1407"/>
                  </a:lnTo>
                  <a:lnTo>
                    <a:pt x="601" y="1382"/>
                  </a:lnTo>
                  <a:lnTo>
                    <a:pt x="606" y="1359"/>
                  </a:lnTo>
                  <a:lnTo>
                    <a:pt x="610" y="1348"/>
                  </a:lnTo>
                  <a:lnTo>
                    <a:pt x="615" y="1338"/>
                  </a:lnTo>
                  <a:lnTo>
                    <a:pt x="620" y="1328"/>
                  </a:lnTo>
                  <a:lnTo>
                    <a:pt x="626" y="1320"/>
                  </a:lnTo>
                  <a:lnTo>
                    <a:pt x="633" y="1313"/>
                  </a:lnTo>
                  <a:lnTo>
                    <a:pt x="640" y="1307"/>
                  </a:lnTo>
                  <a:lnTo>
                    <a:pt x="648" y="1303"/>
                  </a:lnTo>
                  <a:lnTo>
                    <a:pt x="657" y="1299"/>
                  </a:lnTo>
                  <a:lnTo>
                    <a:pt x="657" y="1299"/>
                  </a:lnTo>
                  <a:lnTo>
                    <a:pt x="654" y="1280"/>
                  </a:lnTo>
                  <a:lnTo>
                    <a:pt x="650" y="1262"/>
                  </a:lnTo>
                  <a:lnTo>
                    <a:pt x="650" y="1262"/>
                  </a:lnTo>
                  <a:lnTo>
                    <a:pt x="631" y="1265"/>
                  </a:lnTo>
                  <a:lnTo>
                    <a:pt x="613" y="1268"/>
                  </a:lnTo>
                  <a:lnTo>
                    <a:pt x="596" y="1272"/>
                  </a:lnTo>
                  <a:lnTo>
                    <a:pt x="581" y="1278"/>
                  </a:lnTo>
                  <a:lnTo>
                    <a:pt x="567" y="1285"/>
                  </a:lnTo>
                  <a:lnTo>
                    <a:pt x="554" y="1293"/>
                  </a:lnTo>
                  <a:lnTo>
                    <a:pt x="544" y="1304"/>
                  </a:lnTo>
                  <a:lnTo>
                    <a:pt x="536" y="1317"/>
                  </a:lnTo>
                  <a:lnTo>
                    <a:pt x="536" y="1317"/>
                  </a:lnTo>
                  <a:close/>
                  <a:moveTo>
                    <a:pt x="671" y="1296"/>
                  </a:moveTo>
                  <a:lnTo>
                    <a:pt x="671" y="1296"/>
                  </a:lnTo>
                  <a:lnTo>
                    <a:pt x="683" y="1290"/>
                  </a:lnTo>
                  <a:lnTo>
                    <a:pt x="697" y="1286"/>
                  </a:lnTo>
                  <a:lnTo>
                    <a:pt x="710" y="1280"/>
                  </a:lnTo>
                  <a:lnTo>
                    <a:pt x="716" y="1278"/>
                  </a:lnTo>
                  <a:lnTo>
                    <a:pt x="721" y="1273"/>
                  </a:lnTo>
                  <a:lnTo>
                    <a:pt x="721" y="1273"/>
                  </a:lnTo>
                  <a:lnTo>
                    <a:pt x="707" y="1271"/>
                  </a:lnTo>
                  <a:lnTo>
                    <a:pt x="693" y="1268"/>
                  </a:lnTo>
                  <a:lnTo>
                    <a:pt x="664" y="1262"/>
                  </a:lnTo>
                  <a:lnTo>
                    <a:pt x="664" y="1262"/>
                  </a:lnTo>
                  <a:lnTo>
                    <a:pt x="665" y="1272"/>
                  </a:lnTo>
                  <a:lnTo>
                    <a:pt x="667" y="1280"/>
                  </a:lnTo>
                  <a:lnTo>
                    <a:pt x="671" y="1296"/>
                  </a:lnTo>
                  <a:lnTo>
                    <a:pt x="671" y="1296"/>
                  </a:lnTo>
                  <a:close/>
                  <a:moveTo>
                    <a:pt x="693" y="1300"/>
                  </a:moveTo>
                  <a:lnTo>
                    <a:pt x="693" y="1300"/>
                  </a:lnTo>
                  <a:lnTo>
                    <a:pt x="716" y="1300"/>
                  </a:lnTo>
                  <a:lnTo>
                    <a:pt x="735" y="1302"/>
                  </a:lnTo>
                  <a:lnTo>
                    <a:pt x="754" y="1303"/>
                  </a:lnTo>
                  <a:lnTo>
                    <a:pt x="770" y="1302"/>
                  </a:lnTo>
                  <a:lnTo>
                    <a:pt x="770" y="1302"/>
                  </a:lnTo>
                  <a:lnTo>
                    <a:pt x="763" y="1296"/>
                  </a:lnTo>
                  <a:lnTo>
                    <a:pt x="756" y="1290"/>
                  </a:lnTo>
                  <a:lnTo>
                    <a:pt x="747" y="1275"/>
                  </a:lnTo>
                  <a:lnTo>
                    <a:pt x="747" y="1275"/>
                  </a:lnTo>
                  <a:lnTo>
                    <a:pt x="693" y="1300"/>
                  </a:lnTo>
                  <a:lnTo>
                    <a:pt x="693" y="1300"/>
                  </a:lnTo>
                  <a:close/>
                  <a:moveTo>
                    <a:pt x="1455" y="1290"/>
                  </a:moveTo>
                  <a:lnTo>
                    <a:pt x="1455" y="1290"/>
                  </a:lnTo>
                  <a:lnTo>
                    <a:pt x="1217" y="1295"/>
                  </a:lnTo>
                  <a:lnTo>
                    <a:pt x="1095" y="1296"/>
                  </a:lnTo>
                  <a:lnTo>
                    <a:pt x="975" y="1299"/>
                  </a:lnTo>
                  <a:lnTo>
                    <a:pt x="975" y="1299"/>
                  </a:lnTo>
                  <a:lnTo>
                    <a:pt x="951" y="1299"/>
                  </a:lnTo>
                  <a:lnTo>
                    <a:pt x="930" y="1299"/>
                  </a:lnTo>
                  <a:lnTo>
                    <a:pt x="887" y="1296"/>
                  </a:lnTo>
                  <a:lnTo>
                    <a:pt x="887" y="1296"/>
                  </a:lnTo>
                  <a:lnTo>
                    <a:pt x="871" y="1296"/>
                  </a:lnTo>
                  <a:lnTo>
                    <a:pt x="856" y="1296"/>
                  </a:lnTo>
                  <a:lnTo>
                    <a:pt x="856" y="1296"/>
                  </a:lnTo>
                  <a:lnTo>
                    <a:pt x="846" y="1295"/>
                  </a:lnTo>
                  <a:lnTo>
                    <a:pt x="836" y="1293"/>
                  </a:lnTo>
                  <a:lnTo>
                    <a:pt x="832" y="1292"/>
                  </a:lnTo>
                  <a:lnTo>
                    <a:pt x="828" y="1293"/>
                  </a:lnTo>
                  <a:lnTo>
                    <a:pt x="825" y="1296"/>
                  </a:lnTo>
                  <a:lnTo>
                    <a:pt x="821" y="1299"/>
                  </a:lnTo>
                  <a:lnTo>
                    <a:pt x="821" y="1299"/>
                  </a:lnTo>
                  <a:lnTo>
                    <a:pt x="825" y="1299"/>
                  </a:lnTo>
                  <a:lnTo>
                    <a:pt x="825" y="1300"/>
                  </a:lnTo>
                  <a:lnTo>
                    <a:pt x="824" y="1303"/>
                  </a:lnTo>
                  <a:lnTo>
                    <a:pt x="824" y="1306"/>
                  </a:lnTo>
                  <a:lnTo>
                    <a:pt x="824" y="1306"/>
                  </a:lnTo>
                  <a:lnTo>
                    <a:pt x="894" y="1310"/>
                  </a:lnTo>
                  <a:lnTo>
                    <a:pt x="964" y="1313"/>
                  </a:lnTo>
                  <a:lnTo>
                    <a:pt x="964" y="1313"/>
                  </a:lnTo>
                  <a:lnTo>
                    <a:pt x="966" y="1313"/>
                  </a:lnTo>
                  <a:lnTo>
                    <a:pt x="967" y="1313"/>
                  </a:lnTo>
                  <a:lnTo>
                    <a:pt x="968" y="1310"/>
                  </a:lnTo>
                  <a:lnTo>
                    <a:pt x="970" y="1307"/>
                  </a:lnTo>
                  <a:lnTo>
                    <a:pt x="971" y="1307"/>
                  </a:lnTo>
                  <a:lnTo>
                    <a:pt x="974" y="1307"/>
                  </a:lnTo>
                  <a:lnTo>
                    <a:pt x="974" y="1307"/>
                  </a:lnTo>
                  <a:lnTo>
                    <a:pt x="1040" y="1309"/>
                  </a:lnTo>
                  <a:lnTo>
                    <a:pt x="1112" y="1309"/>
                  </a:lnTo>
                  <a:lnTo>
                    <a:pt x="1183" y="1307"/>
                  </a:lnTo>
                  <a:lnTo>
                    <a:pt x="1255" y="1309"/>
                  </a:lnTo>
                  <a:lnTo>
                    <a:pt x="1255" y="1309"/>
                  </a:lnTo>
                  <a:lnTo>
                    <a:pt x="1284" y="1309"/>
                  </a:lnTo>
                  <a:lnTo>
                    <a:pt x="1318" y="1307"/>
                  </a:lnTo>
                  <a:lnTo>
                    <a:pt x="1352" y="1304"/>
                  </a:lnTo>
                  <a:lnTo>
                    <a:pt x="1384" y="1303"/>
                  </a:lnTo>
                  <a:lnTo>
                    <a:pt x="1384" y="1303"/>
                  </a:lnTo>
                  <a:lnTo>
                    <a:pt x="1408" y="1304"/>
                  </a:lnTo>
                  <a:lnTo>
                    <a:pt x="1434" y="1306"/>
                  </a:lnTo>
                  <a:lnTo>
                    <a:pt x="1447" y="1304"/>
                  </a:lnTo>
                  <a:lnTo>
                    <a:pt x="1457" y="1302"/>
                  </a:lnTo>
                  <a:lnTo>
                    <a:pt x="1460" y="1299"/>
                  </a:lnTo>
                  <a:lnTo>
                    <a:pt x="1462" y="1296"/>
                  </a:lnTo>
                  <a:lnTo>
                    <a:pt x="1462" y="1293"/>
                  </a:lnTo>
                  <a:lnTo>
                    <a:pt x="1462" y="1288"/>
                  </a:lnTo>
                  <a:lnTo>
                    <a:pt x="1462" y="1288"/>
                  </a:lnTo>
                  <a:lnTo>
                    <a:pt x="1460" y="1288"/>
                  </a:lnTo>
                  <a:lnTo>
                    <a:pt x="1460" y="1288"/>
                  </a:lnTo>
                  <a:lnTo>
                    <a:pt x="1455" y="1290"/>
                  </a:lnTo>
                  <a:lnTo>
                    <a:pt x="1455" y="1290"/>
                  </a:lnTo>
                  <a:close/>
                  <a:moveTo>
                    <a:pt x="1302" y="1346"/>
                  </a:moveTo>
                  <a:lnTo>
                    <a:pt x="1302" y="1346"/>
                  </a:lnTo>
                  <a:lnTo>
                    <a:pt x="1248" y="1342"/>
                  </a:lnTo>
                  <a:lnTo>
                    <a:pt x="1194" y="1338"/>
                  </a:lnTo>
                  <a:lnTo>
                    <a:pt x="1140" y="1332"/>
                  </a:lnTo>
                  <a:lnTo>
                    <a:pt x="1085" y="1328"/>
                  </a:lnTo>
                  <a:lnTo>
                    <a:pt x="1085" y="1328"/>
                  </a:lnTo>
                  <a:lnTo>
                    <a:pt x="1057" y="1328"/>
                  </a:lnTo>
                  <a:lnTo>
                    <a:pt x="1029" y="1327"/>
                  </a:lnTo>
                  <a:lnTo>
                    <a:pt x="1029" y="1327"/>
                  </a:lnTo>
                  <a:lnTo>
                    <a:pt x="981" y="1324"/>
                  </a:lnTo>
                  <a:lnTo>
                    <a:pt x="935" y="1323"/>
                  </a:lnTo>
                  <a:lnTo>
                    <a:pt x="839" y="1320"/>
                  </a:lnTo>
                  <a:lnTo>
                    <a:pt x="839" y="1320"/>
                  </a:lnTo>
                  <a:lnTo>
                    <a:pt x="831" y="1320"/>
                  </a:lnTo>
                  <a:lnTo>
                    <a:pt x="824" y="1318"/>
                  </a:lnTo>
                  <a:lnTo>
                    <a:pt x="815" y="1317"/>
                  </a:lnTo>
                  <a:lnTo>
                    <a:pt x="808" y="1316"/>
                  </a:lnTo>
                  <a:lnTo>
                    <a:pt x="808" y="1316"/>
                  </a:lnTo>
                  <a:lnTo>
                    <a:pt x="772" y="1314"/>
                  </a:lnTo>
                  <a:lnTo>
                    <a:pt x="740" y="1313"/>
                  </a:lnTo>
                  <a:lnTo>
                    <a:pt x="707" y="1311"/>
                  </a:lnTo>
                  <a:lnTo>
                    <a:pt x="671" y="1310"/>
                  </a:lnTo>
                  <a:lnTo>
                    <a:pt x="671" y="1310"/>
                  </a:lnTo>
                  <a:lnTo>
                    <a:pt x="671" y="1309"/>
                  </a:lnTo>
                  <a:lnTo>
                    <a:pt x="669" y="1309"/>
                  </a:lnTo>
                  <a:lnTo>
                    <a:pt x="669" y="1309"/>
                  </a:lnTo>
                  <a:lnTo>
                    <a:pt x="669" y="1311"/>
                  </a:lnTo>
                  <a:lnTo>
                    <a:pt x="669" y="1313"/>
                  </a:lnTo>
                  <a:lnTo>
                    <a:pt x="668" y="1314"/>
                  </a:lnTo>
                  <a:lnTo>
                    <a:pt x="668" y="1317"/>
                  </a:lnTo>
                  <a:lnTo>
                    <a:pt x="668" y="1317"/>
                  </a:lnTo>
                  <a:lnTo>
                    <a:pt x="662" y="1314"/>
                  </a:lnTo>
                  <a:lnTo>
                    <a:pt x="657" y="1314"/>
                  </a:lnTo>
                  <a:lnTo>
                    <a:pt x="651" y="1316"/>
                  </a:lnTo>
                  <a:lnTo>
                    <a:pt x="645" y="1318"/>
                  </a:lnTo>
                  <a:lnTo>
                    <a:pt x="636" y="1325"/>
                  </a:lnTo>
                  <a:lnTo>
                    <a:pt x="629" y="1334"/>
                  </a:lnTo>
                  <a:lnTo>
                    <a:pt x="629" y="1334"/>
                  </a:lnTo>
                  <a:lnTo>
                    <a:pt x="619" y="1361"/>
                  </a:lnTo>
                  <a:lnTo>
                    <a:pt x="612" y="1387"/>
                  </a:lnTo>
                  <a:lnTo>
                    <a:pt x="608" y="1415"/>
                  </a:lnTo>
                  <a:lnTo>
                    <a:pt x="608" y="1443"/>
                  </a:lnTo>
                  <a:lnTo>
                    <a:pt x="609" y="1471"/>
                  </a:lnTo>
                  <a:lnTo>
                    <a:pt x="615" y="1498"/>
                  </a:lnTo>
                  <a:lnTo>
                    <a:pt x="617" y="1512"/>
                  </a:lnTo>
                  <a:lnTo>
                    <a:pt x="623" y="1525"/>
                  </a:lnTo>
                  <a:lnTo>
                    <a:pt x="627" y="1536"/>
                  </a:lnTo>
                  <a:lnTo>
                    <a:pt x="634" y="1549"/>
                  </a:lnTo>
                  <a:lnTo>
                    <a:pt x="634" y="1549"/>
                  </a:lnTo>
                  <a:lnTo>
                    <a:pt x="672" y="1551"/>
                  </a:lnTo>
                  <a:lnTo>
                    <a:pt x="707" y="1551"/>
                  </a:lnTo>
                  <a:lnTo>
                    <a:pt x="744" y="1551"/>
                  </a:lnTo>
                  <a:lnTo>
                    <a:pt x="780" y="1550"/>
                  </a:lnTo>
                  <a:lnTo>
                    <a:pt x="780" y="1550"/>
                  </a:lnTo>
                  <a:lnTo>
                    <a:pt x="765" y="1547"/>
                  </a:lnTo>
                  <a:lnTo>
                    <a:pt x="749" y="1546"/>
                  </a:lnTo>
                  <a:lnTo>
                    <a:pt x="718" y="1544"/>
                  </a:lnTo>
                  <a:lnTo>
                    <a:pt x="686" y="1543"/>
                  </a:lnTo>
                  <a:lnTo>
                    <a:pt x="669" y="1540"/>
                  </a:lnTo>
                  <a:lnTo>
                    <a:pt x="652" y="1539"/>
                  </a:lnTo>
                  <a:lnTo>
                    <a:pt x="652" y="1539"/>
                  </a:lnTo>
                  <a:lnTo>
                    <a:pt x="652" y="1537"/>
                  </a:lnTo>
                  <a:lnTo>
                    <a:pt x="651" y="1536"/>
                  </a:lnTo>
                  <a:lnTo>
                    <a:pt x="654" y="1535"/>
                  </a:lnTo>
                  <a:lnTo>
                    <a:pt x="655" y="1532"/>
                  </a:lnTo>
                  <a:lnTo>
                    <a:pt x="655" y="1532"/>
                  </a:lnTo>
                  <a:lnTo>
                    <a:pt x="654" y="1530"/>
                  </a:lnTo>
                  <a:lnTo>
                    <a:pt x="654" y="1530"/>
                  </a:lnTo>
                  <a:lnTo>
                    <a:pt x="647" y="1519"/>
                  </a:lnTo>
                  <a:lnTo>
                    <a:pt x="640" y="1507"/>
                  </a:lnTo>
                  <a:lnTo>
                    <a:pt x="634" y="1494"/>
                  </a:lnTo>
                  <a:lnTo>
                    <a:pt x="630" y="1481"/>
                  </a:lnTo>
                  <a:lnTo>
                    <a:pt x="626" y="1467"/>
                  </a:lnTo>
                  <a:lnTo>
                    <a:pt x="624" y="1455"/>
                  </a:lnTo>
                  <a:lnTo>
                    <a:pt x="623" y="1441"/>
                  </a:lnTo>
                  <a:lnTo>
                    <a:pt x="623" y="1426"/>
                  </a:lnTo>
                  <a:lnTo>
                    <a:pt x="624" y="1412"/>
                  </a:lnTo>
                  <a:lnTo>
                    <a:pt x="626" y="1398"/>
                  </a:lnTo>
                  <a:lnTo>
                    <a:pt x="631" y="1372"/>
                  </a:lnTo>
                  <a:lnTo>
                    <a:pt x="638" y="1345"/>
                  </a:lnTo>
                  <a:lnTo>
                    <a:pt x="648" y="1321"/>
                  </a:lnTo>
                  <a:lnTo>
                    <a:pt x="648" y="1321"/>
                  </a:lnTo>
                  <a:lnTo>
                    <a:pt x="659" y="1321"/>
                  </a:lnTo>
                  <a:lnTo>
                    <a:pt x="669" y="1323"/>
                  </a:lnTo>
                  <a:lnTo>
                    <a:pt x="686" y="1328"/>
                  </a:lnTo>
                  <a:lnTo>
                    <a:pt x="686" y="1328"/>
                  </a:lnTo>
                  <a:lnTo>
                    <a:pt x="699" y="1330"/>
                  </a:lnTo>
                  <a:lnTo>
                    <a:pt x="710" y="1331"/>
                  </a:lnTo>
                  <a:lnTo>
                    <a:pt x="710" y="1331"/>
                  </a:lnTo>
                  <a:lnTo>
                    <a:pt x="749" y="1335"/>
                  </a:lnTo>
                  <a:lnTo>
                    <a:pt x="766" y="1337"/>
                  </a:lnTo>
                  <a:lnTo>
                    <a:pt x="784" y="1337"/>
                  </a:lnTo>
                  <a:lnTo>
                    <a:pt x="784" y="1337"/>
                  </a:lnTo>
                  <a:lnTo>
                    <a:pt x="825" y="1337"/>
                  </a:lnTo>
                  <a:lnTo>
                    <a:pt x="867" y="1337"/>
                  </a:lnTo>
                  <a:lnTo>
                    <a:pt x="949" y="1341"/>
                  </a:lnTo>
                  <a:lnTo>
                    <a:pt x="1030" y="1348"/>
                  </a:lnTo>
                  <a:lnTo>
                    <a:pt x="1109" y="1356"/>
                  </a:lnTo>
                  <a:lnTo>
                    <a:pt x="1109" y="1356"/>
                  </a:lnTo>
                  <a:lnTo>
                    <a:pt x="1126" y="1355"/>
                  </a:lnTo>
                  <a:lnTo>
                    <a:pt x="1144" y="1356"/>
                  </a:lnTo>
                  <a:lnTo>
                    <a:pt x="1182" y="1361"/>
                  </a:lnTo>
                  <a:lnTo>
                    <a:pt x="1182" y="1361"/>
                  </a:lnTo>
                  <a:lnTo>
                    <a:pt x="1220" y="1363"/>
                  </a:lnTo>
                  <a:lnTo>
                    <a:pt x="1258" y="1365"/>
                  </a:lnTo>
                  <a:lnTo>
                    <a:pt x="1294" y="1366"/>
                  </a:lnTo>
                  <a:lnTo>
                    <a:pt x="1329" y="1370"/>
                  </a:lnTo>
                  <a:lnTo>
                    <a:pt x="1329" y="1370"/>
                  </a:lnTo>
                  <a:lnTo>
                    <a:pt x="1328" y="1365"/>
                  </a:lnTo>
                  <a:lnTo>
                    <a:pt x="1326" y="1361"/>
                  </a:lnTo>
                  <a:lnTo>
                    <a:pt x="1323" y="1356"/>
                  </a:lnTo>
                  <a:lnTo>
                    <a:pt x="1321" y="1352"/>
                  </a:lnTo>
                  <a:lnTo>
                    <a:pt x="1318" y="1351"/>
                  </a:lnTo>
                  <a:lnTo>
                    <a:pt x="1312" y="1348"/>
                  </a:lnTo>
                  <a:lnTo>
                    <a:pt x="1302" y="1346"/>
                  </a:lnTo>
                  <a:lnTo>
                    <a:pt x="1302" y="1346"/>
                  </a:lnTo>
                  <a:close/>
                  <a:moveTo>
                    <a:pt x="1089" y="1317"/>
                  </a:moveTo>
                  <a:lnTo>
                    <a:pt x="1089" y="1317"/>
                  </a:lnTo>
                  <a:lnTo>
                    <a:pt x="1083" y="1317"/>
                  </a:lnTo>
                  <a:lnTo>
                    <a:pt x="1083" y="1317"/>
                  </a:lnTo>
                  <a:lnTo>
                    <a:pt x="1083" y="1318"/>
                  </a:lnTo>
                  <a:lnTo>
                    <a:pt x="1086" y="1318"/>
                  </a:lnTo>
                  <a:lnTo>
                    <a:pt x="1092" y="1318"/>
                  </a:lnTo>
                  <a:lnTo>
                    <a:pt x="1092" y="1318"/>
                  </a:lnTo>
                  <a:lnTo>
                    <a:pt x="1155" y="1324"/>
                  </a:lnTo>
                  <a:lnTo>
                    <a:pt x="1220" y="1331"/>
                  </a:lnTo>
                  <a:lnTo>
                    <a:pt x="1220" y="1331"/>
                  </a:lnTo>
                  <a:lnTo>
                    <a:pt x="1256" y="1335"/>
                  </a:lnTo>
                  <a:lnTo>
                    <a:pt x="1291" y="1338"/>
                  </a:lnTo>
                  <a:lnTo>
                    <a:pt x="1291" y="1338"/>
                  </a:lnTo>
                  <a:lnTo>
                    <a:pt x="1309" y="1337"/>
                  </a:lnTo>
                  <a:lnTo>
                    <a:pt x="1318" y="1338"/>
                  </a:lnTo>
                  <a:lnTo>
                    <a:pt x="1322" y="1339"/>
                  </a:lnTo>
                  <a:lnTo>
                    <a:pt x="1326" y="1342"/>
                  </a:lnTo>
                  <a:lnTo>
                    <a:pt x="1326" y="1342"/>
                  </a:lnTo>
                  <a:lnTo>
                    <a:pt x="1345" y="1337"/>
                  </a:lnTo>
                  <a:lnTo>
                    <a:pt x="1363" y="1330"/>
                  </a:lnTo>
                  <a:lnTo>
                    <a:pt x="1381" y="1323"/>
                  </a:lnTo>
                  <a:lnTo>
                    <a:pt x="1396" y="1314"/>
                  </a:lnTo>
                  <a:lnTo>
                    <a:pt x="1396" y="1314"/>
                  </a:lnTo>
                  <a:lnTo>
                    <a:pt x="1318" y="1317"/>
                  </a:lnTo>
                  <a:lnTo>
                    <a:pt x="1241" y="1317"/>
                  </a:lnTo>
                  <a:lnTo>
                    <a:pt x="1165" y="1318"/>
                  </a:lnTo>
                  <a:lnTo>
                    <a:pt x="1089" y="1317"/>
                  </a:lnTo>
                  <a:lnTo>
                    <a:pt x="1089" y="1317"/>
                  </a:lnTo>
                  <a:close/>
                  <a:moveTo>
                    <a:pt x="1408" y="1325"/>
                  </a:moveTo>
                  <a:lnTo>
                    <a:pt x="1408" y="1325"/>
                  </a:lnTo>
                  <a:lnTo>
                    <a:pt x="1398" y="1327"/>
                  </a:lnTo>
                  <a:lnTo>
                    <a:pt x="1389" y="1330"/>
                  </a:lnTo>
                  <a:lnTo>
                    <a:pt x="1373" y="1337"/>
                  </a:lnTo>
                  <a:lnTo>
                    <a:pt x="1356" y="1344"/>
                  </a:lnTo>
                  <a:lnTo>
                    <a:pt x="1346" y="1346"/>
                  </a:lnTo>
                  <a:lnTo>
                    <a:pt x="1336" y="1349"/>
                  </a:lnTo>
                  <a:lnTo>
                    <a:pt x="1336" y="1349"/>
                  </a:lnTo>
                  <a:lnTo>
                    <a:pt x="1338" y="1353"/>
                  </a:lnTo>
                  <a:lnTo>
                    <a:pt x="1339" y="1356"/>
                  </a:lnTo>
                  <a:lnTo>
                    <a:pt x="1340" y="1361"/>
                  </a:lnTo>
                  <a:lnTo>
                    <a:pt x="1340" y="1365"/>
                  </a:lnTo>
                  <a:lnTo>
                    <a:pt x="1340" y="1365"/>
                  </a:lnTo>
                  <a:lnTo>
                    <a:pt x="1371" y="1355"/>
                  </a:lnTo>
                  <a:lnTo>
                    <a:pt x="1402" y="1345"/>
                  </a:lnTo>
                  <a:lnTo>
                    <a:pt x="1416" y="1339"/>
                  </a:lnTo>
                  <a:lnTo>
                    <a:pt x="1430" y="1332"/>
                  </a:lnTo>
                  <a:lnTo>
                    <a:pt x="1443" y="1325"/>
                  </a:lnTo>
                  <a:lnTo>
                    <a:pt x="1454" y="1317"/>
                  </a:lnTo>
                  <a:lnTo>
                    <a:pt x="1454" y="1317"/>
                  </a:lnTo>
                  <a:lnTo>
                    <a:pt x="1413" y="1316"/>
                  </a:lnTo>
                  <a:lnTo>
                    <a:pt x="1413" y="1316"/>
                  </a:lnTo>
                  <a:lnTo>
                    <a:pt x="1412" y="1321"/>
                  </a:lnTo>
                  <a:lnTo>
                    <a:pt x="1411" y="1324"/>
                  </a:lnTo>
                  <a:lnTo>
                    <a:pt x="1408" y="1325"/>
                  </a:lnTo>
                  <a:lnTo>
                    <a:pt x="1408" y="1325"/>
                  </a:lnTo>
                  <a:close/>
                  <a:moveTo>
                    <a:pt x="492" y="1400"/>
                  </a:moveTo>
                  <a:lnTo>
                    <a:pt x="492" y="1400"/>
                  </a:lnTo>
                  <a:lnTo>
                    <a:pt x="502" y="1411"/>
                  </a:lnTo>
                  <a:lnTo>
                    <a:pt x="513" y="1422"/>
                  </a:lnTo>
                  <a:lnTo>
                    <a:pt x="537" y="1442"/>
                  </a:lnTo>
                  <a:lnTo>
                    <a:pt x="537" y="1442"/>
                  </a:lnTo>
                  <a:lnTo>
                    <a:pt x="536" y="1417"/>
                  </a:lnTo>
                  <a:lnTo>
                    <a:pt x="532" y="1387"/>
                  </a:lnTo>
                  <a:lnTo>
                    <a:pt x="523" y="1332"/>
                  </a:lnTo>
                  <a:lnTo>
                    <a:pt x="523" y="1332"/>
                  </a:lnTo>
                  <a:lnTo>
                    <a:pt x="506" y="1365"/>
                  </a:lnTo>
                  <a:lnTo>
                    <a:pt x="499" y="1382"/>
                  </a:lnTo>
                  <a:lnTo>
                    <a:pt x="492" y="1400"/>
                  </a:lnTo>
                  <a:lnTo>
                    <a:pt x="492" y="1400"/>
                  </a:lnTo>
                  <a:close/>
                  <a:moveTo>
                    <a:pt x="1119" y="1435"/>
                  </a:moveTo>
                  <a:lnTo>
                    <a:pt x="1119" y="1435"/>
                  </a:lnTo>
                  <a:lnTo>
                    <a:pt x="1169" y="1431"/>
                  </a:lnTo>
                  <a:lnTo>
                    <a:pt x="1218" y="1428"/>
                  </a:lnTo>
                  <a:lnTo>
                    <a:pt x="1325" y="1424"/>
                  </a:lnTo>
                  <a:lnTo>
                    <a:pt x="1325" y="1424"/>
                  </a:lnTo>
                  <a:lnTo>
                    <a:pt x="1326" y="1418"/>
                  </a:lnTo>
                  <a:lnTo>
                    <a:pt x="1328" y="1411"/>
                  </a:lnTo>
                  <a:lnTo>
                    <a:pt x="1328" y="1405"/>
                  </a:lnTo>
                  <a:lnTo>
                    <a:pt x="1326" y="1398"/>
                  </a:lnTo>
                  <a:lnTo>
                    <a:pt x="1322" y="1387"/>
                  </a:lnTo>
                  <a:lnTo>
                    <a:pt x="1319" y="1383"/>
                  </a:lnTo>
                  <a:lnTo>
                    <a:pt x="1316" y="1379"/>
                  </a:lnTo>
                  <a:lnTo>
                    <a:pt x="1316" y="1379"/>
                  </a:lnTo>
                  <a:lnTo>
                    <a:pt x="1274" y="1375"/>
                  </a:lnTo>
                  <a:lnTo>
                    <a:pt x="1235" y="1375"/>
                  </a:lnTo>
                  <a:lnTo>
                    <a:pt x="1199" y="1373"/>
                  </a:lnTo>
                  <a:lnTo>
                    <a:pt x="1163" y="1372"/>
                  </a:lnTo>
                  <a:lnTo>
                    <a:pt x="1163" y="1372"/>
                  </a:lnTo>
                  <a:lnTo>
                    <a:pt x="1081" y="1362"/>
                  </a:lnTo>
                  <a:lnTo>
                    <a:pt x="1081" y="1362"/>
                  </a:lnTo>
                  <a:lnTo>
                    <a:pt x="1029" y="1355"/>
                  </a:lnTo>
                  <a:lnTo>
                    <a:pt x="1002" y="1352"/>
                  </a:lnTo>
                  <a:lnTo>
                    <a:pt x="975" y="1351"/>
                  </a:lnTo>
                  <a:lnTo>
                    <a:pt x="975" y="1351"/>
                  </a:lnTo>
                  <a:lnTo>
                    <a:pt x="895" y="1351"/>
                  </a:lnTo>
                  <a:lnTo>
                    <a:pt x="818" y="1349"/>
                  </a:lnTo>
                  <a:lnTo>
                    <a:pt x="779" y="1348"/>
                  </a:lnTo>
                  <a:lnTo>
                    <a:pt x="741" y="1346"/>
                  </a:lnTo>
                  <a:lnTo>
                    <a:pt x="702" y="1342"/>
                  </a:lnTo>
                  <a:lnTo>
                    <a:pt x="661" y="1338"/>
                  </a:lnTo>
                  <a:lnTo>
                    <a:pt x="661" y="1338"/>
                  </a:lnTo>
                  <a:lnTo>
                    <a:pt x="661" y="1344"/>
                  </a:lnTo>
                  <a:lnTo>
                    <a:pt x="661" y="1349"/>
                  </a:lnTo>
                  <a:lnTo>
                    <a:pt x="662" y="1359"/>
                  </a:lnTo>
                  <a:lnTo>
                    <a:pt x="667" y="1368"/>
                  </a:lnTo>
                  <a:lnTo>
                    <a:pt x="671" y="1377"/>
                  </a:lnTo>
                  <a:lnTo>
                    <a:pt x="671" y="1377"/>
                  </a:lnTo>
                  <a:lnTo>
                    <a:pt x="695" y="1379"/>
                  </a:lnTo>
                  <a:lnTo>
                    <a:pt x="716" y="1380"/>
                  </a:lnTo>
                  <a:lnTo>
                    <a:pt x="756" y="1380"/>
                  </a:lnTo>
                  <a:lnTo>
                    <a:pt x="797" y="1380"/>
                  </a:lnTo>
                  <a:lnTo>
                    <a:pt x="817" y="1380"/>
                  </a:lnTo>
                  <a:lnTo>
                    <a:pt x="836" y="1383"/>
                  </a:lnTo>
                  <a:lnTo>
                    <a:pt x="836" y="1383"/>
                  </a:lnTo>
                  <a:lnTo>
                    <a:pt x="848" y="1384"/>
                  </a:lnTo>
                  <a:lnTo>
                    <a:pt x="853" y="1387"/>
                  </a:lnTo>
                  <a:lnTo>
                    <a:pt x="856" y="1391"/>
                  </a:lnTo>
                  <a:lnTo>
                    <a:pt x="856" y="1391"/>
                  </a:lnTo>
                  <a:lnTo>
                    <a:pt x="804" y="1389"/>
                  </a:lnTo>
                  <a:lnTo>
                    <a:pt x="755" y="1387"/>
                  </a:lnTo>
                  <a:lnTo>
                    <a:pt x="710" y="1387"/>
                  </a:lnTo>
                  <a:lnTo>
                    <a:pt x="668" y="1387"/>
                  </a:lnTo>
                  <a:lnTo>
                    <a:pt x="668" y="1387"/>
                  </a:lnTo>
                  <a:lnTo>
                    <a:pt x="668" y="1393"/>
                  </a:lnTo>
                  <a:lnTo>
                    <a:pt x="669" y="1398"/>
                  </a:lnTo>
                  <a:lnTo>
                    <a:pt x="672" y="1401"/>
                  </a:lnTo>
                  <a:lnTo>
                    <a:pt x="678" y="1403"/>
                  </a:lnTo>
                  <a:lnTo>
                    <a:pt x="689" y="1404"/>
                  </a:lnTo>
                  <a:lnTo>
                    <a:pt x="699" y="1405"/>
                  </a:lnTo>
                  <a:lnTo>
                    <a:pt x="699" y="1405"/>
                  </a:lnTo>
                  <a:lnTo>
                    <a:pt x="751" y="1407"/>
                  </a:lnTo>
                  <a:lnTo>
                    <a:pt x="807" y="1410"/>
                  </a:lnTo>
                  <a:lnTo>
                    <a:pt x="807" y="1410"/>
                  </a:lnTo>
                  <a:lnTo>
                    <a:pt x="793" y="1411"/>
                  </a:lnTo>
                  <a:lnTo>
                    <a:pt x="776" y="1412"/>
                  </a:lnTo>
                  <a:lnTo>
                    <a:pt x="740" y="1414"/>
                  </a:lnTo>
                  <a:lnTo>
                    <a:pt x="703" y="1412"/>
                  </a:lnTo>
                  <a:lnTo>
                    <a:pt x="675" y="1412"/>
                  </a:lnTo>
                  <a:lnTo>
                    <a:pt x="675" y="1412"/>
                  </a:lnTo>
                  <a:lnTo>
                    <a:pt x="672" y="1425"/>
                  </a:lnTo>
                  <a:lnTo>
                    <a:pt x="672" y="1436"/>
                  </a:lnTo>
                  <a:lnTo>
                    <a:pt x="672" y="1448"/>
                  </a:lnTo>
                  <a:lnTo>
                    <a:pt x="675" y="1460"/>
                  </a:lnTo>
                  <a:lnTo>
                    <a:pt x="675" y="1460"/>
                  </a:lnTo>
                  <a:lnTo>
                    <a:pt x="709" y="1464"/>
                  </a:lnTo>
                  <a:lnTo>
                    <a:pt x="744" y="1466"/>
                  </a:lnTo>
                  <a:lnTo>
                    <a:pt x="807" y="1467"/>
                  </a:lnTo>
                  <a:lnTo>
                    <a:pt x="807" y="1467"/>
                  </a:lnTo>
                  <a:lnTo>
                    <a:pt x="804" y="1467"/>
                  </a:lnTo>
                  <a:lnTo>
                    <a:pt x="804" y="1466"/>
                  </a:lnTo>
                  <a:lnTo>
                    <a:pt x="807" y="1466"/>
                  </a:lnTo>
                  <a:lnTo>
                    <a:pt x="807" y="1466"/>
                  </a:lnTo>
                  <a:lnTo>
                    <a:pt x="883" y="1469"/>
                  </a:lnTo>
                  <a:lnTo>
                    <a:pt x="921" y="1470"/>
                  </a:lnTo>
                  <a:lnTo>
                    <a:pt x="957" y="1474"/>
                  </a:lnTo>
                  <a:lnTo>
                    <a:pt x="957" y="1474"/>
                  </a:lnTo>
                  <a:lnTo>
                    <a:pt x="921" y="1473"/>
                  </a:lnTo>
                  <a:lnTo>
                    <a:pt x="886" y="1473"/>
                  </a:lnTo>
                  <a:lnTo>
                    <a:pt x="814" y="1473"/>
                  </a:lnTo>
                  <a:lnTo>
                    <a:pt x="742" y="1473"/>
                  </a:lnTo>
                  <a:lnTo>
                    <a:pt x="669" y="1471"/>
                  </a:lnTo>
                  <a:lnTo>
                    <a:pt x="669" y="1471"/>
                  </a:lnTo>
                  <a:lnTo>
                    <a:pt x="672" y="1473"/>
                  </a:lnTo>
                  <a:lnTo>
                    <a:pt x="672" y="1474"/>
                  </a:lnTo>
                  <a:lnTo>
                    <a:pt x="672" y="1478"/>
                  </a:lnTo>
                  <a:lnTo>
                    <a:pt x="671" y="1484"/>
                  </a:lnTo>
                  <a:lnTo>
                    <a:pt x="671" y="1487"/>
                  </a:lnTo>
                  <a:lnTo>
                    <a:pt x="672" y="1488"/>
                  </a:lnTo>
                  <a:lnTo>
                    <a:pt x="672" y="1488"/>
                  </a:lnTo>
                  <a:lnTo>
                    <a:pt x="690" y="1490"/>
                  </a:lnTo>
                  <a:lnTo>
                    <a:pt x="711" y="1492"/>
                  </a:lnTo>
                  <a:lnTo>
                    <a:pt x="734" y="1495"/>
                  </a:lnTo>
                  <a:lnTo>
                    <a:pt x="754" y="1497"/>
                  </a:lnTo>
                  <a:lnTo>
                    <a:pt x="754" y="1497"/>
                  </a:lnTo>
                  <a:lnTo>
                    <a:pt x="730" y="1500"/>
                  </a:lnTo>
                  <a:lnTo>
                    <a:pt x="709" y="1500"/>
                  </a:lnTo>
                  <a:lnTo>
                    <a:pt x="689" y="1498"/>
                  </a:lnTo>
                  <a:lnTo>
                    <a:pt x="672" y="1497"/>
                  </a:lnTo>
                  <a:lnTo>
                    <a:pt x="672" y="1497"/>
                  </a:lnTo>
                  <a:lnTo>
                    <a:pt x="672" y="1505"/>
                  </a:lnTo>
                  <a:lnTo>
                    <a:pt x="674" y="1514"/>
                  </a:lnTo>
                  <a:lnTo>
                    <a:pt x="678" y="1532"/>
                  </a:lnTo>
                  <a:lnTo>
                    <a:pt x="678" y="1532"/>
                  </a:lnTo>
                  <a:lnTo>
                    <a:pt x="724" y="1535"/>
                  </a:lnTo>
                  <a:lnTo>
                    <a:pt x="768" y="1537"/>
                  </a:lnTo>
                  <a:lnTo>
                    <a:pt x="811" y="1543"/>
                  </a:lnTo>
                  <a:lnTo>
                    <a:pt x="857" y="1547"/>
                  </a:lnTo>
                  <a:lnTo>
                    <a:pt x="857" y="1547"/>
                  </a:lnTo>
                  <a:lnTo>
                    <a:pt x="860" y="1549"/>
                  </a:lnTo>
                  <a:lnTo>
                    <a:pt x="862" y="1550"/>
                  </a:lnTo>
                  <a:lnTo>
                    <a:pt x="863" y="1551"/>
                  </a:lnTo>
                  <a:lnTo>
                    <a:pt x="864" y="1553"/>
                  </a:lnTo>
                  <a:lnTo>
                    <a:pt x="864" y="1553"/>
                  </a:lnTo>
                  <a:lnTo>
                    <a:pt x="900" y="1556"/>
                  </a:lnTo>
                  <a:lnTo>
                    <a:pt x="935" y="1558"/>
                  </a:lnTo>
                  <a:lnTo>
                    <a:pt x="1009" y="1563"/>
                  </a:lnTo>
                  <a:lnTo>
                    <a:pt x="1088" y="1565"/>
                  </a:lnTo>
                  <a:lnTo>
                    <a:pt x="1166" y="1568"/>
                  </a:lnTo>
                  <a:lnTo>
                    <a:pt x="1166" y="1568"/>
                  </a:lnTo>
                  <a:lnTo>
                    <a:pt x="1187" y="1568"/>
                  </a:lnTo>
                  <a:lnTo>
                    <a:pt x="1210" y="1568"/>
                  </a:lnTo>
                  <a:lnTo>
                    <a:pt x="1231" y="1568"/>
                  </a:lnTo>
                  <a:lnTo>
                    <a:pt x="1249" y="1570"/>
                  </a:lnTo>
                  <a:lnTo>
                    <a:pt x="1249" y="1570"/>
                  </a:lnTo>
                  <a:lnTo>
                    <a:pt x="1269" y="1571"/>
                  </a:lnTo>
                  <a:lnTo>
                    <a:pt x="1290" y="1573"/>
                  </a:lnTo>
                  <a:lnTo>
                    <a:pt x="1312" y="1573"/>
                  </a:lnTo>
                  <a:lnTo>
                    <a:pt x="1333" y="1571"/>
                  </a:lnTo>
                  <a:lnTo>
                    <a:pt x="1333" y="1571"/>
                  </a:lnTo>
                  <a:lnTo>
                    <a:pt x="1333" y="1564"/>
                  </a:lnTo>
                  <a:lnTo>
                    <a:pt x="1331" y="1557"/>
                  </a:lnTo>
                  <a:lnTo>
                    <a:pt x="1329" y="1550"/>
                  </a:lnTo>
                  <a:lnTo>
                    <a:pt x="1331" y="1543"/>
                  </a:lnTo>
                  <a:lnTo>
                    <a:pt x="1331" y="1543"/>
                  </a:lnTo>
                  <a:lnTo>
                    <a:pt x="1332" y="1537"/>
                  </a:lnTo>
                  <a:lnTo>
                    <a:pt x="1335" y="1535"/>
                  </a:lnTo>
                  <a:lnTo>
                    <a:pt x="1336" y="1530"/>
                  </a:lnTo>
                  <a:lnTo>
                    <a:pt x="1336" y="1529"/>
                  </a:lnTo>
                  <a:lnTo>
                    <a:pt x="1335" y="1528"/>
                  </a:lnTo>
                  <a:lnTo>
                    <a:pt x="1335" y="1528"/>
                  </a:lnTo>
                  <a:lnTo>
                    <a:pt x="1305" y="1525"/>
                  </a:lnTo>
                  <a:lnTo>
                    <a:pt x="1276" y="1522"/>
                  </a:lnTo>
                  <a:lnTo>
                    <a:pt x="1248" y="1519"/>
                  </a:lnTo>
                  <a:lnTo>
                    <a:pt x="1220" y="1515"/>
                  </a:lnTo>
                  <a:lnTo>
                    <a:pt x="1220" y="1515"/>
                  </a:lnTo>
                  <a:lnTo>
                    <a:pt x="1250" y="1515"/>
                  </a:lnTo>
                  <a:lnTo>
                    <a:pt x="1280" y="1516"/>
                  </a:lnTo>
                  <a:lnTo>
                    <a:pt x="1309" y="1518"/>
                  </a:lnTo>
                  <a:lnTo>
                    <a:pt x="1323" y="1518"/>
                  </a:lnTo>
                  <a:lnTo>
                    <a:pt x="1338" y="1516"/>
                  </a:lnTo>
                  <a:lnTo>
                    <a:pt x="1338" y="1516"/>
                  </a:lnTo>
                  <a:lnTo>
                    <a:pt x="1335" y="1511"/>
                  </a:lnTo>
                  <a:lnTo>
                    <a:pt x="1333" y="1505"/>
                  </a:lnTo>
                  <a:lnTo>
                    <a:pt x="1333" y="1505"/>
                  </a:lnTo>
                  <a:lnTo>
                    <a:pt x="1293" y="1502"/>
                  </a:lnTo>
                  <a:lnTo>
                    <a:pt x="1252" y="1500"/>
                  </a:lnTo>
                  <a:lnTo>
                    <a:pt x="1170" y="1497"/>
                  </a:lnTo>
                  <a:lnTo>
                    <a:pt x="1170" y="1497"/>
                  </a:lnTo>
                  <a:lnTo>
                    <a:pt x="1113" y="1495"/>
                  </a:lnTo>
                  <a:lnTo>
                    <a:pt x="1086" y="1494"/>
                  </a:lnTo>
                  <a:lnTo>
                    <a:pt x="1058" y="1495"/>
                  </a:lnTo>
                  <a:lnTo>
                    <a:pt x="1058" y="1495"/>
                  </a:lnTo>
                  <a:lnTo>
                    <a:pt x="1039" y="1498"/>
                  </a:lnTo>
                  <a:lnTo>
                    <a:pt x="1029" y="1498"/>
                  </a:lnTo>
                  <a:lnTo>
                    <a:pt x="1024" y="1497"/>
                  </a:lnTo>
                  <a:lnTo>
                    <a:pt x="1020" y="1494"/>
                  </a:lnTo>
                  <a:lnTo>
                    <a:pt x="1020" y="1494"/>
                  </a:lnTo>
                  <a:lnTo>
                    <a:pt x="1057" y="1491"/>
                  </a:lnTo>
                  <a:lnTo>
                    <a:pt x="1095" y="1490"/>
                  </a:lnTo>
                  <a:lnTo>
                    <a:pt x="1133" y="1490"/>
                  </a:lnTo>
                  <a:lnTo>
                    <a:pt x="1170" y="1490"/>
                  </a:lnTo>
                  <a:lnTo>
                    <a:pt x="1249" y="1492"/>
                  </a:lnTo>
                  <a:lnTo>
                    <a:pt x="1328" y="1494"/>
                  </a:lnTo>
                  <a:lnTo>
                    <a:pt x="1328" y="1494"/>
                  </a:lnTo>
                  <a:lnTo>
                    <a:pt x="1329" y="1485"/>
                  </a:lnTo>
                  <a:lnTo>
                    <a:pt x="1333" y="1478"/>
                  </a:lnTo>
                  <a:lnTo>
                    <a:pt x="1336" y="1473"/>
                  </a:lnTo>
                  <a:lnTo>
                    <a:pt x="1336" y="1469"/>
                  </a:lnTo>
                  <a:lnTo>
                    <a:pt x="1336" y="1464"/>
                  </a:lnTo>
                  <a:lnTo>
                    <a:pt x="1336" y="1464"/>
                  </a:lnTo>
                  <a:lnTo>
                    <a:pt x="1336" y="1460"/>
                  </a:lnTo>
                  <a:lnTo>
                    <a:pt x="1333" y="1456"/>
                  </a:lnTo>
                  <a:lnTo>
                    <a:pt x="1331" y="1453"/>
                  </a:lnTo>
                  <a:lnTo>
                    <a:pt x="1326" y="1450"/>
                  </a:lnTo>
                  <a:lnTo>
                    <a:pt x="1318" y="1449"/>
                  </a:lnTo>
                  <a:lnTo>
                    <a:pt x="1307" y="1448"/>
                  </a:lnTo>
                  <a:lnTo>
                    <a:pt x="1283" y="1449"/>
                  </a:lnTo>
                  <a:lnTo>
                    <a:pt x="1272" y="1449"/>
                  </a:lnTo>
                  <a:lnTo>
                    <a:pt x="1263" y="1446"/>
                  </a:lnTo>
                  <a:lnTo>
                    <a:pt x="1263" y="1446"/>
                  </a:lnTo>
                  <a:lnTo>
                    <a:pt x="1277" y="1443"/>
                  </a:lnTo>
                  <a:lnTo>
                    <a:pt x="1293" y="1442"/>
                  </a:lnTo>
                  <a:lnTo>
                    <a:pt x="1323" y="1439"/>
                  </a:lnTo>
                  <a:lnTo>
                    <a:pt x="1323" y="1439"/>
                  </a:lnTo>
                  <a:lnTo>
                    <a:pt x="1309" y="1436"/>
                  </a:lnTo>
                  <a:lnTo>
                    <a:pt x="1295" y="1434"/>
                  </a:lnTo>
                  <a:lnTo>
                    <a:pt x="1281" y="1434"/>
                  </a:lnTo>
                  <a:lnTo>
                    <a:pt x="1267" y="1434"/>
                  </a:lnTo>
                  <a:lnTo>
                    <a:pt x="1239" y="1436"/>
                  </a:lnTo>
                  <a:lnTo>
                    <a:pt x="1211" y="1438"/>
                  </a:lnTo>
                  <a:lnTo>
                    <a:pt x="1211" y="1438"/>
                  </a:lnTo>
                  <a:lnTo>
                    <a:pt x="1176" y="1439"/>
                  </a:lnTo>
                  <a:lnTo>
                    <a:pt x="1159" y="1439"/>
                  </a:lnTo>
                  <a:lnTo>
                    <a:pt x="1144" y="1438"/>
                  </a:lnTo>
                  <a:lnTo>
                    <a:pt x="1144" y="1438"/>
                  </a:lnTo>
                  <a:lnTo>
                    <a:pt x="1137" y="1441"/>
                  </a:lnTo>
                  <a:lnTo>
                    <a:pt x="1131" y="1441"/>
                  </a:lnTo>
                  <a:lnTo>
                    <a:pt x="1126" y="1438"/>
                  </a:lnTo>
                  <a:lnTo>
                    <a:pt x="1119" y="1435"/>
                  </a:lnTo>
                  <a:lnTo>
                    <a:pt x="1119" y="1435"/>
                  </a:lnTo>
                  <a:close/>
                  <a:moveTo>
                    <a:pt x="1335" y="1382"/>
                  </a:moveTo>
                  <a:lnTo>
                    <a:pt x="1335" y="1382"/>
                  </a:lnTo>
                  <a:lnTo>
                    <a:pt x="1336" y="1389"/>
                  </a:lnTo>
                  <a:lnTo>
                    <a:pt x="1338" y="1396"/>
                  </a:lnTo>
                  <a:lnTo>
                    <a:pt x="1339" y="1404"/>
                  </a:lnTo>
                  <a:lnTo>
                    <a:pt x="1339" y="1411"/>
                  </a:lnTo>
                  <a:lnTo>
                    <a:pt x="1339" y="1411"/>
                  </a:lnTo>
                  <a:lnTo>
                    <a:pt x="1339" y="1417"/>
                  </a:lnTo>
                  <a:lnTo>
                    <a:pt x="1336" y="1422"/>
                  </a:lnTo>
                  <a:lnTo>
                    <a:pt x="1333" y="1428"/>
                  </a:lnTo>
                  <a:lnTo>
                    <a:pt x="1333" y="1432"/>
                  </a:lnTo>
                  <a:lnTo>
                    <a:pt x="1333" y="1432"/>
                  </a:lnTo>
                  <a:lnTo>
                    <a:pt x="1333" y="1438"/>
                  </a:lnTo>
                  <a:lnTo>
                    <a:pt x="1336" y="1443"/>
                  </a:lnTo>
                  <a:lnTo>
                    <a:pt x="1342" y="1453"/>
                  </a:lnTo>
                  <a:lnTo>
                    <a:pt x="1345" y="1457"/>
                  </a:lnTo>
                  <a:lnTo>
                    <a:pt x="1347" y="1463"/>
                  </a:lnTo>
                  <a:lnTo>
                    <a:pt x="1347" y="1469"/>
                  </a:lnTo>
                  <a:lnTo>
                    <a:pt x="1346" y="1474"/>
                  </a:lnTo>
                  <a:lnTo>
                    <a:pt x="1346" y="1474"/>
                  </a:lnTo>
                  <a:lnTo>
                    <a:pt x="1342" y="1480"/>
                  </a:lnTo>
                  <a:lnTo>
                    <a:pt x="1340" y="1487"/>
                  </a:lnTo>
                  <a:lnTo>
                    <a:pt x="1340" y="1494"/>
                  </a:lnTo>
                  <a:lnTo>
                    <a:pt x="1342" y="1501"/>
                  </a:lnTo>
                  <a:lnTo>
                    <a:pt x="1346" y="1515"/>
                  </a:lnTo>
                  <a:lnTo>
                    <a:pt x="1350" y="1528"/>
                  </a:lnTo>
                  <a:lnTo>
                    <a:pt x="1350" y="1528"/>
                  </a:lnTo>
                  <a:lnTo>
                    <a:pt x="1345" y="1533"/>
                  </a:lnTo>
                  <a:lnTo>
                    <a:pt x="1340" y="1543"/>
                  </a:lnTo>
                  <a:lnTo>
                    <a:pt x="1339" y="1547"/>
                  </a:lnTo>
                  <a:lnTo>
                    <a:pt x="1339" y="1553"/>
                  </a:lnTo>
                  <a:lnTo>
                    <a:pt x="1340" y="1557"/>
                  </a:lnTo>
                  <a:lnTo>
                    <a:pt x="1343" y="1563"/>
                  </a:lnTo>
                  <a:lnTo>
                    <a:pt x="1343" y="1563"/>
                  </a:lnTo>
                  <a:lnTo>
                    <a:pt x="1366" y="1551"/>
                  </a:lnTo>
                  <a:lnTo>
                    <a:pt x="1387" y="1539"/>
                  </a:lnTo>
                  <a:lnTo>
                    <a:pt x="1426" y="1511"/>
                  </a:lnTo>
                  <a:lnTo>
                    <a:pt x="1426" y="1511"/>
                  </a:lnTo>
                  <a:lnTo>
                    <a:pt x="1432" y="1492"/>
                  </a:lnTo>
                  <a:lnTo>
                    <a:pt x="1432" y="1483"/>
                  </a:lnTo>
                  <a:lnTo>
                    <a:pt x="1430" y="1478"/>
                  </a:lnTo>
                  <a:lnTo>
                    <a:pt x="1429" y="1473"/>
                  </a:lnTo>
                  <a:lnTo>
                    <a:pt x="1429" y="1473"/>
                  </a:lnTo>
                  <a:lnTo>
                    <a:pt x="1415" y="1477"/>
                  </a:lnTo>
                  <a:lnTo>
                    <a:pt x="1402" y="1483"/>
                  </a:lnTo>
                  <a:lnTo>
                    <a:pt x="1377" y="1495"/>
                  </a:lnTo>
                  <a:lnTo>
                    <a:pt x="1377" y="1495"/>
                  </a:lnTo>
                  <a:lnTo>
                    <a:pt x="1380" y="1488"/>
                  </a:lnTo>
                  <a:lnTo>
                    <a:pt x="1382" y="1484"/>
                  </a:lnTo>
                  <a:lnTo>
                    <a:pt x="1389" y="1480"/>
                  </a:lnTo>
                  <a:lnTo>
                    <a:pt x="1396" y="1476"/>
                  </a:lnTo>
                  <a:lnTo>
                    <a:pt x="1411" y="1470"/>
                  </a:lnTo>
                  <a:lnTo>
                    <a:pt x="1418" y="1466"/>
                  </a:lnTo>
                  <a:lnTo>
                    <a:pt x="1422" y="1460"/>
                  </a:lnTo>
                  <a:lnTo>
                    <a:pt x="1422" y="1460"/>
                  </a:lnTo>
                  <a:lnTo>
                    <a:pt x="1419" y="1462"/>
                  </a:lnTo>
                  <a:lnTo>
                    <a:pt x="1415" y="1463"/>
                  </a:lnTo>
                  <a:lnTo>
                    <a:pt x="1409" y="1467"/>
                  </a:lnTo>
                  <a:lnTo>
                    <a:pt x="1406" y="1469"/>
                  </a:lnTo>
                  <a:lnTo>
                    <a:pt x="1404" y="1470"/>
                  </a:lnTo>
                  <a:lnTo>
                    <a:pt x="1399" y="1470"/>
                  </a:lnTo>
                  <a:lnTo>
                    <a:pt x="1396" y="1467"/>
                  </a:lnTo>
                  <a:lnTo>
                    <a:pt x="1396" y="1467"/>
                  </a:lnTo>
                  <a:lnTo>
                    <a:pt x="1405" y="1460"/>
                  </a:lnTo>
                  <a:lnTo>
                    <a:pt x="1413" y="1453"/>
                  </a:lnTo>
                  <a:lnTo>
                    <a:pt x="1422" y="1446"/>
                  </a:lnTo>
                  <a:lnTo>
                    <a:pt x="1430" y="1441"/>
                  </a:lnTo>
                  <a:lnTo>
                    <a:pt x="1430" y="1441"/>
                  </a:lnTo>
                  <a:lnTo>
                    <a:pt x="1430" y="1432"/>
                  </a:lnTo>
                  <a:lnTo>
                    <a:pt x="1427" y="1426"/>
                  </a:lnTo>
                  <a:lnTo>
                    <a:pt x="1425" y="1421"/>
                  </a:lnTo>
                  <a:lnTo>
                    <a:pt x="1422" y="1415"/>
                  </a:lnTo>
                  <a:lnTo>
                    <a:pt x="1422" y="1415"/>
                  </a:lnTo>
                  <a:lnTo>
                    <a:pt x="1415" y="1417"/>
                  </a:lnTo>
                  <a:lnTo>
                    <a:pt x="1409" y="1418"/>
                  </a:lnTo>
                  <a:lnTo>
                    <a:pt x="1398" y="1425"/>
                  </a:lnTo>
                  <a:lnTo>
                    <a:pt x="1385" y="1429"/>
                  </a:lnTo>
                  <a:lnTo>
                    <a:pt x="1380" y="1431"/>
                  </a:lnTo>
                  <a:lnTo>
                    <a:pt x="1373" y="1431"/>
                  </a:lnTo>
                  <a:lnTo>
                    <a:pt x="1373" y="1431"/>
                  </a:lnTo>
                  <a:lnTo>
                    <a:pt x="1374" y="1428"/>
                  </a:lnTo>
                  <a:lnTo>
                    <a:pt x="1377" y="1425"/>
                  </a:lnTo>
                  <a:lnTo>
                    <a:pt x="1385" y="1419"/>
                  </a:lnTo>
                  <a:lnTo>
                    <a:pt x="1408" y="1411"/>
                  </a:lnTo>
                  <a:lnTo>
                    <a:pt x="1418" y="1405"/>
                  </a:lnTo>
                  <a:lnTo>
                    <a:pt x="1422" y="1403"/>
                  </a:lnTo>
                  <a:lnTo>
                    <a:pt x="1425" y="1398"/>
                  </a:lnTo>
                  <a:lnTo>
                    <a:pt x="1427" y="1396"/>
                  </a:lnTo>
                  <a:lnTo>
                    <a:pt x="1427" y="1391"/>
                  </a:lnTo>
                  <a:lnTo>
                    <a:pt x="1426" y="1387"/>
                  </a:lnTo>
                  <a:lnTo>
                    <a:pt x="1423" y="1383"/>
                  </a:lnTo>
                  <a:lnTo>
                    <a:pt x="1423" y="1383"/>
                  </a:lnTo>
                  <a:lnTo>
                    <a:pt x="1418" y="1386"/>
                  </a:lnTo>
                  <a:lnTo>
                    <a:pt x="1412" y="1390"/>
                  </a:lnTo>
                  <a:lnTo>
                    <a:pt x="1405" y="1393"/>
                  </a:lnTo>
                  <a:lnTo>
                    <a:pt x="1398" y="1393"/>
                  </a:lnTo>
                  <a:lnTo>
                    <a:pt x="1398" y="1393"/>
                  </a:lnTo>
                  <a:lnTo>
                    <a:pt x="1402" y="1387"/>
                  </a:lnTo>
                  <a:lnTo>
                    <a:pt x="1406" y="1384"/>
                  </a:lnTo>
                  <a:lnTo>
                    <a:pt x="1415" y="1377"/>
                  </a:lnTo>
                  <a:lnTo>
                    <a:pt x="1423" y="1369"/>
                  </a:lnTo>
                  <a:lnTo>
                    <a:pt x="1427" y="1365"/>
                  </a:lnTo>
                  <a:lnTo>
                    <a:pt x="1430" y="1361"/>
                  </a:lnTo>
                  <a:lnTo>
                    <a:pt x="1430" y="1361"/>
                  </a:lnTo>
                  <a:lnTo>
                    <a:pt x="1427" y="1353"/>
                  </a:lnTo>
                  <a:lnTo>
                    <a:pt x="1426" y="1351"/>
                  </a:lnTo>
                  <a:lnTo>
                    <a:pt x="1425" y="1348"/>
                  </a:lnTo>
                  <a:lnTo>
                    <a:pt x="1425" y="1348"/>
                  </a:lnTo>
                  <a:lnTo>
                    <a:pt x="1402" y="1356"/>
                  </a:lnTo>
                  <a:lnTo>
                    <a:pt x="1380" y="1363"/>
                  </a:lnTo>
                  <a:lnTo>
                    <a:pt x="1356" y="1372"/>
                  </a:lnTo>
                  <a:lnTo>
                    <a:pt x="1346" y="1376"/>
                  </a:lnTo>
                  <a:lnTo>
                    <a:pt x="1335" y="1382"/>
                  </a:lnTo>
                  <a:lnTo>
                    <a:pt x="1335" y="1382"/>
                  </a:lnTo>
                  <a:close/>
                  <a:moveTo>
                    <a:pt x="488" y="1431"/>
                  </a:moveTo>
                  <a:lnTo>
                    <a:pt x="488" y="1431"/>
                  </a:lnTo>
                  <a:lnTo>
                    <a:pt x="494" y="1439"/>
                  </a:lnTo>
                  <a:lnTo>
                    <a:pt x="501" y="1446"/>
                  </a:lnTo>
                  <a:lnTo>
                    <a:pt x="515" y="1459"/>
                  </a:lnTo>
                  <a:lnTo>
                    <a:pt x="530" y="1473"/>
                  </a:lnTo>
                  <a:lnTo>
                    <a:pt x="537" y="1481"/>
                  </a:lnTo>
                  <a:lnTo>
                    <a:pt x="544" y="1488"/>
                  </a:lnTo>
                  <a:lnTo>
                    <a:pt x="544" y="1488"/>
                  </a:lnTo>
                  <a:lnTo>
                    <a:pt x="543" y="1481"/>
                  </a:lnTo>
                  <a:lnTo>
                    <a:pt x="542" y="1476"/>
                  </a:lnTo>
                  <a:lnTo>
                    <a:pt x="540" y="1469"/>
                  </a:lnTo>
                  <a:lnTo>
                    <a:pt x="540" y="1460"/>
                  </a:lnTo>
                  <a:lnTo>
                    <a:pt x="540" y="1460"/>
                  </a:lnTo>
                  <a:lnTo>
                    <a:pt x="516" y="1436"/>
                  </a:lnTo>
                  <a:lnTo>
                    <a:pt x="490" y="1415"/>
                  </a:lnTo>
                  <a:lnTo>
                    <a:pt x="490" y="1415"/>
                  </a:lnTo>
                  <a:lnTo>
                    <a:pt x="491" y="1419"/>
                  </a:lnTo>
                  <a:lnTo>
                    <a:pt x="490" y="1424"/>
                  </a:lnTo>
                  <a:lnTo>
                    <a:pt x="488" y="1431"/>
                  </a:lnTo>
                  <a:lnTo>
                    <a:pt x="488" y="1431"/>
                  </a:lnTo>
                  <a:close/>
                  <a:moveTo>
                    <a:pt x="525" y="1550"/>
                  </a:moveTo>
                  <a:lnTo>
                    <a:pt x="525" y="1550"/>
                  </a:lnTo>
                  <a:lnTo>
                    <a:pt x="542" y="1565"/>
                  </a:lnTo>
                  <a:lnTo>
                    <a:pt x="550" y="1573"/>
                  </a:lnTo>
                  <a:lnTo>
                    <a:pt x="558" y="1577"/>
                  </a:lnTo>
                  <a:lnTo>
                    <a:pt x="558" y="1577"/>
                  </a:lnTo>
                  <a:lnTo>
                    <a:pt x="556" y="1560"/>
                  </a:lnTo>
                  <a:lnTo>
                    <a:pt x="553" y="1542"/>
                  </a:lnTo>
                  <a:lnTo>
                    <a:pt x="550" y="1523"/>
                  </a:lnTo>
                  <a:lnTo>
                    <a:pt x="547" y="1514"/>
                  </a:lnTo>
                  <a:lnTo>
                    <a:pt x="544" y="1504"/>
                  </a:lnTo>
                  <a:lnTo>
                    <a:pt x="544" y="1504"/>
                  </a:lnTo>
                  <a:lnTo>
                    <a:pt x="530" y="1491"/>
                  </a:lnTo>
                  <a:lnTo>
                    <a:pt x="518" y="1477"/>
                  </a:lnTo>
                  <a:lnTo>
                    <a:pt x="505" y="1463"/>
                  </a:lnTo>
                  <a:lnTo>
                    <a:pt x="490" y="1450"/>
                  </a:lnTo>
                  <a:lnTo>
                    <a:pt x="490" y="1450"/>
                  </a:lnTo>
                  <a:lnTo>
                    <a:pt x="490" y="1466"/>
                  </a:lnTo>
                  <a:lnTo>
                    <a:pt x="491" y="1480"/>
                  </a:lnTo>
                  <a:lnTo>
                    <a:pt x="494" y="1494"/>
                  </a:lnTo>
                  <a:lnTo>
                    <a:pt x="498" y="1507"/>
                  </a:lnTo>
                  <a:lnTo>
                    <a:pt x="502" y="1518"/>
                  </a:lnTo>
                  <a:lnTo>
                    <a:pt x="509" y="1529"/>
                  </a:lnTo>
                  <a:lnTo>
                    <a:pt x="516" y="1540"/>
                  </a:lnTo>
                  <a:lnTo>
                    <a:pt x="525" y="1550"/>
                  </a:lnTo>
                  <a:lnTo>
                    <a:pt x="525" y="1550"/>
                  </a:lnTo>
                  <a:close/>
                  <a:moveTo>
                    <a:pt x="1521" y="1662"/>
                  </a:moveTo>
                  <a:lnTo>
                    <a:pt x="1521" y="1662"/>
                  </a:lnTo>
                  <a:lnTo>
                    <a:pt x="1527" y="1662"/>
                  </a:lnTo>
                  <a:lnTo>
                    <a:pt x="1533" y="1662"/>
                  </a:lnTo>
                  <a:lnTo>
                    <a:pt x="1533" y="1662"/>
                  </a:lnTo>
                  <a:lnTo>
                    <a:pt x="1538" y="1660"/>
                  </a:lnTo>
                  <a:lnTo>
                    <a:pt x="1544" y="1655"/>
                  </a:lnTo>
                  <a:lnTo>
                    <a:pt x="1551" y="1647"/>
                  </a:lnTo>
                  <a:lnTo>
                    <a:pt x="1558" y="1636"/>
                  </a:lnTo>
                  <a:lnTo>
                    <a:pt x="1565" y="1624"/>
                  </a:lnTo>
                  <a:lnTo>
                    <a:pt x="1565" y="1624"/>
                  </a:lnTo>
                  <a:lnTo>
                    <a:pt x="1580" y="1605"/>
                  </a:lnTo>
                  <a:lnTo>
                    <a:pt x="1593" y="1584"/>
                  </a:lnTo>
                  <a:lnTo>
                    <a:pt x="1593" y="1584"/>
                  </a:lnTo>
                  <a:lnTo>
                    <a:pt x="1590" y="1568"/>
                  </a:lnTo>
                  <a:lnTo>
                    <a:pt x="1589" y="1551"/>
                  </a:lnTo>
                  <a:lnTo>
                    <a:pt x="1589" y="1543"/>
                  </a:lnTo>
                  <a:lnTo>
                    <a:pt x="1590" y="1533"/>
                  </a:lnTo>
                  <a:lnTo>
                    <a:pt x="1593" y="1526"/>
                  </a:lnTo>
                  <a:lnTo>
                    <a:pt x="1597" y="1518"/>
                  </a:lnTo>
                  <a:lnTo>
                    <a:pt x="1597" y="1518"/>
                  </a:lnTo>
                  <a:lnTo>
                    <a:pt x="1596" y="1511"/>
                  </a:lnTo>
                  <a:lnTo>
                    <a:pt x="1594" y="1505"/>
                  </a:lnTo>
                  <a:lnTo>
                    <a:pt x="1592" y="1502"/>
                  </a:lnTo>
                  <a:lnTo>
                    <a:pt x="1589" y="1500"/>
                  </a:lnTo>
                  <a:lnTo>
                    <a:pt x="1585" y="1498"/>
                  </a:lnTo>
                  <a:lnTo>
                    <a:pt x="1579" y="1497"/>
                  </a:lnTo>
                  <a:lnTo>
                    <a:pt x="1565" y="1495"/>
                  </a:lnTo>
                  <a:lnTo>
                    <a:pt x="1565" y="1495"/>
                  </a:lnTo>
                  <a:lnTo>
                    <a:pt x="1554" y="1494"/>
                  </a:lnTo>
                  <a:lnTo>
                    <a:pt x="1544" y="1491"/>
                  </a:lnTo>
                  <a:lnTo>
                    <a:pt x="1534" y="1488"/>
                  </a:lnTo>
                  <a:lnTo>
                    <a:pt x="1527" y="1483"/>
                  </a:lnTo>
                  <a:lnTo>
                    <a:pt x="1527" y="1483"/>
                  </a:lnTo>
                  <a:lnTo>
                    <a:pt x="1520" y="1474"/>
                  </a:lnTo>
                  <a:lnTo>
                    <a:pt x="1514" y="1466"/>
                  </a:lnTo>
                  <a:lnTo>
                    <a:pt x="1509" y="1460"/>
                  </a:lnTo>
                  <a:lnTo>
                    <a:pt x="1505" y="1457"/>
                  </a:lnTo>
                  <a:lnTo>
                    <a:pt x="1500" y="1456"/>
                  </a:lnTo>
                  <a:lnTo>
                    <a:pt x="1500" y="1456"/>
                  </a:lnTo>
                  <a:lnTo>
                    <a:pt x="1491" y="1455"/>
                  </a:lnTo>
                  <a:lnTo>
                    <a:pt x="1482" y="1455"/>
                  </a:lnTo>
                  <a:lnTo>
                    <a:pt x="1475" y="1456"/>
                  </a:lnTo>
                  <a:lnTo>
                    <a:pt x="1467" y="1459"/>
                  </a:lnTo>
                  <a:lnTo>
                    <a:pt x="1451" y="1464"/>
                  </a:lnTo>
                  <a:lnTo>
                    <a:pt x="1437" y="1473"/>
                  </a:lnTo>
                  <a:lnTo>
                    <a:pt x="1437" y="1473"/>
                  </a:lnTo>
                  <a:lnTo>
                    <a:pt x="1440" y="1474"/>
                  </a:lnTo>
                  <a:lnTo>
                    <a:pt x="1441" y="1477"/>
                  </a:lnTo>
                  <a:lnTo>
                    <a:pt x="1443" y="1484"/>
                  </a:lnTo>
                  <a:lnTo>
                    <a:pt x="1443" y="1491"/>
                  </a:lnTo>
                  <a:lnTo>
                    <a:pt x="1444" y="1494"/>
                  </a:lnTo>
                  <a:lnTo>
                    <a:pt x="1446" y="1497"/>
                  </a:lnTo>
                  <a:lnTo>
                    <a:pt x="1446" y="1497"/>
                  </a:lnTo>
                  <a:lnTo>
                    <a:pt x="1451" y="1494"/>
                  </a:lnTo>
                  <a:lnTo>
                    <a:pt x="1458" y="1494"/>
                  </a:lnTo>
                  <a:lnTo>
                    <a:pt x="1465" y="1494"/>
                  </a:lnTo>
                  <a:lnTo>
                    <a:pt x="1472" y="1495"/>
                  </a:lnTo>
                  <a:lnTo>
                    <a:pt x="1479" y="1498"/>
                  </a:lnTo>
                  <a:lnTo>
                    <a:pt x="1484" y="1502"/>
                  </a:lnTo>
                  <a:lnTo>
                    <a:pt x="1488" y="1508"/>
                  </a:lnTo>
                  <a:lnTo>
                    <a:pt x="1489" y="1516"/>
                  </a:lnTo>
                  <a:lnTo>
                    <a:pt x="1489" y="1516"/>
                  </a:lnTo>
                  <a:lnTo>
                    <a:pt x="1485" y="1521"/>
                  </a:lnTo>
                  <a:lnTo>
                    <a:pt x="1479" y="1525"/>
                  </a:lnTo>
                  <a:lnTo>
                    <a:pt x="1468" y="1532"/>
                  </a:lnTo>
                  <a:lnTo>
                    <a:pt x="1457" y="1539"/>
                  </a:lnTo>
                  <a:lnTo>
                    <a:pt x="1451" y="1543"/>
                  </a:lnTo>
                  <a:lnTo>
                    <a:pt x="1447" y="1549"/>
                  </a:lnTo>
                  <a:lnTo>
                    <a:pt x="1447" y="1549"/>
                  </a:lnTo>
                  <a:lnTo>
                    <a:pt x="1472" y="1558"/>
                  </a:lnTo>
                  <a:lnTo>
                    <a:pt x="1498" y="1568"/>
                  </a:lnTo>
                  <a:lnTo>
                    <a:pt x="1509" y="1574"/>
                  </a:lnTo>
                  <a:lnTo>
                    <a:pt x="1520" y="1581"/>
                  </a:lnTo>
                  <a:lnTo>
                    <a:pt x="1530" y="1588"/>
                  </a:lnTo>
                  <a:lnTo>
                    <a:pt x="1538" y="1596"/>
                  </a:lnTo>
                  <a:lnTo>
                    <a:pt x="1538" y="1596"/>
                  </a:lnTo>
                  <a:lnTo>
                    <a:pt x="1542" y="1608"/>
                  </a:lnTo>
                  <a:lnTo>
                    <a:pt x="1542" y="1617"/>
                  </a:lnTo>
                  <a:lnTo>
                    <a:pt x="1538" y="1626"/>
                  </a:lnTo>
                  <a:lnTo>
                    <a:pt x="1534" y="1633"/>
                  </a:lnTo>
                  <a:lnTo>
                    <a:pt x="1526" y="1637"/>
                  </a:lnTo>
                  <a:lnTo>
                    <a:pt x="1517" y="1640"/>
                  </a:lnTo>
                  <a:lnTo>
                    <a:pt x="1507" y="1641"/>
                  </a:lnTo>
                  <a:lnTo>
                    <a:pt x="1498" y="1640"/>
                  </a:lnTo>
                  <a:lnTo>
                    <a:pt x="1498" y="1640"/>
                  </a:lnTo>
                  <a:lnTo>
                    <a:pt x="1495" y="1644"/>
                  </a:lnTo>
                  <a:lnTo>
                    <a:pt x="1493" y="1648"/>
                  </a:lnTo>
                  <a:lnTo>
                    <a:pt x="1492" y="1653"/>
                  </a:lnTo>
                  <a:lnTo>
                    <a:pt x="1491" y="1657"/>
                  </a:lnTo>
                  <a:lnTo>
                    <a:pt x="1491" y="1657"/>
                  </a:lnTo>
                  <a:lnTo>
                    <a:pt x="1493" y="1661"/>
                  </a:lnTo>
                  <a:lnTo>
                    <a:pt x="1498" y="1665"/>
                  </a:lnTo>
                  <a:lnTo>
                    <a:pt x="1500" y="1671"/>
                  </a:lnTo>
                  <a:lnTo>
                    <a:pt x="1506" y="1674"/>
                  </a:lnTo>
                  <a:lnTo>
                    <a:pt x="1506" y="1674"/>
                  </a:lnTo>
                  <a:lnTo>
                    <a:pt x="1513" y="1667"/>
                  </a:lnTo>
                  <a:lnTo>
                    <a:pt x="1517" y="1664"/>
                  </a:lnTo>
                  <a:lnTo>
                    <a:pt x="1521" y="1662"/>
                  </a:lnTo>
                  <a:lnTo>
                    <a:pt x="1521" y="1662"/>
                  </a:lnTo>
                  <a:close/>
                  <a:moveTo>
                    <a:pt x="1462" y="1504"/>
                  </a:moveTo>
                  <a:lnTo>
                    <a:pt x="1462" y="1504"/>
                  </a:lnTo>
                  <a:lnTo>
                    <a:pt x="1436" y="1519"/>
                  </a:lnTo>
                  <a:lnTo>
                    <a:pt x="1406" y="1537"/>
                  </a:lnTo>
                  <a:lnTo>
                    <a:pt x="1377" y="1557"/>
                  </a:lnTo>
                  <a:lnTo>
                    <a:pt x="1349" y="1573"/>
                  </a:lnTo>
                  <a:lnTo>
                    <a:pt x="1349" y="1573"/>
                  </a:lnTo>
                  <a:lnTo>
                    <a:pt x="1352" y="1577"/>
                  </a:lnTo>
                  <a:lnTo>
                    <a:pt x="1354" y="1581"/>
                  </a:lnTo>
                  <a:lnTo>
                    <a:pt x="1361" y="1587"/>
                  </a:lnTo>
                  <a:lnTo>
                    <a:pt x="1361" y="1587"/>
                  </a:lnTo>
                  <a:lnTo>
                    <a:pt x="1391" y="1567"/>
                  </a:lnTo>
                  <a:lnTo>
                    <a:pt x="1420" y="1550"/>
                  </a:lnTo>
                  <a:lnTo>
                    <a:pt x="1448" y="1533"/>
                  </a:lnTo>
                  <a:lnTo>
                    <a:pt x="1462" y="1523"/>
                  </a:lnTo>
                  <a:lnTo>
                    <a:pt x="1475" y="1512"/>
                  </a:lnTo>
                  <a:lnTo>
                    <a:pt x="1475" y="1512"/>
                  </a:lnTo>
                  <a:lnTo>
                    <a:pt x="1472" y="1508"/>
                  </a:lnTo>
                  <a:lnTo>
                    <a:pt x="1469" y="1505"/>
                  </a:lnTo>
                  <a:lnTo>
                    <a:pt x="1465" y="1504"/>
                  </a:lnTo>
                  <a:lnTo>
                    <a:pt x="1462" y="1504"/>
                  </a:lnTo>
                  <a:lnTo>
                    <a:pt x="1462" y="1504"/>
                  </a:lnTo>
                  <a:close/>
                  <a:moveTo>
                    <a:pt x="1434" y="1554"/>
                  </a:moveTo>
                  <a:lnTo>
                    <a:pt x="1434" y="1554"/>
                  </a:lnTo>
                  <a:lnTo>
                    <a:pt x="1416" y="1564"/>
                  </a:lnTo>
                  <a:lnTo>
                    <a:pt x="1398" y="1575"/>
                  </a:lnTo>
                  <a:lnTo>
                    <a:pt x="1380" y="1585"/>
                  </a:lnTo>
                  <a:lnTo>
                    <a:pt x="1371" y="1592"/>
                  </a:lnTo>
                  <a:lnTo>
                    <a:pt x="1363" y="1598"/>
                  </a:lnTo>
                  <a:lnTo>
                    <a:pt x="1363" y="1598"/>
                  </a:lnTo>
                  <a:lnTo>
                    <a:pt x="1399" y="1596"/>
                  </a:lnTo>
                  <a:lnTo>
                    <a:pt x="1436" y="1596"/>
                  </a:lnTo>
                  <a:lnTo>
                    <a:pt x="1474" y="1595"/>
                  </a:lnTo>
                  <a:lnTo>
                    <a:pt x="1514" y="1592"/>
                  </a:lnTo>
                  <a:lnTo>
                    <a:pt x="1514" y="1592"/>
                  </a:lnTo>
                  <a:lnTo>
                    <a:pt x="1507" y="1587"/>
                  </a:lnTo>
                  <a:lnTo>
                    <a:pt x="1498" y="1580"/>
                  </a:lnTo>
                  <a:lnTo>
                    <a:pt x="1488" y="1575"/>
                  </a:lnTo>
                  <a:lnTo>
                    <a:pt x="1478" y="1571"/>
                  </a:lnTo>
                  <a:lnTo>
                    <a:pt x="1455" y="1563"/>
                  </a:lnTo>
                  <a:lnTo>
                    <a:pt x="1434" y="1554"/>
                  </a:lnTo>
                  <a:lnTo>
                    <a:pt x="1434" y="1554"/>
                  </a:lnTo>
                  <a:close/>
                  <a:moveTo>
                    <a:pt x="1300" y="1584"/>
                  </a:moveTo>
                  <a:lnTo>
                    <a:pt x="1300" y="1584"/>
                  </a:lnTo>
                  <a:lnTo>
                    <a:pt x="1250" y="1582"/>
                  </a:lnTo>
                  <a:lnTo>
                    <a:pt x="1200" y="1581"/>
                  </a:lnTo>
                  <a:lnTo>
                    <a:pt x="1147" y="1578"/>
                  </a:lnTo>
                  <a:lnTo>
                    <a:pt x="1092" y="1578"/>
                  </a:lnTo>
                  <a:lnTo>
                    <a:pt x="1092" y="1578"/>
                  </a:lnTo>
                  <a:lnTo>
                    <a:pt x="1051" y="1577"/>
                  </a:lnTo>
                  <a:lnTo>
                    <a:pt x="1009" y="1575"/>
                  </a:lnTo>
                  <a:lnTo>
                    <a:pt x="967" y="1571"/>
                  </a:lnTo>
                  <a:lnTo>
                    <a:pt x="926" y="1568"/>
                  </a:lnTo>
                  <a:lnTo>
                    <a:pt x="926" y="1568"/>
                  </a:lnTo>
                  <a:lnTo>
                    <a:pt x="887" y="1564"/>
                  </a:lnTo>
                  <a:lnTo>
                    <a:pt x="846" y="1563"/>
                  </a:lnTo>
                  <a:lnTo>
                    <a:pt x="766" y="1561"/>
                  </a:lnTo>
                  <a:lnTo>
                    <a:pt x="620" y="1563"/>
                  </a:lnTo>
                  <a:lnTo>
                    <a:pt x="620" y="1563"/>
                  </a:lnTo>
                  <a:lnTo>
                    <a:pt x="613" y="1565"/>
                  </a:lnTo>
                  <a:lnTo>
                    <a:pt x="605" y="1568"/>
                  </a:lnTo>
                  <a:lnTo>
                    <a:pt x="598" y="1573"/>
                  </a:lnTo>
                  <a:lnTo>
                    <a:pt x="595" y="1574"/>
                  </a:lnTo>
                  <a:lnTo>
                    <a:pt x="595" y="1577"/>
                  </a:lnTo>
                  <a:lnTo>
                    <a:pt x="595" y="1577"/>
                  </a:lnTo>
                  <a:lnTo>
                    <a:pt x="636" y="1574"/>
                  </a:lnTo>
                  <a:lnTo>
                    <a:pt x="675" y="1571"/>
                  </a:lnTo>
                  <a:lnTo>
                    <a:pt x="749" y="1571"/>
                  </a:lnTo>
                  <a:lnTo>
                    <a:pt x="822" y="1571"/>
                  </a:lnTo>
                  <a:lnTo>
                    <a:pt x="895" y="1571"/>
                  </a:lnTo>
                  <a:lnTo>
                    <a:pt x="895" y="1571"/>
                  </a:lnTo>
                  <a:lnTo>
                    <a:pt x="909" y="1571"/>
                  </a:lnTo>
                  <a:lnTo>
                    <a:pt x="922" y="1573"/>
                  </a:lnTo>
                  <a:lnTo>
                    <a:pt x="936" y="1575"/>
                  </a:lnTo>
                  <a:lnTo>
                    <a:pt x="950" y="1577"/>
                  </a:lnTo>
                  <a:lnTo>
                    <a:pt x="950" y="1577"/>
                  </a:lnTo>
                  <a:lnTo>
                    <a:pt x="981" y="1575"/>
                  </a:lnTo>
                  <a:lnTo>
                    <a:pt x="1017" y="1577"/>
                  </a:lnTo>
                  <a:lnTo>
                    <a:pt x="1017" y="1577"/>
                  </a:lnTo>
                  <a:lnTo>
                    <a:pt x="1041" y="1578"/>
                  </a:lnTo>
                  <a:lnTo>
                    <a:pt x="1064" y="1582"/>
                  </a:lnTo>
                  <a:lnTo>
                    <a:pt x="1086" y="1585"/>
                  </a:lnTo>
                  <a:lnTo>
                    <a:pt x="1110" y="1588"/>
                  </a:lnTo>
                  <a:lnTo>
                    <a:pt x="1110" y="1588"/>
                  </a:lnTo>
                  <a:lnTo>
                    <a:pt x="1131" y="1588"/>
                  </a:lnTo>
                  <a:lnTo>
                    <a:pt x="1154" y="1587"/>
                  </a:lnTo>
                  <a:lnTo>
                    <a:pt x="1175" y="1587"/>
                  </a:lnTo>
                  <a:lnTo>
                    <a:pt x="1194" y="1589"/>
                  </a:lnTo>
                  <a:lnTo>
                    <a:pt x="1194" y="1589"/>
                  </a:lnTo>
                  <a:lnTo>
                    <a:pt x="1221" y="1592"/>
                  </a:lnTo>
                  <a:lnTo>
                    <a:pt x="1249" y="1595"/>
                  </a:lnTo>
                  <a:lnTo>
                    <a:pt x="1300" y="1596"/>
                  </a:lnTo>
                  <a:lnTo>
                    <a:pt x="1300" y="1596"/>
                  </a:lnTo>
                  <a:lnTo>
                    <a:pt x="1311" y="1598"/>
                  </a:lnTo>
                  <a:lnTo>
                    <a:pt x="1323" y="1598"/>
                  </a:lnTo>
                  <a:lnTo>
                    <a:pt x="1331" y="1598"/>
                  </a:lnTo>
                  <a:lnTo>
                    <a:pt x="1336" y="1596"/>
                  </a:lnTo>
                  <a:lnTo>
                    <a:pt x="1342" y="1594"/>
                  </a:lnTo>
                  <a:lnTo>
                    <a:pt x="1345" y="1589"/>
                  </a:lnTo>
                  <a:lnTo>
                    <a:pt x="1345" y="1589"/>
                  </a:lnTo>
                  <a:lnTo>
                    <a:pt x="1335" y="1585"/>
                  </a:lnTo>
                  <a:lnTo>
                    <a:pt x="1323" y="1584"/>
                  </a:lnTo>
                  <a:lnTo>
                    <a:pt x="1300" y="1584"/>
                  </a:lnTo>
                  <a:lnTo>
                    <a:pt x="1300" y="1584"/>
                  </a:lnTo>
                  <a:close/>
                  <a:moveTo>
                    <a:pt x="1406" y="1605"/>
                  </a:moveTo>
                  <a:lnTo>
                    <a:pt x="1406" y="1605"/>
                  </a:lnTo>
                  <a:lnTo>
                    <a:pt x="1385" y="1608"/>
                  </a:lnTo>
                  <a:lnTo>
                    <a:pt x="1364" y="1609"/>
                  </a:lnTo>
                  <a:lnTo>
                    <a:pt x="1343" y="1609"/>
                  </a:lnTo>
                  <a:lnTo>
                    <a:pt x="1322" y="1609"/>
                  </a:lnTo>
                  <a:lnTo>
                    <a:pt x="1281" y="1606"/>
                  </a:lnTo>
                  <a:lnTo>
                    <a:pt x="1245" y="1603"/>
                  </a:lnTo>
                  <a:lnTo>
                    <a:pt x="1245" y="1603"/>
                  </a:lnTo>
                  <a:lnTo>
                    <a:pt x="1231" y="1603"/>
                  </a:lnTo>
                  <a:lnTo>
                    <a:pt x="1217" y="1602"/>
                  </a:lnTo>
                  <a:lnTo>
                    <a:pt x="1189" y="1598"/>
                  </a:lnTo>
                  <a:lnTo>
                    <a:pt x="1189" y="1598"/>
                  </a:lnTo>
                  <a:lnTo>
                    <a:pt x="1158" y="1596"/>
                  </a:lnTo>
                  <a:lnTo>
                    <a:pt x="1124" y="1596"/>
                  </a:lnTo>
                  <a:lnTo>
                    <a:pt x="1090" y="1595"/>
                  </a:lnTo>
                  <a:lnTo>
                    <a:pt x="1057" y="1592"/>
                  </a:lnTo>
                  <a:lnTo>
                    <a:pt x="1057" y="1592"/>
                  </a:lnTo>
                  <a:lnTo>
                    <a:pt x="988" y="1588"/>
                  </a:lnTo>
                  <a:lnTo>
                    <a:pt x="956" y="1587"/>
                  </a:lnTo>
                  <a:lnTo>
                    <a:pt x="923" y="1582"/>
                  </a:lnTo>
                  <a:lnTo>
                    <a:pt x="923" y="1582"/>
                  </a:lnTo>
                  <a:lnTo>
                    <a:pt x="915" y="1585"/>
                  </a:lnTo>
                  <a:lnTo>
                    <a:pt x="907" y="1587"/>
                  </a:lnTo>
                  <a:lnTo>
                    <a:pt x="898" y="1587"/>
                  </a:lnTo>
                  <a:lnTo>
                    <a:pt x="890" y="1585"/>
                  </a:lnTo>
                  <a:lnTo>
                    <a:pt x="870" y="1584"/>
                  </a:lnTo>
                  <a:lnTo>
                    <a:pt x="852" y="1582"/>
                  </a:lnTo>
                  <a:lnTo>
                    <a:pt x="852" y="1582"/>
                  </a:lnTo>
                  <a:lnTo>
                    <a:pt x="845" y="1582"/>
                  </a:lnTo>
                  <a:lnTo>
                    <a:pt x="836" y="1585"/>
                  </a:lnTo>
                  <a:lnTo>
                    <a:pt x="836" y="1585"/>
                  </a:lnTo>
                  <a:lnTo>
                    <a:pt x="820" y="1584"/>
                  </a:lnTo>
                  <a:lnTo>
                    <a:pt x="803" y="1582"/>
                  </a:lnTo>
                  <a:lnTo>
                    <a:pt x="803" y="1582"/>
                  </a:lnTo>
                  <a:lnTo>
                    <a:pt x="756" y="1580"/>
                  </a:lnTo>
                  <a:lnTo>
                    <a:pt x="710" y="1580"/>
                  </a:lnTo>
                  <a:lnTo>
                    <a:pt x="662" y="1581"/>
                  </a:lnTo>
                  <a:lnTo>
                    <a:pt x="615" y="1585"/>
                  </a:lnTo>
                  <a:lnTo>
                    <a:pt x="615" y="1585"/>
                  </a:lnTo>
                  <a:lnTo>
                    <a:pt x="599" y="1585"/>
                  </a:lnTo>
                  <a:lnTo>
                    <a:pt x="585" y="1585"/>
                  </a:lnTo>
                  <a:lnTo>
                    <a:pt x="571" y="1587"/>
                  </a:lnTo>
                  <a:lnTo>
                    <a:pt x="565" y="1588"/>
                  </a:lnTo>
                  <a:lnTo>
                    <a:pt x="560" y="1591"/>
                  </a:lnTo>
                  <a:lnTo>
                    <a:pt x="560" y="1591"/>
                  </a:lnTo>
                  <a:lnTo>
                    <a:pt x="556" y="1594"/>
                  </a:lnTo>
                  <a:lnTo>
                    <a:pt x="553" y="1598"/>
                  </a:lnTo>
                  <a:lnTo>
                    <a:pt x="550" y="1602"/>
                  </a:lnTo>
                  <a:lnTo>
                    <a:pt x="547" y="1608"/>
                  </a:lnTo>
                  <a:lnTo>
                    <a:pt x="546" y="1619"/>
                  </a:lnTo>
                  <a:lnTo>
                    <a:pt x="546" y="1629"/>
                  </a:lnTo>
                  <a:lnTo>
                    <a:pt x="546" y="1629"/>
                  </a:lnTo>
                  <a:lnTo>
                    <a:pt x="577" y="1619"/>
                  </a:lnTo>
                  <a:lnTo>
                    <a:pt x="605" y="1609"/>
                  </a:lnTo>
                  <a:lnTo>
                    <a:pt x="620" y="1605"/>
                  </a:lnTo>
                  <a:lnTo>
                    <a:pt x="634" y="1602"/>
                  </a:lnTo>
                  <a:lnTo>
                    <a:pt x="650" y="1599"/>
                  </a:lnTo>
                  <a:lnTo>
                    <a:pt x="665" y="1598"/>
                  </a:lnTo>
                  <a:lnTo>
                    <a:pt x="665" y="1598"/>
                  </a:lnTo>
                  <a:lnTo>
                    <a:pt x="674" y="1595"/>
                  </a:lnTo>
                  <a:lnTo>
                    <a:pt x="681" y="1592"/>
                  </a:lnTo>
                  <a:lnTo>
                    <a:pt x="681" y="1592"/>
                  </a:lnTo>
                  <a:lnTo>
                    <a:pt x="713" y="1589"/>
                  </a:lnTo>
                  <a:lnTo>
                    <a:pt x="747" y="1587"/>
                  </a:lnTo>
                  <a:lnTo>
                    <a:pt x="779" y="1587"/>
                  </a:lnTo>
                  <a:lnTo>
                    <a:pt x="813" y="1589"/>
                  </a:lnTo>
                  <a:lnTo>
                    <a:pt x="845" y="1592"/>
                  </a:lnTo>
                  <a:lnTo>
                    <a:pt x="876" y="1596"/>
                  </a:lnTo>
                  <a:lnTo>
                    <a:pt x="905" y="1602"/>
                  </a:lnTo>
                  <a:lnTo>
                    <a:pt x="935" y="1609"/>
                  </a:lnTo>
                  <a:lnTo>
                    <a:pt x="935" y="1609"/>
                  </a:lnTo>
                  <a:lnTo>
                    <a:pt x="944" y="1608"/>
                  </a:lnTo>
                  <a:lnTo>
                    <a:pt x="956" y="1606"/>
                  </a:lnTo>
                  <a:lnTo>
                    <a:pt x="968" y="1605"/>
                  </a:lnTo>
                  <a:lnTo>
                    <a:pt x="981" y="1606"/>
                  </a:lnTo>
                  <a:lnTo>
                    <a:pt x="1006" y="1609"/>
                  </a:lnTo>
                  <a:lnTo>
                    <a:pt x="1033" y="1610"/>
                  </a:lnTo>
                  <a:lnTo>
                    <a:pt x="1033" y="1610"/>
                  </a:lnTo>
                  <a:lnTo>
                    <a:pt x="1078" y="1612"/>
                  </a:lnTo>
                  <a:lnTo>
                    <a:pt x="1123" y="1613"/>
                  </a:lnTo>
                  <a:lnTo>
                    <a:pt x="1123" y="1613"/>
                  </a:lnTo>
                  <a:lnTo>
                    <a:pt x="1162" y="1616"/>
                  </a:lnTo>
                  <a:lnTo>
                    <a:pt x="1201" y="1620"/>
                  </a:lnTo>
                  <a:lnTo>
                    <a:pt x="1242" y="1624"/>
                  </a:lnTo>
                  <a:lnTo>
                    <a:pt x="1281" y="1626"/>
                  </a:lnTo>
                  <a:lnTo>
                    <a:pt x="1281" y="1626"/>
                  </a:lnTo>
                  <a:lnTo>
                    <a:pt x="1309" y="1626"/>
                  </a:lnTo>
                  <a:lnTo>
                    <a:pt x="1338" y="1626"/>
                  </a:lnTo>
                  <a:lnTo>
                    <a:pt x="1364" y="1626"/>
                  </a:lnTo>
                  <a:lnTo>
                    <a:pt x="1389" y="1626"/>
                  </a:lnTo>
                  <a:lnTo>
                    <a:pt x="1389" y="1626"/>
                  </a:lnTo>
                  <a:lnTo>
                    <a:pt x="1418" y="1629"/>
                  </a:lnTo>
                  <a:lnTo>
                    <a:pt x="1446" y="1631"/>
                  </a:lnTo>
                  <a:lnTo>
                    <a:pt x="1446" y="1631"/>
                  </a:lnTo>
                  <a:lnTo>
                    <a:pt x="1462" y="1633"/>
                  </a:lnTo>
                  <a:lnTo>
                    <a:pt x="1489" y="1631"/>
                  </a:lnTo>
                  <a:lnTo>
                    <a:pt x="1513" y="1630"/>
                  </a:lnTo>
                  <a:lnTo>
                    <a:pt x="1523" y="1627"/>
                  </a:lnTo>
                  <a:lnTo>
                    <a:pt x="1527" y="1624"/>
                  </a:lnTo>
                  <a:lnTo>
                    <a:pt x="1527" y="1624"/>
                  </a:lnTo>
                  <a:lnTo>
                    <a:pt x="1530" y="1622"/>
                  </a:lnTo>
                  <a:lnTo>
                    <a:pt x="1530" y="1619"/>
                  </a:lnTo>
                  <a:lnTo>
                    <a:pt x="1530" y="1613"/>
                  </a:lnTo>
                  <a:lnTo>
                    <a:pt x="1527" y="1608"/>
                  </a:lnTo>
                  <a:lnTo>
                    <a:pt x="1526" y="1602"/>
                  </a:lnTo>
                  <a:lnTo>
                    <a:pt x="1526" y="1602"/>
                  </a:lnTo>
                  <a:lnTo>
                    <a:pt x="1464" y="1606"/>
                  </a:lnTo>
                  <a:lnTo>
                    <a:pt x="1433" y="1608"/>
                  </a:lnTo>
                  <a:lnTo>
                    <a:pt x="1419" y="1606"/>
                  </a:lnTo>
                  <a:lnTo>
                    <a:pt x="1406" y="1605"/>
                  </a:lnTo>
                  <a:lnTo>
                    <a:pt x="1406" y="1605"/>
                  </a:lnTo>
                  <a:close/>
                  <a:moveTo>
                    <a:pt x="487" y="1846"/>
                  </a:moveTo>
                  <a:lnTo>
                    <a:pt x="487" y="1846"/>
                  </a:lnTo>
                  <a:lnTo>
                    <a:pt x="523" y="1860"/>
                  </a:lnTo>
                  <a:lnTo>
                    <a:pt x="542" y="1866"/>
                  </a:lnTo>
                  <a:lnTo>
                    <a:pt x="560" y="1872"/>
                  </a:lnTo>
                  <a:lnTo>
                    <a:pt x="577" y="1874"/>
                  </a:lnTo>
                  <a:lnTo>
                    <a:pt x="595" y="1877"/>
                  </a:lnTo>
                  <a:lnTo>
                    <a:pt x="613" y="1877"/>
                  </a:lnTo>
                  <a:lnTo>
                    <a:pt x="631" y="1877"/>
                  </a:lnTo>
                  <a:lnTo>
                    <a:pt x="631" y="1877"/>
                  </a:lnTo>
                  <a:lnTo>
                    <a:pt x="657" y="1873"/>
                  </a:lnTo>
                  <a:lnTo>
                    <a:pt x="682" y="1869"/>
                  </a:lnTo>
                  <a:lnTo>
                    <a:pt x="707" y="1862"/>
                  </a:lnTo>
                  <a:lnTo>
                    <a:pt x="732" y="1853"/>
                  </a:lnTo>
                  <a:lnTo>
                    <a:pt x="782" y="1836"/>
                  </a:lnTo>
                  <a:lnTo>
                    <a:pt x="807" y="1828"/>
                  </a:lnTo>
                  <a:lnTo>
                    <a:pt x="832" y="1821"/>
                  </a:lnTo>
                  <a:lnTo>
                    <a:pt x="832" y="1821"/>
                  </a:lnTo>
                  <a:lnTo>
                    <a:pt x="856" y="1815"/>
                  </a:lnTo>
                  <a:lnTo>
                    <a:pt x="878" y="1811"/>
                  </a:lnTo>
                  <a:lnTo>
                    <a:pt x="902" y="1808"/>
                  </a:lnTo>
                  <a:lnTo>
                    <a:pt x="926" y="1806"/>
                  </a:lnTo>
                  <a:lnTo>
                    <a:pt x="926" y="1806"/>
                  </a:lnTo>
                  <a:lnTo>
                    <a:pt x="949" y="1806"/>
                  </a:lnTo>
                  <a:lnTo>
                    <a:pt x="970" y="1807"/>
                  </a:lnTo>
                  <a:lnTo>
                    <a:pt x="1010" y="1811"/>
                  </a:lnTo>
                  <a:lnTo>
                    <a:pt x="1029" y="1814"/>
                  </a:lnTo>
                  <a:lnTo>
                    <a:pt x="1048" y="1815"/>
                  </a:lnTo>
                  <a:lnTo>
                    <a:pt x="1065" y="1815"/>
                  </a:lnTo>
                  <a:lnTo>
                    <a:pt x="1083" y="1813"/>
                  </a:lnTo>
                  <a:lnTo>
                    <a:pt x="1083" y="1813"/>
                  </a:lnTo>
                  <a:lnTo>
                    <a:pt x="1099" y="1800"/>
                  </a:lnTo>
                  <a:lnTo>
                    <a:pt x="1113" y="1786"/>
                  </a:lnTo>
                  <a:lnTo>
                    <a:pt x="1113" y="1786"/>
                  </a:lnTo>
                  <a:lnTo>
                    <a:pt x="1114" y="1779"/>
                  </a:lnTo>
                  <a:lnTo>
                    <a:pt x="1114" y="1772"/>
                  </a:lnTo>
                  <a:lnTo>
                    <a:pt x="1113" y="1758"/>
                  </a:lnTo>
                  <a:lnTo>
                    <a:pt x="1109" y="1744"/>
                  </a:lnTo>
                  <a:lnTo>
                    <a:pt x="1103" y="1731"/>
                  </a:lnTo>
                  <a:lnTo>
                    <a:pt x="1096" y="1720"/>
                  </a:lnTo>
                  <a:lnTo>
                    <a:pt x="1088" y="1709"/>
                  </a:lnTo>
                  <a:lnTo>
                    <a:pt x="1079" y="1700"/>
                  </a:lnTo>
                  <a:lnTo>
                    <a:pt x="1072" y="1693"/>
                  </a:lnTo>
                  <a:lnTo>
                    <a:pt x="1072" y="1693"/>
                  </a:lnTo>
                  <a:lnTo>
                    <a:pt x="1060" y="1682"/>
                  </a:lnTo>
                  <a:lnTo>
                    <a:pt x="1047" y="1672"/>
                  </a:lnTo>
                  <a:lnTo>
                    <a:pt x="1047" y="1672"/>
                  </a:lnTo>
                  <a:lnTo>
                    <a:pt x="1034" y="1664"/>
                  </a:lnTo>
                  <a:lnTo>
                    <a:pt x="1019" y="1655"/>
                  </a:lnTo>
                  <a:lnTo>
                    <a:pt x="989" y="1643"/>
                  </a:lnTo>
                  <a:lnTo>
                    <a:pt x="960" y="1630"/>
                  </a:lnTo>
                  <a:lnTo>
                    <a:pt x="946" y="1624"/>
                  </a:lnTo>
                  <a:lnTo>
                    <a:pt x="933" y="1617"/>
                  </a:lnTo>
                  <a:lnTo>
                    <a:pt x="933" y="1617"/>
                  </a:lnTo>
                  <a:lnTo>
                    <a:pt x="902" y="1612"/>
                  </a:lnTo>
                  <a:lnTo>
                    <a:pt x="871" y="1605"/>
                  </a:lnTo>
                  <a:lnTo>
                    <a:pt x="839" y="1601"/>
                  </a:lnTo>
                  <a:lnTo>
                    <a:pt x="807" y="1598"/>
                  </a:lnTo>
                  <a:lnTo>
                    <a:pt x="775" y="1596"/>
                  </a:lnTo>
                  <a:lnTo>
                    <a:pt x="741" y="1598"/>
                  </a:lnTo>
                  <a:lnTo>
                    <a:pt x="709" y="1599"/>
                  </a:lnTo>
                  <a:lnTo>
                    <a:pt x="675" y="1603"/>
                  </a:lnTo>
                  <a:lnTo>
                    <a:pt x="675" y="1603"/>
                  </a:lnTo>
                  <a:lnTo>
                    <a:pt x="648" y="1609"/>
                  </a:lnTo>
                  <a:lnTo>
                    <a:pt x="622" y="1616"/>
                  </a:lnTo>
                  <a:lnTo>
                    <a:pt x="598" y="1623"/>
                  </a:lnTo>
                  <a:lnTo>
                    <a:pt x="574" y="1631"/>
                  </a:lnTo>
                  <a:lnTo>
                    <a:pt x="551" y="1640"/>
                  </a:lnTo>
                  <a:lnTo>
                    <a:pt x="530" y="1650"/>
                  </a:lnTo>
                  <a:lnTo>
                    <a:pt x="509" y="1661"/>
                  </a:lnTo>
                  <a:lnTo>
                    <a:pt x="490" y="1674"/>
                  </a:lnTo>
                  <a:lnTo>
                    <a:pt x="490" y="1674"/>
                  </a:lnTo>
                  <a:lnTo>
                    <a:pt x="469" y="1689"/>
                  </a:lnTo>
                  <a:lnTo>
                    <a:pt x="448" y="1707"/>
                  </a:lnTo>
                  <a:lnTo>
                    <a:pt x="429" y="1726"/>
                  </a:lnTo>
                  <a:lnTo>
                    <a:pt x="412" y="1744"/>
                  </a:lnTo>
                  <a:lnTo>
                    <a:pt x="412" y="1744"/>
                  </a:lnTo>
                  <a:lnTo>
                    <a:pt x="412" y="1749"/>
                  </a:lnTo>
                  <a:lnTo>
                    <a:pt x="411" y="1754"/>
                  </a:lnTo>
                  <a:lnTo>
                    <a:pt x="405" y="1762"/>
                  </a:lnTo>
                  <a:lnTo>
                    <a:pt x="405" y="1762"/>
                  </a:lnTo>
                  <a:lnTo>
                    <a:pt x="407" y="1766"/>
                  </a:lnTo>
                  <a:lnTo>
                    <a:pt x="408" y="1770"/>
                  </a:lnTo>
                  <a:lnTo>
                    <a:pt x="410" y="1775"/>
                  </a:lnTo>
                  <a:lnTo>
                    <a:pt x="414" y="1778"/>
                  </a:lnTo>
                  <a:lnTo>
                    <a:pt x="414" y="1778"/>
                  </a:lnTo>
                  <a:lnTo>
                    <a:pt x="424" y="1761"/>
                  </a:lnTo>
                  <a:lnTo>
                    <a:pt x="429" y="1754"/>
                  </a:lnTo>
                  <a:lnTo>
                    <a:pt x="436" y="1747"/>
                  </a:lnTo>
                  <a:lnTo>
                    <a:pt x="443" y="1740"/>
                  </a:lnTo>
                  <a:lnTo>
                    <a:pt x="450" y="1734"/>
                  </a:lnTo>
                  <a:lnTo>
                    <a:pt x="460" y="1728"/>
                  </a:lnTo>
                  <a:lnTo>
                    <a:pt x="470" y="1726"/>
                  </a:lnTo>
                  <a:lnTo>
                    <a:pt x="470" y="1726"/>
                  </a:lnTo>
                  <a:lnTo>
                    <a:pt x="471" y="1716"/>
                  </a:lnTo>
                  <a:lnTo>
                    <a:pt x="474" y="1709"/>
                  </a:lnTo>
                  <a:lnTo>
                    <a:pt x="478" y="1702"/>
                  </a:lnTo>
                  <a:lnTo>
                    <a:pt x="484" y="1696"/>
                  </a:lnTo>
                  <a:lnTo>
                    <a:pt x="490" y="1692"/>
                  </a:lnTo>
                  <a:lnTo>
                    <a:pt x="497" y="1688"/>
                  </a:lnTo>
                  <a:lnTo>
                    <a:pt x="504" y="1685"/>
                  </a:lnTo>
                  <a:lnTo>
                    <a:pt x="512" y="1682"/>
                  </a:lnTo>
                  <a:lnTo>
                    <a:pt x="512" y="1682"/>
                  </a:lnTo>
                  <a:lnTo>
                    <a:pt x="521" y="1668"/>
                  </a:lnTo>
                  <a:lnTo>
                    <a:pt x="521" y="1668"/>
                  </a:lnTo>
                  <a:lnTo>
                    <a:pt x="536" y="1661"/>
                  </a:lnTo>
                  <a:lnTo>
                    <a:pt x="554" y="1654"/>
                  </a:lnTo>
                  <a:lnTo>
                    <a:pt x="574" y="1650"/>
                  </a:lnTo>
                  <a:lnTo>
                    <a:pt x="594" y="1648"/>
                  </a:lnTo>
                  <a:lnTo>
                    <a:pt x="613" y="1647"/>
                  </a:lnTo>
                  <a:lnTo>
                    <a:pt x="633" y="1650"/>
                  </a:lnTo>
                  <a:lnTo>
                    <a:pt x="650" y="1654"/>
                  </a:lnTo>
                  <a:lnTo>
                    <a:pt x="658" y="1657"/>
                  </a:lnTo>
                  <a:lnTo>
                    <a:pt x="665" y="1661"/>
                  </a:lnTo>
                  <a:lnTo>
                    <a:pt x="665" y="1661"/>
                  </a:lnTo>
                  <a:lnTo>
                    <a:pt x="686" y="1657"/>
                  </a:lnTo>
                  <a:lnTo>
                    <a:pt x="707" y="1653"/>
                  </a:lnTo>
                  <a:lnTo>
                    <a:pt x="728" y="1650"/>
                  </a:lnTo>
                  <a:lnTo>
                    <a:pt x="751" y="1648"/>
                  </a:lnTo>
                  <a:lnTo>
                    <a:pt x="797" y="1646"/>
                  </a:lnTo>
                  <a:lnTo>
                    <a:pt x="843" y="1646"/>
                  </a:lnTo>
                  <a:lnTo>
                    <a:pt x="843" y="1646"/>
                  </a:lnTo>
                  <a:lnTo>
                    <a:pt x="887" y="1647"/>
                  </a:lnTo>
                  <a:lnTo>
                    <a:pt x="908" y="1648"/>
                  </a:lnTo>
                  <a:lnTo>
                    <a:pt x="929" y="1651"/>
                  </a:lnTo>
                  <a:lnTo>
                    <a:pt x="929" y="1651"/>
                  </a:lnTo>
                  <a:lnTo>
                    <a:pt x="936" y="1653"/>
                  </a:lnTo>
                  <a:lnTo>
                    <a:pt x="943" y="1654"/>
                  </a:lnTo>
                  <a:lnTo>
                    <a:pt x="949" y="1657"/>
                  </a:lnTo>
                  <a:lnTo>
                    <a:pt x="954" y="1662"/>
                  </a:lnTo>
                  <a:lnTo>
                    <a:pt x="954" y="1662"/>
                  </a:lnTo>
                  <a:lnTo>
                    <a:pt x="949" y="1665"/>
                  </a:lnTo>
                  <a:lnTo>
                    <a:pt x="944" y="1667"/>
                  </a:lnTo>
                  <a:lnTo>
                    <a:pt x="935" y="1665"/>
                  </a:lnTo>
                  <a:lnTo>
                    <a:pt x="923" y="1664"/>
                  </a:lnTo>
                  <a:lnTo>
                    <a:pt x="914" y="1661"/>
                  </a:lnTo>
                  <a:lnTo>
                    <a:pt x="914" y="1661"/>
                  </a:lnTo>
                  <a:lnTo>
                    <a:pt x="902" y="1661"/>
                  </a:lnTo>
                  <a:lnTo>
                    <a:pt x="891" y="1661"/>
                  </a:lnTo>
                  <a:lnTo>
                    <a:pt x="869" y="1661"/>
                  </a:lnTo>
                  <a:lnTo>
                    <a:pt x="869" y="1661"/>
                  </a:lnTo>
                  <a:lnTo>
                    <a:pt x="817" y="1658"/>
                  </a:lnTo>
                  <a:lnTo>
                    <a:pt x="791" y="1658"/>
                  </a:lnTo>
                  <a:lnTo>
                    <a:pt x="766" y="1658"/>
                  </a:lnTo>
                  <a:lnTo>
                    <a:pt x="741" y="1660"/>
                  </a:lnTo>
                  <a:lnTo>
                    <a:pt x="716" y="1662"/>
                  </a:lnTo>
                  <a:lnTo>
                    <a:pt x="693" y="1668"/>
                  </a:lnTo>
                  <a:lnTo>
                    <a:pt x="669" y="1674"/>
                  </a:lnTo>
                  <a:lnTo>
                    <a:pt x="669" y="1674"/>
                  </a:lnTo>
                  <a:lnTo>
                    <a:pt x="669" y="1681"/>
                  </a:lnTo>
                  <a:lnTo>
                    <a:pt x="668" y="1689"/>
                  </a:lnTo>
                  <a:lnTo>
                    <a:pt x="665" y="1696"/>
                  </a:lnTo>
                  <a:lnTo>
                    <a:pt x="661" y="1703"/>
                  </a:lnTo>
                  <a:lnTo>
                    <a:pt x="661" y="1703"/>
                  </a:lnTo>
                  <a:lnTo>
                    <a:pt x="657" y="1709"/>
                  </a:lnTo>
                  <a:lnTo>
                    <a:pt x="650" y="1714"/>
                  </a:lnTo>
                  <a:lnTo>
                    <a:pt x="631" y="1726"/>
                  </a:lnTo>
                  <a:lnTo>
                    <a:pt x="612" y="1735"/>
                  </a:lnTo>
                  <a:lnTo>
                    <a:pt x="591" y="1742"/>
                  </a:lnTo>
                  <a:lnTo>
                    <a:pt x="591" y="1742"/>
                  </a:lnTo>
                  <a:lnTo>
                    <a:pt x="582" y="1742"/>
                  </a:lnTo>
                  <a:lnTo>
                    <a:pt x="575" y="1744"/>
                  </a:lnTo>
                  <a:lnTo>
                    <a:pt x="558" y="1745"/>
                  </a:lnTo>
                  <a:lnTo>
                    <a:pt x="558" y="1745"/>
                  </a:lnTo>
                  <a:lnTo>
                    <a:pt x="544" y="1748"/>
                  </a:lnTo>
                  <a:lnTo>
                    <a:pt x="537" y="1749"/>
                  </a:lnTo>
                  <a:lnTo>
                    <a:pt x="532" y="1751"/>
                  </a:lnTo>
                  <a:lnTo>
                    <a:pt x="532" y="1751"/>
                  </a:lnTo>
                  <a:lnTo>
                    <a:pt x="516" y="1749"/>
                  </a:lnTo>
                  <a:lnTo>
                    <a:pt x="501" y="1745"/>
                  </a:lnTo>
                  <a:lnTo>
                    <a:pt x="487" y="1741"/>
                  </a:lnTo>
                  <a:lnTo>
                    <a:pt x="474" y="1734"/>
                  </a:lnTo>
                  <a:lnTo>
                    <a:pt x="474" y="1734"/>
                  </a:lnTo>
                  <a:lnTo>
                    <a:pt x="460" y="1745"/>
                  </a:lnTo>
                  <a:lnTo>
                    <a:pt x="445" y="1758"/>
                  </a:lnTo>
                  <a:lnTo>
                    <a:pt x="438" y="1765"/>
                  </a:lnTo>
                  <a:lnTo>
                    <a:pt x="431" y="1773"/>
                  </a:lnTo>
                  <a:lnTo>
                    <a:pt x="425" y="1782"/>
                  </a:lnTo>
                  <a:lnTo>
                    <a:pt x="421" y="1792"/>
                  </a:lnTo>
                  <a:lnTo>
                    <a:pt x="421" y="1792"/>
                  </a:lnTo>
                  <a:lnTo>
                    <a:pt x="436" y="1807"/>
                  </a:lnTo>
                  <a:lnTo>
                    <a:pt x="453" y="1821"/>
                  </a:lnTo>
                  <a:lnTo>
                    <a:pt x="470" y="1834"/>
                  </a:lnTo>
                  <a:lnTo>
                    <a:pt x="487" y="1846"/>
                  </a:lnTo>
                  <a:lnTo>
                    <a:pt x="487" y="1846"/>
                  </a:lnTo>
                  <a:close/>
                  <a:moveTo>
                    <a:pt x="1333" y="1633"/>
                  </a:moveTo>
                  <a:lnTo>
                    <a:pt x="1333" y="1633"/>
                  </a:lnTo>
                  <a:lnTo>
                    <a:pt x="1321" y="1634"/>
                  </a:lnTo>
                  <a:lnTo>
                    <a:pt x="1307" y="1634"/>
                  </a:lnTo>
                  <a:lnTo>
                    <a:pt x="1307" y="1634"/>
                  </a:lnTo>
                  <a:lnTo>
                    <a:pt x="1263" y="1634"/>
                  </a:lnTo>
                  <a:lnTo>
                    <a:pt x="1221" y="1631"/>
                  </a:lnTo>
                  <a:lnTo>
                    <a:pt x="1135" y="1627"/>
                  </a:lnTo>
                  <a:lnTo>
                    <a:pt x="1048" y="1622"/>
                  </a:lnTo>
                  <a:lnTo>
                    <a:pt x="1005" y="1619"/>
                  </a:lnTo>
                  <a:lnTo>
                    <a:pt x="963" y="1617"/>
                  </a:lnTo>
                  <a:lnTo>
                    <a:pt x="963" y="1617"/>
                  </a:lnTo>
                  <a:lnTo>
                    <a:pt x="984" y="1627"/>
                  </a:lnTo>
                  <a:lnTo>
                    <a:pt x="1005" y="1637"/>
                  </a:lnTo>
                  <a:lnTo>
                    <a:pt x="1026" y="1647"/>
                  </a:lnTo>
                  <a:lnTo>
                    <a:pt x="1034" y="1653"/>
                  </a:lnTo>
                  <a:lnTo>
                    <a:pt x="1043" y="1660"/>
                  </a:lnTo>
                  <a:lnTo>
                    <a:pt x="1043" y="1660"/>
                  </a:lnTo>
                  <a:lnTo>
                    <a:pt x="1069" y="1661"/>
                  </a:lnTo>
                  <a:lnTo>
                    <a:pt x="1097" y="1661"/>
                  </a:lnTo>
                  <a:lnTo>
                    <a:pt x="1152" y="1660"/>
                  </a:lnTo>
                  <a:lnTo>
                    <a:pt x="1152" y="1660"/>
                  </a:lnTo>
                  <a:lnTo>
                    <a:pt x="1170" y="1660"/>
                  </a:lnTo>
                  <a:lnTo>
                    <a:pt x="1180" y="1660"/>
                  </a:lnTo>
                  <a:lnTo>
                    <a:pt x="1185" y="1661"/>
                  </a:lnTo>
                  <a:lnTo>
                    <a:pt x="1189" y="1664"/>
                  </a:lnTo>
                  <a:lnTo>
                    <a:pt x="1189" y="1664"/>
                  </a:lnTo>
                  <a:lnTo>
                    <a:pt x="1173" y="1664"/>
                  </a:lnTo>
                  <a:lnTo>
                    <a:pt x="1158" y="1665"/>
                  </a:lnTo>
                  <a:lnTo>
                    <a:pt x="1127" y="1668"/>
                  </a:lnTo>
                  <a:lnTo>
                    <a:pt x="1096" y="1669"/>
                  </a:lnTo>
                  <a:lnTo>
                    <a:pt x="1079" y="1669"/>
                  </a:lnTo>
                  <a:lnTo>
                    <a:pt x="1062" y="1669"/>
                  </a:lnTo>
                  <a:lnTo>
                    <a:pt x="1062" y="1669"/>
                  </a:lnTo>
                  <a:lnTo>
                    <a:pt x="1064" y="1674"/>
                  </a:lnTo>
                  <a:lnTo>
                    <a:pt x="1067" y="1676"/>
                  </a:lnTo>
                  <a:lnTo>
                    <a:pt x="1072" y="1681"/>
                  </a:lnTo>
                  <a:lnTo>
                    <a:pt x="1086" y="1690"/>
                  </a:lnTo>
                  <a:lnTo>
                    <a:pt x="1086" y="1690"/>
                  </a:lnTo>
                  <a:lnTo>
                    <a:pt x="1096" y="1700"/>
                  </a:lnTo>
                  <a:lnTo>
                    <a:pt x="1106" y="1713"/>
                  </a:lnTo>
                  <a:lnTo>
                    <a:pt x="1113" y="1727"/>
                  </a:lnTo>
                  <a:lnTo>
                    <a:pt x="1120" y="1741"/>
                  </a:lnTo>
                  <a:lnTo>
                    <a:pt x="1126" y="1756"/>
                  </a:lnTo>
                  <a:lnTo>
                    <a:pt x="1131" y="1773"/>
                  </a:lnTo>
                  <a:lnTo>
                    <a:pt x="1141" y="1806"/>
                  </a:lnTo>
                  <a:lnTo>
                    <a:pt x="1141" y="1806"/>
                  </a:lnTo>
                  <a:lnTo>
                    <a:pt x="1159" y="1806"/>
                  </a:lnTo>
                  <a:lnTo>
                    <a:pt x="1176" y="1804"/>
                  </a:lnTo>
                  <a:lnTo>
                    <a:pt x="1176" y="1804"/>
                  </a:lnTo>
                  <a:lnTo>
                    <a:pt x="1218" y="1804"/>
                  </a:lnTo>
                  <a:lnTo>
                    <a:pt x="1259" y="1804"/>
                  </a:lnTo>
                  <a:lnTo>
                    <a:pt x="1338" y="1800"/>
                  </a:lnTo>
                  <a:lnTo>
                    <a:pt x="1413" y="1796"/>
                  </a:lnTo>
                  <a:lnTo>
                    <a:pt x="1450" y="1796"/>
                  </a:lnTo>
                  <a:lnTo>
                    <a:pt x="1486" y="1796"/>
                  </a:lnTo>
                  <a:lnTo>
                    <a:pt x="1486" y="1796"/>
                  </a:lnTo>
                  <a:lnTo>
                    <a:pt x="1489" y="1790"/>
                  </a:lnTo>
                  <a:lnTo>
                    <a:pt x="1491" y="1782"/>
                  </a:lnTo>
                  <a:lnTo>
                    <a:pt x="1491" y="1775"/>
                  </a:lnTo>
                  <a:lnTo>
                    <a:pt x="1488" y="1768"/>
                  </a:lnTo>
                  <a:lnTo>
                    <a:pt x="1488" y="1768"/>
                  </a:lnTo>
                  <a:lnTo>
                    <a:pt x="1465" y="1766"/>
                  </a:lnTo>
                  <a:lnTo>
                    <a:pt x="1441" y="1765"/>
                  </a:lnTo>
                  <a:lnTo>
                    <a:pt x="1388" y="1763"/>
                  </a:lnTo>
                  <a:lnTo>
                    <a:pt x="1335" y="1763"/>
                  </a:lnTo>
                  <a:lnTo>
                    <a:pt x="1290" y="1762"/>
                  </a:lnTo>
                  <a:lnTo>
                    <a:pt x="1290" y="1762"/>
                  </a:lnTo>
                  <a:lnTo>
                    <a:pt x="1266" y="1759"/>
                  </a:lnTo>
                  <a:lnTo>
                    <a:pt x="1256" y="1758"/>
                  </a:lnTo>
                  <a:lnTo>
                    <a:pt x="1246" y="1754"/>
                  </a:lnTo>
                  <a:lnTo>
                    <a:pt x="1246" y="1754"/>
                  </a:lnTo>
                  <a:lnTo>
                    <a:pt x="1274" y="1756"/>
                  </a:lnTo>
                  <a:lnTo>
                    <a:pt x="1304" y="1758"/>
                  </a:lnTo>
                  <a:lnTo>
                    <a:pt x="1363" y="1759"/>
                  </a:lnTo>
                  <a:lnTo>
                    <a:pt x="1422" y="1758"/>
                  </a:lnTo>
                  <a:lnTo>
                    <a:pt x="1481" y="1756"/>
                  </a:lnTo>
                  <a:lnTo>
                    <a:pt x="1481" y="1756"/>
                  </a:lnTo>
                  <a:lnTo>
                    <a:pt x="1478" y="1752"/>
                  </a:lnTo>
                  <a:lnTo>
                    <a:pt x="1474" y="1749"/>
                  </a:lnTo>
                  <a:lnTo>
                    <a:pt x="1464" y="1747"/>
                  </a:lnTo>
                  <a:lnTo>
                    <a:pt x="1454" y="1745"/>
                  </a:lnTo>
                  <a:lnTo>
                    <a:pt x="1443" y="1745"/>
                  </a:lnTo>
                  <a:lnTo>
                    <a:pt x="1443" y="1745"/>
                  </a:lnTo>
                  <a:lnTo>
                    <a:pt x="1427" y="1745"/>
                  </a:lnTo>
                  <a:lnTo>
                    <a:pt x="1412" y="1747"/>
                  </a:lnTo>
                  <a:lnTo>
                    <a:pt x="1398" y="1747"/>
                  </a:lnTo>
                  <a:lnTo>
                    <a:pt x="1391" y="1747"/>
                  </a:lnTo>
                  <a:lnTo>
                    <a:pt x="1384" y="1745"/>
                  </a:lnTo>
                  <a:lnTo>
                    <a:pt x="1384" y="1745"/>
                  </a:lnTo>
                  <a:lnTo>
                    <a:pt x="1409" y="1741"/>
                  </a:lnTo>
                  <a:lnTo>
                    <a:pt x="1433" y="1740"/>
                  </a:lnTo>
                  <a:lnTo>
                    <a:pt x="1455" y="1738"/>
                  </a:lnTo>
                  <a:lnTo>
                    <a:pt x="1479" y="1740"/>
                  </a:lnTo>
                  <a:lnTo>
                    <a:pt x="1479" y="1740"/>
                  </a:lnTo>
                  <a:lnTo>
                    <a:pt x="1482" y="1735"/>
                  </a:lnTo>
                  <a:lnTo>
                    <a:pt x="1484" y="1733"/>
                  </a:lnTo>
                  <a:lnTo>
                    <a:pt x="1484" y="1726"/>
                  </a:lnTo>
                  <a:lnTo>
                    <a:pt x="1482" y="1719"/>
                  </a:lnTo>
                  <a:lnTo>
                    <a:pt x="1481" y="1713"/>
                  </a:lnTo>
                  <a:lnTo>
                    <a:pt x="1481" y="1713"/>
                  </a:lnTo>
                  <a:lnTo>
                    <a:pt x="1467" y="1709"/>
                  </a:lnTo>
                  <a:lnTo>
                    <a:pt x="1453" y="1706"/>
                  </a:lnTo>
                  <a:lnTo>
                    <a:pt x="1437" y="1704"/>
                  </a:lnTo>
                  <a:lnTo>
                    <a:pt x="1423" y="1704"/>
                  </a:lnTo>
                  <a:lnTo>
                    <a:pt x="1423" y="1704"/>
                  </a:lnTo>
                  <a:lnTo>
                    <a:pt x="1408" y="1704"/>
                  </a:lnTo>
                  <a:lnTo>
                    <a:pt x="1399" y="1704"/>
                  </a:lnTo>
                  <a:lnTo>
                    <a:pt x="1395" y="1703"/>
                  </a:lnTo>
                  <a:lnTo>
                    <a:pt x="1392" y="1700"/>
                  </a:lnTo>
                  <a:lnTo>
                    <a:pt x="1392" y="1700"/>
                  </a:lnTo>
                  <a:lnTo>
                    <a:pt x="1413" y="1700"/>
                  </a:lnTo>
                  <a:lnTo>
                    <a:pt x="1434" y="1699"/>
                  </a:lnTo>
                  <a:lnTo>
                    <a:pt x="1455" y="1699"/>
                  </a:lnTo>
                  <a:lnTo>
                    <a:pt x="1467" y="1700"/>
                  </a:lnTo>
                  <a:lnTo>
                    <a:pt x="1478" y="1702"/>
                  </a:lnTo>
                  <a:lnTo>
                    <a:pt x="1478" y="1702"/>
                  </a:lnTo>
                  <a:lnTo>
                    <a:pt x="1479" y="1695"/>
                  </a:lnTo>
                  <a:lnTo>
                    <a:pt x="1482" y="1690"/>
                  </a:lnTo>
                  <a:lnTo>
                    <a:pt x="1486" y="1685"/>
                  </a:lnTo>
                  <a:lnTo>
                    <a:pt x="1488" y="1678"/>
                  </a:lnTo>
                  <a:lnTo>
                    <a:pt x="1488" y="1678"/>
                  </a:lnTo>
                  <a:lnTo>
                    <a:pt x="1472" y="1674"/>
                  </a:lnTo>
                  <a:lnTo>
                    <a:pt x="1455" y="1672"/>
                  </a:lnTo>
                  <a:lnTo>
                    <a:pt x="1440" y="1672"/>
                  </a:lnTo>
                  <a:lnTo>
                    <a:pt x="1425" y="1672"/>
                  </a:lnTo>
                  <a:lnTo>
                    <a:pt x="1395" y="1675"/>
                  </a:lnTo>
                  <a:lnTo>
                    <a:pt x="1380" y="1675"/>
                  </a:lnTo>
                  <a:lnTo>
                    <a:pt x="1364" y="1675"/>
                  </a:lnTo>
                  <a:lnTo>
                    <a:pt x="1364" y="1675"/>
                  </a:lnTo>
                  <a:lnTo>
                    <a:pt x="1422" y="1668"/>
                  </a:lnTo>
                  <a:lnTo>
                    <a:pt x="1450" y="1665"/>
                  </a:lnTo>
                  <a:lnTo>
                    <a:pt x="1479" y="1665"/>
                  </a:lnTo>
                  <a:lnTo>
                    <a:pt x="1479" y="1665"/>
                  </a:lnTo>
                  <a:lnTo>
                    <a:pt x="1478" y="1660"/>
                  </a:lnTo>
                  <a:lnTo>
                    <a:pt x="1479" y="1654"/>
                  </a:lnTo>
                  <a:lnTo>
                    <a:pt x="1484" y="1641"/>
                  </a:lnTo>
                  <a:lnTo>
                    <a:pt x="1484" y="1641"/>
                  </a:lnTo>
                  <a:lnTo>
                    <a:pt x="1444" y="1640"/>
                  </a:lnTo>
                  <a:lnTo>
                    <a:pt x="1406" y="1639"/>
                  </a:lnTo>
                  <a:lnTo>
                    <a:pt x="1371" y="1636"/>
                  </a:lnTo>
                  <a:lnTo>
                    <a:pt x="1333" y="1633"/>
                  </a:lnTo>
                  <a:lnTo>
                    <a:pt x="1333" y="1633"/>
                  </a:lnTo>
                  <a:close/>
                  <a:moveTo>
                    <a:pt x="585" y="1676"/>
                  </a:moveTo>
                  <a:lnTo>
                    <a:pt x="585" y="1676"/>
                  </a:lnTo>
                  <a:lnTo>
                    <a:pt x="588" y="1676"/>
                  </a:lnTo>
                  <a:lnTo>
                    <a:pt x="589" y="1676"/>
                  </a:lnTo>
                  <a:lnTo>
                    <a:pt x="592" y="1678"/>
                  </a:lnTo>
                  <a:lnTo>
                    <a:pt x="595" y="1678"/>
                  </a:lnTo>
                  <a:lnTo>
                    <a:pt x="595" y="1678"/>
                  </a:lnTo>
                  <a:lnTo>
                    <a:pt x="595" y="1674"/>
                  </a:lnTo>
                  <a:lnTo>
                    <a:pt x="596" y="1669"/>
                  </a:lnTo>
                  <a:lnTo>
                    <a:pt x="601" y="1662"/>
                  </a:lnTo>
                  <a:lnTo>
                    <a:pt x="601" y="1662"/>
                  </a:lnTo>
                  <a:lnTo>
                    <a:pt x="586" y="1661"/>
                  </a:lnTo>
                  <a:lnTo>
                    <a:pt x="586" y="1661"/>
                  </a:lnTo>
                  <a:lnTo>
                    <a:pt x="584" y="1668"/>
                  </a:lnTo>
                  <a:lnTo>
                    <a:pt x="584" y="1672"/>
                  </a:lnTo>
                  <a:lnTo>
                    <a:pt x="585" y="1676"/>
                  </a:lnTo>
                  <a:lnTo>
                    <a:pt x="585" y="1676"/>
                  </a:lnTo>
                  <a:close/>
                  <a:moveTo>
                    <a:pt x="638" y="1671"/>
                  </a:moveTo>
                  <a:lnTo>
                    <a:pt x="638" y="1671"/>
                  </a:lnTo>
                  <a:lnTo>
                    <a:pt x="638" y="1681"/>
                  </a:lnTo>
                  <a:lnTo>
                    <a:pt x="636" y="1689"/>
                  </a:lnTo>
                  <a:lnTo>
                    <a:pt x="631" y="1696"/>
                  </a:lnTo>
                  <a:lnTo>
                    <a:pt x="624" y="1703"/>
                  </a:lnTo>
                  <a:lnTo>
                    <a:pt x="617" y="1709"/>
                  </a:lnTo>
                  <a:lnTo>
                    <a:pt x="609" y="1714"/>
                  </a:lnTo>
                  <a:lnTo>
                    <a:pt x="598" y="1719"/>
                  </a:lnTo>
                  <a:lnTo>
                    <a:pt x="588" y="1721"/>
                  </a:lnTo>
                  <a:lnTo>
                    <a:pt x="577" y="1724"/>
                  </a:lnTo>
                  <a:lnTo>
                    <a:pt x="564" y="1726"/>
                  </a:lnTo>
                  <a:lnTo>
                    <a:pt x="542" y="1727"/>
                  </a:lnTo>
                  <a:lnTo>
                    <a:pt x="521" y="1726"/>
                  </a:lnTo>
                  <a:lnTo>
                    <a:pt x="511" y="1724"/>
                  </a:lnTo>
                  <a:lnTo>
                    <a:pt x="502" y="1721"/>
                  </a:lnTo>
                  <a:lnTo>
                    <a:pt x="502" y="1721"/>
                  </a:lnTo>
                  <a:lnTo>
                    <a:pt x="499" y="1714"/>
                  </a:lnTo>
                  <a:lnTo>
                    <a:pt x="497" y="1707"/>
                  </a:lnTo>
                  <a:lnTo>
                    <a:pt x="498" y="1702"/>
                  </a:lnTo>
                  <a:lnTo>
                    <a:pt x="499" y="1697"/>
                  </a:lnTo>
                  <a:lnTo>
                    <a:pt x="501" y="1695"/>
                  </a:lnTo>
                  <a:lnTo>
                    <a:pt x="501" y="1695"/>
                  </a:lnTo>
                  <a:lnTo>
                    <a:pt x="494" y="1699"/>
                  </a:lnTo>
                  <a:lnTo>
                    <a:pt x="487" y="1706"/>
                  </a:lnTo>
                  <a:lnTo>
                    <a:pt x="484" y="1714"/>
                  </a:lnTo>
                  <a:lnTo>
                    <a:pt x="483" y="1719"/>
                  </a:lnTo>
                  <a:lnTo>
                    <a:pt x="483" y="1724"/>
                  </a:lnTo>
                  <a:lnTo>
                    <a:pt x="483" y="1724"/>
                  </a:lnTo>
                  <a:lnTo>
                    <a:pt x="491" y="1730"/>
                  </a:lnTo>
                  <a:lnTo>
                    <a:pt x="501" y="1734"/>
                  </a:lnTo>
                  <a:lnTo>
                    <a:pt x="512" y="1737"/>
                  </a:lnTo>
                  <a:lnTo>
                    <a:pt x="525" y="1738"/>
                  </a:lnTo>
                  <a:lnTo>
                    <a:pt x="539" y="1738"/>
                  </a:lnTo>
                  <a:lnTo>
                    <a:pt x="553" y="1738"/>
                  </a:lnTo>
                  <a:lnTo>
                    <a:pt x="567" y="1735"/>
                  </a:lnTo>
                  <a:lnTo>
                    <a:pt x="582" y="1733"/>
                  </a:lnTo>
                  <a:lnTo>
                    <a:pt x="596" y="1730"/>
                  </a:lnTo>
                  <a:lnTo>
                    <a:pt x="610" y="1724"/>
                  </a:lnTo>
                  <a:lnTo>
                    <a:pt x="623" y="1720"/>
                  </a:lnTo>
                  <a:lnTo>
                    <a:pt x="634" y="1713"/>
                  </a:lnTo>
                  <a:lnTo>
                    <a:pt x="643" y="1706"/>
                  </a:lnTo>
                  <a:lnTo>
                    <a:pt x="650" y="1697"/>
                  </a:lnTo>
                  <a:lnTo>
                    <a:pt x="655" y="1689"/>
                  </a:lnTo>
                  <a:lnTo>
                    <a:pt x="657" y="1681"/>
                  </a:lnTo>
                  <a:lnTo>
                    <a:pt x="657" y="1681"/>
                  </a:lnTo>
                  <a:lnTo>
                    <a:pt x="657" y="1676"/>
                  </a:lnTo>
                  <a:lnTo>
                    <a:pt x="655" y="1672"/>
                  </a:lnTo>
                  <a:lnTo>
                    <a:pt x="652" y="1669"/>
                  </a:lnTo>
                  <a:lnTo>
                    <a:pt x="648" y="1667"/>
                  </a:lnTo>
                  <a:lnTo>
                    <a:pt x="644" y="1664"/>
                  </a:lnTo>
                  <a:lnTo>
                    <a:pt x="638" y="1662"/>
                  </a:lnTo>
                  <a:lnTo>
                    <a:pt x="634" y="1662"/>
                  </a:lnTo>
                  <a:lnTo>
                    <a:pt x="629" y="1662"/>
                  </a:lnTo>
                  <a:lnTo>
                    <a:pt x="629" y="1662"/>
                  </a:lnTo>
                  <a:lnTo>
                    <a:pt x="633" y="1664"/>
                  </a:lnTo>
                  <a:lnTo>
                    <a:pt x="634" y="1667"/>
                  </a:lnTo>
                  <a:lnTo>
                    <a:pt x="636" y="1669"/>
                  </a:lnTo>
                  <a:lnTo>
                    <a:pt x="638" y="1671"/>
                  </a:lnTo>
                  <a:lnTo>
                    <a:pt x="638" y="1671"/>
                  </a:lnTo>
                  <a:close/>
                  <a:moveTo>
                    <a:pt x="558" y="1678"/>
                  </a:moveTo>
                  <a:lnTo>
                    <a:pt x="558" y="1678"/>
                  </a:lnTo>
                  <a:lnTo>
                    <a:pt x="565" y="1676"/>
                  </a:lnTo>
                  <a:lnTo>
                    <a:pt x="574" y="1676"/>
                  </a:lnTo>
                  <a:lnTo>
                    <a:pt x="574" y="1676"/>
                  </a:lnTo>
                  <a:lnTo>
                    <a:pt x="572" y="1674"/>
                  </a:lnTo>
                  <a:lnTo>
                    <a:pt x="572" y="1669"/>
                  </a:lnTo>
                  <a:lnTo>
                    <a:pt x="574" y="1662"/>
                  </a:lnTo>
                  <a:lnTo>
                    <a:pt x="574" y="1662"/>
                  </a:lnTo>
                  <a:lnTo>
                    <a:pt x="570" y="1662"/>
                  </a:lnTo>
                  <a:lnTo>
                    <a:pt x="567" y="1662"/>
                  </a:lnTo>
                  <a:lnTo>
                    <a:pt x="564" y="1664"/>
                  </a:lnTo>
                  <a:lnTo>
                    <a:pt x="563" y="1667"/>
                  </a:lnTo>
                  <a:lnTo>
                    <a:pt x="560" y="1672"/>
                  </a:lnTo>
                  <a:lnTo>
                    <a:pt x="558" y="1678"/>
                  </a:lnTo>
                  <a:lnTo>
                    <a:pt x="558" y="1678"/>
                  </a:lnTo>
                  <a:close/>
                  <a:moveTo>
                    <a:pt x="603" y="1681"/>
                  </a:moveTo>
                  <a:lnTo>
                    <a:pt x="603" y="1681"/>
                  </a:lnTo>
                  <a:lnTo>
                    <a:pt x="609" y="1683"/>
                  </a:lnTo>
                  <a:lnTo>
                    <a:pt x="612" y="1683"/>
                  </a:lnTo>
                  <a:lnTo>
                    <a:pt x="616" y="1683"/>
                  </a:lnTo>
                  <a:lnTo>
                    <a:pt x="616" y="1683"/>
                  </a:lnTo>
                  <a:lnTo>
                    <a:pt x="615" y="1685"/>
                  </a:lnTo>
                  <a:lnTo>
                    <a:pt x="616" y="1688"/>
                  </a:lnTo>
                  <a:lnTo>
                    <a:pt x="617" y="1689"/>
                  </a:lnTo>
                  <a:lnTo>
                    <a:pt x="620" y="1690"/>
                  </a:lnTo>
                  <a:lnTo>
                    <a:pt x="620" y="1690"/>
                  </a:lnTo>
                  <a:lnTo>
                    <a:pt x="622" y="1686"/>
                  </a:lnTo>
                  <a:lnTo>
                    <a:pt x="623" y="1683"/>
                  </a:lnTo>
                  <a:lnTo>
                    <a:pt x="623" y="1679"/>
                  </a:lnTo>
                  <a:lnTo>
                    <a:pt x="622" y="1676"/>
                  </a:lnTo>
                  <a:lnTo>
                    <a:pt x="616" y="1671"/>
                  </a:lnTo>
                  <a:lnTo>
                    <a:pt x="610" y="1667"/>
                  </a:lnTo>
                  <a:lnTo>
                    <a:pt x="610" y="1667"/>
                  </a:lnTo>
                  <a:lnTo>
                    <a:pt x="609" y="1671"/>
                  </a:lnTo>
                  <a:lnTo>
                    <a:pt x="606" y="1674"/>
                  </a:lnTo>
                  <a:lnTo>
                    <a:pt x="605" y="1676"/>
                  </a:lnTo>
                  <a:lnTo>
                    <a:pt x="603" y="1681"/>
                  </a:lnTo>
                  <a:lnTo>
                    <a:pt x="603" y="1681"/>
                  </a:lnTo>
                  <a:close/>
                  <a:moveTo>
                    <a:pt x="530" y="1676"/>
                  </a:moveTo>
                  <a:lnTo>
                    <a:pt x="530" y="1676"/>
                  </a:lnTo>
                  <a:lnTo>
                    <a:pt x="532" y="1679"/>
                  </a:lnTo>
                  <a:lnTo>
                    <a:pt x="532" y="1685"/>
                  </a:lnTo>
                  <a:lnTo>
                    <a:pt x="532" y="1689"/>
                  </a:lnTo>
                  <a:lnTo>
                    <a:pt x="533" y="1690"/>
                  </a:lnTo>
                  <a:lnTo>
                    <a:pt x="535" y="1690"/>
                  </a:lnTo>
                  <a:lnTo>
                    <a:pt x="535" y="1690"/>
                  </a:lnTo>
                  <a:lnTo>
                    <a:pt x="539" y="1686"/>
                  </a:lnTo>
                  <a:lnTo>
                    <a:pt x="544" y="1682"/>
                  </a:lnTo>
                  <a:lnTo>
                    <a:pt x="546" y="1679"/>
                  </a:lnTo>
                  <a:lnTo>
                    <a:pt x="549" y="1676"/>
                  </a:lnTo>
                  <a:lnTo>
                    <a:pt x="550" y="1672"/>
                  </a:lnTo>
                  <a:lnTo>
                    <a:pt x="550" y="1668"/>
                  </a:lnTo>
                  <a:lnTo>
                    <a:pt x="550" y="1668"/>
                  </a:lnTo>
                  <a:lnTo>
                    <a:pt x="544" y="1669"/>
                  </a:lnTo>
                  <a:lnTo>
                    <a:pt x="540" y="1672"/>
                  </a:lnTo>
                  <a:lnTo>
                    <a:pt x="530" y="1676"/>
                  </a:lnTo>
                  <a:lnTo>
                    <a:pt x="530" y="1676"/>
                  </a:lnTo>
                  <a:close/>
                  <a:moveTo>
                    <a:pt x="512" y="1696"/>
                  </a:moveTo>
                  <a:lnTo>
                    <a:pt x="512" y="1696"/>
                  </a:lnTo>
                  <a:lnTo>
                    <a:pt x="513" y="1700"/>
                  </a:lnTo>
                  <a:lnTo>
                    <a:pt x="513" y="1702"/>
                  </a:lnTo>
                  <a:lnTo>
                    <a:pt x="513" y="1704"/>
                  </a:lnTo>
                  <a:lnTo>
                    <a:pt x="513" y="1704"/>
                  </a:lnTo>
                  <a:lnTo>
                    <a:pt x="518" y="1703"/>
                  </a:lnTo>
                  <a:lnTo>
                    <a:pt x="522" y="1702"/>
                  </a:lnTo>
                  <a:lnTo>
                    <a:pt x="522" y="1702"/>
                  </a:lnTo>
                  <a:lnTo>
                    <a:pt x="521" y="1697"/>
                  </a:lnTo>
                  <a:lnTo>
                    <a:pt x="522" y="1693"/>
                  </a:lnTo>
                  <a:lnTo>
                    <a:pt x="522" y="1690"/>
                  </a:lnTo>
                  <a:lnTo>
                    <a:pt x="521" y="1689"/>
                  </a:lnTo>
                  <a:lnTo>
                    <a:pt x="519" y="1688"/>
                  </a:lnTo>
                  <a:lnTo>
                    <a:pt x="519" y="1688"/>
                  </a:lnTo>
                  <a:lnTo>
                    <a:pt x="516" y="1693"/>
                  </a:lnTo>
                  <a:lnTo>
                    <a:pt x="512" y="1696"/>
                  </a:lnTo>
                  <a:lnTo>
                    <a:pt x="512" y="1696"/>
                  </a:lnTo>
                  <a:close/>
                  <a:moveTo>
                    <a:pt x="1229" y="1900"/>
                  </a:moveTo>
                  <a:lnTo>
                    <a:pt x="1229" y="1900"/>
                  </a:lnTo>
                  <a:lnTo>
                    <a:pt x="1242" y="1901"/>
                  </a:lnTo>
                  <a:lnTo>
                    <a:pt x="1256" y="1902"/>
                  </a:lnTo>
                  <a:lnTo>
                    <a:pt x="1256" y="1902"/>
                  </a:lnTo>
                  <a:lnTo>
                    <a:pt x="1276" y="1907"/>
                  </a:lnTo>
                  <a:lnTo>
                    <a:pt x="1297" y="1914"/>
                  </a:lnTo>
                  <a:lnTo>
                    <a:pt x="1316" y="1919"/>
                  </a:lnTo>
                  <a:lnTo>
                    <a:pt x="1326" y="1921"/>
                  </a:lnTo>
                  <a:lnTo>
                    <a:pt x="1335" y="1922"/>
                  </a:lnTo>
                  <a:lnTo>
                    <a:pt x="1335" y="1922"/>
                  </a:lnTo>
                  <a:lnTo>
                    <a:pt x="1359" y="1921"/>
                  </a:lnTo>
                  <a:lnTo>
                    <a:pt x="1382" y="1922"/>
                  </a:lnTo>
                  <a:lnTo>
                    <a:pt x="1382" y="1922"/>
                  </a:lnTo>
                  <a:lnTo>
                    <a:pt x="1408" y="1924"/>
                  </a:lnTo>
                  <a:lnTo>
                    <a:pt x="1432" y="1924"/>
                  </a:lnTo>
                  <a:lnTo>
                    <a:pt x="1477" y="1922"/>
                  </a:lnTo>
                  <a:lnTo>
                    <a:pt x="1520" y="1918"/>
                  </a:lnTo>
                  <a:lnTo>
                    <a:pt x="1561" y="1912"/>
                  </a:lnTo>
                  <a:lnTo>
                    <a:pt x="1561" y="1912"/>
                  </a:lnTo>
                  <a:lnTo>
                    <a:pt x="1578" y="1907"/>
                  </a:lnTo>
                  <a:lnTo>
                    <a:pt x="1594" y="1902"/>
                  </a:lnTo>
                  <a:lnTo>
                    <a:pt x="1610" y="1895"/>
                  </a:lnTo>
                  <a:lnTo>
                    <a:pt x="1625" y="1888"/>
                  </a:lnTo>
                  <a:lnTo>
                    <a:pt x="1625" y="1888"/>
                  </a:lnTo>
                  <a:lnTo>
                    <a:pt x="1637" y="1880"/>
                  </a:lnTo>
                  <a:lnTo>
                    <a:pt x="1648" y="1873"/>
                  </a:lnTo>
                  <a:lnTo>
                    <a:pt x="1659" y="1865"/>
                  </a:lnTo>
                  <a:lnTo>
                    <a:pt x="1672" y="1859"/>
                  </a:lnTo>
                  <a:lnTo>
                    <a:pt x="1672" y="1859"/>
                  </a:lnTo>
                  <a:lnTo>
                    <a:pt x="1676" y="1852"/>
                  </a:lnTo>
                  <a:lnTo>
                    <a:pt x="1680" y="1845"/>
                  </a:lnTo>
                  <a:lnTo>
                    <a:pt x="1691" y="1832"/>
                  </a:lnTo>
                  <a:lnTo>
                    <a:pt x="1691" y="1832"/>
                  </a:lnTo>
                  <a:lnTo>
                    <a:pt x="1693" y="1810"/>
                  </a:lnTo>
                  <a:lnTo>
                    <a:pt x="1691" y="1800"/>
                  </a:lnTo>
                  <a:lnTo>
                    <a:pt x="1690" y="1790"/>
                  </a:lnTo>
                  <a:lnTo>
                    <a:pt x="1687" y="1780"/>
                  </a:lnTo>
                  <a:lnTo>
                    <a:pt x="1683" y="1772"/>
                  </a:lnTo>
                  <a:lnTo>
                    <a:pt x="1679" y="1765"/>
                  </a:lnTo>
                  <a:lnTo>
                    <a:pt x="1672" y="1758"/>
                  </a:lnTo>
                  <a:lnTo>
                    <a:pt x="1672" y="1758"/>
                  </a:lnTo>
                  <a:lnTo>
                    <a:pt x="1662" y="1749"/>
                  </a:lnTo>
                  <a:lnTo>
                    <a:pt x="1655" y="1742"/>
                  </a:lnTo>
                  <a:lnTo>
                    <a:pt x="1655" y="1742"/>
                  </a:lnTo>
                  <a:lnTo>
                    <a:pt x="1644" y="1735"/>
                  </a:lnTo>
                  <a:lnTo>
                    <a:pt x="1634" y="1730"/>
                  </a:lnTo>
                  <a:lnTo>
                    <a:pt x="1610" y="1720"/>
                  </a:lnTo>
                  <a:lnTo>
                    <a:pt x="1559" y="1706"/>
                  </a:lnTo>
                  <a:lnTo>
                    <a:pt x="1559" y="1706"/>
                  </a:lnTo>
                  <a:lnTo>
                    <a:pt x="1527" y="1696"/>
                  </a:lnTo>
                  <a:lnTo>
                    <a:pt x="1512" y="1693"/>
                  </a:lnTo>
                  <a:lnTo>
                    <a:pt x="1498" y="1690"/>
                  </a:lnTo>
                  <a:lnTo>
                    <a:pt x="1498" y="1690"/>
                  </a:lnTo>
                  <a:lnTo>
                    <a:pt x="1495" y="1692"/>
                  </a:lnTo>
                  <a:lnTo>
                    <a:pt x="1493" y="1693"/>
                  </a:lnTo>
                  <a:lnTo>
                    <a:pt x="1492" y="1696"/>
                  </a:lnTo>
                  <a:lnTo>
                    <a:pt x="1491" y="1697"/>
                  </a:lnTo>
                  <a:lnTo>
                    <a:pt x="1491" y="1697"/>
                  </a:lnTo>
                  <a:lnTo>
                    <a:pt x="1493" y="1703"/>
                  </a:lnTo>
                  <a:lnTo>
                    <a:pt x="1495" y="1709"/>
                  </a:lnTo>
                  <a:lnTo>
                    <a:pt x="1496" y="1714"/>
                  </a:lnTo>
                  <a:lnTo>
                    <a:pt x="1500" y="1720"/>
                  </a:lnTo>
                  <a:lnTo>
                    <a:pt x="1500" y="1720"/>
                  </a:lnTo>
                  <a:lnTo>
                    <a:pt x="1542" y="1727"/>
                  </a:lnTo>
                  <a:lnTo>
                    <a:pt x="1564" y="1731"/>
                  </a:lnTo>
                  <a:lnTo>
                    <a:pt x="1585" y="1737"/>
                  </a:lnTo>
                  <a:lnTo>
                    <a:pt x="1604" y="1745"/>
                  </a:lnTo>
                  <a:lnTo>
                    <a:pt x="1624" y="1754"/>
                  </a:lnTo>
                  <a:lnTo>
                    <a:pt x="1641" y="1763"/>
                  </a:lnTo>
                  <a:lnTo>
                    <a:pt x="1656" y="1776"/>
                  </a:lnTo>
                  <a:lnTo>
                    <a:pt x="1656" y="1776"/>
                  </a:lnTo>
                  <a:lnTo>
                    <a:pt x="1662" y="1786"/>
                  </a:lnTo>
                  <a:lnTo>
                    <a:pt x="1667" y="1796"/>
                  </a:lnTo>
                  <a:lnTo>
                    <a:pt x="1670" y="1801"/>
                  </a:lnTo>
                  <a:lnTo>
                    <a:pt x="1672" y="1806"/>
                  </a:lnTo>
                  <a:lnTo>
                    <a:pt x="1672" y="1811"/>
                  </a:lnTo>
                  <a:lnTo>
                    <a:pt x="1672" y="1818"/>
                  </a:lnTo>
                  <a:lnTo>
                    <a:pt x="1672" y="1818"/>
                  </a:lnTo>
                  <a:lnTo>
                    <a:pt x="1670" y="1822"/>
                  </a:lnTo>
                  <a:lnTo>
                    <a:pt x="1667" y="1825"/>
                  </a:lnTo>
                  <a:lnTo>
                    <a:pt x="1662" y="1831"/>
                  </a:lnTo>
                  <a:lnTo>
                    <a:pt x="1656" y="1838"/>
                  </a:lnTo>
                  <a:lnTo>
                    <a:pt x="1653" y="1841"/>
                  </a:lnTo>
                  <a:lnTo>
                    <a:pt x="1653" y="1845"/>
                  </a:lnTo>
                  <a:lnTo>
                    <a:pt x="1653" y="1845"/>
                  </a:lnTo>
                  <a:lnTo>
                    <a:pt x="1634" y="1858"/>
                  </a:lnTo>
                  <a:lnTo>
                    <a:pt x="1613" y="1869"/>
                  </a:lnTo>
                  <a:lnTo>
                    <a:pt x="1590" y="1879"/>
                  </a:lnTo>
                  <a:lnTo>
                    <a:pt x="1578" y="1883"/>
                  </a:lnTo>
                  <a:lnTo>
                    <a:pt x="1565" y="1886"/>
                  </a:lnTo>
                  <a:lnTo>
                    <a:pt x="1565" y="1886"/>
                  </a:lnTo>
                  <a:lnTo>
                    <a:pt x="1554" y="1886"/>
                  </a:lnTo>
                  <a:lnTo>
                    <a:pt x="1542" y="1887"/>
                  </a:lnTo>
                  <a:lnTo>
                    <a:pt x="1542" y="1887"/>
                  </a:lnTo>
                  <a:lnTo>
                    <a:pt x="1496" y="1893"/>
                  </a:lnTo>
                  <a:lnTo>
                    <a:pt x="1446" y="1898"/>
                  </a:lnTo>
                  <a:lnTo>
                    <a:pt x="1395" y="1901"/>
                  </a:lnTo>
                  <a:lnTo>
                    <a:pt x="1370" y="1901"/>
                  </a:lnTo>
                  <a:lnTo>
                    <a:pt x="1345" y="1901"/>
                  </a:lnTo>
                  <a:lnTo>
                    <a:pt x="1345" y="1901"/>
                  </a:lnTo>
                  <a:lnTo>
                    <a:pt x="1331" y="1900"/>
                  </a:lnTo>
                  <a:lnTo>
                    <a:pt x="1316" y="1897"/>
                  </a:lnTo>
                  <a:lnTo>
                    <a:pt x="1287" y="1891"/>
                  </a:lnTo>
                  <a:lnTo>
                    <a:pt x="1287" y="1891"/>
                  </a:lnTo>
                  <a:lnTo>
                    <a:pt x="1234" y="1881"/>
                  </a:lnTo>
                  <a:lnTo>
                    <a:pt x="1210" y="1876"/>
                  </a:lnTo>
                  <a:lnTo>
                    <a:pt x="1199" y="1872"/>
                  </a:lnTo>
                  <a:lnTo>
                    <a:pt x="1189" y="1867"/>
                  </a:lnTo>
                  <a:lnTo>
                    <a:pt x="1189" y="1867"/>
                  </a:lnTo>
                  <a:lnTo>
                    <a:pt x="1189" y="1872"/>
                  </a:lnTo>
                  <a:lnTo>
                    <a:pt x="1187" y="1876"/>
                  </a:lnTo>
                  <a:lnTo>
                    <a:pt x="1185" y="1881"/>
                  </a:lnTo>
                  <a:lnTo>
                    <a:pt x="1183" y="1887"/>
                  </a:lnTo>
                  <a:lnTo>
                    <a:pt x="1183" y="1887"/>
                  </a:lnTo>
                  <a:lnTo>
                    <a:pt x="1197" y="1890"/>
                  </a:lnTo>
                  <a:lnTo>
                    <a:pt x="1208" y="1893"/>
                  </a:lnTo>
                  <a:lnTo>
                    <a:pt x="1229" y="1900"/>
                  </a:lnTo>
                  <a:lnTo>
                    <a:pt x="1229" y="1900"/>
                  </a:lnTo>
                  <a:close/>
                  <a:moveTo>
                    <a:pt x="1498" y="1730"/>
                  </a:moveTo>
                  <a:lnTo>
                    <a:pt x="1498" y="1730"/>
                  </a:lnTo>
                  <a:lnTo>
                    <a:pt x="1495" y="1734"/>
                  </a:lnTo>
                  <a:lnTo>
                    <a:pt x="1493" y="1738"/>
                  </a:lnTo>
                  <a:lnTo>
                    <a:pt x="1492" y="1744"/>
                  </a:lnTo>
                  <a:lnTo>
                    <a:pt x="1492" y="1747"/>
                  </a:lnTo>
                  <a:lnTo>
                    <a:pt x="1493" y="1749"/>
                  </a:lnTo>
                  <a:lnTo>
                    <a:pt x="1493" y="1749"/>
                  </a:lnTo>
                  <a:lnTo>
                    <a:pt x="1506" y="1748"/>
                  </a:lnTo>
                  <a:lnTo>
                    <a:pt x="1521" y="1747"/>
                  </a:lnTo>
                  <a:lnTo>
                    <a:pt x="1537" y="1745"/>
                  </a:lnTo>
                  <a:lnTo>
                    <a:pt x="1544" y="1742"/>
                  </a:lnTo>
                  <a:lnTo>
                    <a:pt x="1550" y="1741"/>
                  </a:lnTo>
                  <a:lnTo>
                    <a:pt x="1550" y="1741"/>
                  </a:lnTo>
                  <a:lnTo>
                    <a:pt x="1526" y="1734"/>
                  </a:lnTo>
                  <a:lnTo>
                    <a:pt x="1513" y="1731"/>
                  </a:lnTo>
                  <a:lnTo>
                    <a:pt x="1498" y="1730"/>
                  </a:lnTo>
                  <a:lnTo>
                    <a:pt x="1498" y="1730"/>
                  </a:lnTo>
                  <a:close/>
                  <a:moveTo>
                    <a:pt x="1540" y="1766"/>
                  </a:moveTo>
                  <a:lnTo>
                    <a:pt x="1540" y="1766"/>
                  </a:lnTo>
                  <a:lnTo>
                    <a:pt x="1569" y="1762"/>
                  </a:lnTo>
                  <a:lnTo>
                    <a:pt x="1599" y="1758"/>
                  </a:lnTo>
                  <a:lnTo>
                    <a:pt x="1599" y="1758"/>
                  </a:lnTo>
                  <a:lnTo>
                    <a:pt x="1593" y="1754"/>
                  </a:lnTo>
                  <a:lnTo>
                    <a:pt x="1587" y="1751"/>
                  </a:lnTo>
                  <a:lnTo>
                    <a:pt x="1582" y="1749"/>
                  </a:lnTo>
                  <a:lnTo>
                    <a:pt x="1576" y="1748"/>
                  </a:lnTo>
                  <a:lnTo>
                    <a:pt x="1562" y="1749"/>
                  </a:lnTo>
                  <a:lnTo>
                    <a:pt x="1548" y="1751"/>
                  </a:lnTo>
                  <a:lnTo>
                    <a:pt x="1520" y="1756"/>
                  </a:lnTo>
                  <a:lnTo>
                    <a:pt x="1506" y="1758"/>
                  </a:lnTo>
                  <a:lnTo>
                    <a:pt x="1495" y="1758"/>
                  </a:lnTo>
                  <a:lnTo>
                    <a:pt x="1495" y="1758"/>
                  </a:lnTo>
                  <a:lnTo>
                    <a:pt x="1498" y="1763"/>
                  </a:lnTo>
                  <a:lnTo>
                    <a:pt x="1502" y="1766"/>
                  </a:lnTo>
                  <a:lnTo>
                    <a:pt x="1507" y="1769"/>
                  </a:lnTo>
                  <a:lnTo>
                    <a:pt x="1512" y="1770"/>
                  </a:lnTo>
                  <a:lnTo>
                    <a:pt x="1526" y="1769"/>
                  </a:lnTo>
                  <a:lnTo>
                    <a:pt x="1540" y="1766"/>
                  </a:lnTo>
                  <a:lnTo>
                    <a:pt x="1540" y="1766"/>
                  </a:lnTo>
                  <a:close/>
                  <a:moveTo>
                    <a:pt x="1614" y="1762"/>
                  </a:moveTo>
                  <a:lnTo>
                    <a:pt x="1614" y="1762"/>
                  </a:lnTo>
                  <a:lnTo>
                    <a:pt x="1590" y="1769"/>
                  </a:lnTo>
                  <a:lnTo>
                    <a:pt x="1565" y="1773"/>
                  </a:lnTo>
                  <a:lnTo>
                    <a:pt x="1537" y="1778"/>
                  </a:lnTo>
                  <a:lnTo>
                    <a:pt x="1506" y="1779"/>
                  </a:lnTo>
                  <a:lnTo>
                    <a:pt x="1506" y="1779"/>
                  </a:lnTo>
                  <a:lnTo>
                    <a:pt x="1503" y="1785"/>
                  </a:lnTo>
                  <a:lnTo>
                    <a:pt x="1500" y="1790"/>
                  </a:lnTo>
                  <a:lnTo>
                    <a:pt x="1498" y="1794"/>
                  </a:lnTo>
                  <a:lnTo>
                    <a:pt x="1498" y="1796"/>
                  </a:lnTo>
                  <a:lnTo>
                    <a:pt x="1499" y="1796"/>
                  </a:lnTo>
                  <a:lnTo>
                    <a:pt x="1499" y="1796"/>
                  </a:lnTo>
                  <a:lnTo>
                    <a:pt x="1506" y="1796"/>
                  </a:lnTo>
                  <a:lnTo>
                    <a:pt x="1512" y="1797"/>
                  </a:lnTo>
                  <a:lnTo>
                    <a:pt x="1517" y="1800"/>
                  </a:lnTo>
                  <a:lnTo>
                    <a:pt x="1520" y="1803"/>
                  </a:lnTo>
                  <a:lnTo>
                    <a:pt x="1527" y="1810"/>
                  </a:lnTo>
                  <a:lnTo>
                    <a:pt x="1531" y="1820"/>
                  </a:lnTo>
                  <a:lnTo>
                    <a:pt x="1531" y="1820"/>
                  </a:lnTo>
                  <a:lnTo>
                    <a:pt x="1527" y="1825"/>
                  </a:lnTo>
                  <a:lnTo>
                    <a:pt x="1524" y="1829"/>
                  </a:lnTo>
                  <a:lnTo>
                    <a:pt x="1520" y="1841"/>
                  </a:lnTo>
                  <a:lnTo>
                    <a:pt x="1520" y="1841"/>
                  </a:lnTo>
                  <a:lnTo>
                    <a:pt x="1479" y="1846"/>
                  </a:lnTo>
                  <a:lnTo>
                    <a:pt x="1439" y="1851"/>
                  </a:lnTo>
                  <a:lnTo>
                    <a:pt x="1360" y="1855"/>
                  </a:lnTo>
                  <a:lnTo>
                    <a:pt x="1283" y="1858"/>
                  </a:lnTo>
                  <a:lnTo>
                    <a:pt x="1243" y="1860"/>
                  </a:lnTo>
                  <a:lnTo>
                    <a:pt x="1203" y="1863"/>
                  </a:lnTo>
                  <a:lnTo>
                    <a:pt x="1203" y="1863"/>
                  </a:lnTo>
                  <a:lnTo>
                    <a:pt x="1227" y="1867"/>
                  </a:lnTo>
                  <a:lnTo>
                    <a:pt x="1252" y="1873"/>
                  </a:lnTo>
                  <a:lnTo>
                    <a:pt x="1280" y="1880"/>
                  </a:lnTo>
                  <a:lnTo>
                    <a:pt x="1307" y="1886"/>
                  </a:lnTo>
                  <a:lnTo>
                    <a:pt x="1307" y="1886"/>
                  </a:lnTo>
                  <a:lnTo>
                    <a:pt x="1323" y="1887"/>
                  </a:lnTo>
                  <a:lnTo>
                    <a:pt x="1342" y="1888"/>
                  </a:lnTo>
                  <a:lnTo>
                    <a:pt x="1381" y="1888"/>
                  </a:lnTo>
                  <a:lnTo>
                    <a:pt x="1420" y="1887"/>
                  </a:lnTo>
                  <a:lnTo>
                    <a:pt x="1458" y="1884"/>
                  </a:lnTo>
                  <a:lnTo>
                    <a:pt x="1458" y="1884"/>
                  </a:lnTo>
                  <a:lnTo>
                    <a:pt x="1489" y="1881"/>
                  </a:lnTo>
                  <a:lnTo>
                    <a:pt x="1520" y="1879"/>
                  </a:lnTo>
                  <a:lnTo>
                    <a:pt x="1551" y="1874"/>
                  </a:lnTo>
                  <a:lnTo>
                    <a:pt x="1580" y="1867"/>
                  </a:lnTo>
                  <a:lnTo>
                    <a:pt x="1594" y="1863"/>
                  </a:lnTo>
                  <a:lnTo>
                    <a:pt x="1607" y="1859"/>
                  </a:lnTo>
                  <a:lnTo>
                    <a:pt x="1620" y="1853"/>
                  </a:lnTo>
                  <a:lnTo>
                    <a:pt x="1630" y="1846"/>
                  </a:lnTo>
                  <a:lnTo>
                    <a:pt x="1639" y="1838"/>
                  </a:lnTo>
                  <a:lnTo>
                    <a:pt x="1648" y="1829"/>
                  </a:lnTo>
                  <a:lnTo>
                    <a:pt x="1655" y="1820"/>
                  </a:lnTo>
                  <a:lnTo>
                    <a:pt x="1660" y="1808"/>
                  </a:lnTo>
                  <a:lnTo>
                    <a:pt x="1660" y="1808"/>
                  </a:lnTo>
                  <a:lnTo>
                    <a:pt x="1652" y="1794"/>
                  </a:lnTo>
                  <a:lnTo>
                    <a:pt x="1642" y="1782"/>
                  </a:lnTo>
                  <a:lnTo>
                    <a:pt x="1628" y="1770"/>
                  </a:lnTo>
                  <a:lnTo>
                    <a:pt x="1614" y="1762"/>
                  </a:lnTo>
                  <a:lnTo>
                    <a:pt x="1614" y="1762"/>
                  </a:lnTo>
                  <a:close/>
                  <a:moveTo>
                    <a:pt x="383" y="1848"/>
                  </a:moveTo>
                  <a:lnTo>
                    <a:pt x="383" y="1848"/>
                  </a:lnTo>
                  <a:lnTo>
                    <a:pt x="414" y="1866"/>
                  </a:lnTo>
                  <a:lnTo>
                    <a:pt x="443" y="1881"/>
                  </a:lnTo>
                  <a:lnTo>
                    <a:pt x="459" y="1887"/>
                  </a:lnTo>
                  <a:lnTo>
                    <a:pt x="476" y="1894"/>
                  </a:lnTo>
                  <a:lnTo>
                    <a:pt x="492" y="1898"/>
                  </a:lnTo>
                  <a:lnTo>
                    <a:pt x="511" y="1904"/>
                  </a:lnTo>
                  <a:lnTo>
                    <a:pt x="511" y="1904"/>
                  </a:lnTo>
                  <a:lnTo>
                    <a:pt x="543" y="1911"/>
                  </a:lnTo>
                  <a:lnTo>
                    <a:pt x="574" y="1918"/>
                  </a:lnTo>
                  <a:lnTo>
                    <a:pt x="574" y="1918"/>
                  </a:lnTo>
                  <a:lnTo>
                    <a:pt x="605" y="1922"/>
                  </a:lnTo>
                  <a:lnTo>
                    <a:pt x="637" y="1925"/>
                  </a:lnTo>
                  <a:lnTo>
                    <a:pt x="702" y="1929"/>
                  </a:lnTo>
                  <a:lnTo>
                    <a:pt x="702" y="1929"/>
                  </a:lnTo>
                  <a:lnTo>
                    <a:pt x="732" y="1929"/>
                  </a:lnTo>
                  <a:lnTo>
                    <a:pt x="763" y="1926"/>
                  </a:lnTo>
                  <a:lnTo>
                    <a:pt x="824" y="1921"/>
                  </a:lnTo>
                  <a:lnTo>
                    <a:pt x="824" y="1921"/>
                  </a:lnTo>
                  <a:lnTo>
                    <a:pt x="853" y="1917"/>
                  </a:lnTo>
                  <a:lnTo>
                    <a:pt x="881" y="1911"/>
                  </a:lnTo>
                  <a:lnTo>
                    <a:pt x="936" y="1900"/>
                  </a:lnTo>
                  <a:lnTo>
                    <a:pt x="936" y="1900"/>
                  </a:lnTo>
                  <a:lnTo>
                    <a:pt x="957" y="1894"/>
                  </a:lnTo>
                  <a:lnTo>
                    <a:pt x="978" y="1887"/>
                  </a:lnTo>
                  <a:lnTo>
                    <a:pt x="978" y="1887"/>
                  </a:lnTo>
                  <a:lnTo>
                    <a:pt x="1017" y="1872"/>
                  </a:lnTo>
                  <a:lnTo>
                    <a:pt x="1057" y="1855"/>
                  </a:lnTo>
                  <a:lnTo>
                    <a:pt x="1057" y="1855"/>
                  </a:lnTo>
                  <a:lnTo>
                    <a:pt x="1096" y="1836"/>
                  </a:lnTo>
                  <a:lnTo>
                    <a:pt x="1114" y="1827"/>
                  </a:lnTo>
                  <a:lnTo>
                    <a:pt x="1123" y="1821"/>
                  </a:lnTo>
                  <a:lnTo>
                    <a:pt x="1131" y="1815"/>
                  </a:lnTo>
                  <a:lnTo>
                    <a:pt x="1131" y="1815"/>
                  </a:lnTo>
                  <a:lnTo>
                    <a:pt x="1127" y="1799"/>
                  </a:lnTo>
                  <a:lnTo>
                    <a:pt x="1126" y="1790"/>
                  </a:lnTo>
                  <a:lnTo>
                    <a:pt x="1121" y="1783"/>
                  </a:lnTo>
                  <a:lnTo>
                    <a:pt x="1121" y="1783"/>
                  </a:lnTo>
                  <a:lnTo>
                    <a:pt x="1117" y="1793"/>
                  </a:lnTo>
                  <a:lnTo>
                    <a:pt x="1112" y="1803"/>
                  </a:lnTo>
                  <a:lnTo>
                    <a:pt x="1104" y="1811"/>
                  </a:lnTo>
                  <a:lnTo>
                    <a:pt x="1097" y="1817"/>
                  </a:lnTo>
                  <a:lnTo>
                    <a:pt x="1097" y="1817"/>
                  </a:lnTo>
                  <a:lnTo>
                    <a:pt x="1089" y="1821"/>
                  </a:lnTo>
                  <a:lnTo>
                    <a:pt x="1079" y="1824"/>
                  </a:lnTo>
                  <a:lnTo>
                    <a:pt x="1071" y="1827"/>
                  </a:lnTo>
                  <a:lnTo>
                    <a:pt x="1060" y="1828"/>
                  </a:lnTo>
                  <a:lnTo>
                    <a:pt x="1039" y="1828"/>
                  </a:lnTo>
                  <a:lnTo>
                    <a:pt x="1017" y="1825"/>
                  </a:lnTo>
                  <a:lnTo>
                    <a:pt x="973" y="1818"/>
                  </a:lnTo>
                  <a:lnTo>
                    <a:pt x="951" y="1817"/>
                  </a:lnTo>
                  <a:lnTo>
                    <a:pt x="933" y="1815"/>
                  </a:lnTo>
                  <a:lnTo>
                    <a:pt x="933" y="1815"/>
                  </a:lnTo>
                  <a:lnTo>
                    <a:pt x="916" y="1818"/>
                  </a:lnTo>
                  <a:lnTo>
                    <a:pt x="898" y="1821"/>
                  </a:lnTo>
                  <a:lnTo>
                    <a:pt x="898" y="1821"/>
                  </a:lnTo>
                  <a:lnTo>
                    <a:pt x="867" y="1825"/>
                  </a:lnTo>
                  <a:lnTo>
                    <a:pt x="867" y="1825"/>
                  </a:lnTo>
                  <a:lnTo>
                    <a:pt x="838" y="1832"/>
                  </a:lnTo>
                  <a:lnTo>
                    <a:pt x="811" y="1839"/>
                  </a:lnTo>
                  <a:lnTo>
                    <a:pt x="759" y="1856"/>
                  </a:lnTo>
                  <a:lnTo>
                    <a:pt x="759" y="1856"/>
                  </a:lnTo>
                  <a:lnTo>
                    <a:pt x="738" y="1865"/>
                  </a:lnTo>
                  <a:lnTo>
                    <a:pt x="717" y="1873"/>
                  </a:lnTo>
                  <a:lnTo>
                    <a:pt x="717" y="1873"/>
                  </a:lnTo>
                  <a:lnTo>
                    <a:pt x="696" y="1880"/>
                  </a:lnTo>
                  <a:lnTo>
                    <a:pt x="674" y="1884"/>
                  </a:lnTo>
                  <a:lnTo>
                    <a:pt x="651" y="1887"/>
                  </a:lnTo>
                  <a:lnTo>
                    <a:pt x="630" y="1890"/>
                  </a:lnTo>
                  <a:lnTo>
                    <a:pt x="608" y="1890"/>
                  </a:lnTo>
                  <a:lnTo>
                    <a:pt x="586" y="1888"/>
                  </a:lnTo>
                  <a:lnTo>
                    <a:pt x="564" y="1884"/>
                  </a:lnTo>
                  <a:lnTo>
                    <a:pt x="543" y="1880"/>
                  </a:lnTo>
                  <a:lnTo>
                    <a:pt x="543" y="1880"/>
                  </a:lnTo>
                  <a:lnTo>
                    <a:pt x="528" y="1876"/>
                  </a:lnTo>
                  <a:lnTo>
                    <a:pt x="513" y="1870"/>
                  </a:lnTo>
                  <a:lnTo>
                    <a:pt x="499" y="1865"/>
                  </a:lnTo>
                  <a:lnTo>
                    <a:pt x="485" y="1858"/>
                  </a:lnTo>
                  <a:lnTo>
                    <a:pt x="474" y="1851"/>
                  </a:lnTo>
                  <a:lnTo>
                    <a:pt x="462" y="1842"/>
                  </a:lnTo>
                  <a:lnTo>
                    <a:pt x="450" y="1834"/>
                  </a:lnTo>
                  <a:lnTo>
                    <a:pt x="439" y="1824"/>
                  </a:lnTo>
                  <a:lnTo>
                    <a:pt x="439" y="1824"/>
                  </a:lnTo>
                  <a:lnTo>
                    <a:pt x="410" y="1800"/>
                  </a:lnTo>
                  <a:lnTo>
                    <a:pt x="398" y="1789"/>
                  </a:lnTo>
                  <a:lnTo>
                    <a:pt x="394" y="1783"/>
                  </a:lnTo>
                  <a:lnTo>
                    <a:pt x="393" y="1776"/>
                  </a:lnTo>
                  <a:lnTo>
                    <a:pt x="393" y="1776"/>
                  </a:lnTo>
                  <a:lnTo>
                    <a:pt x="393" y="1776"/>
                  </a:lnTo>
                  <a:lnTo>
                    <a:pt x="391" y="1775"/>
                  </a:lnTo>
                  <a:lnTo>
                    <a:pt x="391" y="1775"/>
                  </a:lnTo>
                  <a:lnTo>
                    <a:pt x="389" y="1783"/>
                  </a:lnTo>
                  <a:lnTo>
                    <a:pt x="386" y="1792"/>
                  </a:lnTo>
                  <a:lnTo>
                    <a:pt x="384" y="1811"/>
                  </a:lnTo>
                  <a:lnTo>
                    <a:pt x="384" y="1829"/>
                  </a:lnTo>
                  <a:lnTo>
                    <a:pt x="383" y="1848"/>
                  </a:lnTo>
                  <a:lnTo>
                    <a:pt x="383" y="1848"/>
                  </a:lnTo>
                  <a:close/>
                  <a:moveTo>
                    <a:pt x="1467" y="1838"/>
                  </a:moveTo>
                  <a:lnTo>
                    <a:pt x="1467" y="1838"/>
                  </a:lnTo>
                  <a:lnTo>
                    <a:pt x="1481" y="1836"/>
                  </a:lnTo>
                  <a:lnTo>
                    <a:pt x="1498" y="1834"/>
                  </a:lnTo>
                  <a:lnTo>
                    <a:pt x="1506" y="1831"/>
                  </a:lnTo>
                  <a:lnTo>
                    <a:pt x="1513" y="1828"/>
                  </a:lnTo>
                  <a:lnTo>
                    <a:pt x="1517" y="1825"/>
                  </a:lnTo>
                  <a:lnTo>
                    <a:pt x="1519" y="1821"/>
                  </a:lnTo>
                  <a:lnTo>
                    <a:pt x="1519" y="1821"/>
                  </a:lnTo>
                  <a:lnTo>
                    <a:pt x="1519" y="1818"/>
                  </a:lnTo>
                  <a:lnTo>
                    <a:pt x="1517" y="1815"/>
                  </a:lnTo>
                  <a:lnTo>
                    <a:pt x="1510" y="1811"/>
                  </a:lnTo>
                  <a:lnTo>
                    <a:pt x="1502" y="1807"/>
                  </a:lnTo>
                  <a:lnTo>
                    <a:pt x="1492" y="1806"/>
                  </a:lnTo>
                  <a:lnTo>
                    <a:pt x="1492" y="1806"/>
                  </a:lnTo>
                  <a:lnTo>
                    <a:pt x="1468" y="1806"/>
                  </a:lnTo>
                  <a:lnTo>
                    <a:pt x="1440" y="1806"/>
                  </a:lnTo>
                  <a:lnTo>
                    <a:pt x="1396" y="1807"/>
                  </a:lnTo>
                  <a:lnTo>
                    <a:pt x="1396" y="1807"/>
                  </a:lnTo>
                  <a:lnTo>
                    <a:pt x="1298" y="1813"/>
                  </a:lnTo>
                  <a:lnTo>
                    <a:pt x="1249" y="1815"/>
                  </a:lnTo>
                  <a:lnTo>
                    <a:pt x="1203" y="1815"/>
                  </a:lnTo>
                  <a:lnTo>
                    <a:pt x="1203" y="1815"/>
                  </a:lnTo>
                  <a:lnTo>
                    <a:pt x="1172" y="1815"/>
                  </a:lnTo>
                  <a:lnTo>
                    <a:pt x="1158" y="1817"/>
                  </a:lnTo>
                  <a:lnTo>
                    <a:pt x="1151" y="1818"/>
                  </a:lnTo>
                  <a:lnTo>
                    <a:pt x="1144" y="1821"/>
                  </a:lnTo>
                  <a:lnTo>
                    <a:pt x="1144" y="1821"/>
                  </a:lnTo>
                  <a:lnTo>
                    <a:pt x="1144" y="1824"/>
                  </a:lnTo>
                  <a:lnTo>
                    <a:pt x="1145" y="1827"/>
                  </a:lnTo>
                  <a:lnTo>
                    <a:pt x="1149" y="1831"/>
                  </a:lnTo>
                  <a:lnTo>
                    <a:pt x="1156" y="1832"/>
                  </a:lnTo>
                  <a:lnTo>
                    <a:pt x="1165" y="1835"/>
                  </a:lnTo>
                  <a:lnTo>
                    <a:pt x="1172" y="1836"/>
                  </a:lnTo>
                  <a:lnTo>
                    <a:pt x="1179" y="1839"/>
                  </a:lnTo>
                  <a:lnTo>
                    <a:pt x="1182" y="1842"/>
                  </a:lnTo>
                  <a:lnTo>
                    <a:pt x="1183" y="1843"/>
                  </a:lnTo>
                  <a:lnTo>
                    <a:pt x="1185" y="1848"/>
                  </a:lnTo>
                  <a:lnTo>
                    <a:pt x="1185" y="1852"/>
                  </a:lnTo>
                  <a:lnTo>
                    <a:pt x="1185" y="1852"/>
                  </a:lnTo>
                  <a:lnTo>
                    <a:pt x="1321" y="1848"/>
                  </a:lnTo>
                  <a:lnTo>
                    <a:pt x="1394" y="1843"/>
                  </a:lnTo>
                  <a:lnTo>
                    <a:pt x="1467" y="1838"/>
                  </a:lnTo>
                  <a:lnTo>
                    <a:pt x="1467" y="1838"/>
                  </a:lnTo>
                  <a:close/>
                  <a:moveTo>
                    <a:pt x="391" y="1893"/>
                  </a:moveTo>
                  <a:lnTo>
                    <a:pt x="391" y="1893"/>
                  </a:lnTo>
                  <a:lnTo>
                    <a:pt x="404" y="1902"/>
                  </a:lnTo>
                  <a:lnTo>
                    <a:pt x="417" y="1912"/>
                  </a:lnTo>
                  <a:lnTo>
                    <a:pt x="432" y="1919"/>
                  </a:lnTo>
                  <a:lnTo>
                    <a:pt x="449" y="1928"/>
                  </a:lnTo>
                  <a:lnTo>
                    <a:pt x="449" y="1928"/>
                  </a:lnTo>
                  <a:lnTo>
                    <a:pt x="491" y="1943"/>
                  </a:lnTo>
                  <a:lnTo>
                    <a:pt x="512" y="1950"/>
                  </a:lnTo>
                  <a:lnTo>
                    <a:pt x="536" y="1954"/>
                  </a:lnTo>
                  <a:lnTo>
                    <a:pt x="536" y="1954"/>
                  </a:lnTo>
                  <a:lnTo>
                    <a:pt x="589" y="1961"/>
                  </a:lnTo>
                  <a:lnTo>
                    <a:pt x="641" y="1967"/>
                  </a:lnTo>
                  <a:lnTo>
                    <a:pt x="690" y="1970"/>
                  </a:lnTo>
                  <a:lnTo>
                    <a:pt x="741" y="1973"/>
                  </a:lnTo>
                  <a:lnTo>
                    <a:pt x="741" y="1973"/>
                  </a:lnTo>
                  <a:lnTo>
                    <a:pt x="765" y="1974"/>
                  </a:lnTo>
                  <a:lnTo>
                    <a:pt x="787" y="1973"/>
                  </a:lnTo>
                  <a:lnTo>
                    <a:pt x="811" y="1971"/>
                  </a:lnTo>
                  <a:lnTo>
                    <a:pt x="835" y="1970"/>
                  </a:lnTo>
                  <a:lnTo>
                    <a:pt x="880" y="1963"/>
                  </a:lnTo>
                  <a:lnTo>
                    <a:pt x="926" y="1953"/>
                  </a:lnTo>
                  <a:lnTo>
                    <a:pt x="970" y="1942"/>
                  </a:lnTo>
                  <a:lnTo>
                    <a:pt x="1010" y="1928"/>
                  </a:lnTo>
                  <a:lnTo>
                    <a:pt x="1050" y="1914"/>
                  </a:lnTo>
                  <a:lnTo>
                    <a:pt x="1086" y="1898"/>
                  </a:lnTo>
                  <a:lnTo>
                    <a:pt x="1086" y="1898"/>
                  </a:lnTo>
                  <a:lnTo>
                    <a:pt x="1104" y="1888"/>
                  </a:lnTo>
                  <a:lnTo>
                    <a:pt x="1113" y="1883"/>
                  </a:lnTo>
                  <a:lnTo>
                    <a:pt x="1120" y="1876"/>
                  </a:lnTo>
                  <a:lnTo>
                    <a:pt x="1126" y="1869"/>
                  </a:lnTo>
                  <a:lnTo>
                    <a:pt x="1130" y="1859"/>
                  </a:lnTo>
                  <a:lnTo>
                    <a:pt x="1133" y="1848"/>
                  </a:lnTo>
                  <a:lnTo>
                    <a:pt x="1133" y="1835"/>
                  </a:lnTo>
                  <a:lnTo>
                    <a:pt x="1133" y="1835"/>
                  </a:lnTo>
                  <a:lnTo>
                    <a:pt x="1131" y="1834"/>
                  </a:lnTo>
                  <a:lnTo>
                    <a:pt x="1131" y="1834"/>
                  </a:lnTo>
                  <a:lnTo>
                    <a:pt x="1131" y="1834"/>
                  </a:lnTo>
                  <a:lnTo>
                    <a:pt x="1062" y="1863"/>
                  </a:lnTo>
                  <a:lnTo>
                    <a:pt x="992" y="1891"/>
                  </a:lnTo>
                  <a:lnTo>
                    <a:pt x="992" y="1891"/>
                  </a:lnTo>
                  <a:lnTo>
                    <a:pt x="966" y="1902"/>
                  </a:lnTo>
                  <a:lnTo>
                    <a:pt x="951" y="1907"/>
                  </a:lnTo>
                  <a:lnTo>
                    <a:pt x="939" y="1911"/>
                  </a:lnTo>
                  <a:lnTo>
                    <a:pt x="939" y="1911"/>
                  </a:lnTo>
                  <a:lnTo>
                    <a:pt x="918" y="1914"/>
                  </a:lnTo>
                  <a:lnTo>
                    <a:pt x="908" y="1917"/>
                  </a:lnTo>
                  <a:lnTo>
                    <a:pt x="898" y="1919"/>
                  </a:lnTo>
                  <a:lnTo>
                    <a:pt x="898" y="1919"/>
                  </a:lnTo>
                  <a:lnTo>
                    <a:pt x="878" y="1925"/>
                  </a:lnTo>
                  <a:lnTo>
                    <a:pt x="859" y="1929"/>
                  </a:lnTo>
                  <a:lnTo>
                    <a:pt x="836" y="1932"/>
                  </a:lnTo>
                  <a:lnTo>
                    <a:pt x="815" y="1935"/>
                  </a:lnTo>
                  <a:lnTo>
                    <a:pt x="769" y="1939"/>
                  </a:lnTo>
                  <a:lnTo>
                    <a:pt x="720" y="1940"/>
                  </a:lnTo>
                  <a:lnTo>
                    <a:pt x="720" y="1940"/>
                  </a:lnTo>
                  <a:lnTo>
                    <a:pt x="718" y="1943"/>
                  </a:lnTo>
                  <a:lnTo>
                    <a:pt x="720" y="1945"/>
                  </a:lnTo>
                  <a:lnTo>
                    <a:pt x="721" y="1945"/>
                  </a:lnTo>
                  <a:lnTo>
                    <a:pt x="720" y="1946"/>
                  </a:lnTo>
                  <a:lnTo>
                    <a:pt x="720" y="1946"/>
                  </a:lnTo>
                  <a:lnTo>
                    <a:pt x="711" y="1945"/>
                  </a:lnTo>
                  <a:lnTo>
                    <a:pt x="702" y="1945"/>
                  </a:lnTo>
                  <a:lnTo>
                    <a:pt x="682" y="1945"/>
                  </a:lnTo>
                  <a:lnTo>
                    <a:pt x="682" y="1945"/>
                  </a:lnTo>
                  <a:lnTo>
                    <a:pt x="685" y="1946"/>
                  </a:lnTo>
                  <a:lnTo>
                    <a:pt x="686" y="1946"/>
                  </a:lnTo>
                  <a:lnTo>
                    <a:pt x="685" y="1946"/>
                  </a:lnTo>
                  <a:lnTo>
                    <a:pt x="685" y="1946"/>
                  </a:lnTo>
                  <a:lnTo>
                    <a:pt x="682" y="1946"/>
                  </a:lnTo>
                  <a:lnTo>
                    <a:pt x="681" y="1946"/>
                  </a:lnTo>
                  <a:lnTo>
                    <a:pt x="679" y="1943"/>
                  </a:lnTo>
                  <a:lnTo>
                    <a:pt x="676" y="1942"/>
                  </a:lnTo>
                  <a:lnTo>
                    <a:pt x="676" y="1942"/>
                  </a:lnTo>
                  <a:lnTo>
                    <a:pt x="637" y="1942"/>
                  </a:lnTo>
                  <a:lnTo>
                    <a:pt x="596" y="1939"/>
                  </a:lnTo>
                  <a:lnTo>
                    <a:pt x="554" y="1933"/>
                  </a:lnTo>
                  <a:lnTo>
                    <a:pt x="515" y="1925"/>
                  </a:lnTo>
                  <a:lnTo>
                    <a:pt x="495" y="1921"/>
                  </a:lnTo>
                  <a:lnTo>
                    <a:pt x="477" y="1915"/>
                  </a:lnTo>
                  <a:lnTo>
                    <a:pt x="459" y="1908"/>
                  </a:lnTo>
                  <a:lnTo>
                    <a:pt x="442" y="1901"/>
                  </a:lnTo>
                  <a:lnTo>
                    <a:pt x="426" y="1894"/>
                  </a:lnTo>
                  <a:lnTo>
                    <a:pt x="411" y="1884"/>
                  </a:lnTo>
                  <a:lnTo>
                    <a:pt x="398" y="1874"/>
                  </a:lnTo>
                  <a:lnTo>
                    <a:pt x="386" y="1865"/>
                  </a:lnTo>
                  <a:lnTo>
                    <a:pt x="386" y="1865"/>
                  </a:lnTo>
                  <a:lnTo>
                    <a:pt x="386" y="1869"/>
                  </a:lnTo>
                  <a:lnTo>
                    <a:pt x="387" y="1873"/>
                  </a:lnTo>
                  <a:lnTo>
                    <a:pt x="390" y="1880"/>
                  </a:lnTo>
                  <a:lnTo>
                    <a:pt x="393" y="1886"/>
                  </a:lnTo>
                  <a:lnTo>
                    <a:pt x="393" y="1888"/>
                  </a:lnTo>
                  <a:lnTo>
                    <a:pt x="391" y="1893"/>
                  </a:lnTo>
                  <a:lnTo>
                    <a:pt x="391" y="1893"/>
                  </a:lnTo>
                  <a:close/>
                  <a:moveTo>
                    <a:pt x="1130" y="1884"/>
                  </a:moveTo>
                  <a:lnTo>
                    <a:pt x="1130" y="1884"/>
                  </a:lnTo>
                  <a:lnTo>
                    <a:pt x="1140" y="1884"/>
                  </a:lnTo>
                  <a:lnTo>
                    <a:pt x="1152" y="1886"/>
                  </a:lnTo>
                  <a:lnTo>
                    <a:pt x="1158" y="1886"/>
                  </a:lnTo>
                  <a:lnTo>
                    <a:pt x="1163" y="1884"/>
                  </a:lnTo>
                  <a:lnTo>
                    <a:pt x="1169" y="1881"/>
                  </a:lnTo>
                  <a:lnTo>
                    <a:pt x="1173" y="1879"/>
                  </a:lnTo>
                  <a:lnTo>
                    <a:pt x="1173" y="1879"/>
                  </a:lnTo>
                  <a:lnTo>
                    <a:pt x="1176" y="1869"/>
                  </a:lnTo>
                  <a:lnTo>
                    <a:pt x="1175" y="1862"/>
                  </a:lnTo>
                  <a:lnTo>
                    <a:pt x="1173" y="1856"/>
                  </a:lnTo>
                  <a:lnTo>
                    <a:pt x="1169" y="1851"/>
                  </a:lnTo>
                  <a:lnTo>
                    <a:pt x="1165" y="1848"/>
                  </a:lnTo>
                  <a:lnTo>
                    <a:pt x="1159" y="1845"/>
                  </a:lnTo>
                  <a:lnTo>
                    <a:pt x="1152" y="1843"/>
                  </a:lnTo>
                  <a:lnTo>
                    <a:pt x="1147" y="1842"/>
                  </a:lnTo>
                  <a:lnTo>
                    <a:pt x="1147" y="1842"/>
                  </a:lnTo>
                  <a:lnTo>
                    <a:pt x="1144" y="1853"/>
                  </a:lnTo>
                  <a:lnTo>
                    <a:pt x="1141" y="1863"/>
                  </a:lnTo>
                  <a:lnTo>
                    <a:pt x="1135" y="1874"/>
                  </a:lnTo>
                  <a:lnTo>
                    <a:pt x="1130" y="1884"/>
                  </a:lnTo>
                  <a:lnTo>
                    <a:pt x="1130" y="1884"/>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2" name="Freeform 94"/>
            <p:cNvSpPr>
              <a:spLocks noEditPoints="1"/>
            </p:cNvSpPr>
            <p:nvPr/>
          </p:nvSpPr>
          <p:spPr bwMode="auto">
            <a:xfrm>
              <a:off x="3856038" y="366713"/>
              <a:ext cx="136525" cy="119063"/>
            </a:xfrm>
            <a:custGeom>
              <a:avLst/>
              <a:gdLst/>
              <a:ahLst/>
              <a:cxnLst>
                <a:cxn ang="0">
                  <a:pos x="218" y="143"/>
                </a:cxn>
                <a:cxn ang="0">
                  <a:pos x="198" y="181"/>
                </a:cxn>
                <a:cxn ang="0">
                  <a:pos x="176" y="201"/>
                </a:cxn>
                <a:cxn ang="0">
                  <a:pos x="130" y="222"/>
                </a:cxn>
                <a:cxn ang="0">
                  <a:pos x="100" y="226"/>
                </a:cxn>
                <a:cxn ang="0">
                  <a:pos x="64" y="215"/>
                </a:cxn>
                <a:cxn ang="0">
                  <a:pos x="45" y="188"/>
                </a:cxn>
                <a:cxn ang="0">
                  <a:pos x="27" y="169"/>
                </a:cxn>
                <a:cxn ang="0">
                  <a:pos x="2" y="141"/>
                </a:cxn>
                <a:cxn ang="0">
                  <a:pos x="5" y="84"/>
                </a:cxn>
                <a:cxn ang="0">
                  <a:pos x="40" y="28"/>
                </a:cxn>
                <a:cxn ang="0">
                  <a:pos x="79" y="14"/>
                </a:cxn>
                <a:cxn ang="0">
                  <a:pos x="107" y="14"/>
                </a:cxn>
                <a:cxn ang="0">
                  <a:pos x="123" y="23"/>
                </a:cxn>
                <a:cxn ang="0">
                  <a:pos x="134" y="23"/>
                </a:cxn>
                <a:cxn ang="0">
                  <a:pos x="151" y="9"/>
                </a:cxn>
                <a:cxn ang="0">
                  <a:pos x="186" y="0"/>
                </a:cxn>
                <a:cxn ang="0">
                  <a:pos x="200" y="6"/>
                </a:cxn>
                <a:cxn ang="0">
                  <a:pos x="242" y="21"/>
                </a:cxn>
                <a:cxn ang="0">
                  <a:pos x="257" y="70"/>
                </a:cxn>
                <a:cxn ang="0">
                  <a:pos x="250" y="98"/>
                </a:cxn>
                <a:cxn ang="0">
                  <a:pos x="221" y="120"/>
                </a:cxn>
                <a:cxn ang="0">
                  <a:pos x="175" y="9"/>
                </a:cxn>
                <a:cxn ang="0">
                  <a:pos x="142" y="28"/>
                </a:cxn>
                <a:cxn ang="0">
                  <a:pos x="121" y="31"/>
                </a:cxn>
                <a:cxn ang="0">
                  <a:pos x="104" y="23"/>
                </a:cxn>
                <a:cxn ang="0">
                  <a:pos x="73" y="24"/>
                </a:cxn>
                <a:cxn ang="0">
                  <a:pos x="38" y="39"/>
                </a:cxn>
                <a:cxn ang="0">
                  <a:pos x="17" y="72"/>
                </a:cxn>
                <a:cxn ang="0">
                  <a:pos x="10" y="114"/>
                </a:cxn>
                <a:cxn ang="0">
                  <a:pos x="19" y="159"/>
                </a:cxn>
                <a:cxn ang="0">
                  <a:pos x="44" y="163"/>
                </a:cxn>
                <a:cxn ang="0">
                  <a:pos x="57" y="193"/>
                </a:cxn>
                <a:cxn ang="0">
                  <a:pos x="73" y="211"/>
                </a:cxn>
                <a:cxn ang="0">
                  <a:pos x="114" y="218"/>
                </a:cxn>
                <a:cxn ang="0">
                  <a:pos x="137" y="209"/>
                </a:cxn>
                <a:cxn ang="0">
                  <a:pos x="180" y="186"/>
                </a:cxn>
                <a:cxn ang="0">
                  <a:pos x="203" y="163"/>
                </a:cxn>
                <a:cxn ang="0">
                  <a:pos x="208" y="131"/>
                </a:cxn>
                <a:cxn ang="0">
                  <a:pos x="214" y="115"/>
                </a:cxn>
                <a:cxn ang="0">
                  <a:pos x="239" y="97"/>
                </a:cxn>
                <a:cxn ang="0">
                  <a:pos x="246" y="83"/>
                </a:cxn>
                <a:cxn ang="0">
                  <a:pos x="245" y="48"/>
                </a:cxn>
                <a:cxn ang="0">
                  <a:pos x="222" y="75"/>
                </a:cxn>
                <a:cxn ang="0">
                  <a:pos x="196" y="77"/>
                </a:cxn>
                <a:cxn ang="0">
                  <a:pos x="186" y="107"/>
                </a:cxn>
                <a:cxn ang="0">
                  <a:pos x="179" y="125"/>
                </a:cxn>
                <a:cxn ang="0">
                  <a:pos x="148" y="139"/>
                </a:cxn>
                <a:cxn ang="0">
                  <a:pos x="123" y="132"/>
                </a:cxn>
                <a:cxn ang="0">
                  <a:pos x="152" y="131"/>
                </a:cxn>
                <a:cxn ang="0">
                  <a:pos x="165" y="128"/>
                </a:cxn>
                <a:cxn ang="0">
                  <a:pos x="177" y="101"/>
                </a:cxn>
                <a:cxn ang="0">
                  <a:pos x="190" y="70"/>
                </a:cxn>
                <a:cxn ang="0">
                  <a:pos x="221" y="65"/>
                </a:cxn>
                <a:cxn ang="0">
                  <a:pos x="231" y="48"/>
                </a:cxn>
                <a:cxn ang="0">
                  <a:pos x="219" y="17"/>
                </a:cxn>
                <a:cxn ang="0">
                  <a:pos x="198" y="14"/>
                </a:cxn>
              </a:cxnLst>
              <a:rect l="0" t="0" r="r" b="b"/>
              <a:pathLst>
                <a:path w="257" h="226">
                  <a:moveTo>
                    <a:pt x="221" y="120"/>
                  </a:moveTo>
                  <a:lnTo>
                    <a:pt x="221" y="120"/>
                  </a:lnTo>
                  <a:lnTo>
                    <a:pt x="219" y="132"/>
                  </a:lnTo>
                  <a:lnTo>
                    <a:pt x="218" y="143"/>
                  </a:lnTo>
                  <a:lnTo>
                    <a:pt x="215" y="155"/>
                  </a:lnTo>
                  <a:lnTo>
                    <a:pt x="210" y="164"/>
                  </a:lnTo>
                  <a:lnTo>
                    <a:pt x="204" y="173"/>
                  </a:lnTo>
                  <a:lnTo>
                    <a:pt x="198" y="181"/>
                  </a:lnTo>
                  <a:lnTo>
                    <a:pt x="191" y="188"/>
                  </a:lnTo>
                  <a:lnTo>
                    <a:pt x="183" y="197"/>
                  </a:lnTo>
                  <a:lnTo>
                    <a:pt x="183" y="197"/>
                  </a:lnTo>
                  <a:lnTo>
                    <a:pt x="176" y="201"/>
                  </a:lnTo>
                  <a:lnTo>
                    <a:pt x="166" y="205"/>
                  </a:lnTo>
                  <a:lnTo>
                    <a:pt x="145" y="215"/>
                  </a:lnTo>
                  <a:lnTo>
                    <a:pt x="145" y="215"/>
                  </a:lnTo>
                  <a:lnTo>
                    <a:pt x="130" y="222"/>
                  </a:lnTo>
                  <a:lnTo>
                    <a:pt x="120" y="225"/>
                  </a:lnTo>
                  <a:lnTo>
                    <a:pt x="120" y="225"/>
                  </a:lnTo>
                  <a:lnTo>
                    <a:pt x="110" y="226"/>
                  </a:lnTo>
                  <a:lnTo>
                    <a:pt x="100" y="226"/>
                  </a:lnTo>
                  <a:lnTo>
                    <a:pt x="90" y="225"/>
                  </a:lnTo>
                  <a:lnTo>
                    <a:pt x="82" y="223"/>
                  </a:lnTo>
                  <a:lnTo>
                    <a:pt x="72" y="219"/>
                  </a:lnTo>
                  <a:lnTo>
                    <a:pt x="64" y="215"/>
                  </a:lnTo>
                  <a:lnTo>
                    <a:pt x="57" y="211"/>
                  </a:lnTo>
                  <a:lnTo>
                    <a:pt x="50" y="205"/>
                  </a:lnTo>
                  <a:lnTo>
                    <a:pt x="50" y="205"/>
                  </a:lnTo>
                  <a:lnTo>
                    <a:pt x="45" y="188"/>
                  </a:lnTo>
                  <a:lnTo>
                    <a:pt x="41" y="173"/>
                  </a:lnTo>
                  <a:lnTo>
                    <a:pt x="41" y="173"/>
                  </a:lnTo>
                  <a:lnTo>
                    <a:pt x="34" y="170"/>
                  </a:lnTo>
                  <a:lnTo>
                    <a:pt x="27" y="169"/>
                  </a:lnTo>
                  <a:lnTo>
                    <a:pt x="12" y="166"/>
                  </a:lnTo>
                  <a:lnTo>
                    <a:pt x="12" y="166"/>
                  </a:lnTo>
                  <a:lnTo>
                    <a:pt x="5" y="153"/>
                  </a:lnTo>
                  <a:lnTo>
                    <a:pt x="2" y="141"/>
                  </a:lnTo>
                  <a:lnTo>
                    <a:pt x="0" y="127"/>
                  </a:lnTo>
                  <a:lnTo>
                    <a:pt x="0" y="114"/>
                  </a:lnTo>
                  <a:lnTo>
                    <a:pt x="2" y="98"/>
                  </a:lnTo>
                  <a:lnTo>
                    <a:pt x="5" y="84"/>
                  </a:lnTo>
                  <a:lnTo>
                    <a:pt x="10" y="54"/>
                  </a:lnTo>
                  <a:lnTo>
                    <a:pt x="10" y="54"/>
                  </a:lnTo>
                  <a:lnTo>
                    <a:pt x="24" y="41"/>
                  </a:lnTo>
                  <a:lnTo>
                    <a:pt x="40" y="28"/>
                  </a:lnTo>
                  <a:lnTo>
                    <a:pt x="50" y="23"/>
                  </a:lnTo>
                  <a:lnTo>
                    <a:pt x="58" y="18"/>
                  </a:lnTo>
                  <a:lnTo>
                    <a:pt x="68" y="16"/>
                  </a:lnTo>
                  <a:lnTo>
                    <a:pt x="79" y="14"/>
                  </a:lnTo>
                  <a:lnTo>
                    <a:pt x="79" y="14"/>
                  </a:lnTo>
                  <a:lnTo>
                    <a:pt x="93" y="13"/>
                  </a:lnTo>
                  <a:lnTo>
                    <a:pt x="102" y="13"/>
                  </a:lnTo>
                  <a:lnTo>
                    <a:pt x="107" y="14"/>
                  </a:lnTo>
                  <a:lnTo>
                    <a:pt x="107" y="14"/>
                  </a:lnTo>
                  <a:lnTo>
                    <a:pt x="113" y="16"/>
                  </a:lnTo>
                  <a:lnTo>
                    <a:pt x="117" y="18"/>
                  </a:lnTo>
                  <a:lnTo>
                    <a:pt x="123" y="23"/>
                  </a:lnTo>
                  <a:lnTo>
                    <a:pt x="127" y="24"/>
                  </a:lnTo>
                  <a:lnTo>
                    <a:pt x="127" y="24"/>
                  </a:lnTo>
                  <a:lnTo>
                    <a:pt x="131" y="23"/>
                  </a:lnTo>
                  <a:lnTo>
                    <a:pt x="134" y="23"/>
                  </a:lnTo>
                  <a:lnTo>
                    <a:pt x="139" y="18"/>
                  </a:lnTo>
                  <a:lnTo>
                    <a:pt x="145" y="13"/>
                  </a:lnTo>
                  <a:lnTo>
                    <a:pt x="151" y="9"/>
                  </a:lnTo>
                  <a:lnTo>
                    <a:pt x="151" y="9"/>
                  </a:lnTo>
                  <a:lnTo>
                    <a:pt x="158" y="4"/>
                  </a:lnTo>
                  <a:lnTo>
                    <a:pt x="166" y="2"/>
                  </a:lnTo>
                  <a:lnTo>
                    <a:pt x="176" y="0"/>
                  </a:lnTo>
                  <a:lnTo>
                    <a:pt x="186" y="0"/>
                  </a:lnTo>
                  <a:lnTo>
                    <a:pt x="186" y="0"/>
                  </a:lnTo>
                  <a:lnTo>
                    <a:pt x="193" y="3"/>
                  </a:lnTo>
                  <a:lnTo>
                    <a:pt x="200" y="6"/>
                  </a:lnTo>
                  <a:lnTo>
                    <a:pt x="200" y="6"/>
                  </a:lnTo>
                  <a:lnTo>
                    <a:pt x="222" y="11"/>
                  </a:lnTo>
                  <a:lnTo>
                    <a:pt x="232" y="14"/>
                  </a:lnTo>
                  <a:lnTo>
                    <a:pt x="242" y="21"/>
                  </a:lnTo>
                  <a:lnTo>
                    <a:pt x="242" y="21"/>
                  </a:lnTo>
                  <a:lnTo>
                    <a:pt x="249" y="38"/>
                  </a:lnTo>
                  <a:lnTo>
                    <a:pt x="253" y="49"/>
                  </a:lnTo>
                  <a:lnTo>
                    <a:pt x="256" y="59"/>
                  </a:lnTo>
                  <a:lnTo>
                    <a:pt x="257" y="70"/>
                  </a:lnTo>
                  <a:lnTo>
                    <a:pt x="257" y="80"/>
                  </a:lnTo>
                  <a:lnTo>
                    <a:pt x="255" y="90"/>
                  </a:lnTo>
                  <a:lnTo>
                    <a:pt x="250" y="98"/>
                  </a:lnTo>
                  <a:lnTo>
                    <a:pt x="250" y="98"/>
                  </a:lnTo>
                  <a:lnTo>
                    <a:pt x="243" y="105"/>
                  </a:lnTo>
                  <a:lnTo>
                    <a:pt x="235" y="110"/>
                  </a:lnTo>
                  <a:lnTo>
                    <a:pt x="228" y="114"/>
                  </a:lnTo>
                  <a:lnTo>
                    <a:pt x="221" y="120"/>
                  </a:lnTo>
                  <a:lnTo>
                    <a:pt x="221" y="120"/>
                  </a:lnTo>
                  <a:close/>
                  <a:moveTo>
                    <a:pt x="183" y="9"/>
                  </a:moveTo>
                  <a:lnTo>
                    <a:pt x="183" y="9"/>
                  </a:lnTo>
                  <a:lnTo>
                    <a:pt x="175" y="9"/>
                  </a:lnTo>
                  <a:lnTo>
                    <a:pt x="166" y="10"/>
                  </a:lnTo>
                  <a:lnTo>
                    <a:pt x="159" y="14"/>
                  </a:lnTo>
                  <a:lnTo>
                    <a:pt x="153" y="18"/>
                  </a:lnTo>
                  <a:lnTo>
                    <a:pt x="142" y="28"/>
                  </a:lnTo>
                  <a:lnTo>
                    <a:pt x="135" y="31"/>
                  </a:lnTo>
                  <a:lnTo>
                    <a:pt x="128" y="32"/>
                  </a:lnTo>
                  <a:lnTo>
                    <a:pt x="128" y="32"/>
                  </a:lnTo>
                  <a:lnTo>
                    <a:pt x="121" y="31"/>
                  </a:lnTo>
                  <a:lnTo>
                    <a:pt x="116" y="27"/>
                  </a:lnTo>
                  <a:lnTo>
                    <a:pt x="110" y="24"/>
                  </a:lnTo>
                  <a:lnTo>
                    <a:pt x="104" y="23"/>
                  </a:lnTo>
                  <a:lnTo>
                    <a:pt x="104" y="23"/>
                  </a:lnTo>
                  <a:lnTo>
                    <a:pt x="97" y="21"/>
                  </a:lnTo>
                  <a:lnTo>
                    <a:pt x="89" y="21"/>
                  </a:lnTo>
                  <a:lnTo>
                    <a:pt x="73" y="24"/>
                  </a:lnTo>
                  <a:lnTo>
                    <a:pt x="73" y="24"/>
                  </a:lnTo>
                  <a:lnTo>
                    <a:pt x="62" y="25"/>
                  </a:lnTo>
                  <a:lnTo>
                    <a:pt x="54" y="30"/>
                  </a:lnTo>
                  <a:lnTo>
                    <a:pt x="45" y="34"/>
                  </a:lnTo>
                  <a:lnTo>
                    <a:pt x="38" y="39"/>
                  </a:lnTo>
                  <a:lnTo>
                    <a:pt x="31" y="47"/>
                  </a:lnTo>
                  <a:lnTo>
                    <a:pt x="26" y="54"/>
                  </a:lnTo>
                  <a:lnTo>
                    <a:pt x="21" y="63"/>
                  </a:lnTo>
                  <a:lnTo>
                    <a:pt x="17" y="72"/>
                  </a:lnTo>
                  <a:lnTo>
                    <a:pt x="14" y="82"/>
                  </a:lnTo>
                  <a:lnTo>
                    <a:pt x="12" y="91"/>
                  </a:lnTo>
                  <a:lnTo>
                    <a:pt x="10" y="103"/>
                  </a:lnTo>
                  <a:lnTo>
                    <a:pt x="10" y="114"/>
                  </a:lnTo>
                  <a:lnTo>
                    <a:pt x="10" y="125"/>
                  </a:lnTo>
                  <a:lnTo>
                    <a:pt x="13" y="136"/>
                  </a:lnTo>
                  <a:lnTo>
                    <a:pt x="14" y="148"/>
                  </a:lnTo>
                  <a:lnTo>
                    <a:pt x="19" y="159"/>
                  </a:lnTo>
                  <a:lnTo>
                    <a:pt x="19" y="159"/>
                  </a:lnTo>
                  <a:lnTo>
                    <a:pt x="31" y="162"/>
                  </a:lnTo>
                  <a:lnTo>
                    <a:pt x="44" y="163"/>
                  </a:lnTo>
                  <a:lnTo>
                    <a:pt x="44" y="163"/>
                  </a:lnTo>
                  <a:lnTo>
                    <a:pt x="50" y="169"/>
                  </a:lnTo>
                  <a:lnTo>
                    <a:pt x="54" y="176"/>
                  </a:lnTo>
                  <a:lnTo>
                    <a:pt x="57" y="184"/>
                  </a:lnTo>
                  <a:lnTo>
                    <a:pt x="57" y="193"/>
                  </a:lnTo>
                  <a:lnTo>
                    <a:pt x="57" y="193"/>
                  </a:lnTo>
                  <a:lnTo>
                    <a:pt x="59" y="200"/>
                  </a:lnTo>
                  <a:lnTo>
                    <a:pt x="65" y="207"/>
                  </a:lnTo>
                  <a:lnTo>
                    <a:pt x="73" y="211"/>
                  </a:lnTo>
                  <a:lnTo>
                    <a:pt x="83" y="215"/>
                  </a:lnTo>
                  <a:lnTo>
                    <a:pt x="93" y="216"/>
                  </a:lnTo>
                  <a:lnTo>
                    <a:pt x="104" y="218"/>
                  </a:lnTo>
                  <a:lnTo>
                    <a:pt x="114" y="218"/>
                  </a:lnTo>
                  <a:lnTo>
                    <a:pt x="123" y="215"/>
                  </a:lnTo>
                  <a:lnTo>
                    <a:pt x="123" y="215"/>
                  </a:lnTo>
                  <a:lnTo>
                    <a:pt x="130" y="214"/>
                  </a:lnTo>
                  <a:lnTo>
                    <a:pt x="137" y="209"/>
                  </a:lnTo>
                  <a:lnTo>
                    <a:pt x="151" y="202"/>
                  </a:lnTo>
                  <a:lnTo>
                    <a:pt x="151" y="202"/>
                  </a:lnTo>
                  <a:lnTo>
                    <a:pt x="166" y="194"/>
                  </a:lnTo>
                  <a:lnTo>
                    <a:pt x="180" y="186"/>
                  </a:lnTo>
                  <a:lnTo>
                    <a:pt x="193" y="174"/>
                  </a:lnTo>
                  <a:lnTo>
                    <a:pt x="198" y="169"/>
                  </a:lnTo>
                  <a:lnTo>
                    <a:pt x="203" y="163"/>
                  </a:lnTo>
                  <a:lnTo>
                    <a:pt x="203" y="163"/>
                  </a:lnTo>
                  <a:lnTo>
                    <a:pt x="204" y="157"/>
                  </a:lnTo>
                  <a:lnTo>
                    <a:pt x="205" y="153"/>
                  </a:lnTo>
                  <a:lnTo>
                    <a:pt x="207" y="142"/>
                  </a:lnTo>
                  <a:lnTo>
                    <a:pt x="208" y="131"/>
                  </a:lnTo>
                  <a:lnTo>
                    <a:pt x="208" y="125"/>
                  </a:lnTo>
                  <a:lnTo>
                    <a:pt x="211" y="120"/>
                  </a:lnTo>
                  <a:lnTo>
                    <a:pt x="211" y="120"/>
                  </a:lnTo>
                  <a:lnTo>
                    <a:pt x="214" y="115"/>
                  </a:lnTo>
                  <a:lnTo>
                    <a:pt x="217" y="111"/>
                  </a:lnTo>
                  <a:lnTo>
                    <a:pt x="226" y="104"/>
                  </a:lnTo>
                  <a:lnTo>
                    <a:pt x="236" y="100"/>
                  </a:lnTo>
                  <a:lnTo>
                    <a:pt x="239" y="97"/>
                  </a:lnTo>
                  <a:lnTo>
                    <a:pt x="243" y="93"/>
                  </a:lnTo>
                  <a:lnTo>
                    <a:pt x="243" y="93"/>
                  </a:lnTo>
                  <a:lnTo>
                    <a:pt x="245" y="89"/>
                  </a:lnTo>
                  <a:lnTo>
                    <a:pt x="246" y="83"/>
                  </a:lnTo>
                  <a:lnTo>
                    <a:pt x="247" y="70"/>
                  </a:lnTo>
                  <a:lnTo>
                    <a:pt x="247" y="58"/>
                  </a:lnTo>
                  <a:lnTo>
                    <a:pt x="245" y="48"/>
                  </a:lnTo>
                  <a:lnTo>
                    <a:pt x="245" y="48"/>
                  </a:lnTo>
                  <a:lnTo>
                    <a:pt x="236" y="61"/>
                  </a:lnTo>
                  <a:lnTo>
                    <a:pt x="233" y="66"/>
                  </a:lnTo>
                  <a:lnTo>
                    <a:pt x="228" y="72"/>
                  </a:lnTo>
                  <a:lnTo>
                    <a:pt x="222" y="75"/>
                  </a:lnTo>
                  <a:lnTo>
                    <a:pt x="215" y="77"/>
                  </a:lnTo>
                  <a:lnTo>
                    <a:pt x="205" y="79"/>
                  </a:lnTo>
                  <a:lnTo>
                    <a:pt x="196" y="77"/>
                  </a:lnTo>
                  <a:lnTo>
                    <a:pt x="196" y="77"/>
                  </a:lnTo>
                  <a:lnTo>
                    <a:pt x="191" y="82"/>
                  </a:lnTo>
                  <a:lnTo>
                    <a:pt x="189" y="86"/>
                  </a:lnTo>
                  <a:lnTo>
                    <a:pt x="187" y="97"/>
                  </a:lnTo>
                  <a:lnTo>
                    <a:pt x="186" y="107"/>
                  </a:lnTo>
                  <a:lnTo>
                    <a:pt x="184" y="113"/>
                  </a:lnTo>
                  <a:lnTo>
                    <a:pt x="183" y="118"/>
                  </a:lnTo>
                  <a:lnTo>
                    <a:pt x="183" y="118"/>
                  </a:lnTo>
                  <a:lnTo>
                    <a:pt x="179" y="125"/>
                  </a:lnTo>
                  <a:lnTo>
                    <a:pt x="172" y="131"/>
                  </a:lnTo>
                  <a:lnTo>
                    <a:pt x="165" y="135"/>
                  </a:lnTo>
                  <a:lnTo>
                    <a:pt x="156" y="138"/>
                  </a:lnTo>
                  <a:lnTo>
                    <a:pt x="148" y="139"/>
                  </a:lnTo>
                  <a:lnTo>
                    <a:pt x="139" y="139"/>
                  </a:lnTo>
                  <a:lnTo>
                    <a:pt x="131" y="136"/>
                  </a:lnTo>
                  <a:lnTo>
                    <a:pt x="123" y="132"/>
                  </a:lnTo>
                  <a:lnTo>
                    <a:pt x="123" y="132"/>
                  </a:lnTo>
                  <a:lnTo>
                    <a:pt x="127" y="131"/>
                  </a:lnTo>
                  <a:lnTo>
                    <a:pt x="131" y="129"/>
                  </a:lnTo>
                  <a:lnTo>
                    <a:pt x="141" y="129"/>
                  </a:lnTo>
                  <a:lnTo>
                    <a:pt x="152" y="131"/>
                  </a:lnTo>
                  <a:lnTo>
                    <a:pt x="156" y="131"/>
                  </a:lnTo>
                  <a:lnTo>
                    <a:pt x="160" y="129"/>
                  </a:lnTo>
                  <a:lnTo>
                    <a:pt x="160" y="129"/>
                  </a:lnTo>
                  <a:lnTo>
                    <a:pt x="165" y="128"/>
                  </a:lnTo>
                  <a:lnTo>
                    <a:pt x="167" y="125"/>
                  </a:lnTo>
                  <a:lnTo>
                    <a:pt x="172" y="118"/>
                  </a:lnTo>
                  <a:lnTo>
                    <a:pt x="175" y="110"/>
                  </a:lnTo>
                  <a:lnTo>
                    <a:pt x="177" y="101"/>
                  </a:lnTo>
                  <a:lnTo>
                    <a:pt x="179" y="93"/>
                  </a:lnTo>
                  <a:lnTo>
                    <a:pt x="180" y="84"/>
                  </a:lnTo>
                  <a:lnTo>
                    <a:pt x="184" y="77"/>
                  </a:lnTo>
                  <a:lnTo>
                    <a:pt x="190" y="70"/>
                  </a:lnTo>
                  <a:lnTo>
                    <a:pt x="190" y="70"/>
                  </a:lnTo>
                  <a:lnTo>
                    <a:pt x="203" y="69"/>
                  </a:lnTo>
                  <a:lnTo>
                    <a:pt x="215" y="66"/>
                  </a:lnTo>
                  <a:lnTo>
                    <a:pt x="221" y="65"/>
                  </a:lnTo>
                  <a:lnTo>
                    <a:pt x="225" y="61"/>
                  </a:lnTo>
                  <a:lnTo>
                    <a:pt x="228" y="55"/>
                  </a:lnTo>
                  <a:lnTo>
                    <a:pt x="231" y="48"/>
                  </a:lnTo>
                  <a:lnTo>
                    <a:pt x="231" y="48"/>
                  </a:lnTo>
                  <a:lnTo>
                    <a:pt x="231" y="39"/>
                  </a:lnTo>
                  <a:lnTo>
                    <a:pt x="228" y="31"/>
                  </a:lnTo>
                  <a:lnTo>
                    <a:pt x="224" y="24"/>
                  </a:lnTo>
                  <a:lnTo>
                    <a:pt x="219" y="17"/>
                  </a:lnTo>
                  <a:lnTo>
                    <a:pt x="219" y="17"/>
                  </a:lnTo>
                  <a:lnTo>
                    <a:pt x="212" y="17"/>
                  </a:lnTo>
                  <a:lnTo>
                    <a:pt x="207" y="17"/>
                  </a:lnTo>
                  <a:lnTo>
                    <a:pt x="198" y="14"/>
                  </a:lnTo>
                  <a:lnTo>
                    <a:pt x="191" y="10"/>
                  </a:lnTo>
                  <a:lnTo>
                    <a:pt x="183" y="9"/>
                  </a:lnTo>
                  <a:lnTo>
                    <a:pt x="183" y="9"/>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3" name="Freeform 95"/>
            <p:cNvSpPr>
              <a:spLocks noEditPoints="1"/>
            </p:cNvSpPr>
            <p:nvPr/>
          </p:nvSpPr>
          <p:spPr bwMode="auto">
            <a:xfrm>
              <a:off x="3883026" y="581025"/>
              <a:ext cx="101600" cy="92075"/>
            </a:xfrm>
            <a:custGeom>
              <a:avLst/>
              <a:gdLst/>
              <a:ahLst/>
              <a:cxnLst>
                <a:cxn ang="0">
                  <a:pos x="146" y="0"/>
                </a:cxn>
                <a:cxn ang="0">
                  <a:pos x="170" y="10"/>
                </a:cxn>
                <a:cxn ang="0">
                  <a:pos x="188" y="28"/>
                </a:cxn>
                <a:cxn ang="0">
                  <a:pos x="189" y="42"/>
                </a:cxn>
                <a:cxn ang="0">
                  <a:pos x="180" y="66"/>
                </a:cxn>
                <a:cxn ang="0">
                  <a:pos x="168" y="101"/>
                </a:cxn>
                <a:cxn ang="0">
                  <a:pos x="136" y="139"/>
                </a:cxn>
                <a:cxn ang="0">
                  <a:pos x="95" y="167"/>
                </a:cxn>
                <a:cxn ang="0">
                  <a:pos x="58" y="175"/>
                </a:cxn>
                <a:cxn ang="0">
                  <a:pos x="25" y="166"/>
                </a:cxn>
                <a:cxn ang="0">
                  <a:pos x="4" y="145"/>
                </a:cxn>
                <a:cxn ang="0">
                  <a:pos x="0" y="122"/>
                </a:cxn>
                <a:cxn ang="0">
                  <a:pos x="7" y="88"/>
                </a:cxn>
                <a:cxn ang="0">
                  <a:pos x="24" y="59"/>
                </a:cxn>
                <a:cxn ang="0">
                  <a:pos x="66" y="21"/>
                </a:cxn>
                <a:cxn ang="0">
                  <a:pos x="115" y="0"/>
                </a:cxn>
                <a:cxn ang="0">
                  <a:pos x="128" y="1"/>
                </a:cxn>
                <a:cxn ang="0">
                  <a:pos x="139" y="0"/>
                </a:cxn>
                <a:cxn ang="0">
                  <a:pos x="119" y="15"/>
                </a:cxn>
                <a:cxn ang="0">
                  <a:pos x="93" y="20"/>
                </a:cxn>
                <a:cxn ang="0">
                  <a:pos x="65" y="38"/>
                </a:cxn>
                <a:cxn ang="0">
                  <a:pos x="35" y="67"/>
                </a:cxn>
                <a:cxn ang="0">
                  <a:pos x="20" y="93"/>
                </a:cxn>
                <a:cxn ang="0">
                  <a:pos x="14" y="115"/>
                </a:cxn>
                <a:cxn ang="0">
                  <a:pos x="18" y="139"/>
                </a:cxn>
                <a:cxn ang="0">
                  <a:pos x="24" y="146"/>
                </a:cxn>
                <a:cxn ang="0">
                  <a:pos x="25" y="131"/>
                </a:cxn>
                <a:cxn ang="0">
                  <a:pos x="48" y="91"/>
                </a:cxn>
                <a:cxn ang="0">
                  <a:pos x="87" y="49"/>
                </a:cxn>
                <a:cxn ang="0">
                  <a:pos x="132" y="27"/>
                </a:cxn>
                <a:cxn ang="0">
                  <a:pos x="142" y="21"/>
                </a:cxn>
                <a:cxn ang="0">
                  <a:pos x="131" y="15"/>
                </a:cxn>
                <a:cxn ang="0">
                  <a:pos x="108" y="49"/>
                </a:cxn>
                <a:cxn ang="0">
                  <a:pos x="72" y="80"/>
                </a:cxn>
                <a:cxn ang="0">
                  <a:pos x="42" y="119"/>
                </a:cxn>
                <a:cxn ang="0">
                  <a:pos x="35" y="140"/>
                </a:cxn>
                <a:cxn ang="0">
                  <a:pos x="34" y="156"/>
                </a:cxn>
                <a:cxn ang="0">
                  <a:pos x="63" y="163"/>
                </a:cxn>
                <a:cxn ang="0">
                  <a:pos x="81" y="160"/>
                </a:cxn>
                <a:cxn ang="0">
                  <a:pos x="119" y="140"/>
                </a:cxn>
                <a:cxn ang="0">
                  <a:pos x="153" y="100"/>
                </a:cxn>
                <a:cxn ang="0">
                  <a:pos x="167" y="70"/>
                </a:cxn>
                <a:cxn ang="0">
                  <a:pos x="170" y="38"/>
                </a:cxn>
                <a:cxn ang="0">
                  <a:pos x="159" y="35"/>
                </a:cxn>
                <a:cxn ang="0">
                  <a:pos x="122" y="41"/>
                </a:cxn>
              </a:cxnLst>
              <a:rect l="0" t="0" r="r" b="b"/>
              <a:pathLst>
                <a:path w="191" h="175">
                  <a:moveTo>
                    <a:pt x="139" y="0"/>
                  </a:moveTo>
                  <a:lnTo>
                    <a:pt x="139" y="0"/>
                  </a:lnTo>
                  <a:lnTo>
                    <a:pt x="146" y="0"/>
                  </a:lnTo>
                  <a:lnTo>
                    <a:pt x="153" y="3"/>
                  </a:lnTo>
                  <a:lnTo>
                    <a:pt x="161" y="6"/>
                  </a:lnTo>
                  <a:lnTo>
                    <a:pt x="170" y="10"/>
                  </a:lnTo>
                  <a:lnTo>
                    <a:pt x="177" y="15"/>
                  </a:lnTo>
                  <a:lnTo>
                    <a:pt x="184" y="21"/>
                  </a:lnTo>
                  <a:lnTo>
                    <a:pt x="188" y="28"/>
                  </a:lnTo>
                  <a:lnTo>
                    <a:pt x="191" y="34"/>
                  </a:lnTo>
                  <a:lnTo>
                    <a:pt x="191" y="34"/>
                  </a:lnTo>
                  <a:lnTo>
                    <a:pt x="189" y="42"/>
                  </a:lnTo>
                  <a:lnTo>
                    <a:pt x="188" y="50"/>
                  </a:lnTo>
                  <a:lnTo>
                    <a:pt x="184" y="59"/>
                  </a:lnTo>
                  <a:lnTo>
                    <a:pt x="180" y="66"/>
                  </a:lnTo>
                  <a:lnTo>
                    <a:pt x="171" y="83"/>
                  </a:lnTo>
                  <a:lnTo>
                    <a:pt x="168" y="91"/>
                  </a:lnTo>
                  <a:lnTo>
                    <a:pt x="168" y="101"/>
                  </a:lnTo>
                  <a:lnTo>
                    <a:pt x="168" y="101"/>
                  </a:lnTo>
                  <a:lnTo>
                    <a:pt x="147" y="126"/>
                  </a:lnTo>
                  <a:lnTo>
                    <a:pt x="136" y="139"/>
                  </a:lnTo>
                  <a:lnTo>
                    <a:pt x="125" y="150"/>
                  </a:lnTo>
                  <a:lnTo>
                    <a:pt x="111" y="160"/>
                  </a:lnTo>
                  <a:lnTo>
                    <a:pt x="95" y="167"/>
                  </a:lnTo>
                  <a:lnTo>
                    <a:pt x="79" y="173"/>
                  </a:lnTo>
                  <a:lnTo>
                    <a:pt x="58" y="175"/>
                  </a:lnTo>
                  <a:lnTo>
                    <a:pt x="58" y="175"/>
                  </a:lnTo>
                  <a:lnTo>
                    <a:pt x="46" y="174"/>
                  </a:lnTo>
                  <a:lnTo>
                    <a:pt x="35" y="171"/>
                  </a:lnTo>
                  <a:lnTo>
                    <a:pt x="25" y="166"/>
                  </a:lnTo>
                  <a:lnTo>
                    <a:pt x="17" y="160"/>
                  </a:lnTo>
                  <a:lnTo>
                    <a:pt x="10" y="153"/>
                  </a:lnTo>
                  <a:lnTo>
                    <a:pt x="4" y="145"/>
                  </a:lnTo>
                  <a:lnTo>
                    <a:pt x="1" y="135"/>
                  </a:lnTo>
                  <a:lnTo>
                    <a:pt x="0" y="122"/>
                  </a:lnTo>
                  <a:lnTo>
                    <a:pt x="0" y="122"/>
                  </a:lnTo>
                  <a:lnTo>
                    <a:pt x="0" y="115"/>
                  </a:lnTo>
                  <a:lnTo>
                    <a:pt x="1" y="105"/>
                  </a:lnTo>
                  <a:lnTo>
                    <a:pt x="7" y="88"/>
                  </a:lnTo>
                  <a:lnTo>
                    <a:pt x="7" y="88"/>
                  </a:lnTo>
                  <a:lnTo>
                    <a:pt x="14" y="73"/>
                  </a:lnTo>
                  <a:lnTo>
                    <a:pt x="24" y="59"/>
                  </a:lnTo>
                  <a:lnTo>
                    <a:pt x="36" y="45"/>
                  </a:lnTo>
                  <a:lnTo>
                    <a:pt x="51" y="32"/>
                  </a:lnTo>
                  <a:lnTo>
                    <a:pt x="66" y="21"/>
                  </a:lnTo>
                  <a:lnTo>
                    <a:pt x="83" y="11"/>
                  </a:lnTo>
                  <a:lnTo>
                    <a:pt x="100" y="4"/>
                  </a:lnTo>
                  <a:lnTo>
                    <a:pt x="115" y="0"/>
                  </a:lnTo>
                  <a:lnTo>
                    <a:pt x="115" y="0"/>
                  </a:lnTo>
                  <a:lnTo>
                    <a:pt x="121" y="0"/>
                  </a:lnTo>
                  <a:lnTo>
                    <a:pt x="128" y="1"/>
                  </a:lnTo>
                  <a:lnTo>
                    <a:pt x="133" y="1"/>
                  </a:lnTo>
                  <a:lnTo>
                    <a:pt x="139" y="0"/>
                  </a:lnTo>
                  <a:lnTo>
                    <a:pt x="139" y="0"/>
                  </a:lnTo>
                  <a:close/>
                  <a:moveTo>
                    <a:pt x="131" y="15"/>
                  </a:moveTo>
                  <a:lnTo>
                    <a:pt x="131" y="15"/>
                  </a:lnTo>
                  <a:lnTo>
                    <a:pt x="119" y="15"/>
                  </a:lnTo>
                  <a:lnTo>
                    <a:pt x="109" y="15"/>
                  </a:lnTo>
                  <a:lnTo>
                    <a:pt x="101" y="17"/>
                  </a:lnTo>
                  <a:lnTo>
                    <a:pt x="93" y="20"/>
                  </a:lnTo>
                  <a:lnTo>
                    <a:pt x="86" y="24"/>
                  </a:lnTo>
                  <a:lnTo>
                    <a:pt x="79" y="28"/>
                  </a:lnTo>
                  <a:lnTo>
                    <a:pt x="65" y="38"/>
                  </a:lnTo>
                  <a:lnTo>
                    <a:pt x="65" y="38"/>
                  </a:lnTo>
                  <a:lnTo>
                    <a:pt x="49" y="52"/>
                  </a:lnTo>
                  <a:lnTo>
                    <a:pt x="35" y="67"/>
                  </a:lnTo>
                  <a:lnTo>
                    <a:pt x="29" y="76"/>
                  </a:lnTo>
                  <a:lnTo>
                    <a:pt x="24" y="84"/>
                  </a:lnTo>
                  <a:lnTo>
                    <a:pt x="20" y="93"/>
                  </a:lnTo>
                  <a:lnTo>
                    <a:pt x="17" y="102"/>
                  </a:lnTo>
                  <a:lnTo>
                    <a:pt x="17" y="102"/>
                  </a:lnTo>
                  <a:lnTo>
                    <a:pt x="14" y="115"/>
                  </a:lnTo>
                  <a:lnTo>
                    <a:pt x="14" y="128"/>
                  </a:lnTo>
                  <a:lnTo>
                    <a:pt x="15" y="133"/>
                  </a:lnTo>
                  <a:lnTo>
                    <a:pt x="18" y="139"/>
                  </a:lnTo>
                  <a:lnTo>
                    <a:pt x="20" y="143"/>
                  </a:lnTo>
                  <a:lnTo>
                    <a:pt x="24" y="146"/>
                  </a:lnTo>
                  <a:lnTo>
                    <a:pt x="24" y="146"/>
                  </a:lnTo>
                  <a:lnTo>
                    <a:pt x="24" y="142"/>
                  </a:lnTo>
                  <a:lnTo>
                    <a:pt x="24" y="136"/>
                  </a:lnTo>
                  <a:lnTo>
                    <a:pt x="25" y="131"/>
                  </a:lnTo>
                  <a:lnTo>
                    <a:pt x="27" y="123"/>
                  </a:lnTo>
                  <a:lnTo>
                    <a:pt x="27" y="123"/>
                  </a:lnTo>
                  <a:lnTo>
                    <a:pt x="48" y="91"/>
                  </a:lnTo>
                  <a:lnTo>
                    <a:pt x="60" y="76"/>
                  </a:lnTo>
                  <a:lnTo>
                    <a:pt x="73" y="62"/>
                  </a:lnTo>
                  <a:lnTo>
                    <a:pt x="87" y="49"/>
                  </a:lnTo>
                  <a:lnTo>
                    <a:pt x="104" y="39"/>
                  </a:lnTo>
                  <a:lnTo>
                    <a:pt x="122" y="31"/>
                  </a:lnTo>
                  <a:lnTo>
                    <a:pt x="132" y="27"/>
                  </a:lnTo>
                  <a:lnTo>
                    <a:pt x="143" y="24"/>
                  </a:lnTo>
                  <a:lnTo>
                    <a:pt x="143" y="24"/>
                  </a:lnTo>
                  <a:lnTo>
                    <a:pt x="142" y="21"/>
                  </a:lnTo>
                  <a:lnTo>
                    <a:pt x="139" y="18"/>
                  </a:lnTo>
                  <a:lnTo>
                    <a:pt x="131" y="15"/>
                  </a:lnTo>
                  <a:lnTo>
                    <a:pt x="131" y="15"/>
                  </a:lnTo>
                  <a:close/>
                  <a:moveTo>
                    <a:pt x="122" y="41"/>
                  </a:moveTo>
                  <a:lnTo>
                    <a:pt x="122" y="41"/>
                  </a:lnTo>
                  <a:lnTo>
                    <a:pt x="108" y="49"/>
                  </a:lnTo>
                  <a:lnTo>
                    <a:pt x="95" y="59"/>
                  </a:lnTo>
                  <a:lnTo>
                    <a:pt x="83" y="69"/>
                  </a:lnTo>
                  <a:lnTo>
                    <a:pt x="72" y="80"/>
                  </a:lnTo>
                  <a:lnTo>
                    <a:pt x="60" y="93"/>
                  </a:lnTo>
                  <a:lnTo>
                    <a:pt x="51" y="105"/>
                  </a:lnTo>
                  <a:lnTo>
                    <a:pt x="42" y="119"/>
                  </a:lnTo>
                  <a:lnTo>
                    <a:pt x="34" y="135"/>
                  </a:lnTo>
                  <a:lnTo>
                    <a:pt x="34" y="135"/>
                  </a:lnTo>
                  <a:lnTo>
                    <a:pt x="35" y="140"/>
                  </a:lnTo>
                  <a:lnTo>
                    <a:pt x="34" y="146"/>
                  </a:lnTo>
                  <a:lnTo>
                    <a:pt x="34" y="156"/>
                  </a:lnTo>
                  <a:lnTo>
                    <a:pt x="34" y="156"/>
                  </a:lnTo>
                  <a:lnTo>
                    <a:pt x="42" y="160"/>
                  </a:lnTo>
                  <a:lnTo>
                    <a:pt x="53" y="161"/>
                  </a:lnTo>
                  <a:lnTo>
                    <a:pt x="63" y="163"/>
                  </a:lnTo>
                  <a:lnTo>
                    <a:pt x="73" y="161"/>
                  </a:lnTo>
                  <a:lnTo>
                    <a:pt x="73" y="161"/>
                  </a:lnTo>
                  <a:lnTo>
                    <a:pt x="81" y="160"/>
                  </a:lnTo>
                  <a:lnTo>
                    <a:pt x="90" y="159"/>
                  </a:lnTo>
                  <a:lnTo>
                    <a:pt x="104" y="150"/>
                  </a:lnTo>
                  <a:lnTo>
                    <a:pt x="119" y="140"/>
                  </a:lnTo>
                  <a:lnTo>
                    <a:pt x="132" y="128"/>
                  </a:lnTo>
                  <a:lnTo>
                    <a:pt x="143" y="115"/>
                  </a:lnTo>
                  <a:lnTo>
                    <a:pt x="153" y="100"/>
                  </a:lnTo>
                  <a:lnTo>
                    <a:pt x="161" y="84"/>
                  </a:lnTo>
                  <a:lnTo>
                    <a:pt x="167" y="70"/>
                  </a:lnTo>
                  <a:lnTo>
                    <a:pt x="167" y="70"/>
                  </a:lnTo>
                  <a:lnTo>
                    <a:pt x="168" y="62"/>
                  </a:lnTo>
                  <a:lnTo>
                    <a:pt x="168" y="53"/>
                  </a:lnTo>
                  <a:lnTo>
                    <a:pt x="170" y="38"/>
                  </a:lnTo>
                  <a:lnTo>
                    <a:pt x="170" y="38"/>
                  </a:lnTo>
                  <a:lnTo>
                    <a:pt x="164" y="36"/>
                  </a:lnTo>
                  <a:lnTo>
                    <a:pt x="159" y="35"/>
                  </a:lnTo>
                  <a:lnTo>
                    <a:pt x="147" y="35"/>
                  </a:lnTo>
                  <a:lnTo>
                    <a:pt x="135" y="36"/>
                  </a:lnTo>
                  <a:lnTo>
                    <a:pt x="122" y="41"/>
                  </a:lnTo>
                  <a:lnTo>
                    <a:pt x="122" y="4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4" name="Freeform 96"/>
            <p:cNvSpPr>
              <a:spLocks noEditPoints="1"/>
            </p:cNvSpPr>
            <p:nvPr/>
          </p:nvSpPr>
          <p:spPr bwMode="auto">
            <a:xfrm>
              <a:off x="3887788" y="690563"/>
              <a:ext cx="134938" cy="139700"/>
            </a:xfrm>
            <a:custGeom>
              <a:avLst/>
              <a:gdLst/>
              <a:ahLst/>
              <a:cxnLst>
                <a:cxn ang="0">
                  <a:pos x="226" y="96"/>
                </a:cxn>
                <a:cxn ang="0">
                  <a:pos x="210" y="110"/>
                </a:cxn>
                <a:cxn ang="0">
                  <a:pos x="205" y="163"/>
                </a:cxn>
                <a:cxn ang="0">
                  <a:pos x="177" y="194"/>
                </a:cxn>
                <a:cxn ang="0">
                  <a:pos x="153" y="217"/>
                </a:cxn>
                <a:cxn ang="0">
                  <a:pos x="140" y="240"/>
                </a:cxn>
                <a:cxn ang="0">
                  <a:pos x="92" y="261"/>
                </a:cxn>
                <a:cxn ang="0">
                  <a:pos x="49" y="263"/>
                </a:cxn>
                <a:cxn ang="0">
                  <a:pos x="32" y="242"/>
                </a:cxn>
                <a:cxn ang="0">
                  <a:pos x="17" y="198"/>
                </a:cxn>
                <a:cxn ang="0">
                  <a:pos x="15" y="183"/>
                </a:cxn>
                <a:cxn ang="0">
                  <a:pos x="0" y="152"/>
                </a:cxn>
                <a:cxn ang="0">
                  <a:pos x="8" y="124"/>
                </a:cxn>
                <a:cxn ang="0">
                  <a:pos x="39" y="79"/>
                </a:cxn>
                <a:cxn ang="0">
                  <a:pos x="55" y="61"/>
                </a:cxn>
                <a:cxn ang="0">
                  <a:pos x="102" y="52"/>
                </a:cxn>
                <a:cxn ang="0">
                  <a:pos x="137" y="61"/>
                </a:cxn>
                <a:cxn ang="0">
                  <a:pos x="158" y="55"/>
                </a:cxn>
                <a:cxn ang="0">
                  <a:pos x="174" y="17"/>
                </a:cxn>
                <a:cxn ang="0">
                  <a:pos x="205" y="0"/>
                </a:cxn>
                <a:cxn ang="0">
                  <a:pos x="237" y="10"/>
                </a:cxn>
                <a:cxn ang="0">
                  <a:pos x="252" y="37"/>
                </a:cxn>
                <a:cxn ang="0">
                  <a:pos x="254" y="65"/>
                </a:cxn>
                <a:cxn ang="0">
                  <a:pos x="233" y="23"/>
                </a:cxn>
                <a:cxn ang="0">
                  <a:pos x="199" y="20"/>
                </a:cxn>
                <a:cxn ang="0">
                  <a:pos x="198" y="62"/>
                </a:cxn>
                <a:cxn ang="0">
                  <a:pos x="189" y="89"/>
                </a:cxn>
                <a:cxn ang="0">
                  <a:pos x="171" y="94"/>
                </a:cxn>
                <a:cxn ang="0">
                  <a:pos x="163" y="118"/>
                </a:cxn>
                <a:cxn ang="0">
                  <a:pos x="126" y="129"/>
                </a:cxn>
                <a:cxn ang="0">
                  <a:pos x="118" y="121"/>
                </a:cxn>
                <a:cxn ang="0">
                  <a:pos x="156" y="113"/>
                </a:cxn>
                <a:cxn ang="0">
                  <a:pos x="164" y="89"/>
                </a:cxn>
                <a:cxn ang="0">
                  <a:pos x="188" y="72"/>
                </a:cxn>
                <a:cxn ang="0">
                  <a:pos x="185" y="26"/>
                </a:cxn>
                <a:cxn ang="0">
                  <a:pos x="177" y="31"/>
                </a:cxn>
                <a:cxn ang="0">
                  <a:pos x="157" y="65"/>
                </a:cxn>
                <a:cxn ang="0">
                  <a:pos x="136" y="72"/>
                </a:cxn>
                <a:cxn ang="0">
                  <a:pos x="106" y="61"/>
                </a:cxn>
                <a:cxn ang="0">
                  <a:pos x="52" y="73"/>
                </a:cxn>
                <a:cxn ang="0">
                  <a:pos x="36" y="103"/>
                </a:cxn>
                <a:cxn ang="0">
                  <a:pos x="8" y="141"/>
                </a:cxn>
                <a:cxn ang="0">
                  <a:pos x="12" y="162"/>
                </a:cxn>
                <a:cxn ang="0">
                  <a:pos x="29" y="188"/>
                </a:cxn>
                <a:cxn ang="0">
                  <a:pos x="42" y="239"/>
                </a:cxn>
                <a:cxn ang="0">
                  <a:pos x="60" y="259"/>
                </a:cxn>
                <a:cxn ang="0">
                  <a:pos x="115" y="247"/>
                </a:cxn>
                <a:cxn ang="0">
                  <a:pos x="147" y="205"/>
                </a:cxn>
                <a:cxn ang="0">
                  <a:pos x="179" y="179"/>
                </a:cxn>
                <a:cxn ang="0">
                  <a:pos x="196" y="153"/>
                </a:cxn>
                <a:cxn ang="0">
                  <a:pos x="209" y="93"/>
                </a:cxn>
                <a:cxn ang="0">
                  <a:pos x="241" y="75"/>
                </a:cxn>
                <a:cxn ang="0">
                  <a:pos x="241" y="37"/>
                </a:cxn>
              </a:cxnLst>
              <a:rect l="0" t="0" r="r" b="b"/>
              <a:pathLst>
                <a:path w="255" h="266">
                  <a:moveTo>
                    <a:pt x="245" y="92"/>
                  </a:moveTo>
                  <a:lnTo>
                    <a:pt x="245" y="92"/>
                  </a:lnTo>
                  <a:lnTo>
                    <a:pt x="238" y="94"/>
                  </a:lnTo>
                  <a:lnTo>
                    <a:pt x="231" y="96"/>
                  </a:lnTo>
                  <a:lnTo>
                    <a:pt x="226" y="96"/>
                  </a:lnTo>
                  <a:lnTo>
                    <a:pt x="219" y="99"/>
                  </a:lnTo>
                  <a:lnTo>
                    <a:pt x="219" y="99"/>
                  </a:lnTo>
                  <a:lnTo>
                    <a:pt x="216" y="100"/>
                  </a:lnTo>
                  <a:lnTo>
                    <a:pt x="213" y="103"/>
                  </a:lnTo>
                  <a:lnTo>
                    <a:pt x="210" y="110"/>
                  </a:lnTo>
                  <a:lnTo>
                    <a:pt x="209" y="118"/>
                  </a:lnTo>
                  <a:lnTo>
                    <a:pt x="208" y="127"/>
                  </a:lnTo>
                  <a:lnTo>
                    <a:pt x="209" y="145"/>
                  </a:lnTo>
                  <a:lnTo>
                    <a:pt x="208" y="155"/>
                  </a:lnTo>
                  <a:lnTo>
                    <a:pt x="205" y="163"/>
                  </a:lnTo>
                  <a:lnTo>
                    <a:pt x="205" y="163"/>
                  </a:lnTo>
                  <a:lnTo>
                    <a:pt x="195" y="176"/>
                  </a:lnTo>
                  <a:lnTo>
                    <a:pt x="184" y="188"/>
                  </a:lnTo>
                  <a:lnTo>
                    <a:pt x="184" y="188"/>
                  </a:lnTo>
                  <a:lnTo>
                    <a:pt x="177" y="194"/>
                  </a:lnTo>
                  <a:lnTo>
                    <a:pt x="168" y="198"/>
                  </a:lnTo>
                  <a:lnTo>
                    <a:pt x="163" y="204"/>
                  </a:lnTo>
                  <a:lnTo>
                    <a:pt x="157" y="210"/>
                  </a:lnTo>
                  <a:lnTo>
                    <a:pt x="157" y="210"/>
                  </a:lnTo>
                  <a:lnTo>
                    <a:pt x="153" y="217"/>
                  </a:lnTo>
                  <a:lnTo>
                    <a:pt x="151" y="222"/>
                  </a:lnTo>
                  <a:lnTo>
                    <a:pt x="149" y="229"/>
                  </a:lnTo>
                  <a:lnTo>
                    <a:pt x="146" y="235"/>
                  </a:lnTo>
                  <a:lnTo>
                    <a:pt x="146" y="235"/>
                  </a:lnTo>
                  <a:lnTo>
                    <a:pt x="140" y="240"/>
                  </a:lnTo>
                  <a:lnTo>
                    <a:pt x="135" y="245"/>
                  </a:lnTo>
                  <a:lnTo>
                    <a:pt x="123" y="252"/>
                  </a:lnTo>
                  <a:lnTo>
                    <a:pt x="109" y="257"/>
                  </a:lnTo>
                  <a:lnTo>
                    <a:pt x="92" y="261"/>
                  </a:lnTo>
                  <a:lnTo>
                    <a:pt x="92" y="261"/>
                  </a:lnTo>
                  <a:lnTo>
                    <a:pt x="83" y="264"/>
                  </a:lnTo>
                  <a:lnTo>
                    <a:pt x="73" y="266"/>
                  </a:lnTo>
                  <a:lnTo>
                    <a:pt x="62" y="266"/>
                  </a:lnTo>
                  <a:lnTo>
                    <a:pt x="56" y="264"/>
                  </a:lnTo>
                  <a:lnTo>
                    <a:pt x="49" y="263"/>
                  </a:lnTo>
                  <a:lnTo>
                    <a:pt x="49" y="263"/>
                  </a:lnTo>
                  <a:lnTo>
                    <a:pt x="45" y="259"/>
                  </a:lnTo>
                  <a:lnTo>
                    <a:pt x="39" y="254"/>
                  </a:lnTo>
                  <a:lnTo>
                    <a:pt x="35" y="249"/>
                  </a:lnTo>
                  <a:lnTo>
                    <a:pt x="32" y="242"/>
                  </a:lnTo>
                  <a:lnTo>
                    <a:pt x="25" y="229"/>
                  </a:lnTo>
                  <a:lnTo>
                    <a:pt x="22" y="215"/>
                  </a:lnTo>
                  <a:lnTo>
                    <a:pt x="22" y="215"/>
                  </a:lnTo>
                  <a:lnTo>
                    <a:pt x="18" y="207"/>
                  </a:lnTo>
                  <a:lnTo>
                    <a:pt x="17" y="198"/>
                  </a:lnTo>
                  <a:lnTo>
                    <a:pt x="17" y="198"/>
                  </a:lnTo>
                  <a:lnTo>
                    <a:pt x="17" y="193"/>
                  </a:lnTo>
                  <a:lnTo>
                    <a:pt x="18" y="187"/>
                  </a:lnTo>
                  <a:lnTo>
                    <a:pt x="18" y="187"/>
                  </a:lnTo>
                  <a:lnTo>
                    <a:pt x="15" y="183"/>
                  </a:lnTo>
                  <a:lnTo>
                    <a:pt x="14" y="179"/>
                  </a:lnTo>
                  <a:lnTo>
                    <a:pt x="8" y="170"/>
                  </a:lnTo>
                  <a:lnTo>
                    <a:pt x="3" y="162"/>
                  </a:lnTo>
                  <a:lnTo>
                    <a:pt x="0" y="158"/>
                  </a:lnTo>
                  <a:lnTo>
                    <a:pt x="0" y="152"/>
                  </a:lnTo>
                  <a:lnTo>
                    <a:pt x="0" y="152"/>
                  </a:lnTo>
                  <a:lnTo>
                    <a:pt x="0" y="145"/>
                  </a:lnTo>
                  <a:lnTo>
                    <a:pt x="1" y="138"/>
                  </a:lnTo>
                  <a:lnTo>
                    <a:pt x="4" y="131"/>
                  </a:lnTo>
                  <a:lnTo>
                    <a:pt x="8" y="124"/>
                  </a:lnTo>
                  <a:lnTo>
                    <a:pt x="18" y="113"/>
                  </a:lnTo>
                  <a:lnTo>
                    <a:pt x="28" y="100"/>
                  </a:lnTo>
                  <a:lnTo>
                    <a:pt x="28" y="100"/>
                  </a:lnTo>
                  <a:lnTo>
                    <a:pt x="33" y="90"/>
                  </a:lnTo>
                  <a:lnTo>
                    <a:pt x="39" y="79"/>
                  </a:lnTo>
                  <a:lnTo>
                    <a:pt x="45" y="69"/>
                  </a:lnTo>
                  <a:lnTo>
                    <a:pt x="48" y="65"/>
                  </a:lnTo>
                  <a:lnTo>
                    <a:pt x="50" y="62"/>
                  </a:lnTo>
                  <a:lnTo>
                    <a:pt x="50" y="62"/>
                  </a:lnTo>
                  <a:lnTo>
                    <a:pt x="55" y="61"/>
                  </a:lnTo>
                  <a:lnTo>
                    <a:pt x="59" y="61"/>
                  </a:lnTo>
                  <a:lnTo>
                    <a:pt x="69" y="59"/>
                  </a:lnTo>
                  <a:lnTo>
                    <a:pt x="69" y="59"/>
                  </a:lnTo>
                  <a:lnTo>
                    <a:pt x="91" y="54"/>
                  </a:lnTo>
                  <a:lnTo>
                    <a:pt x="102" y="52"/>
                  </a:lnTo>
                  <a:lnTo>
                    <a:pt x="115" y="52"/>
                  </a:lnTo>
                  <a:lnTo>
                    <a:pt x="115" y="52"/>
                  </a:lnTo>
                  <a:lnTo>
                    <a:pt x="123" y="55"/>
                  </a:lnTo>
                  <a:lnTo>
                    <a:pt x="130" y="58"/>
                  </a:lnTo>
                  <a:lnTo>
                    <a:pt x="137" y="61"/>
                  </a:lnTo>
                  <a:lnTo>
                    <a:pt x="142" y="61"/>
                  </a:lnTo>
                  <a:lnTo>
                    <a:pt x="146" y="61"/>
                  </a:lnTo>
                  <a:lnTo>
                    <a:pt x="146" y="61"/>
                  </a:lnTo>
                  <a:lnTo>
                    <a:pt x="153" y="58"/>
                  </a:lnTo>
                  <a:lnTo>
                    <a:pt x="158" y="55"/>
                  </a:lnTo>
                  <a:lnTo>
                    <a:pt x="163" y="51"/>
                  </a:lnTo>
                  <a:lnTo>
                    <a:pt x="164" y="45"/>
                  </a:lnTo>
                  <a:lnTo>
                    <a:pt x="168" y="33"/>
                  </a:lnTo>
                  <a:lnTo>
                    <a:pt x="174" y="17"/>
                  </a:lnTo>
                  <a:lnTo>
                    <a:pt x="174" y="17"/>
                  </a:lnTo>
                  <a:lnTo>
                    <a:pt x="182" y="13"/>
                  </a:lnTo>
                  <a:lnTo>
                    <a:pt x="191" y="9"/>
                  </a:lnTo>
                  <a:lnTo>
                    <a:pt x="199" y="6"/>
                  </a:lnTo>
                  <a:lnTo>
                    <a:pt x="205" y="0"/>
                  </a:lnTo>
                  <a:lnTo>
                    <a:pt x="205" y="0"/>
                  </a:lnTo>
                  <a:lnTo>
                    <a:pt x="213" y="5"/>
                  </a:lnTo>
                  <a:lnTo>
                    <a:pt x="222" y="6"/>
                  </a:lnTo>
                  <a:lnTo>
                    <a:pt x="230" y="7"/>
                  </a:lnTo>
                  <a:lnTo>
                    <a:pt x="237" y="10"/>
                  </a:lnTo>
                  <a:lnTo>
                    <a:pt x="237" y="10"/>
                  </a:lnTo>
                  <a:lnTo>
                    <a:pt x="238" y="14"/>
                  </a:lnTo>
                  <a:lnTo>
                    <a:pt x="240" y="17"/>
                  </a:lnTo>
                  <a:lnTo>
                    <a:pt x="244" y="24"/>
                  </a:lnTo>
                  <a:lnTo>
                    <a:pt x="250" y="30"/>
                  </a:lnTo>
                  <a:lnTo>
                    <a:pt x="252" y="37"/>
                  </a:lnTo>
                  <a:lnTo>
                    <a:pt x="252" y="37"/>
                  </a:lnTo>
                  <a:lnTo>
                    <a:pt x="255" y="44"/>
                  </a:lnTo>
                  <a:lnTo>
                    <a:pt x="255" y="51"/>
                  </a:lnTo>
                  <a:lnTo>
                    <a:pt x="255" y="58"/>
                  </a:lnTo>
                  <a:lnTo>
                    <a:pt x="254" y="65"/>
                  </a:lnTo>
                  <a:lnTo>
                    <a:pt x="251" y="79"/>
                  </a:lnTo>
                  <a:lnTo>
                    <a:pt x="245" y="92"/>
                  </a:lnTo>
                  <a:lnTo>
                    <a:pt x="245" y="92"/>
                  </a:lnTo>
                  <a:close/>
                  <a:moveTo>
                    <a:pt x="233" y="23"/>
                  </a:moveTo>
                  <a:lnTo>
                    <a:pt x="233" y="23"/>
                  </a:lnTo>
                  <a:lnTo>
                    <a:pt x="223" y="20"/>
                  </a:lnTo>
                  <a:lnTo>
                    <a:pt x="213" y="17"/>
                  </a:lnTo>
                  <a:lnTo>
                    <a:pt x="209" y="17"/>
                  </a:lnTo>
                  <a:lnTo>
                    <a:pt x="203" y="17"/>
                  </a:lnTo>
                  <a:lnTo>
                    <a:pt x="199" y="20"/>
                  </a:lnTo>
                  <a:lnTo>
                    <a:pt x="196" y="23"/>
                  </a:lnTo>
                  <a:lnTo>
                    <a:pt x="196" y="23"/>
                  </a:lnTo>
                  <a:lnTo>
                    <a:pt x="194" y="33"/>
                  </a:lnTo>
                  <a:lnTo>
                    <a:pt x="195" y="42"/>
                  </a:lnTo>
                  <a:lnTo>
                    <a:pt x="198" y="62"/>
                  </a:lnTo>
                  <a:lnTo>
                    <a:pt x="198" y="71"/>
                  </a:lnTo>
                  <a:lnTo>
                    <a:pt x="196" y="79"/>
                  </a:lnTo>
                  <a:lnTo>
                    <a:pt x="195" y="82"/>
                  </a:lnTo>
                  <a:lnTo>
                    <a:pt x="192" y="86"/>
                  </a:lnTo>
                  <a:lnTo>
                    <a:pt x="189" y="89"/>
                  </a:lnTo>
                  <a:lnTo>
                    <a:pt x="185" y="92"/>
                  </a:lnTo>
                  <a:lnTo>
                    <a:pt x="185" y="92"/>
                  </a:lnTo>
                  <a:lnTo>
                    <a:pt x="177" y="92"/>
                  </a:lnTo>
                  <a:lnTo>
                    <a:pt x="171" y="94"/>
                  </a:lnTo>
                  <a:lnTo>
                    <a:pt x="171" y="94"/>
                  </a:lnTo>
                  <a:lnTo>
                    <a:pt x="167" y="100"/>
                  </a:lnTo>
                  <a:lnTo>
                    <a:pt x="165" y="106"/>
                  </a:lnTo>
                  <a:lnTo>
                    <a:pt x="164" y="113"/>
                  </a:lnTo>
                  <a:lnTo>
                    <a:pt x="163" y="118"/>
                  </a:lnTo>
                  <a:lnTo>
                    <a:pt x="163" y="118"/>
                  </a:lnTo>
                  <a:lnTo>
                    <a:pt x="157" y="124"/>
                  </a:lnTo>
                  <a:lnTo>
                    <a:pt x="150" y="127"/>
                  </a:lnTo>
                  <a:lnTo>
                    <a:pt x="143" y="129"/>
                  </a:lnTo>
                  <a:lnTo>
                    <a:pt x="135" y="129"/>
                  </a:lnTo>
                  <a:lnTo>
                    <a:pt x="126" y="129"/>
                  </a:lnTo>
                  <a:lnTo>
                    <a:pt x="118" y="128"/>
                  </a:lnTo>
                  <a:lnTo>
                    <a:pt x="102" y="124"/>
                  </a:lnTo>
                  <a:lnTo>
                    <a:pt x="102" y="124"/>
                  </a:lnTo>
                  <a:lnTo>
                    <a:pt x="109" y="122"/>
                  </a:lnTo>
                  <a:lnTo>
                    <a:pt x="118" y="121"/>
                  </a:lnTo>
                  <a:lnTo>
                    <a:pt x="132" y="121"/>
                  </a:lnTo>
                  <a:lnTo>
                    <a:pt x="139" y="121"/>
                  </a:lnTo>
                  <a:lnTo>
                    <a:pt x="144" y="120"/>
                  </a:lnTo>
                  <a:lnTo>
                    <a:pt x="150" y="117"/>
                  </a:lnTo>
                  <a:lnTo>
                    <a:pt x="156" y="113"/>
                  </a:lnTo>
                  <a:lnTo>
                    <a:pt x="156" y="113"/>
                  </a:lnTo>
                  <a:lnTo>
                    <a:pt x="156" y="104"/>
                  </a:lnTo>
                  <a:lnTo>
                    <a:pt x="157" y="99"/>
                  </a:lnTo>
                  <a:lnTo>
                    <a:pt x="160" y="93"/>
                  </a:lnTo>
                  <a:lnTo>
                    <a:pt x="164" y="89"/>
                  </a:lnTo>
                  <a:lnTo>
                    <a:pt x="168" y="85"/>
                  </a:lnTo>
                  <a:lnTo>
                    <a:pt x="174" y="82"/>
                  </a:lnTo>
                  <a:lnTo>
                    <a:pt x="186" y="79"/>
                  </a:lnTo>
                  <a:lnTo>
                    <a:pt x="186" y="79"/>
                  </a:lnTo>
                  <a:lnTo>
                    <a:pt x="188" y="72"/>
                  </a:lnTo>
                  <a:lnTo>
                    <a:pt x="188" y="65"/>
                  </a:lnTo>
                  <a:lnTo>
                    <a:pt x="186" y="49"/>
                  </a:lnTo>
                  <a:lnTo>
                    <a:pt x="185" y="41"/>
                  </a:lnTo>
                  <a:lnTo>
                    <a:pt x="184" y="34"/>
                  </a:lnTo>
                  <a:lnTo>
                    <a:pt x="185" y="26"/>
                  </a:lnTo>
                  <a:lnTo>
                    <a:pt x="188" y="19"/>
                  </a:lnTo>
                  <a:lnTo>
                    <a:pt x="188" y="19"/>
                  </a:lnTo>
                  <a:lnTo>
                    <a:pt x="184" y="20"/>
                  </a:lnTo>
                  <a:lnTo>
                    <a:pt x="181" y="23"/>
                  </a:lnTo>
                  <a:lnTo>
                    <a:pt x="177" y="31"/>
                  </a:lnTo>
                  <a:lnTo>
                    <a:pt x="174" y="40"/>
                  </a:lnTo>
                  <a:lnTo>
                    <a:pt x="174" y="48"/>
                  </a:lnTo>
                  <a:lnTo>
                    <a:pt x="174" y="48"/>
                  </a:lnTo>
                  <a:lnTo>
                    <a:pt x="165" y="56"/>
                  </a:lnTo>
                  <a:lnTo>
                    <a:pt x="157" y="65"/>
                  </a:lnTo>
                  <a:lnTo>
                    <a:pt x="153" y="68"/>
                  </a:lnTo>
                  <a:lnTo>
                    <a:pt x="149" y="71"/>
                  </a:lnTo>
                  <a:lnTo>
                    <a:pt x="142" y="72"/>
                  </a:lnTo>
                  <a:lnTo>
                    <a:pt x="136" y="72"/>
                  </a:lnTo>
                  <a:lnTo>
                    <a:pt x="136" y="72"/>
                  </a:lnTo>
                  <a:lnTo>
                    <a:pt x="129" y="69"/>
                  </a:lnTo>
                  <a:lnTo>
                    <a:pt x="122" y="66"/>
                  </a:lnTo>
                  <a:lnTo>
                    <a:pt x="115" y="62"/>
                  </a:lnTo>
                  <a:lnTo>
                    <a:pt x="106" y="61"/>
                  </a:lnTo>
                  <a:lnTo>
                    <a:pt x="106" y="61"/>
                  </a:lnTo>
                  <a:lnTo>
                    <a:pt x="99" y="61"/>
                  </a:lnTo>
                  <a:lnTo>
                    <a:pt x="92" y="61"/>
                  </a:lnTo>
                  <a:lnTo>
                    <a:pt x="78" y="65"/>
                  </a:lnTo>
                  <a:lnTo>
                    <a:pt x="66" y="69"/>
                  </a:lnTo>
                  <a:lnTo>
                    <a:pt x="52" y="73"/>
                  </a:lnTo>
                  <a:lnTo>
                    <a:pt x="52" y="73"/>
                  </a:lnTo>
                  <a:lnTo>
                    <a:pt x="52" y="79"/>
                  </a:lnTo>
                  <a:lnTo>
                    <a:pt x="49" y="85"/>
                  </a:lnTo>
                  <a:lnTo>
                    <a:pt x="43" y="94"/>
                  </a:lnTo>
                  <a:lnTo>
                    <a:pt x="36" y="103"/>
                  </a:lnTo>
                  <a:lnTo>
                    <a:pt x="28" y="111"/>
                  </a:lnTo>
                  <a:lnTo>
                    <a:pt x="19" y="121"/>
                  </a:lnTo>
                  <a:lnTo>
                    <a:pt x="12" y="129"/>
                  </a:lnTo>
                  <a:lnTo>
                    <a:pt x="11" y="135"/>
                  </a:lnTo>
                  <a:lnTo>
                    <a:pt x="8" y="141"/>
                  </a:lnTo>
                  <a:lnTo>
                    <a:pt x="8" y="146"/>
                  </a:lnTo>
                  <a:lnTo>
                    <a:pt x="10" y="152"/>
                  </a:lnTo>
                  <a:lnTo>
                    <a:pt x="10" y="152"/>
                  </a:lnTo>
                  <a:lnTo>
                    <a:pt x="11" y="158"/>
                  </a:lnTo>
                  <a:lnTo>
                    <a:pt x="12" y="162"/>
                  </a:lnTo>
                  <a:lnTo>
                    <a:pt x="19" y="170"/>
                  </a:lnTo>
                  <a:lnTo>
                    <a:pt x="25" y="179"/>
                  </a:lnTo>
                  <a:lnTo>
                    <a:pt x="28" y="183"/>
                  </a:lnTo>
                  <a:lnTo>
                    <a:pt x="29" y="188"/>
                  </a:lnTo>
                  <a:lnTo>
                    <a:pt x="29" y="188"/>
                  </a:lnTo>
                  <a:lnTo>
                    <a:pt x="28" y="197"/>
                  </a:lnTo>
                  <a:lnTo>
                    <a:pt x="28" y="207"/>
                  </a:lnTo>
                  <a:lnTo>
                    <a:pt x="29" y="215"/>
                  </a:lnTo>
                  <a:lnTo>
                    <a:pt x="33" y="224"/>
                  </a:lnTo>
                  <a:lnTo>
                    <a:pt x="42" y="239"/>
                  </a:lnTo>
                  <a:lnTo>
                    <a:pt x="52" y="254"/>
                  </a:lnTo>
                  <a:lnTo>
                    <a:pt x="52" y="254"/>
                  </a:lnTo>
                  <a:lnTo>
                    <a:pt x="59" y="254"/>
                  </a:lnTo>
                  <a:lnTo>
                    <a:pt x="62" y="256"/>
                  </a:lnTo>
                  <a:lnTo>
                    <a:pt x="60" y="259"/>
                  </a:lnTo>
                  <a:lnTo>
                    <a:pt x="60" y="259"/>
                  </a:lnTo>
                  <a:lnTo>
                    <a:pt x="88" y="254"/>
                  </a:lnTo>
                  <a:lnTo>
                    <a:pt x="102" y="252"/>
                  </a:lnTo>
                  <a:lnTo>
                    <a:pt x="115" y="247"/>
                  </a:lnTo>
                  <a:lnTo>
                    <a:pt x="115" y="247"/>
                  </a:lnTo>
                  <a:lnTo>
                    <a:pt x="121" y="243"/>
                  </a:lnTo>
                  <a:lnTo>
                    <a:pt x="126" y="239"/>
                  </a:lnTo>
                  <a:lnTo>
                    <a:pt x="130" y="235"/>
                  </a:lnTo>
                  <a:lnTo>
                    <a:pt x="135" y="229"/>
                  </a:lnTo>
                  <a:lnTo>
                    <a:pt x="147" y="205"/>
                  </a:lnTo>
                  <a:lnTo>
                    <a:pt x="147" y="205"/>
                  </a:lnTo>
                  <a:lnTo>
                    <a:pt x="151" y="200"/>
                  </a:lnTo>
                  <a:lnTo>
                    <a:pt x="157" y="194"/>
                  </a:lnTo>
                  <a:lnTo>
                    <a:pt x="168" y="187"/>
                  </a:lnTo>
                  <a:lnTo>
                    <a:pt x="179" y="179"/>
                  </a:lnTo>
                  <a:lnTo>
                    <a:pt x="185" y="174"/>
                  </a:lnTo>
                  <a:lnTo>
                    <a:pt x="191" y="169"/>
                  </a:lnTo>
                  <a:lnTo>
                    <a:pt x="191" y="169"/>
                  </a:lnTo>
                  <a:lnTo>
                    <a:pt x="194" y="162"/>
                  </a:lnTo>
                  <a:lnTo>
                    <a:pt x="196" y="153"/>
                  </a:lnTo>
                  <a:lnTo>
                    <a:pt x="198" y="137"/>
                  </a:lnTo>
                  <a:lnTo>
                    <a:pt x="199" y="118"/>
                  </a:lnTo>
                  <a:lnTo>
                    <a:pt x="201" y="99"/>
                  </a:lnTo>
                  <a:lnTo>
                    <a:pt x="201" y="99"/>
                  </a:lnTo>
                  <a:lnTo>
                    <a:pt x="209" y="93"/>
                  </a:lnTo>
                  <a:lnTo>
                    <a:pt x="219" y="90"/>
                  </a:lnTo>
                  <a:lnTo>
                    <a:pt x="229" y="86"/>
                  </a:lnTo>
                  <a:lnTo>
                    <a:pt x="238" y="83"/>
                  </a:lnTo>
                  <a:lnTo>
                    <a:pt x="238" y="83"/>
                  </a:lnTo>
                  <a:lnTo>
                    <a:pt x="241" y="75"/>
                  </a:lnTo>
                  <a:lnTo>
                    <a:pt x="244" y="66"/>
                  </a:lnTo>
                  <a:lnTo>
                    <a:pt x="244" y="59"/>
                  </a:lnTo>
                  <a:lnTo>
                    <a:pt x="244" y="51"/>
                  </a:lnTo>
                  <a:lnTo>
                    <a:pt x="243" y="44"/>
                  </a:lnTo>
                  <a:lnTo>
                    <a:pt x="241" y="37"/>
                  </a:lnTo>
                  <a:lnTo>
                    <a:pt x="237" y="30"/>
                  </a:lnTo>
                  <a:lnTo>
                    <a:pt x="233" y="23"/>
                  </a:lnTo>
                  <a:lnTo>
                    <a:pt x="233" y="23"/>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grpSp>
      <p:sp>
        <p:nvSpPr>
          <p:cNvPr id="15" name="Freeform 109"/>
          <p:cNvSpPr>
            <a:spLocks noEditPoints="1"/>
          </p:cNvSpPr>
          <p:nvPr/>
        </p:nvSpPr>
        <p:spPr bwMode="auto">
          <a:xfrm>
            <a:off x="8952776" y="1524483"/>
            <a:ext cx="1529946" cy="1853733"/>
          </a:xfrm>
          <a:custGeom>
            <a:avLst/>
            <a:gdLst/>
            <a:ahLst/>
            <a:cxnLst>
              <a:cxn ang="0">
                <a:pos x="334" y="1907"/>
              </a:cxn>
              <a:cxn ang="0">
                <a:pos x="66" y="2171"/>
              </a:cxn>
              <a:cxn ang="0">
                <a:pos x="245" y="1654"/>
              </a:cxn>
              <a:cxn ang="0">
                <a:pos x="613" y="615"/>
              </a:cxn>
              <a:cxn ang="0">
                <a:pos x="914" y="437"/>
              </a:cxn>
              <a:cxn ang="0">
                <a:pos x="1183" y="518"/>
              </a:cxn>
              <a:cxn ang="0">
                <a:pos x="1300" y="828"/>
              </a:cxn>
              <a:cxn ang="0">
                <a:pos x="1361" y="397"/>
              </a:cxn>
              <a:cxn ang="0">
                <a:pos x="1587" y="8"/>
              </a:cxn>
              <a:cxn ang="0">
                <a:pos x="1644" y="253"/>
              </a:cxn>
              <a:cxn ang="0">
                <a:pos x="1645" y="691"/>
              </a:cxn>
              <a:cxn ang="0">
                <a:pos x="1333" y="1279"/>
              </a:cxn>
              <a:cxn ang="0">
                <a:pos x="936" y="1766"/>
              </a:cxn>
              <a:cxn ang="0">
                <a:pos x="633" y="1720"/>
              </a:cxn>
              <a:cxn ang="0">
                <a:pos x="1659" y="189"/>
              </a:cxn>
              <a:cxn ang="0">
                <a:pos x="1065" y="372"/>
              </a:cxn>
              <a:cxn ang="0">
                <a:pos x="1528" y="571"/>
              </a:cxn>
              <a:cxn ang="0">
                <a:pos x="1031" y="503"/>
              </a:cxn>
              <a:cxn ang="0">
                <a:pos x="1117" y="390"/>
              </a:cxn>
              <a:cxn ang="0">
                <a:pos x="829" y="605"/>
              </a:cxn>
              <a:cxn ang="0">
                <a:pos x="768" y="588"/>
              </a:cxn>
              <a:cxn ang="0">
                <a:pos x="1166" y="550"/>
              </a:cxn>
              <a:cxn ang="0">
                <a:pos x="1100" y="574"/>
              </a:cxn>
              <a:cxn ang="0">
                <a:pos x="1510" y="1014"/>
              </a:cxn>
              <a:cxn ang="0">
                <a:pos x="1512" y="734"/>
              </a:cxn>
              <a:cxn ang="0">
                <a:pos x="1267" y="1087"/>
              </a:cxn>
              <a:cxn ang="0">
                <a:pos x="871" y="689"/>
              </a:cxn>
              <a:cxn ang="0">
                <a:pos x="963" y="606"/>
              </a:cxn>
              <a:cxn ang="0">
                <a:pos x="749" y="609"/>
              </a:cxn>
              <a:cxn ang="0">
                <a:pos x="825" y="622"/>
              </a:cxn>
              <a:cxn ang="0">
                <a:pos x="592" y="758"/>
              </a:cxn>
              <a:cxn ang="0">
                <a:pos x="682" y="620"/>
              </a:cxn>
              <a:cxn ang="0">
                <a:pos x="1257" y="824"/>
              </a:cxn>
              <a:cxn ang="0">
                <a:pos x="1022" y="723"/>
              </a:cxn>
              <a:cxn ang="0">
                <a:pos x="644" y="1206"/>
              </a:cxn>
              <a:cxn ang="0">
                <a:pos x="652" y="713"/>
              </a:cxn>
              <a:cxn ang="0">
                <a:pos x="1071" y="941"/>
              </a:cxn>
              <a:cxn ang="0">
                <a:pos x="723" y="828"/>
              </a:cxn>
              <a:cxn ang="0">
                <a:pos x="940" y="764"/>
              </a:cxn>
              <a:cxn ang="0">
                <a:pos x="727" y="883"/>
              </a:cxn>
              <a:cxn ang="0">
                <a:pos x="849" y="817"/>
              </a:cxn>
              <a:cxn ang="0">
                <a:pos x="606" y="799"/>
              </a:cxn>
              <a:cxn ang="0">
                <a:pos x="1144" y="838"/>
              </a:cxn>
              <a:cxn ang="0">
                <a:pos x="1263" y="842"/>
              </a:cxn>
              <a:cxn ang="0">
                <a:pos x="1117" y="855"/>
              </a:cxn>
              <a:cxn ang="0">
                <a:pos x="728" y="938"/>
              </a:cxn>
              <a:cxn ang="0">
                <a:pos x="789" y="913"/>
              </a:cxn>
              <a:cxn ang="0">
                <a:pos x="999" y="1289"/>
              </a:cxn>
              <a:cxn ang="0">
                <a:pos x="904" y="1299"/>
              </a:cxn>
              <a:cxn ang="0">
                <a:pos x="890" y="943"/>
              </a:cxn>
              <a:cxn ang="0">
                <a:pos x="1286" y="1137"/>
              </a:cxn>
              <a:cxn ang="0">
                <a:pos x="389" y="1330"/>
              </a:cxn>
              <a:cxn ang="0">
                <a:pos x="675" y="1622"/>
              </a:cxn>
              <a:cxn ang="0">
                <a:pos x="1224" y="1410"/>
              </a:cxn>
              <a:cxn ang="0">
                <a:pos x="512" y="1161"/>
              </a:cxn>
              <a:cxn ang="0">
                <a:pos x="1050" y="1650"/>
              </a:cxn>
              <a:cxn ang="0">
                <a:pos x="912" y="1613"/>
              </a:cxn>
              <a:cxn ang="0">
                <a:pos x="716" y="1629"/>
              </a:cxn>
              <a:cxn ang="0">
                <a:pos x="610" y="1648"/>
              </a:cxn>
              <a:cxn ang="0">
                <a:pos x="287" y="1718"/>
              </a:cxn>
              <a:cxn ang="0">
                <a:pos x="179" y="1869"/>
              </a:cxn>
              <a:cxn ang="0">
                <a:pos x="26" y="2075"/>
              </a:cxn>
            </a:cxnLst>
            <a:rect l="0" t="0" r="r" b="b"/>
            <a:pathLst>
              <a:path w="1680" h="2180">
                <a:moveTo>
                  <a:pt x="633" y="1720"/>
                </a:moveTo>
                <a:lnTo>
                  <a:pt x="633" y="1720"/>
                </a:lnTo>
                <a:lnTo>
                  <a:pt x="626" y="1720"/>
                </a:lnTo>
                <a:lnTo>
                  <a:pt x="620" y="1721"/>
                </a:lnTo>
                <a:lnTo>
                  <a:pt x="609" y="1724"/>
                </a:lnTo>
                <a:lnTo>
                  <a:pt x="602" y="1725"/>
                </a:lnTo>
                <a:lnTo>
                  <a:pt x="598" y="1727"/>
                </a:lnTo>
                <a:lnTo>
                  <a:pt x="595" y="1727"/>
                </a:lnTo>
                <a:lnTo>
                  <a:pt x="595" y="1727"/>
                </a:lnTo>
                <a:lnTo>
                  <a:pt x="588" y="1724"/>
                </a:lnTo>
                <a:lnTo>
                  <a:pt x="582" y="1720"/>
                </a:lnTo>
                <a:lnTo>
                  <a:pt x="570" y="1710"/>
                </a:lnTo>
                <a:lnTo>
                  <a:pt x="564" y="1706"/>
                </a:lnTo>
                <a:lnTo>
                  <a:pt x="556" y="1700"/>
                </a:lnTo>
                <a:lnTo>
                  <a:pt x="549" y="1697"/>
                </a:lnTo>
                <a:lnTo>
                  <a:pt x="539" y="1695"/>
                </a:lnTo>
                <a:lnTo>
                  <a:pt x="539" y="1695"/>
                </a:lnTo>
                <a:lnTo>
                  <a:pt x="536" y="1682"/>
                </a:lnTo>
                <a:lnTo>
                  <a:pt x="537" y="1671"/>
                </a:lnTo>
                <a:lnTo>
                  <a:pt x="542" y="1661"/>
                </a:lnTo>
                <a:lnTo>
                  <a:pt x="546" y="1652"/>
                </a:lnTo>
                <a:lnTo>
                  <a:pt x="546" y="1652"/>
                </a:lnTo>
                <a:lnTo>
                  <a:pt x="543" y="1654"/>
                </a:lnTo>
                <a:lnTo>
                  <a:pt x="544" y="1648"/>
                </a:lnTo>
                <a:lnTo>
                  <a:pt x="544" y="1648"/>
                </a:lnTo>
                <a:lnTo>
                  <a:pt x="520" y="1647"/>
                </a:lnTo>
                <a:lnTo>
                  <a:pt x="498" y="1647"/>
                </a:lnTo>
                <a:lnTo>
                  <a:pt x="477" y="1648"/>
                </a:lnTo>
                <a:lnTo>
                  <a:pt x="456" y="1651"/>
                </a:lnTo>
                <a:lnTo>
                  <a:pt x="456" y="1651"/>
                </a:lnTo>
                <a:lnTo>
                  <a:pt x="462" y="1657"/>
                </a:lnTo>
                <a:lnTo>
                  <a:pt x="464" y="1662"/>
                </a:lnTo>
                <a:lnTo>
                  <a:pt x="470" y="1675"/>
                </a:lnTo>
                <a:lnTo>
                  <a:pt x="473" y="1690"/>
                </a:lnTo>
                <a:lnTo>
                  <a:pt x="474" y="1706"/>
                </a:lnTo>
                <a:lnTo>
                  <a:pt x="473" y="1723"/>
                </a:lnTo>
                <a:lnTo>
                  <a:pt x="471" y="1739"/>
                </a:lnTo>
                <a:lnTo>
                  <a:pt x="464" y="1773"/>
                </a:lnTo>
                <a:lnTo>
                  <a:pt x="464" y="1773"/>
                </a:lnTo>
                <a:lnTo>
                  <a:pt x="460" y="1789"/>
                </a:lnTo>
                <a:lnTo>
                  <a:pt x="454" y="1804"/>
                </a:lnTo>
                <a:lnTo>
                  <a:pt x="447" y="1820"/>
                </a:lnTo>
                <a:lnTo>
                  <a:pt x="440" y="1834"/>
                </a:lnTo>
                <a:lnTo>
                  <a:pt x="425" y="1859"/>
                </a:lnTo>
                <a:lnTo>
                  <a:pt x="410" y="1880"/>
                </a:lnTo>
                <a:lnTo>
                  <a:pt x="410" y="1880"/>
                </a:lnTo>
                <a:lnTo>
                  <a:pt x="389" y="1891"/>
                </a:lnTo>
                <a:lnTo>
                  <a:pt x="369" y="1905"/>
                </a:lnTo>
                <a:lnTo>
                  <a:pt x="369" y="1905"/>
                </a:lnTo>
                <a:lnTo>
                  <a:pt x="360" y="1904"/>
                </a:lnTo>
                <a:lnTo>
                  <a:pt x="351" y="1904"/>
                </a:lnTo>
                <a:lnTo>
                  <a:pt x="334" y="1907"/>
                </a:lnTo>
                <a:lnTo>
                  <a:pt x="316" y="1911"/>
                </a:lnTo>
                <a:lnTo>
                  <a:pt x="304" y="1911"/>
                </a:lnTo>
                <a:lnTo>
                  <a:pt x="292" y="1911"/>
                </a:lnTo>
                <a:lnTo>
                  <a:pt x="292" y="1911"/>
                </a:lnTo>
                <a:lnTo>
                  <a:pt x="282" y="1909"/>
                </a:lnTo>
                <a:lnTo>
                  <a:pt x="275" y="1905"/>
                </a:lnTo>
                <a:lnTo>
                  <a:pt x="266" y="1902"/>
                </a:lnTo>
                <a:lnTo>
                  <a:pt x="257" y="1900"/>
                </a:lnTo>
                <a:lnTo>
                  <a:pt x="257" y="1900"/>
                </a:lnTo>
                <a:lnTo>
                  <a:pt x="241" y="1898"/>
                </a:lnTo>
                <a:lnTo>
                  <a:pt x="226" y="1897"/>
                </a:lnTo>
                <a:lnTo>
                  <a:pt x="210" y="1894"/>
                </a:lnTo>
                <a:lnTo>
                  <a:pt x="202" y="1893"/>
                </a:lnTo>
                <a:lnTo>
                  <a:pt x="195" y="1890"/>
                </a:lnTo>
                <a:lnTo>
                  <a:pt x="195" y="1890"/>
                </a:lnTo>
                <a:lnTo>
                  <a:pt x="186" y="1897"/>
                </a:lnTo>
                <a:lnTo>
                  <a:pt x="181" y="1905"/>
                </a:lnTo>
                <a:lnTo>
                  <a:pt x="177" y="1915"/>
                </a:lnTo>
                <a:lnTo>
                  <a:pt x="174" y="1923"/>
                </a:lnTo>
                <a:lnTo>
                  <a:pt x="171" y="1935"/>
                </a:lnTo>
                <a:lnTo>
                  <a:pt x="171" y="1946"/>
                </a:lnTo>
                <a:lnTo>
                  <a:pt x="172" y="1959"/>
                </a:lnTo>
                <a:lnTo>
                  <a:pt x="175" y="1973"/>
                </a:lnTo>
                <a:lnTo>
                  <a:pt x="175" y="1973"/>
                </a:lnTo>
                <a:lnTo>
                  <a:pt x="178" y="1981"/>
                </a:lnTo>
                <a:lnTo>
                  <a:pt x="181" y="1989"/>
                </a:lnTo>
                <a:lnTo>
                  <a:pt x="191" y="2002"/>
                </a:lnTo>
                <a:lnTo>
                  <a:pt x="193" y="2008"/>
                </a:lnTo>
                <a:lnTo>
                  <a:pt x="195" y="2013"/>
                </a:lnTo>
                <a:lnTo>
                  <a:pt x="193" y="2019"/>
                </a:lnTo>
                <a:lnTo>
                  <a:pt x="191" y="2026"/>
                </a:lnTo>
                <a:lnTo>
                  <a:pt x="191" y="2026"/>
                </a:lnTo>
                <a:lnTo>
                  <a:pt x="165" y="2022"/>
                </a:lnTo>
                <a:lnTo>
                  <a:pt x="140" y="2017"/>
                </a:lnTo>
                <a:lnTo>
                  <a:pt x="118" y="2012"/>
                </a:lnTo>
                <a:lnTo>
                  <a:pt x="95" y="2003"/>
                </a:lnTo>
                <a:lnTo>
                  <a:pt x="95" y="2003"/>
                </a:lnTo>
                <a:lnTo>
                  <a:pt x="85" y="2019"/>
                </a:lnTo>
                <a:lnTo>
                  <a:pt x="80" y="2036"/>
                </a:lnTo>
                <a:lnTo>
                  <a:pt x="75" y="2054"/>
                </a:lnTo>
                <a:lnTo>
                  <a:pt x="73" y="2072"/>
                </a:lnTo>
                <a:lnTo>
                  <a:pt x="73" y="2092"/>
                </a:lnTo>
                <a:lnTo>
                  <a:pt x="73" y="2112"/>
                </a:lnTo>
                <a:lnTo>
                  <a:pt x="78" y="2149"/>
                </a:lnTo>
                <a:lnTo>
                  <a:pt x="78" y="2149"/>
                </a:lnTo>
                <a:lnTo>
                  <a:pt x="81" y="2166"/>
                </a:lnTo>
                <a:lnTo>
                  <a:pt x="81" y="2169"/>
                </a:lnTo>
                <a:lnTo>
                  <a:pt x="81" y="2173"/>
                </a:lnTo>
                <a:lnTo>
                  <a:pt x="78" y="2178"/>
                </a:lnTo>
                <a:lnTo>
                  <a:pt x="75" y="2180"/>
                </a:lnTo>
                <a:lnTo>
                  <a:pt x="75" y="2180"/>
                </a:lnTo>
                <a:lnTo>
                  <a:pt x="66" y="2171"/>
                </a:lnTo>
                <a:lnTo>
                  <a:pt x="56" y="2159"/>
                </a:lnTo>
                <a:lnTo>
                  <a:pt x="46" y="2148"/>
                </a:lnTo>
                <a:lnTo>
                  <a:pt x="38" y="2134"/>
                </a:lnTo>
                <a:lnTo>
                  <a:pt x="29" y="2120"/>
                </a:lnTo>
                <a:lnTo>
                  <a:pt x="22" y="2105"/>
                </a:lnTo>
                <a:lnTo>
                  <a:pt x="15" y="2089"/>
                </a:lnTo>
                <a:lnTo>
                  <a:pt x="11" y="2072"/>
                </a:lnTo>
                <a:lnTo>
                  <a:pt x="5" y="2055"/>
                </a:lnTo>
                <a:lnTo>
                  <a:pt x="2" y="2039"/>
                </a:lnTo>
                <a:lnTo>
                  <a:pt x="1" y="2022"/>
                </a:lnTo>
                <a:lnTo>
                  <a:pt x="0" y="2005"/>
                </a:lnTo>
                <a:lnTo>
                  <a:pt x="0" y="1987"/>
                </a:lnTo>
                <a:lnTo>
                  <a:pt x="1" y="1971"/>
                </a:lnTo>
                <a:lnTo>
                  <a:pt x="5" y="1954"/>
                </a:lnTo>
                <a:lnTo>
                  <a:pt x="9" y="1937"/>
                </a:lnTo>
                <a:lnTo>
                  <a:pt x="9" y="1937"/>
                </a:lnTo>
                <a:lnTo>
                  <a:pt x="19" y="1925"/>
                </a:lnTo>
                <a:lnTo>
                  <a:pt x="29" y="1911"/>
                </a:lnTo>
                <a:lnTo>
                  <a:pt x="50" y="1885"/>
                </a:lnTo>
                <a:lnTo>
                  <a:pt x="50" y="1885"/>
                </a:lnTo>
                <a:lnTo>
                  <a:pt x="61" y="1880"/>
                </a:lnTo>
                <a:lnTo>
                  <a:pt x="73" y="1876"/>
                </a:lnTo>
                <a:lnTo>
                  <a:pt x="84" y="1873"/>
                </a:lnTo>
                <a:lnTo>
                  <a:pt x="97" y="1870"/>
                </a:lnTo>
                <a:lnTo>
                  <a:pt x="120" y="1867"/>
                </a:lnTo>
                <a:lnTo>
                  <a:pt x="144" y="1864"/>
                </a:lnTo>
                <a:lnTo>
                  <a:pt x="144" y="1864"/>
                </a:lnTo>
                <a:lnTo>
                  <a:pt x="154" y="1862"/>
                </a:lnTo>
                <a:lnTo>
                  <a:pt x="165" y="1856"/>
                </a:lnTo>
                <a:lnTo>
                  <a:pt x="188" y="1845"/>
                </a:lnTo>
                <a:lnTo>
                  <a:pt x="188" y="1845"/>
                </a:lnTo>
                <a:lnTo>
                  <a:pt x="217" y="1831"/>
                </a:lnTo>
                <a:lnTo>
                  <a:pt x="231" y="1824"/>
                </a:lnTo>
                <a:lnTo>
                  <a:pt x="245" y="1815"/>
                </a:lnTo>
                <a:lnTo>
                  <a:pt x="245" y="1815"/>
                </a:lnTo>
                <a:lnTo>
                  <a:pt x="259" y="1804"/>
                </a:lnTo>
                <a:lnTo>
                  <a:pt x="268" y="1797"/>
                </a:lnTo>
                <a:lnTo>
                  <a:pt x="275" y="1790"/>
                </a:lnTo>
                <a:lnTo>
                  <a:pt x="280" y="1780"/>
                </a:lnTo>
                <a:lnTo>
                  <a:pt x="286" y="1770"/>
                </a:lnTo>
                <a:lnTo>
                  <a:pt x="289" y="1759"/>
                </a:lnTo>
                <a:lnTo>
                  <a:pt x="292" y="1745"/>
                </a:lnTo>
                <a:lnTo>
                  <a:pt x="292" y="1745"/>
                </a:lnTo>
                <a:lnTo>
                  <a:pt x="276" y="1734"/>
                </a:lnTo>
                <a:lnTo>
                  <a:pt x="262" y="1721"/>
                </a:lnTo>
                <a:lnTo>
                  <a:pt x="251" y="1709"/>
                </a:lnTo>
                <a:lnTo>
                  <a:pt x="245" y="1699"/>
                </a:lnTo>
                <a:lnTo>
                  <a:pt x="245" y="1699"/>
                </a:lnTo>
                <a:lnTo>
                  <a:pt x="243" y="1693"/>
                </a:lnTo>
                <a:lnTo>
                  <a:pt x="241" y="1686"/>
                </a:lnTo>
                <a:lnTo>
                  <a:pt x="243" y="1671"/>
                </a:lnTo>
                <a:lnTo>
                  <a:pt x="245" y="1654"/>
                </a:lnTo>
                <a:lnTo>
                  <a:pt x="248" y="1637"/>
                </a:lnTo>
                <a:lnTo>
                  <a:pt x="248" y="1637"/>
                </a:lnTo>
                <a:lnTo>
                  <a:pt x="257" y="1600"/>
                </a:lnTo>
                <a:lnTo>
                  <a:pt x="265" y="1565"/>
                </a:lnTo>
                <a:lnTo>
                  <a:pt x="272" y="1530"/>
                </a:lnTo>
                <a:lnTo>
                  <a:pt x="280" y="1495"/>
                </a:lnTo>
                <a:lnTo>
                  <a:pt x="280" y="1495"/>
                </a:lnTo>
                <a:lnTo>
                  <a:pt x="290" y="1440"/>
                </a:lnTo>
                <a:lnTo>
                  <a:pt x="301" y="1388"/>
                </a:lnTo>
                <a:lnTo>
                  <a:pt x="301" y="1388"/>
                </a:lnTo>
                <a:lnTo>
                  <a:pt x="308" y="1373"/>
                </a:lnTo>
                <a:lnTo>
                  <a:pt x="318" y="1359"/>
                </a:lnTo>
                <a:lnTo>
                  <a:pt x="338" y="1334"/>
                </a:lnTo>
                <a:lnTo>
                  <a:pt x="338" y="1334"/>
                </a:lnTo>
                <a:lnTo>
                  <a:pt x="353" y="1324"/>
                </a:lnTo>
                <a:lnTo>
                  <a:pt x="370" y="1317"/>
                </a:lnTo>
                <a:lnTo>
                  <a:pt x="389" y="1311"/>
                </a:lnTo>
                <a:lnTo>
                  <a:pt x="407" y="1307"/>
                </a:lnTo>
                <a:lnTo>
                  <a:pt x="426" y="1304"/>
                </a:lnTo>
                <a:lnTo>
                  <a:pt x="446" y="1303"/>
                </a:lnTo>
                <a:lnTo>
                  <a:pt x="484" y="1303"/>
                </a:lnTo>
                <a:lnTo>
                  <a:pt x="484" y="1303"/>
                </a:lnTo>
                <a:lnTo>
                  <a:pt x="483" y="1254"/>
                </a:lnTo>
                <a:lnTo>
                  <a:pt x="480" y="1203"/>
                </a:lnTo>
                <a:lnTo>
                  <a:pt x="478" y="1153"/>
                </a:lnTo>
                <a:lnTo>
                  <a:pt x="478" y="1106"/>
                </a:lnTo>
                <a:lnTo>
                  <a:pt x="478" y="1106"/>
                </a:lnTo>
                <a:lnTo>
                  <a:pt x="480" y="1102"/>
                </a:lnTo>
                <a:lnTo>
                  <a:pt x="481" y="1099"/>
                </a:lnTo>
                <a:lnTo>
                  <a:pt x="485" y="1094"/>
                </a:lnTo>
                <a:lnTo>
                  <a:pt x="491" y="1088"/>
                </a:lnTo>
                <a:lnTo>
                  <a:pt x="492" y="1085"/>
                </a:lnTo>
                <a:lnTo>
                  <a:pt x="494" y="1081"/>
                </a:lnTo>
                <a:lnTo>
                  <a:pt x="494" y="1081"/>
                </a:lnTo>
                <a:lnTo>
                  <a:pt x="509" y="1074"/>
                </a:lnTo>
                <a:lnTo>
                  <a:pt x="525" y="1068"/>
                </a:lnTo>
                <a:lnTo>
                  <a:pt x="532" y="1066"/>
                </a:lnTo>
                <a:lnTo>
                  <a:pt x="540" y="1063"/>
                </a:lnTo>
                <a:lnTo>
                  <a:pt x="547" y="1063"/>
                </a:lnTo>
                <a:lnTo>
                  <a:pt x="556" y="1064"/>
                </a:lnTo>
                <a:lnTo>
                  <a:pt x="556" y="1064"/>
                </a:lnTo>
                <a:lnTo>
                  <a:pt x="554" y="988"/>
                </a:lnTo>
                <a:lnTo>
                  <a:pt x="554" y="920"/>
                </a:lnTo>
                <a:lnTo>
                  <a:pt x="553" y="848"/>
                </a:lnTo>
                <a:lnTo>
                  <a:pt x="551" y="771"/>
                </a:lnTo>
                <a:lnTo>
                  <a:pt x="551" y="771"/>
                </a:lnTo>
                <a:lnTo>
                  <a:pt x="560" y="758"/>
                </a:lnTo>
                <a:lnTo>
                  <a:pt x="567" y="744"/>
                </a:lnTo>
                <a:lnTo>
                  <a:pt x="579" y="715"/>
                </a:lnTo>
                <a:lnTo>
                  <a:pt x="591" y="682"/>
                </a:lnTo>
                <a:lnTo>
                  <a:pt x="602" y="649"/>
                </a:lnTo>
                <a:lnTo>
                  <a:pt x="613" y="615"/>
                </a:lnTo>
                <a:lnTo>
                  <a:pt x="624" y="581"/>
                </a:lnTo>
                <a:lnTo>
                  <a:pt x="637" y="549"/>
                </a:lnTo>
                <a:lnTo>
                  <a:pt x="645" y="533"/>
                </a:lnTo>
                <a:lnTo>
                  <a:pt x="652" y="519"/>
                </a:lnTo>
                <a:lnTo>
                  <a:pt x="652" y="519"/>
                </a:lnTo>
                <a:lnTo>
                  <a:pt x="659" y="522"/>
                </a:lnTo>
                <a:lnTo>
                  <a:pt x="666" y="526"/>
                </a:lnTo>
                <a:lnTo>
                  <a:pt x="672" y="531"/>
                </a:lnTo>
                <a:lnTo>
                  <a:pt x="676" y="536"/>
                </a:lnTo>
                <a:lnTo>
                  <a:pt x="685" y="549"/>
                </a:lnTo>
                <a:lnTo>
                  <a:pt x="690" y="563"/>
                </a:lnTo>
                <a:lnTo>
                  <a:pt x="702" y="592"/>
                </a:lnTo>
                <a:lnTo>
                  <a:pt x="707" y="606"/>
                </a:lnTo>
                <a:lnTo>
                  <a:pt x="716" y="619"/>
                </a:lnTo>
                <a:lnTo>
                  <a:pt x="716" y="619"/>
                </a:lnTo>
                <a:lnTo>
                  <a:pt x="717" y="629"/>
                </a:lnTo>
                <a:lnTo>
                  <a:pt x="720" y="640"/>
                </a:lnTo>
                <a:lnTo>
                  <a:pt x="728" y="661"/>
                </a:lnTo>
                <a:lnTo>
                  <a:pt x="728" y="661"/>
                </a:lnTo>
                <a:lnTo>
                  <a:pt x="732" y="639"/>
                </a:lnTo>
                <a:lnTo>
                  <a:pt x="735" y="616"/>
                </a:lnTo>
                <a:lnTo>
                  <a:pt x="738" y="569"/>
                </a:lnTo>
                <a:lnTo>
                  <a:pt x="738" y="569"/>
                </a:lnTo>
                <a:lnTo>
                  <a:pt x="749" y="556"/>
                </a:lnTo>
                <a:lnTo>
                  <a:pt x="762" y="542"/>
                </a:lnTo>
                <a:lnTo>
                  <a:pt x="783" y="510"/>
                </a:lnTo>
                <a:lnTo>
                  <a:pt x="783" y="510"/>
                </a:lnTo>
                <a:lnTo>
                  <a:pt x="803" y="477"/>
                </a:lnTo>
                <a:lnTo>
                  <a:pt x="811" y="462"/>
                </a:lnTo>
                <a:lnTo>
                  <a:pt x="818" y="444"/>
                </a:lnTo>
                <a:lnTo>
                  <a:pt x="818" y="444"/>
                </a:lnTo>
                <a:lnTo>
                  <a:pt x="821" y="442"/>
                </a:lnTo>
                <a:lnTo>
                  <a:pt x="822" y="439"/>
                </a:lnTo>
                <a:lnTo>
                  <a:pt x="826" y="434"/>
                </a:lnTo>
                <a:lnTo>
                  <a:pt x="829" y="428"/>
                </a:lnTo>
                <a:lnTo>
                  <a:pt x="834" y="424"/>
                </a:lnTo>
                <a:lnTo>
                  <a:pt x="834" y="424"/>
                </a:lnTo>
                <a:lnTo>
                  <a:pt x="836" y="414"/>
                </a:lnTo>
                <a:lnTo>
                  <a:pt x="839" y="406"/>
                </a:lnTo>
                <a:lnTo>
                  <a:pt x="848" y="392"/>
                </a:lnTo>
                <a:lnTo>
                  <a:pt x="857" y="378"/>
                </a:lnTo>
                <a:lnTo>
                  <a:pt x="867" y="362"/>
                </a:lnTo>
                <a:lnTo>
                  <a:pt x="867" y="362"/>
                </a:lnTo>
                <a:lnTo>
                  <a:pt x="869" y="362"/>
                </a:lnTo>
                <a:lnTo>
                  <a:pt x="870" y="361"/>
                </a:lnTo>
                <a:lnTo>
                  <a:pt x="870" y="358"/>
                </a:lnTo>
                <a:lnTo>
                  <a:pt x="870" y="358"/>
                </a:lnTo>
                <a:lnTo>
                  <a:pt x="878" y="359"/>
                </a:lnTo>
                <a:lnTo>
                  <a:pt x="885" y="361"/>
                </a:lnTo>
                <a:lnTo>
                  <a:pt x="885" y="361"/>
                </a:lnTo>
                <a:lnTo>
                  <a:pt x="901" y="399"/>
                </a:lnTo>
                <a:lnTo>
                  <a:pt x="914" y="437"/>
                </a:lnTo>
                <a:lnTo>
                  <a:pt x="939" y="518"/>
                </a:lnTo>
                <a:lnTo>
                  <a:pt x="939" y="518"/>
                </a:lnTo>
                <a:lnTo>
                  <a:pt x="942" y="512"/>
                </a:lnTo>
                <a:lnTo>
                  <a:pt x="944" y="508"/>
                </a:lnTo>
                <a:lnTo>
                  <a:pt x="949" y="504"/>
                </a:lnTo>
                <a:lnTo>
                  <a:pt x="951" y="500"/>
                </a:lnTo>
                <a:lnTo>
                  <a:pt x="951" y="500"/>
                </a:lnTo>
                <a:lnTo>
                  <a:pt x="954" y="501"/>
                </a:lnTo>
                <a:lnTo>
                  <a:pt x="956" y="501"/>
                </a:lnTo>
                <a:lnTo>
                  <a:pt x="958" y="503"/>
                </a:lnTo>
                <a:lnTo>
                  <a:pt x="960" y="504"/>
                </a:lnTo>
                <a:lnTo>
                  <a:pt x="960" y="504"/>
                </a:lnTo>
                <a:lnTo>
                  <a:pt x="967" y="497"/>
                </a:lnTo>
                <a:lnTo>
                  <a:pt x="972" y="490"/>
                </a:lnTo>
                <a:lnTo>
                  <a:pt x="984" y="469"/>
                </a:lnTo>
                <a:lnTo>
                  <a:pt x="995" y="446"/>
                </a:lnTo>
                <a:lnTo>
                  <a:pt x="1006" y="424"/>
                </a:lnTo>
                <a:lnTo>
                  <a:pt x="1006" y="424"/>
                </a:lnTo>
                <a:lnTo>
                  <a:pt x="1015" y="411"/>
                </a:lnTo>
                <a:lnTo>
                  <a:pt x="1023" y="400"/>
                </a:lnTo>
                <a:lnTo>
                  <a:pt x="1040" y="376"/>
                </a:lnTo>
                <a:lnTo>
                  <a:pt x="1048" y="365"/>
                </a:lnTo>
                <a:lnTo>
                  <a:pt x="1057" y="354"/>
                </a:lnTo>
                <a:lnTo>
                  <a:pt x="1062" y="341"/>
                </a:lnTo>
                <a:lnTo>
                  <a:pt x="1067" y="328"/>
                </a:lnTo>
                <a:lnTo>
                  <a:pt x="1067" y="328"/>
                </a:lnTo>
                <a:lnTo>
                  <a:pt x="1069" y="331"/>
                </a:lnTo>
                <a:lnTo>
                  <a:pt x="1069" y="328"/>
                </a:lnTo>
                <a:lnTo>
                  <a:pt x="1069" y="327"/>
                </a:lnTo>
                <a:lnTo>
                  <a:pt x="1072" y="328"/>
                </a:lnTo>
                <a:lnTo>
                  <a:pt x="1072" y="328"/>
                </a:lnTo>
                <a:lnTo>
                  <a:pt x="1075" y="317"/>
                </a:lnTo>
                <a:lnTo>
                  <a:pt x="1078" y="312"/>
                </a:lnTo>
                <a:lnTo>
                  <a:pt x="1082" y="305"/>
                </a:lnTo>
                <a:lnTo>
                  <a:pt x="1086" y="299"/>
                </a:lnTo>
                <a:lnTo>
                  <a:pt x="1092" y="295"/>
                </a:lnTo>
                <a:lnTo>
                  <a:pt x="1097" y="292"/>
                </a:lnTo>
                <a:lnTo>
                  <a:pt x="1106" y="292"/>
                </a:lnTo>
                <a:lnTo>
                  <a:pt x="1106" y="292"/>
                </a:lnTo>
                <a:lnTo>
                  <a:pt x="1113" y="305"/>
                </a:lnTo>
                <a:lnTo>
                  <a:pt x="1118" y="319"/>
                </a:lnTo>
                <a:lnTo>
                  <a:pt x="1127" y="350"/>
                </a:lnTo>
                <a:lnTo>
                  <a:pt x="1135" y="379"/>
                </a:lnTo>
                <a:lnTo>
                  <a:pt x="1141" y="394"/>
                </a:lnTo>
                <a:lnTo>
                  <a:pt x="1148" y="407"/>
                </a:lnTo>
                <a:lnTo>
                  <a:pt x="1148" y="407"/>
                </a:lnTo>
                <a:lnTo>
                  <a:pt x="1159" y="456"/>
                </a:lnTo>
                <a:lnTo>
                  <a:pt x="1166" y="479"/>
                </a:lnTo>
                <a:lnTo>
                  <a:pt x="1173" y="500"/>
                </a:lnTo>
                <a:lnTo>
                  <a:pt x="1173" y="500"/>
                </a:lnTo>
                <a:lnTo>
                  <a:pt x="1177" y="510"/>
                </a:lnTo>
                <a:lnTo>
                  <a:pt x="1183" y="518"/>
                </a:lnTo>
                <a:lnTo>
                  <a:pt x="1187" y="526"/>
                </a:lnTo>
                <a:lnTo>
                  <a:pt x="1189" y="535"/>
                </a:lnTo>
                <a:lnTo>
                  <a:pt x="1189" y="535"/>
                </a:lnTo>
                <a:lnTo>
                  <a:pt x="1189" y="539"/>
                </a:lnTo>
                <a:lnTo>
                  <a:pt x="1186" y="545"/>
                </a:lnTo>
                <a:lnTo>
                  <a:pt x="1183" y="549"/>
                </a:lnTo>
                <a:lnTo>
                  <a:pt x="1182" y="554"/>
                </a:lnTo>
                <a:lnTo>
                  <a:pt x="1182" y="554"/>
                </a:lnTo>
                <a:lnTo>
                  <a:pt x="1179" y="564"/>
                </a:lnTo>
                <a:lnTo>
                  <a:pt x="1179" y="576"/>
                </a:lnTo>
                <a:lnTo>
                  <a:pt x="1176" y="598"/>
                </a:lnTo>
                <a:lnTo>
                  <a:pt x="1176" y="608"/>
                </a:lnTo>
                <a:lnTo>
                  <a:pt x="1173" y="618"/>
                </a:lnTo>
                <a:lnTo>
                  <a:pt x="1170" y="626"/>
                </a:lnTo>
                <a:lnTo>
                  <a:pt x="1166" y="635"/>
                </a:lnTo>
                <a:lnTo>
                  <a:pt x="1166" y="635"/>
                </a:lnTo>
                <a:lnTo>
                  <a:pt x="1172" y="629"/>
                </a:lnTo>
                <a:lnTo>
                  <a:pt x="1179" y="620"/>
                </a:lnTo>
                <a:lnTo>
                  <a:pt x="1190" y="604"/>
                </a:lnTo>
                <a:lnTo>
                  <a:pt x="1201" y="583"/>
                </a:lnTo>
                <a:lnTo>
                  <a:pt x="1210" y="563"/>
                </a:lnTo>
                <a:lnTo>
                  <a:pt x="1210" y="563"/>
                </a:lnTo>
                <a:lnTo>
                  <a:pt x="1214" y="563"/>
                </a:lnTo>
                <a:lnTo>
                  <a:pt x="1221" y="562"/>
                </a:lnTo>
                <a:lnTo>
                  <a:pt x="1227" y="560"/>
                </a:lnTo>
                <a:lnTo>
                  <a:pt x="1231" y="560"/>
                </a:lnTo>
                <a:lnTo>
                  <a:pt x="1234" y="563"/>
                </a:lnTo>
                <a:lnTo>
                  <a:pt x="1234" y="563"/>
                </a:lnTo>
                <a:lnTo>
                  <a:pt x="1238" y="576"/>
                </a:lnTo>
                <a:lnTo>
                  <a:pt x="1241" y="591"/>
                </a:lnTo>
                <a:lnTo>
                  <a:pt x="1246" y="626"/>
                </a:lnTo>
                <a:lnTo>
                  <a:pt x="1250" y="660"/>
                </a:lnTo>
                <a:lnTo>
                  <a:pt x="1257" y="688"/>
                </a:lnTo>
                <a:lnTo>
                  <a:pt x="1257" y="688"/>
                </a:lnTo>
                <a:lnTo>
                  <a:pt x="1264" y="715"/>
                </a:lnTo>
                <a:lnTo>
                  <a:pt x="1269" y="726"/>
                </a:lnTo>
                <a:lnTo>
                  <a:pt x="1270" y="741"/>
                </a:lnTo>
                <a:lnTo>
                  <a:pt x="1270" y="741"/>
                </a:lnTo>
                <a:lnTo>
                  <a:pt x="1273" y="752"/>
                </a:lnTo>
                <a:lnTo>
                  <a:pt x="1279" y="764"/>
                </a:lnTo>
                <a:lnTo>
                  <a:pt x="1284" y="774"/>
                </a:lnTo>
                <a:lnTo>
                  <a:pt x="1288" y="786"/>
                </a:lnTo>
                <a:lnTo>
                  <a:pt x="1288" y="786"/>
                </a:lnTo>
                <a:lnTo>
                  <a:pt x="1290" y="792"/>
                </a:lnTo>
                <a:lnTo>
                  <a:pt x="1290" y="799"/>
                </a:lnTo>
                <a:lnTo>
                  <a:pt x="1293" y="811"/>
                </a:lnTo>
                <a:lnTo>
                  <a:pt x="1293" y="811"/>
                </a:lnTo>
                <a:lnTo>
                  <a:pt x="1294" y="816"/>
                </a:lnTo>
                <a:lnTo>
                  <a:pt x="1297" y="820"/>
                </a:lnTo>
                <a:lnTo>
                  <a:pt x="1298" y="824"/>
                </a:lnTo>
                <a:lnTo>
                  <a:pt x="1300" y="828"/>
                </a:lnTo>
                <a:lnTo>
                  <a:pt x="1300" y="828"/>
                </a:lnTo>
                <a:lnTo>
                  <a:pt x="1300" y="842"/>
                </a:lnTo>
                <a:lnTo>
                  <a:pt x="1297" y="859"/>
                </a:lnTo>
                <a:lnTo>
                  <a:pt x="1290" y="890"/>
                </a:lnTo>
                <a:lnTo>
                  <a:pt x="1290" y="890"/>
                </a:lnTo>
                <a:lnTo>
                  <a:pt x="1287" y="904"/>
                </a:lnTo>
                <a:lnTo>
                  <a:pt x="1281" y="918"/>
                </a:lnTo>
                <a:lnTo>
                  <a:pt x="1279" y="932"/>
                </a:lnTo>
                <a:lnTo>
                  <a:pt x="1277" y="948"/>
                </a:lnTo>
                <a:lnTo>
                  <a:pt x="1277" y="948"/>
                </a:lnTo>
                <a:lnTo>
                  <a:pt x="1311" y="928"/>
                </a:lnTo>
                <a:lnTo>
                  <a:pt x="1349" y="904"/>
                </a:lnTo>
                <a:lnTo>
                  <a:pt x="1367" y="891"/>
                </a:lnTo>
                <a:lnTo>
                  <a:pt x="1384" y="877"/>
                </a:lnTo>
                <a:lnTo>
                  <a:pt x="1399" y="863"/>
                </a:lnTo>
                <a:lnTo>
                  <a:pt x="1415" y="848"/>
                </a:lnTo>
                <a:lnTo>
                  <a:pt x="1415" y="848"/>
                </a:lnTo>
                <a:lnTo>
                  <a:pt x="1429" y="830"/>
                </a:lnTo>
                <a:lnTo>
                  <a:pt x="1443" y="810"/>
                </a:lnTo>
                <a:lnTo>
                  <a:pt x="1467" y="774"/>
                </a:lnTo>
                <a:lnTo>
                  <a:pt x="1467" y="774"/>
                </a:lnTo>
                <a:lnTo>
                  <a:pt x="1471" y="769"/>
                </a:lnTo>
                <a:lnTo>
                  <a:pt x="1476" y="765"/>
                </a:lnTo>
                <a:lnTo>
                  <a:pt x="1481" y="759"/>
                </a:lnTo>
                <a:lnTo>
                  <a:pt x="1485" y="755"/>
                </a:lnTo>
                <a:lnTo>
                  <a:pt x="1485" y="755"/>
                </a:lnTo>
                <a:lnTo>
                  <a:pt x="1486" y="747"/>
                </a:lnTo>
                <a:lnTo>
                  <a:pt x="1486" y="738"/>
                </a:lnTo>
                <a:lnTo>
                  <a:pt x="1486" y="730"/>
                </a:lnTo>
                <a:lnTo>
                  <a:pt x="1488" y="722"/>
                </a:lnTo>
                <a:lnTo>
                  <a:pt x="1488" y="722"/>
                </a:lnTo>
                <a:lnTo>
                  <a:pt x="1495" y="710"/>
                </a:lnTo>
                <a:lnTo>
                  <a:pt x="1500" y="699"/>
                </a:lnTo>
                <a:lnTo>
                  <a:pt x="1506" y="685"/>
                </a:lnTo>
                <a:lnTo>
                  <a:pt x="1510" y="671"/>
                </a:lnTo>
                <a:lnTo>
                  <a:pt x="1526" y="619"/>
                </a:lnTo>
                <a:lnTo>
                  <a:pt x="1526" y="619"/>
                </a:lnTo>
                <a:lnTo>
                  <a:pt x="1521" y="609"/>
                </a:lnTo>
                <a:lnTo>
                  <a:pt x="1516" y="601"/>
                </a:lnTo>
                <a:lnTo>
                  <a:pt x="1505" y="587"/>
                </a:lnTo>
                <a:lnTo>
                  <a:pt x="1492" y="573"/>
                </a:lnTo>
                <a:lnTo>
                  <a:pt x="1478" y="560"/>
                </a:lnTo>
                <a:lnTo>
                  <a:pt x="1448" y="538"/>
                </a:lnTo>
                <a:lnTo>
                  <a:pt x="1434" y="525"/>
                </a:lnTo>
                <a:lnTo>
                  <a:pt x="1422" y="512"/>
                </a:lnTo>
                <a:lnTo>
                  <a:pt x="1422" y="512"/>
                </a:lnTo>
                <a:lnTo>
                  <a:pt x="1412" y="493"/>
                </a:lnTo>
                <a:lnTo>
                  <a:pt x="1401" y="474"/>
                </a:lnTo>
                <a:lnTo>
                  <a:pt x="1377" y="439"/>
                </a:lnTo>
                <a:lnTo>
                  <a:pt x="1377" y="439"/>
                </a:lnTo>
                <a:lnTo>
                  <a:pt x="1374" y="425"/>
                </a:lnTo>
                <a:lnTo>
                  <a:pt x="1368" y="411"/>
                </a:lnTo>
                <a:lnTo>
                  <a:pt x="1361" y="397"/>
                </a:lnTo>
                <a:lnTo>
                  <a:pt x="1354" y="385"/>
                </a:lnTo>
                <a:lnTo>
                  <a:pt x="1340" y="359"/>
                </a:lnTo>
                <a:lnTo>
                  <a:pt x="1335" y="347"/>
                </a:lnTo>
                <a:lnTo>
                  <a:pt x="1330" y="333"/>
                </a:lnTo>
                <a:lnTo>
                  <a:pt x="1330" y="333"/>
                </a:lnTo>
                <a:lnTo>
                  <a:pt x="1326" y="307"/>
                </a:lnTo>
                <a:lnTo>
                  <a:pt x="1323" y="293"/>
                </a:lnTo>
                <a:lnTo>
                  <a:pt x="1319" y="281"/>
                </a:lnTo>
                <a:lnTo>
                  <a:pt x="1319" y="281"/>
                </a:lnTo>
                <a:lnTo>
                  <a:pt x="1319" y="276"/>
                </a:lnTo>
                <a:lnTo>
                  <a:pt x="1321" y="274"/>
                </a:lnTo>
                <a:lnTo>
                  <a:pt x="1323" y="272"/>
                </a:lnTo>
                <a:lnTo>
                  <a:pt x="1325" y="271"/>
                </a:lnTo>
                <a:lnTo>
                  <a:pt x="1325" y="271"/>
                </a:lnTo>
                <a:lnTo>
                  <a:pt x="1325" y="251"/>
                </a:lnTo>
                <a:lnTo>
                  <a:pt x="1326" y="233"/>
                </a:lnTo>
                <a:lnTo>
                  <a:pt x="1332" y="215"/>
                </a:lnTo>
                <a:lnTo>
                  <a:pt x="1337" y="199"/>
                </a:lnTo>
                <a:lnTo>
                  <a:pt x="1346" y="182"/>
                </a:lnTo>
                <a:lnTo>
                  <a:pt x="1356" y="168"/>
                </a:lnTo>
                <a:lnTo>
                  <a:pt x="1366" y="154"/>
                </a:lnTo>
                <a:lnTo>
                  <a:pt x="1375" y="143"/>
                </a:lnTo>
                <a:lnTo>
                  <a:pt x="1375" y="143"/>
                </a:lnTo>
                <a:lnTo>
                  <a:pt x="1389" y="137"/>
                </a:lnTo>
                <a:lnTo>
                  <a:pt x="1403" y="130"/>
                </a:lnTo>
                <a:lnTo>
                  <a:pt x="1426" y="116"/>
                </a:lnTo>
                <a:lnTo>
                  <a:pt x="1439" y="109"/>
                </a:lnTo>
                <a:lnTo>
                  <a:pt x="1451" y="104"/>
                </a:lnTo>
                <a:lnTo>
                  <a:pt x="1464" y="101"/>
                </a:lnTo>
                <a:lnTo>
                  <a:pt x="1471" y="101"/>
                </a:lnTo>
                <a:lnTo>
                  <a:pt x="1478" y="102"/>
                </a:lnTo>
                <a:lnTo>
                  <a:pt x="1478" y="102"/>
                </a:lnTo>
                <a:lnTo>
                  <a:pt x="1492" y="95"/>
                </a:lnTo>
                <a:lnTo>
                  <a:pt x="1506" y="87"/>
                </a:lnTo>
                <a:lnTo>
                  <a:pt x="1521" y="79"/>
                </a:lnTo>
                <a:lnTo>
                  <a:pt x="1534" y="67"/>
                </a:lnTo>
                <a:lnTo>
                  <a:pt x="1544" y="56"/>
                </a:lnTo>
                <a:lnTo>
                  <a:pt x="1549" y="50"/>
                </a:lnTo>
                <a:lnTo>
                  <a:pt x="1552" y="43"/>
                </a:lnTo>
                <a:lnTo>
                  <a:pt x="1555" y="38"/>
                </a:lnTo>
                <a:lnTo>
                  <a:pt x="1555" y="31"/>
                </a:lnTo>
                <a:lnTo>
                  <a:pt x="1555" y="24"/>
                </a:lnTo>
                <a:lnTo>
                  <a:pt x="1554" y="17"/>
                </a:lnTo>
                <a:lnTo>
                  <a:pt x="1554" y="17"/>
                </a:lnTo>
                <a:lnTo>
                  <a:pt x="1556" y="11"/>
                </a:lnTo>
                <a:lnTo>
                  <a:pt x="1561" y="7"/>
                </a:lnTo>
                <a:lnTo>
                  <a:pt x="1565" y="4"/>
                </a:lnTo>
                <a:lnTo>
                  <a:pt x="1569" y="1"/>
                </a:lnTo>
                <a:lnTo>
                  <a:pt x="1575" y="0"/>
                </a:lnTo>
                <a:lnTo>
                  <a:pt x="1579" y="1"/>
                </a:lnTo>
                <a:lnTo>
                  <a:pt x="1583" y="4"/>
                </a:lnTo>
                <a:lnTo>
                  <a:pt x="1587" y="8"/>
                </a:lnTo>
                <a:lnTo>
                  <a:pt x="1587" y="8"/>
                </a:lnTo>
                <a:lnTo>
                  <a:pt x="1585" y="17"/>
                </a:lnTo>
                <a:lnTo>
                  <a:pt x="1583" y="27"/>
                </a:lnTo>
                <a:lnTo>
                  <a:pt x="1585" y="38"/>
                </a:lnTo>
                <a:lnTo>
                  <a:pt x="1587" y="48"/>
                </a:lnTo>
                <a:lnTo>
                  <a:pt x="1594" y="69"/>
                </a:lnTo>
                <a:lnTo>
                  <a:pt x="1596" y="80"/>
                </a:lnTo>
                <a:lnTo>
                  <a:pt x="1597" y="90"/>
                </a:lnTo>
                <a:lnTo>
                  <a:pt x="1597" y="90"/>
                </a:lnTo>
                <a:lnTo>
                  <a:pt x="1596" y="107"/>
                </a:lnTo>
                <a:lnTo>
                  <a:pt x="1592" y="121"/>
                </a:lnTo>
                <a:lnTo>
                  <a:pt x="1587" y="135"/>
                </a:lnTo>
                <a:lnTo>
                  <a:pt x="1580" y="147"/>
                </a:lnTo>
                <a:lnTo>
                  <a:pt x="1573" y="160"/>
                </a:lnTo>
                <a:lnTo>
                  <a:pt x="1565" y="171"/>
                </a:lnTo>
                <a:lnTo>
                  <a:pt x="1547" y="194"/>
                </a:lnTo>
                <a:lnTo>
                  <a:pt x="1547" y="194"/>
                </a:lnTo>
                <a:lnTo>
                  <a:pt x="1563" y="194"/>
                </a:lnTo>
                <a:lnTo>
                  <a:pt x="1580" y="194"/>
                </a:lnTo>
                <a:lnTo>
                  <a:pt x="1596" y="191"/>
                </a:lnTo>
                <a:lnTo>
                  <a:pt x="1604" y="188"/>
                </a:lnTo>
                <a:lnTo>
                  <a:pt x="1611" y="185"/>
                </a:lnTo>
                <a:lnTo>
                  <a:pt x="1611" y="185"/>
                </a:lnTo>
                <a:lnTo>
                  <a:pt x="1617" y="180"/>
                </a:lnTo>
                <a:lnTo>
                  <a:pt x="1624" y="173"/>
                </a:lnTo>
                <a:lnTo>
                  <a:pt x="1638" y="156"/>
                </a:lnTo>
                <a:lnTo>
                  <a:pt x="1638" y="156"/>
                </a:lnTo>
                <a:lnTo>
                  <a:pt x="1649" y="145"/>
                </a:lnTo>
                <a:lnTo>
                  <a:pt x="1659" y="133"/>
                </a:lnTo>
                <a:lnTo>
                  <a:pt x="1666" y="122"/>
                </a:lnTo>
                <a:lnTo>
                  <a:pt x="1670" y="109"/>
                </a:lnTo>
                <a:lnTo>
                  <a:pt x="1670" y="109"/>
                </a:lnTo>
                <a:lnTo>
                  <a:pt x="1674" y="114"/>
                </a:lnTo>
                <a:lnTo>
                  <a:pt x="1677" y="118"/>
                </a:lnTo>
                <a:lnTo>
                  <a:pt x="1679" y="122"/>
                </a:lnTo>
                <a:lnTo>
                  <a:pt x="1680" y="128"/>
                </a:lnTo>
                <a:lnTo>
                  <a:pt x="1680" y="139"/>
                </a:lnTo>
                <a:lnTo>
                  <a:pt x="1679" y="149"/>
                </a:lnTo>
                <a:lnTo>
                  <a:pt x="1679" y="149"/>
                </a:lnTo>
                <a:lnTo>
                  <a:pt x="1676" y="174"/>
                </a:lnTo>
                <a:lnTo>
                  <a:pt x="1673" y="188"/>
                </a:lnTo>
                <a:lnTo>
                  <a:pt x="1669" y="201"/>
                </a:lnTo>
                <a:lnTo>
                  <a:pt x="1669" y="201"/>
                </a:lnTo>
                <a:lnTo>
                  <a:pt x="1663" y="212"/>
                </a:lnTo>
                <a:lnTo>
                  <a:pt x="1658" y="223"/>
                </a:lnTo>
                <a:lnTo>
                  <a:pt x="1651" y="232"/>
                </a:lnTo>
                <a:lnTo>
                  <a:pt x="1645" y="241"/>
                </a:lnTo>
                <a:lnTo>
                  <a:pt x="1645" y="241"/>
                </a:lnTo>
                <a:lnTo>
                  <a:pt x="1645" y="248"/>
                </a:lnTo>
                <a:lnTo>
                  <a:pt x="1645" y="251"/>
                </a:lnTo>
                <a:lnTo>
                  <a:pt x="1644" y="253"/>
                </a:lnTo>
                <a:lnTo>
                  <a:pt x="1644" y="253"/>
                </a:lnTo>
                <a:lnTo>
                  <a:pt x="1636" y="264"/>
                </a:lnTo>
                <a:lnTo>
                  <a:pt x="1625" y="274"/>
                </a:lnTo>
                <a:lnTo>
                  <a:pt x="1614" y="282"/>
                </a:lnTo>
                <a:lnTo>
                  <a:pt x="1601" y="292"/>
                </a:lnTo>
                <a:lnTo>
                  <a:pt x="1586" y="299"/>
                </a:lnTo>
                <a:lnTo>
                  <a:pt x="1572" y="306"/>
                </a:lnTo>
                <a:lnTo>
                  <a:pt x="1558" y="312"/>
                </a:lnTo>
                <a:lnTo>
                  <a:pt x="1545" y="316"/>
                </a:lnTo>
                <a:lnTo>
                  <a:pt x="1545" y="316"/>
                </a:lnTo>
                <a:lnTo>
                  <a:pt x="1538" y="316"/>
                </a:lnTo>
                <a:lnTo>
                  <a:pt x="1531" y="316"/>
                </a:lnTo>
                <a:lnTo>
                  <a:pt x="1526" y="317"/>
                </a:lnTo>
                <a:lnTo>
                  <a:pt x="1520" y="317"/>
                </a:lnTo>
                <a:lnTo>
                  <a:pt x="1520" y="317"/>
                </a:lnTo>
                <a:lnTo>
                  <a:pt x="1509" y="321"/>
                </a:lnTo>
                <a:lnTo>
                  <a:pt x="1499" y="326"/>
                </a:lnTo>
                <a:lnTo>
                  <a:pt x="1489" y="331"/>
                </a:lnTo>
                <a:lnTo>
                  <a:pt x="1479" y="338"/>
                </a:lnTo>
                <a:lnTo>
                  <a:pt x="1461" y="355"/>
                </a:lnTo>
                <a:lnTo>
                  <a:pt x="1446" y="372"/>
                </a:lnTo>
                <a:lnTo>
                  <a:pt x="1446" y="372"/>
                </a:lnTo>
                <a:lnTo>
                  <a:pt x="1444" y="380"/>
                </a:lnTo>
                <a:lnTo>
                  <a:pt x="1444" y="389"/>
                </a:lnTo>
                <a:lnTo>
                  <a:pt x="1446" y="394"/>
                </a:lnTo>
                <a:lnTo>
                  <a:pt x="1448" y="400"/>
                </a:lnTo>
                <a:lnTo>
                  <a:pt x="1453" y="406"/>
                </a:lnTo>
                <a:lnTo>
                  <a:pt x="1457" y="410"/>
                </a:lnTo>
                <a:lnTo>
                  <a:pt x="1468" y="417"/>
                </a:lnTo>
                <a:lnTo>
                  <a:pt x="1479" y="424"/>
                </a:lnTo>
                <a:lnTo>
                  <a:pt x="1489" y="432"/>
                </a:lnTo>
                <a:lnTo>
                  <a:pt x="1495" y="437"/>
                </a:lnTo>
                <a:lnTo>
                  <a:pt x="1499" y="441"/>
                </a:lnTo>
                <a:lnTo>
                  <a:pt x="1502" y="446"/>
                </a:lnTo>
                <a:lnTo>
                  <a:pt x="1503" y="453"/>
                </a:lnTo>
                <a:lnTo>
                  <a:pt x="1503" y="453"/>
                </a:lnTo>
                <a:lnTo>
                  <a:pt x="1512" y="458"/>
                </a:lnTo>
                <a:lnTo>
                  <a:pt x="1517" y="463"/>
                </a:lnTo>
                <a:lnTo>
                  <a:pt x="1523" y="469"/>
                </a:lnTo>
                <a:lnTo>
                  <a:pt x="1528" y="474"/>
                </a:lnTo>
                <a:lnTo>
                  <a:pt x="1528" y="474"/>
                </a:lnTo>
                <a:lnTo>
                  <a:pt x="1547" y="512"/>
                </a:lnTo>
                <a:lnTo>
                  <a:pt x="1563" y="552"/>
                </a:lnTo>
                <a:lnTo>
                  <a:pt x="1580" y="591"/>
                </a:lnTo>
                <a:lnTo>
                  <a:pt x="1590" y="609"/>
                </a:lnTo>
                <a:lnTo>
                  <a:pt x="1601" y="626"/>
                </a:lnTo>
                <a:lnTo>
                  <a:pt x="1601" y="626"/>
                </a:lnTo>
                <a:lnTo>
                  <a:pt x="1611" y="639"/>
                </a:lnTo>
                <a:lnTo>
                  <a:pt x="1620" y="653"/>
                </a:lnTo>
                <a:lnTo>
                  <a:pt x="1636" y="682"/>
                </a:lnTo>
                <a:lnTo>
                  <a:pt x="1636" y="682"/>
                </a:lnTo>
                <a:lnTo>
                  <a:pt x="1642" y="688"/>
                </a:lnTo>
                <a:lnTo>
                  <a:pt x="1645" y="691"/>
                </a:lnTo>
                <a:lnTo>
                  <a:pt x="1649" y="692"/>
                </a:lnTo>
                <a:lnTo>
                  <a:pt x="1649" y="692"/>
                </a:lnTo>
                <a:lnTo>
                  <a:pt x="1656" y="710"/>
                </a:lnTo>
                <a:lnTo>
                  <a:pt x="1662" y="729"/>
                </a:lnTo>
                <a:lnTo>
                  <a:pt x="1666" y="748"/>
                </a:lnTo>
                <a:lnTo>
                  <a:pt x="1669" y="766"/>
                </a:lnTo>
                <a:lnTo>
                  <a:pt x="1670" y="786"/>
                </a:lnTo>
                <a:lnTo>
                  <a:pt x="1669" y="806"/>
                </a:lnTo>
                <a:lnTo>
                  <a:pt x="1666" y="825"/>
                </a:lnTo>
                <a:lnTo>
                  <a:pt x="1662" y="847"/>
                </a:lnTo>
                <a:lnTo>
                  <a:pt x="1662" y="847"/>
                </a:lnTo>
                <a:lnTo>
                  <a:pt x="1645" y="870"/>
                </a:lnTo>
                <a:lnTo>
                  <a:pt x="1638" y="882"/>
                </a:lnTo>
                <a:lnTo>
                  <a:pt x="1632" y="897"/>
                </a:lnTo>
                <a:lnTo>
                  <a:pt x="1632" y="897"/>
                </a:lnTo>
                <a:lnTo>
                  <a:pt x="1589" y="945"/>
                </a:lnTo>
                <a:lnTo>
                  <a:pt x="1545" y="997"/>
                </a:lnTo>
                <a:lnTo>
                  <a:pt x="1523" y="1022"/>
                </a:lnTo>
                <a:lnTo>
                  <a:pt x="1500" y="1047"/>
                </a:lnTo>
                <a:lnTo>
                  <a:pt x="1476" y="1071"/>
                </a:lnTo>
                <a:lnTo>
                  <a:pt x="1453" y="1092"/>
                </a:lnTo>
                <a:lnTo>
                  <a:pt x="1453" y="1092"/>
                </a:lnTo>
                <a:lnTo>
                  <a:pt x="1448" y="1098"/>
                </a:lnTo>
                <a:lnTo>
                  <a:pt x="1446" y="1103"/>
                </a:lnTo>
                <a:lnTo>
                  <a:pt x="1441" y="1108"/>
                </a:lnTo>
                <a:lnTo>
                  <a:pt x="1437" y="1112"/>
                </a:lnTo>
                <a:lnTo>
                  <a:pt x="1437" y="1112"/>
                </a:lnTo>
                <a:lnTo>
                  <a:pt x="1434" y="1113"/>
                </a:lnTo>
                <a:lnTo>
                  <a:pt x="1430" y="1115"/>
                </a:lnTo>
                <a:lnTo>
                  <a:pt x="1427" y="1116"/>
                </a:lnTo>
                <a:lnTo>
                  <a:pt x="1425" y="1117"/>
                </a:lnTo>
                <a:lnTo>
                  <a:pt x="1425" y="1117"/>
                </a:lnTo>
                <a:lnTo>
                  <a:pt x="1422" y="1123"/>
                </a:lnTo>
                <a:lnTo>
                  <a:pt x="1419" y="1127"/>
                </a:lnTo>
                <a:lnTo>
                  <a:pt x="1419" y="1127"/>
                </a:lnTo>
                <a:lnTo>
                  <a:pt x="1412" y="1133"/>
                </a:lnTo>
                <a:lnTo>
                  <a:pt x="1403" y="1139"/>
                </a:lnTo>
                <a:lnTo>
                  <a:pt x="1385" y="1148"/>
                </a:lnTo>
                <a:lnTo>
                  <a:pt x="1370" y="1160"/>
                </a:lnTo>
                <a:lnTo>
                  <a:pt x="1364" y="1165"/>
                </a:lnTo>
                <a:lnTo>
                  <a:pt x="1360" y="1171"/>
                </a:lnTo>
                <a:lnTo>
                  <a:pt x="1360" y="1171"/>
                </a:lnTo>
                <a:lnTo>
                  <a:pt x="1360" y="1174"/>
                </a:lnTo>
                <a:lnTo>
                  <a:pt x="1360" y="1179"/>
                </a:lnTo>
                <a:lnTo>
                  <a:pt x="1360" y="1188"/>
                </a:lnTo>
                <a:lnTo>
                  <a:pt x="1360" y="1188"/>
                </a:lnTo>
                <a:lnTo>
                  <a:pt x="1359" y="1200"/>
                </a:lnTo>
                <a:lnTo>
                  <a:pt x="1356" y="1213"/>
                </a:lnTo>
                <a:lnTo>
                  <a:pt x="1349" y="1235"/>
                </a:lnTo>
                <a:lnTo>
                  <a:pt x="1340" y="1256"/>
                </a:lnTo>
                <a:lnTo>
                  <a:pt x="1333" y="1279"/>
                </a:lnTo>
                <a:lnTo>
                  <a:pt x="1333" y="1279"/>
                </a:lnTo>
                <a:lnTo>
                  <a:pt x="1319" y="1299"/>
                </a:lnTo>
                <a:lnTo>
                  <a:pt x="1307" y="1321"/>
                </a:lnTo>
                <a:lnTo>
                  <a:pt x="1297" y="1345"/>
                </a:lnTo>
                <a:lnTo>
                  <a:pt x="1288" y="1370"/>
                </a:lnTo>
                <a:lnTo>
                  <a:pt x="1281" y="1397"/>
                </a:lnTo>
                <a:lnTo>
                  <a:pt x="1276" y="1426"/>
                </a:lnTo>
                <a:lnTo>
                  <a:pt x="1273" y="1454"/>
                </a:lnTo>
                <a:lnTo>
                  <a:pt x="1273" y="1485"/>
                </a:lnTo>
                <a:lnTo>
                  <a:pt x="1273" y="1485"/>
                </a:lnTo>
                <a:lnTo>
                  <a:pt x="1273" y="1501"/>
                </a:lnTo>
                <a:lnTo>
                  <a:pt x="1270" y="1516"/>
                </a:lnTo>
                <a:lnTo>
                  <a:pt x="1269" y="1522"/>
                </a:lnTo>
                <a:lnTo>
                  <a:pt x="1264" y="1529"/>
                </a:lnTo>
                <a:lnTo>
                  <a:pt x="1260" y="1533"/>
                </a:lnTo>
                <a:lnTo>
                  <a:pt x="1255" y="1537"/>
                </a:lnTo>
                <a:lnTo>
                  <a:pt x="1255" y="1537"/>
                </a:lnTo>
                <a:lnTo>
                  <a:pt x="1250" y="1539"/>
                </a:lnTo>
                <a:lnTo>
                  <a:pt x="1245" y="1540"/>
                </a:lnTo>
                <a:lnTo>
                  <a:pt x="1234" y="1542"/>
                </a:lnTo>
                <a:lnTo>
                  <a:pt x="1234" y="1542"/>
                </a:lnTo>
                <a:lnTo>
                  <a:pt x="1208" y="1550"/>
                </a:lnTo>
                <a:lnTo>
                  <a:pt x="1208" y="1550"/>
                </a:lnTo>
                <a:lnTo>
                  <a:pt x="1203" y="1553"/>
                </a:lnTo>
                <a:lnTo>
                  <a:pt x="1197" y="1557"/>
                </a:lnTo>
                <a:lnTo>
                  <a:pt x="1197" y="1557"/>
                </a:lnTo>
                <a:lnTo>
                  <a:pt x="1179" y="1563"/>
                </a:lnTo>
                <a:lnTo>
                  <a:pt x="1159" y="1565"/>
                </a:lnTo>
                <a:lnTo>
                  <a:pt x="1140" y="1570"/>
                </a:lnTo>
                <a:lnTo>
                  <a:pt x="1121" y="1575"/>
                </a:lnTo>
                <a:lnTo>
                  <a:pt x="1121" y="1575"/>
                </a:lnTo>
                <a:lnTo>
                  <a:pt x="1117" y="1585"/>
                </a:lnTo>
                <a:lnTo>
                  <a:pt x="1114" y="1595"/>
                </a:lnTo>
                <a:lnTo>
                  <a:pt x="1109" y="1619"/>
                </a:lnTo>
                <a:lnTo>
                  <a:pt x="1102" y="1668"/>
                </a:lnTo>
                <a:lnTo>
                  <a:pt x="1102" y="1668"/>
                </a:lnTo>
                <a:lnTo>
                  <a:pt x="1076" y="1696"/>
                </a:lnTo>
                <a:lnTo>
                  <a:pt x="1051" y="1723"/>
                </a:lnTo>
                <a:lnTo>
                  <a:pt x="1051" y="1723"/>
                </a:lnTo>
                <a:lnTo>
                  <a:pt x="1038" y="1720"/>
                </a:lnTo>
                <a:lnTo>
                  <a:pt x="1023" y="1717"/>
                </a:lnTo>
                <a:lnTo>
                  <a:pt x="1008" y="1716"/>
                </a:lnTo>
                <a:lnTo>
                  <a:pt x="995" y="1717"/>
                </a:lnTo>
                <a:lnTo>
                  <a:pt x="995" y="1717"/>
                </a:lnTo>
                <a:lnTo>
                  <a:pt x="991" y="1720"/>
                </a:lnTo>
                <a:lnTo>
                  <a:pt x="989" y="1724"/>
                </a:lnTo>
                <a:lnTo>
                  <a:pt x="985" y="1734"/>
                </a:lnTo>
                <a:lnTo>
                  <a:pt x="985" y="1734"/>
                </a:lnTo>
                <a:lnTo>
                  <a:pt x="974" y="1737"/>
                </a:lnTo>
                <a:lnTo>
                  <a:pt x="964" y="1742"/>
                </a:lnTo>
                <a:lnTo>
                  <a:pt x="956" y="1748"/>
                </a:lnTo>
                <a:lnTo>
                  <a:pt x="949" y="1754"/>
                </a:lnTo>
                <a:lnTo>
                  <a:pt x="936" y="1766"/>
                </a:lnTo>
                <a:lnTo>
                  <a:pt x="928" y="1772"/>
                </a:lnTo>
                <a:lnTo>
                  <a:pt x="919" y="1777"/>
                </a:lnTo>
                <a:lnTo>
                  <a:pt x="919" y="1777"/>
                </a:lnTo>
                <a:lnTo>
                  <a:pt x="911" y="1772"/>
                </a:lnTo>
                <a:lnTo>
                  <a:pt x="902" y="1770"/>
                </a:lnTo>
                <a:lnTo>
                  <a:pt x="892" y="1769"/>
                </a:lnTo>
                <a:lnTo>
                  <a:pt x="883" y="1768"/>
                </a:lnTo>
                <a:lnTo>
                  <a:pt x="863" y="1766"/>
                </a:lnTo>
                <a:lnTo>
                  <a:pt x="853" y="1763"/>
                </a:lnTo>
                <a:lnTo>
                  <a:pt x="843" y="1759"/>
                </a:lnTo>
                <a:lnTo>
                  <a:pt x="843" y="1759"/>
                </a:lnTo>
                <a:lnTo>
                  <a:pt x="842" y="1789"/>
                </a:lnTo>
                <a:lnTo>
                  <a:pt x="841" y="1800"/>
                </a:lnTo>
                <a:lnTo>
                  <a:pt x="838" y="1811"/>
                </a:lnTo>
                <a:lnTo>
                  <a:pt x="838" y="1811"/>
                </a:lnTo>
                <a:lnTo>
                  <a:pt x="832" y="1810"/>
                </a:lnTo>
                <a:lnTo>
                  <a:pt x="826" y="1810"/>
                </a:lnTo>
                <a:lnTo>
                  <a:pt x="822" y="1811"/>
                </a:lnTo>
                <a:lnTo>
                  <a:pt x="817" y="1812"/>
                </a:lnTo>
                <a:lnTo>
                  <a:pt x="807" y="1818"/>
                </a:lnTo>
                <a:lnTo>
                  <a:pt x="797" y="1825"/>
                </a:lnTo>
                <a:lnTo>
                  <a:pt x="787" y="1832"/>
                </a:lnTo>
                <a:lnTo>
                  <a:pt x="779" y="1839"/>
                </a:lnTo>
                <a:lnTo>
                  <a:pt x="770" y="1842"/>
                </a:lnTo>
                <a:lnTo>
                  <a:pt x="766" y="1843"/>
                </a:lnTo>
                <a:lnTo>
                  <a:pt x="762" y="1843"/>
                </a:lnTo>
                <a:lnTo>
                  <a:pt x="762" y="1843"/>
                </a:lnTo>
                <a:lnTo>
                  <a:pt x="744" y="1839"/>
                </a:lnTo>
                <a:lnTo>
                  <a:pt x="721" y="1835"/>
                </a:lnTo>
                <a:lnTo>
                  <a:pt x="710" y="1834"/>
                </a:lnTo>
                <a:lnTo>
                  <a:pt x="700" y="1834"/>
                </a:lnTo>
                <a:lnTo>
                  <a:pt x="693" y="1834"/>
                </a:lnTo>
                <a:lnTo>
                  <a:pt x="688" y="1836"/>
                </a:lnTo>
                <a:lnTo>
                  <a:pt x="688" y="1836"/>
                </a:lnTo>
                <a:lnTo>
                  <a:pt x="682" y="1838"/>
                </a:lnTo>
                <a:lnTo>
                  <a:pt x="678" y="1836"/>
                </a:lnTo>
                <a:lnTo>
                  <a:pt x="673" y="1834"/>
                </a:lnTo>
                <a:lnTo>
                  <a:pt x="671" y="1831"/>
                </a:lnTo>
                <a:lnTo>
                  <a:pt x="664" y="1822"/>
                </a:lnTo>
                <a:lnTo>
                  <a:pt x="659" y="1818"/>
                </a:lnTo>
                <a:lnTo>
                  <a:pt x="655" y="1814"/>
                </a:lnTo>
                <a:lnTo>
                  <a:pt x="655" y="1814"/>
                </a:lnTo>
                <a:lnTo>
                  <a:pt x="645" y="1808"/>
                </a:lnTo>
                <a:lnTo>
                  <a:pt x="637" y="1807"/>
                </a:lnTo>
                <a:lnTo>
                  <a:pt x="630" y="1803"/>
                </a:lnTo>
                <a:lnTo>
                  <a:pt x="627" y="1800"/>
                </a:lnTo>
                <a:lnTo>
                  <a:pt x="626" y="1796"/>
                </a:lnTo>
                <a:lnTo>
                  <a:pt x="626" y="1796"/>
                </a:lnTo>
                <a:lnTo>
                  <a:pt x="631" y="1762"/>
                </a:lnTo>
                <a:lnTo>
                  <a:pt x="633" y="1741"/>
                </a:lnTo>
                <a:lnTo>
                  <a:pt x="633" y="1720"/>
                </a:lnTo>
                <a:lnTo>
                  <a:pt x="633" y="1720"/>
                </a:lnTo>
                <a:close/>
                <a:moveTo>
                  <a:pt x="1528" y="98"/>
                </a:moveTo>
                <a:lnTo>
                  <a:pt x="1528" y="98"/>
                </a:lnTo>
                <a:lnTo>
                  <a:pt x="1492" y="115"/>
                </a:lnTo>
                <a:lnTo>
                  <a:pt x="1453" y="130"/>
                </a:lnTo>
                <a:lnTo>
                  <a:pt x="1415" y="146"/>
                </a:lnTo>
                <a:lnTo>
                  <a:pt x="1395" y="154"/>
                </a:lnTo>
                <a:lnTo>
                  <a:pt x="1377" y="164"/>
                </a:lnTo>
                <a:lnTo>
                  <a:pt x="1377" y="164"/>
                </a:lnTo>
                <a:lnTo>
                  <a:pt x="1370" y="171"/>
                </a:lnTo>
                <a:lnTo>
                  <a:pt x="1364" y="180"/>
                </a:lnTo>
                <a:lnTo>
                  <a:pt x="1359" y="189"/>
                </a:lnTo>
                <a:lnTo>
                  <a:pt x="1354" y="198"/>
                </a:lnTo>
                <a:lnTo>
                  <a:pt x="1350" y="208"/>
                </a:lnTo>
                <a:lnTo>
                  <a:pt x="1347" y="218"/>
                </a:lnTo>
                <a:lnTo>
                  <a:pt x="1344" y="239"/>
                </a:lnTo>
                <a:lnTo>
                  <a:pt x="1343" y="260"/>
                </a:lnTo>
                <a:lnTo>
                  <a:pt x="1346" y="282"/>
                </a:lnTo>
                <a:lnTo>
                  <a:pt x="1352" y="303"/>
                </a:lnTo>
                <a:lnTo>
                  <a:pt x="1360" y="323"/>
                </a:lnTo>
                <a:lnTo>
                  <a:pt x="1360" y="323"/>
                </a:lnTo>
                <a:lnTo>
                  <a:pt x="1367" y="334"/>
                </a:lnTo>
                <a:lnTo>
                  <a:pt x="1374" y="344"/>
                </a:lnTo>
                <a:lnTo>
                  <a:pt x="1384" y="354"/>
                </a:lnTo>
                <a:lnTo>
                  <a:pt x="1392" y="361"/>
                </a:lnTo>
                <a:lnTo>
                  <a:pt x="1412" y="376"/>
                </a:lnTo>
                <a:lnTo>
                  <a:pt x="1427" y="389"/>
                </a:lnTo>
                <a:lnTo>
                  <a:pt x="1427" y="389"/>
                </a:lnTo>
                <a:lnTo>
                  <a:pt x="1429" y="380"/>
                </a:lnTo>
                <a:lnTo>
                  <a:pt x="1432" y="375"/>
                </a:lnTo>
                <a:lnTo>
                  <a:pt x="1434" y="368"/>
                </a:lnTo>
                <a:lnTo>
                  <a:pt x="1436" y="361"/>
                </a:lnTo>
                <a:lnTo>
                  <a:pt x="1436" y="361"/>
                </a:lnTo>
                <a:lnTo>
                  <a:pt x="1443" y="351"/>
                </a:lnTo>
                <a:lnTo>
                  <a:pt x="1450" y="342"/>
                </a:lnTo>
                <a:lnTo>
                  <a:pt x="1458" y="334"/>
                </a:lnTo>
                <a:lnTo>
                  <a:pt x="1468" y="328"/>
                </a:lnTo>
                <a:lnTo>
                  <a:pt x="1478" y="323"/>
                </a:lnTo>
                <a:lnTo>
                  <a:pt x="1488" y="317"/>
                </a:lnTo>
                <a:lnTo>
                  <a:pt x="1510" y="309"/>
                </a:lnTo>
                <a:lnTo>
                  <a:pt x="1554" y="295"/>
                </a:lnTo>
                <a:lnTo>
                  <a:pt x="1576" y="285"/>
                </a:lnTo>
                <a:lnTo>
                  <a:pt x="1586" y="281"/>
                </a:lnTo>
                <a:lnTo>
                  <a:pt x="1596" y="275"/>
                </a:lnTo>
                <a:lnTo>
                  <a:pt x="1596" y="275"/>
                </a:lnTo>
                <a:lnTo>
                  <a:pt x="1606" y="265"/>
                </a:lnTo>
                <a:lnTo>
                  <a:pt x="1615" y="255"/>
                </a:lnTo>
                <a:lnTo>
                  <a:pt x="1625" y="247"/>
                </a:lnTo>
                <a:lnTo>
                  <a:pt x="1636" y="237"/>
                </a:lnTo>
                <a:lnTo>
                  <a:pt x="1636" y="237"/>
                </a:lnTo>
                <a:lnTo>
                  <a:pt x="1646" y="219"/>
                </a:lnTo>
                <a:lnTo>
                  <a:pt x="1655" y="199"/>
                </a:lnTo>
                <a:lnTo>
                  <a:pt x="1659" y="189"/>
                </a:lnTo>
                <a:lnTo>
                  <a:pt x="1662" y="178"/>
                </a:lnTo>
                <a:lnTo>
                  <a:pt x="1665" y="167"/>
                </a:lnTo>
                <a:lnTo>
                  <a:pt x="1665" y="154"/>
                </a:lnTo>
                <a:lnTo>
                  <a:pt x="1665" y="154"/>
                </a:lnTo>
                <a:lnTo>
                  <a:pt x="1652" y="167"/>
                </a:lnTo>
                <a:lnTo>
                  <a:pt x="1636" y="180"/>
                </a:lnTo>
                <a:lnTo>
                  <a:pt x="1620" y="189"/>
                </a:lnTo>
                <a:lnTo>
                  <a:pt x="1601" y="199"/>
                </a:lnTo>
                <a:lnTo>
                  <a:pt x="1582" y="205"/>
                </a:lnTo>
                <a:lnTo>
                  <a:pt x="1572" y="206"/>
                </a:lnTo>
                <a:lnTo>
                  <a:pt x="1561" y="208"/>
                </a:lnTo>
                <a:lnTo>
                  <a:pt x="1551" y="208"/>
                </a:lnTo>
                <a:lnTo>
                  <a:pt x="1540" y="206"/>
                </a:lnTo>
                <a:lnTo>
                  <a:pt x="1528" y="205"/>
                </a:lnTo>
                <a:lnTo>
                  <a:pt x="1517" y="201"/>
                </a:lnTo>
                <a:lnTo>
                  <a:pt x="1517" y="201"/>
                </a:lnTo>
                <a:lnTo>
                  <a:pt x="1519" y="195"/>
                </a:lnTo>
                <a:lnTo>
                  <a:pt x="1521" y="189"/>
                </a:lnTo>
                <a:lnTo>
                  <a:pt x="1524" y="185"/>
                </a:lnTo>
                <a:lnTo>
                  <a:pt x="1530" y="181"/>
                </a:lnTo>
                <a:lnTo>
                  <a:pt x="1541" y="174"/>
                </a:lnTo>
                <a:lnTo>
                  <a:pt x="1552" y="168"/>
                </a:lnTo>
                <a:lnTo>
                  <a:pt x="1552" y="168"/>
                </a:lnTo>
                <a:lnTo>
                  <a:pt x="1561" y="156"/>
                </a:lnTo>
                <a:lnTo>
                  <a:pt x="1568" y="142"/>
                </a:lnTo>
                <a:lnTo>
                  <a:pt x="1573" y="126"/>
                </a:lnTo>
                <a:lnTo>
                  <a:pt x="1579" y="109"/>
                </a:lnTo>
                <a:lnTo>
                  <a:pt x="1580" y="93"/>
                </a:lnTo>
                <a:lnTo>
                  <a:pt x="1580" y="76"/>
                </a:lnTo>
                <a:lnTo>
                  <a:pt x="1579" y="69"/>
                </a:lnTo>
                <a:lnTo>
                  <a:pt x="1576" y="60"/>
                </a:lnTo>
                <a:lnTo>
                  <a:pt x="1572" y="53"/>
                </a:lnTo>
                <a:lnTo>
                  <a:pt x="1568" y="45"/>
                </a:lnTo>
                <a:lnTo>
                  <a:pt x="1568" y="45"/>
                </a:lnTo>
                <a:lnTo>
                  <a:pt x="1565" y="53"/>
                </a:lnTo>
                <a:lnTo>
                  <a:pt x="1561" y="60"/>
                </a:lnTo>
                <a:lnTo>
                  <a:pt x="1551" y="73"/>
                </a:lnTo>
                <a:lnTo>
                  <a:pt x="1540" y="86"/>
                </a:lnTo>
                <a:lnTo>
                  <a:pt x="1528" y="98"/>
                </a:lnTo>
                <a:lnTo>
                  <a:pt x="1528" y="98"/>
                </a:lnTo>
                <a:close/>
                <a:moveTo>
                  <a:pt x="1082" y="352"/>
                </a:moveTo>
                <a:lnTo>
                  <a:pt x="1082" y="352"/>
                </a:lnTo>
                <a:lnTo>
                  <a:pt x="1081" y="351"/>
                </a:lnTo>
                <a:lnTo>
                  <a:pt x="1078" y="351"/>
                </a:lnTo>
                <a:lnTo>
                  <a:pt x="1076" y="352"/>
                </a:lnTo>
                <a:lnTo>
                  <a:pt x="1075" y="354"/>
                </a:lnTo>
                <a:lnTo>
                  <a:pt x="1075" y="354"/>
                </a:lnTo>
                <a:lnTo>
                  <a:pt x="1075" y="357"/>
                </a:lnTo>
                <a:lnTo>
                  <a:pt x="1075" y="358"/>
                </a:lnTo>
                <a:lnTo>
                  <a:pt x="1069" y="364"/>
                </a:lnTo>
                <a:lnTo>
                  <a:pt x="1065" y="369"/>
                </a:lnTo>
                <a:lnTo>
                  <a:pt x="1065" y="372"/>
                </a:lnTo>
                <a:lnTo>
                  <a:pt x="1067" y="373"/>
                </a:lnTo>
                <a:lnTo>
                  <a:pt x="1067" y="373"/>
                </a:lnTo>
                <a:lnTo>
                  <a:pt x="1068" y="372"/>
                </a:lnTo>
                <a:lnTo>
                  <a:pt x="1069" y="371"/>
                </a:lnTo>
                <a:lnTo>
                  <a:pt x="1075" y="371"/>
                </a:lnTo>
                <a:lnTo>
                  <a:pt x="1086" y="371"/>
                </a:lnTo>
                <a:lnTo>
                  <a:pt x="1086" y="371"/>
                </a:lnTo>
                <a:lnTo>
                  <a:pt x="1086" y="373"/>
                </a:lnTo>
                <a:lnTo>
                  <a:pt x="1086" y="375"/>
                </a:lnTo>
                <a:lnTo>
                  <a:pt x="1090" y="378"/>
                </a:lnTo>
                <a:lnTo>
                  <a:pt x="1093" y="380"/>
                </a:lnTo>
                <a:lnTo>
                  <a:pt x="1095" y="382"/>
                </a:lnTo>
                <a:lnTo>
                  <a:pt x="1096" y="383"/>
                </a:lnTo>
                <a:lnTo>
                  <a:pt x="1096" y="383"/>
                </a:lnTo>
                <a:lnTo>
                  <a:pt x="1100" y="382"/>
                </a:lnTo>
                <a:lnTo>
                  <a:pt x="1104" y="380"/>
                </a:lnTo>
                <a:lnTo>
                  <a:pt x="1107" y="378"/>
                </a:lnTo>
                <a:lnTo>
                  <a:pt x="1109" y="373"/>
                </a:lnTo>
                <a:lnTo>
                  <a:pt x="1111" y="365"/>
                </a:lnTo>
                <a:lnTo>
                  <a:pt x="1111" y="357"/>
                </a:lnTo>
                <a:lnTo>
                  <a:pt x="1109" y="348"/>
                </a:lnTo>
                <a:lnTo>
                  <a:pt x="1106" y="340"/>
                </a:lnTo>
                <a:lnTo>
                  <a:pt x="1102" y="334"/>
                </a:lnTo>
                <a:lnTo>
                  <a:pt x="1096" y="331"/>
                </a:lnTo>
                <a:lnTo>
                  <a:pt x="1096" y="331"/>
                </a:lnTo>
                <a:lnTo>
                  <a:pt x="1096" y="333"/>
                </a:lnTo>
                <a:lnTo>
                  <a:pt x="1095" y="334"/>
                </a:lnTo>
                <a:lnTo>
                  <a:pt x="1090" y="338"/>
                </a:lnTo>
                <a:lnTo>
                  <a:pt x="1085" y="345"/>
                </a:lnTo>
                <a:lnTo>
                  <a:pt x="1083" y="348"/>
                </a:lnTo>
                <a:lnTo>
                  <a:pt x="1082" y="352"/>
                </a:lnTo>
                <a:lnTo>
                  <a:pt x="1082" y="352"/>
                </a:lnTo>
                <a:close/>
                <a:moveTo>
                  <a:pt x="1409" y="463"/>
                </a:moveTo>
                <a:lnTo>
                  <a:pt x="1409" y="463"/>
                </a:lnTo>
                <a:lnTo>
                  <a:pt x="1412" y="472"/>
                </a:lnTo>
                <a:lnTo>
                  <a:pt x="1416" y="480"/>
                </a:lnTo>
                <a:lnTo>
                  <a:pt x="1416" y="480"/>
                </a:lnTo>
                <a:lnTo>
                  <a:pt x="1425" y="493"/>
                </a:lnTo>
                <a:lnTo>
                  <a:pt x="1433" y="503"/>
                </a:lnTo>
                <a:lnTo>
                  <a:pt x="1441" y="512"/>
                </a:lnTo>
                <a:lnTo>
                  <a:pt x="1451" y="521"/>
                </a:lnTo>
                <a:lnTo>
                  <a:pt x="1472" y="538"/>
                </a:lnTo>
                <a:lnTo>
                  <a:pt x="1492" y="554"/>
                </a:lnTo>
                <a:lnTo>
                  <a:pt x="1492" y="554"/>
                </a:lnTo>
                <a:lnTo>
                  <a:pt x="1500" y="564"/>
                </a:lnTo>
                <a:lnTo>
                  <a:pt x="1509" y="574"/>
                </a:lnTo>
                <a:lnTo>
                  <a:pt x="1517" y="584"/>
                </a:lnTo>
                <a:lnTo>
                  <a:pt x="1521" y="588"/>
                </a:lnTo>
                <a:lnTo>
                  <a:pt x="1527" y="591"/>
                </a:lnTo>
                <a:lnTo>
                  <a:pt x="1527" y="591"/>
                </a:lnTo>
                <a:lnTo>
                  <a:pt x="1528" y="581"/>
                </a:lnTo>
                <a:lnTo>
                  <a:pt x="1528" y="571"/>
                </a:lnTo>
                <a:lnTo>
                  <a:pt x="1526" y="552"/>
                </a:lnTo>
                <a:lnTo>
                  <a:pt x="1524" y="535"/>
                </a:lnTo>
                <a:lnTo>
                  <a:pt x="1523" y="526"/>
                </a:lnTo>
                <a:lnTo>
                  <a:pt x="1523" y="519"/>
                </a:lnTo>
                <a:lnTo>
                  <a:pt x="1523" y="519"/>
                </a:lnTo>
                <a:lnTo>
                  <a:pt x="1517" y="503"/>
                </a:lnTo>
                <a:lnTo>
                  <a:pt x="1509" y="488"/>
                </a:lnTo>
                <a:lnTo>
                  <a:pt x="1500" y="474"/>
                </a:lnTo>
                <a:lnTo>
                  <a:pt x="1490" y="463"/>
                </a:lnTo>
                <a:lnTo>
                  <a:pt x="1481" y="452"/>
                </a:lnTo>
                <a:lnTo>
                  <a:pt x="1469" y="441"/>
                </a:lnTo>
                <a:lnTo>
                  <a:pt x="1444" y="423"/>
                </a:lnTo>
                <a:lnTo>
                  <a:pt x="1419" y="404"/>
                </a:lnTo>
                <a:lnTo>
                  <a:pt x="1395" y="386"/>
                </a:lnTo>
                <a:lnTo>
                  <a:pt x="1382" y="376"/>
                </a:lnTo>
                <a:lnTo>
                  <a:pt x="1371" y="365"/>
                </a:lnTo>
                <a:lnTo>
                  <a:pt x="1360" y="354"/>
                </a:lnTo>
                <a:lnTo>
                  <a:pt x="1350" y="341"/>
                </a:lnTo>
                <a:lnTo>
                  <a:pt x="1350" y="341"/>
                </a:lnTo>
                <a:lnTo>
                  <a:pt x="1363" y="372"/>
                </a:lnTo>
                <a:lnTo>
                  <a:pt x="1378" y="404"/>
                </a:lnTo>
                <a:lnTo>
                  <a:pt x="1409" y="463"/>
                </a:lnTo>
                <a:lnTo>
                  <a:pt x="1409" y="463"/>
                </a:lnTo>
                <a:close/>
                <a:moveTo>
                  <a:pt x="1040" y="403"/>
                </a:moveTo>
                <a:lnTo>
                  <a:pt x="1040" y="403"/>
                </a:lnTo>
                <a:lnTo>
                  <a:pt x="1026" y="424"/>
                </a:lnTo>
                <a:lnTo>
                  <a:pt x="1013" y="446"/>
                </a:lnTo>
                <a:lnTo>
                  <a:pt x="1002" y="469"/>
                </a:lnTo>
                <a:lnTo>
                  <a:pt x="992" y="490"/>
                </a:lnTo>
                <a:lnTo>
                  <a:pt x="992" y="490"/>
                </a:lnTo>
                <a:lnTo>
                  <a:pt x="995" y="488"/>
                </a:lnTo>
                <a:lnTo>
                  <a:pt x="998" y="488"/>
                </a:lnTo>
                <a:lnTo>
                  <a:pt x="1005" y="487"/>
                </a:lnTo>
                <a:lnTo>
                  <a:pt x="1005" y="487"/>
                </a:lnTo>
                <a:lnTo>
                  <a:pt x="1006" y="491"/>
                </a:lnTo>
                <a:lnTo>
                  <a:pt x="1008" y="496"/>
                </a:lnTo>
                <a:lnTo>
                  <a:pt x="1006" y="503"/>
                </a:lnTo>
                <a:lnTo>
                  <a:pt x="1003" y="511"/>
                </a:lnTo>
                <a:lnTo>
                  <a:pt x="1003" y="515"/>
                </a:lnTo>
                <a:lnTo>
                  <a:pt x="1005" y="519"/>
                </a:lnTo>
                <a:lnTo>
                  <a:pt x="1005" y="519"/>
                </a:lnTo>
                <a:lnTo>
                  <a:pt x="1008" y="518"/>
                </a:lnTo>
                <a:lnTo>
                  <a:pt x="1009" y="517"/>
                </a:lnTo>
                <a:lnTo>
                  <a:pt x="1012" y="511"/>
                </a:lnTo>
                <a:lnTo>
                  <a:pt x="1015" y="505"/>
                </a:lnTo>
                <a:lnTo>
                  <a:pt x="1016" y="504"/>
                </a:lnTo>
                <a:lnTo>
                  <a:pt x="1017" y="503"/>
                </a:lnTo>
                <a:lnTo>
                  <a:pt x="1017" y="503"/>
                </a:lnTo>
                <a:lnTo>
                  <a:pt x="1023" y="503"/>
                </a:lnTo>
                <a:lnTo>
                  <a:pt x="1026" y="501"/>
                </a:lnTo>
                <a:lnTo>
                  <a:pt x="1029" y="501"/>
                </a:lnTo>
                <a:lnTo>
                  <a:pt x="1031" y="503"/>
                </a:lnTo>
                <a:lnTo>
                  <a:pt x="1031" y="503"/>
                </a:lnTo>
                <a:lnTo>
                  <a:pt x="1033" y="504"/>
                </a:lnTo>
                <a:lnTo>
                  <a:pt x="1033" y="507"/>
                </a:lnTo>
                <a:lnTo>
                  <a:pt x="1033" y="514"/>
                </a:lnTo>
                <a:lnTo>
                  <a:pt x="1034" y="521"/>
                </a:lnTo>
                <a:lnTo>
                  <a:pt x="1034" y="524"/>
                </a:lnTo>
                <a:lnTo>
                  <a:pt x="1036" y="525"/>
                </a:lnTo>
                <a:lnTo>
                  <a:pt x="1036" y="525"/>
                </a:lnTo>
                <a:lnTo>
                  <a:pt x="1040" y="514"/>
                </a:lnTo>
                <a:lnTo>
                  <a:pt x="1043" y="508"/>
                </a:lnTo>
                <a:lnTo>
                  <a:pt x="1045" y="503"/>
                </a:lnTo>
                <a:lnTo>
                  <a:pt x="1050" y="500"/>
                </a:lnTo>
                <a:lnTo>
                  <a:pt x="1055" y="497"/>
                </a:lnTo>
                <a:lnTo>
                  <a:pt x="1061" y="497"/>
                </a:lnTo>
                <a:lnTo>
                  <a:pt x="1067" y="500"/>
                </a:lnTo>
                <a:lnTo>
                  <a:pt x="1067" y="500"/>
                </a:lnTo>
                <a:lnTo>
                  <a:pt x="1068" y="510"/>
                </a:lnTo>
                <a:lnTo>
                  <a:pt x="1069" y="518"/>
                </a:lnTo>
                <a:lnTo>
                  <a:pt x="1074" y="525"/>
                </a:lnTo>
                <a:lnTo>
                  <a:pt x="1076" y="532"/>
                </a:lnTo>
                <a:lnTo>
                  <a:pt x="1085" y="545"/>
                </a:lnTo>
                <a:lnTo>
                  <a:pt x="1089" y="552"/>
                </a:lnTo>
                <a:lnTo>
                  <a:pt x="1092" y="559"/>
                </a:lnTo>
                <a:lnTo>
                  <a:pt x="1092" y="559"/>
                </a:lnTo>
                <a:lnTo>
                  <a:pt x="1096" y="553"/>
                </a:lnTo>
                <a:lnTo>
                  <a:pt x="1100" y="547"/>
                </a:lnTo>
                <a:lnTo>
                  <a:pt x="1106" y="535"/>
                </a:lnTo>
                <a:lnTo>
                  <a:pt x="1109" y="521"/>
                </a:lnTo>
                <a:lnTo>
                  <a:pt x="1110" y="507"/>
                </a:lnTo>
                <a:lnTo>
                  <a:pt x="1110" y="476"/>
                </a:lnTo>
                <a:lnTo>
                  <a:pt x="1110" y="462"/>
                </a:lnTo>
                <a:lnTo>
                  <a:pt x="1111" y="448"/>
                </a:lnTo>
                <a:lnTo>
                  <a:pt x="1111" y="448"/>
                </a:lnTo>
                <a:lnTo>
                  <a:pt x="1120" y="470"/>
                </a:lnTo>
                <a:lnTo>
                  <a:pt x="1130" y="493"/>
                </a:lnTo>
                <a:lnTo>
                  <a:pt x="1135" y="503"/>
                </a:lnTo>
                <a:lnTo>
                  <a:pt x="1141" y="512"/>
                </a:lnTo>
                <a:lnTo>
                  <a:pt x="1148" y="522"/>
                </a:lnTo>
                <a:lnTo>
                  <a:pt x="1156" y="529"/>
                </a:lnTo>
                <a:lnTo>
                  <a:pt x="1156" y="529"/>
                </a:lnTo>
                <a:lnTo>
                  <a:pt x="1158" y="517"/>
                </a:lnTo>
                <a:lnTo>
                  <a:pt x="1158" y="505"/>
                </a:lnTo>
                <a:lnTo>
                  <a:pt x="1155" y="494"/>
                </a:lnTo>
                <a:lnTo>
                  <a:pt x="1152" y="483"/>
                </a:lnTo>
                <a:lnTo>
                  <a:pt x="1144" y="459"/>
                </a:lnTo>
                <a:lnTo>
                  <a:pt x="1137" y="437"/>
                </a:lnTo>
                <a:lnTo>
                  <a:pt x="1137" y="437"/>
                </a:lnTo>
                <a:lnTo>
                  <a:pt x="1130" y="407"/>
                </a:lnTo>
                <a:lnTo>
                  <a:pt x="1126" y="396"/>
                </a:lnTo>
                <a:lnTo>
                  <a:pt x="1118" y="383"/>
                </a:lnTo>
                <a:lnTo>
                  <a:pt x="1118" y="383"/>
                </a:lnTo>
                <a:lnTo>
                  <a:pt x="1117" y="390"/>
                </a:lnTo>
                <a:lnTo>
                  <a:pt x="1113" y="394"/>
                </a:lnTo>
                <a:lnTo>
                  <a:pt x="1106" y="397"/>
                </a:lnTo>
                <a:lnTo>
                  <a:pt x="1099" y="399"/>
                </a:lnTo>
                <a:lnTo>
                  <a:pt x="1093" y="397"/>
                </a:lnTo>
                <a:lnTo>
                  <a:pt x="1086" y="396"/>
                </a:lnTo>
                <a:lnTo>
                  <a:pt x="1082" y="392"/>
                </a:lnTo>
                <a:lnTo>
                  <a:pt x="1078" y="386"/>
                </a:lnTo>
                <a:lnTo>
                  <a:pt x="1078" y="386"/>
                </a:lnTo>
                <a:lnTo>
                  <a:pt x="1061" y="396"/>
                </a:lnTo>
                <a:lnTo>
                  <a:pt x="1051" y="400"/>
                </a:lnTo>
                <a:lnTo>
                  <a:pt x="1040" y="403"/>
                </a:lnTo>
                <a:lnTo>
                  <a:pt x="1040" y="403"/>
                </a:lnTo>
                <a:close/>
                <a:moveTo>
                  <a:pt x="853" y="424"/>
                </a:moveTo>
                <a:lnTo>
                  <a:pt x="853" y="424"/>
                </a:lnTo>
                <a:lnTo>
                  <a:pt x="857" y="424"/>
                </a:lnTo>
                <a:lnTo>
                  <a:pt x="862" y="424"/>
                </a:lnTo>
                <a:lnTo>
                  <a:pt x="869" y="427"/>
                </a:lnTo>
                <a:lnTo>
                  <a:pt x="874" y="430"/>
                </a:lnTo>
                <a:lnTo>
                  <a:pt x="877" y="431"/>
                </a:lnTo>
                <a:lnTo>
                  <a:pt x="880" y="432"/>
                </a:lnTo>
                <a:lnTo>
                  <a:pt x="880" y="432"/>
                </a:lnTo>
                <a:lnTo>
                  <a:pt x="884" y="425"/>
                </a:lnTo>
                <a:lnTo>
                  <a:pt x="885" y="420"/>
                </a:lnTo>
                <a:lnTo>
                  <a:pt x="887" y="413"/>
                </a:lnTo>
                <a:lnTo>
                  <a:pt x="887" y="407"/>
                </a:lnTo>
                <a:lnTo>
                  <a:pt x="885" y="403"/>
                </a:lnTo>
                <a:lnTo>
                  <a:pt x="883" y="397"/>
                </a:lnTo>
                <a:lnTo>
                  <a:pt x="874" y="387"/>
                </a:lnTo>
                <a:lnTo>
                  <a:pt x="874" y="387"/>
                </a:lnTo>
                <a:lnTo>
                  <a:pt x="867" y="397"/>
                </a:lnTo>
                <a:lnTo>
                  <a:pt x="862" y="404"/>
                </a:lnTo>
                <a:lnTo>
                  <a:pt x="856" y="414"/>
                </a:lnTo>
                <a:lnTo>
                  <a:pt x="855" y="418"/>
                </a:lnTo>
                <a:lnTo>
                  <a:pt x="853" y="424"/>
                </a:lnTo>
                <a:lnTo>
                  <a:pt x="853" y="424"/>
                </a:lnTo>
                <a:close/>
                <a:moveTo>
                  <a:pt x="810" y="553"/>
                </a:moveTo>
                <a:lnTo>
                  <a:pt x="810" y="553"/>
                </a:lnTo>
                <a:lnTo>
                  <a:pt x="815" y="546"/>
                </a:lnTo>
                <a:lnTo>
                  <a:pt x="818" y="539"/>
                </a:lnTo>
                <a:lnTo>
                  <a:pt x="822" y="521"/>
                </a:lnTo>
                <a:lnTo>
                  <a:pt x="824" y="512"/>
                </a:lnTo>
                <a:lnTo>
                  <a:pt x="826" y="503"/>
                </a:lnTo>
                <a:lnTo>
                  <a:pt x="831" y="494"/>
                </a:lnTo>
                <a:lnTo>
                  <a:pt x="838" y="487"/>
                </a:lnTo>
                <a:lnTo>
                  <a:pt x="838" y="487"/>
                </a:lnTo>
                <a:lnTo>
                  <a:pt x="835" y="517"/>
                </a:lnTo>
                <a:lnTo>
                  <a:pt x="829" y="545"/>
                </a:lnTo>
                <a:lnTo>
                  <a:pt x="825" y="573"/>
                </a:lnTo>
                <a:lnTo>
                  <a:pt x="822" y="601"/>
                </a:lnTo>
                <a:lnTo>
                  <a:pt x="822" y="601"/>
                </a:lnTo>
                <a:lnTo>
                  <a:pt x="825" y="604"/>
                </a:lnTo>
                <a:lnTo>
                  <a:pt x="829" y="605"/>
                </a:lnTo>
                <a:lnTo>
                  <a:pt x="832" y="605"/>
                </a:lnTo>
                <a:lnTo>
                  <a:pt x="836" y="605"/>
                </a:lnTo>
                <a:lnTo>
                  <a:pt x="842" y="601"/>
                </a:lnTo>
                <a:lnTo>
                  <a:pt x="846" y="594"/>
                </a:lnTo>
                <a:lnTo>
                  <a:pt x="856" y="577"/>
                </a:lnTo>
                <a:lnTo>
                  <a:pt x="862" y="570"/>
                </a:lnTo>
                <a:lnTo>
                  <a:pt x="867" y="564"/>
                </a:lnTo>
                <a:lnTo>
                  <a:pt x="867" y="564"/>
                </a:lnTo>
                <a:lnTo>
                  <a:pt x="867" y="546"/>
                </a:lnTo>
                <a:lnTo>
                  <a:pt x="866" y="531"/>
                </a:lnTo>
                <a:lnTo>
                  <a:pt x="866" y="518"/>
                </a:lnTo>
                <a:lnTo>
                  <a:pt x="866" y="511"/>
                </a:lnTo>
                <a:lnTo>
                  <a:pt x="869" y="504"/>
                </a:lnTo>
                <a:lnTo>
                  <a:pt x="869" y="504"/>
                </a:lnTo>
                <a:lnTo>
                  <a:pt x="873" y="515"/>
                </a:lnTo>
                <a:lnTo>
                  <a:pt x="876" y="529"/>
                </a:lnTo>
                <a:lnTo>
                  <a:pt x="878" y="560"/>
                </a:lnTo>
                <a:lnTo>
                  <a:pt x="881" y="574"/>
                </a:lnTo>
                <a:lnTo>
                  <a:pt x="884" y="587"/>
                </a:lnTo>
                <a:lnTo>
                  <a:pt x="887" y="592"/>
                </a:lnTo>
                <a:lnTo>
                  <a:pt x="890" y="595"/>
                </a:lnTo>
                <a:lnTo>
                  <a:pt x="894" y="599"/>
                </a:lnTo>
                <a:lnTo>
                  <a:pt x="898" y="601"/>
                </a:lnTo>
                <a:lnTo>
                  <a:pt x="898" y="601"/>
                </a:lnTo>
                <a:lnTo>
                  <a:pt x="905" y="587"/>
                </a:lnTo>
                <a:lnTo>
                  <a:pt x="914" y="571"/>
                </a:lnTo>
                <a:lnTo>
                  <a:pt x="921" y="557"/>
                </a:lnTo>
                <a:lnTo>
                  <a:pt x="926" y="540"/>
                </a:lnTo>
                <a:lnTo>
                  <a:pt x="926" y="540"/>
                </a:lnTo>
                <a:lnTo>
                  <a:pt x="923" y="529"/>
                </a:lnTo>
                <a:lnTo>
                  <a:pt x="919" y="518"/>
                </a:lnTo>
                <a:lnTo>
                  <a:pt x="914" y="491"/>
                </a:lnTo>
                <a:lnTo>
                  <a:pt x="907" y="465"/>
                </a:lnTo>
                <a:lnTo>
                  <a:pt x="901" y="452"/>
                </a:lnTo>
                <a:lnTo>
                  <a:pt x="895" y="439"/>
                </a:lnTo>
                <a:lnTo>
                  <a:pt x="895" y="439"/>
                </a:lnTo>
                <a:lnTo>
                  <a:pt x="891" y="446"/>
                </a:lnTo>
                <a:lnTo>
                  <a:pt x="885" y="449"/>
                </a:lnTo>
                <a:lnTo>
                  <a:pt x="878" y="449"/>
                </a:lnTo>
                <a:lnTo>
                  <a:pt x="871" y="448"/>
                </a:lnTo>
                <a:lnTo>
                  <a:pt x="856" y="442"/>
                </a:lnTo>
                <a:lnTo>
                  <a:pt x="843" y="438"/>
                </a:lnTo>
                <a:lnTo>
                  <a:pt x="843" y="438"/>
                </a:lnTo>
                <a:lnTo>
                  <a:pt x="834" y="458"/>
                </a:lnTo>
                <a:lnTo>
                  <a:pt x="822" y="476"/>
                </a:lnTo>
                <a:lnTo>
                  <a:pt x="800" y="512"/>
                </a:lnTo>
                <a:lnTo>
                  <a:pt x="776" y="547"/>
                </a:lnTo>
                <a:lnTo>
                  <a:pt x="766" y="566"/>
                </a:lnTo>
                <a:lnTo>
                  <a:pt x="756" y="585"/>
                </a:lnTo>
                <a:lnTo>
                  <a:pt x="756" y="585"/>
                </a:lnTo>
                <a:lnTo>
                  <a:pt x="762" y="587"/>
                </a:lnTo>
                <a:lnTo>
                  <a:pt x="768" y="588"/>
                </a:lnTo>
                <a:lnTo>
                  <a:pt x="773" y="588"/>
                </a:lnTo>
                <a:lnTo>
                  <a:pt x="777" y="590"/>
                </a:lnTo>
                <a:lnTo>
                  <a:pt x="777" y="590"/>
                </a:lnTo>
                <a:lnTo>
                  <a:pt x="787" y="580"/>
                </a:lnTo>
                <a:lnTo>
                  <a:pt x="796" y="570"/>
                </a:lnTo>
                <a:lnTo>
                  <a:pt x="803" y="560"/>
                </a:lnTo>
                <a:lnTo>
                  <a:pt x="810" y="553"/>
                </a:lnTo>
                <a:lnTo>
                  <a:pt x="810" y="553"/>
                </a:lnTo>
                <a:close/>
                <a:moveTo>
                  <a:pt x="975" y="514"/>
                </a:moveTo>
                <a:lnTo>
                  <a:pt x="975" y="514"/>
                </a:lnTo>
                <a:lnTo>
                  <a:pt x="980" y="526"/>
                </a:lnTo>
                <a:lnTo>
                  <a:pt x="984" y="540"/>
                </a:lnTo>
                <a:lnTo>
                  <a:pt x="988" y="569"/>
                </a:lnTo>
                <a:lnTo>
                  <a:pt x="991" y="583"/>
                </a:lnTo>
                <a:lnTo>
                  <a:pt x="994" y="597"/>
                </a:lnTo>
                <a:lnTo>
                  <a:pt x="999" y="609"/>
                </a:lnTo>
                <a:lnTo>
                  <a:pt x="1005" y="622"/>
                </a:lnTo>
                <a:lnTo>
                  <a:pt x="1005" y="622"/>
                </a:lnTo>
                <a:lnTo>
                  <a:pt x="1005" y="612"/>
                </a:lnTo>
                <a:lnTo>
                  <a:pt x="1006" y="602"/>
                </a:lnTo>
                <a:lnTo>
                  <a:pt x="1009" y="585"/>
                </a:lnTo>
                <a:lnTo>
                  <a:pt x="1012" y="567"/>
                </a:lnTo>
                <a:lnTo>
                  <a:pt x="1013" y="556"/>
                </a:lnTo>
                <a:lnTo>
                  <a:pt x="1012" y="543"/>
                </a:lnTo>
                <a:lnTo>
                  <a:pt x="1012" y="543"/>
                </a:lnTo>
                <a:lnTo>
                  <a:pt x="1003" y="540"/>
                </a:lnTo>
                <a:lnTo>
                  <a:pt x="996" y="538"/>
                </a:lnTo>
                <a:lnTo>
                  <a:pt x="991" y="533"/>
                </a:lnTo>
                <a:lnTo>
                  <a:pt x="988" y="531"/>
                </a:lnTo>
                <a:lnTo>
                  <a:pt x="987" y="528"/>
                </a:lnTo>
                <a:lnTo>
                  <a:pt x="987" y="528"/>
                </a:lnTo>
                <a:lnTo>
                  <a:pt x="987" y="521"/>
                </a:lnTo>
                <a:lnTo>
                  <a:pt x="988" y="514"/>
                </a:lnTo>
                <a:lnTo>
                  <a:pt x="988" y="510"/>
                </a:lnTo>
                <a:lnTo>
                  <a:pt x="987" y="508"/>
                </a:lnTo>
                <a:lnTo>
                  <a:pt x="985" y="508"/>
                </a:lnTo>
                <a:lnTo>
                  <a:pt x="985" y="508"/>
                </a:lnTo>
                <a:lnTo>
                  <a:pt x="982" y="508"/>
                </a:lnTo>
                <a:lnTo>
                  <a:pt x="981" y="511"/>
                </a:lnTo>
                <a:lnTo>
                  <a:pt x="978" y="512"/>
                </a:lnTo>
                <a:lnTo>
                  <a:pt x="975" y="514"/>
                </a:lnTo>
                <a:lnTo>
                  <a:pt x="975" y="514"/>
                </a:lnTo>
                <a:close/>
                <a:moveTo>
                  <a:pt x="1100" y="731"/>
                </a:moveTo>
                <a:lnTo>
                  <a:pt x="1100" y="731"/>
                </a:lnTo>
                <a:lnTo>
                  <a:pt x="1114" y="715"/>
                </a:lnTo>
                <a:lnTo>
                  <a:pt x="1127" y="695"/>
                </a:lnTo>
                <a:lnTo>
                  <a:pt x="1137" y="674"/>
                </a:lnTo>
                <a:lnTo>
                  <a:pt x="1145" y="651"/>
                </a:lnTo>
                <a:lnTo>
                  <a:pt x="1152" y="627"/>
                </a:lnTo>
                <a:lnTo>
                  <a:pt x="1158" y="604"/>
                </a:lnTo>
                <a:lnTo>
                  <a:pt x="1162" y="577"/>
                </a:lnTo>
                <a:lnTo>
                  <a:pt x="1166" y="550"/>
                </a:lnTo>
                <a:lnTo>
                  <a:pt x="1166" y="550"/>
                </a:lnTo>
                <a:lnTo>
                  <a:pt x="1163" y="550"/>
                </a:lnTo>
                <a:lnTo>
                  <a:pt x="1161" y="550"/>
                </a:lnTo>
                <a:lnTo>
                  <a:pt x="1156" y="552"/>
                </a:lnTo>
                <a:lnTo>
                  <a:pt x="1152" y="550"/>
                </a:lnTo>
                <a:lnTo>
                  <a:pt x="1152" y="550"/>
                </a:lnTo>
                <a:lnTo>
                  <a:pt x="1148" y="546"/>
                </a:lnTo>
                <a:lnTo>
                  <a:pt x="1145" y="542"/>
                </a:lnTo>
                <a:lnTo>
                  <a:pt x="1138" y="531"/>
                </a:lnTo>
                <a:lnTo>
                  <a:pt x="1133" y="521"/>
                </a:lnTo>
                <a:lnTo>
                  <a:pt x="1128" y="517"/>
                </a:lnTo>
                <a:lnTo>
                  <a:pt x="1123" y="514"/>
                </a:lnTo>
                <a:lnTo>
                  <a:pt x="1123" y="514"/>
                </a:lnTo>
                <a:lnTo>
                  <a:pt x="1117" y="569"/>
                </a:lnTo>
                <a:lnTo>
                  <a:pt x="1110" y="622"/>
                </a:lnTo>
                <a:lnTo>
                  <a:pt x="1104" y="675"/>
                </a:lnTo>
                <a:lnTo>
                  <a:pt x="1100" y="731"/>
                </a:lnTo>
                <a:lnTo>
                  <a:pt x="1100" y="731"/>
                </a:lnTo>
                <a:close/>
                <a:moveTo>
                  <a:pt x="1027" y="554"/>
                </a:moveTo>
                <a:lnTo>
                  <a:pt x="1027" y="554"/>
                </a:lnTo>
                <a:lnTo>
                  <a:pt x="1026" y="574"/>
                </a:lnTo>
                <a:lnTo>
                  <a:pt x="1023" y="594"/>
                </a:lnTo>
                <a:lnTo>
                  <a:pt x="1016" y="629"/>
                </a:lnTo>
                <a:lnTo>
                  <a:pt x="1015" y="646"/>
                </a:lnTo>
                <a:lnTo>
                  <a:pt x="1015" y="663"/>
                </a:lnTo>
                <a:lnTo>
                  <a:pt x="1016" y="679"/>
                </a:lnTo>
                <a:lnTo>
                  <a:pt x="1019" y="688"/>
                </a:lnTo>
                <a:lnTo>
                  <a:pt x="1022" y="696"/>
                </a:lnTo>
                <a:lnTo>
                  <a:pt x="1022" y="696"/>
                </a:lnTo>
                <a:lnTo>
                  <a:pt x="1026" y="691"/>
                </a:lnTo>
                <a:lnTo>
                  <a:pt x="1029" y="684"/>
                </a:lnTo>
                <a:lnTo>
                  <a:pt x="1033" y="671"/>
                </a:lnTo>
                <a:lnTo>
                  <a:pt x="1036" y="665"/>
                </a:lnTo>
                <a:lnTo>
                  <a:pt x="1040" y="661"/>
                </a:lnTo>
                <a:lnTo>
                  <a:pt x="1045" y="660"/>
                </a:lnTo>
                <a:lnTo>
                  <a:pt x="1053" y="660"/>
                </a:lnTo>
                <a:lnTo>
                  <a:pt x="1053" y="660"/>
                </a:lnTo>
                <a:lnTo>
                  <a:pt x="1058" y="661"/>
                </a:lnTo>
                <a:lnTo>
                  <a:pt x="1061" y="663"/>
                </a:lnTo>
                <a:lnTo>
                  <a:pt x="1065" y="665"/>
                </a:lnTo>
                <a:lnTo>
                  <a:pt x="1067" y="670"/>
                </a:lnTo>
                <a:lnTo>
                  <a:pt x="1071" y="678"/>
                </a:lnTo>
                <a:lnTo>
                  <a:pt x="1074" y="689"/>
                </a:lnTo>
                <a:lnTo>
                  <a:pt x="1079" y="712"/>
                </a:lnTo>
                <a:lnTo>
                  <a:pt x="1082" y="722"/>
                </a:lnTo>
                <a:lnTo>
                  <a:pt x="1086" y="730"/>
                </a:lnTo>
                <a:lnTo>
                  <a:pt x="1086" y="730"/>
                </a:lnTo>
                <a:lnTo>
                  <a:pt x="1089" y="688"/>
                </a:lnTo>
                <a:lnTo>
                  <a:pt x="1093" y="646"/>
                </a:lnTo>
                <a:lnTo>
                  <a:pt x="1097" y="606"/>
                </a:lnTo>
                <a:lnTo>
                  <a:pt x="1100" y="574"/>
                </a:lnTo>
                <a:lnTo>
                  <a:pt x="1100" y="574"/>
                </a:lnTo>
                <a:lnTo>
                  <a:pt x="1099" y="576"/>
                </a:lnTo>
                <a:lnTo>
                  <a:pt x="1097" y="576"/>
                </a:lnTo>
                <a:lnTo>
                  <a:pt x="1093" y="576"/>
                </a:lnTo>
                <a:lnTo>
                  <a:pt x="1086" y="574"/>
                </a:lnTo>
                <a:lnTo>
                  <a:pt x="1086" y="574"/>
                </a:lnTo>
                <a:lnTo>
                  <a:pt x="1078" y="560"/>
                </a:lnTo>
                <a:lnTo>
                  <a:pt x="1069" y="546"/>
                </a:lnTo>
                <a:lnTo>
                  <a:pt x="1061" y="533"/>
                </a:lnTo>
                <a:lnTo>
                  <a:pt x="1051" y="521"/>
                </a:lnTo>
                <a:lnTo>
                  <a:pt x="1051" y="521"/>
                </a:lnTo>
                <a:lnTo>
                  <a:pt x="1048" y="532"/>
                </a:lnTo>
                <a:lnTo>
                  <a:pt x="1043" y="540"/>
                </a:lnTo>
                <a:lnTo>
                  <a:pt x="1036" y="547"/>
                </a:lnTo>
                <a:lnTo>
                  <a:pt x="1027" y="554"/>
                </a:lnTo>
                <a:lnTo>
                  <a:pt x="1027" y="554"/>
                </a:lnTo>
                <a:close/>
                <a:moveTo>
                  <a:pt x="929" y="580"/>
                </a:moveTo>
                <a:lnTo>
                  <a:pt x="929" y="580"/>
                </a:lnTo>
                <a:lnTo>
                  <a:pt x="935" y="577"/>
                </a:lnTo>
                <a:lnTo>
                  <a:pt x="939" y="576"/>
                </a:lnTo>
                <a:lnTo>
                  <a:pt x="943" y="577"/>
                </a:lnTo>
                <a:lnTo>
                  <a:pt x="946" y="580"/>
                </a:lnTo>
                <a:lnTo>
                  <a:pt x="953" y="585"/>
                </a:lnTo>
                <a:lnTo>
                  <a:pt x="956" y="588"/>
                </a:lnTo>
                <a:lnTo>
                  <a:pt x="960" y="591"/>
                </a:lnTo>
                <a:lnTo>
                  <a:pt x="960" y="591"/>
                </a:lnTo>
                <a:lnTo>
                  <a:pt x="967" y="585"/>
                </a:lnTo>
                <a:lnTo>
                  <a:pt x="974" y="580"/>
                </a:lnTo>
                <a:lnTo>
                  <a:pt x="974" y="580"/>
                </a:lnTo>
                <a:lnTo>
                  <a:pt x="970" y="564"/>
                </a:lnTo>
                <a:lnTo>
                  <a:pt x="967" y="549"/>
                </a:lnTo>
                <a:lnTo>
                  <a:pt x="961" y="536"/>
                </a:lnTo>
                <a:lnTo>
                  <a:pt x="958" y="531"/>
                </a:lnTo>
                <a:lnTo>
                  <a:pt x="954" y="525"/>
                </a:lnTo>
                <a:lnTo>
                  <a:pt x="954" y="525"/>
                </a:lnTo>
                <a:lnTo>
                  <a:pt x="946" y="538"/>
                </a:lnTo>
                <a:lnTo>
                  <a:pt x="937" y="552"/>
                </a:lnTo>
                <a:lnTo>
                  <a:pt x="932" y="567"/>
                </a:lnTo>
                <a:lnTo>
                  <a:pt x="929" y="580"/>
                </a:lnTo>
                <a:lnTo>
                  <a:pt x="929" y="580"/>
                </a:lnTo>
                <a:close/>
                <a:moveTo>
                  <a:pt x="1401" y="1122"/>
                </a:moveTo>
                <a:lnTo>
                  <a:pt x="1401" y="1122"/>
                </a:lnTo>
                <a:lnTo>
                  <a:pt x="1412" y="1108"/>
                </a:lnTo>
                <a:lnTo>
                  <a:pt x="1423" y="1095"/>
                </a:lnTo>
                <a:lnTo>
                  <a:pt x="1437" y="1084"/>
                </a:lnTo>
                <a:lnTo>
                  <a:pt x="1450" y="1073"/>
                </a:lnTo>
                <a:lnTo>
                  <a:pt x="1464" y="1061"/>
                </a:lnTo>
                <a:lnTo>
                  <a:pt x="1476" y="1049"/>
                </a:lnTo>
                <a:lnTo>
                  <a:pt x="1488" y="1036"/>
                </a:lnTo>
                <a:lnTo>
                  <a:pt x="1498" y="1021"/>
                </a:lnTo>
                <a:lnTo>
                  <a:pt x="1498" y="1021"/>
                </a:lnTo>
                <a:lnTo>
                  <a:pt x="1503" y="1016"/>
                </a:lnTo>
                <a:lnTo>
                  <a:pt x="1510" y="1014"/>
                </a:lnTo>
                <a:lnTo>
                  <a:pt x="1510" y="1014"/>
                </a:lnTo>
                <a:lnTo>
                  <a:pt x="1516" y="1002"/>
                </a:lnTo>
                <a:lnTo>
                  <a:pt x="1519" y="998"/>
                </a:lnTo>
                <a:lnTo>
                  <a:pt x="1521" y="991"/>
                </a:lnTo>
                <a:lnTo>
                  <a:pt x="1521" y="991"/>
                </a:lnTo>
                <a:lnTo>
                  <a:pt x="1540" y="974"/>
                </a:lnTo>
                <a:lnTo>
                  <a:pt x="1558" y="956"/>
                </a:lnTo>
                <a:lnTo>
                  <a:pt x="1575" y="936"/>
                </a:lnTo>
                <a:lnTo>
                  <a:pt x="1590" y="917"/>
                </a:lnTo>
                <a:lnTo>
                  <a:pt x="1606" y="897"/>
                </a:lnTo>
                <a:lnTo>
                  <a:pt x="1621" y="875"/>
                </a:lnTo>
                <a:lnTo>
                  <a:pt x="1634" y="854"/>
                </a:lnTo>
                <a:lnTo>
                  <a:pt x="1648" y="831"/>
                </a:lnTo>
                <a:lnTo>
                  <a:pt x="1648" y="831"/>
                </a:lnTo>
                <a:lnTo>
                  <a:pt x="1653" y="799"/>
                </a:lnTo>
                <a:lnTo>
                  <a:pt x="1655" y="783"/>
                </a:lnTo>
                <a:lnTo>
                  <a:pt x="1655" y="768"/>
                </a:lnTo>
                <a:lnTo>
                  <a:pt x="1655" y="752"/>
                </a:lnTo>
                <a:lnTo>
                  <a:pt x="1652" y="737"/>
                </a:lnTo>
                <a:lnTo>
                  <a:pt x="1649" y="723"/>
                </a:lnTo>
                <a:lnTo>
                  <a:pt x="1644" y="708"/>
                </a:lnTo>
                <a:lnTo>
                  <a:pt x="1644" y="708"/>
                </a:lnTo>
                <a:lnTo>
                  <a:pt x="1641" y="703"/>
                </a:lnTo>
                <a:lnTo>
                  <a:pt x="1635" y="698"/>
                </a:lnTo>
                <a:lnTo>
                  <a:pt x="1624" y="685"/>
                </a:lnTo>
                <a:lnTo>
                  <a:pt x="1624" y="685"/>
                </a:lnTo>
                <a:lnTo>
                  <a:pt x="1614" y="670"/>
                </a:lnTo>
                <a:lnTo>
                  <a:pt x="1603" y="651"/>
                </a:lnTo>
                <a:lnTo>
                  <a:pt x="1578" y="611"/>
                </a:lnTo>
                <a:lnTo>
                  <a:pt x="1578" y="611"/>
                </a:lnTo>
                <a:lnTo>
                  <a:pt x="1573" y="602"/>
                </a:lnTo>
                <a:lnTo>
                  <a:pt x="1568" y="591"/>
                </a:lnTo>
                <a:lnTo>
                  <a:pt x="1559" y="566"/>
                </a:lnTo>
                <a:lnTo>
                  <a:pt x="1549" y="545"/>
                </a:lnTo>
                <a:lnTo>
                  <a:pt x="1545" y="536"/>
                </a:lnTo>
                <a:lnTo>
                  <a:pt x="1541" y="531"/>
                </a:lnTo>
                <a:lnTo>
                  <a:pt x="1541" y="531"/>
                </a:lnTo>
                <a:lnTo>
                  <a:pt x="1541" y="533"/>
                </a:lnTo>
                <a:lnTo>
                  <a:pt x="1541" y="533"/>
                </a:lnTo>
                <a:lnTo>
                  <a:pt x="1544" y="554"/>
                </a:lnTo>
                <a:lnTo>
                  <a:pt x="1544" y="578"/>
                </a:lnTo>
                <a:lnTo>
                  <a:pt x="1542" y="602"/>
                </a:lnTo>
                <a:lnTo>
                  <a:pt x="1540" y="626"/>
                </a:lnTo>
                <a:lnTo>
                  <a:pt x="1535" y="650"/>
                </a:lnTo>
                <a:lnTo>
                  <a:pt x="1530" y="672"/>
                </a:lnTo>
                <a:lnTo>
                  <a:pt x="1523" y="695"/>
                </a:lnTo>
                <a:lnTo>
                  <a:pt x="1513" y="713"/>
                </a:lnTo>
                <a:lnTo>
                  <a:pt x="1513" y="713"/>
                </a:lnTo>
                <a:lnTo>
                  <a:pt x="1514" y="716"/>
                </a:lnTo>
                <a:lnTo>
                  <a:pt x="1514" y="720"/>
                </a:lnTo>
                <a:lnTo>
                  <a:pt x="1513" y="727"/>
                </a:lnTo>
                <a:lnTo>
                  <a:pt x="1512" y="734"/>
                </a:lnTo>
                <a:lnTo>
                  <a:pt x="1512" y="737"/>
                </a:lnTo>
                <a:lnTo>
                  <a:pt x="1512" y="741"/>
                </a:lnTo>
                <a:lnTo>
                  <a:pt x="1512" y="741"/>
                </a:lnTo>
                <a:lnTo>
                  <a:pt x="1507" y="745"/>
                </a:lnTo>
                <a:lnTo>
                  <a:pt x="1503" y="751"/>
                </a:lnTo>
                <a:lnTo>
                  <a:pt x="1496" y="761"/>
                </a:lnTo>
                <a:lnTo>
                  <a:pt x="1490" y="772"/>
                </a:lnTo>
                <a:lnTo>
                  <a:pt x="1485" y="783"/>
                </a:lnTo>
                <a:lnTo>
                  <a:pt x="1485" y="783"/>
                </a:lnTo>
                <a:lnTo>
                  <a:pt x="1472" y="800"/>
                </a:lnTo>
                <a:lnTo>
                  <a:pt x="1458" y="814"/>
                </a:lnTo>
                <a:lnTo>
                  <a:pt x="1444" y="830"/>
                </a:lnTo>
                <a:lnTo>
                  <a:pt x="1430" y="847"/>
                </a:lnTo>
                <a:lnTo>
                  <a:pt x="1430" y="847"/>
                </a:lnTo>
                <a:lnTo>
                  <a:pt x="1427" y="851"/>
                </a:lnTo>
                <a:lnTo>
                  <a:pt x="1425" y="856"/>
                </a:lnTo>
                <a:lnTo>
                  <a:pt x="1423" y="861"/>
                </a:lnTo>
                <a:lnTo>
                  <a:pt x="1420" y="865"/>
                </a:lnTo>
                <a:lnTo>
                  <a:pt x="1420" y="865"/>
                </a:lnTo>
                <a:lnTo>
                  <a:pt x="1415" y="872"/>
                </a:lnTo>
                <a:lnTo>
                  <a:pt x="1409" y="876"/>
                </a:lnTo>
                <a:lnTo>
                  <a:pt x="1395" y="886"/>
                </a:lnTo>
                <a:lnTo>
                  <a:pt x="1380" y="896"/>
                </a:lnTo>
                <a:lnTo>
                  <a:pt x="1366" y="907"/>
                </a:lnTo>
                <a:lnTo>
                  <a:pt x="1366" y="907"/>
                </a:lnTo>
                <a:lnTo>
                  <a:pt x="1357" y="914"/>
                </a:lnTo>
                <a:lnTo>
                  <a:pt x="1349" y="922"/>
                </a:lnTo>
                <a:lnTo>
                  <a:pt x="1349" y="922"/>
                </a:lnTo>
                <a:lnTo>
                  <a:pt x="1343" y="925"/>
                </a:lnTo>
                <a:lnTo>
                  <a:pt x="1337" y="928"/>
                </a:lnTo>
                <a:lnTo>
                  <a:pt x="1325" y="934"/>
                </a:lnTo>
                <a:lnTo>
                  <a:pt x="1325" y="934"/>
                </a:lnTo>
                <a:lnTo>
                  <a:pt x="1321" y="936"/>
                </a:lnTo>
                <a:lnTo>
                  <a:pt x="1318" y="941"/>
                </a:lnTo>
                <a:lnTo>
                  <a:pt x="1315" y="945"/>
                </a:lnTo>
                <a:lnTo>
                  <a:pt x="1311" y="949"/>
                </a:lnTo>
                <a:lnTo>
                  <a:pt x="1311" y="949"/>
                </a:lnTo>
                <a:lnTo>
                  <a:pt x="1301" y="956"/>
                </a:lnTo>
                <a:lnTo>
                  <a:pt x="1290" y="962"/>
                </a:lnTo>
                <a:lnTo>
                  <a:pt x="1279" y="967"/>
                </a:lnTo>
                <a:lnTo>
                  <a:pt x="1269" y="974"/>
                </a:lnTo>
                <a:lnTo>
                  <a:pt x="1269" y="974"/>
                </a:lnTo>
                <a:lnTo>
                  <a:pt x="1262" y="1005"/>
                </a:lnTo>
                <a:lnTo>
                  <a:pt x="1257" y="1035"/>
                </a:lnTo>
                <a:lnTo>
                  <a:pt x="1253" y="1061"/>
                </a:lnTo>
                <a:lnTo>
                  <a:pt x="1248" y="1087"/>
                </a:lnTo>
                <a:lnTo>
                  <a:pt x="1248" y="1087"/>
                </a:lnTo>
                <a:lnTo>
                  <a:pt x="1249" y="1084"/>
                </a:lnTo>
                <a:lnTo>
                  <a:pt x="1252" y="1082"/>
                </a:lnTo>
                <a:lnTo>
                  <a:pt x="1256" y="1082"/>
                </a:lnTo>
                <a:lnTo>
                  <a:pt x="1260" y="1082"/>
                </a:lnTo>
                <a:lnTo>
                  <a:pt x="1267" y="1087"/>
                </a:lnTo>
                <a:lnTo>
                  <a:pt x="1267" y="1087"/>
                </a:lnTo>
                <a:lnTo>
                  <a:pt x="1264" y="1087"/>
                </a:lnTo>
                <a:lnTo>
                  <a:pt x="1264" y="1087"/>
                </a:lnTo>
                <a:lnTo>
                  <a:pt x="1279" y="1089"/>
                </a:lnTo>
                <a:lnTo>
                  <a:pt x="1290" y="1089"/>
                </a:lnTo>
                <a:lnTo>
                  <a:pt x="1301" y="1091"/>
                </a:lnTo>
                <a:lnTo>
                  <a:pt x="1307" y="1092"/>
                </a:lnTo>
                <a:lnTo>
                  <a:pt x="1311" y="1095"/>
                </a:lnTo>
                <a:lnTo>
                  <a:pt x="1311" y="1095"/>
                </a:lnTo>
                <a:lnTo>
                  <a:pt x="1325" y="1105"/>
                </a:lnTo>
                <a:lnTo>
                  <a:pt x="1325" y="1105"/>
                </a:lnTo>
                <a:lnTo>
                  <a:pt x="1336" y="1113"/>
                </a:lnTo>
                <a:lnTo>
                  <a:pt x="1344" y="1123"/>
                </a:lnTo>
                <a:lnTo>
                  <a:pt x="1352" y="1134"/>
                </a:lnTo>
                <a:lnTo>
                  <a:pt x="1356" y="1150"/>
                </a:lnTo>
                <a:lnTo>
                  <a:pt x="1356" y="1150"/>
                </a:lnTo>
                <a:lnTo>
                  <a:pt x="1368" y="1143"/>
                </a:lnTo>
                <a:lnTo>
                  <a:pt x="1380" y="1136"/>
                </a:lnTo>
                <a:lnTo>
                  <a:pt x="1389" y="1129"/>
                </a:lnTo>
                <a:lnTo>
                  <a:pt x="1401" y="1122"/>
                </a:lnTo>
                <a:lnTo>
                  <a:pt x="1401" y="1122"/>
                </a:lnTo>
                <a:close/>
                <a:moveTo>
                  <a:pt x="636" y="597"/>
                </a:moveTo>
                <a:lnTo>
                  <a:pt x="636" y="597"/>
                </a:lnTo>
                <a:lnTo>
                  <a:pt x="641" y="597"/>
                </a:lnTo>
                <a:lnTo>
                  <a:pt x="645" y="597"/>
                </a:lnTo>
                <a:lnTo>
                  <a:pt x="650" y="598"/>
                </a:lnTo>
                <a:lnTo>
                  <a:pt x="652" y="599"/>
                </a:lnTo>
                <a:lnTo>
                  <a:pt x="661" y="605"/>
                </a:lnTo>
                <a:lnTo>
                  <a:pt x="668" y="609"/>
                </a:lnTo>
                <a:lnTo>
                  <a:pt x="668" y="609"/>
                </a:lnTo>
                <a:lnTo>
                  <a:pt x="672" y="608"/>
                </a:lnTo>
                <a:lnTo>
                  <a:pt x="673" y="605"/>
                </a:lnTo>
                <a:lnTo>
                  <a:pt x="678" y="598"/>
                </a:lnTo>
                <a:lnTo>
                  <a:pt x="680" y="592"/>
                </a:lnTo>
                <a:lnTo>
                  <a:pt x="683" y="590"/>
                </a:lnTo>
                <a:lnTo>
                  <a:pt x="686" y="588"/>
                </a:lnTo>
                <a:lnTo>
                  <a:pt x="686" y="588"/>
                </a:lnTo>
                <a:lnTo>
                  <a:pt x="673" y="564"/>
                </a:lnTo>
                <a:lnTo>
                  <a:pt x="668" y="553"/>
                </a:lnTo>
                <a:lnTo>
                  <a:pt x="664" y="549"/>
                </a:lnTo>
                <a:lnTo>
                  <a:pt x="658" y="545"/>
                </a:lnTo>
                <a:lnTo>
                  <a:pt x="658" y="545"/>
                </a:lnTo>
                <a:lnTo>
                  <a:pt x="651" y="557"/>
                </a:lnTo>
                <a:lnTo>
                  <a:pt x="645" y="571"/>
                </a:lnTo>
                <a:lnTo>
                  <a:pt x="636" y="597"/>
                </a:lnTo>
                <a:lnTo>
                  <a:pt x="636" y="597"/>
                </a:lnTo>
                <a:close/>
                <a:moveTo>
                  <a:pt x="915" y="595"/>
                </a:moveTo>
                <a:lnTo>
                  <a:pt x="915" y="595"/>
                </a:lnTo>
                <a:lnTo>
                  <a:pt x="905" y="613"/>
                </a:lnTo>
                <a:lnTo>
                  <a:pt x="897" y="632"/>
                </a:lnTo>
                <a:lnTo>
                  <a:pt x="880" y="671"/>
                </a:lnTo>
                <a:lnTo>
                  <a:pt x="871" y="689"/>
                </a:lnTo>
                <a:lnTo>
                  <a:pt x="862" y="709"/>
                </a:lnTo>
                <a:lnTo>
                  <a:pt x="852" y="726"/>
                </a:lnTo>
                <a:lnTo>
                  <a:pt x="842" y="743"/>
                </a:lnTo>
                <a:lnTo>
                  <a:pt x="842" y="743"/>
                </a:lnTo>
                <a:lnTo>
                  <a:pt x="842" y="750"/>
                </a:lnTo>
                <a:lnTo>
                  <a:pt x="845" y="754"/>
                </a:lnTo>
                <a:lnTo>
                  <a:pt x="846" y="759"/>
                </a:lnTo>
                <a:lnTo>
                  <a:pt x="845" y="764"/>
                </a:lnTo>
                <a:lnTo>
                  <a:pt x="845" y="764"/>
                </a:lnTo>
                <a:lnTo>
                  <a:pt x="852" y="762"/>
                </a:lnTo>
                <a:lnTo>
                  <a:pt x="857" y="761"/>
                </a:lnTo>
                <a:lnTo>
                  <a:pt x="867" y="752"/>
                </a:lnTo>
                <a:lnTo>
                  <a:pt x="871" y="750"/>
                </a:lnTo>
                <a:lnTo>
                  <a:pt x="877" y="747"/>
                </a:lnTo>
                <a:lnTo>
                  <a:pt x="883" y="744"/>
                </a:lnTo>
                <a:lnTo>
                  <a:pt x="890" y="743"/>
                </a:lnTo>
                <a:lnTo>
                  <a:pt x="890" y="743"/>
                </a:lnTo>
                <a:lnTo>
                  <a:pt x="891" y="744"/>
                </a:lnTo>
                <a:lnTo>
                  <a:pt x="894" y="745"/>
                </a:lnTo>
                <a:lnTo>
                  <a:pt x="894" y="745"/>
                </a:lnTo>
                <a:lnTo>
                  <a:pt x="895" y="755"/>
                </a:lnTo>
                <a:lnTo>
                  <a:pt x="897" y="765"/>
                </a:lnTo>
                <a:lnTo>
                  <a:pt x="899" y="771"/>
                </a:lnTo>
                <a:lnTo>
                  <a:pt x="901" y="776"/>
                </a:lnTo>
                <a:lnTo>
                  <a:pt x="905" y="779"/>
                </a:lnTo>
                <a:lnTo>
                  <a:pt x="911" y="782"/>
                </a:lnTo>
                <a:lnTo>
                  <a:pt x="911" y="782"/>
                </a:lnTo>
                <a:lnTo>
                  <a:pt x="916" y="775"/>
                </a:lnTo>
                <a:lnTo>
                  <a:pt x="921" y="768"/>
                </a:lnTo>
                <a:lnTo>
                  <a:pt x="926" y="751"/>
                </a:lnTo>
                <a:lnTo>
                  <a:pt x="930" y="743"/>
                </a:lnTo>
                <a:lnTo>
                  <a:pt x="933" y="734"/>
                </a:lnTo>
                <a:lnTo>
                  <a:pt x="939" y="729"/>
                </a:lnTo>
                <a:lnTo>
                  <a:pt x="946" y="723"/>
                </a:lnTo>
                <a:lnTo>
                  <a:pt x="946" y="723"/>
                </a:lnTo>
                <a:lnTo>
                  <a:pt x="951" y="729"/>
                </a:lnTo>
                <a:lnTo>
                  <a:pt x="956" y="734"/>
                </a:lnTo>
                <a:lnTo>
                  <a:pt x="961" y="748"/>
                </a:lnTo>
                <a:lnTo>
                  <a:pt x="965" y="754"/>
                </a:lnTo>
                <a:lnTo>
                  <a:pt x="968" y="761"/>
                </a:lnTo>
                <a:lnTo>
                  <a:pt x="974" y="765"/>
                </a:lnTo>
                <a:lnTo>
                  <a:pt x="981" y="768"/>
                </a:lnTo>
                <a:lnTo>
                  <a:pt x="981" y="768"/>
                </a:lnTo>
                <a:lnTo>
                  <a:pt x="989" y="757"/>
                </a:lnTo>
                <a:lnTo>
                  <a:pt x="995" y="744"/>
                </a:lnTo>
                <a:lnTo>
                  <a:pt x="1002" y="730"/>
                </a:lnTo>
                <a:lnTo>
                  <a:pt x="1009" y="717"/>
                </a:lnTo>
                <a:lnTo>
                  <a:pt x="1009" y="717"/>
                </a:lnTo>
                <a:lnTo>
                  <a:pt x="980" y="599"/>
                </a:lnTo>
                <a:lnTo>
                  <a:pt x="980" y="599"/>
                </a:lnTo>
                <a:lnTo>
                  <a:pt x="971" y="605"/>
                </a:lnTo>
                <a:lnTo>
                  <a:pt x="963" y="606"/>
                </a:lnTo>
                <a:lnTo>
                  <a:pt x="956" y="605"/>
                </a:lnTo>
                <a:lnTo>
                  <a:pt x="949" y="602"/>
                </a:lnTo>
                <a:lnTo>
                  <a:pt x="942" y="599"/>
                </a:lnTo>
                <a:lnTo>
                  <a:pt x="933" y="597"/>
                </a:lnTo>
                <a:lnTo>
                  <a:pt x="925" y="594"/>
                </a:lnTo>
                <a:lnTo>
                  <a:pt x="915" y="595"/>
                </a:lnTo>
                <a:lnTo>
                  <a:pt x="915" y="595"/>
                </a:lnTo>
                <a:close/>
                <a:moveTo>
                  <a:pt x="1214" y="599"/>
                </a:moveTo>
                <a:lnTo>
                  <a:pt x="1214" y="599"/>
                </a:lnTo>
                <a:lnTo>
                  <a:pt x="1207" y="613"/>
                </a:lnTo>
                <a:lnTo>
                  <a:pt x="1197" y="629"/>
                </a:lnTo>
                <a:lnTo>
                  <a:pt x="1189" y="642"/>
                </a:lnTo>
                <a:lnTo>
                  <a:pt x="1177" y="654"/>
                </a:lnTo>
                <a:lnTo>
                  <a:pt x="1177" y="654"/>
                </a:lnTo>
                <a:lnTo>
                  <a:pt x="1179" y="654"/>
                </a:lnTo>
                <a:lnTo>
                  <a:pt x="1180" y="656"/>
                </a:lnTo>
                <a:lnTo>
                  <a:pt x="1182" y="658"/>
                </a:lnTo>
                <a:lnTo>
                  <a:pt x="1183" y="661"/>
                </a:lnTo>
                <a:lnTo>
                  <a:pt x="1184" y="661"/>
                </a:lnTo>
                <a:lnTo>
                  <a:pt x="1187" y="661"/>
                </a:lnTo>
                <a:lnTo>
                  <a:pt x="1187" y="661"/>
                </a:lnTo>
                <a:lnTo>
                  <a:pt x="1193" y="658"/>
                </a:lnTo>
                <a:lnTo>
                  <a:pt x="1196" y="654"/>
                </a:lnTo>
                <a:lnTo>
                  <a:pt x="1200" y="643"/>
                </a:lnTo>
                <a:lnTo>
                  <a:pt x="1203" y="637"/>
                </a:lnTo>
                <a:lnTo>
                  <a:pt x="1207" y="633"/>
                </a:lnTo>
                <a:lnTo>
                  <a:pt x="1211" y="632"/>
                </a:lnTo>
                <a:lnTo>
                  <a:pt x="1218" y="632"/>
                </a:lnTo>
                <a:lnTo>
                  <a:pt x="1218" y="632"/>
                </a:lnTo>
                <a:lnTo>
                  <a:pt x="1220" y="637"/>
                </a:lnTo>
                <a:lnTo>
                  <a:pt x="1222" y="642"/>
                </a:lnTo>
                <a:lnTo>
                  <a:pt x="1227" y="644"/>
                </a:lnTo>
                <a:lnTo>
                  <a:pt x="1232" y="646"/>
                </a:lnTo>
                <a:lnTo>
                  <a:pt x="1232" y="646"/>
                </a:lnTo>
                <a:lnTo>
                  <a:pt x="1229" y="632"/>
                </a:lnTo>
                <a:lnTo>
                  <a:pt x="1228" y="618"/>
                </a:lnTo>
                <a:lnTo>
                  <a:pt x="1227" y="604"/>
                </a:lnTo>
                <a:lnTo>
                  <a:pt x="1224" y="598"/>
                </a:lnTo>
                <a:lnTo>
                  <a:pt x="1220" y="594"/>
                </a:lnTo>
                <a:lnTo>
                  <a:pt x="1220" y="594"/>
                </a:lnTo>
                <a:lnTo>
                  <a:pt x="1220" y="598"/>
                </a:lnTo>
                <a:lnTo>
                  <a:pt x="1218" y="602"/>
                </a:lnTo>
                <a:lnTo>
                  <a:pt x="1217" y="604"/>
                </a:lnTo>
                <a:lnTo>
                  <a:pt x="1215" y="604"/>
                </a:lnTo>
                <a:lnTo>
                  <a:pt x="1214" y="599"/>
                </a:lnTo>
                <a:lnTo>
                  <a:pt x="1214" y="599"/>
                </a:lnTo>
                <a:close/>
                <a:moveTo>
                  <a:pt x="789" y="595"/>
                </a:moveTo>
                <a:lnTo>
                  <a:pt x="789" y="595"/>
                </a:lnTo>
                <a:lnTo>
                  <a:pt x="770" y="604"/>
                </a:lnTo>
                <a:lnTo>
                  <a:pt x="761" y="606"/>
                </a:lnTo>
                <a:lnTo>
                  <a:pt x="749" y="609"/>
                </a:lnTo>
                <a:lnTo>
                  <a:pt x="749" y="609"/>
                </a:lnTo>
                <a:lnTo>
                  <a:pt x="746" y="654"/>
                </a:lnTo>
                <a:lnTo>
                  <a:pt x="744" y="692"/>
                </a:lnTo>
                <a:lnTo>
                  <a:pt x="744" y="692"/>
                </a:lnTo>
                <a:lnTo>
                  <a:pt x="759" y="716"/>
                </a:lnTo>
                <a:lnTo>
                  <a:pt x="773" y="737"/>
                </a:lnTo>
                <a:lnTo>
                  <a:pt x="773" y="737"/>
                </a:lnTo>
                <a:lnTo>
                  <a:pt x="779" y="729"/>
                </a:lnTo>
                <a:lnTo>
                  <a:pt x="783" y="717"/>
                </a:lnTo>
                <a:lnTo>
                  <a:pt x="783" y="717"/>
                </a:lnTo>
                <a:lnTo>
                  <a:pt x="779" y="717"/>
                </a:lnTo>
                <a:lnTo>
                  <a:pt x="775" y="715"/>
                </a:lnTo>
                <a:lnTo>
                  <a:pt x="769" y="710"/>
                </a:lnTo>
                <a:lnTo>
                  <a:pt x="769" y="710"/>
                </a:lnTo>
                <a:lnTo>
                  <a:pt x="769" y="698"/>
                </a:lnTo>
                <a:lnTo>
                  <a:pt x="769" y="698"/>
                </a:lnTo>
                <a:lnTo>
                  <a:pt x="776" y="696"/>
                </a:lnTo>
                <a:lnTo>
                  <a:pt x="779" y="696"/>
                </a:lnTo>
                <a:lnTo>
                  <a:pt x="782" y="701"/>
                </a:lnTo>
                <a:lnTo>
                  <a:pt x="782" y="701"/>
                </a:lnTo>
                <a:lnTo>
                  <a:pt x="782" y="688"/>
                </a:lnTo>
                <a:lnTo>
                  <a:pt x="783" y="674"/>
                </a:lnTo>
                <a:lnTo>
                  <a:pt x="786" y="644"/>
                </a:lnTo>
                <a:lnTo>
                  <a:pt x="790" y="616"/>
                </a:lnTo>
                <a:lnTo>
                  <a:pt x="790" y="604"/>
                </a:lnTo>
                <a:lnTo>
                  <a:pt x="789" y="595"/>
                </a:lnTo>
                <a:lnTo>
                  <a:pt x="789" y="595"/>
                </a:lnTo>
                <a:close/>
                <a:moveTo>
                  <a:pt x="797" y="691"/>
                </a:moveTo>
                <a:lnTo>
                  <a:pt x="797" y="691"/>
                </a:lnTo>
                <a:lnTo>
                  <a:pt x="800" y="686"/>
                </a:lnTo>
                <a:lnTo>
                  <a:pt x="804" y="684"/>
                </a:lnTo>
                <a:lnTo>
                  <a:pt x="808" y="682"/>
                </a:lnTo>
                <a:lnTo>
                  <a:pt x="811" y="682"/>
                </a:lnTo>
                <a:lnTo>
                  <a:pt x="814" y="684"/>
                </a:lnTo>
                <a:lnTo>
                  <a:pt x="818" y="685"/>
                </a:lnTo>
                <a:lnTo>
                  <a:pt x="824" y="692"/>
                </a:lnTo>
                <a:lnTo>
                  <a:pt x="828" y="699"/>
                </a:lnTo>
                <a:lnTo>
                  <a:pt x="832" y="709"/>
                </a:lnTo>
                <a:lnTo>
                  <a:pt x="835" y="717"/>
                </a:lnTo>
                <a:lnTo>
                  <a:pt x="835" y="726"/>
                </a:lnTo>
                <a:lnTo>
                  <a:pt x="835" y="726"/>
                </a:lnTo>
                <a:lnTo>
                  <a:pt x="842" y="715"/>
                </a:lnTo>
                <a:lnTo>
                  <a:pt x="846" y="702"/>
                </a:lnTo>
                <a:lnTo>
                  <a:pt x="850" y="689"/>
                </a:lnTo>
                <a:lnTo>
                  <a:pt x="852" y="674"/>
                </a:lnTo>
                <a:lnTo>
                  <a:pt x="853" y="644"/>
                </a:lnTo>
                <a:lnTo>
                  <a:pt x="855" y="615"/>
                </a:lnTo>
                <a:lnTo>
                  <a:pt x="855" y="615"/>
                </a:lnTo>
                <a:lnTo>
                  <a:pt x="852" y="618"/>
                </a:lnTo>
                <a:lnTo>
                  <a:pt x="849" y="620"/>
                </a:lnTo>
                <a:lnTo>
                  <a:pt x="843" y="622"/>
                </a:lnTo>
                <a:lnTo>
                  <a:pt x="838" y="623"/>
                </a:lnTo>
                <a:lnTo>
                  <a:pt x="825" y="622"/>
                </a:lnTo>
                <a:lnTo>
                  <a:pt x="819" y="619"/>
                </a:lnTo>
                <a:lnTo>
                  <a:pt x="814" y="616"/>
                </a:lnTo>
                <a:lnTo>
                  <a:pt x="814" y="616"/>
                </a:lnTo>
                <a:lnTo>
                  <a:pt x="812" y="612"/>
                </a:lnTo>
                <a:lnTo>
                  <a:pt x="811" y="605"/>
                </a:lnTo>
                <a:lnTo>
                  <a:pt x="810" y="599"/>
                </a:lnTo>
                <a:lnTo>
                  <a:pt x="808" y="597"/>
                </a:lnTo>
                <a:lnTo>
                  <a:pt x="807" y="595"/>
                </a:lnTo>
                <a:lnTo>
                  <a:pt x="807" y="595"/>
                </a:lnTo>
                <a:lnTo>
                  <a:pt x="801" y="620"/>
                </a:lnTo>
                <a:lnTo>
                  <a:pt x="797" y="646"/>
                </a:lnTo>
                <a:lnTo>
                  <a:pt x="796" y="670"/>
                </a:lnTo>
                <a:lnTo>
                  <a:pt x="796" y="681"/>
                </a:lnTo>
                <a:lnTo>
                  <a:pt x="797" y="691"/>
                </a:lnTo>
                <a:lnTo>
                  <a:pt x="797" y="691"/>
                </a:lnTo>
                <a:close/>
                <a:moveTo>
                  <a:pt x="863" y="682"/>
                </a:moveTo>
                <a:lnTo>
                  <a:pt x="863" y="682"/>
                </a:lnTo>
                <a:lnTo>
                  <a:pt x="876" y="650"/>
                </a:lnTo>
                <a:lnTo>
                  <a:pt x="883" y="633"/>
                </a:lnTo>
                <a:lnTo>
                  <a:pt x="890" y="619"/>
                </a:lnTo>
                <a:lnTo>
                  <a:pt x="890" y="619"/>
                </a:lnTo>
                <a:lnTo>
                  <a:pt x="885" y="618"/>
                </a:lnTo>
                <a:lnTo>
                  <a:pt x="883" y="616"/>
                </a:lnTo>
                <a:lnTo>
                  <a:pt x="878" y="611"/>
                </a:lnTo>
                <a:lnTo>
                  <a:pt x="870" y="597"/>
                </a:lnTo>
                <a:lnTo>
                  <a:pt x="870" y="597"/>
                </a:lnTo>
                <a:lnTo>
                  <a:pt x="869" y="608"/>
                </a:lnTo>
                <a:lnTo>
                  <a:pt x="866" y="618"/>
                </a:lnTo>
                <a:lnTo>
                  <a:pt x="864" y="640"/>
                </a:lnTo>
                <a:lnTo>
                  <a:pt x="864" y="661"/>
                </a:lnTo>
                <a:lnTo>
                  <a:pt x="863" y="682"/>
                </a:lnTo>
                <a:lnTo>
                  <a:pt x="863" y="682"/>
                </a:lnTo>
                <a:close/>
                <a:moveTo>
                  <a:pt x="668" y="629"/>
                </a:moveTo>
                <a:lnTo>
                  <a:pt x="668" y="629"/>
                </a:lnTo>
                <a:lnTo>
                  <a:pt x="665" y="627"/>
                </a:lnTo>
                <a:lnTo>
                  <a:pt x="662" y="627"/>
                </a:lnTo>
                <a:lnTo>
                  <a:pt x="657" y="623"/>
                </a:lnTo>
                <a:lnTo>
                  <a:pt x="652" y="619"/>
                </a:lnTo>
                <a:lnTo>
                  <a:pt x="647" y="616"/>
                </a:lnTo>
                <a:lnTo>
                  <a:pt x="647" y="616"/>
                </a:lnTo>
                <a:lnTo>
                  <a:pt x="637" y="620"/>
                </a:lnTo>
                <a:lnTo>
                  <a:pt x="627" y="625"/>
                </a:lnTo>
                <a:lnTo>
                  <a:pt x="627" y="625"/>
                </a:lnTo>
                <a:lnTo>
                  <a:pt x="617" y="660"/>
                </a:lnTo>
                <a:lnTo>
                  <a:pt x="605" y="693"/>
                </a:lnTo>
                <a:lnTo>
                  <a:pt x="591" y="726"/>
                </a:lnTo>
                <a:lnTo>
                  <a:pt x="577" y="757"/>
                </a:lnTo>
                <a:lnTo>
                  <a:pt x="577" y="757"/>
                </a:lnTo>
                <a:lnTo>
                  <a:pt x="586" y="757"/>
                </a:lnTo>
                <a:lnTo>
                  <a:pt x="589" y="757"/>
                </a:lnTo>
                <a:lnTo>
                  <a:pt x="592" y="758"/>
                </a:lnTo>
                <a:lnTo>
                  <a:pt x="592" y="758"/>
                </a:lnTo>
                <a:lnTo>
                  <a:pt x="595" y="764"/>
                </a:lnTo>
                <a:lnTo>
                  <a:pt x="598" y="771"/>
                </a:lnTo>
                <a:lnTo>
                  <a:pt x="602" y="776"/>
                </a:lnTo>
                <a:lnTo>
                  <a:pt x="605" y="778"/>
                </a:lnTo>
                <a:lnTo>
                  <a:pt x="607" y="781"/>
                </a:lnTo>
                <a:lnTo>
                  <a:pt x="607" y="781"/>
                </a:lnTo>
                <a:lnTo>
                  <a:pt x="613" y="769"/>
                </a:lnTo>
                <a:lnTo>
                  <a:pt x="619" y="758"/>
                </a:lnTo>
                <a:lnTo>
                  <a:pt x="627" y="731"/>
                </a:lnTo>
                <a:lnTo>
                  <a:pt x="627" y="731"/>
                </a:lnTo>
                <a:lnTo>
                  <a:pt x="634" y="705"/>
                </a:lnTo>
                <a:lnTo>
                  <a:pt x="637" y="698"/>
                </a:lnTo>
                <a:lnTo>
                  <a:pt x="640" y="691"/>
                </a:lnTo>
                <a:lnTo>
                  <a:pt x="643" y="686"/>
                </a:lnTo>
                <a:lnTo>
                  <a:pt x="647" y="685"/>
                </a:lnTo>
                <a:lnTo>
                  <a:pt x="647" y="685"/>
                </a:lnTo>
                <a:lnTo>
                  <a:pt x="651" y="685"/>
                </a:lnTo>
                <a:lnTo>
                  <a:pt x="654" y="688"/>
                </a:lnTo>
                <a:lnTo>
                  <a:pt x="658" y="691"/>
                </a:lnTo>
                <a:lnTo>
                  <a:pt x="661" y="696"/>
                </a:lnTo>
                <a:lnTo>
                  <a:pt x="665" y="706"/>
                </a:lnTo>
                <a:lnTo>
                  <a:pt x="668" y="713"/>
                </a:lnTo>
                <a:lnTo>
                  <a:pt x="668" y="713"/>
                </a:lnTo>
                <a:lnTo>
                  <a:pt x="672" y="729"/>
                </a:lnTo>
                <a:lnTo>
                  <a:pt x="676" y="741"/>
                </a:lnTo>
                <a:lnTo>
                  <a:pt x="680" y="752"/>
                </a:lnTo>
                <a:lnTo>
                  <a:pt x="683" y="757"/>
                </a:lnTo>
                <a:lnTo>
                  <a:pt x="688" y="761"/>
                </a:lnTo>
                <a:lnTo>
                  <a:pt x="688" y="761"/>
                </a:lnTo>
                <a:lnTo>
                  <a:pt x="689" y="750"/>
                </a:lnTo>
                <a:lnTo>
                  <a:pt x="693" y="743"/>
                </a:lnTo>
                <a:lnTo>
                  <a:pt x="697" y="738"/>
                </a:lnTo>
                <a:lnTo>
                  <a:pt x="703" y="736"/>
                </a:lnTo>
                <a:lnTo>
                  <a:pt x="710" y="737"/>
                </a:lnTo>
                <a:lnTo>
                  <a:pt x="716" y="740"/>
                </a:lnTo>
                <a:lnTo>
                  <a:pt x="723" y="745"/>
                </a:lnTo>
                <a:lnTo>
                  <a:pt x="727" y="752"/>
                </a:lnTo>
                <a:lnTo>
                  <a:pt x="727" y="752"/>
                </a:lnTo>
                <a:lnTo>
                  <a:pt x="732" y="750"/>
                </a:lnTo>
                <a:lnTo>
                  <a:pt x="737" y="747"/>
                </a:lnTo>
                <a:lnTo>
                  <a:pt x="738" y="743"/>
                </a:lnTo>
                <a:lnTo>
                  <a:pt x="739" y="738"/>
                </a:lnTo>
                <a:lnTo>
                  <a:pt x="742" y="729"/>
                </a:lnTo>
                <a:lnTo>
                  <a:pt x="744" y="724"/>
                </a:lnTo>
                <a:lnTo>
                  <a:pt x="746" y="722"/>
                </a:lnTo>
                <a:lnTo>
                  <a:pt x="746" y="722"/>
                </a:lnTo>
                <a:lnTo>
                  <a:pt x="731" y="695"/>
                </a:lnTo>
                <a:lnTo>
                  <a:pt x="717" y="667"/>
                </a:lnTo>
                <a:lnTo>
                  <a:pt x="692" y="606"/>
                </a:lnTo>
                <a:lnTo>
                  <a:pt x="692" y="606"/>
                </a:lnTo>
                <a:lnTo>
                  <a:pt x="688" y="615"/>
                </a:lnTo>
                <a:lnTo>
                  <a:pt x="682" y="620"/>
                </a:lnTo>
                <a:lnTo>
                  <a:pt x="676" y="625"/>
                </a:lnTo>
                <a:lnTo>
                  <a:pt x="668" y="629"/>
                </a:lnTo>
                <a:lnTo>
                  <a:pt x="668" y="629"/>
                </a:lnTo>
                <a:close/>
                <a:moveTo>
                  <a:pt x="1168" y="664"/>
                </a:moveTo>
                <a:lnTo>
                  <a:pt x="1168" y="664"/>
                </a:lnTo>
                <a:lnTo>
                  <a:pt x="1159" y="677"/>
                </a:lnTo>
                <a:lnTo>
                  <a:pt x="1151" y="691"/>
                </a:lnTo>
                <a:lnTo>
                  <a:pt x="1131" y="715"/>
                </a:lnTo>
                <a:lnTo>
                  <a:pt x="1092" y="762"/>
                </a:lnTo>
                <a:lnTo>
                  <a:pt x="1092" y="762"/>
                </a:lnTo>
                <a:lnTo>
                  <a:pt x="1100" y="792"/>
                </a:lnTo>
                <a:lnTo>
                  <a:pt x="1107" y="821"/>
                </a:lnTo>
                <a:lnTo>
                  <a:pt x="1107" y="821"/>
                </a:lnTo>
                <a:lnTo>
                  <a:pt x="1118" y="818"/>
                </a:lnTo>
                <a:lnTo>
                  <a:pt x="1127" y="813"/>
                </a:lnTo>
                <a:lnTo>
                  <a:pt x="1134" y="807"/>
                </a:lnTo>
                <a:lnTo>
                  <a:pt x="1141" y="799"/>
                </a:lnTo>
                <a:lnTo>
                  <a:pt x="1151" y="783"/>
                </a:lnTo>
                <a:lnTo>
                  <a:pt x="1158" y="775"/>
                </a:lnTo>
                <a:lnTo>
                  <a:pt x="1163" y="768"/>
                </a:lnTo>
                <a:lnTo>
                  <a:pt x="1163" y="768"/>
                </a:lnTo>
                <a:lnTo>
                  <a:pt x="1168" y="775"/>
                </a:lnTo>
                <a:lnTo>
                  <a:pt x="1170" y="782"/>
                </a:lnTo>
                <a:lnTo>
                  <a:pt x="1176" y="799"/>
                </a:lnTo>
                <a:lnTo>
                  <a:pt x="1179" y="817"/>
                </a:lnTo>
                <a:lnTo>
                  <a:pt x="1182" y="825"/>
                </a:lnTo>
                <a:lnTo>
                  <a:pt x="1184" y="832"/>
                </a:lnTo>
                <a:lnTo>
                  <a:pt x="1184" y="832"/>
                </a:lnTo>
                <a:lnTo>
                  <a:pt x="1194" y="820"/>
                </a:lnTo>
                <a:lnTo>
                  <a:pt x="1203" y="804"/>
                </a:lnTo>
                <a:lnTo>
                  <a:pt x="1208" y="789"/>
                </a:lnTo>
                <a:lnTo>
                  <a:pt x="1213" y="774"/>
                </a:lnTo>
                <a:lnTo>
                  <a:pt x="1213" y="774"/>
                </a:lnTo>
                <a:lnTo>
                  <a:pt x="1213" y="765"/>
                </a:lnTo>
                <a:lnTo>
                  <a:pt x="1213" y="755"/>
                </a:lnTo>
                <a:lnTo>
                  <a:pt x="1213" y="751"/>
                </a:lnTo>
                <a:lnTo>
                  <a:pt x="1214" y="747"/>
                </a:lnTo>
                <a:lnTo>
                  <a:pt x="1217" y="744"/>
                </a:lnTo>
                <a:lnTo>
                  <a:pt x="1220" y="741"/>
                </a:lnTo>
                <a:lnTo>
                  <a:pt x="1220" y="741"/>
                </a:lnTo>
                <a:lnTo>
                  <a:pt x="1227" y="745"/>
                </a:lnTo>
                <a:lnTo>
                  <a:pt x="1231" y="752"/>
                </a:lnTo>
                <a:lnTo>
                  <a:pt x="1234" y="759"/>
                </a:lnTo>
                <a:lnTo>
                  <a:pt x="1235" y="768"/>
                </a:lnTo>
                <a:lnTo>
                  <a:pt x="1238" y="783"/>
                </a:lnTo>
                <a:lnTo>
                  <a:pt x="1242" y="799"/>
                </a:lnTo>
                <a:lnTo>
                  <a:pt x="1242" y="799"/>
                </a:lnTo>
                <a:lnTo>
                  <a:pt x="1243" y="806"/>
                </a:lnTo>
                <a:lnTo>
                  <a:pt x="1248" y="813"/>
                </a:lnTo>
                <a:lnTo>
                  <a:pt x="1252" y="820"/>
                </a:lnTo>
                <a:lnTo>
                  <a:pt x="1257" y="824"/>
                </a:lnTo>
                <a:lnTo>
                  <a:pt x="1257" y="824"/>
                </a:lnTo>
                <a:lnTo>
                  <a:pt x="1260" y="824"/>
                </a:lnTo>
                <a:lnTo>
                  <a:pt x="1263" y="821"/>
                </a:lnTo>
                <a:lnTo>
                  <a:pt x="1267" y="816"/>
                </a:lnTo>
                <a:lnTo>
                  <a:pt x="1270" y="810"/>
                </a:lnTo>
                <a:lnTo>
                  <a:pt x="1273" y="809"/>
                </a:lnTo>
                <a:lnTo>
                  <a:pt x="1274" y="809"/>
                </a:lnTo>
                <a:lnTo>
                  <a:pt x="1274" y="809"/>
                </a:lnTo>
                <a:lnTo>
                  <a:pt x="1264" y="772"/>
                </a:lnTo>
                <a:lnTo>
                  <a:pt x="1255" y="738"/>
                </a:lnTo>
                <a:lnTo>
                  <a:pt x="1246" y="705"/>
                </a:lnTo>
                <a:lnTo>
                  <a:pt x="1238" y="667"/>
                </a:lnTo>
                <a:lnTo>
                  <a:pt x="1238" y="667"/>
                </a:lnTo>
                <a:lnTo>
                  <a:pt x="1232" y="667"/>
                </a:lnTo>
                <a:lnTo>
                  <a:pt x="1228" y="667"/>
                </a:lnTo>
                <a:lnTo>
                  <a:pt x="1225" y="664"/>
                </a:lnTo>
                <a:lnTo>
                  <a:pt x="1222" y="663"/>
                </a:lnTo>
                <a:lnTo>
                  <a:pt x="1213" y="651"/>
                </a:lnTo>
                <a:lnTo>
                  <a:pt x="1213" y="651"/>
                </a:lnTo>
                <a:lnTo>
                  <a:pt x="1208" y="658"/>
                </a:lnTo>
                <a:lnTo>
                  <a:pt x="1204" y="665"/>
                </a:lnTo>
                <a:lnTo>
                  <a:pt x="1197" y="671"/>
                </a:lnTo>
                <a:lnTo>
                  <a:pt x="1190" y="677"/>
                </a:lnTo>
                <a:lnTo>
                  <a:pt x="1183" y="679"/>
                </a:lnTo>
                <a:lnTo>
                  <a:pt x="1180" y="679"/>
                </a:lnTo>
                <a:lnTo>
                  <a:pt x="1177" y="678"/>
                </a:lnTo>
                <a:lnTo>
                  <a:pt x="1175" y="677"/>
                </a:lnTo>
                <a:lnTo>
                  <a:pt x="1172" y="674"/>
                </a:lnTo>
                <a:lnTo>
                  <a:pt x="1169" y="668"/>
                </a:lnTo>
                <a:lnTo>
                  <a:pt x="1168" y="664"/>
                </a:lnTo>
                <a:lnTo>
                  <a:pt x="1168" y="664"/>
                </a:lnTo>
                <a:close/>
                <a:moveTo>
                  <a:pt x="1037" y="747"/>
                </a:moveTo>
                <a:lnTo>
                  <a:pt x="1037" y="747"/>
                </a:lnTo>
                <a:lnTo>
                  <a:pt x="1043" y="737"/>
                </a:lnTo>
                <a:lnTo>
                  <a:pt x="1048" y="729"/>
                </a:lnTo>
                <a:lnTo>
                  <a:pt x="1053" y="726"/>
                </a:lnTo>
                <a:lnTo>
                  <a:pt x="1057" y="723"/>
                </a:lnTo>
                <a:lnTo>
                  <a:pt x="1062" y="720"/>
                </a:lnTo>
                <a:lnTo>
                  <a:pt x="1068" y="720"/>
                </a:lnTo>
                <a:lnTo>
                  <a:pt x="1068" y="720"/>
                </a:lnTo>
                <a:lnTo>
                  <a:pt x="1065" y="716"/>
                </a:lnTo>
                <a:lnTo>
                  <a:pt x="1064" y="713"/>
                </a:lnTo>
                <a:lnTo>
                  <a:pt x="1061" y="703"/>
                </a:lnTo>
                <a:lnTo>
                  <a:pt x="1058" y="692"/>
                </a:lnTo>
                <a:lnTo>
                  <a:pt x="1055" y="688"/>
                </a:lnTo>
                <a:lnTo>
                  <a:pt x="1053" y="685"/>
                </a:lnTo>
                <a:lnTo>
                  <a:pt x="1053" y="685"/>
                </a:lnTo>
                <a:lnTo>
                  <a:pt x="1050" y="685"/>
                </a:lnTo>
                <a:lnTo>
                  <a:pt x="1045" y="686"/>
                </a:lnTo>
                <a:lnTo>
                  <a:pt x="1037" y="693"/>
                </a:lnTo>
                <a:lnTo>
                  <a:pt x="1030" y="702"/>
                </a:lnTo>
                <a:lnTo>
                  <a:pt x="1024" y="712"/>
                </a:lnTo>
                <a:lnTo>
                  <a:pt x="1022" y="723"/>
                </a:lnTo>
                <a:lnTo>
                  <a:pt x="1022" y="729"/>
                </a:lnTo>
                <a:lnTo>
                  <a:pt x="1023" y="733"/>
                </a:lnTo>
                <a:lnTo>
                  <a:pt x="1024" y="737"/>
                </a:lnTo>
                <a:lnTo>
                  <a:pt x="1027" y="741"/>
                </a:lnTo>
                <a:lnTo>
                  <a:pt x="1031" y="744"/>
                </a:lnTo>
                <a:lnTo>
                  <a:pt x="1037" y="747"/>
                </a:lnTo>
                <a:lnTo>
                  <a:pt x="1037" y="747"/>
                </a:lnTo>
                <a:close/>
                <a:moveTo>
                  <a:pt x="779" y="758"/>
                </a:moveTo>
                <a:lnTo>
                  <a:pt x="779" y="758"/>
                </a:lnTo>
                <a:lnTo>
                  <a:pt x="786" y="755"/>
                </a:lnTo>
                <a:lnTo>
                  <a:pt x="791" y="754"/>
                </a:lnTo>
                <a:lnTo>
                  <a:pt x="797" y="755"/>
                </a:lnTo>
                <a:lnTo>
                  <a:pt x="801" y="759"/>
                </a:lnTo>
                <a:lnTo>
                  <a:pt x="811" y="766"/>
                </a:lnTo>
                <a:lnTo>
                  <a:pt x="815" y="769"/>
                </a:lnTo>
                <a:lnTo>
                  <a:pt x="822" y="771"/>
                </a:lnTo>
                <a:lnTo>
                  <a:pt x="822" y="771"/>
                </a:lnTo>
                <a:lnTo>
                  <a:pt x="824" y="766"/>
                </a:lnTo>
                <a:lnTo>
                  <a:pt x="826" y="762"/>
                </a:lnTo>
                <a:lnTo>
                  <a:pt x="828" y="754"/>
                </a:lnTo>
                <a:lnTo>
                  <a:pt x="828" y="744"/>
                </a:lnTo>
                <a:lnTo>
                  <a:pt x="825" y="734"/>
                </a:lnTo>
                <a:lnTo>
                  <a:pt x="821" y="724"/>
                </a:lnTo>
                <a:lnTo>
                  <a:pt x="817" y="716"/>
                </a:lnTo>
                <a:lnTo>
                  <a:pt x="811" y="709"/>
                </a:lnTo>
                <a:lnTo>
                  <a:pt x="804" y="705"/>
                </a:lnTo>
                <a:lnTo>
                  <a:pt x="804" y="705"/>
                </a:lnTo>
                <a:lnTo>
                  <a:pt x="798" y="719"/>
                </a:lnTo>
                <a:lnTo>
                  <a:pt x="791" y="731"/>
                </a:lnTo>
                <a:lnTo>
                  <a:pt x="784" y="744"/>
                </a:lnTo>
                <a:lnTo>
                  <a:pt x="779" y="758"/>
                </a:lnTo>
                <a:lnTo>
                  <a:pt x="779" y="758"/>
                </a:lnTo>
                <a:close/>
                <a:moveTo>
                  <a:pt x="626" y="781"/>
                </a:moveTo>
                <a:lnTo>
                  <a:pt x="626" y="781"/>
                </a:lnTo>
                <a:lnTo>
                  <a:pt x="629" y="781"/>
                </a:lnTo>
                <a:lnTo>
                  <a:pt x="629" y="782"/>
                </a:lnTo>
                <a:lnTo>
                  <a:pt x="630" y="785"/>
                </a:lnTo>
                <a:lnTo>
                  <a:pt x="631" y="788"/>
                </a:lnTo>
                <a:lnTo>
                  <a:pt x="631" y="788"/>
                </a:lnTo>
                <a:lnTo>
                  <a:pt x="630" y="813"/>
                </a:lnTo>
                <a:lnTo>
                  <a:pt x="630" y="837"/>
                </a:lnTo>
                <a:lnTo>
                  <a:pt x="631" y="883"/>
                </a:lnTo>
                <a:lnTo>
                  <a:pt x="634" y="927"/>
                </a:lnTo>
                <a:lnTo>
                  <a:pt x="636" y="948"/>
                </a:lnTo>
                <a:lnTo>
                  <a:pt x="636" y="969"/>
                </a:lnTo>
                <a:lnTo>
                  <a:pt x="636" y="969"/>
                </a:lnTo>
                <a:lnTo>
                  <a:pt x="634" y="1088"/>
                </a:lnTo>
                <a:lnTo>
                  <a:pt x="634" y="1146"/>
                </a:lnTo>
                <a:lnTo>
                  <a:pt x="636" y="1202"/>
                </a:lnTo>
                <a:lnTo>
                  <a:pt x="636" y="1202"/>
                </a:lnTo>
                <a:lnTo>
                  <a:pt x="640" y="1205"/>
                </a:lnTo>
                <a:lnTo>
                  <a:pt x="644" y="1206"/>
                </a:lnTo>
                <a:lnTo>
                  <a:pt x="650" y="1207"/>
                </a:lnTo>
                <a:lnTo>
                  <a:pt x="655" y="1206"/>
                </a:lnTo>
                <a:lnTo>
                  <a:pt x="655" y="1206"/>
                </a:lnTo>
                <a:lnTo>
                  <a:pt x="658" y="1189"/>
                </a:lnTo>
                <a:lnTo>
                  <a:pt x="661" y="1171"/>
                </a:lnTo>
                <a:lnTo>
                  <a:pt x="665" y="1132"/>
                </a:lnTo>
                <a:lnTo>
                  <a:pt x="668" y="1091"/>
                </a:lnTo>
                <a:lnTo>
                  <a:pt x="668" y="1049"/>
                </a:lnTo>
                <a:lnTo>
                  <a:pt x="668" y="1049"/>
                </a:lnTo>
                <a:lnTo>
                  <a:pt x="669" y="1023"/>
                </a:lnTo>
                <a:lnTo>
                  <a:pt x="672" y="1000"/>
                </a:lnTo>
                <a:lnTo>
                  <a:pt x="675" y="976"/>
                </a:lnTo>
                <a:lnTo>
                  <a:pt x="673" y="953"/>
                </a:lnTo>
                <a:lnTo>
                  <a:pt x="673" y="953"/>
                </a:lnTo>
                <a:lnTo>
                  <a:pt x="673" y="946"/>
                </a:lnTo>
                <a:lnTo>
                  <a:pt x="671" y="941"/>
                </a:lnTo>
                <a:lnTo>
                  <a:pt x="668" y="934"/>
                </a:lnTo>
                <a:lnTo>
                  <a:pt x="668" y="925"/>
                </a:lnTo>
                <a:lnTo>
                  <a:pt x="668" y="925"/>
                </a:lnTo>
                <a:lnTo>
                  <a:pt x="671" y="917"/>
                </a:lnTo>
                <a:lnTo>
                  <a:pt x="676" y="907"/>
                </a:lnTo>
                <a:lnTo>
                  <a:pt x="690" y="887"/>
                </a:lnTo>
                <a:lnTo>
                  <a:pt x="690" y="887"/>
                </a:lnTo>
                <a:lnTo>
                  <a:pt x="703" y="866"/>
                </a:lnTo>
                <a:lnTo>
                  <a:pt x="709" y="856"/>
                </a:lnTo>
                <a:lnTo>
                  <a:pt x="711" y="847"/>
                </a:lnTo>
                <a:lnTo>
                  <a:pt x="711" y="847"/>
                </a:lnTo>
                <a:lnTo>
                  <a:pt x="711" y="834"/>
                </a:lnTo>
                <a:lnTo>
                  <a:pt x="711" y="821"/>
                </a:lnTo>
                <a:lnTo>
                  <a:pt x="709" y="799"/>
                </a:lnTo>
                <a:lnTo>
                  <a:pt x="706" y="788"/>
                </a:lnTo>
                <a:lnTo>
                  <a:pt x="706" y="776"/>
                </a:lnTo>
                <a:lnTo>
                  <a:pt x="706" y="765"/>
                </a:lnTo>
                <a:lnTo>
                  <a:pt x="707" y="752"/>
                </a:lnTo>
                <a:lnTo>
                  <a:pt x="707" y="752"/>
                </a:lnTo>
                <a:lnTo>
                  <a:pt x="704" y="755"/>
                </a:lnTo>
                <a:lnTo>
                  <a:pt x="703" y="759"/>
                </a:lnTo>
                <a:lnTo>
                  <a:pt x="702" y="769"/>
                </a:lnTo>
                <a:lnTo>
                  <a:pt x="702" y="775"/>
                </a:lnTo>
                <a:lnTo>
                  <a:pt x="700" y="779"/>
                </a:lnTo>
                <a:lnTo>
                  <a:pt x="697" y="782"/>
                </a:lnTo>
                <a:lnTo>
                  <a:pt x="692" y="783"/>
                </a:lnTo>
                <a:lnTo>
                  <a:pt x="692" y="783"/>
                </a:lnTo>
                <a:lnTo>
                  <a:pt x="688" y="783"/>
                </a:lnTo>
                <a:lnTo>
                  <a:pt x="683" y="782"/>
                </a:lnTo>
                <a:lnTo>
                  <a:pt x="679" y="779"/>
                </a:lnTo>
                <a:lnTo>
                  <a:pt x="676" y="776"/>
                </a:lnTo>
                <a:lnTo>
                  <a:pt x="672" y="765"/>
                </a:lnTo>
                <a:lnTo>
                  <a:pt x="668" y="752"/>
                </a:lnTo>
                <a:lnTo>
                  <a:pt x="659" y="727"/>
                </a:lnTo>
                <a:lnTo>
                  <a:pt x="655" y="717"/>
                </a:lnTo>
                <a:lnTo>
                  <a:pt x="652" y="713"/>
                </a:lnTo>
                <a:lnTo>
                  <a:pt x="648" y="710"/>
                </a:lnTo>
                <a:lnTo>
                  <a:pt x="648" y="710"/>
                </a:lnTo>
                <a:lnTo>
                  <a:pt x="637" y="744"/>
                </a:lnTo>
                <a:lnTo>
                  <a:pt x="626" y="781"/>
                </a:lnTo>
                <a:lnTo>
                  <a:pt x="626" y="781"/>
                </a:lnTo>
                <a:close/>
                <a:moveTo>
                  <a:pt x="909" y="929"/>
                </a:moveTo>
                <a:lnTo>
                  <a:pt x="909" y="929"/>
                </a:lnTo>
                <a:lnTo>
                  <a:pt x="916" y="929"/>
                </a:lnTo>
                <a:lnTo>
                  <a:pt x="922" y="928"/>
                </a:lnTo>
                <a:lnTo>
                  <a:pt x="928" y="925"/>
                </a:lnTo>
                <a:lnTo>
                  <a:pt x="932" y="924"/>
                </a:lnTo>
                <a:lnTo>
                  <a:pt x="939" y="917"/>
                </a:lnTo>
                <a:lnTo>
                  <a:pt x="946" y="908"/>
                </a:lnTo>
                <a:lnTo>
                  <a:pt x="957" y="891"/>
                </a:lnTo>
                <a:lnTo>
                  <a:pt x="963" y="883"/>
                </a:lnTo>
                <a:lnTo>
                  <a:pt x="971" y="877"/>
                </a:lnTo>
                <a:lnTo>
                  <a:pt x="971" y="877"/>
                </a:lnTo>
                <a:lnTo>
                  <a:pt x="974" y="880"/>
                </a:lnTo>
                <a:lnTo>
                  <a:pt x="974" y="883"/>
                </a:lnTo>
                <a:lnTo>
                  <a:pt x="975" y="890"/>
                </a:lnTo>
                <a:lnTo>
                  <a:pt x="974" y="898"/>
                </a:lnTo>
                <a:lnTo>
                  <a:pt x="971" y="907"/>
                </a:lnTo>
                <a:lnTo>
                  <a:pt x="970" y="917"/>
                </a:lnTo>
                <a:lnTo>
                  <a:pt x="968" y="925"/>
                </a:lnTo>
                <a:lnTo>
                  <a:pt x="970" y="934"/>
                </a:lnTo>
                <a:lnTo>
                  <a:pt x="971" y="938"/>
                </a:lnTo>
                <a:lnTo>
                  <a:pt x="974" y="941"/>
                </a:lnTo>
                <a:lnTo>
                  <a:pt x="974" y="941"/>
                </a:lnTo>
                <a:lnTo>
                  <a:pt x="980" y="941"/>
                </a:lnTo>
                <a:lnTo>
                  <a:pt x="985" y="938"/>
                </a:lnTo>
                <a:lnTo>
                  <a:pt x="991" y="934"/>
                </a:lnTo>
                <a:lnTo>
                  <a:pt x="995" y="929"/>
                </a:lnTo>
                <a:lnTo>
                  <a:pt x="1003" y="917"/>
                </a:lnTo>
                <a:lnTo>
                  <a:pt x="1010" y="903"/>
                </a:lnTo>
                <a:lnTo>
                  <a:pt x="1010" y="903"/>
                </a:lnTo>
                <a:lnTo>
                  <a:pt x="1013" y="893"/>
                </a:lnTo>
                <a:lnTo>
                  <a:pt x="1015" y="884"/>
                </a:lnTo>
                <a:lnTo>
                  <a:pt x="1017" y="882"/>
                </a:lnTo>
                <a:lnTo>
                  <a:pt x="1020" y="880"/>
                </a:lnTo>
                <a:lnTo>
                  <a:pt x="1023" y="882"/>
                </a:lnTo>
                <a:lnTo>
                  <a:pt x="1027" y="884"/>
                </a:lnTo>
                <a:lnTo>
                  <a:pt x="1027" y="884"/>
                </a:lnTo>
                <a:lnTo>
                  <a:pt x="1029" y="903"/>
                </a:lnTo>
                <a:lnTo>
                  <a:pt x="1031" y="920"/>
                </a:lnTo>
                <a:lnTo>
                  <a:pt x="1038" y="936"/>
                </a:lnTo>
                <a:lnTo>
                  <a:pt x="1043" y="943"/>
                </a:lnTo>
                <a:lnTo>
                  <a:pt x="1047" y="950"/>
                </a:lnTo>
                <a:lnTo>
                  <a:pt x="1047" y="950"/>
                </a:lnTo>
                <a:lnTo>
                  <a:pt x="1053" y="946"/>
                </a:lnTo>
                <a:lnTo>
                  <a:pt x="1058" y="942"/>
                </a:lnTo>
                <a:lnTo>
                  <a:pt x="1064" y="941"/>
                </a:lnTo>
                <a:lnTo>
                  <a:pt x="1071" y="941"/>
                </a:lnTo>
                <a:lnTo>
                  <a:pt x="1071" y="941"/>
                </a:lnTo>
                <a:lnTo>
                  <a:pt x="1074" y="935"/>
                </a:lnTo>
                <a:lnTo>
                  <a:pt x="1074" y="927"/>
                </a:lnTo>
                <a:lnTo>
                  <a:pt x="1075" y="910"/>
                </a:lnTo>
                <a:lnTo>
                  <a:pt x="1075" y="901"/>
                </a:lnTo>
                <a:lnTo>
                  <a:pt x="1075" y="893"/>
                </a:lnTo>
                <a:lnTo>
                  <a:pt x="1078" y="886"/>
                </a:lnTo>
                <a:lnTo>
                  <a:pt x="1082" y="882"/>
                </a:lnTo>
                <a:lnTo>
                  <a:pt x="1082" y="882"/>
                </a:lnTo>
                <a:lnTo>
                  <a:pt x="1085" y="880"/>
                </a:lnTo>
                <a:lnTo>
                  <a:pt x="1086" y="879"/>
                </a:lnTo>
                <a:lnTo>
                  <a:pt x="1086" y="879"/>
                </a:lnTo>
                <a:lnTo>
                  <a:pt x="1093" y="887"/>
                </a:lnTo>
                <a:lnTo>
                  <a:pt x="1099" y="896"/>
                </a:lnTo>
                <a:lnTo>
                  <a:pt x="1106" y="904"/>
                </a:lnTo>
                <a:lnTo>
                  <a:pt x="1113" y="913"/>
                </a:lnTo>
                <a:lnTo>
                  <a:pt x="1113" y="913"/>
                </a:lnTo>
                <a:lnTo>
                  <a:pt x="1104" y="870"/>
                </a:lnTo>
                <a:lnTo>
                  <a:pt x="1095" y="828"/>
                </a:lnTo>
                <a:lnTo>
                  <a:pt x="1085" y="788"/>
                </a:lnTo>
                <a:lnTo>
                  <a:pt x="1072" y="748"/>
                </a:lnTo>
                <a:lnTo>
                  <a:pt x="1072" y="748"/>
                </a:lnTo>
                <a:lnTo>
                  <a:pt x="1071" y="751"/>
                </a:lnTo>
                <a:lnTo>
                  <a:pt x="1069" y="752"/>
                </a:lnTo>
                <a:lnTo>
                  <a:pt x="1067" y="752"/>
                </a:lnTo>
                <a:lnTo>
                  <a:pt x="1062" y="751"/>
                </a:lnTo>
                <a:lnTo>
                  <a:pt x="1057" y="751"/>
                </a:lnTo>
                <a:lnTo>
                  <a:pt x="1057" y="751"/>
                </a:lnTo>
                <a:lnTo>
                  <a:pt x="1051" y="757"/>
                </a:lnTo>
                <a:lnTo>
                  <a:pt x="1045" y="761"/>
                </a:lnTo>
                <a:lnTo>
                  <a:pt x="1038" y="762"/>
                </a:lnTo>
                <a:lnTo>
                  <a:pt x="1033" y="762"/>
                </a:lnTo>
                <a:lnTo>
                  <a:pt x="1026" y="759"/>
                </a:lnTo>
                <a:lnTo>
                  <a:pt x="1020" y="755"/>
                </a:lnTo>
                <a:lnTo>
                  <a:pt x="1016" y="748"/>
                </a:lnTo>
                <a:lnTo>
                  <a:pt x="1012" y="741"/>
                </a:lnTo>
                <a:lnTo>
                  <a:pt x="1012" y="741"/>
                </a:lnTo>
                <a:lnTo>
                  <a:pt x="1001" y="766"/>
                </a:lnTo>
                <a:lnTo>
                  <a:pt x="988" y="792"/>
                </a:lnTo>
                <a:lnTo>
                  <a:pt x="961" y="840"/>
                </a:lnTo>
                <a:lnTo>
                  <a:pt x="933" y="884"/>
                </a:lnTo>
                <a:lnTo>
                  <a:pt x="921" y="907"/>
                </a:lnTo>
                <a:lnTo>
                  <a:pt x="909" y="929"/>
                </a:lnTo>
                <a:lnTo>
                  <a:pt x="909" y="929"/>
                </a:lnTo>
                <a:close/>
                <a:moveTo>
                  <a:pt x="718" y="766"/>
                </a:moveTo>
                <a:lnTo>
                  <a:pt x="718" y="766"/>
                </a:lnTo>
                <a:lnTo>
                  <a:pt x="718" y="783"/>
                </a:lnTo>
                <a:lnTo>
                  <a:pt x="718" y="802"/>
                </a:lnTo>
                <a:lnTo>
                  <a:pt x="720" y="817"/>
                </a:lnTo>
                <a:lnTo>
                  <a:pt x="720" y="824"/>
                </a:lnTo>
                <a:lnTo>
                  <a:pt x="723" y="828"/>
                </a:lnTo>
                <a:lnTo>
                  <a:pt x="723" y="828"/>
                </a:lnTo>
                <a:lnTo>
                  <a:pt x="732" y="809"/>
                </a:lnTo>
                <a:lnTo>
                  <a:pt x="745" y="790"/>
                </a:lnTo>
                <a:lnTo>
                  <a:pt x="756" y="771"/>
                </a:lnTo>
                <a:lnTo>
                  <a:pt x="761" y="761"/>
                </a:lnTo>
                <a:lnTo>
                  <a:pt x="766" y="751"/>
                </a:lnTo>
                <a:lnTo>
                  <a:pt x="766" y="751"/>
                </a:lnTo>
                <a:lnTo>
                  <a:pt x="763" y="751"/>
                </a:lnTo>
                <a:lnTo>
                  <a:pt x="762" y="751"/>
                </a:lnTo>
                <a:lnTo>
                  <a:pt x="759" y="748"/>
                </a:lnTo>
                <a:lnTo>
                  <a:pt x="758" y="747"/>
                </a:lnTo>
                <a:lnTo>
                  <a:pt x="756" y="747"/>
                </a:lnTo>
                <a:lnTo>
                  <a:pt x="753" y="747"/>
                </a:lnTo>
                <a:lnTo>
                  <a:pt x="753" y="747"/>
                </a:lnTo>
                <a:lnTo>
                  <a:pt x="752" y="752"/>
                </a:lnTo>
                <a:lnTo>
                  <a:pt x="751" y="757"/>
                </a:lnTo>
                <a:lnTo>
                  <a:pt x="746" y="761"/>
                </a:lnTo>
                <a:lnTo>
                  <a:pt x="742" y="764"/>
                </a:lnTo>
                <a:lnTo>
                  <a:pt x="738" y="765"/>
                </a:lnTo>
                <a:lnTo>
                  <a:pt x="732" y="766"/>
                </a:lnTo>
                <a:lnTo>
                  <a:pt x="718" y="766"/>
                </a:lnTo>
                <a:lnTo>
                  <a:pt x="718" y="766"/>
                </a:lnTo>
                <a:close/>
                <a:moveTo>
                  <a:pt x="940" y="771"/>
                </a:moveTo>
                <a:lnTo>
                  <a:pt x="940" y="771"/>
                </a:lnTo>
                <a:lnTo>
                  <a:pt x="939" y="776"/>
                </a:lnTo>
                <a:lnTo>
                  <a:pt x="936" y="782"/>
                </a:lnTo>
                <a:lnTo>
                  <a:pt x="929" y="792"/>
                </a:lnTo>
                <a:lnTo>
                  <a:pt x="922" y="802"/>
                </a:lnTo>
                <a:lnTo>
                  <a:pt x="919" y="806"/>
                </a:lnTo>
                <a:lnTo>
                  <a:pt x="916" y="811"/>
                </a:lnTo>
                <a:lnTo>
                  <a:pt x="916" y="811"/>
                </a:lnTo>
                <a:lnTo>
                  <a:pt x="915" y="820"/>
                </a:lnTo>
                <a:lnTo>
                  <a:pt x="914" y="830"/>
                </a:lnTo>
                <a:lnTo>
                  <a:pt x="914" y="848"/>
                </a:lnTo>
                <a:lnTo>
                  <a:pt x="914" y="868"/>
                </a:lnTo>
                <a:lnTo>
                  <a:pt x="914" y="884"/>
                </a:lnTo>
                <a:lnTo>
                  <a:pt x="914" y="884"/>
                </a:lnTo>
                <a:lnTo>
                  <a:pt x="929" y="862"/>
                </a:lnTo>
                <a:lnTo>
                  <a:pt x="944" y="838"/>
                </a:lnTo>
                <a:lnTo>
                  <a:pt x="974" y="788"/>
                </a:lnTo>
                <a:lnTo>
                  <a:pt x="974" y="788"/>
                </a:lnTo>
                <a:lnTo>
                  <a:pt x="967" y="785"/>
                </a:lnTo>
                <a:lnTo>
                  <a:pt x="963" y="779"/>
                </a:lnTo>
                <a:lnTo>
                  <a:pt x="958" y="774"/>
                </a:lnTo>
                <a:lnTo>
                  <a:pt x="956" y="768"/>
                </a:lnTo>
                <a:lnTo>
                  <a:pt x="953" y="761"/>
                </a:lnTo>
                <a:lnTo>
                  <a:pt x="949" y="755"/>
                </a:lnTo>
                <a:lnTo>
                  <a:pt x="944" y="750"/>
                </a:lnTo>
                <a:lnTo>
                  <a:pt x="939" y="747"/>
                </a:lnTo>
                <a:lnTo>
                  <a:pt x="939" y="747"/>
                </a:lnTo>
                <a:lnTo>
                  <a:pt x="939" y="754"/>
                </a:lnTo>
                <a:lnTo>
                  <a:pt x="939" y="759"/>
                </a:lnTo>
                <a:lnTo>
                  <a:pt x="940" y="764"/>
                </a:lnTo>
                <a:lnTo>
                  <a:pt x="940" y="771"/>
                </a:lnTo>
                <a:lnTo>
                  <a:pt x="940" y="771"/>
                </a:lnTo>
                <a:close/>
                <a:moveTo>
                  <a:pt x="898" y="797"/>
                </a:moveTo>
                <a:lnTo>
                  <a:pt x="898" y="797"/>
                </a:lnTo>
                <a:lnTo>
                  <a:pt x="895" y="795"/>
                </a:lnTo>
                <a:lnTo>
                  <a:pt x="890" y="788"/>
                </a:lnTo>
                <a:lnTo>
                  <a:pt x="884" y="778"/>
                </a:lnTo>
                <a:lnTo>
                  <a:pt x="883" y="772"/>
                </a:lnTo>
                <a:lnTo>
                  <a:pt x="883" y="766"/>
                </a:lnTo>
                <a:lnTo>
                  <a:pt x="883" y="766"/>
                </a:lnTo>
                <a:lnTo>
                  <a:pt x="874" y="769"/>
                </a:lnTo>
                <a:lnTo>
                  <a:pt x="867" y="772"/>
                </a:lnTo>
                <a:lnTo>
                  <a:pt x="853" y="781"/>
                </a:lnTo>
                <a:lnTo>
                  <a:pt x="853" y="781"/>
                </a:lnTo>
                <a:lnTo>
                  <a:pt x="862" y="807"/>
                </a:lnTo>
                <a:lnTo>
                  <a:pt x="871" y="834"/>
                </a:lnTo>
                <a:lnTo>
                  <a:pt x="883" y="859"/>
                </a:lnTo>
                <a:lnTo>
                  <a:pt x="895" y="883"/>
                </a:lnTo>
                <a:lnTo>
                  <a:pt x="895" y="883"/>
                </a:lnTo>
                <a:lnTo>
                  <a:pt x="898" y="858"/>
                </a:lnTo>
                <a:lnTo>
                  <a:pt x="902" y="834"/>
                </a:lnTo>
                <a:lnTo>
                  <a:pt x="904" y="823"/>
                </a:lnTo>
                <a:lnTo>
                  <a:pt x="904" y="813"/>
                </a:lnTo>
                <a:lnTo>
                  <a:pt x="901" y="804"/>
                </a:lnTo>
                <a:lnTo>
                  <a:pt x="898" y="797"/>
                </a:lnTo>
                <a:lnTo>
                  <a:pt x="898" y="797"/>
                </a:lnTo>
                <a:close/>
                <a:moveTo>
                  <a:pt x="721" y="859"/>
                </a:moveTo>
                <a:lnTo>
                  <a:pt x="721" y="859"/>
                </a:lnTo>
                <a:lnTo>
                  <a:pt x="723" y="861"/>
                </a:lnTo>
                <a:lnTo>
                  <a:pt x="723" y="862"/>
                </a:lnTo>
                <a:lnTo>
                  <a:pt x="723" y="866"/>
                </a:lnTo>
                <a:lnTo>
                  <a:pt x="723" y="870"/>
                </a:lnTo>
                <a:lnTo>
                  <a:pt x="723" y="875"/>
                </a:lnTo>
                <a:lnTo>
                  <a:pt x="723" y="875"/>
                </a:lnTo>
                <a:lnTo>
                  <a:pt x="716" y="879"/>
                </a:lnTo>
                <a:lnTo>
                  <a:pt x="710" y="883"/>
                </a:lnTo>
                <a:lnTo>
                  <a:pt x="704" y="889"/>
                </a:lnTo>
                <a:lnTo>
                  <a:pt x="702" y="896"/>
                </a:lnTo>
                <a:lnTo>
                  <a:pt x="695" y="911"/>
                </a:lnTo>
                <a:lnTo>
                  <a:pt x="690" y="917"/>
                </a:lnTo>
                <a:lnTo>
                  <a:pt x="686" y="924"/>
                </a:lnTo>
                <a:lnTo>
                  <a:pt x="686" y="924"/>
                </a:lnTo>
                <a:lnTo>
                  <a:pt x="693" y="921"/>
                </a:lnTo>
                <a:lnTo>
                  <a:pt x="702" y="918"/>
                </a:lnTo>
                <a:lnTo>
                  <a:pt x="702" y="918"/>
                </a:lnTo>
                <a:lnTo>
                  <a:pt x="717" y="904"/>
                </a:lnTo>
                <a:lnTo>
                  <a:pt x="717" y="904"/>
                </a:lnTo>
                <a:lnTo>
                  <a:pt x="720" y="897"/>
                </a:lnTo>
                <a:lnTo>
                  <a:pt x="721" y="890"/>
                </a:lnTo>
                <a:lnTo>
                  <a:pt x="723" y="887"/>
                </a:lnTo>
                <a:lnTo>
                  <a:pt x="724" y="884"/>
                </a:lnTo>
                <a:lnTo>
                  <a:pt x="727" y="883"/>
                </a:lnTo>
                <a:lnTo>
                  <a:pt x="731" y="883"/>
                </a:lnTo>
                <a:lnTo>
                  <a:pt x="731" y="883"/>
                </a:lnTo>
                <a:lnTo>
                  <a:pt x="734" y="883"/>
                </a:lnTo>
                <a:lnTo>
                  <a:pt x="735" y="884"/>
                </a:lnTo>
                <a:lnTo>
                  <a:pt x="738" y="890"/>
                </a:lnTo>
                <a:lnTo>
                  <a:pt x="739" y="898"/>
                </a:lnTo>
                <a:lnTo>
                  <a:pt x="739" y="908"/>
                </a:lnTo>
                <a:lnTo>
                  <a:pt x="739" y="929"/>
                </a:lnTo>
                <a:lnTo>
                  <a:pt x="741" y="939"/>
                </a:lnTo>
                <a:lnTo>
                  <a:pt x="744" y="948"/>
                </a:lnTo>
                <a:lnTo>
                  <a:pt x="744" y="948"/>
                </a:lnTo>
                <a:lnTo>
                  <a:pt x="751" y="943"/>
                </a:lnTo>
                <a:lnTo>
                  <a:pt x="758" y="939"/>
                </a:lnTo>
                <a:lnTo>
                  <a:pt x="762" y="932"/>
                </a:lnTo>
                <a:lnTo>
                  <a:pt x="768" y="925"/>
                </a:lnTo>
                <a:lnTo>
                  <a:pt x="770" y="915"/>
                </a:lnTo>
                <a:lnTo>
                  <a:pt x="775" y="907"/>
                </a:lnTo>
                <a:lnTo>
                  <a:pt x="779" y="887"/>
                </a:lnTo>
                <a:lnTo>
                  <a:pt x="779" y="887"/>
                </a:lnTo>
                <a:lnTo>
                  <a:pt x="794" y="882"/>
                </a:lnTo>
                <a:lnTo>
                  <a:pt x="794" y="882"/>
                </a:lnTo>
                <a:lnTo>
                  <a:pt x="803" y="901"/>
                </a:lnTo>
                <a:lnTo>
                  <a:pt x="810" y="922"/>
                </a:lnTo>
                <a:lnTo>
                  <a:pt x="814" y="931"/>
                </a:lnTo>
                <a:lnTo>
                  <a:pt x="819" y="939"/>
                </a:lnTo>
                <a:lnTo>
                  <a:pt x="826" y="946"/>
                </a:lnTo>
                <a:lnTo>
                  <a:pt x="835" y="950"/>
                </a:lnTo>
                <a:lnTo>
                  <a:pt x="835" y="950"/>
                </a:lnTo>
                <a:lnTo>
                  <a:pt x="839" y="942"/>
                </a:lnTo>
                <a:lnTo>
                  <a:pt x="846" y="932"/>
                </a:lnTo>
                <a:lnTo>
                  <a:pt x="850" y="929"/>
                </a:lnTo>
                <a:lnTo>
                  <a:pt x="855" y="928"/>
                </a:lnTo>
                <a:lnTo>
                  <a:pt x="859" y="929"/>
                </a:lnTo>
                <a:lnTo>
                  <a:pt x="863" y="934"/>
                </a:lnTo>
                <a:lnTo>
                  <a:pt x="863" y="934"/>
                </a:lnTo>
                <a:lnTo>
                  <a:pt x="862" y="938"/>
                </a:lnTo>
                <a:lnTo>
                  <a:pt x="863" y="942"/>
                </a:lnTo>
                <a:lnTo>
                  <a:pt x="864" y="950"/>
                </a:lnTo>
                <a:lnTo>
                  <a:pt x="864" y="950"/>
                </a:lnTo>
                <a:lnTo>
                  <a:pt x="870" y="948"/>
                </a:lnTo>
                <a:lnTo>
                  <a:pt x="873" y="943"/>
                </a:lnTo>
                <a:lnTo>
                  <a:pt x="876" y="938"/>
                </a:lnTo>
                <a:lnTo>
                  <a:pt x="878" y="932"/>
                </a:lnTo>
                <a:lnTo>
                  <a:pt x="883" y="920"/>
                </a:lnTo>
                <a:lnTo>
                  <a:pt x="884" y="913"/>
                </a:lnTo>
                <a:lnTo>
                  <a:pt x="888" y="908"/>
                </a:lnTo>
                <a:lnTo>
                  <a:pt x="888" y="908"/>
                </a:lnTo>
                <a:lnTo>
                  <a:pt x="870" y="863"/>
                </a:lnTo>
                <a:lnTo>
                  <a:pt x="860" y="842"/>
                </a:lnTo>
                <a:lnTo>
                  <a:pt x="849" y="823"/>
                </a:lnTo>
                <a:lnTo>
                  <a:pt x="849" y="823"/>
                </a:lnTo>
                <a:lnTo>
                  <a:pt x="849" y="817"/>
                </a:lnTo>
                <a:lnTo>
                  <a:pt x="848" y="811"/>
                </a:lnTo>
                <a:lnTo>
                  <a:pt x="845" y="800"/>
                </a:lnTo>
                <a:lnTo>
                  <a:pt x="838" y="789"/>
                </a:lnTo>
                <a:lnTo>
                  <a:pt x="832" y="781"/>
                </a:lnTo>
                <a:lnTo>
                  <a:pt x="832" y="781"/>
                </a:lnTo>
                <a:lnTo>
                  <a:pt x="826" y="785"/>
                </a:lnTo>
                <a:lnTo>
                  <a:pt x="822" y="788"/>
                </a:lnTo>
                <a:lnTo>
                  <a:pt x="815" y="788"/>
                </a:lnTo>
                <a:lnTo>
                  <a:pt x="810" y="786"/>
                </a:lnTo>
                <a:lnTo>
                  <a:pt x="804" y="782"/>
                </a:lnTo>
                <a:lnTo>
                  <a:pt x="798" y="778"/>
                </a:lnTo>
                <a:lnTo>
                  <a:pt x="791" y="771"/>
                </a:lnTo>
                <a:lnTo>
                  <a:pt x="791" y="771"/>
                </a:lnTo>
                <a:lnTo>
                  <a:pt x="786" y="772"/>
                </a:lnTo>
                <a:lnTo>
                  <a:pt x="780" y="772"/>
                </a:lnTo>
                <a:lnTo>
                  <a:pt x="775" y="771"/>
                </a:lnTo>
                <a:lnTo>
                  <a:pt x="772" y="768"/>
                </a:lnTo>
                <a:lnTo>
                  <a:pt x="772" y="768"/>
                </a:lnTo>
                <a:lnTo>
                  <a:pt x="746" y="814"/>
                </a:lnTo>
                <a:lnTo>
                  <a:pt x="721" y="859"/>
                </a:lnTo>
                <a:lnTo>
                  <a:pt x="721" y="859"/>
                </a:lnTo>
                <a:close/>
                <a:moveTo>
                  <a:pt x="585" y="776"/>
                </a:moveTo>
                <a:lnTo>
                  <a:pt x="585" y="776"/>
                </a:lnTo>
                <a:lnTo>
                  <a:pt x="581" y="778"/>
                </a:lnTo>
                <a:lnTo>
                  <a:pt x="578" y="776"/>
                </a:lnTo>
                <a:lnTo>
                  <a:pt x="577" y="775"/>
                </a:lnTo>
                <a:lnTo>
                  <a:pt x="574" y="776"/>
                </a:lnTo>
                <a:lnTo>
                  <a:pt x="574" y="776"/>
                </a:lnTo>
                <a:lnTo>
                  <a:pt x="571" y="776"/>
                </a:lnTo>
                <a:lnTo>
                  <a:pt x="571" y="778"/>
                </a:lnTo>
                <a:lnTo>
                  <a:pt x="571" y="778"/>
                </a:lnTo>
                <a:lnTo>
                  <a:pt x="568" y="790"/>
                </a:lnTo>
                <a:lnTo>
                  <a:pt x="567" y="802"/>
                </a:lnTo>
                <a:lnTo>
                  <a:pt x="565" y="828"/>
                </a:lnTo>
                <a:lnTo>
                  <a:pt x="567" y="855"/>
                </a:lnTo>
                <a:lnTo>
                  <a:pt x="567" y="883"/>
                </a:lnTo>
                <a:lnTo>
                  <a:pt x="567" y="883"/>
                </a:lnTo>
                <a:lnTo>
                  <a:pt x="568" y="960"/>
                </a:lnTo>
                <a:lnTo>
                  <a:pt x="568" y="1037"/>
                </a:lnTo>
                <a:lnTo>
                  <a:pt x="570" y="1112"/>
                </a:lnTo>
                <a:lnTo>
                  <a:pt x="570" y="1176"/>
                </a:lnTo>
                <a:lnTo>
                  <a:pt x="570" y="1176"/>
                </a:lnTo>
                <a:lnTo>
                  <a:pt x="595" y="1188"/>
                </a:lnTo>
                <a:lnTo>
                  <a:pt x="620" y="1199"/>
                </a:lnTo>
                <a:lnTo>
                  <a:pt x="620" y="1199"/>
                </a:lnTo>
                <a:lnTo>
                  <a:pt x="622" y="1102"/>
                </a:lnTo>
                <a:lnTo>
                  <a:pt x="622" y="998"/>
                </a:lnTo>
                <a:lnTo>
                  <a:pt x="620" y="896"/>
                </a:lnTo>
                <a:lnTo>
                  <a:pt x="619" y="847"/>
                </a:lnTo>
                <a:lnTo>
                  <a:pt x="616" y="802"/>
                </a:lnTo>
                <a:lnTo>
                  <a:pt x="616" y="802"/>
                </a:lnTo>
                <a:lnTo>
                  <a:pt x="606" y="799"/>
                </a:lnTo>
                <a:lnTo>
                  <a:pt x="598" y="793"/>
                </a:lnTo>
                <a:lnTo>
                  <a:pt x="591" y="786"/>
                </a:lnTo>
                <a:lnTo>
                  <a:pt x="585" y="776"/>
                </a:lnTo>
                <a:lnTo>
                  <a:pt x="585" y="776"/>
                </a:lnTo>
                <a:close/>
                <a:moveTo>
                  <a:pt x="1141" y="1183"/>
                </a:moveTo>
                <a:lnTo>
                  <a:pt x="1141" y="1183"/>
                </a:lnTo>
                <a:lnTo>
                  <a:pt x="1147" y="1157"/>
                </a:lnTo>
                <a:lnTo>
                  <a:pt x="1154" y="1130"/>
                </a:lnTo>
                <a:lnTo>
                  <a:pt x="1159" y="1103"/>
                </a:lnTo>
                <a:lnTo>
                  <a:pt x="1166" y="1075"/>
                </a:lnTo>
                <a:lnTo>
                  <a:pt x="1166" y="1075"/>
                </a:lnTo>
                <a:lnTo>
                  <a:pt x="1176" y="1018"/>
                </a:lnTo>
                <a:lnTo>
                  <a:pt x="1182" y="990"/>
                </a:lnTo>
                <a:lnTo>
                  <a:pt x="1187" y="963"/>
                </a:lnTo>
                <a:lnTo>
                  <a:pt x="1187" y="963"/>
                </a:lnTo>
                <a:lnTo>
                  <a:pt x="1191" y="953"/>
                </a:lnTo>
                <a:lnTo>
                  <a:pt x="1193" y="948"/>
                </a:lnTo>
                <a:lnTo>
                  <a:pt x="1194" y="943"/>
                </a:lnTo>
                <a:lnTo>
                  <a:pt x="1194" y="943"/>
                </a:lnTo>
                <a:lnTo>
                  <a:pt x="1197" y="927"/>
                </a:lnTo>
                <a:lnTo>
                  <a:pt x="1199" y="911"/>
                </a:lnTo>
                <a:lnTo>
                  <a:pt x="1200" y="894"/>
                </a:lnTo>
                <a:lnTo>
                  <a:pt x="1203" y="877"/>
                </a:lnTo>
                <a:lnTo>
                  <a:pt x="1203" y="877"/>
                </a:lnTo>
                <a:lnTo>
                  <a:pt x="1208" y="842"/>
                </a:lnTo>
                <a:lnTo>
                  <a:pt x="1213" y="824"/>
                </a:lnTo>
                <a:lnTo>
                  <a:pt x="1218" y="807"/>
                </a:lnTo>
                <a:lnTo>
                  <a:pt x="1218" y="807"/>
                </a:lnTo>
                <a:lnTo>
                  <a:pt x="1218" y="804"/>
                </a:lnTo>
                <a:lnTo>
                  <a:pt x="1218" y="802"/>
                </a:lnTo>
                <a:lnTo>
                  <a:pt x="1217" y="802"/>
                </a:lnTo>
                <a:lnTo>
                  <a:pt x="1217" y="806"/>
                </a:lnTo>
                <a:lnTo>
                  <a:pt x="1217" y="806"/>
                </a:lnTo>
                <a:lnTo>
                  <a:pt x="1211" y="818"/>
                </a:lnTo>
                <a:lnTo>
                  <a:pt x="1206" y="832"/>
                </a:lnTo>
                <a:lnTo>
                  <a:pt x="1203" y="840"/>
                </a:lnTo>
                <a:lnTo>
                  <a:pt x="1199" y="845"/>
                </a:lnTo>
                <a:lnTo>
                  <a:pt x="1193" y="851"/>
                </a:lnTo>
                <a:lnTo>
                  <a:pt x="1187" y="856"/>
                </a:lnTo>
                <a:lnTo>
                  <a:pt x="1187" y="856"/>
                </a:lnTo>
                <a:lnTo>
                  <a:pt x="1183" y="855"/>
                </a:lnTo>
                <a:lnTo>
                  <a:pt x="1180" y="852"/>
                </a:lnTo>
                <a:lnTo>
                  <a:pt x="1175" y="847"/>
                </a:lnTo>
                <a:lnTo>
                  <a:pt x="1172" y="840"/>
                </a:lnTo>
                <a:lnTo>
                  <a:pt x="1169" y="831"/>
                </a:lnTo>
                <a:lnTo>
                  <a:pt x="1168" y="823"/>
                </a:lnTo>
                <a:lnTo>
                  <a:pt x="1165" y="814"/>
                </a:lnTo>
                <a:lnTo>
                  <a:pt x="1162" y="809"/>
                </a:lnTo>
                <a:lnTo>
                  <a:pt x="1156" y="803"/>
                </a:lnTo>
                <a:lnTo>
                  <a:pt x="1156" y="803"/>
                </a:lnTo>
                <a:lnTo>
                  <a:pt x="1148" y="820"/>
                </a:lnTo>
                <a:lnTo>
                  <a:pt x="1144" y="838"/>
                </a:lnTo>
                <a:lnTo>
                  <a:pt x="1140" y="858"/>
                </a:lnTo>
                <a:lnTo>
                  <a:pt x="1138" y="877"/>
                </a:lnTo>
                <a:lnTo>
                  <a:pt x="1134" y="917"/>
                </a:lnTo>
                <a:lnTo>
                  <a:pt x="1133" y="934"/>
                </a:lnTo>
                <a:lnTo>
                  <a:pt x="1131" y="950"/>
                </a:lnTo>
                <a:lnTo>
                  <a:pt x="1131" y="950"/>
                </a:lnTo>
                <a:lnTo>
                  <a:pt x="1121" y="1008"/>
                </a:lnTo>
                <a:lnTo>
                  <a:pt x="1114" y="1067"/>
                </a:lnTo>
                <a:lnTo>
                  <a:pt x="1100" y="1182"/>
                </a:lnTo>
                <a:lnTo>
                  <a:pt x="1100" y="1182"/>
                </a:lnTo>
                <a:lnTo>
                  <a:pt x="1096" y="1203"/>
                </a:lnTo>
                <a:lnTo>
                  <a:pt x="1090" y="1226"/>
                </a:lnTo>
                <a:lnTo>
                  <a:pt x="1088" y="1245"/>
                </a:lnTo>
                <a:lnTo>
                  <a:pt x="1086" y="1255"/>
                </a:lnTo>
                <a:lnTo>
                  <a:pt x="1088" y="1266"/>
                </a:lnTo>
                <a:lnTo>
                  <a:pt x="1088" y="1266"/>
                </a:lnTo>
                <a:lnTo>
                  <a:pt x="1095" y="1265"/>
                </a:lnTo>
                <a:lnTo>
                  <a:pt x="1104" y="1262"/>
                </a:lnTo>
                <a:lnTo>
                  <a:pt x="1114" y="1258"/>
                </a:lnTo>
                <a:lnTo>
                  <a:pt x="1123" y="1256"/>
                </a:lnTo>
                <a:lnTo>
                  <a:pt x="1123" y="1256"/>
                </a:lnTo>
                <a:lnTo>
                  <a:pt x="1127" y="1248"/>
                </a:lnTo>
                <a:lnTo>
                  <a:pt x="1131" y="1240"/>
                </a:lnTo>
                <a:lnTo>
                  <a:pt x="1135" y="1221"/>
                </a:lnTo>
                <a:lnTo>
                  <a:pt x="1141" y="1183"/>
                </a:lnTo>
                <a:lnTo>
                  <a:pt x="1141" y="1183"/>
                </a:lnTo>
                <a:close/>
                <a:moveTo>
                  <a:pt x="1201" y="1223"/>
                </a:moveTo>
                <a:lnTo>
                  <a:pt x="1201" y="1223"/>
                </a:lnTo>
                <a:lnTo>
                  <a:pt x="1201" y="1219"/>
                </a:lnTo>
                <a:lnTo>
                  <a:pt x="1204" y="1216"/>
                </a:lnTo>
                <a:lnTo>
                  <a:pt x="1204" y="1216"/>
                </a:lnTo>
                <a:lnTo>
                  <a:pt x="1206" y="1196"/>
                </a:lnTo>
                <a:lnTo>
                  <a:pt x="1207" y="1179"/>
                </a:lnTo>
                <a:lnTo>
                  <a:pt x="1211" y="1162"/>
                </a:lnTo>
                <a:lnTo>
                  <a:pt x="1217" y="1146"/>
                </a:lnTo>
                <a:lnTo>
                  <a:pt x="1222" y="1130"/>
                </a:lnTo>
                <a:lnTo>
                  <a:pt x="1225" y="1113"/>
                </a:lnTo>
                <a:lnTo>
                  <a:pt x="1228" y="1095"/>
                </a:lnTo>
                <a:lnTo>
                  <a:pt x="1228" y="1077"/>
                </a:lnTo>
                <a:lnTo>
                  <a:pt x="1228" y="1077"/>
                </a:lnTo>
                <a:lnTo>
                  <a:pt x="1241" y="1032"/>
                </a:lnTo>
                <a:lnTo>
                  <a:pt x="1255" y="977"/>
                </a:lnTo>
                <a:lnTo>
                  <a:pt x="1267" y="920"/>
                </a:lnTo>
                <a:lnTo>
                  <a:pt x="1277" y="868"/>
                </a:lnTo>
                <a:lnTo>
                  <a:pt x="1277" y="868"/>
                </a:lnTo>
                <a:lnTo>
                  <a:pt x="1279" y="842"/>
                </a:lnTo>
                <a:lnTo>
                  <a:pt x="1277" y="834"/>
                </a:lnTo>
                <a:lnTo>
                  <a:pt x="1277" y="832"/>
                </a:lnTo>
                <a:lnTo>
                  <a:pt x="1277" y="834"/>
                </a:lnTo>
                <a:lnTo>
                  <a:pt x="1277" y="834"/>
                </a:lnTo>
                <a:lnTo>
                  <a:pt x="1270" y="840"/>
                </a:lnTo>
                <a:lnTo>
                  <a:pt x="1263" y="842"/>
                </a:lnTo>
                <a:lnTo>
                  <a:pt x="1256" y="842"/>
                </a:lnTo>
                <a:lnTo>
                  <a:pt x="1249" y="840"/>
                </a:lnTo>
                <a:lnTo>
                  <a:pt x="1243" y="834"/>
                </a:lnTo>
                <a:lnTo>
                  <a:pt x="1238" y="828"/>
                </a:lnTo>
                <a:lnTo>
                  <a:pt x="1234" y="821"/>
                </a:lnTo>
                <a:lnTo>
                  <a:pt x="1232" y="813"/>
                </a:lnTo>
                <a:lnTo>
                  <a:pt x="1232" y="813"/>
                </a:lnTo>
                <a:lnTo>
                  <a:pt x="1222" y="845"/>
                </a:lnTo>
                <a:lnTo>
                  <a:pt x="1215" y="882"/>
                </a:lnTo>
                <a:lnTo>
                  <a:pt x="1213" y="900"/>
                </a:lnTo>
                <a:lnTo>
                  <a:pt x="1211" y="917"/>
                </a:lnTo>
                <a:lnTo>
                  <a:pt x="1210" y="934"/>
                </a:lnTo>
                <a:lnTo>
                  <a:pt x="1210" y="949"/>
                </a:lnTo>
                <a:lnTo>
                  <a:pt x="1210" y="949"/>
                </a:lnTo>
                <a:lnTo>
                  <a:pt x="1206" y="956"/>
                </a:lnTo>
                <a:lnTo>
                  <a:pt x="1203" y="964"/>
                </a:lnTo>
                <a:lnTo>
                  <a:pt x="1200" y="971"/>
                </a:lnTo>
                <a:lnTo>
                  <a:pt x="1199" y="980"/>
                </a:lnTo>
                <a:lnTo>
                  <a:pt x="1197" y="997"/>
                </a:lnTo>
                <a:lnTo>
                  <a:pt x="1194" y="1014"/>
                </a:lnTo>
                <a:lnTo>
                  <a:pt x="1194" y="1014"/>
                </a:lnTo>
                <a:lnTo>
                  <a:pt x="1189" y="1037"/>
                </a:lnTo>
                <a:lnTo>
                  <a:pt x="1183" y="1063"/>
                </a:lnTo>
                <a:lnTo>
                  <a:pt x="1177" y="1088"/>
                </a:lnTo>
                <a:lnTo>
                  <a:pt x="1176" y="1102"/>
                </a:lnTo>
                <a:lnTo>
                  <a:pt x="1176" y="1116"/>
                </a:lnTo>
                <a:lnTo>
                  <a:pt x="1176" y="1116"/>
                </a:lnTo>
                <a:lnTo>
                  <a:pt x="1170" y="1130"/>
                </a:lnTo>
                <a:lnTo>
                  <a:pt x="1166" y="1146"/>
                </a:lnTo>
                <a:lnTo>
                  <a:pt x="1159" y="1179"/>
                </a:lnTo>
                <a:lnTo>
                  <a:pt x="1152" y="1213"/>
                </a:lnTo>
                <a:lnTo>
                  <a:pt x="1147" y="1230"/>
                </a:lnTo>
                <a:lnTo>
                  <a:pt x="1141" y="1247"/>
                </a:lnTo>
                <a:lnTo>
                  <a:pt x="1141" y="1247"/>
                </a:lnTo>
                <a:lnTo>
                  <a:pt x="1156" y="1242"/>
                </a:lnTo>
                <a:lnTo>
                  <a:pt x="1170" y="1237"/>
                </a:lnTo>
                <a:lnTo>
                  <a:pt x="1201" y="1223"/>
                </a:lnTo>
                <a:lnTo>
                  <a:pt x="1201" y="1223"/>
                </a:lnTo>
                <a:close/>
                <a:moveTo>
                  <a:pt x="1126" y="877"/>
                </a:moveTo>
                <a:lnTo>
                  <a:pt x="1126" y="877"/>
                </a:lnTo>
                <a:lnTo>
                  <a:pt x="1124" y="870"/>
                </a:lnTo>
                <a:lnTo>
                  <a:pt x="1126" y="863"/>
                </a:lnTo>
                <a:lnTo>
                  <a:pt x="1128" y="851"/>
                </a:lnTo>
                <a:lnTo>
                  <a:pt x="1133" y="838"/>
                </a:lnTo>
                <a:lnTo>
                  <a:pt x="1133" y="832"/>
                </a:lnTo>
                <a:lnTo>
                  <a:pt x="1133" y="827"/>
                </a:lnTo>
                <a:lnTo>
                  <a:pt x="1133" y="827"/>
                </a:lnTo>
                <a:lnTo>
                  <a:pt x="1127" y="831"/>
                </a:lnTo>
                <a:lnTo>
                  <a:pt x="1121" y="835"/>
                </a:lnTo>
                <a:lnTo>
                  <a:pt x="1118" y="842"/>
                </a:lnTo>
                <a:lnTo>
                  <a:pt x="1117" y="848"/>
                </a:lnTo>
                <a:lnTo>
                  <a:pt x="1117" y="855"/>
                </a:lnTo>
                <a:lnTo>
                  <a:pt x="1117" y="862"/>
                </a:lnTo>
                <a:lnTo>
                  <a:pt x="1121" y="869"/>
                </a:lnTo>
                <a:lnTo>
                  <a:pt x="1126" y="877"/>
                </a:lnTo>
                <a:lnTo>
                  <a:pt x="1126" y="877"/>
                </a:lnTo>
                <a:close/>
                <a:moveTo>
                  <a:pt x="688" y="938"/>
                </a:moveTo>
                <a:lnTo>
                  <a:pt x="688" y="938"/>
                </a:lnTo>
                <a:lnTo>
                  <a:pt x="686" y="997"/>
                </a:lnTo>
                <a:lnTo>
                  <a:pt x="682" y="1054"/>
                </a:lnTo>
                <a:lnTo>
                  <a:pt x="679" y="1109"/>
                </a:lnTo>
                <a:lnTo>
                  <a:pt x="676" y="1162"/>
                </a:lnTo>
                <a:lnTo>
                  <a:pt x="676" y="1162"/>
                </a:lnTo>
                <a:lnTo>
                  <a:pt x="676" y="1171"/>
                </a:lnTo>
                <a:lnTo>
                  <a:pt x="678" y="1179"/>
                </a:lnTo>
                <a:lnTo>
                  <a:pt x="678" y="1188"/>
                </a:lnTo>
                <a:lnTo>
                  <a:pt x="678" y="1196"/>
                </a:lnTo>
                <a:lnTo>
                  <a:pt x="678" y="1196"/>
                </a:lnTo>
                <a:lnTo>
                  <a:pt x="676" y="1200"/>
                </a:lnTo>
                <a:lnTo>
                  <a:pt x="675" y="1205"/>
                </a:lnTo>
                <a:lnTo>
                  <a:pt x="672" y="1213"/>
                </a:lnTo>
                <a:lnTo>
                  <a:pt x="672" y="1213"/>
                </a:lnTo>
                <a:lnTo>
                  <a:pt x="669" y="1238"/>
                </a:lnTo>
                <a:lnTo>
                  <a:pt x="668" y="1262"/>
                </a:lnTo>
                <a:lnTo>
                  <a:pt x="668" y="1285"/>
                </a:lnTo>
                <a:lnTo>
                  <a:pt x="671" y="1307"/>
                </a:lnTo>
                <a:lnTo>
                  <a:pt x="671" y="1307"/>
                </a:lnTo>
                <a:lnTo>
                  <a:pt x="689" y="1306"/>
                </a:lnTo>
                <a:lnTo>
                  <a:pt x="709" y="1307"/>
                </a:lnTo>
                <a:lnTo>
                  <a:pt x="709" y="1307"/>
                </a:lnTo>
                <a:lnTo>
                  <a:pt x="707" y="1299"/>
                </a:lnTo>
                <a:lnTo>
                  <a:pt x="706" y="1292"/>
                </a:lnTo>
                <a:lnTo>
                  <a:pt x="707" y="1278"/>
                </a:lnTo>
                <a:lnTo>
                  <a:pt x="710" y="1266"/>
                </a:lnTo>
                <a:lnTo>
                  <a:pt x="713" y="1256"/>
                </a:lnTo>
                <a:lnTo>
                  <a:pt x="713" y="1256"/>
                </a:lnTo>
                <a:lnTo>
                  <a:pt x="716" y="1242"/>
                </a:lnTo>
                <a:lnTo>
                  <a:pt x="717" y="1228"/>
                </a:lnTo>
                <a:lnTo>
                  <a:pt x="718" y="1198"/>
                </a:lnTo>
                <a:lnTo>
                  <a:pt x="718" y="1165"/>
                </a:lnTo>
                <a:lnTo>
                  <a:pt x="718" y="1132"/>
                </a:lnTo>
                <a:lnTo>
                  <a:pt x="718" y="1132"/>
                </a:lnTo>
                <a:lnTo>
                  <a:pt x="723" y="1094"/>
                </a:lnTo>
                <a:lnTo>
                  <a:pt x="727" y="1057"/>
                </a:lnTo>
                <a:lnTo>
                  <a:pt x="730" y="1021"/>
                </a:lnTo>
                <a:lnTo>
                  <a:pt x="731" y="1004"/>
                </a:lnTo>
                <a:lnTo>
                  <a:pt x="731" y="986"/>
                </a:lnTo>
                <a:lnTo>
                  <a:pt x="731" y="986"/>
                </a:lnTo>
                <a:lnTo>
                  <a:pt x="730" y="977"/>
                </a:lnTo>
                <a:lnTo>
                  <a:pt x="728" y="969"/>
                </a:lnTo>
                <a:lnTo>
                  <a:pt x="727" y="959"/>
                </a:lnTo>
                <a:lnTo>
                  <a:pt x="727" y="950"/>
                </a:lnTo>
                <a:lnTo>
                  <a:pt x="727" y="950"/>
                </a:lnTo>
                <a:lnTo>
                  <a:pt x="728" y="938"/>
                </a:lnTo>
                <a:lnTo>
                  <a:pt x="731" y="925"/>
                </a:lnTo>
                <a:lnTo>
                  <a:pt x="732" y="920"/>
                </a:lnTo>
                <a:lnTo>
                  <a:pt x="731" y="914"/>
                </a:lnTo>
                <a:lnTo>
                  <a:pt x="730" y="910"/>
                </a:lnTo>
                <a:lnTo>
                  <a:pt x="727" y="907"/>
                </a:lnTo>
                <a:lnTo>
                  <a:pt x="727" y="907"/>
                </a:lnTo>
                <a:lnTo>
                  <a:pt x="720" y="917"/>
                </a:lnTo>
                <a:lnTo>
                  <a:pt x="711" y="925"/>
                </a:lnTo>
                <a:lnTo>
                  <a:pt x="706" y="929"/>
                </a:lnTo>
                <a:lnTo>
                  <a:pt x="700" y="932"/>
                </a:lnTo>
                <a:lnTo>
                  <a:pt x="695" y="935"/>
                </a:lnTo>
                <a:lnTo>
                  <a:pt x="688" y="938"/>
                </a:lnTo>
                <a:lnTo>
                  <a:pt x="688" y="938"/>
                </a:lnTo>
                <a:close/>
                <a:moveTo>
                  <a:pt x="744" y="973"/>
                </a:moveTo>
                <a:lnTo>
                  <a:pt x="744" y="973"/>
                </a:lnTo>
                <a:lnTo>
                  <a:pt x="741" y="1029"/>
                </a:lnTo>
                <a:lnTo>
                  <a:pt x="737" y="1078"/>
                </a:lnTo>
                <a:lnTo>
                  <a:pt x="734" y="1126"/>
                </a:lnTo>
                <a:lnTo>
                  <a:pt x="732" y="1151"/>
                </a:lnTo>
                <a:lnTo>
                  <a:pt x="732" y="1176"/>
                </a:lnTo>
                <a:lnTo>
                  <a:pt x="732" y="1176"/>
                </a:lnTo>
                <a:lnTo>
                  <a:pt x="731" y="1193"/>
                </a:lnTo>
                <a:lnTo>
                  <a:pt x="730" y="1209"/>
                </a:lnTo>
                <a:lnTo>
                  <a:pt x="728" y="1226"/>
                </a:lnTo>
                <a:lnTo>
                  <a:pt x="727" y="1241"/>
                </a:lnTo>
                <a:lnTo>
                  <a:pt x="727" y="1241"/>
                </a:lnTo>
                <a:lnTo>
                  <a:pt x="727" y="1247"/>
                </a:lnTo>
                <a:lnTo>
                  <a:pt x="730" y="1254"/>
                </a:lnTo>
                <a:lnTo>
                  <a:pt x="731" y="1259"/>
                </a:lnTo>
                <a:lnTo>
                  <a:pt x="732" y="1266"/>
                </a:lnTo>
                <a:lnTo>
                  <a:pt x="732" y="1266"/>
                </a:lnTo>
                <a:lnTo>
                  <a:pt x="732" y="1276"/>
                </a:lnTo>
                <a:lnTo>
                  <a:pt x="730" y="1286"/>
                </a:lnTo>
                <a:lnTo>
                  <a:pt x="727" y="1296"/>
                </a:lnTo>
                <a:lnTo>
                  <a:pt x="727" y="1307"/>
                </a:lnTo>
                <a:lnTo>
                  <a:pt x="727" y="1307"/>
                </a:lnTo>
                <a:lnTo>
                  <a:pt x="770" y="1307"/>
                </a:lnTo>
                <a:lnTo>
                  <a:pt x="789" y="1307"/>
                </a:lnTo>
                <a:lnTo>
                  <a:pt x="807" y="1307"/>
                </a:lnTo>
                <a:lnTo>
                  <a:pt x="807" y="1307"/>
                </a:lnTo>
                <a:lnTo>
                  <a:pt x="821" y="1139"/>
                </a:lnTo>
                <a:lnTo>
                  <a:pt x="826" y="1059"/>
                </a:lnTo>
                <a:lnTo>
                  <a:pt x="829" y="974"/>
                </a:lnTo>
                <a:lnTo>
                  <a:pt x="829" y="974"/>
                </a:lnTo>
                <a:lnTo>
                  <a:pt x="822" y="969"/>
                </a:lnTo>
                <a:lnTo>
                  <a:pt x="817" y="962"/>
                </a:lnTo>
                <a:lnTo>
                  <a:pt x="811" y="955"/>
                </a:lnTo>
                <a:lnTo>
                  <a:pt x="807" y="946"/>
                </a:lnTo>
                <a:lnTo>
                  <a:pt x="798" y="928"/>
                </a:lnTo>
                <a:lnTo>
                  <a:pt x="794" y="920"/>
                </a:lnTo>
                <a:lnTo>
                  <a:pt x="789" y="913"/>
                </a:lnTo>
                <a:lnTo>
                  <a:pt x="789" y="913"/>
                </a:lnTo>
                <a:lnTo>
                  <a:pt x="780" y="929"/>
                </a:lnTo>
                <a:lnTo>
                  <a:pt x="770" y="946"/>
                </a:lnTo>
                <a:lnTo>
                  <a:pt x="765" y="953"/>
                </a:lnTo>
                <a:lnTo>
                  <a:pt x="759" y="960"/>
                </a:lnTo>
                <a:lnTo>
                  <a:pt x="752" y="967"/>
                </a:lnTo>
                <a:lnTo>
                  <a:pt x="744" y="973"/>
                </a:lnTo>
                <a:lnTo>
                  <a:pt x="744" y="973"/>
                </a:lnTo>
                <a:close/>
                <a:moveTo>
                  <a:pt x="1067" y="964"/>
                </a:moveTo>
                <a:lnTo>
                  <a:pt x="1067" y="964"/>
                </a:lnTo>
                <a:lnTo>
                  <a:pt x="1054" y="1043"/>
                </a:lnTo>
                <a:lnTo>
                  <a:pt x="1041" y="1126"/>
                </a:lnTo>
                <a:lnTo>
                  <a:pt x="1030" y="1207"/>
                </a:lnTo>
                <a:lnTo>
                  <a:pt x="1017" y="1285"/>
                </a:lnTo>
                <a:lnTo>
                  <a:pt x="1017" y="1285"/>
                </a:lnTo>
                <a:lnTo>
                  <a:pt x="1031" y="1282"/>
                </a:lnTo>
                <a:lnTo>
                  <a:pt x="1045" y="1279"/>
                </a:lnTo>
                <a:lnTo>
                  <a:pt x="1071" y="1269"/>
                </a:lnTo>
                <a:lnTo>
                  <a:pt x="1071" y="1269"/>
                </a:lnTo>
                <a:lnTo>
                  <a:pt x="1079" y="1196"/>
                </a:lnTo>
                <a:lnTo>
                  <a:pt x="1090" y="1120"/>
                </a:lnTo>
                <a:lnTo>
                  <a:pt x="1113" y="966"/>
                </a:lnTo>
                <a:lnTo>
                  <a:pt x="1113" y="966"/>
                </a:lnTo>
                <a:lnTo>
                  <a:pt x="1114" y="956"/>
                </a:lnTo>
                <a:lnTo>
                  <a:pt x="1114" y="946"/>
                </a:lnTo>
                <a:lnTo>
                  <a:pt x="1113" y="939"/>
                </a:lnTo>
                <a:lnTo>
                  <a:pt x="1111" y="932"/>
                </a:lnTo>
                <a:lnTo>
                  <a:pt x="1107" y="927"/>
                </a:lnTo>
                <a:lnTo>
                  <a:pt x="1103" y="921"/>
                </a:lnTo>
                <a:lnTo>
                  <a:pt x="1096" y="917"/>
                </a:lnTo>
                <a:lnTo>
                  <a:pt x="1088" y="913"/>
                </a:lnTo>
                <a:lnTo>
                  <a:pt x="1088" y="913"/>
                </a:lnTo>
                <a:lnTo>
                  <a:pt x="1089" y="920"/>
                </a:lnTo>
                <a:lnTo>
                  <a:pt x="1088" y="928"/>
                </a:lnTo>
                <a:lnTo>
                  <a:pt x="1086" y="935"/>
                </a:lnTo>
                <a:lnTo>
                  <a:pt x="1083" y="942"/>
                </a:lnTo>
                <a:lnTo>
                  <a:pt x="1081" y="949"/>
                </a:lnTo>
                <a:lnTo>
                  <a:pt x="1076" y="955"/>
                </a:lnTo>
                <a:lnTo>
                  <a:pt x="1072" y="960"/>
                </a:lnTo>
                <a:lnTo>
                  <a:pt x="1067" y="964"/>
                </a:lnTo>
                <a:lnTo>
                  <a:pt x="1067" y="964"/>
                </a:lnTo>
                <a:close/>
                <a:moveTo>
                  <a:pt x="971" y="950"/>
                </a:moveTo>
                <a:lnTo>
                  <a:pt x="971" y="950"/>
                </a:lnTo>
                <a:lnTo>
                  <a:pt x="963" y="997"/>
                </a:lnTo>
                <a:lnTo>
                  <a:pt x="956" y="1040"/>
                </a:lnTo>
                <a:lnTo>
                  <a:pt x="944" y="1127"/>
                </a:lnTo>
                <a:lnTo>
                  <a:pt x="935" y="1213"/>
                </a:lnTo>
                <a:lnTo>
                  <a:pt x="923" y="1297"/>
                </a:lnTo>
                <a:lnTo>
                  <a:pt x="923" y="1297"/>
                </a:lnTo>
                <a:lnTo>
                  <a:pt x="946" y="1296"/>
                </a:lnTo>
                <a:lnTo>
                  <a:pt x="964" y="1294"/>
                </a:lnTo>
                <a:lnTo>
                  <a:pt x="999" y="1289"/>
                </a:lnTo>
                <a:lnTo>
                  <a:pt x="999" y="1289"/>
                </a:lnTo>
                <a:lnTo>
                  <a:pt x="998" y="1283"/>
                </a:lnTo>
                <a:lnTo>
                  <a:pt x="998" y="1278"/>
                </a:lnTo>
                <a:lnTo>
                  <a:pt x="998" y="1272"/>
                </a:lnTo>
                <a:lnTo>
                  <a:pt x="996" y="1266"/>
                </a:lnTo>
                <a:lnTo>
                  <a:pt x="996" y="1266"/>
                </a:lnTo>
                <a:lnTo>
                  <a:pt x="1002" y="1259"/>
                </a:lnTo>
                <a:lnTo>
                  <a:pt x="1006" y="1252"/>
                </a:lnTo>
                <a:lnTo>
                  <a:pt x="1006" y="1252"/>
                </a:lnTo>
                <a:lnTo>
                  <a:pt x="1019" y="1183"/>
                </a:lnTo>
                <a:lnTo>
                  <a:pt x="1031" y="1113"/>
                </a:lnTo>
                <a:lnTo>
                  <a:pt x="1041" y="1042"/>
                </a:lnTo>
                <a:lnTo>
                  <a:pt x="1051" y="969"/>
                </a:lnTo>
                <a:lnTo>
                  <a:pt x="1051" y="969"/>
                </a:lnTo>
                <a:lnTo>
                  <a:pt x="1044" y="966"/>
                </a:lnTo>
                <a:lnTo>
                  <a:pt x="1037" y="962"/>
                </a:lnTo>
                <a:lnTo>
                  <a:pt x="1033" y="956"/>
                </a:lnTo>
                <a:lnTo>
                  <a:pt x="1029" y="949"/>
                </a:lnTo>
                <a:lnTo>
                  <a:pt x="1023" y="934"/>
                </a:lnTo>
                <a:lnTo>
                  <a:pt x="1017" y="918"/>
                </a:lnTo>
                <a:lnTo>
                  <a:pt x="1017" y="918"/>
                </a:lnTo>
                <a:lnTo>
                  <a:pt x="1009" y="931"/>
                </a:lnTo>
                <a:lnTo>
                  <a:pt x="998" y="945"/>
                </a:lnTo>
                <a:lnTo>
                  <a:pt x="992" y="950"/>
                </a:lnTo>
                <a:lnTo>
                  <a:pt x="985" y="953"/>
                </a:lnTo>
                <a:lnTo>
                  <a:pt x="982" y="955"/>
                </a:lnTo>
                <a:lnTo>
                  <a:pt x="978" y="955"/>
                </a:lnTo>
                <a:lnTo>
                  <a:pt x="975" y="953"/>
                </a:lnTo>
                <a:lnTo>
                  <a:pt x="971" y="950"/>
                </a:lnTo>
                <a:lnTo>
                  <a:pt x="971" y="950"/>
                </a:lnTo>
                <a:close/>
                <a:moveTo>
                  <a:pt x="911" y="943"/>
                </a:moveTo>
                <a:lnTo>
                  <a:pt x="911" y="943"/>
                </a:lnTo>
                <a:lnTo>
                  <a:pt x="899" y="1029"/>
                </a:lnTo>
                <a:lnTo>
                  <a:pt x="890" y="1117"/>
                </a:lnTo>
                <a:lnTo>
                  <a:pt x="890" y="1117"/>
                </a:lnTo>
                <a:lnTo>
                  <a:pt x="885" y="1165"/>
                </a:lnTo>
                <a:lnTo>
                  <a:pt x="884" y="1189"/>
                </a:lnTo>
                <a:lnTo>
                  <a:pt x="885" y="1212"/>
                </a:lnTo>
                <a:lnTo>
                  <a:pt x="885" y="1212"/>
                </a:lnTo>
                <a:lnTo>
                  <a:pt x="881" y="1221"/>
                </a:lnTo>
                <a:lnTo>
                  <a:pt x="878" y="1234"/>
                </a:lnTo>
                <a:lnTo>
                  <a:pt x="877" y="1247"/>
                </a:lnTo>
                <a:lnTo>
                  <a:pt x="877" y="1259"/>
                </a:lnTo>
                <a:lnTo>
                  <a:pt x="877" y="1272"/>
                </a:lnTo>
                <a:lnTo>
                  <a:pt x="877" y="1283"/>
                </a:lnTo>
                <a:lnTo>
                  <a:pt x="874" y="1293"/>
                </a:lnTo>
                <a:lnTo>
                  <a:pt x="870" y="1303"/>
                </a:lnTo>
                <a:lnTo>
                  <a:pt x="870" y="1303"/>
                </a:lnTo>
                <a:lnTo>
                  <a:pt x="878" y="1301"/>
                </a:lnTo>
                <a:lnTo>
                  <a:pt x="885" y="1300"/>
                </a:lnTo>
                <a:lnTo>
                  <a:pt x="892" y="1299"/>
                </a:lnTo>
                <a:lnTo>
                  <a:pt x="904" y="1299"/>
                </a:lnTo>
                <a:lnTo>
                  <a:pt x="904" y="1299"/>
                </a:lnTo>
                <a:lnTo>
                  <a:pt x="915" y="1221"/>
                </a:lnTo>
                <a:lnTo>
                  <a:pt x="929" y="1137"/>
                </a:lnTo>
                <a:lnTo>
                  <a:pt x="943" y="1052"/>
                </a:lnTo>
                <a:lnTo>
                  <a:pt x="956" y="966"/>
                </a:lnTo>
                <a:lnTo>
                  <a:pt x="956" y="966"/>
                </a:lnTo>
                <a:lnTo>
                  <a:pt x="957" y="955"/>
                </a:lnTo>
                <a:lnTo>
                  <a:pt x="957" y="943"/>
                </a:lnTo>
                <a:lnTo>
                  <a:pt x="956" y="922"/>
                </a:lnTo>
                <a:lnTo>
                  <a:pt x="956" y="922"/>
                </a:lnTo>
                <a:lnTo>
                  <a:pt x="956" y="920"/>
                </a:lnTo>
                <a:lnTo>
                  <a:pt x="954" y="920"/>
                </a:lnTo>
                <a:lnTo>
                  <a:pt x="954" y="920"/>
                </a:lnTo>
                <a:lnTo>
                  <a:pt x="946" y="928"/>
                </a:lnTo>
                <a:lnTo>
                  <a:pt x="937" y="935"/>
                </a:lnTo>
                <a:lnTo>
                  <a:pt x="925" y="941"/>
                </a:lnTo>
                <a:lnTo>
                  <a:pt x="919" y="942"/>
                </a:lnTo>
                <a:lnTo>
                  <a:pt x="911" y="943"/>
                </a:lnTo>
                <a:lnTo>
                  <a:pt x="911" y="943"/>
                </a:lnTo>
                <a:close/>
                <a:moveTo>
                  <a:pt x="845" y="981"/>
                </a:moveTo>
                <a:lnTo>
                  <a:pt x="845" y="981"/>
                </a:lnTo>
                <a:lnTo>
                  <a:pt x="835" y="1141"/>
                </a:lnTo>
                <a:lnTo>
                  <a:pt x="828" y="1226"/>
                </a:lnTo>
                <a:lnTo>
                  <a:pt x="819" y="1304"/>
                </a:lnTo>
                <a:lnTo>
                  <a:pt x="819" y="1304"/>
                </a:lnTo>
                <a:lnTo>
                  <a:pt x="824" y="1306"/>
                </a:lnTo>
                <a:lnTo>
                  <a:pt x="826" y="1306"/>
                </a:lnTo>
                <a:lnTo>
                  <a:pt x="832" y="1304"/>
                </a:lnTo>
                <a:lnTo>
                  <a:pt x="838" y="1303"/>
                </a:lnTo>
                <a:lnTo>
                  <a:pt x="842" y="1303"/>
                </a:lnTo>
                <a:lnTo>
                  <a:pt x="845" y="1304"/>
                </a:lnTo>
                <a:lnTo>
                  <a:pt x="845" y="1304"/>
                </a:lnTo>
                <a:lnTo>
                  <a:pt x="846" y="1297"/>
                </a:lnTo>
                <a:lnTo>
                  <a:pt x="848" y="1293"/>
                </a:lnTo>
                <a:lnTo>
                  <a:pt x="849" y="1287"/>
                </a:lnTo>
                <a:lnTo>
                  <a:pt x="849" y="1285"/>
                </a:lnTo>
                <a:lnTo>
                  <a:pt x="848" y="1282"/>
                </a:lnTo>
                <a:lnTo>
                  <a:pt x="848" y="1282"/>
                </a:lnTo>
                <a:lnTo>
                  <a:pt x="853" y="1259"/>
                </a:lnTo>
                <a:lnTo>
                  <a:pt x="859" y="1238"/>
                </a:lnTo>
                <a:lnTo>
                  <a:pt x="863" y="1214"/>
                </a:lnTo>
                <a:lnTo>
                  <a:pt x="866" y="1191"/>
                </a:lnTo>
                <a:lnTo>
                  <a:pt x="870" y="1143"/>
                </a:lnTo>
                <a:lnTo>
                  <a:pt x="874" y="1092"/>
                </a:lnTo>
                <a:lnTo>
                  <a:pt x="874" y="1092"/>
                </a:lnTo>
                <a:lnTo>
                  <a:pt x="877" y="1074"/>
                </a:lnTo>
                <a:lnTo>
                  <a:pt x="880" y="1054"/>
                </a:lnTo>
                <a:lnTo>
                  <a:pt x="885" y="1016"/>
                </a:lnTo>
                <a:lnTo>
                  <a:pt x="888" y="997"/>
                </a:lnTo>
                <a:lnTo>
                  <a:pt x="891" y="978"/>
                </a:lnTo>
                <a:lnTo>
                  <a:pt x="891" y="960"/>
                </a:lnTo>
                <a:lnTo>
                  <a:pt x="890" y="943"/>
                </a:lnTo>
                <a:lnTo>
                  <a:pt x="890" y="943"/>
                </a:lnTo>
                <a:lnTo>
                  <a:pt x="887" y="948"/>
                </a:lnTo>
                <a:lnTo>
                  <a:pt x="884" y="953"/>
                </a:lnTo>
                <a:lnTo>
                  <a:pt x="878" y="967"/>
                </a:lnTo>
                <a:lnTo>
                  <a:pt x="876" y="974"/>
                </a:lnTo>
                <a:lnTo>
                  <a:pt x="871" y="980"/>
                </a:lnTo>
                <a:lnTo>
                  <a:pt x="867" y="984"/>
                </a:lnTo>
                <a:lnTo>
                  <a:pt x="863" y="986"/>
                </a:lnTo>
                <a:lnTo>
                  <a:pt x="863" y="986"/>
                </a:lnTo>
                <a:lnTo>
                  <a:pt x="859" y="986"/>
                </a:lnTo>
                <a:lnTo>
                  <a:pt x="856" y="986"/>
                </a:lnTo>
                <a:lnTo>
                  <a:pt x="852" y="983"/>
                </a:lnTo>
                <a:lnTo>
                  <a:pt x="848" y="980"/>
                </a:lnTo>
                <a:lnTo>
                  <a:pt x="846" y="980"/>
                </a:lnTo>
                <a:lnTo>
                  <a:pt x="845" y="980"/>
                </a:lnTo>
                <a:lnTo>
                  <a:pt x="845" y="980"/>
                </a:lnTo>
                <a:lnTo>
                  <a:pt x="846" y="981"/>
                </a:lnTo>
                <a:lnTo>
                  <a:pt x="846" y="981"/>
                </a:lnTo>
                <a:lnTo>
                  <a:pt x="845" y="981"/>
                </a:lnTo>
                <a:lnTo>
                  <a:pt x="845" y="981"/>
                </a:lnTo>
                <a:close/>
                <a:moveTo>
                  <a:pt x="499" y="1108"/>
                </a:moveTo>
                <a:lnTo>
                  <a:pt x="499" y="1108"/>
                </a:lnTo>
                <a:lnTo>
                  <a:pt x="502" y="1117"/>
                </a:lnTo>
                <a:lnTo>
                  <a:pt x="506" y="1126"/>
                </a:lnTo>
                <a:lnTo>
                  <a:pt x="512" y="1134"/>
                </a:lnTo>
                <a:lnTo>
                  <a:pt x="519" y="1141"/>
                </a:lnTo>
                <a:lnTo>
                  <a:pt x="527" y="1150"/>
                </a:lnTo>
                <a:lnTo>
                  <a:pt x="536" y="1157"/>
                </a:lnTo>
                <a:lnTo>
                  <a:pt x="554" y="1168"/>
                </a:lnTo>
                <a:lnTo>
                  <a:pt x="554" y="1168"/>
                </a:lnTo>
                <a:lnTo>
                  <a:pt x="557" y="1132"/>
                </a:lnTo>
                <a:lnTo>
                  <a:pt x="557" y="1109"/>
                </a:lnTo>
                <a:lnTo>
                  <a:pt x="556" y="1085"/>
                </a:lnTo>
                <a:lnTo>
                  <a:pt x="556" y="1085"/>
                </a:lnTo>
                <a:lnTo>
                  <a:pt x="549" y="1084"/>
                </a:lnTo>
                <a:lnTo>
                  <a:pt x="540" y="1084"/>
                </a:lnTo>
                <a:lnTo>
                  <a:pt x="533" y="1085"/>
                </a:lnTo>
                <a:lnTo>
                  <a:pt x="525" y="1087"/>
                </a:lnTo>
                <a:lnTo>
                  <a:pt x="518" y="1091"/>
                </a:lnTo>
                <a:lnTo>
                  <a:pt x="511" y="1095"/>
                </a:lnTo>
                <a:lnTo>
                  <a:pt x="505" y="1101"/>
                </a:lnTo>
                <a:lnTo>
                  <a:pt x="499" y="1108"/>
                </a:lnTo>
                <a:lnTo>
                  <a:pt x="499" y="1108"/>
                </a:lnTo>
                <a:close/>
                <a:moveTo>
                  <a:pt x="1224" y="1212"/>
                </a:moveTo>
                <a:lnTo>
                  <a:pt x="1224" y="1212"/>
                </a:lnTo>
                <a:lnTo>
                  <a:pt x="1246" y="1198"/>
                </a:lnTo>
                <a:lnTo>
                  <a:pt x="1256" y="1189"/>
                </a:lnTo>
                <a:lnTo>
                  <a:pt x="1266" y="1181"/>
                </a:lnTo>
                <a:lnTo>
                  <a:pt x="1274" y="1171"/>
                </a:lnTo>
                <a:lnTo>
                  <a:pt x="1281" y="1160"/>
                </a:lnTo>
                <a:lnTo>
                  <a:pt x="1283" y="1153"/>
                </a:lnTo>
                <a:lnTo>
                  <a:pt x="1286" y="1144"/>
                </a:lnTo>
                <a:lnTo>
                  <a:pt x="1286" y="1137"/>
                </a:lnTo>
                <a:lnTo>
                  <a:pt x="1286" y="1127"/>
                </a:lnTo>
                <a:lnTo>
                  <a:pt x="1286" y="1127"/>
                </a:lnTo>
                <a:lnTo>
                  <a:pt x="1283" y="1122"/>
                </a:lnTo>
                <a:lnTo>
                  <a:pt x="1279" y="1117"/>
                </a:lnTo>
                <a:lnTo>
                  <a:pt x="1273" y="1115"/>
                </a:lnTo>
                <a:lnTo>
                  <a:pt x="1266" y="1113"/>
                </a:lnTo>
                <a:lnTo>
                  <a:pt x="1253" y="1110"/>
                </a:lnTo>
                <a:lnTo>
                  <a:pt x="1242" y="1106"/>
                </a:lnTo>
                <a:lnTo>
                  <a:pt x="1242" y="1106"/>
                </a:lnTo>
                <a:lnTo>
                  <a:pt x="1231" y="1162"/>
                </a:lnTo>
                <a:lnTo>
                  <a:pt x="1227" y="1188"/>
                </a:lnTo>
                <a:lnTo>
                  <a:pt x="1224" y="1212"/>
                </a:lnTo>
                <a:lnTo>
                  <a:pt x="1224" y="1212"/>
                </a:lnTo>
                <a:close/>
                <a:moveTo>
                  <a:pt x="1182" y="1247"/>
                </a:moveTo>
                <a:lnTo>
                  <a:pt x="1182" y="1247"/>
                </a:lnTo>
                <a:lnTo>
                  <a:pt x="1180" y="1244"/>
                </a:lnTo>
                <a:lnTo>
                  <a:pt x="1180" y="1245"/>
                </a:lnTo>
                <a:lnTo>
                  <a:pt x="1180" y="1248"/>
                </a:lnTo>
                <a:lnTo>
                  <a:pt x="1180" y="1248"/>
                </a:lnTo>
                <a:lnTo>
                  <a:pt x="1179" y="1248"/>
                </a:lnTo>
                <a:lnTo>
                  <a:pt x="1179" y="1248"/>
                </a:lnTo>
                <a:lnTo>
                  <a:pt x="1131" y="1266"/>
                </a:lnTo>
                <a:lnTo>
                  <a:pt x="1081" y="1282"/>
                </a:lnTo>
                <a:lnTo>
                  <a:pt x="1029" y="1294"/>
                </a:lnTo>
                <a:lnTo>
                  <a:pt x="975" y="1306"/>
                </a:lnTo>
                <a:lnTo>
                  <a:pt x="921" y="1313"/>
                </a:lnTo>
                <a:lnTo>
                  <a:pt x="864" y="1318"/>
                </a:lnTo>
                <a:lnTo>
                  <a:pt x="807" y="1320"/>
                </a:lnTo>
                <a:lnTo>
                  <a:pt x="748" y="1320"/>
                </a:lnTo>
                <a:lnTo>
                  <a:pt x="748" y="1320"/>
                </a:lnTo>
                <a:lnTo>
                  <a:pt x="534" y="1317"/>
                </a:lnTo>
                <a:lnTo>
                  <a:pt x="534" y="1317"/>
                </a:lnTo>
                <a:lnTo>
                  <a:pt x="526" y="1315"/>
                </a:lnTo>
                <a:lnTo>
                  <a:pt x="518" y="1314"/>
                </a:lnTo>
                <a:lnTo>
                  <a:pt x="509" y="1313"/>
                </a:lnTo>
                <a:lnTo>
                  <a:pt x="501" y="1313"/>
                </a:lnTo>
                <a:lnTo>
                  <a:pt x="501" y="1313"/>
                </a:lnTo>
                <a:lnTo>
                  <a:pt x="498" y="1313"/>
                </a:lnTo>
                <a:lnTo>
                  <a:pt x="495" y="1315"/>
                </a:lnTo>
                <a:lnTo>
                  <a:pt x="490" y="1317"/>
                </a:lnTo>
                <a:lnTo>
                  <a:pt x="485" y="1318"/>
                </a:lnTo>
                <a:lnTo>
                  <a:pt x="485" y="1318"/>
                </a:lnTo>
                <a:lnTo>
                  <a:pt x="474" y="1318"/>
                </a:lnTo>
                <a:lnTo>
                  <a:pt x="462" y="1317"/>
                </a:lnTo>
                <a:lnTo>
                  <a:pt x="450" y="1315"/>
                </a:lnTo>
                <a:lnTo>
                  <a:pt x="439" y="1317"/>
                </a:lnTo>
                <a:lnTo>
                  <a:pt x="439" y="1317"/>
                </a:lnTo>
                <a:lnTo>
                  <a:pt x="431" y="1321"/>
                </a:lnTo>
                <a:lnTo>
                  <a:pt x="421" y="1324"/>
                </a:lnTo>
                <a:lnTo>
                  <a:pt x="394" y="1325"/>
                </a:lnTo>
                <a:lnTo>
                  <a:pt x="394" y="1325"/>
                </a:lnTo>
                <a:lnTo>
                  <a:pt x="389" y="1330"/>
                </a:lnTo>
                <a:lnTo>
                  <a:pt x="381" y="1332"/>
                </a:lnTo>
                <a:lnTo>
                  <a:pt x="373" y="1335"/>
                </a:lnTo>
                <a:lnTo>
                  <a:pt x="365" y="1338"/>
                </a:lnTo>
                <a:lnTo>
                  <a:pt x="365" y="1338"/>
                </a:lnTo>
                <a:lnTo>
                  <a:pt x="353" y="1345"/>
                </a:lnTo>
                <a:lnTo>
                  <a:pt x="344" y="1355"/>
                </a:lnTo>
                <a:lnTo>
                  <a:pt x="335" y="1366"/>
                </a:lnTo>
                <a:lnTo>
                  <a:pt x="327" y="1379"/>
                </a:lnTo>
                <a:lnTo>
                  <a:pt x="320" y="1394"/>
                </a:lnTo>
                <a:lnTo>
                  <a:pt x="314" y="1410"/>
                </a:lnTo>
                <a:lnTo>
                  <a:pt x="308" y="1425"/>
                </a:lnTo>
                <a:lnTo>
                  <a:pt x="304" y="1443"/>
                </a:lnTo>
                <a:lnTo>
                  <a:pt x="296" y="1478"/>
                </a:lnTo>
                <a:lnTo>
                  <a:pt x="290" y="1513"/>
                </a:lnTo>
                <a:lnTo>
                  <a:pt x="283" y="1549"/>
                </a:lnTo>
                <a:lnTo>
                  <a:pt x="278" y="1578"/>
                </a:lnTo>
                <a:lnTo>
                  <a:pt x="278" y="1578"/>
                </a:lnTo>
                <a:lnTo>
                  <a:pt x="272" y="1603"/>
                </a:lnTo>
                <a:lnTo>
                  <a:pt x="265" y="1626"/>
                </a:lnTo>
                <a:lnTo>
                  <a:pt x="264" y="1637"/>
                </a:lnTo>
                <a:lnTo>
                  <a:pt x="262" y="1647"/>
                </a:lnTo>
                <a:lnTo>
                  <a:pt x="262" y="1658"/>
                </a:lnTo>
                <a:lnTo>
                  <a:pt x="264" y="1668"/>
                </a:lnTo>
                <a:lnTo>
                  <a:pt x="264" y="1668"/>
                </a:lnTo>
                <a:lnTo>
                  <a:pt x="268" y="1662"/>
                </a:lnTo>
                <a:lnTo>
                  <a:pt x="273" y="1658"/>
                </a:lnTo>
                <a:lnTo>
                  <a:pt x="286" y="1651"/>
                </a:lnTo>
                <a:lnTo>
                  <a:pt x="286" y="1651"/>
                </a:lnTo>
                <a:lnTo>
                  <a:pt x="299" y="1645"/>
                </a:lnTo>
                <a:lnTo>
                  <a:pt x="310" y="1644"/>
                </a:lnTo>
                <a:lnTo>
                  <a:pt x="334" y="1643"/>
                </a:lnTo>
                <a:lnTo>
                  <a:pt x="334" y="1643"/>
                </a:lnTo>
                <a:lnTo>
                  <a:pt x="339" y="1641"/>
                </a:lnTo>
                <a:lnTo>
                  <a:pt x="344" y="1640"/>
                </a:lnTo>
                <a:lnTo>
                  <a:pt x="348" y="1638"/>
                </a:lnTo>
                <a:lnTo>
                  <a:pt x="352" y="1637"/>
                </a:lnTo>
                <a:lnTo>
                  <a:pt x="352" y="1637"/>
                </a:lnTo>
                <a:lnTo>
                  <a:pt x="373" y="1638"/>
                </a:lnTo>
                <a:lnTo>
                  <a:pt x="386" y="1638"/>
                </a:lnTo>
                <a:lnTo>
                  <a:pt x="398" y="1638"/>
                </a:lnTo>
                <a:lnTo>
                  <a:pt x="398" y="1638"/>
                </a:lnTo>
                <a:lnTo>
                  <a:pt x="457" y="1636"/>
                </a:lnTo>
                <a:lnTo>
                  <a:pt x="516" y="1633"/>
                </a:lnTo>
                <a:lnTo>
                  <a:pt x="630" y="1629"/>
                </a:lnTo>
                <a:lnTo>
                  <a:pt x="630" y="1629"/>
                </a:lnTo>
                <a:lnTo>
                  <a:pt x="633" y="1629"/>
                </a:lnTo>
                <a:lnTo>
                  <a:pt x="634" y="1626"/>
                </a:lnTo>
                <a:lnTo>
                  <a:pt x="637" y="1623"/>
                </a:lnTo>
                <a:lnTo>
                  <a:pt x="641" y="1623"/>
                </a:lnTo>
                <a:lnTo>
                  <a:pt x="641" y="1623"/>
                </a:lnTo>
                <a:lnTo>
                  <a:pt x="657" y="1623"/>
                </a:lnTo>
                <a:lnTo>
                  <a:pt x="675" y="1622"/>
                </a:lnTo>
                <a:lnTo>
                  <a:pt x="714" y="1617"/>
                </a:lnTo>
                <a:lnTo>
                  <a:pt x="755" y="1610"/>
                </a:lnTo>
                <a:lnTo>
                  <a:pt x="794" y="1602"/>
                </a:lnTo>
                <a:lnTo>
                  <a:pt x="794" y="1602"/>
                </a:lnTo>
                <a:lnTo>
                  <a:pt x="797" y="1603"/>
                </a:lnTo>
                <a:lnTo>
                  <a:pt x="797" y="1606"/>
                </a:lnTo>
                <a:lnTo>
                  <a:pt x="798" y="1607"/>
                </a:lnTo>
                <a:lnTo>
                  <a:pt x="803" y="1607"/>
                </a:lnTo>
                <a:lnTo>
                  <a:pt x="803" y="1607"/>
                </a:lnTo>
                <a:lnTo>
                  <a:pt x="814" y="1606"/>
                </a:lnTo>
                <a:lnTo>
                  <a:pt x="826" y="1606"/>
                </a:lnTo>
                <a:lnTo>
                  <a:pt x="838" y="1605"/>
                </a:lnTo>
                <a:lnTo>
                  <a:pt x="843" y="1602"/>
                </a:lnTo>
                <a:lnTo>
                  <a:pt x="849" y="1600"/>
                </a:lnTo>
                <a:lnTo>
                  <a:pt x="849" y="1600"/>
                </a:lnTo>
                <a:lnTo>
                  <a:pt x="862" y="1602"/>
                </a:lnTo>
                <a:lnTo>
                  <a:pt x="877" y="1602"/>
                </a:lnTo>
                <a:lnTo>
                  <a:pt x="892" y="1600"/>
                </a:lnTo>
                <a:lnTo>
                  <a:pt x="909" y="1598"/>
                </a:lnTo>
                <a:lnTo>
                  <a:pt x="943" y="1593"/>
                </a:lnTo>
                <a:lnTo>
                  <a:pt x="958" y="1593"/>
                </a:lnTo>
                <a:lnTo>
                  <a:pt x="974" y="1593"/>
                </a:lnTo>
                <a:lnTo>
                  <a:pt x="974" y="1593"/>
                </a:lnTo>
                <a:lnTo>
                  <a:pt x="1009" y="1585"/>
                </a:lnTo>
                <a:lnTo>
                  <a:pt x="1044" y="1578"/>
                </a:lnTo>
                <a:lnTo>
                  <a:pt x="1118" y="1563"/>
                </a:lnTo>
                <a:lnTo>
                  <a:pt x="1155" y="1553"/>
                </a:lnTo>
                <a:lnTo>
                  <a:pt x="1190" y="1543"/>
                </a:lnTo>
                <a:lnTo>
                  <a:pt x="1224" y="1530"/>
                </a:lnTo>
                <a:lnTo>
                  <a:pt x="1239" y="1522"/>
                </a:lnTo>
                <a:lnTo>
                  <a:pt x="1255" y="1515"/>
                </a:lnTo>
                <a:lnTo>
                  <a:pt x="1255" y="1515"/>
                </a:lnTo>
                <a:lnTo>
                  <a:pt x="1259" y="1477"/>
                </a:lnTo>
                <a:lnTo>
                  <a:pt x="1263" y="1439"/>
                </a:lnTo>
                <a:lnTo>
                  <a:pt x="1273" y="1367"/>
                </a:lnTo>
                <a:lnTo>
                  <a:pt x="1273" y="1367"/>
                </a:lnTo>
                <a:lnTo>
                  <a:pt x="1266" y="1376"/>
                </a:lnTo>
                <a:lnTo>
                  <a:pt x="1259" y="1386"/>
                </a:lnTo>
                <a:lnTo>
                  <a:pt x="1243" y="1405"/>
                </a:lnTo>
                <a:lnTo>
                  <a:pt x="1243" y="1405"/>
                </a:lnTo>
                <a:lnTo>
                  <a:pt x="1231" y="1426"/>
                </a:lnTo>
                <a:lnTo>
                  <a:pt x="1227" y="1431"/>
                </a:lnTo>
                <a:lnTo>
                  <a:pt x="1222" y="1435"/>
                </a:lnTo>
                <a:lnTo>
                  <a:pt x="1218" y="1438"/>
                </a:lnTo>
                <a:lnTo>
                  <a:pt x="1213" y="1439"/>
                </a:lnTo>
                <a:lnTo>
                  <a:pt x="1213" y="1439"/>
                </a:lnTo>
                <a:lnTo>
                  <a:pt x="1211" y="1435"/>
                </a:lnTo>
                <a:lnTo>
                  <a:pt x="1210" y="1431"/>
                </a:lnTo>
                <a:lnTo>
                  <a:pt x="1211" y="1426"/>
                </a:lnTo>
                <a:lnTo>
                  <a:pt x="1214" y="1424"/>
                </a:lnTo>
                <a:lnTo>
                  <a:pt x="1218" y="1415"/>
                </a:lnTo>
                <a:lnTo>
                  <a:pt x="1224" y="1410"/>
                </a:lnTo>
                <a:lnTo>
                  <a:pt x="1224" y="1410"/>
                </a:lnTo>
                <a:lnTo>
                  <a:pt x="1250" y="1373"/>
                </a:lnTo>
                <a:lnTo>
                  <a:pt x="1276" y="1338"/>
                </a:lnTo>
                <a:lnTo>
                  <a:pt x="1287" y="1321"/>
                </a:lnTo>
                <a:lnTo>
                  <a:pt x="1300" y="1301"/>
                </a:lnTo>
                <a:lnTo>
                  <a:pt x="1309" y="1282"/>
                </a:lnTo>
                <a:lnTo>
                  <a:pt x="1319" y="1262"/>
                </a:lnTo>
                <a:lnTo>
                  <a:pt x="1319" y="1262"/>
                </a:lnTo>
                <a:lnTo>
                  <a:pt x="1332" y="1228"/>
                </a:lnTo>
                <a:lnTo>
                  <a:pt x="1337" y="1212"/>
                </a:lnTo>
                <a:lnTo>
                  <a:pt x="1342" y="1195"/>
                </a:lnTo>
                <a:lnTo>
                  <a:pt x="1343" y="1179"/>
                </a:lnTo>
                <a:lnTo>
                  <a:pt x="1342" y="1162"/>
                </a:lnTo>
                <a:lnTo>
                  <a:pt x="1337" y="1147"/>
                </a:lnTo>
                <a:lnTo>
                  <a:pt x="1330" y="1130"/>
                </a:lnTo>
                <a:lnTo>
                  <a:pt x="1330" y="1130"/>
                </a:lnTo>
                <a:lnTo>
                  <a:pt x="1325" y="1127"/>
                </a:lnTo>
                <a:lnTo>
                  <a:pt x="1319" y="1125"/>
                </a:lnTo>
                <a:lnTo>
                  <a:pt x="1309" y="1117"/>
                </a:lnTo>
                <a:lnTo>
                  <a:pt x="1305" y="1115"/>
                </a:lnTo>
                <a:lnTo>
                  <a:pt x="1301" y="1112"/>
                </a:lnTo>
                <a:lnTo>
                  <a:pt x="1295" y="1110"/>
                </a:lnTo>
                <a:lnTo>
                  <a:pt x="1288" y="1110"/>
                </a:lnTo>
                <a:lnTo>
                  <a:pt x="1288" y="1110"/>
                </a:lnTo>
                <a:lnTo>
                  <a:pt x="1297" y="1123"/>
                </a:lnTo>
                <a:lnTo>
                  <a:pt x="1301" y="1134"/>
                </a:lnTo>
                <a:lnTo>
                  <a:pt x="1302" y="1146"/>
                </a:lnTo>
                <a:lnTo>
                  <a:pt x="1301" y="1157"/>
                </a:lnTo>
                <a:lnTo>
                  <a:pt x="1298" y="1168"/>
                </a:lnTo>
                <a:lnTo>
                  <a:pt x="1293" y="1178"/>
                </a:lnTo>
                <a:lnTo>
                  <a:pt x="1284" y="1188"/>
                </a:lnTo>
                <a:lnTo>
                  <a:pt x="1276" y="1196"/>
                </a:lnTo>
                <a:lnTo>
                  <a:pt x="1264" y="1205"/>
                </a:lnTo>
                <a:lnTo>
                  <a:pt x="1253" y="1213"/>
                </a:lnTo>
                <a:lnTo>
                  <a:pt x="1229" y="1227"/>
                </a:lnTo>
                <a:lnTo>
                  <a:pt x="1204" y="1238"/>
                </a:lnTo>
                <a:lnTo>
                  <a:pt x="1182" y="1247"/>
                </a:lnTo>
                <a:lnTo>
                  <a:pt x="1182" y="1247"/>
                </a:lnTo>
                <a:close/>
                <a:moveTo>
                  <a:pt x="645" y="1294"/>
                </a:moveTo>
                <a:lnTo>
                  <a:pt x="645" y="1294"/>
                </a:lnTo>
                <a:lnTo>
                  <a:pt x="645" y="1287"/>
                </a:lnTo>
                <a:lnTo>
                  <a:pt x="645" y="1280"/>
                </a:lnTo>
                <a:lnTo>
                  <a:pt x="648" y="1265"/>
                </a:lnTo>
                <a:lnTo>
                  <a:pt x="652" y="1248"/>
                </a:lnTo>
                <a:lnTo>
                  <a:pt x="655" y="1231"/>
                </a:lnTo>
                <a:lnTo>
                  <a:pt x="655" y="1231"/>
                </a:lnTo>
                <a:lnTo>
                  <a:pt x="610" y="1214"/>
                </a:lnTo>
                <a:lnTo>
                  <a:pt x="589" y="1206"/>
                </a:lnTo>
                <a:lnTo>
                  <a:pt x="568" y="1196"/>
                </a:lnTo>
                <a:lnTo>
                  <a:pt x="549" y="1186"/>
                </a:lnTo>
                <a:lnTo>
                  <a:pt x="529" y="1174"/>
                </a:lnTo>
                <a:lnTo>
                  <a:pt x="512" y="1161"/>
                </a:lnTo>
                <a:lnTo>
                  <a:pt x="498" y="1146"/>
                </a:lnTo>
                <a:lnTo>
                  <a:pt x="498" y="1146"/>
                </a:lnTo>
                <a:lnTo>
                  <a:pt x="498" y="1189"/>
                </a:lnTo>
                <a:lnTo>
                  <a:pt x="499" y="1230"/>
                </a:lnTo>
                <a:lnTo>
                  <a:pt x="504" y="1268"/>
                </a:lnTo>
                <a:lnTo>
                  <a:pt x="505" y="1286"/>
                </a:lnTo>
                <a:lnTo>
                  <a:pt x="509" y="1303"/>
                </a:lnTo>
                <a:lnTo>
                  <a:pt x="509" y="1303"/>
                </a:lnTo>
                <a:lnTo>
                  <a:pt x="543" y="1304"/>
                </a:lnTo>
                <a:lnTo>
                  <a:pt x="575" y="1304"/>
                </a:lnTo>
                <a:lnTo>
                  <a:pt x="607" y="1303"/>
                </a:lnTo>
                <a:lnTo>
                  <a:pt x="643" y="1304"/>
                </a:lnTo>
                <a:lnTo>
                  <a:pt x="643" y="1304"/>
                </a:lnTo>
                <a:lnTo>
                  <a:pt x="643" y="1297"/>
                </a:lnTo>
                <a:lnTo>
                  <a:pt x="643" y="1296"/>
                </a:lnTo>
                <a:lnTo>
                  <a:pt x="645" y="1294"/>
                </a:lnTo>
                <a:lnTo>
                  <a:pt x="645" y="1294"/>
                </a:lnTo>
                <a:close/>
                <a:moveTo>
                  <a:pt x="1075" y="1586"/>
                </a:moveTo>
                <a:lnTo>
                  <a:pt x="1075" y="1586"/>
                </a:lnTo>
                <a:lnTo>
                  <a:pt x="1064" y="1637"/>
                </a:lnTo>
                <a:lnTo>
                  <a:pt x="1060" y="1664"/>
                </a:lnTo>
                <a:lnTo>
                  <a:pt x="1058" y="1676"/>
                </a:lnTo>
                <a:lnTo>
                  <a:pt x="1060" y="1688"/>
                </a:lnTo>
                <a:lnTo>
                  <a:pt x="1060" y="1688"/>
                </a:lnTo>
                <a:lnTo>
                  <a:pt x="1069" y="1679"/>
                </a:lnTo>
                <a:lnTo>
                  <a:pt x="1078" y="1668"/>
                </a:lnTo>
                <a:lnTo>
                  <a:pt x="1085" y="1655"/>
                </a:lnTo>
                <a:lnTo>
                  <a:pt x="1090" y="1643"/>
                </a:lnTo>
                <a:lnTo>
                  <a:pt x="1095" y="1627"/>
                </a:lnTo>
                <a:lnTo>
                  <a:pt x="1097" y="1612"/>
                </a:lnTo>
                <a:lnTo>
                  <a:pt x="1099" y="1595"/>
                </a:lnTo>
                <a:lnTo>
                  <a:pt x="1100" y="1578"/>
                </a:lnTo>
                <a:lnTo>
                  <a:pt x="1100" y="1578"/>
                </a:lnTo>
                <a:lnTo>
                  <a:pt x="1088" y="1584"/>
                </a:lnTo>
                <a:lnTo>
                  <a:pt x="1075" y="1586"/>
                </a:lnTo>
                <a:lnTo>
                  <a:pt x="1075" y="1586"/>
                </a:lnTo>
                <a:close/>
                <a:moveTo>
                  <a:pt x="1015" y="1602"/>
                </a:moveTo>
                <a:lnTo>
                  <a:pt x="1015" y="1602"/>
                </a:lnTo>
                <a:lnTo>
                  <a:pt x="1009" y="1626"/>
                </a:lnTo>
                <a:lnTo>
                  <a:pt x="1002" y="1648"/>
                </a:lnTo>
                <a:lnTo>
                  <a:pt x="999" y="1659"/>
                </a:lnTo>
                <a:lnTo>
                  <a:pt x="996" y="1672"/>
                </a:lnTo>
                <a:lnTo>
                  <a:pt x="995" y="1685"/>
                </a:lnTo>
                <a:lnTo>
                  <a:pt x="995" y="1699"/>
                </a:lnTo>
                <a:lnTo>
                  <a:pt x="995" y="1699"/>
                </a:lnTo>
                <a:lnTo>
                  <a:pt x="1017" y="1700"/>
                </a:lnTo>
                <a:lnTo>
                  <a:pt x="1027" y="1702"/>
                </a:lnTo>
                <a:lnTo>
                  <a:pt x="1036" y="1703"/>
                </a:lnTo>
                <a:lnTo>
                  <a:pt x="1036" y="1703"/>
                </a:lnTo>
                <a:lnTo>
                  <a:pt x="1041" y="1690"/>
                </a:lnTo>
                <a:lnTo>
                  <a:pt x="1044" y="1676"/>
                </a:lnTo>
                <a:lnTo>
                  <a:pt x="1050" y="1650"/>
                </a:lnTo>
                <a:lnTo>
                  <a:pt x="1054" y="1622"/>
                </a:lnTo>
                <a:lnTo>
                  <a:pt x="1060" y="1592"/>
                </a:lnTo>
                <a:lnTo>
                  <a:pt x="1060" y="1592"/>
                </a:lnTo>
                <a:lnTo>
                  <a:pt x="1034" y="1595"/>
                </a:lnTo>
                <a:lnTo>
                  <a:pt x="1024" y="1598"/>
                </a:lnTo>
                <a:lnTo>
                  <a:pt x="1015" y="1602"/>
                </a:lnTo>
                <a:lnTo>
                  <a:pt x="1015" y="1602"/>
                </a:lnTo>
                <a:close/>
                <a:moveTo>
                  <a:pt x="965" y="1607"/>
                </a:moveTo>
                <a:lnTo>
                  <a:pt x="965" y="1607"/>
                </a:lnTo>
                <a:lnTo>
                  <a:pt x="947" y="1679"/>
                </a:lnTo>
                <a:lnTo>
                  <a:pt x="939" y="1711"/>
                </a:lnTo>
                <a:lnTo>
                  <a:pt x="935" y="1742"/>
                </a:lnTo>
                <a:lnTo>
                  <a:pt x="935" y="1742"/>
                </a:lnTo>
                <a:lnTo>
                  <a:pt x="937" y="1738"/>
                </a:lnTo>
                <a:lnTo>
                  <a:pt x="943" y="1734"/>
                </a:lnTo>
                <a:lnTo>
                  <a:pt x="953" y="1728"/>
                </a:lnTo>
                <a:lnTo>
                  <a:pt x="958" y="1725"/>
                </a:lnTo>
                <a:lnTo>
                  <a:pt x="963" y="1721"/>
                </a:lnTo>
                <a:lnTo>
                  <a:pt x="964" y="1717"/>
                </a:lnTo>
                <a:lnTo>
                  <a:pt x="964" y="1710"/>
                </a:lnTo>
                <a:lnTo>
                  <a:pt x="964" y="1710"/>
                </a:lnTo>
                <a:lnTo>
                  <a:pt x="968" y="1710"/>
                </a:lnTo>
                <a:lnTo>
                  <a:pt x="971" y="1707"/>
                </a:lnTo>
                <a:lnTo>
                  <a:pt x="974" y="1704"/>
                </a:lnTo>
                <a:lnTo>
                  <a:pt x="977" y="1703"/>
                </a:lnTo>
                <a:lnTo>
                  <a:pt x="977" y="1703"/>
                </a:lnTo>
                <a:lnTo>
                  <a:pt x="981" y="1676"/>
                </a:lnTo>
                <a:lnTo>
                  <a:pt x="987" y="1651"/>
                </a:lnTo>
                <a:lnTo>
                  <a:pt x="992" y="1627"/>
                </a:lnTo>
                <a:lnTo>
                  <a:pt x="999" y="1602"/>
                </a:lnTo>
                <a:lnTo>
                  <a:pt x="999" y="1602"/>
                </a:lnTo>
                <a:lnTo>
                  <a:pt x="982" y="1605"/>
                </a:lnTo>
                <a:lnTo>
                  <a:pt x="965" y="1607"/>
                </a:lnTo>
                <a:lnTo>
                  <a:pt x="965" y="1607"/>
                </a:lnTo>
                <a:close/>
                <a:moveTo>
                  <a:pt x="885" y="1617"/>
                </a:moveTo>
                <a:lnTo>
                  <a:pt x="885" y="1617"/>
                </a:lnTo>
                <a:lnTo>
                  <a:pt x="878" y="1648"/>
                </a:lnTo>
                <a:lnTo>
                  <a:pt x="873" y="1681"/>
                </a:lnTo>
                <a:lnTo>
                  <a:pt x="869" y="1713"/>
                </a:lnTo>
                <a:lnTo>
                  <a:pt x="863" y="1745"/>
                </a:lnTo>
                <a:lnTo>
                  <a:pt x="863" y="1745"/>
                </a:lnTo>
                <a:lnTo>
                  <a:pt x="876" y="1749"/>
                </a:lnTo>
                <a:lnTo>
                  <a:pt x="885" y="1749"/>
                </a:lnTo>
                <a:lnTo>
                  <a:pt x="898" y="1751"/>
                </a:lnTo>
                <a:lnTo>
                  <a:pt x="914" y="1752"/>
                </a:lnTo>
                <a:lnTo>
                  <a:pt x="914" y="1752"/>
                </a:lnTo>
                <a:lnTo>
                  <a:pt x="932" y="1682"/>
                </a:lnTo>
                <a:lnTo>
                  <a:pt x="940" y="1648"/>
                </a:lnTo>
                <a:lnTo>
                  <a:pt x="949" y="1612"/>
                </a:lnTo>
                <a:lnTo>
                  <a:pt x="949" y="1612"/>
                </a:lnTo>
                <a:lnTo>
                  <a:pt x="929" y="1612"/>
                </a:lnTo>
                <a:lnTo>
                  <a:pt x="912" y="1613"/>
                </a:lnTo>
                <a:lnTo>
                  <a:pt x="885" y="1617"/>
                </a:lnTo>
                <a:lnTo>
                  <a:pt x="885" y="1617"/>
                </a:lnTo>
                <a:close/>
                <a:moveTo>
                  <a:pt x="857" y="1623"/>
                </a:moveTo>
                <a:lnTo>
                  <a:pt x="857" y="1623"/>
                </a:lnTo>
                <a:lnTo>
                  <a:pt x="856" y="1637"/>
                </a:lnTo>
                <a:lnTo>
                  <a:pt x="855" y="1651"/>
                </a:lnTo>
                <a:lnTo>
                  <a:pt x="850" y="1681"/>
                </a:lnTo>
                <a:lnTo>
                  <a:pt x="846" y="1711"/>
                </a:lnTo>
                <a:lnTo>
                  <a:pt x="846" y="1727"/>
                </a:lnTo>
                <a:lnTo>
                  <a:pt x="848" y="1744"/>
                </a:lnTo>
                <a:lnTo>
                  <a:pt x="848" y="1744"/>
                </a:lnTo>
                <a:lnTo>
                  <a:pt x="853" y="1713"/>
                </a:lnTo>
                <a:lnTo>
                  <a:pt x="859" y="1679"/>
                </a:lnTo>
                <a:lnTo>
                  <a:pt x="869" y="1619"/>
                </a:lnTo>
                <a:lnTo>
                  <a:pt x="869" y="1619"/>
                </a:lnTo>
                <a:lnTo>
                  <a:pt x="862" y="1620"/>
                </a:lnTo>
                <a:lnTo>
                  <a:pt x="859" y="1622"/>
                </a:lnTo>
                <a:lnTo>
                  <a:pt x="857" y="1623"/>
                </a:lnTo>
                <a:lnTo>
                  <a:pt x="857" y="1623"/>
                </a:lnTo>
                <a:close/>
                <a:moveTo>
                  <a:pt x="797" y="1623"/>
                </a:moveTo>
                <a:lnTo>
                  <a:pt x="797" y="1623"/>
                </a:lnTo>
                <a:lnTo>
                  <a:pt x="791" y="1669"/>
                </a:lnTo>
                <a:lnTo>
                  <a:pt x="787" y="1716"/>
                </a:lnTo>
                <a:lnTo>
                  <a:pt x="784" y="1763"/>
                </a:lnTo>
                <a:lnTo>
                  <a:pt x="782" y="1789"/>
                </a:lnTo>
                <a:lnTo>
                  <a:pt x="777" y="1814"/>
                </a:lnTo>
                <a:lnTo>
                  <a:pt x="777" y="1814"/>
                </a:lnTo>
                <a:lnTo>
                  <a:pt x="790" y="1812"/>
                </a:lnTo>
                <a:lnTo>
                  <a:pt x="801" y="1810"/>
                </a:lnTo>
                <a:lnTo>
                  <a:pt x="810" y="1804"/>
                </a:lnTo>
                <a:lnTo>
                  <a:pt x="817" y="1796"/>
                </a:lnTo>
                <a:lnTo>
                  <a:pt x="822" y="1786"/>
                </a:lnTo>
                <a:lnTo>
                  <a:pt x="825" y="1775"/>
                </a:lnTo>
                <a:lnTo>
                  <a:pt x="828" y="1762"/>
                </a:lnTo>
                <a:lnTo>
                  <a:pt x="829" y="1748"/>
                </a:lnTo>
                <a:lnTo>
                  <a:pt x="829" y="1748"/>
                </a:lnTo>
                <a:lnTo>
                  <a:pt x="832" y="1704"/>
                </a:lnTo>
                <a:lnTo>
                  <a:pt x="835" y="1661"/>
                </a:lnTo>
                <a:lnTo>
                  <a:pt x="835" y="1661"/>
                </a:lnTo>
                <a:lnTo>
                  <a:pt x="838" y="1648"/>
                </a:lnTo>
                <a:lnTo>
                  <a:pt x="839" y="1637"/>
                </a:lnTo>
                <a:lnTo>
                  <a:pt x="839" y="1631"/>
                </a:lnTo>
                <a:lnTo>
                  <a:pt x="839" y="1627"/>
                </a:lnTo>
                <a:lnTo>
                  <a:pt x="836" y="1624"/>
                </a:lnTo>
                <a:lnTo>
                  <a:pt x="832" y="1622"/>
                </a:lnTo>
                <a:lnTo>
                  <a:pt x="832" y="1622"/>
                </a:lnTo>
                <a:lnTo>
                  <a:pt x="822" y="1623"/>
                </a:lnTo>
                <a:lnTo>
                  <a:pt x="814" y="1624"/>
                </a:lnTo>
                <a:lnTo>
                  <a:pt x="797" y="1623"/>
                </a:lnTo>
                <a:lnTo>
                  <a:pt x="797" y="1623"/>
                </a:lnTo>
                <a:close/>
                <a:moveTo>
                  <a:pt x="716" y="1629"/>
                </a:moveTo>
                <a:lnTo>
                  <a:pt x="716" y="1629"/>
                </a:lnTo>
                <a:lnTo>
                  <a:pt x="710" y="1651"/>
                </a:lnTo>
                <a:lnTo>
                  <a:pt x="707" y="1673"/>
                </a:lnTo>
                <a:lnTo>
                  <a:pt x="704" y="1697"/>
                </a:lnTo>
                <a:lnTo>
                  <a:pt x="703" y="1721"/>
                </a:lnTo>
                <a:lnTo>
                  <a:pt x="702" y="1769"/>
                </a:lnTo>
                <a:lnTo>
                  <a:pt x="703" y="1814"/>
                </a:lnTo>
                <a:lnTo>
                  <a:pt x="703" y="1814"/>
                </a:lnTo>
                <a:lnTo>
                  <a:pt x="717" y="1814"/>
                </a:lnTo>
                <a:lnTo>
                  <a:pt x="731" y="1817"/>
                </a:lnTo>
                <a:lnTo>
                  <a:pt x="745" y="1818"/>
                </a:lnTo>
                <a:lnTo>
                  <a:pt x="759" y="1820"/>
                </a:lnTo>
                <a:lnTo>
                  <a:pt x="759" y="1820"/>
                </a:lnTo>
                <a:lnTo>
                  <a:pt x="765" y="1797"/>
                </a:lnTo>
                <a:lnTo>
                  <a:pt x="769" y="1773"/>
                </a:lnTo>
                <a:lnTo>
                  <a:pt x="772" y="1749"/>
                </a:lnTo>
                <a:lnTo>
                  <a:pt x="773" y="1724"/>
                </a:lnTo>
                <a:lnTo>
                  <a:pt x="776" y="1675"/>
                </a:lnTo>
                <a:lnTo>
                  <a:pt x="779" y="1650"/>
                </a:lnTo>
                <a:lnTo>
                  <a:pt x="782" y="1626"/>
                </a:lnTo>
                <a:lnTo>
                  <a:pt x="782" y="1626"/>
                </a:lnTo>
                <a:lnTo>
                  <a:pt x="763" y="1626"/>
                </a:lnTo>
                <a:lnTo>
                  <a:pt x="748" y="1627"/>
                </a:lnTo>
                <a:lnTo>
                  <a:pt x="731" y="1627"/>
                </a:lnTo>
                <a:lnTo>
                  <a:pt x="716" y="1629"/>
                </a:lnTo>
                <a:lnTo>
                  <a:pt x="716" y="1629"/>
                </a:lnTo>
                <a:close/>
                <a:moveTo>
                  <a:pt x="651" y="1638"/>
                </a:moveTo>
                <a:lnTo>
                  <a:pt x="651" y="1638"/>
                </a:lnTo>
                <a:lnTo>
                  <a:pt x="648" y="1676"/>
                </a:lnTo>
                <a:lnTo>
                  <a:pt x="647" y="1718"/>
                </a:lnTo>
                <a:lnTo>
                  <a:pt x="647" y="1739"/>
                </a:lnTo>
                <a:lnTo>
                  <a:pt x="648" y="1759"/>
                </a:lnTo>
                <a:lnTo>
                  <a:pt x="651" y="1777"/>
                </a:lnTo>
                <a:lnTo>
                  <a:pt x="655" y="1794"/>
                </a:lnTo>
                <a:lnTo>
                  <a:pt x="655" y="1794"/>
                </a:lnTo>
                <a:lnTo>
                  <a:pt x="664" y="1797"/>
                </a:lnTo>
                <a:lnTo>
                  <a:pt x="669" y="1801"/>
                </a:lnTo>
                <a:lnTo>
                  <a:pt x="676" y="1805"/>
                </a:lnTo>
                <a:lnTo>
                  <a:pt x="683" y="1808"/>
                </a:lnTo>
                <a:lnTo>
                  <a:pt x="683" y="1808"/>
                </a:lnTo>
                <a:lnTo>
                  <a:pt x="689" y="1765"/>
                </a:lnTo>
                <a:lnTo>
                  <a:pt x="692" y="1720"/>
                </a:lnTo>
                <a:lnTo>
                  <a:pt x="692" y="1676"/>
                </a:lnTo>
                <a:lnTo>
                  <a:pt x="692" y="1633"/>
                </a:lnTo>
                <a:lnTo>
                  <a:pt x="692" y="1633"/>
                </a:lnTo>
                <a:lnTo>
                  <a:pt x="679" y="1634"/>
                </a:lnTo>
                <a:lnTo>
                  <a:pt x="671" y="1636"/>
                </a:lnTo>
                <a:lnTo>
                  <a:pt x="662" y="1637"/>
                </a:lnTo>
                <a:lnTo>
                  <a:pt x="651" y="1638"/>
                </a:lnTo>
                <a:lnTo>
                  <a:pt x="651" y="1638"/>
                </a:lnTo>
                <a:close/>
                <a:moveTo>
                  <a:pt x="612" y="1643"/>
                </a:moveTo>
                <a:lnTo>
                  <a:pt x="612" y="1643"/>
                </a:lnTo>
                <a:lnTo>
                  <a:pt x="610" y="1648"/>
                </a:lnTo>
                <a:lnTo>
                  <a:pt x="609" y="1657"/>
                </a:lnTo>
                <a:lnTo>
                  <a:pt x="607" y="1673"/>
                </a:lnTo>
                <a:lnTo>
                  <a:pt x="609" y="1690"/>
                </a:lnTo>
                <a:lnTo>
                  <a:pt x="610" y="1703"/>
                </a:lnTo>
                <a:lnTo>
                  <a:pt x="610" y="1703"/>
                </a:lnTo>
                <a:lnTo>
                  <a:pt x="615" y="1706"/>
                </a:lnTo>
                <a:lnTo>
                  <a:pt x="620" y="1707"/>
                </a:lnTo>
                <a:lnTo>
                  <a:pt x="626" y="1709"/>
                </a:lnTo>
                <a:lnTo>
                  <a:pt x="633" y="1709"/>
                </a:lnTo>
                <a:lnTo>
                  <a:pt x="633" y="1709"/>
                </a:lnTo>
                <a:lnTo>
                  <a:pt x="633" y="1703"/>
                </a:lnTo>
                <a:lnTo>
                  <a:pt x="631" y="1697"/>
                </a:lnTo>
                <a:lnTo>
                  <a:pt x="633" y="1686"/>
                </a:lnTo>
                <a:lnTo>
                  <a:pt x="636" y="1661"/>
                </a:lnTo>
                <a:lnTo>
                  <a:pt x="636" y="1651"/>
                </a:lnTo>
                <a:lnTo>
                  <a:pt x="634" y="1647"/>
                </a:lnTo>
                <a:lnTo>
                  <a:pt x="631" y="1644"/>
                </a:lnTo>
                <a:lnTo>
                  <a:pt x="629" y="1641"/>
                </a:lnTo>
                <a:lnTo>
                  <a:pt x="624" y="1641"/>
                </a:lnTo>
                <a:lnTo>
                  <a:pt x="619" y="1641"/>
                </a:lnTo>
                <a:lnTo>
                  <a:pt x="612" y="1643"/>
                </a:lnTo>
                <a:lnTo>
                  <a:pt x="612" y="1643"/>
                </a:lnTo>
                <a:close/>
                <a:moveTo>
                  <a:pt x="565" y="1644"/>
                </a:moveTo>
                <a:lnTo>
                  <a:pt x="565" y="1644"/>
                </a:lnTo>
                <a:lnTo>
                  <a:pt x="564" y="1650"/>
                </a:lnTo>
                <a:lnTo>
                  <a:pt x="563" y="1655"/>
                </a:lnTo>
                <a:lnTo>
                  <a:pt x="564" y="1664"/>
                </a:lnTo>
                <a:lnTo>
                  <a:pt x="565" y="1672"/>
                </a:lnTo>
                <a:lnTo>
                  <a:pt x="567" y="1682"/>
                </a:lnTo>
                <a:lnTo>
                  <a:pt x="567" y="1682"/>
                </a:lnTo>
                <a:lnTo>
                  <a:pt x="577" y="1682"/>
                </a:lnTo>
                <a:lnTo>
                  <a:pt x="577" y="1682"/>
                </a:lnTo>
                <a:lnTo>
                  <a:pt x="578" y="1686"/>
                </a:lnTo>
                <a:lnTo>
                  <a:pt x="579" y="1690"/>
                </a:lnTo>
                <a:lnTo>
                  <a:pt x="584" y="1693"/>
                </a:lnTo>
                <a:lnTo>
                  <a:pt x="586" y="1695"/>
                </a:lnTo>
                <a:lnTo>
                  <a:pt x="586" y="1695"/>
                </a:lnTo>
                <a:lnTo>
                  <a:pt x="595" y="1695"/>
                </a:lnTo>
                <a:lnTo>
                  <a:pt x="595" y="1695"/>
                </a:lnTo>
                <a:lnTo>
                  <a:pt x="595" y="1665"/>
                </a:lnTo>
                <a:lnTo>
                  <a:pt x="596" y="1654"/>
                </a:lnTo>
                <a:lnTo>
                  <a:pt x="595" y="1643"/>
                </a:lnTo>
                <a:lnTo>
                  <a:pt x="595" y="1643"/>
                </a:lnTo>
                <a:lnTo>
                  <a:pt x="586" y="1643"/>
                </a:lnTo>
                <a:lnTo>
                  <a:pt x="579" y="1644"/>
                </a:lnTo>
                <a:lnTo>
                  <a:pt x="574" y="1644"/>
                </a:lnTo>
                <a:lnTo>
                  <a:pt x="565" y="1644"/>
                </a:lnTo>
                <a:lnTo>
                  <a:pt x="565" y="1644"/>
                </a:lnTo>
                <a:close/>
                <a:moveTo>
                  <a:pt x="273" y="1699"/>
                </a:moveTo>
                <a:lnTo>
                  <a:pt x="273" y="1699"/>
                </a:lnTo>
                <a:lnTo>
                  <a:pt x="280" y="1709"/>
                </a:lnTo>
                <a:lnTo>
                  <a:pt x="287" y="1718"/>
                </a:lnTo>
                <a:lnTo>
                  <a:pt x="296" y="1727"/>
                </a:lnTo>
                <a:lnTo>
                  <a:pt x="304" y="1735"/>
                </a:lnTo>
                <a:lnTo>
                  <a:pt x="342" y="1766"/>
                </a:lnTo>
                <a:lnTo>
                  <a:pt x="351" y="1773"/>
                </a:lnTo>
                <a:lnTo>
                  <a:pt x="359" y="1783"/>
                </a:lnTo>
                <a:lnTo>
                  <a:pt x="366" y="1791"/>
                </a:lnTo>
                <a:lnTo>
                  <a:pt x="373" y="1803"/>
                </a:lnTo>
                <a:lnTo>
                  <a:pt x="377" y="1814"/>
                </a:lnTo>
                <a:lnTo>
                  <a:pt x="381" y="1827"/>
                </a:lnTo>
                <a:lnTo>
                  <a:pt x="383" y="1841"/>
                </a:lnTo>
                <a:lnTo>
                  <a:pt x="383" y="1856"/>
                </a:lnTo>
                <a:lnTo>
                  <a:pt x="383" y="1856"/>
                </a:lnTo>
                <a:lnTo>
                  <a:pt x="380" y="1860"/>
                </a:lnTo>
                <a:lnTo>
                  <a:pt x="377" y="1864"/>
                </a:lnTo>
                <a:lnTo>
                  <a:pt x="374" y="1869"/>
                </a:lnTo>
                <a:lnTo>
                  <a:pt x="373" y="1874"/>
                </a:lnTo>
                <a:lnTo>
                  <a:pt x="373" y="1874"/>
                </a:lnTo>
                <a:lnTo>
                  <a:pt x="377" y="1874"/>
                </a:lnTo>
                <a:lnTo>
                  <a:pt x="383" y="1873"/>
                </a:lnTo>
                <a:lnTo>
                  <a:pt x="393" y="1867"/>
                </a:lnTo>
                <a:lnTo>
                  <a:pt x="403" y="1860"/>
                </a:lnTo>
                <a:lnTo>
                  <a:pt x="411" y="1850"/>
                </a:lnTo>
                <a:lnTo>
                  <a:pt x="421" y="1839"/>
                </a:lnTo>
                <a:lnTo>
                  <a:pt x="428" y="1828"/>
                </a:lnTo>
                <a:lnTo>
                  <a:pt x="435" y="1817"/>
                </a:lnTo>
                <a:lnTo>
                  <a:pt x="439" y="1805"/>
                </a:lnTo>
                <a:lnTo>
                  <a:pt x="439" y="1805"/>
                </a:lnTo>
                <a:lnTo>
                  <a:pt x="446" y="1786"/>
                </a:lnTo>
                <a:lnTo>
                  <a:pt x="452" y="1763"/>
                </a:lnTo>
                <a:lnTo>
                  <a:pt x="456" y="1741"/>
                </a:lnTo>
                <a:lnTo>
                  <a:pt x="459" y="1718"/>
                </a:lnTo>
                <a:lnTo>
                  <a:pt x="459" y="1718"/>
                </a:lnTo>
                <a:lnTo>
                  <a:pt x="459" y="1706"/>
                </a:lnTo>
                <a:lnTo>
                  <a:pt x="459" y="1696"/>
                </a:lnTo>
                <a:lnTo>
                  <a:pt x="457" y="1686"/>
                </a:lnTo>
                <a:lnTo>
                  <a:pt x="454" y="1678"/>
                </a:lnTo>
                <a:lnTo>
                  <a:pt x="452" y="1671"/>
                </a:lnTo>
                <a:lnTo>
                  <a:pt x="447" y="1664"/>
                </a:lnTo>
                <a:lnTo>
                  <a:pt x="438" y="1651"/>
                </a:lnTo>
                <a:lnTo>
                  <a:pt x="438" y="1651"/>
                </a:lnTo>
                <a:lnTo>
                  <a:pt x="386" y="1652"/>
                </a:lnTo>
                <a:lnTo>
                  <a:pt x="362" y="1654"/>
                </a:lnTo>
                <a:lnTo>
                  <a:pt x="339" y="1657"/>
                </a:lnTo>
                <a:lnTo>
                  <a:pt x="320" y="1662"/>
                </a:lnTo>
                <a:lnTo>
                  <a:pt x="310" y="1666"/>
                </a:lnTo>
                <a:lnTo>
                  <a:pt x="301" y="1671"/>
                </a:lnTo>
                <a:lnTo>
                  <a:pt x="293" y="1676"/>
                </a:lnTo>
                <a:lnTo>
                  <a:pt x="286" y="1683"/>
                </a:lnTo>
                <a:lnTo>
                  <a:pt x="279" y="1690"/>
                </a:lnTo>
                <a:lnTo>
                  <a:pt x="273" y="1699"/>
                </a:lnTo>
                <a:lnTo>
                  <a:pt x="273" y="1699"/>
                </a:lnTo>
                <a:close/>
                <a:moveTo>
                  <a:pt x="179" y="1869"/>
                </a:moveTo>
                <a:lnTo>
                  <a:pt x="179" y="1869"/>
                </a:lnTo>
                <a:lnTo>
                  <a:pt x="192" y="1870"/>
                </a:lnTo>
                <a:lnTo>
                  <a:pt x="206" y="1873"/>
                </a:lnTo>
                <a:lnTo>
                  <a:pt x="237" y="1883"/>
                </a:lnTo>
                <a:lnTo>
                  <a:pt x="269" y="1891"/>
                </a:lnTo>
                <a:lnTo>
                  <a:pt x="285" y="1894"/>
                </a:lnTo>
                <a:lnTo>
                  <a:pt x="299" y="1895"/>
                </a:lnTo>
                <a:lnTo>
                  <a:pt x="299" y="1895"/>
                </a:lnTo>
                <a:lnTo>
                  <a:pt x="308" y="1894"/>
                </a:lnTo>
                <a:lnTo>
                  <a:pt x="320" y="1891"/>
                </a:lnTo>
                <a:lnTo>
                  <a:pt x="330" y="1887"/>
                </a:lnTo>
                <a:lnTo>
                  <a:pt x="341" y="1881"/>
                </a:lnTo>
                <a:lnTo>
                  <a:pt x="349" y="1874"/>
                </a:lnTo>
                <a:lnTo>
                  <a:pt x="358" y="1867"/>
                </a:lnTo>
                <a:lnTo>
                  <a:pt x="363" y="1859"/>
                </a:lnTo>
                <a:lnTo>
                  <a:pt x="365" y="1850"/>
                </a:lnTo>
                <a:lnTo>
                  <a:pt x="365" y="1850"/>
                </a:lnTo>
                <a:lnTo>
                  <a:pt x="365" y="1842"/>
                </a:lnTo>
                <a:lnTo>
                  <a:pt x="363" y="1831"/>
                </a:lnTo>
                <a:lnTo>
                  <a:pt x="360" y="1820"/>
                </a:lnTo>
                <a:lnTo>
                  <a:pt x="358" y="1810"/>
                </a:lnTo>
                <a:lnTo>
                  <a:pt x="358" y="1810"/>
                </a:lnTo>
                <a:lnTo>
                  <a:pt x="353" y="1804"/>
                </a:lnTo>
                <a:lnTo>
                  <a:pt x="348" y="1797"/>
                </a:lnTo>
                <a:lnTo>
                  <a:pt x="331" y="1782"/>
                </a:lnTo>
                <a:lnTo>
                  <a:pt x="316" y="1768"/>
                </a:lnTo>
                <a:lnTo>
                  <a:pt x="306" y="1761"/>
                </a:lnTo>
                <a:lnTo>
                  <a:pt x="306" y="1761"/>
                </a:lnTo>
                <a:lnTo>
                  <a:pt x="301" y="1772"/>
                </a:lnTo>
                <a:lnTo>
                  <a:pt x="299" y="1782"/>
                </a:lnTo>
                <a:lnTo>
                  <a:pt x="293" y="1791"/>
                </a:lnTo>
                <a:lnTo>
                  <a:pt x="286" y="1800"/>
                </a:lnTo>
                <a:lnTo>
                  <a:pt x="279" y="1808"/>
                </a:lnTo>
                <a:lnTo>
                  <a:pt x="272" y="1815"/>
                </a:lnTo>
                <a:lnTo>
                  <a:pt x="255" y="1829"/>
                </a:lnTo>
                <a:lnTo>
                  <a:pt x="235" y="1841"/>
                </a:lnTo>
                <a:lnTo>
                  <a:pt x="216" y="1852"/>
                </a:lnTo>
                <a:lnTo>
                  <a:pt x="179" y="1869"/>
                </a:lnTo>
                <a:lnTo>
                  <a:pt x="179" y="1869"/>
                </a:lnTo>
                <a:close/>
                <a:moveTo>
                  <a:pt x="56" y="1901"/>
                </a:moveTo>
                <a:lnTo>
                  <a:pt x="56" y="1901"/>
                </a:lnTo>
                <a:lnTo>
                  <a:pt x="45" y="1912"/>
                </a:lnTo>
                <a:lnTo>
                  <a:pt x="35" y="1923"/>
                </a:lnTo>
                <a:lnTo>
                  <a:pt x="26" y="1937"/>
                </a:lnTo>
                <a:lnTo>
                  <a:pt x="21" y="1953"/>
                </a:lnTo>
                <a:lnTo>
                  <a:pt x="18" y="1968"/>
                </a:lnTo>
                <a:lnTo>
                  <a:pt x="15" y="1985"/>
                </a:lnTo>
                <a:lnTo>
                  <a:pt x="15" y="2003"/>
                </a:lnTo>
                <a:lnTo>
                  <a:pt x="16" y="2022"/>
                </a:lnTo>
                <a:lnTo>
                  <a:pt x="18" y="2040"/>
                </a:lnTo>
                <a:lnTo>
                  <a:pt x="22" y="2057"/>
                </a:lnTo>
                <a:lnTo>
                  <a:pt x="26" y="2075"/>
                </a:lnTo>
                <a:lnTo>
                  <a:pt x="32" y="2092"/>
                </a:lnTo>
                <a:lnTo>
                  <a:pt x="39" y="2107"/>
                </a:lnTo>
                <a:lnTo>
                  <a:pt x="46" y="2123"/>
                </a:lnTo>
                <a:lnTo>
                  <a:pt x="54" y="2135"/>
                </a:lnTo>
                <a:lnTo>
                  <a:pt x="63" y="2148"/>
                </a:lnTo>
                <a:lnTo>
                  <a:pt x="63" y="2148"/>
                </a:lnTo>
                <a:lnTo>
                  <a:pt x="61" y="2100"/>
                </a:lnTo>
                <a:lnTo>
                  <a:pt x="61" y="2078"/>
                </a:lnTo>
                <a:lnTo>
                  <a:pt x="63" y="2055"/>
                </a:lnTo>
                <a:lnTo>
                  <a:pt x="67" y="2034"/>
                </a:lnTo>
                <a:lnTo>
                  <a:pt x="73" y="2015"/>
                </a:lnTo>
                <a:lnTo>
                  <a:pt x="81" y="1996"/>
                </a:lnTo>
                <a:lnTo>
                  <a:pt x="85" y="1988"/>
                </a:lnTo>
                <a:lnTo>
                  <a:pt x="91" y="1981"/>
                </a:lnTo>
                <a:lnTo>
                  <a:pt x="91" y="1981"/>
                </a:lnTo>
                <a:lnTo>
                  <a:pt x="99" y="1987"/>
                </a:lnTo>
                <a:lnTo>
                  <a:pt x="108" y="1992"/>
                </a:lnTo>
                <a:lnTo>
                  <a:pt x="118" y="1995"/>
                </a:lnTo>
                <a:lnTo>
                  <a:pt x="127" y="1999"/>
                </a:lnTo>
                <a:lnTo>
                  <a:pt x="147" y="2003"/>
                </a:lnTo>
                <a:lnTo>
                  <a:pt x="170" y="2008"/>
                </a:lnTo>
                <a:lnTo>
                  <a:pt x="170" y="2008"/>
                </a:lnTo>
                <a:lnTo>
                  <a:pt x="165" y="1995"/>
                </a:lnTo>
                <a:lnTo>
                  <a:pt x="162" y="1980"/>
                </a:lnTo>
                <a:lnTo>
                  <a:pt x="160" y="1963"/>
                </a:lnTo>
                <a:lnTo>
                  <a:pt x="158" y="1946"/>
                </a:lnTo>
                <a:lnTo>
                  <a:pt x="158" y="1928"/>
                </a:lnTo>
                <a:lnTo>
                  <a:pt x="161" y="1911"/>
                </a:lnTo>
                <a:lnTo>
                  <a:pt x="164" y="1897"/>
                </a:lnTo>
                <a:lnTo>
                  <a:pt x="168" y="1890"/>
                </a:lnTo>
                <a:lnTo>
                  <a:pt x="171" y="1884"/>
                </a:lnTo>
                <a:lnTo>
                  <a:pt x="171" y="1884"/>
                </a:lnTo>
                <a:lnTo>
                  <a:pt x="141" y="1881"/>
                </a:lnTo>
                <a:lnTo>
                  <a:pt x="126" y="1881"/>
                </a:lnTo>
                <a:lnTo>
                  <a:pt x="111" y="1883"/>
                </a:lnTo>
                <a:lnTo>
                  <a:pt x="95" y="1885"/>
                </a:lnTo>
                <a:lnTo>
                  <a:pt x="81" y="1888"/>
                </a:lnTo>
                <a:lnTo>
                  <a:pt x="68" y="1894"/>
                </a:lnTo>
                <a:lnTo>
                  <a:pt x="56" y="1901"/>
                </a:lnTo>
                <a:lnTo>
                  <a:pt x="56" y="190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grpSp>
        <p:nvGrpSpPr>
          <p:cNvPr id="16" name="组合 15"/>
          <p:cNvGrpSpPr/>
          <p:nvPr/>
        </p:nvGrpSpPr>
        <p:grpSpPr>
          <a:xfrm>
            <a:off x="5264953" y="4296103"/>
            <a:ext cx="2475872" cy="1811400"/>
            <a:chOff x="4473576" y="44150"/>
            <a:chExt cx="1346200" cy="858838"/>
          </a:xfrm>
        </p:grpSpPr>
        <p:sp>
          <p:nvSpPr>
            <p:cNvPr id="17" name="Freeform 159"/>
            <p:cNvSpPr>
              <a:spLocks/>
            </p:cNvSpPr>
            <p:nvPr/>
          </p:nvSpPr>
          <p:spPr bwMode="auto">
            <a:xfrm>
              <a:off x="5273676" y="68263"/>
              <a:ext cx="101600" cy="117475"/>
            </a:xfrm>
            <a:custGeom>
              <a:avLst/>
              <a:gdLst/>
              <a:ahLst/>
              <a:cxnLst>
                <a:cxn ang="0">
                  <a:pos x="180" y="0"/>
                </a:cxn>
                <a:cxn ang="0">
                  <a:pos x="187" y="14"/>
                </a:cxn>
                <a:cxn ang="0">
                  <a:pos x="191" y="49"/>
                </a:cxn>
                <a:cxn ang="0">
                  <a:pos x="191" y="69"/>
                </a:cxn>
                <a:cxn ang="0">
                  <a:pos x="187" y="105"/>
                </a:cxn>
                <a:cxn ang="0">
                  <a:pos x="177" y="138"/>
                </a:cxn>
                <a:cxn ang="0">
                  <a:pos x="159" y="166"/>
                </a:cxn>
                <a:cxn ang="0">
                  <a:pos x="135" y="184"/>
                </a:cxn>
                <a:cxn ang="0">
                  <a:pos x="131" y="180"/>
                </a:cxn>
                <a:cxn ang="0">
                  <a:pos x="127" y="176"/>
                </a:cxn>
                <a:cxn ang="0">
                  <a:pos x="129" y="170"/>
                </a:cxn>
                <a:cxn ang="0">
                  <a:pos x="131" y="153"/>
                </a:cxn>
                <a:cxn ang="0">
                  <a:pos x="129" y="146"/>
                </a:cxn>
                <a:cxn ang="0">
                  <a:pos x="106" y="174"/>
                </a:cxn>
                <a:cxn ang="0">
                  <a:pos x="78" y="198"/>
                </a:cxn>
                <a:cxn ang="0">
                  <a:pos x="42" y="215"/>
                </a:cxn>
                <a:cxn ang="0">
                  <a:pos x="12" y="221"/>
                </a:cxn>
                <a:cxn ang="0">
                  <a:pos x="0" y="221"/>
                </a:cxn>
                <a:cxn ang="0">
                  <a:pos x="12" y="214"/>
                </a:cxn>
                <a:cxn ang="0">
                  <a:pos x="35" y="207"/>
                </a:cxn>
                <a:cxn ang="0">
                  <a:pos x="48" y="202"/>
                </a:cxn>
                <a:cxn ang="0">
                  <a:pos x="75" y="184"/>
                </a:cxn>
                <a:cxn ang="0">
                  <a:pos x="100" y="164"/>
                </a:cxn>
                <a:cxn ang="0">
                  <a:pos x="104" y="160"/>
                </a:cxn>
                <a:cxn ang="0">
                  <a:pos x="113" y="141"/>
                </a:cxn>
                <a:cxn ang="0">
                  <a:pos x="122" y="121"/>
                </a:cxn>
                <a:cxn ang="0">
                  <a:pos x="127" y="117"/>
                </a:cxn>
                <a:cxn ang="0">
                  <a:pos x="132" y="117"/>
                </a:cxn>
                <a:cxn ang="0">
                  <a:pos x="136" y="118"/>
                </a:cxn>
                <a:cxn ang="0">
                  <a:pos x="139" y="125"/>
                </a:cxn>
                <a:cxn ang="0">
                  <a:pos x="145" y="155"/>
                </a:cxn>
                <a:cxn ang="0">
                  <a:pos x="152" y="149"/>
                </a:cxn>
                <a:cxn ang="0">
                  <a:pos x="162" y="136"/>
                </a:cxn>
                <a:cxn ang="0">
                  <a:pos x="170" y="110"/>
                </a:cxn>
                <a:cxn ang="0">
                  <a:pos x="174" y="70"/>
                </a:cxn>
                <a:cxn ang="0">
                  <a:pos x="173" y="11"/>
                </a:cxn>
                <a:cxn ang="0">
                  <a:pos x="169" y="14"/>
                </a:cxn>
                <a:cxn ang="0">
                  <a:pos x="159" y="28"/>
                </a:cxn>
                <a:cxn ang="0">
                  <a:pos x="145" y="55"/>
                </a:cxn>
                <a:cxn ang="0">
                  <a:pos x="136" y="66"/>
                </a:cxn>
                <a:cxn ang="0">
                  <a:pos x="117" y="84"/>
                </a:cxn>
                <a:cxn ang="0">
                  <a:pos x="93" y="100"/>
                </a:cxn>
                <a:cxn ang="0">
                  <a:pos x="66" y="110"/>
                </a:cxn>
                <a:cxn ang="0">
                  <a:pos x="51" y="112"/>
                </a:cxn>
                <a:cxn ang="0">
                  <a:pos x="99" y="82"/>
                </a:cxn>
                <a:cxn ang="0">
                  <a:pos x="125" y="58"/>
                </a:cxn>
                <a:cxn ang="0">
                  <a:pos x="136" y="42"/>
                </a:cxn>
                <a:cxn ang="0">
                  <a:pos x="143" y="25"/>
                </a:cxn>
                <a:cxn ang="0">
                  <a:pos x="145" y="4"/>
                </a:cxn>
                <a:cxn ang="0">
                  <a:pos x="151" y="2"/>
                </a:cxn>
                <a:cxn ang="0">
                  <a:pos x="166" y="2"/>
                </a:cxn>
                <a:cxn ang="0">
                  <a:pos x="179" y="3"/>
                </a:cxn>
                <a:cxn ang="0">
                  <a:pos x="180" y="0"/>
                </a:cxn>
              </a:cxnLst>
              <a:rect l="0" t="0" r="r" b="b"/>
              <a:pathLst>
                <a:path w="191" h="221">
                  <a:moveTo>
                    <a:pt x="180" y="0"/>
                  </a:moveTo>
                  <a:lnTo>
                    <a:pt x="180" y="0"/>
                  </a:lnTo>
                  <a:lnTo>
                    <a:pt x="184" y="7"/>
                  </a:lnTo>
                  <a:lnTo>
                    <a:pt x="187" y="14"/>
                  </a:lnTo>
                  <a:lnTo>
                    <a:pt x="190" y="31"/>
                  </a:lnTo>
                  <a:lnTo>
                    <a:pt x="191" y="49"/>
                  </a:lnTo>
                  <a:lnTo>
                    <a:pt x="191" y="69"/>
                  </a:lnTo>
                  <a:lnTo>
                    <a:pt x="191" y="69"/>
                  </a:lnTo>
                  <a:lnTo>
                    <a:pt x="190" y="87"/>
                  </a:lnTo>
                  <a:lnTo>
                    <a:pt x="187" y="105"/>
                  </a:lnTo>
                  <a:lnTo>
                    <a:pt x="183" y="122"/>
                  </a:lnTo>
                  <a:lnTo>
                    <a:pt x="177" y="138"/>
                  </a:lnTo>
                  <a:lnTo>
                    <a:pt x="169" y="152"/>
                  </a:lnTo>
                  <a:lnTo>
                    <a:pt x="159" y="166"/>
                  </a:lnTo>
                  <a:lnTo>
                    <a:pt x="148" y="176"/>
                  </a:lnTo>
                  <a:lnTo>
                    <a:pt x="135" y="184"/>
                  </a:lnTo>
                  <a:lnTo>
                    <a:pt x="135" y="184"/>
                  </a:lnTo>
                  <a:lnTo>
                    <a:pt x="131" y="180"/>
                  </a:lnTo>
                  <a:lnTo>
                    <a:pt x="128" y="178"/>
                  </a:lnTo>
                  <a:lnTo>
                    <a:pt x="127" y="176"/>
                  </a:lnTo>
                  <a:lnTo>
                    <a:pt x="127" y="176"/>
                  </a:lnTo>
                  <a:lnTo>
                    <a:pt x="129" y="170"/>
                  </a:lnTo>
                  <a:lnTo>
                    <a:pt x="131" y="162"/>
                  </a:lnTo>
                  <a:lnTo>
                    <a:pt x="131" y="153"/>
                  </a:lnTo>
                  <a:lnTo>
                    <a:pt x="129" y="146"/>
                  </a:lnTo>
                  <a:lnTo>
                    <a:pt x="129" y="146"/>
                  </a:lnTo>
                  <a:lnTo>
                    <a:pt x="118" y="160"/>
                  </a:lnTo>
                  <a:lnTo>
                    <a:pt x="106" y="174"/>
                  </a:lnTo>
                  <a:lnTo>
                    <a:pt x="93" y="187"/>
                  </a:lnTo>
                  <a:lnTo>
                    <a:pt x="78" y="198"/>
                  </a:lnTo>
                  <a:lnTo>
                    <a:pt x="61" y="208"/>
                  </a:lnTo>
                  <a:lnTo>
                    <a:pt x="42" y="215"/>
                  </a:lnTo>
                  <a:lnTo>
                    <a:pt x="23" y="219"/>
                  </a:lnTo>
                  <a:lnTo>
                    <a:pt x="12" y="221"/>
                  </a:lnTo>
                  <a:lnTo>
                    <a:pt x="0" y="221"/>
                  </a:lnTo>
                  <a:lnTo>
                    <a:pt x="0" y="221"/>
                  </a:lnTo>
                  <a:lnTo>
                    <a:pt x="6" y="218"/>
                  </a:lnTo>
                  <a:lnTo>
                    <a:pt x="12" y="214"/>
                  </a:lnTo>
                  <a:lnTo>
                    <a:pt x="24" y="209"/>
                  </a:lnTo>
                  <a:lnTo>
                    <a:pt x="35" y="207"/>
                  </a:lnTo>
                  <a:lnTo>
                    <a:pt x="48" y="202"/>
                  </a:lnTo>
                  <a:lnTo>
                    <a:pt x="48" y="202"/>
                  </a:lnTo>
                  <a:lnTo>
                    <a:pt x="61" y="194"/>
                  </a:lnTo>
                  <a:lnTo>
                    <a:pt x="75" y="184"/>
                  </a:lnTo>
                  <a:lnTo>
                    <a:pt x="87" y="174"/>
                  </a:lnTo>
                  <a:lnTo>
                    <a:pt x="100" y="164"/>
                  </a:lnTo>
                  <a:lnTo>
                    <a:pt x="100" y="164"/>
                  </a:lnTo>
                  <a:lnTo>
                    <a:pt x="104" y="160"/>
                  </a:lnTo>
                  <a:lnTo>
                    <a:pt x="107" y="153"/>
                  </a:lnTo>
                  <a:lnTo>
                    <a:pt x="113" y="141"/>
                  </a:lnTo>
                  <a:lnTo>
                    <a:pt x="118" y="128"/>
                  </a:lnTo>
                  <a:lnTo>
                    <a:pt x="122" y="121"/>
                  </a:lnTo>
                  <a:lnTo>
                    <a:pt x="127" y="117"/>
                  </a:lnTo>
                  <a:lnTo>
                    <a:pt x="127" y="117"/>
                  </a:lnTo>
                  <a:lnTo>
                    <a:pt x="129" y="115"/>
                  </a:lnTo>
                  <a:lnTo>
                    <a:pt x="132" y="117"/>
                  </a:lnTo>
                  <a:lnTo>
                    <a:pt x="134" y="117"/>
                  </a:lnTo>
                  <a:lnTo>
                    <a:pt x="136" y="118"/>
                  </a:lnTo>
                  <a:lnTo>
                    <a:pt x="136" y="118"/>
                  </a:lnTo>
                  <a:lnTo>
                    <a:pt x="139" y="125"/>
                  </a:lnTo>
                  <a:lnTo>
                    <a:pt x="142" y="134"/>
                  </a:lnTo>
                  <a:lnTo>
                    <a:pt x="145" y="155"/>
                  </a:lnTo>
                  <a:lnTo>
                    <a:pt x="145" y="155"/>
                  </a:lnTo>
                  <a:lnTo>
                    <a:pt x="152" y="149"/>
                  </a:lnTo>
                  <a:lnTo>
                    <a:pt x="158" y="143"/>
                  </a:lnTo>
                  <a:lnTo>
                    <a:pt x="162" y="136"/>
                  </a:lnTo>
                  <a:lnTo>
                    <a:pt x="165" y="128"/>
                  </a:lnTo>
                  <a:lnTo>
                    <a:pt x="170" y="110"/>
                  </a:lnTo>
                  <a:lnTo>
                    <a:pt x="173" y="91"/>
                  </a:lnTo>
                  <a:lnTo>
                    <a:pt x="174" y="70"/>
                  </a:lnTo>
                  <a:lnTo>
                    <a:pt x="174" y="49"/>
                  </a:lnTo>
                  <a:lnTo>
                    <a:pt x="173" y="11"/>
                  </a:lnTo>
                  <a:lnTo>
                    <a:pt x="173" y="11"/>
                  </a:lnTo>
                  <a:lnTo>
                    <a:pt x="169" y="14"/>
                  </a:lnTo>
                  <a:lnTo>
                    <a:pt x="166" y="17"/>
                  </a:lnTo>
                  <a:lnTo>
                    <a:pt x="159" y="28"/>
                  </a:lnTo>
                  <a:lnTo>
                    <a:pt x="153" y="42"/>
                  </a:lnTo>
                  <a:lnTo>
                    <a:pt x="145" y="55"/>
                  </a:lnTo>
                  <a:lnTo>
                    <a:pt x="145" y="55"/>
                  </a:lnTo>
                  <a:lnTo>
                    <a:pt x="136" y="66"/>
                  </a:lnTo>
                  <a:lnTo>
                    <a:pt x="127" y="76"/>
                  </a:lnTo>
                  <a:lnTo>
                    <a:pt x="117" y="84"/>
                  </a:lnTo>
                  <a:lnTo>
                    <a:pt x="106" y="93"/>
                  </a:lnTo>
                  <a:lnTo>
                    <a:pt x="93" y="100"/>
                  </a:lnTo>
                  <a:lnTo>
                    <a:pt x="80" y="105"/>
                  </a:lnTo>
                  <a:lnTo>
                    <a:pt x="66" y="110"/>
                  </a:lnTo>
                  <a:lnTo>
                    <a:pt x="51" y="112"/>
                  </a:lnTo>
                  <a:lnTo>
                    <a:pt x="51" y="112"/>
                  </a:lnTo>
                  <a:lnTo>
                    <a:pt x="83" y="93"/>
                  </a:lnTo>
                  <a:lnTo>
                    <a:pt x="99" y="82"/>
                  </a:lnTo>
                  <a:lnTo>
                    <a:pt x="113" y="70"/>
                  </a:lnTo>
                  <a:lnTo>
                    <a:pt x="125" y="58"/>
                  </a:lnTo>
                  <a:lnTo>
                    <a:pt x="131" y="51"/>
                  </a:lnTo>
                  <a:lnTo>
                    <a:pt x="136" y="42"/>
                  </a:lnTo>
                  <a:lnTo>
                    <a:pt x="139" y="34"/>
                  </a:lnTo>
                  <a:lnTo>
                    <a:pt x="143" y="25"/>
                  </a:lnTo>
                  <a:lnTo>
                    <a:pt x="145" y="14"/>
                  </a:lnTo>
                  <a:lnTo>
                    <a:pt x="145" y="4"/>
                  </a:lnTo>
                  <a:lnTo>
                    <a:pt x="145" y="4"/>
                  </a:lnTo>
                  <a:lnTo>
                    <a:pt x="151" y="2"/>
                  </a:lnTo>
                  <a:lnTo>
                    <a:pt x="156" y="0"/>
                  </a:lnTo>
                  <a:lnTo>
                    <a:pt x="166" y="2"/>
                  </a:lnTo>
                  <a:lnTo>
                    <a:pt x="174" y="3"/>
                  </a:lnTo>
                  <a:lnTo>
                    <a:pt x="179" y="3"/>
                  </a:lnTo>
                  <a:lnTo>
                    <a:pt x="180" y="0"/>
                  </a:lnTo>
                  <a:lnTo>
                    <a:pt x="180"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8" name="Freeform 160"/>
            <p:cNvSpPr>
              <a:spLocks/>
            </p:cNvSpPr>
            <p:nvPr/>
          </p:nvSpPr>
          <p:spPr bwMode="auto">
            <a:xfrm>
              <a:off x="5422901" y="206375"/>
              <a:ext cx="26988" cy="12700"/>
            </a:xfrm>
            <a:custGeom>
              <a:avLst/>
              <a:gdLst/>
              <a:ahLst/>
              <a:cxnLst>
                <a:cxn ang="0">
                  <a:pos x="53" y="22"/>
                </a:cxn>
                <a:cxn ang="0">
                  <a:pos x="53" y="22"/>
                </a:cxn>
                <a:cxn ang="0">
                  <a:pos x="47" y="24"/>
                </a:cxn>
                <a:cxn ang="0">
                  <a:pos x="43" y="24"/>
                </a:cxn>
                <a:cxn ang="0">
                  <a:pos x="32" y="18"/>
                </a:cxn>
                <a:cxn ang="0">
                  <a:pos x="26" y="17"/>
                </a:cxn>
                <a:cxn ang="0">
                  <a:pos x="19" y="15"/>
                </a:cxn>
                <a:cxn ang="0">
                  <a:pos x="12" y="15"/>
                </a:cxn>
                <a:cxn ang="0">
                  <a:pos x="5" y="18"/>
                </a:cxn>
                <a:cxn ang="0">
                  <a:pos x="5" y="18"/>
                </a:cxn>
                <a:cxn ang="0">
                  <a:pos x="4" y="15"/>
                </a:cxn>
                <a:cxn ang="0">
                  <a:pos x="0" y="14"/>
                </a:cxn>
                <a:cxn ang="0">
                  <a:pos x="0" y="14"/>
                </a:cxn>
                <a:cxn ang="0">
                  <a:pos x="2" y="8"/>
                </a:cxn>
                <a:cxn ang="0">
                  <a:pos x="4" y="6"/>
                </a:cxn>
                <a:cxn ang="0">
                  <a:pos x="7" y="3"/>
                </a:cxn>
                <a:cxn ang="0">
                  <a:pos x="11" y="1"/>
                </a:cxn>
                <a:cxn ang="0">
                  <a:pos x="18" y="0"/>
                </a:cxn>
                <a:cxn ang="0">
                  <a:pos x="26" y="1"/>
                </a:cxn>
                <a:cxn ang="0">
                  <a:pos x="35" y="6"/>
                </a:cxn>
                <a:cxn ang="0">
                  <a:pos x="43" y="11"/>
                </a:cxn>
                <a:cxn ang="0">
                  <a:pos x="49" y="17"/>
                </a:cxn>
                <a:cxn ang="0">
                  <a:pos x="53" y="22"/>
                </a:cxn>
                <a:cxn ang="0">
                  <a:pos x="53" y="22"/>
                </a:cxn>
              </a:cxnLst>
              <a:rect l="0" t="0" r="r" b="b"/>
              <a:pathLst>
                <a:path w="53" h="24">
                  <a:moveTo>
                    <a:pt x="53" y="22"/>
                  </a:moveTo>
                  <a:lnTo>
                    <a:pt x="53" y="22"/>
                  </a:lnTo>
                  <a:lnTo>
                    <a:pt x="47" y="24"/>
                  </a:lnTo>
                  <a:lnTo>
                    <a:pt x="43" y="24"/>
                  </a:lnTo>
                  <a:lnTo>
                    <a:pt x="32" y="18"/>
                  </a:lnTo>
                  <a:lnTo>
                    <a:pt x="26" y="17"/>
                  </a:lnTo>
                  <a:lnTo>
                    <a:pt x="19" y="15"/>
                  </a:lnTo>
                  <a:lnTo>
                    <a:pt x="12" y="15"/>
                  </a:lnTo>
                  <a:lnTo>
                    <a:pt x="5" y="18"/>
                  </a:lnTo>
                  <a:lnTo>
                    <a:pt x="5" y="18"/>
                  </a:lnTo>
                  <a:lnTo>
                    <a:pt x="4" y="15"/>
                  </a:lnTo>
                  <a:lnTo>
                    <a:pt x="0" y="14"/>
                  </a:lnTo>
                  <a:lnTo>
                    <a:pt x="0" y="14"/>
                  </a:lnTo>
                  <a:lnTo>
                    <a:pt x="2" y="8"/>
                  </a:lnTo>
                  <a:lnTo>
                    <a:pt x="4" y="6"/>
                  </a:lnTo>
                  <a:lnTo>
                    <a:pt x="7" y="3"/>
                  </a:lnTo>
                  <a:lnTo>
                    <a:pt x="11" y="1"/>
                  </a:lnTo>
                  <a:lnTo>
                    <a:pt x="18" y="0"/>
                  </a:lnTo>
                  <a:lnTo>
                    <a:pt x="26" y="1"/>
                  </a:lnTo>
                  <a:lnTo>
                    <a:pt x="35" y="6"/>
                  </a:lnTo>
                  <a:lnTo>
                    <a:pt x="43" y="11"/>
                  </a:lnTo>
                  <a:lnTo>
                    <a:pt x="49" y="17"/>
                  </a:lnTo>
                  <a:lnTo>
                    <a:pt x="53" y="22"/>
                  </a:lnTo>
                  <a:lnTo>
                    <a:pt x="53" y="22"/>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19" name="Freeform 161"/>
            <p:cNvSpPr>
              <a:spLocks/>
            </p:cNvSpPr>
            <p:nvPr/>
          </p:nvSpPr>
          <p:spPr bwMode="auto">
            <a:xfrm>
              <a:off x="5419726" y="228600"/>
              <a:ext cx="28575" cy="58738"/>
            </a:xfrm>
            <a:custGeom>
              <a:avLst/>
              <a:gdLst/>
              <a:ahLst/>
              <a:cxnLst>
                <a:cxn ang="0">
                  <a:pos x="30" y="0"/>
                </a:cxn>
                <a:cxn ang="0">
                  <a:pos x="34" y="2"/>
                </a:cxn>
                <a:cxn ang="0">
                  <a:pos x="38" y="6"/>
                </a:cxn>
                <a:cxn ang="0">
                  <a:pos x="41" y="23"/>
                </a:cxn>
                <a:cxn ang="0">
                  <a:pos x="44" y="45"/>
                </a:cxn>
                <a:cxn ang="0">
                  <a:pos x="48" y="58"/>
                </a:cxn>
                <a:cxn ang="0">
                  <a:pos x="55" y="78"/>
                </a:cxn>
                <a:cxn ang="0">
                  <a:pos x="55" y="90"/>
                </a:cxn>
                <a:cxn ang="0">
                  <a:pos x="53" y="99"/>
                </a:cxn>
                <a:cxn ang="0">
                  <a:pos x="39" y="109"/>
                </a:cxn>
                <a:cxn ang="0">
                  <a:pos x="31" y="111"/>
                </a:cxn>
                <a:cxn ang="0">
                  <a:pos x="20" y="110"/>
                </a:cxn>
                <a:cxn ang="0">
                  <a:pos x="20" y="106"/>
                </a:cxn>
                <a:cxn ang="0">
                  <a:pos x="15" y="96"/>
                </a:cxn>
                <a:cxn ang="0">
                  <a:pos x="17" y="92"/>
                </a:cxn>
                <a:cxn ang="0">
                  <a:pos x="20" y="90"/>
                </a:cxn>
                <a:cxn ang="0">
                  <a:pos x="30" y="93"/>
                </a:cxn>
                <a:cxn ang="0">
                  <a:pos x="32" y="90"/>
                </a:cxn>
                <a:cxn ang="0">
                  <a:pos x="38" y="82"/>
                </a:cxn>
                <a:cxn ang="0">
                  <a:pos x="37" y="76"/>
                </a:cxn>
                <a:cxn ang="0">
                  <a:pos x="32" y="75"/>
                </a:cxn>
                <a:cxn ang="0">
                  <a:pos x="35" y="71"/>
                </a:cxn>
                <a:cxn ang="0">
                  <a:pos x="32" y="64"/>
                </a:cxn>
                <a:cxn ang="0">
                  <a:pos x="28" y="64"/>
                </a:cxn>
                <a:cxn ang="0">
                  <a:pos x="20" y="72"/>
                </a:cxn>
                <a:cxn ang="0">
                  <a:pos x="14" y="78"/>
                </a:cxn>
                <a:cxn ang="0">
                  <a:pos x="4" y="79"/>
                </a:cxn>
                <a:cxn ang="0">
                  <a:pos x="1" y="75"/>
                </a:cxn>
                <a:cxn ang="0">
                  <a:pos x="1" y="66"/>
                </a:cxn>
                <a:cxn ang="0">
                  <a:pos x="7" y="54"/>
                </a:cxn>
                <a:cxn ang="0">
                  <a:pos x="13" y="48"/>
                </a:cxn>
                <a:cxn ang="0">
                  <a:pos x="13" y="34"/>
                </a:cxn>
                <a:cxn ang="0">
                  <a:pos x="4" y="13"/>
                </a:cxn>
                <a:cxn ang="0">
                  <a:pos x="3" y="3"/>
                </a:cxn>
                <a:cxn ang="0">
                  <a:pos x="7" y="6"/>
                </a:cxn>
                <a:cxn ang="0">
                  <a:pos x="18" y="19"/>
                </a:cxn>
                <a:cxn ang="0">
                  <a:pos x="27" y="38"/>
                </a:cxn>
                <a:cxn ang="0">
                  <a:pos x="30" y="34"/>
                </a:cxn>
                <a:cxn ang="0">
                  <a:pos x="30" y="20"/>
                </a:cxn>
                <a:cxn ang="0">
                  <a:pos x="28" y="5"/>
                </a:cxn>
                <a:cxn ang="0">
                  <a:pos x="30" y="0"/>
                </a:cxn>
              </a:cxnLst>
              <a:rect l="0" t="0" r="r" b="b"/>
              <a:pathLst>
                <a:path w="55" h="111">
                  <a:moveTo>
                    <a:pt x="30" y="0"/>
                  </a:moveTo>
                  <a:lnTo>
                    <a:pt x="30" y="0"/>
                  </a:lnTo>
                  <a:lnTo>
                    <a:pt x="31" y="2"/>
                  </a:lnTo>
                  <a:lnTo>
                    <a:pt x="34" y="2"/>
                  </a:lnTo>
                  <a:lnTo>
                    <a:pt x="34" y="2"/>
                  </a:lnTo>
                  <a:lnTo>
                    <a:pt x="38" y="6"/>
                  </a:lnTo>
                  <a:lnTo>
                    <a:pt x="39" y="12"/>
                  </a:lnTo>
                  <a:lnTo>
                    <a:pt x="41" y="23"/>
                  </a:lnTo>
                  <a:lnTo>
                    <a:pt x="42" y="34"/>
                  </a:lnTo>
                  <a:lnTo>
                    <a:pt x="44" y="45"/>
                  </a:lnTo>
                  <a:lnTo>
                    <a:pt x="44" y="45"/>
                  </a:lnTo>
                  <a:lnTo>
                    <a:pt x="48" y="58"/>
                  </a:lnTo>
                  <a:lnTo>
                    <a:pt x="52" y="71"/>
                  </a:lnTo>
                  <a:lnTo>
                    <a:pt x="55" y="78"/>
                  </a:lnTo>
                  <a:lnTo>
                    <a:pt x="55" y="83"/>
                  </a:lnTo>
                  <a:lnTo>
                    <a:pt x="55" y="90"/>
                  </a:lnTo>
                  <a:lnTo>
                    <a:pt x="53" y="99"/>
                  </a:lnTo>
                  <a:lnTo>
                    <a:pt x="53" y="99"/>
                  </a:lnTo>
                  <a:lnTo>
                    <a:pt x="46" y="104"/>
                  </a:lnTo>
                  <a:lnTo>
                    <a:pt x="39" y="109"/>
                  </a:lnTo>
                  <a:lnTo>
                    <a:pt x="35" y="110"/>
                  </a:lnTo>
                  <a:lnTo>
                    <a:pt x="31" y="111"/>
                  </a:lnTo>
                  <a:lnTo>
                    <a:pt x="25" y="111"/>
                  </a:lnTo>
                  <a:lnTo>
                    <a:pt x="20" y="110"/>
                  </a:lnTo>
                  <a:lnTo>
                    <a:pt x="20" y="110"/>
                  </a:lnTo>
                  <a:lnTo>
                    <a:pt x="20" y="106"/>
                  </a:lnTo>
                  <a:lnTo>
                    <a:pt x="17" y="100"/>
                  </a:lnTo>
                  <a:lnTo>
                    <a:pt x="15" y="96"/>
                  </a:lnTo>
                  <a:lnTo>
                    <a:pt x="15" y="93"/>
                  </a:lnTo>
                  <a:lnTo>
                    <a:pt x="17" y="92"/>
                  </a:lnTo>
                  <a:lnTo>
                    <a:pt x="17" y="92"/>
                  </a:lnTo>
                  <a:lnTo>
                    <a:pt x="20" y="90"/>
                  </a:lnTo>
                  <a:lnTo>
                    <a:pt x="23" y="90"/>
                  </a:lnTo>
                  <a:lnTo>
                    <a:pt x="30" y="93"/>
                  </a:lnTo>
                  <a:lnTo>
                    <a:pt x="30" y="93"/>
                  </a:lnTo>
                  <a:lnTo>
                    <a:pt x="32" y="90"/>
                  </a:lnTo>
                  <a:lnTo>
                    <a:pt x="37" y="85"/>
                  </a:lnTo>
                  <a:lnTo>
                    <a:pt x="38" y="82"/>
                  </a:lnTo>
                  <a:lnTo>
                    <a:pt x="38" y="79"/>
                  </a:lnTo>
                  <a:lnTo>
                    <a:pt x="37" y="76"/>
                  </a:lnTo>
                  <a:lnTo>
                    <a:pt x="32" y="75"/>
                  </a:lnTo>
                  <a:lnTo>
                    <a:pt x="32" y="75"/>
                  </a:lnTo>
                  <a:lnTo>
                    <a:pt x="35" y="73"/>
                  </a:lnTo>
                  <a:lnTo>
                    <a:pt x="35" y="71"/>
                  </a:lnTo>
                  <a:lnTo>
                    <a:pt x="34" y="68"/>
                  </a:lnTo>
                  <a:lnTo>
                    <a:pt x="32" y="64"/>
                  </a:lnTo>
                  <a:lnTo>
                    <a:pt x="32" y="64"/>
                  </a:lnTo>
                  <a:lnTo>
                    <a:pt x="28" y="64"/>
                  </a:lnTo>
                  <a:lnTo>
                    <a:pt x="25" y="66"/>
                  </a:lnTo>
                  <a:lnTo>
                    <a:pt x="20" y="72"/>
                  </a:lnTo>
                  <a:lnTo>
                    <a:pt x="17" y="76"/>
                  </a:lnTo>
                  <a:lnTo>
                    <a:pt x="14" y="78"/>
                  </a:lnTo>
                  <a:lnTo>
                    <a:pt x="10" y="79"/>
                  </a:lnTo>
                  <a:lnTo>
                    <a:pt x="4" y="79"/>
                  </a:lnTo>
                  <a:lnTo>
                    <a:pt x="4" y="79"/>
                  </a:lnTo>
                  <a:lnTo>
                    <a:pt x="1" y="75"/>
                  </a:lnTo>
                  <a:lnTo>
                    <a:pt x="0" y="71"/>
                  </a:lnTo>
                  <a:lnTo>
                    <a:pt x="1" y="66"/>
                  </a:lnTo>
                  <a:lnTo>
                    <a:pt x="3" y="62"/>
                  </a:lnTo>
                  <a:lnTo>
                    <a:pt x="7" y="54"/>
                  </a:lnTo>
                  <a:lnTo>
                    <a:pt x="13" y="48"/>
                  </a:lnTo>
                  <a:lnTo>
                    <a:pt x="13" y="48"/>
                  </a:lnTo>
                  <a:lnTo>
                    <a:pt x="14" y="40"/>
                  </a:lnTo>
                  <a:lnTo>
                    <a:pt x="13" y="34"/>
                  </a:lnTo>
                  <a:lnTo>
                    <a:pt x="8" y="23"/>
                  </a:lnTo>
                  <a:lnTo>
                    <a:pt x="4" y="13"/>
                  </a:lnTo>
                  <a:lnTo>
                    <a:pt x="3" y="9"/>
                  </a:lnTo>
                  <a:lnTo>
                    <a:pt x="3" y="3"/>
                  </a:lnTo>
                  <a:lnTo>
                    <a:pt x="3" y="3"/>
                  </a:lnTo>
                  <a:lnTo>
                    <a:pt x="7" y="6"/>
                  </a:lnTo>
                  <a:lnTo>
                    <a:pt x="11" y="10"/>
                  </a:lnTo>
                  <a:lnTo>
                    <a:pt x="18" y="19"/>
                  </a:lnTo>
                  <a:lnTo>
                    <a:pt x="23" y="29"/>
                  </a:lnTo>
                  <a:lnTo>
                    <a:pt x="27" y="38"/>
                  </a:lnTo>
                  <a:lnTo>
                    <a:pt x="27" y="38"/>
                  </a:lnTo>
                  <a:lnTo>
                    <a:pt x="30" y="34"/>
                  </a:lnTo>
                  <a:lnTo>
                    <a:pt x="30" y="30"/>
                  </a:lnTo>
                  <a:lnTo>
                    <a:pt x="30" y="20"/>
                  </a:lnTo>
                  <a:lnTo>
                    <a:pt x="28" y="10"/>
                  </a:lnTo>
                  <a:lnTo>
                    <a:pt x="28" y="5"/>
                  </a:lnTo>
                  <a:lnTo>
                    <a:pt x="30" y="0"/>
                  </a:lnTo>
                  <a:lnTo>
                    <a:pt x="30"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0" name="Freeform 162"/>
            <p:cNvSpPr>
              <a:spLocks/>
            </p:cNvSpPr>
            <p:nvPr/>
          </p:nvSpPr>
          <p:spPr bwMode="auto">
            <a:xfrm>
              <a:off x="5280026" y="255588"/>
              <a:ext cx="49213" cy="49213"/>
            </a:xfrm>
            <a:custGeom>
              <a:avLst/>
              <a:gdLst/>
              <a:ahLst/>
              <a:cxnLst>
                <a:cxn ang="0">
                  <a:pos x="57" y="92"/>
                </a:cxn>
                <a:cxn ang="0">
                  <a:pos x="58" y="87"/>
                </a:cxn>
                <a:cxn ang="0">
                  <a:pos x="68" y="81"/>
                </a:cxn>
                <a:cxn ang="0">
                  <a:pos x="73" y="77"/>
                </a:cxn>
                <a:cxn ang="0">
                  <a:pos x="71" y="71"/>
                </a:cxn>
                <a:cxn ang="0">
                  <a:pos x="64" y="63"/>
                </a:cxn>
                <a:cxn ang="0">
                  <a:pos x="56" y="60"/>
                </a:cxn>
                <a:cxn ang="0">
                  <a:pos x="49" y="64"/>
                </a:cxn>
                <a:cxn ang="0">
                  <a:pos x="46" y="70"/>
                </a:cxn>
                <a:cxn ang="0">
                  <a:pos x="36" y="68"/>
                </a:cxn>
                <a:cxn ang="0">
                  <a:pos x="26" y="63"/>
                </a:cxn>
                <a:cxn ang="0">
                  <a:pos x="26" y="53"/>
                </a:cxn>
                <a:cxn ang="0">
                  <a:pos x="23" y="39"/>
                </a:cxn>
                <a:cxn ang="0">
                  <a:pos x="15" y="28"/>
                </a:cxn>
                <a:cxn ang="0">
                  <a:pos x="0" y="14"/>
                </a:cxn>
                <a:cxn ang="0">
                  <a:pos x="4" y="11"/>
                </a:cxn>
                <a:cxn ang="0">
                  <a:pos x="15" y="14"/>
                </a:cxn>
                <a:cxn ang="0">
                  <a:pos x="28" y="26"/>
                </a:cxn>
                <a:cxn ang="0">
                  <a:pos x="33" y="35"/>
                </a:cxn>
                <a:cxn ang="0">
                  <a:pos x="36" y="28"/>
                </a:cxn>
                <a:cxn ang="0">
                  <a:pos x="35" y="19"/>
                </a:cxn>
                <a:cxn ang="0">
                  <a:pos x="26" y="0"/>
                </a:cxn>
                <a:cxn ang="0">
                  <a:pos x="32" y="0"/>
                </a:cxn>
                <a:cxn ang="0">
                  <a:pos x="42" y="5"/>
                </a:cxn>
                <a:cxn ang="0">
                  <a:pos x="49" y="16"/>
                </a:cxn>
                <a:cxn ang="0">
                  <a:pos x="53" y="36"/>
                </a:cxn>
                <a:cxn ang="0">
                  <a:pos x="60" y="42"/>
                </a:cxn>
                <a:cxn ang="0">
                  <a:pos x="74" y="50"/>
                </a:cxn>
                <a:cxn ang="0">
                  <a:pos x="82" y="59"/>
                </a:cxn>
                <a:cxn ang="0">
                  <a:pos x="91" y="74"/>
                </a:cxn>
                <a:cxn ang="0">
                  <a:pos x="88" y="88"/>
                </a:cxn>
                <a:cxn ang="0">
                  <a:pos x="75" y="95"/>
                </a:cxn>
                <a:cxn ang="0">
                  <a:pos x="57" y="92"/>
                </a:cxn>
              </a:cxnLst>
              <a:rect l="0" t="0" r="r" b="b"/>
              <a:pathLst>
                <a:path w="91" h="95">
                  <a:moveTo>
                    <a:pt x="57" y="92"/>
                  </a:moveTo>
                  <a:lnTo>
                    <a:pt x="57" y="92"/>
                  </a:lnTo>
                  <a:lnTo>
                    <a:pt x="57" y="89"/>
                  </a:lnTo>
                  <a:lnTo>
                    <a:pt x="58" y="87"/>
                  </a:lnTo>
                  <a:lnTo>
                    <a:pt x="64" y="84"/>
                  </a:lnTo>
                  <a:lnTo>
                    <a:pt x="68" y="81"/>
                  </a:lnTo>
                  <a:lnTo>
                    <a:pt x="71" y="78"/>
                  </a:lnTo>
                  <a:lnTo>
                    <a:pt x="73" y="77"/>
                  </a:lnTo>
                  <a:lnTo>
                    <a:pt x="73" y="77"/>
                  </a:lnTo>
                  <a:lnTo>
                    <a:pt x="71" y="71"/>
                  </a:lnTo>
                  <a:lnTo>
                    <a:pt x="67" y="66"/>
                  </a:lnTo>
                  <a:lnTo>
                    <a:pt x="64" y="63"/>
                  </a:lnTo>
                  <a:lnTo>
                    <a:pt x="60" y="60"/>
                  </a:lnTo>
                  <a:lnTo>
                    <a:pt x="56" y="60"/>
                  </a:lnTo>
                  <a:lnTo>
                    <a:pt x="53" y="61"/>
                  </a:lnTo>
                  <a:lnTo>
                    <a:pt x="49" y="64"/>
                  </a:lnTo>
                  <a:lnTo>
                    <a:pt x="46" y="70"/>
                  </a:lnTo>
                  <a:lnTo>
                    <a:pt x="46" y="70"/>
                  </a:lnTo>
                  <a:lnTo>
                    <a:pt x="40" y="70"/>
                  </a:lnTo>
                  <a:lnTo>
                    <a:pt x="36" y="68"/>
                  </a:lnTo>
                  <a:lnTo>
                    <a:pt x="32" y="66"/>
                  </a:lnTo>
                  <a:lnTo>
                    <a:pt x="26" y="63"/>
                  </a:lnTo>
                  <a:lnTo>
                    <a:pt x="26" y="63"/>
                  </a:lnTo>
                  <a:lnTo>
                    <a:pt x="26" y="53"/>
                  </a:lnTo>
                  <a:lnTo>
                    <a:pt x="25" y="46"/>
                  </a:lnTo>
                  <a:lnTo>
                    <a:pt x="23" y="39"/>
                  </a:lnTo>
                  <a:lnTo>
                    <a:pt x="19" y="33"/>
                  </a:lnTo>
                  <a:lnTo>
                    <a:pt x="15" y="28"/>
                  </a:lnTo>
                  <a:lnTo>
                    <a:pt x="11" y="22"/>
                  </a:lnTo>
                  <a:lnTo>
                    <a:pt x="0" y="14"/>
                  </a:lnTo>
                  <a:lnTo>
                    <a:pt x="0" y="14"/>
                  </a:lnTo>
                  <a:lnTo>
                    <a:pt x="4" y="11"/>
                  </a:lnTo>
                  <a:lnTo>
                    <a:pt x="9" y="11"/>
                  </a:lnTo>
                  <a:lnTo>
                    <a:pt x="15" y="14"/>
                  </a:lnTo>
                  <a:lnTo>
                    <a:pt x="19" y="16"/>
                  </a:lnTo>
                  <a:lnTo>
                    <a:pt x="28" y="26"/>
                  </a:lnTo>
                  <a:lnTo>
                    <a:pt x="33" y="35"/>
                  </a:lnTo>
                  <a:lnTo>
                    <a:pt x="33" y="35"/>
                  </a:lnTo>
                  <a:lnTo>
                    <a:pt x="36" y="30"/>
                  </a:lnTo>
                  <a:lnTo>
                    <a:pt x="36" y="28"/>
                  </a:lnTo>
                  <a:lnTo>
                    <a:pt x="36" y="23"/>
                  </a:lnTo>
                  <a:lnTo>
                    <a:pt x="35" y="19"/>
                  </a:lnTo>
                  <a:lnTo>
                    <a:pt x="30" y="9"/>
                  </a:lnTo>
                  <a:lnTo>
                    <a:pt x="26" y="0"/>
                  </a:lnTo>
                  <a:lnTo>
                    <a:pt x="26" y="0"/>
                  </a:lnTo>
                  <a:lnTo>
                    <a:pt x="32" y="0"/>
                  </a:lnTo>
                  <a:lnTo>
                    <a:pt x="37" y="2"/>
                  </a:lnTo>
                  <a:lnTo>
                    <a:pt x="42" y="5"/>
                  </a:lnTo>
                  <a:lnTo>
                    <a:pt x="46" y="11"/>
                  </a:lnTo>
                  <a:lnTo>
                    <a:pt x="49" y="16"/>
                  </a:lnTo>
                  <a:lnTo>
                    <a:pt x="50" y="22"/>
                  </a:lnTo>
                  <a:lnTo>
                    <a:pt x="53" y="36"/>
                  </a:lnTo>
                  <a:lnTo>
                    <a:pt x="53" y="36"/>
                  </a:lnTo>
                  <a:lnTo>
                    <a:pt x="60" y="42"/>
                  </a:lnTo>
                  <a:lnTo>
                    <a:pt x="67" y="46"/>
                  </a:lnTo>
                  <a:lnTo>
                    <a:pt x="74" y="50"/>
                  </a:lnTo>
                  <a:lnTo>
                    <a:pt x="82" y="59"/>
                  </a:lnTo>
                  <a:lnTo>
                    <a:pt x="82" y="59"/>
                  </a:lnTo>
                  <a:lnTo>
                    <a:pt x="88" y="67"/>
                  </a:lnTo>
                  <a:lnTo>
                    <a:pt x="91" y="74"/>
                  </a:lnTo>
                  <a:lnTo>
                    <a:pt x="91" y="82"/>
                  </a:lnTo>
                  <a:lnTo>
                    <a:pt x="88" y="88"/>
                  </a:lnTo>
                  <a:lnTo>
                    <a:pt x="82" y="92"/>
                  </a:lnTo>
                  <a:lnTo>
                    <a:pt x="75" y="95"/>
                  </a:lnTo>
                  <a:lnTo>
                    <a:pt x="67" y="95"/>
                  </a:lnTo>
                  <a:lnTo>
                    <a:pt x="57" y="92"/>
                  </a:lnTo>
                  <a:lnTo>
                    <a:pt x="57" y="92"/>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1" name="Freeform 163"/>
            <p:cNvSpPr>
              <a:spLocks/>
            </p:cNvSpPr>
            <p:nvPr/>
          </p:nvSpPr>
          <p:spPr bwMode="auto">
            <a:xfrm>
              <a:off x="5378451" y="301625"/>
              <a:ext cx="28575" cy="23813"/>
            </a:xfrm>
            <a:custGeom>
              <a:avLst/>
              <a:gdLst/>
              <a:ahLst/>
              <a:cxnLst>
                <a:cxn ang="0">
                  <a:pos x="36" y="0"/>
                </a:cxn>
                <a:cxn ang="0">
                  <a:pos x="36" y="0"/>
                </a:cxn>
                <a:cxn ang="0">
                  <a:pos x="43" y="1"/>
                </a:cxn>
                <a:cxn ang="0">
                  <a:pos x="49" y="2"/>
                </a:cxn>
                <a:cxn ang="0">
                  <a:pos x="53" y="4"/>
                </a:cxn>
                <a:cxn ang="0">
                  <a:pos x="53" y="4"/>
                </a:cxn>
                <a:cxn ang="0">
                  <a:pos x="55" y="8"/>
                </a:cxn>
                <a:cxn ang="0">
                  <a:pos x="55" y="12"/>
                </a:cxn>
                <a:cxn ang="0">
                  <a:pos x="52" y="21"/>
                </a:cxn>
                <a:cxn ang="0">
                  <a:pos x="46" y="29"/>
                </a:cxn>
                <a:cxn ang="0">
                  <a:pos x="38" y="38"/>
                </a:cxn>
                <a:cxn ang="0">
                  <a:pos x="29" y="42"/>
                </a:cxn>
                <a:cxn ang="0">
                  <a:pos x="19" y="45"/>
                </a:cxn>
                <a:cxn ang="0">
                  <a:pos x="14" y="45"/>
                </a:cxn>
                <a:cxn ang="0">
                  <a:pos x="8" y="43"/>
                </a:cxn>
                <a:cxn ang="0">
                  <a:pos x="4" y="42"/>
                </a:cxn>
                <a:cxn ang="0">
                  <a:pos x="0" y="39"/>
                </a:cxn>
                <a:cxn ang="0">
                  <a:pos x="0" y="39"/>
                </a:cxn>
                <a:cxn ang="0">
                  <a:pos x="1" y="35"/>
                </a:cxn>
                <a:cxn ang="0">
                  <a:pos x="4" y="33"/>
                </a:cxn>
                <a:cxn ang="0">
                  <a:pos x="12" y="32"/>
                </a:cxn>
                <a:cxn ang="0">
                  <a:pos x="22" y="31"/>
                </a:cxn>
                <a:cxn ang="0">
                  <a:pos x="25" y="29"/>
                </a:cxn>
                <a:cxn ang="0">
                  <a:pos x="29" y="28"/>
                </a:cxn>
                <a:cxn ang="0">
                  <a:pos x="29" y="28"/>
                </a:cxn>
                <a:cxn ang="0">
                  <a:pos x="31" y="12"/>
                </a:cxn>
                <a:cxn ang="0">
                  <a:pos x="32" y="7"/>
                </a:cxn>
                <a:cxn ang="0">
                  <a:pos x="36" y="0"/>
                </a:cxn>
                <a:cxn ang="0">
                  <a:pos x="36" y="0"/>
                </a:cxn>
              </a:cxnLst>
              <a:rect l="0" t="0" r="r" b="b"/>
              <a:pathLst>
                <a:path w="55" h="45">
                  <a:moveTo>
                    <a:pt x="36" y="0"/>
                  </a:moveTo>
                  <a:lnTo>
                    <a:pt x="36" y="0"/>
                  </a:lnTo>
                  <a:lnTo>
                    <a:pt x="43" y="1"/>
                  </a:lnTo>
                  <a:lnTo>
                    <a:pt x="49" y="2"/>
                  </a:lnTo>
                  <a:lnTo>
                    <a:pt x="53" y="4"/>
                  </a:lnTo>
                  <a:lnTo>
                    <a:pt x="53" y="4"/>
                  </a:lnTo>
                  <a:lnTo>
                    <a:pt x="55" y="8"/>
                  </a:lnTo>
                  <a:lnTo>
                    <a:pt x="55" y="12"/>
                  </a:lnTo>
                  <a:lnTo>
                    <a:pt x="52" y="21"/>
                  </a:lnTo>
                  <a:lnTo>
                    <a:pt x="46" y="29"/>
                  </a:lnTo>
                  <a:lnTo>
                    <a:pt x="38" y="38"/>
                  </a:lnTo>
                  <a:lnTo>
                    <a:pt x="29" y="42"/>
                  </a:lnTo>
                  <a:lnTo>
                    <a:pt x="19" y="45"/>
                  </a:lnTo>
                  <a:lnTo>
                    <a:pt x="14" y="45"/>
                  </a:lnTo>
                  <a:lnTo>
                    <a:pt x="8" y="43"/>
                  </a:lnTo>
                  <a:lnTo>
                    <a:pt x="4" y="42"/>
                  </a:lnTo>
                  <a:lnTo>
                    <a:pt x="0" y="39"/>
                  </a:lnTo>
                  <a:lnTo>
                    <a:pt x="0" y="39"/>
                  </a:lnTo>
                  <a:lnTo>
                    <a:pt x="1" y="35"/>
                  </a:lnTo>
                  <a:lnTo>
                    <a:pt x="4" y="33"/>
                  </a:lnTo>
                  <a:lnTo>
                    <a:pt x="12" y="32"/>
                  </a:lnTo>
                  <a:lnTo>
                    <a:pt x="22" y="31"/>
                  </a:lnTo>
                  <a:lnTo>
                    <a:pt x="25" y="29"/>
                  </a:lnTo>
                  <a:lnTo>
                    <a:pt x="29" y="28"/>
                  </a:lnTo>
                  <a:lnTo>
                    <a:pt x="29" y="28"/>
                  </a:lnTo>
                  <a:lnTo>
                    <a:pt x="31" y="12"/>
                  </a:lnTo>
                  <a:lnTo>
                    <a:pt x="32" y="7"/>
                  </a:lnTo>
                  <a:lnTo>
                    <a:pt x="36" y="0"/>
                  </a:lnTo>
                  <a:lnTo>
                    <a:pt x="36"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2" name="Freeform 164"/>
            <p:cNvSpPr>
              <a:spLocks/>
            </p:cNvSpPr>
            <p:nvPr/>
          </p:nvSpPr>
          <p:spPr bwMode="auto">
            <a:xfrm>
              <a:off x="5349876" y="336550"/>
              <a:ext cx="76200" cy="41275"/>
            </a:xfrm>
            <a:custGeom>
              <a:avLst/>
              <a:gdLst/>
              <a:ahLst/>
              <a:cxnLst>
                <a:cxn ang="0">
                  <a:pos x="145" y="5"/>
                </a:cxn>
                <a:cxn ang="0">
                  <a:pos x="145" y="5"/>
                </a:cxn>
                <a:cxn ang="0">
                  <a:pos x="139" y="15"/>
                </a:cxn>
                <a:cxn ang="0">
                  <a:pos x="131" y="25"/>
                </a:cxn>
                <a:cxn ang="0">
                  <a:pos x="121" y="32"/>
                </a:cxn>
                <a:cxn ang="0">
                  <a:pos x="110" y="39"/>
                </a:cxn>
                <a:cxn ang="0">
                  <a:pos x="97" y="43"/>
                </a:cxn>
                <a:cxn ang="0">
                  <a:pos x="84" y="47"/>
                </a:cxn>
                <a:cxn ang="0">
                  <a:pos x="70" y="49"/>
                </a:cxn>
                <a:cxn ang="0">
                  <a:pos x="56" y="49"/>
                </a:cxn>
                <a:cxn ang="0">
                  <a:pos x="56" y="49"/>
                </a:cxn>
                <a:cxn ang="0">
                  <a:pos x="60" y="56"/>
                </a:cxn>
                <a:cxn ang="0">
                  <a:pos x="66" y="60"/>
                </a:cxn>
                <a:cxn ang="0">
                  <a:pos x="72" y="63"/>
                </a:cxn>
                <a:cxn ang="0">
                  <a:pos x="79" y="64"/>
                </a:cxn>
                <a:cxn ang="0">
                  <a:pos x="86" y="64"/>
                </a:cxn>
                <a:cxn ang="0">
                  <a:pos x="93" y="61"/>
                </a:cxn>
                <a:cxn ang="0">
                  <a:pos x="98" y="57"/>
                </a:cxn>
                <a:cxn ang="0">
                  <a:pos x="104" y="52"/>
                </a:cxn>
                <a:cxn ang="0">
                  <a:pos x="104" y="52"/>
                </a:cxn>
                <a:cxn ang="0">
                  <a:pos x="107" y="53"/>
                </a:cxn>
                <a:cxn ang="0">
                  <a:pos x="108" y="56"/>
                </a:cxn>
                <a:cxn ang="0">
                  <a:pos x="108" y="60"/>
                </a:cxn>
                <a:cxn ang="0">
                  <a:pos x="108" y="66"/>
                </a:cxn>
                <a:cxn ang="0">
                  <a:pos x="108" y="66"/>
                </a:cxn>
                <a:cxn ang="0">
                  <a:pos x="104" y="70"/>
                </a:cxn>
                <a:cxn ang="0">
                  <a:pos x="100" y="73"/>
                </a:cxn>
                <a:cxn ang="0">
                  <a:pos x="94" y="75"/>
                </a:cxn>
                <a:cxn ang="0">
                  <a:pos x="89" y="77"/>
                </a:cxn>
                <a:cxn ang="0">
                  <a:pos x="77" y="78"/>
                </a:cxn>
                <a:cxn ang="0">
                  <a:pos x="66" y="77"/>
                </a:cxn>
                <a:cxn ang="0">
                  <a:pos x="56" y="71"/>
                </a:cxn>
                <a:cxn ang="0">
                  <a:pos x="48" y="66"/>
                </a:cxn>
                <a:cxn ang="0">
                  <a:pos x="41" y="56"/>
                </a:cxn>
                <a:cxn ang="0">
                  <a:pos x="38" y="52"/>
                </a:cxn>
                <a:cxn ang="0">
                  <a:pos x="37" y="46"/>
                </a:cxn>
                <a:cxn ang="0">
                  <a:pos x="37" y="46"/>
                </a:cxn>
                <a:cxn ang="0">
                  <a:pos x="25" y="42"/>
                </a:cxn>
                <a:cxn ang="0">
                  <a:pos x="14" y="39"/>
                </a:cxn>
                <a:cxn ang="0">
                  <a:pos x="10" y="38"/>
                </a:cxn>
                <a:cxn ang="0">
                  <a:pos x="6" y="33"/>
                </a:cxn>
                <a:cxn ang="0">
                  <a:pos x="1" y="31"/>
                </a:cxn>
                <a:cxn ang="0">
                  <a:pos x="0" y="25"/>
                </a:cxn>
                <a:cxn ang="0">
                  <a:pos x="0" y="25"/>
                </a:cxn>
                <a:cxn ang="0">
                  <a:pos x="34" y="32"/>
                </a:cxn>
                <a:cxn ang="0">
                  <a:pos x="51" y="35"/>
                </a:cxn>
                <a:cxn ang="0">
                  <a:pos x="66" y="35"/>
                </a:cxn>
                <a:cxn ang="0">
                  <a:pos x="66" y="35"/>
                </a:cxn>
                <a:cxn ang="0">
                  <a:pos x="82" y="32"/>
                </a:cxn>
                <a:cxn ang="0">
                  <a:pos x="94" y="29"/>
                </a:cxn>
                <a:cxn ang="0">
                  <a:pos x="107" y="23"/>
                </a:cxn>
                <a:cxn ang="0">
                  <a:pos x="118" y="16"/>
                </a:cxn>
                <a:cxn ang="0">
                  <a:pos x="118" y="16"/>
                </a:cxn>
                <a:cxn ang="0">
                  <a:pos x="121" y="9"/>
                </a:cxn>
                <a:cxn ang="0">
                  <a:pos x="124" y="7"/>
                </a:cxn>
                <a:cxn ang="0">
                  <a:pos x="128" y="2"/>
                </a:cxn>
                <a:cxn ang="0">
                  <a:pos x="132" y="1"/>
                </a:cxn>
                <a:cxn ang="0">
                  <a:pos x="136" y="0"/>
                </a:cxn>
                <a:cxn ang="0">
                  <a:pos x="140" y="1"/>
                </a:cxn>
                <a:cxn ang="0">
                  <a:pos x="145" y="5"/>
                </a:cxn>
                <a:cxn ang="0">
                  <a:pos x="145" y="5"/>
                </a:cxn>
              </a:cxnLst>
              <a:rect l="0" t="0" r="r" b="b"/>
              <a:pathLst>
                <a:path w="145" h="78">
                  <a:moveTo>
                    <a:pt x="145" y="5"/>
                  </a:moveTo>
                  <a:lnTo>
                    <a:pt x="145" y="5"/>
                  </a:lnTo>
                  <a:lnTo>
                    <a:pt x="139" y="15"/>
                  </a:lnTo>
                  <a:lnTo>
                    <a:pt x="131" y="25"/>
                  </a:lnTo>
                  <a:lnTo>
                    <a:pt x="121" y="32"/>
                  </a:lnTo>
                  <a:lnTo>
                    <a:pt x="110" y="39"/>
                  </a:lnTo>
                  <a:lnTo>
                    <a:pt x="97" y="43"/>
                  </a:lnTo>
                  <a:lnTo>
                    <a:pt x="84" y="47"/>
                  </a:lnTo>
                  <a:lnTo>
                    <a:pt x="70" y="49"/>
                  </a:lnTo>
                  <a:lnTo>
                    <a:pt x="56" y="49"/>
                  </a:lnTo>
                  <a:lnTo>
                    <a:pt x="56" y="49"/>
                  </a:lnTo>
                  <a:lnTo>
                    <a:pt x="60" y="56"/>
                  </a:lnTo>
                  <a:lnTo>
                    <a:pt x="66" y="60"/>
                  </a:lnTo>
                  <a:lnTo>
                    <a:pt x="72" y="63"/>
                  </a:lnTo>
                  <a:lnTo>
                    <a:pt x="79" y="64"/>
                  </a:lnTo>
                  <a:lnTo>
                    <a:pt x="86" y="64"/>
                  </a:lnTo>
                  <a:lnTo>
                    <a:pt x="93" y="61"/>
                  </a:lnTo>
                  <a:lnTo>
                    <a:pt x="98" y="57"/>
                  </a:lnTo>
                  <a:lnTo>
                    <a:pt x="104" y="52"/>
                  </a:lnTo>
                  <a:lnTo>
                    <a:pt x="104" y="52"/>
                  </a:lnTo>
                  <a:lnTo>
                    <a:pt x="107" y="53"/>
                  </a:lnTo>
                  <a:lnTo>
                    <a:pt x="108" y="56"/>
                  </a:lnTo>
                  <a:lnTo>
                    <a:pt x="108" y="60"/>
                  </a:lnTo>
                  <a:lnTo>
                    <a:pt x="108" y="66"/>
                  </a:lnTo>
                  <a:lnTo>
                    <a:pt x="108" y="66"/>
                  </a:lnTo>
                  <a:lnTo>
                    <a:pt x="104" y="70"/>
                  </a:lnTo>
                  <a:lnTo>
                    <a:pt x="100" y="73"/>
                  </a:lnTo>
                  <a:lnTo>
                    <a:pt x="94" y="75"/>
                  </a:lnTo>
                  <a:lnTo>
                    <a:pt x="89" y="77"/>
                  </a:lnTo>
                  <a:lnTo>
                    <a:pt x="77" y="78"/>
                  </a:lnTo>
                  <a:lnTo>
                    <a:pt x="66" y="77"/>
                  </a:lnTo>
                  <a:lnTo>
                    <a:pt x="56" y="71"/>
                  </a:lnTo>
                  <a:lnTo>
                    <a:pt x="48" y="66"/>
                  </a:lnTo>
                  <a:lnTo>
                    <a:pt x="41" y="56"/>
                  </a:lnTo>
                  <a:lnTo>
                    <a:pt x="38" y="52"/>
                  </a:lnTo>
                  <a:lnTo>
                    <a:pt x="37" y="46"/>
                  </a:lnTo>
                  <a:lnTo>
                    <a:pt x="37" y="46"/>
                  </a:lnTo>
                  <a:lnTo>
                    <a:pt x="25" y="42"/>
                  </a:lnTo>
                  <a:lnTo>
                    <a:pt x="14" y="39"/>
                  </a:lnTo>
                  <a:lnTo>
                    <a:pt x="10" y="38"/>
                  </a:lnTo>
                  <a:lnTo>
                    <a:pt x="6" y="33"/>
                  </a:lnTo>
                  <a:lnTo>
                    <a:pt x="1" y="31"/>
                  </a:lnTo>
                  <a:lnTo>
                    <a:pt x="0" y="25"/>
                  </a:lnTo>
                  <a:lnTo>
                    <a:pt x="0" y="25"/>
                  </a:lnTo>
                  <a:lnTo>
                    <a:pt x="34" y="32"/>
                  </a:lnTo>
                  <a:lnTo>
                    <a:pt x="51" y="35"/>
                  </a:lnTo>
                  <a:lnTo>
                    <a:pt x="66" y="35"/>
                  </a:lnTo>
                  <a:lnTo>
                    <a:pt x="66" y="35"/>
                  </a:lnTo>
                  <a:lnTo>
                    <a:pt x="82" y="32"/>
                  </a:lnTo>
                  <a:lnTo>
                    <a:pt x="94" y="29"/>
                  </a:lnTo>
                  <a:lnTo>
                    <a:pt x="107" y="23"/>
                  </a:lnTo>
                  <a:lnTo>
                    <a:pt x="118" y="16"/>
                  </a:lnTo>
                  <a:lnTo>
                    <a:pt x="118" y="16"/>
                  </a:lnTo>
                  <a:lnTo>
                    <a:pt x="121" y="9"/>
                  </a:lnTo>
                  <a:lnTo>
                    <a:pt x="124" y="7"/>
                  </a:lnTo>
                  <a:lnTo>
                    <a:pt x="128" y="2"/>
                  </a:lnTo>
                  <a:lnTo>
                    <a:pt x="132" y="1"/>
                  </a:lnTo>
                  <a:lnTo>
                    <a:pt x="136" y="0"/>
                  </a:lnTo>
                  <a:lnTo>
                    <a:pt x="140" y="1"/>
                  </a:lnTo>
                  <a:lnTo>
                    <a:pt x="145" y="5"/>
                  </a:lnTo>
                  <a:lnTo>
                    <a:pt x="145" y="5"/>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3" name="Freeform 165"/>
            <p:cNvSpPr>
              <a:spLocks noEditPoints="1"/>
            </p:cNvSpPr>
            <p:nvPr/>
          </p:nvSpPr>
          <p:spPr bwMode="auto">
            <a:xfrm>
              <a:off x="4670426" y="487363"/>
              <a:ext cx="55563" cy="69850"/>
            </a:xfrm>
            <a:custGeom>
              <a:avLst/>
              <a:gdLst/>
              <a:ahLst/>
              <a:cxnLst>
                <a:cxn ang="0">
                  <a:pos x="103" y="30"/>
                </a:cxn>
                <a:cxn ang="0">
                  <a:pos x="106" y="59"/>
                </a:cxn>
                <a:cxn ang="0">
                  <a:pos x="101" y="86"/>
                </a:cxn>
                <a:cxn ang="0">
                  <a:pos x="88" y="107"/>
                </a:cxn>
                <a:cxn ang="0">
                  <a:pos x="74" y="125"/>
                </a:cxn>
                <a:cxn ang="0">
                  <a:pos x="43" y="133"/>
                </a:cxn>
                <a:cxn ang="0">
                  <a:pos x="22" y="129"/>
                </a:cxn>
                <a:cxn ang="0">
                  <a:pos x="8" y="114"/>
                </a:cxn>
                <a:cxn ang="0">
                  <a:pos x="0" y="93"/>
                </a:cxn>
                <a:cxn ang="0">
                  <a:pos x="0" y="69"/>
                </a:cxn>
                <a:cxn ang="0">
                  <a:pos x="5" y="44"/>
                </a:cxn>
                <a:cxn ang="0">
                  <a:pos x="18" y="22"/>
                </a:cxn>
                <a:cxn ang="0">
                  <a:pos x="36" y="8"/>
                </a:cxn>
                <a:cxn ang="0">
                  <a:pos x="45" y="6"/>
                </a:cxn>
                <a:cxn ang="0">
                  <a:pos x="64" y="0"/>
                </a:cxn>
                <a:cxn ang="0">
                  <a:pos x="70" y="0"/>
                </a:cxn>
                <a:cxn ang="0">
                  <a:pos x="78" y="4"/>
                </a:cxn>
                <a:cxn ang="0">
                  <a:pos x="94" y="22"/>
                </a:cxn>
                <a:cxn ang="0">
                  <a:pos x="103" y="30"/>
                </a:cxn>
                <a:cxn ang="0">
                  <a:pos x="49" y="15"/>
                </a:cxn>
                <a:cxn ang="0">
                  <a:pos x="42" y="20"/>
                </a:cxn>
                <a:cxn ang="0">
                  <a:pos x="28" y="35"/>
                </a:cxn>
                <a:cxn ang="0">
                  <a:pos x="18" y="55"/>
                </a:cxn>
                <a:cxn ang="0">
                  <a:pos x="12" y="76"/>
                </a:cxn>
                <a:cxn ang="0">
                  <a:pos x="12" y="86"/>
                </a:cxn>
                <a:cxn ang="0">
                  <a:pos x="16" y="100"/>
                </a:cxn>
                <a:cxn ang="0">
                  <a:pos x="26" y="111"/>
                </a:cxn>
                <a:cxn ang="0">
                  <a:pos x="40" y="118"/>
                </a:cxn>
                <a:cxn ang="0">
                  <a:pos x="54" y="118"/>
                </a:cxn>
                <a:cxn ang="0">
                  <a:pos x="60" y="117"/>
                </a:cxn>
                <a:cxn ang="0">
                  <a:pos x="73" y="108"/>
                </a:cxn>
                <a:cxn ang="0">
                  <a:pos x="81" y="97"/>
                </a:cxn>
                <a:cxn ang="0">
                  <a:pos x="88" y="81"/>
                </a:cxn>
                <a:cxn ang="0">
                  <a:pos x="92" y="66"/>
                </a:cxn>
                <a:cxn ang="0">
                  <a:pos x="92" y="51"/>
                </a:cxn>
                <a:cxn ang="0">
                  <a:pos x="88" y="35"/>
                </a:cxn>
                <a:cxn ang="0">
                  <a:pos x="78" y="24"/>
                </a:cxn>
                <a:cxn ang="0">
                  <a:pos x="71" y="18"/>
                </a:cxn>
                <a:cxn ang="0">
                  <a:pos x="59" y="18"/>
                </a:cxn>
                <a:cxn ang="0">
                  <a:pos x="49" y="15"/>
                </a:cxn>
              </a:cxnLst>
              <a:rect l="0" t="0" r="r" b="b"/>
              <a:pathLst>
                <a:path w="106" h="133">
                  <a:moveTo>
                    <a:pt x="103" y="30"/>
                  </a:moveTo>
                  <a:lnTo>
                    <a:pt x="103" y="30"/>
                  </a:lnTo>
                  <a:lnTo>
                    <a:pt x="106" y="45"/>
                  </a:lnTo>
                  <a:lnTo>
                    <a:pt x="106" y="59"/>
                  </a:lnTo>
                  <a:lnTo>
                    <a:pt x="105" y="73"/>
                  </a:lnTo>
                  <a:lnTo>
                    <a:pt x="101" y="86"/>
                  </a:lnTo>
                  <a:lnTo>
                    <a:pt x="94" y="97"/>
                  </a:lnTo>
                  <a:lnTo>
                    <a:pt x="88" y="107"/>
                  </a:lnTo>
                  <a:lnTo>
                    <a:pt x="74" y="125"/>
                  </a:lnTo>
                  <a:lnTo>
                    <a:pt x="74" y="125"/>
                  </a:lnTo>
                  <a:lnTo>
                    <a:pt x="57" y="131"/>
                  </a:lnTo>
                  <a:lnTo>
                    <a:pt x="43" y="133"/>
                  </a:lnTo>
                  <a:lnTo>
                    <a:pt x="32" y="132"/>
                  </a:lnTo>
                  <a:lnTo>
                    <a:pt x="22" y="129"/>
                  </a:lnTo>
                  <a:lnTo>
                    <a:pt x="14" y="122"/>
                  </a:lnTo>
                  <a:lnTo>
                    <a:pt x="8" y="114"/>
                  </a:lnTo>
                  <a:lnTo>
                    <a:pt x="2" y="104"/>
                  </a:lnTo>
                  <a:lnTo>
                    <a:pt x="0" y="93"/>
                  </a:lnTo>
                  <a:lnTo>
                    <a:pt x="0" y="81"/>
                  </a:lnTo>
                  <a:lnTo>
                    <a:pt x="0" y="69"/>
                  </a:lnTo>
                  <a:lnTo>
                    <a:pt x="2" y="56"/>
                  </a:lnTo>
                  <a:lnTo>
                    <a:pt x="5" y="44"/>
                  </a:lnTo>
                  <a:lnTo>
                    <a:pt x="11" y="34"/>
                  </a:lnTo>
                  <a:lnTo>
                    <a:pt x="18" y="22"/>
                  </a:lnTo>
                  <a:lnTo>
                    <a:pt x="26" y="14"/>
                  </a:lnTo>
                  <a:lnTo>
                    <a:pt x="36" y="8"/>
                  </a:lnTo>
                  <a:lnTo>
                    <a:pt x="36" y="8"/>
                  </a:lnTo>
                  <a:lnTo>
                    <a:pt x="45" y="6"/>
                  </a:lnTo>
                  <a:lnTo>
                    <a:pt x="54" y="3"/>
                  </a:lnTo>
                  <a:lnTo>
                    <a:pt x="64" y="0"/>
                  </a:lnTo>
                  <a:lnTo>
                    <a:pt x="70" y="0"/>
                  </a:lnTo>
                  <a:lnTo>
                    <a:pt x="70" y="0"/>
                  </a:lnTo>
                  <a:lnTo>
                    <a:pt x="74" y="1"/>
                  </a:lnTo>
                  <a:lnTo>
                    <a:pt x="78" y="4"/>
                  </a:lnTo>
                  <a:lnTo>
                    <a:pt x="85" y="13"/>
                  </a:lnTo>
                  <a:lnTo>
                    <a:pt x="94" y="22"/>
                  </a:lnTo>
                  <a:lnTo>
                    <a:pt x="98" y="25"/>
                  </a:lnTo>
                  <a:lnTo>
                    <a:pt x="103" y="30"/>
                  </a:lnTo>
                  <a:lnTo>
                    <a:pt x="103" y="30"/>
                  </a:lnTo>
                  <a:close/>
                  <a:moveTo>
                    <a:pt x="49" y="15"/>
                  </a:moveTo>
                  <a:lnTo>
                    <a:pt x="49" y="15"/>
                  </a:lnTo>
                  <a:lnTo>
                    <a:pt x="42" y="20"/>
                  </a:lnTo>
                  <a:lnTo>
                    <a:pt x="35" y="27"/>
                  </a:lnTo>
                  <a:lnTo>
                    <a:pt x="28" y="35"/>
                  </a:lnTo>
                  <a:lnTo>
                    <a:pt x="22" y="45"/>
                  </a:lnTo>
                  <a:lnTo>
                    <a:pt x="18" y="55"/>
                  </a:lnTo>
                  <a:lnTo>
                    <a:pt x="14" y="66"/>
                  </a:lnTo>
                  <a:lnTo>
                    <a:pt x="12" y="76"/>
                  </a:lnTo>
                  <a:lnTo>
                    <a:pt x="12" y="86"/>
                  </a:lnTo>
                  <a:lnTo>
                    <a:pt x="12" y="86"/>
                  </a:lnTo>
                  <a:lnTo>
                    <a:pt x="14" y="93"/>
                  </a:lnTo>
                  <a:lnTo>
                    <a:pt x="16" y="100"/>
                  </a:lnTo>
                  <a:lnTo>
                    <a:pt x="21" y="105"/>
                  </a:lnTo>
                  <a:lnTo>
                    <a:pt x="26" y="111"/>
                  </a:lnTo>
                  <a:lnTo>
                    <a:pt x="33" y="115"/>
                  </a:lnTo>
                  <a:lnTo>
                    <a:pt x="40" y="118"/>
                  </a:lnTo>
                  <a:lnTo>
                    <a:pt x="47" y="119"/>
                  </a:lnTo>
                  <a:lnTo>
                    <a:pt x="54" y="118"/>
                  </a:lnTo>
                  <a:lnTo>
                    <a:pt x="54" y="118"/>
                  </a:lnTo>
                  <a:lnTo>
                    <a:pt x="60" y="117"/>
                  </a:lnTo>
                  <a:lnTo>
                    <a:pt x="67" y="112"/>
                  </a:lnTo>
                  <a:lnTo>
                    <a:pt x="73" y="108"/>
                  </a:lnTo>
                  <a:lnTo>
                    <a:pt x="77" y="103"/>
                  </a:lnTo>
                  <a:lnTo>
                    <a:pt x="81" y="97"/>
                  </a:lnTo>
                  <a:lnTo>
                    <a:pt x="85" y="90"/>
                  </a:lnTo>
                  <a:lnTo>
                    <a:pt x="88" y="81"/>
                  </a:lnTo>
                  <a:lnTo>
                    <a:pt x="91" y="74"/>
                  </a:lnTo>
                  <a:lnTo>
                    <a:pt x="92" y="66"/>
                  </a:lnTo>
                  <a:lnTo>
                    <a:pt x="92" y="58"/>
                  </a:lnTo>
                  <a:lnTo>
                    <a:pt x="92" y="51"/>
                  </a:lnTo>
                  <a:lnTo>
                    <a:pt x="91" y="42"/>
                  </a:lnTo>
                  <a:lnTo>
                    <a:pt x="88" y="35"/>
                  </a:lnTo>
                  <a:lnTo>
                    <a:pt x="84" y="30"/>
                  </a:lnTo>
                  <a:lnTo>
                    <a:pt x="78" y="24"/>
                  </a:lnTo>
                  <a:lnTo>
                    <a:pt x="71" y="18"/>
                  </a:lnTo>
                  <a:lnTo>
                    <a:pt x="71" y="18"/>
                  </a:lnTo>
                  <a:lnTo>
                    <a:pt x="64" y="20"/>
                  </a:lnTo>
                  <a:lnTo>
                    <a:pt x="59" y="18"/>
                  </a:lnTo>
                  <a:lnTo>
                    <a:pt x="49" y="15"/>
                  </a:lnTo>
                  <a:lnTo>
                    <a:pt x="49" y="15"/>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4" name="Freeform 166"/>
            <p:cNvSpPr>
              <a:spLocks noEditPoints="1"/>
            </p:cNvSpPr>
            <p:nvPr/>
          </p:nvSpPr>
          <p:spPr bwMode="auto">
            <a:xfrm>
              <a:off x="4695826" y="563563"/>
              <a:ext cx="30163" cy="30163"/>
            </a:xfrm>
            <a:custGeom>
              <a:avLst/>
              <a:gdLst/>
              <a:ahLst/>
              <a:cxnLst>
                <a:cxn ang="0">
                  <a:pos x="49" y="0"/>
                </a:cxn>
                <a:cxn ang="0">
                  <a:pos x="49" y="0"/>
                </a:cxn>
                <a:cxn ang="0">
                  <a:pos x="53" y="6"/>
                </a:cxn>
                <a:cxn ang="0">
                  <a:pos x="55" y="11"/>
                </a:cxn>
                <a:cxn ang="0">
                  <a:pos x="55" y="18"/>
                </a:cxn>
                <a:cxn ang="0">
                  <a:pos x="55" y="26"/>
                </a:cxn>
                <a:cxn ang="0">
                  <a:pos x="53" y="31"/>
                </a:cxn>
                <a:cxn ang="0">
                  <a:pos x="51" y="37"/>
                </a:cxn>
                <a:cxn ang="0">
                  <a:pos x="48" y="42"/>
                </a:cxn>
                <a:cxn ang="0">
                  <a:pos x="44" y="48"/>
                </a:cxn>
                <a:cxn ang="0">
                  <a:pos x="39" y="52"/>
                </a:cxn>
                <a:cxn ang="0">
                  <a:pos x="35" y="55"/>
                </a:cxn>
                <a:cxn ang="0">
                  <a:pos x="30" y="58"/>
                </a:cxn>
                <a:cxn ang="0">
                  <a:pos x="24" y="59"/>
                </a:cxn>
                <a:cxn ang="0">
                  <a:pos x="18" y="59"/>
                </a:cxn>
                <a:cxn ang="0">
                  <a:pos x="13" y="58"/>
                </a:cxn>
                <a:cxn ang="0">
                  <a:pos x="7" y="55"/>
                </a:cxn>
                <a:cxn ang="0">
                  <a:pos x="3" y="51"/>
                </a:cxn>
                <a:cxn ang="0">
                  <a:pos x="3" y="51"/>
                </a:cxn>
                <a:cxn ang="0">
                  <a:pos x="0" y="38"/>
                </a:cxn>
                <a:cxn ang="0">
                  <a:pos x="2" y="28"/>
                </a:cxn>
                <a:cxn ang="0">
                  <a:pos x="6" y="20"/>
                </a:cxn>
                <a:cxn ang="0">
                  <a:pos x="11" y="13"/>
                </a:cxn>
                <a:cxn ang="0">
                  <a:pos x="20" y="9"/>
                </a:cxn>
                <a:cxn ang="0">
                  <a:pos x="28" y="4"/>
                </a:cxn>
                <a:cxn ang="0">
                  <a:pos x="39" y="2"/>
                </a:cxn>
                <a:cxn ang="0">
                  <a:pos x="49" y="0"/>
                </a:cxn>
                <a:cxn ang="0">
                  <a:pos x="49" y="0"/>
                </a:cxn>
                <a:cxn ang="0">
                  <a:pos x="18" y="47"/>
                </a:cxn>
                <a:cxn ang="0">
                  <a:pos x="18" y="47"/>
                </a:cxn>
                <a:cxn ang="0">
                  <a:pos x="24" y="47"/>
                </a:cxn>
                <a:cxn ang="0">
                  <a:pos x="30" y="44"/>
                </a:cxn>
                <a:cxn ang="0">
                  <a:pos x="34" y="40"/>
                </a:cxn>
                <a:cxn ang="0">
                  <a:pos x="37" y="34"/>
                </a:cxn>
                <a:cxn ang="0">
                  <a:pos x="39" y="28"/>
                </a:cxn>
                <a:cxn ang="0">
                  <a:pos x="39" y="23"/>
                </a:cxn>
                <a:cxn ang="0">
                  <a:pos x="39" y="17"/>
                </a:cxn>
                <a:cxn ang="0">
                  <a:pos x="38" y="14"/>
                </a:cxn>
                <a:cxn ang="0">
                  <a:pos x="38" y="14"/>
                </a:cxn>
                <a:cxn ang="0">
                  <a:pos x="27" y="18"/>
                </a:cxn>
                <a:cxn ang="0">
                  <a:pos x="23" y="23"/>
                </a:cxn>
                <a:cxn ang="0">
                  <a:pos x="18" y="27"/>
                </a:cxn>
                <a:cxn ang="0">
                  <a:pos x="16" y="31"/>
                </a:cxn>
                <a:cxn ang="0">
                  <a:pos x="14" y="37"/>
                </a:cxn>
                <a:cxn ang="0">
                  <a:pos x="14" y="42"/>
                </a:cxn>
                <a:cxn ang="0">
                  <a:pos x="18" y="47"/>
                </a:cxn>
                <a:cxn ang="0">
                  <a:pos x="18" y="47"/>
                </a:cxn>
              </a:cxnLst>
              <a:rect l="0" t="0" r="r" b="b"/>
              <a:pathLst>
                <a:path w="55" h="59">
                  <a:moveTo>
                    <a:pt x="49" y="0"/>
                  </a:moveTo>
                  <a:lnTo>
                    <a:pt x="49" y="0"/>
                  </a:lnTo>
                  <a:lnTo>
                    <a:pt x="53" y="6"/>
                  </a:lnTo>
                  <a:lnTo>
                    <a:pt x="55" y="11"/>
                  </a:lnTo>
                  <a:lnTo>
                    <a:pt x="55" y="18"/>
                  </a:lnTo>
                  <a:lnTo>
                    <a:pt x="55" y="26"/>
                  </a:lnTo>
                  <a:lnTo>
                    <a:pt x="53" y="31"/>
                  </a:lnTo>
                  <a:lnTo>
                    <a:pt x="51" y="37"/>
                  </a:lnTo>
                  <a:lnTo>
                    <a:pt x="48" y="42"/>
                  </a:lnTo>
                  <a:lnTo>
                    <a:pt x="44" y="48"/>
                  </a:lnTo>
                  <a:lnTo>
                    <a:pt x="39" y="52"/>
                  </a:lnTo>
                  <a:lnTo>
                    <a:pt x="35" y="55"/>
                  </a:lnTo>
                  <a:lnTo>
                    <a:pt x="30" y="58"/>
                  </a:lnTo>
                  <a:lnTo>
                    <a:pt x="24" y="59"/>
                  </a:lnTo>
                  <a:lnTo>
                    <a:pt x="18" y="59"/>
                  </a:lnTo>
                  <a:lnTo>
                    <a:pt x="13" y="58"/>
                  </a:lnTo>
                  <a:lnTo>
                    <a:pt x="7" y="55"/>
                  </a:lnTo>
                  <a:lnTo>
                    <a:pt x="3" y="51"/>
                  </a:lnTo>
                  <a:lnTo>
                    <a:pt x="3" y="51"/>
                  </a:lnTo>
                  <a:lnTo>
                    <a:pt x="0" y="38"/>
                  </a:lnTo>
                  <a:lnTo>
                    <a:pt x="2" y="28"/>
                  </a:lnTo>
                  <a:lnTo>
                    <a:pt x="6" y="20"/>
                  </a:lnTo>
                  <a:lnTo>
                    <a:pt x="11" y="13"/>
                  </a:lnTo>
                  <a:lnTo>
                    <a:pt x="20" y="9"/>
                  </a:lnTo>
                  <a:lnTo>
                    <a:pt x="28" y="4"/>
                  </a:lnTo>
                  <a:lnTo>
                    <a:pt x="39" y="2"/>
                  </a:lnTo>
                  <a:lnTo>
                    <a:pt x="49" y="0"/>
                  </a:lnTo>
                  <a:lnTo>
                    <a:pt x="49" y="0"/>
                  </a:lnTo>
                  <a:close/>
                  <a:moveTo>
                    <a:pt x="18" y="47"/>
                  </a:moveTo>
                  <a:lnTo>
                    <a:pt x="18" y="47"/>
                  </a:lnTo>
                  <a:lnTo>
                    <a:pt x="24" y="47"/>
                  </a:lnTo>
                  <a:lnTo>
                    <a:pt x="30" y="44"/>
                  </a:lnTo>
                  <a:lnTo>
                    <a:pt x="34" y="40"/>
                  </a:lnTo>
                  <a:lnTo>
                    <a:pt x="37" y="34"/>
                  </a:lnTo>
                  <a:lnTo>
                    <a:pt x="39" y="28"/>
                  </a:lnTo>
                  <a:lnTo>
                    <a:pt x="39" y="23"/>
                  </a:lnTo>
                  <a:lnTo>
                    <a:pt x="39" y="17"/>
                  </a:lnTo>
                  <a:lnTo>
                    <a:pt x="38" y="14"/>
                  </a:lnTo>
                  <a:lnTo>
                    <a:pt x="38" y="14"/>
                  </a:lnTo>
                  <a:lnTo>
                    <a:pt x="27" y="18"/>
                  </a:lnTo>
                  <a:lnTo>
                    <a:pt x="23" y="23"/>
                  </a:lnTo>
                  <a:lnTo>
                    <a:pt x="18" y="27"/>
                  </a:lnTo>
                  <a:lnTo>
                    <a:pt x="16" y="31"/>
                  </a:lnTo>
                  <a:lnTo>
                    <a:pt x="14" y="37"/>
                  </a:lnTo>
                  <a:lnTo>
                    <a:pt x="14" y="42"/>
                  </a:lnTo>
                  <a:lnTo>
                    <a:pt x="18" y="47"/>
                  </a:lnTo>
                  <a:lnTo>
                    <a:pt x="18" y="47"/>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5" name="Freeform 167"/>
            <p:cNvSpPr>
              <a:spLocks noEditPoints="1"/>
            </p:cNvSpPr>
            <p:nvPr/>
          </p:nvSpPr>
          <p:spPr bwMode="auto">
            <a:xfrm>
              <a:off x="4473576" y="44150"/>
              <a:ext cx="1346200" cy="858838"/>
            </a:xfrm>
            <a:custGeom>
              <a:avLst/>
              <a:gdLst/>
              <a:ahLst/>
              <a:cxnLst>
                <a:cxn ang="0">
                  <a:pos x="1792" y="826"/>
                </a:cxn>
                <a:cxn ang="0">
                  <a:pos x="2158" y="1035"/>
                </a:cxn>
                <a:cxn ang="0">
                  <a:pos x="2241" y="1594"/>
                </a:cxn>
                <a:cxn ang="0">
                  <a:pos x="37" y="1504"/>
                </a:cxn>
                <a:cxn ang="0">
                  <a:pos x="372" y="1148"/>
                </a:cxn>
                <a:cxn ang="0">
                  <a:pos x="594" y="753"/>
                </a:cxn>
                <a:cxn ang="0">
                  <a:pos x="920" y="1172"/>
                </a:cxn>
                <a:cxn ang="0">
                  <a:pos x="1108" y="1205"/>
                </a:cxn>
                <a:cxn ang="0">
                  <a:pos x="1372" y="761"/>
                </a:cxn>
                <a:cxn ang="0">
                  <a:pos x="1036" y="577"/>
                </a:cxn>
                <a:cxn ang="0">
                  <a:pos x="1234" y="117"/>
                </a:cxn>
                <a:cxn ang="0">
                  <a:pos x="2099" y="348"/>
                </a:cxn>
                <a:cxn ang="0">
                  <a:pos x="1434" y="496"/>
                </a:cxn>
                <a:cxn ang="0">
                  <a:pos x="1594" y="393"/>
                </a:cxn>
                <a:cxn ang="0">
                  <a:pos x="1889" y="352"/>
                </a:cxn>
                <a:cxn ang="0">
                  <a:pos x="1782" y="84"/>
                </a:cxn>
                <a:cxn ang="0">
                  <a:pos x="1432" y="37"/>
                </a:cxn>
                <a:cxn ang="0">
                  <a:pos x="1027" y="549"/>
                </a:cxn>
                <a:cxn ang="0">
                  <a:pos x="1386" y="719"/>
                </a:cxn>
                <a:cxn ang="0">
                  <a:pos x="1147" y="446"/>
                </a:cxn>
                <a:cxn ang="0">
                  <a:pos x="1626" y="115"/>
                </a:cxn>
                <a:cxn ang="0">
                  <a:pos x="1167" y="462"/>
                </a:cxn>
                <a:cxn ang="0">
                  <a:pos x="1926" y="469"/>
                </a:cxn>
                <a:cxn ang="0">
                  <a:pos x="2042" y="489"/>
                </a:cxn>
                <a:cxn ang="0">
                  <a:pos x="1869" y="651"/>
                </a:cxn>
                <a:cxn ang="0">
                  <a:pos x="1575" y="417"/>
                </a:cxn>
                <a:cxn ang="0">
                  <a:pos x="1348" y="612"/>
                </a:cxn>
                <a:cxn ang="0">
                  <a:pos x="511" y="772"/>
                </a:cxn>
                <a:cxn ang="0">
                  <a:pos x="497" y="827"/>
                </a:cxn>
                <a:cxn ang="0">
                  <a:pos x="1539" y="812"/>
                </a:cxn>
                <a:cxn ang="0">
                  <a:pos x="1762" y="865"/>
                </a:cxn>
                <a:cxn ang="0">
                  <a:pos x="548" y="830"/>
                </a:cxn>
                <a:cxn ang="0">
                  <a:pos x="1390" y="979"/>
                </a:cxn>
                <a:cxn ang="0">
                  <a:pos x="1860" y="851"/>
                </a:cxn>
                <a:cxn ang="0">
                  <a:pos x="645" y="1102"/>
                </a:cxn>
                <a:cxn ang="0">
                  <a:pos x="1862" y="924"/>
                </a:cxn>
                <a:cxn ang="0">
                  <a:pos x="1222" y="1061"/>
                </a:cxn>
                <a:cxn ang="0">
                  <a:pos x="1276" y="1206"/>
                </a:cxn>
                <a:cxn ang="0">
                  <a:pos x="1379" y="988"/>
                </a:cxn>
                <a:cxn ang="0">
                  <a:pos x="1962" y="936"/>
                </a:cxn>
                <a:cxn ang="0">
                  <a:pos x="2028" y="1021"/>
                </a:cxn>
                <a:cxn ang="0">
                  <a:pos x="2026" y="1226"/>
                </a:cxn>
                <a:cxn ang="0">
                  <a:pos x="1647" y="1070"/>
                </a:cxn>
                <a:cxn ang="0">
                  <a:pos x="2092" y="1261"/>
                </a:cxn>
                <a:cxn ang="0">
                  <a:pos x="2105" y="1073"/>
                </a:cxn>
                <a:cxn ang="0">
                  <a:pos x="1582" y="1269"/>
                </a:cxn>
                <a:cxn ang="0">
                  <a:pos x="1712" y="1184"/>
                </a:cxn>
                <a:cxn ang="0">
                  <a:pos x="895" y="1279"/>
                </a:cxn>
                <a:cxn ang="0">
                  <a:pos x="879" y="1160"/>
                </a:cxn>
                <a:cxn ang="0">
                  <a:pos x="386" y="1163"/>
                </a:cxn>
                <a:cxn ang="0">
                  <a:pos x="396" y="1202"/>
                </a:cxn>
                <a:cxn ang="0">
                  <a:pos x="732" y="1234"/>
                </a:cxn>
                <a:cxn ang="0">
                  <a:pos x="1522" y="1382"/>
                </a:cxn>
                <a:cxn ang="0">
                  <a:pos x="1358" y="1306"/>
                </a:cxn>
                <a:cxn ang="0">
                  <a:pos x="1393" y="1213"/>
                </a:cxn>
                <a:cxn ang="0">
                  <a:pos x="2203" y="1252"/>
                </a:cxn>
                <a:cxn ang="0">
                  <a:pos x="867" y="1325"/>
                </a:cxn>
                <a:cxn ang="0">
                  <a:pos x="240" y="1387"/>
                </a:cxn>
                <a:cxn ang="0">
                  <a:pos x="363" y="1546"/>
                </a:cxn>
                <a:cxn ang="0">
                  <a:pos x="2529" y="1536"/>
                </a:cxn>
                <a:cxn ang="0">
                  <a:pos x="1720" y="1543"/>
                </a:cxn>
                <a:cxn ang="0">
                  <a:pos x="370" y="1499"/>
                </a:cxn>
                <a:cxn ang="0">
                  <a:pos x="840" y="1441"/>
                </a:cxn>
              </a:cxnLst>
              <a:rect l="0" t="0" r="r" b="b"/>
              <a:pathLst>
                <a:path w="2543" h="1623">
                  <a:moveTo>
                    <a:pt x="2026" y="500"/>
                  </a:moveTo>
                  <a:lnTo>
                    <a:pt x="2026" y="500"/>
                  </a:lnTo>
                  <a:lnTo>
                    <a:pt x="2039" y="507"/>
                  </a:lnTo>
                  <a:lnTo>
                    <a:pt x="2051" y="514"/>
                  </a:lnTo>
                  <a:lnTo>
                    <a:pt x="2058" y="515"/>
                  </a:lnTo>
                  <a:lnTo>
                    <a:pt x="2067" y="517"/>
                  </a:lnTo>
                  <a:lnTo>
                    <a:pt x="2074" y="517"/>
                  </a:lnTo>
                  <a:lnTo>
                    <a:pt x="2081" y="517"/>
                  </a:lnTo>
                  <a:lnTo>
                    <a:pt x="2081" y="517"/>
                  </a:lnTo>
                  <a:lnTo>
                    <a:pt x="2085" y="515"/>
                  </a:lnTo>
                  <a:lnTo>
                    <a:pt x="2089" y="512"/>
                  </a:lnTo>
                  <a:lnTo>
                    <a:pt x="2098" y="507"/>
                  </a:lnTo>
                  <a:lnTo>
                    <a:pt x="2103" y="504"/>
                  </a:lnTo>
                  <a:lnTo>
                    <a:pt x="2108" y="503"/>
                  </a:lnTo>
                  <a:lnTo>
                    <a:pt x="2112" y="504"/>
                  </a:lnTo>
                  <a:lnTo>
                    <a:pt x="2117" y="505"/>
                  </a:lnTo>
                  <a:lnTo>
                    <a:pt x="2117" y="505"/>
                  </a:lnTo>
                  <a:lnTo>
                    <a:pt x="2117" y="510"/>
                  </a:lnTo>
                  <a:lnTo>
                    <a:pt x="2119" y="511"/>
                  </a:lnTo>
                  <a:lnTo>
                    <a:pt x="2120" y="511"/>
                  </a:lnTo>
                  <a:lnTo>
                    <a:pt x="2120" y="511"/>
                  </a:lnTo>
                  <a:lnTo>
                    <a:pt x="2108" y="531"/>
                  </a:lnTo>
                  <a:lnTo>
                    <a:pt x="2093" y="552"/>
                  </a:lnTo>
                  <a:lnTo>
                    <a:pt x="2078" y="571"/>
                  </a:lnTo>
                  <a:lnTo>
                    <a:pt x="2070" y="581"/>
                  </a:lnTo>
                  <a:lnTo>
                    <a:pt x="2061" y="588"/>
                  </a:lnTo>
                  <a:lnTo>
                    <a:pt x="2061" y="588"/>
                  </a:lnTo>
                  <a:lnTo>
                    <a:pt x="2053" y="594"/>
                  </a:lnTo>
                  <a:lnTo>
                    <a:pt x="2040" y="597"/>
                  </a:lnTo>
                  <a:lnTo>
                    <a:pt x="2015" y="604"/>
                  </a:lnTo>
                  <a:lnTo>
                    <a:pt x="2015" y="604"/>
                  </a:lnTo>
                  <a:lnTo>
                    <a:pt x="2008" y="616"/>
                  </a:lnTo>
                  <a:lnTo>
                    <a:pt x="1998" y="629"/>
                  </a:lnTo>
                  <a:lnTo>
                    <a:pt x="1987" y="640"/>
                  </a:lnTo>
                  <a:lnTo>
                    <a:pt x="1973" y="649"/>
                  </a:lnTo>
                  <a:lnTo>
                    <a:pt x="1957" y="657"/>
                  </a:lnTo>
                  <a:lnTo>
                    <a:pt x="1940" y="661"/>
                  </a:lnTo>
                  <a:lnTo>
                    <a:pt x="1932" y="663"/>
                  </a:lnTo>
                  <a:lnTo>
                    <a:pt x="1922" y="663"/>
                  </a:lnTo>
                  <a:lnTo>
                    <a:pt x="1914" y="661"/>
                  </a:lnTo>
                  <a:lnTo>
                    <a:pt x="1904" y="660"/>
                  </a:lnTo>
                  <a:lnTo>
                    <a:pt x="1904" y="660"/>
                  </a:lnTo>
                  <a:lnTo>
                    <a:pt x="1905" y="664"/>
                  </a:lnTo>
                  <a:lnTo>
                    <a:pt x="1908" y="667"/>
                  </a:lnTo>
                  <a:lnTo>
                    <a:pt x="1917" y="671"/>
                  </a:lnTo>
                  <a:lnTo>
                    <a:pt x="1921" y="674"/>
                  </a:lnTo>
                  <a:lnTo>
                    <a:pt x="1925" y="677"/>
                  </a:lnTo>
                  <a:lnTo>
                    <a:pt x="1928" y="681"/>
                  </a:lnTo>
                  <a:lnTo>
                    <a:pt x="1929" y="687"/>
                  </a:lnTo>
                  <a:lnTo>
                    <a:pt x="1929" y="687"/>
                  </a:lnTo>
                  <a:lnTo>
                    <a:pt x="1910" y="695"/>
                  </a:lnTo>
                  <a:lnTo>
                    <a:pt x="1889" y="702"/>
                  </a:lnTo>
                  <a:lnTo>
                    <a:pt x="1867" y="708"/>
                  </a:lnTo>
                  <a:lnTo>
                    <a:pt x="1845" y="712"/>
                  </a:lnTo>
                  <a:lnTo>
                    <a:pt x="1845" y="712"/>
                  </a:lnTo>
                  <a:lnTo>
                    <a:pt x="1825" y="734"/>
                  </a:lnTo>
                  <a:lnTo>
                    <a:pt x="1806" y="755"/>
                  </a:lnTo>
                  <a:lnTo>
                    <a:pt x="1765" y="796"/>
                  </a:lnTo>
                  <a:lnTo>
                    <a:pt x="1765" y="796"/>
                  </a:lnTo>
                  <a:lnTo>
                    <a:pt x="1759" y="797"/>
                  </a:lnTo>
                  <a:lnTo>
                    <a:pt x="1755" y="799"/>
                  </a:lnTo>
                  <a:lnTo>
                    <a:pt x="1752" y="797"/>
                  </a:lnTo>
                  <a:lnTo>
                    <a:pt x="1752" y="797"/>
                  </a:lnTo>
                  <a:lnTo>
                    <a:pt x="1761" y="805"/>
                  </a:lnTo>
                  <a:lnTo>
                    <a:pt x="1769" y="809"/>
                  </a:lnTo>
                  <a:lnTo>
                    <a:pt x="1778" y="810"/>
                  </a:lnTo>
                  <a:lnTo>
                    <a:pt x="1789" y="812"/>
                  </a:lnTo>
                  <a:lnTo>
                    <a:pt x="1789" y="812"/>
                  </a:lnTo>
                  <a:lnTo>
                    <a:pt x="1789" y="816"/>
                  </a:lnTo>
                  <a:lnTo>
                    <a:pt x="1790" y="819"/>
                  </a:lnTo>
                  <a:lnTo>
                    <a:pt x="1792" y="821"/>
                  </a:lnTo>
                  <a:lnTo>
                    <a:pt x="1792" y="826"/>
                  </a:lnTo>
                  <a:lnTo>
                    <a:pt x="1792" y="826"/>
                  </a:lnTo>
                  <a:lnTo>
                    <a:pt x="1813" y="827"/>
                  </a:lnTo>
                  <a:lnTo>
                    <a:pt x="1838" y="830"/>
                  </a:lnTo>
                  <a:lnTo>
                    <a:pt x="1852" y="831"/>
                  </a:lnTo>
                  <a:lnTo>
                    <a:pt x="1865" y="835"/>
                  </a:lnTo>
                  <a:lnTo>
                    <a:pt x="1876" y="840"/>
                  </a:lnTo>
                  <a:lnTo>
                    <a:pt x="1886" y="845"/>
                  </a:lnTo>
                  <a:lnTo>
                    <a:pt x="1886" y="845"/>
                  </a:lnTo>
                  <a:lnTo>
                    <a:pt x="1893" y="845"/>
                  </a:lnTo>
                  <a:lnTo>
                    <a:pt x="1900" y="848"/>
                  </a:lnTo>
                  <a:lnTo>
                    <a:pt x="1905" y="849"/>
                  </a:lnTo>
                  <a:lnTo>
                    <a:pt x="1908" y="849"/>
                  </a:lnTo>
                  <a:lnTo>
                    <a:pt x="1911" y="849"/>
                  </a:lnTo>
                  <a:lnTo>
                    <a:pt x="1911" y="849"/>
                  </a:lnTo>
                  <a:lnTo>
                    <a:pt x="1922" y="859"/>
                  </a:lnTo>
                  <a:lnTo>
                    <a:pt x="1926" y="866"/>
                  </a:lnTo>
                  <a:lnTo>
                    <a:pt x="1931" y="873"/>
                  </a:lnTo>
                  <a:lnTo>
                    <a:pt x="1931" y="873"/>
                  </a:lnTo>
                  <a:lnTo>
                    <a:pt x="1940" y="868"/>
                  </a:lnTo>
                  <a:lnTo>
                    <a:pt x="1950" y="862"/>
                  </a:lnTo>
                  <a:lnTo>
                    <a:pt x="1962" y="858"/>
                  </a:lnTo>
                  <a:lnTo>
                    <a:pt x="1967" y="858"/>
                  </a:lnTo>
                  <a:lnTo>
                    <a:pt x="1973" y="858"/>
                  </a:lnTo>
                  <a:lnTo>
                    <a:pt x="1973" y="858"/>
                  </a:lnTo>
                  <a:lnTo>
                    <a:pt x="1974" y="872"/>
                  </a:lnTo>
                  <a:lnTo>
                    <a:pt x="1978" y="886"/>
                  </a:lnTo>
                  <a:lnTo>
                    <a:pt x="1984" y="899"/>
                  </a:lnTo>
                  <a:lnTo>
                    <a:pt x="1988" y="914"/>
                  </a:lnTo>
                  <a:lnTo>
                    <a:pt x="1988" y="914"/>
                  </a:lnTo>
                  <a:lnTo>
                    <a:pt x="2002" y="913"/>
                  </a:lnTo>
                  <a:lnTo>
                    <a:pt x="2015" y="911"/>
                  </a:lnTo>
                  <a:lnTo>
                    <a:pt x="2026" y="911"/>
                  </a:lnTo>
                  <a:lnTo>
                    <a:pt x="2033" y="911"/>
                  </a:lnTo>
                  <a:lnTo>
                    <a:pt x="2039" y="914"/>
                  </a:lnTo>
                  <a:lnTo>
                    <a:pt x="2039" y="914"/>
                  </a:lnTo>
                  <a:lnTo>
                    <a:pt x="2042" y="925"/>
                  </a:lnTo>
                  <a:lnTo>
                    <a:pt x="2043" y="936"/>
                  </a:lnTo>
                  <a:lnTo>
                    <a:pt x="2043" y="936"/>
                  </a:lnTo>
                  <a:lnTo>
                    <a:pt x="2043" y="938"/>
                  </a:lnTo>
                  <a:lnTo>
                    <a:pt x="2044" y="941"/>
                  </a:lnTo>
                  <a:lnTo>
                    <a:pt x="2049" y="942"/>
                  </a:lnTo>
                  <a:lnTo>
                    <a:pt x="2053" y="945"/>
                  </a:lnTo>
                  <a:lnTo>
                    <a:pt x="2054" y="946"/>
                  </a:lnTo>
                  <a:lnTo>
                    <a:pt x="2054" y="949"/>
                  </a:lnTo>
                  <a:lnTo>
                    <a:pt x="2054" y="949"/>
                  </a:lnTo>
                  <a:lnTo>
                    <a:pt x="2056" y="960"/>
                  </a:lnTo>
                  <a:lnTo>
                    <a:pt x="2054" y="966"/>
                  </a:lnTo>
                  <a:lnTo>
                    <a:pt x="2051" y="970"/>
                  </a:lnTo>
                  <a:lnTo>
                    <a:pt x="2051" y="970"/>
                  </a:lnTo>
                  <a:lnTo>
                    <a:pt x="2058" y="977"/>
                  </a:lnTo>
                  <a:lnTo>
                    <a:pt x="2061" y="983"/>
                  </a:lnTo>
                  <a:lnTo>
                    <a:pt x="2061" y="988"/>
                  </a:lnTo>
                  <a:lnTo>
                    <a:pt x="2061" y="988"/>
                  </a:lnTo>
                  <a:lnTo>
                    <a:pt x="2068" y="986"/>
                  </a:lnTo>
                  <a:lnTo>
                    <a:pt x="2075" y="981"/>
                  </a:lnTo>
                  <a:lnTo>
                    <a:pt x="2084" y="980"/>
                  </a:lnTo>
                  <a:lnTo>
                    <a:pt x="2092" y="979"/>
                  </a:lnTo>
                  <a:lnTo>
                    <a:pt x="2100" y="979"/>
                  </a:lnTo>
                  <a:lnTo>
                    <a:pt x="2109" y="980"/>
                  </a:lnTo>
                  <a:lnTo>
                    <a:pt x="2115" y="983"/>
                  </a:lnTo>
                  <a:lnTo>
                    <a:pt x="2120" y="988"/>
                  </a:lnTo>
                  <a:lnTo>
                    <a:pt x="2120" y="988"/>
                  </a:lnTo>
                  <a:lnTo>
                    <a:pt x="2116" y="1008"/>
                  </a:lnTo>
                  <a:lnTo>
                    <a:pt x="2113" y="1024"/>
                  </a:lnTo>
                  <a:lnTo>
                    <a:pt x="2113" y="1024"/>
                  </a:lnTo>
                  <a:lnTo>
                    <a:pt x="2117" y="1022"/>
                  </a:lnTo>
                  <a:lnTo>
                    <a:pt x="2124" y="1021"/>
                  </a:lnTo>
                  <a:lnTo>
                    <a:pt x="2130" y="1021"/>
                  </a:lnTo>
                  <a:lnTo>
                    <a:pt x="2137" y="1022"/>
                  </a:lnTo>
                  <a:lnTo>
                    <a:pt x="2143" y="1024"/>
                  </a:lnTo>
                  <a:lnTo>
                    <a:pt x="2148" y="1026"/>
                  </a:lnTo>
                  <a:lnTo>
                    <a:pt x="2154" y="1031"/>
                  </a:lnTo>
                  <a:lnTo>
                    <a:pt x="2158" y="1035"/>
                  </a:lnTo>
                  <a:lnTo>
                    <a:pt x="2158" y="1035"/>
                  </a:lnTo>
                  <a:lnTo>
                    <a:pt x="2155" y="1052"/>
                  </a:lnTo>
                  <a:lnTo>
                    <a:pt x="2154" y="1067"/>
                  </a:lnTo>
                  <a:lnTo>
                    <a:pt x="2152" y="1084"/>
                  </a:lnTo>
                  <a:lnTo>
                    <a:pt x="2151" y="1104"/>
                  </a:lnTo>
                  <a:lnTo>
                    <a:pt x="2151" y="1104"/>
                  </a:lnTo>
                  <a:lnTo>
                    <a:pt x="2161" y="1129"/>
                  </a:lnTo>
                  <a:lnTo>
                    <a:pt x="2172" y="1153"/>
                  </a:lnTo>
                  <a:lnTo>
                    <a:pt x="2199" y="1202"/>
                  </a:lnTo>
                  <a:lnTo>
                    <a:pt x="2211" y="1229"/>
                  </a:lnTo>
                  <a:lnTo>
                    <a:pt x="2223" y="1255"/>
                  </a:lnTo>
                  <a:lnTo>
                    <a:pt x="2227" y="1268"/>
                  </a:lnTo>
                  <a:lnTo>
                    <a:pt x="2230" y="1283"/>
                  </a:lnTo>
                  <a:lnTo>
                    <a:pt x="2232" y="1297"/>
                  </a:lnTo>
                  <a:lnTo>
                    <a:pt x="2234" y="1313"/>
                  </a:lnTo>
                  <a:lnTo>
                    <a:pt x="2234" y="1313"/>
                  </a:lnTo>
                  <a:lnTo>
                    <a:pt x="2234" y="1324"/>
                  </a:lnTo>
                  <a:lnTo>
                    <a:pt x="2235" y="1337"/>
                  </a:lnTo>
                  <a:lnTo>
                    <a:pt x="2235" y="1337"/>
                  </a:lnTo>
                  <a:lnTo>
                    <a:pt x="2234" y="1351"/>
                  </a:lnTo>
                  <a:lnTo>
                    <a:pt x="2230" y="1362"/>
                  </a:lnTo>
                  <a:lnTo>
                    <a:pt x="2224" y="1373"/>
                  </a:lnTo>
                  <a:lnTo>
                    <a:pt x="2217" y="1384"/>
                  </a:lnTo>
                  <a:lnTo>
                    <a:pt x="2207" y="1393"/>
                  </a:lnTo>
                  <a:lnTo>
                    <a:pt x="2197" y="1401"/>
                  </a:lnTo>
                  <a:lnTo>
                    <a:pt x="2186" y="1410"/>
                  </a:lnTo>
                  <a:lnTo>
                    <a:pt x="2175" y="1415"/>
                  </a:lnTo>
                  <a:lnTo>
                    <a:pt x="2175" y="1415"/>
                  </a:lnTo>
                  <a:lnTo>
                    <a:pt x="2234" y="1421"/>
                  </a:lnTo>
                  <a:lnTo>
                    <a:pt x="2297" y="1425"/>
                  </a:lnTo>
                  <a:lnTo>
                    <a:pt x="2360" y="1428"/>
                  </a:lnTo>
                  <a:lnTo>
                    <a:pt x="2421" y="1429"/>
                  </a:lnTo>
                  <a:lnTo>
                    <a:pt x="2421" y="1429"/>
                  </a:lnTo>
                  <a:lnTo>
                    <a:pt x="2449" y="1431"/>
                  </a:lnTo>
                  <a:lnTo>
                    <a:pt x="2463" y="1432"/>
                  </a:lnTo>
                  <a:lnTo>
                    <a:pt x="2477" y="1435"/>
                  </a:lnTo>
                  <a:lnTo>
                    <a:pt x="2491" y="1438"/>
                  </a:lnTo>
                  <a:lnTo>
                    <a:pt x="2503" y="1442"/>
                  </a:lnTo>
                  <a:lnTo>
                    <a:pt x="2515" y="1448"/>
                  </a:lnTo>
                  <a:lnTo>
                    <a:pt x="2523" y="1455"/>
                  </a:lnTo>
                  <a:lnTo>
                    <a:pt x="2523" y="1455"/>
                  </a:lnTo>
                  <a:lnTo>
                    <a:pt x="2529" y="1460"/>
                  </a:lnTo>
                  <a:lnTo>
                    <a:pt x="2533" y="1467"/>
                  </a:lnTo>
                  <a:lnTo>
                    <a:pt x="2536" y="1477"/>
                  </a:lnTo>
                  <a:lnTo>
                    <a:pt x="2538" y="1488"/>
                  </a:lnTo>
                  <a:lnTo>
                    <a:pt x="2541" y="1499"/>
                  </a:lnTo>
                  <a:lnTo>
                    <a:pt x="2543" y="1512"/>
                  </a:lnTo>
                  <a:lnTo>
                    <a:pt x="2543" y="1523"/>
                  </a:lnTo>
                  <a:lnTo>
                    <a:pt x="2541" y="1535"/>
                  </a:lnTo>
                  <a:lnTo>
                    <a:pt x="2541" y="1535"/>
                  </a:lnTo>
                  <a:lnTo>
                    <a:pt x="2540" y="1537"/>
                  </a:lnTo>
                  <a:lnTo>
                    <a:pt x="2536" y="1543"/>
                  </a:lnTo>
                  <a:lnTo>
                    <a:pt x="2536" y="1543"/>
                  </a:lnTo>
                  <a:lnTo>
                    <a:pt x="2536" y="1546"/>
                  </a:lnTo>
                  <a:lnTo>
                    <a:pt x="2536" y="1549"/>
                  </a:lnTo>
                  <a:lnTo>
                    <a:pt x="2536" y="1553"/>
                  </a:lnTo>
                  <a:lnTo>
                    <a:pt x="2536" y="1553"/>
                  </a:lnTo>
                  <a:lnTo>
                    <a:pt x="2530" y="1558"/>
                  </a:lnTo>
                  <a:lnTo>
                    <a:pt x="2524" y="1563"/>
                  </a:lnTo>
                  <a:lnTo>
                    <a:pt x="2516" y="1565"/>
                  </a:lnTo>
                  <a:lnTo>
                    <a:pt x="2506" y="1567"/>
                  </a:lnTo>
                  <a:lnTo>
                    <a:pt x="2485" y="1570"/>
                  </a:lnTo>
                  <a:lnTo>
                    <a:pt x="2475" y="1572"/>
                  </a:lnTo>
                  <a:lnTo>
                    <a:pt x="2465" y="1575"/>
                  </a:lnTo>
                  <a:lnTo>
                    <a:pt x="2465" y="1575"/>
                  </a:lnTo>
                  <a:lnTo>
                    <a:pt x="2446" y="1574"/>
                  </a:lnTo>
                  <a:lnTo>
                    <a:pt x="2423" y="1574"/>
                  </a:lnTo>
                  <a:lnTo>
                    <a:pt x="2373" y="1572"/>
                  </a:lnTo>
                  <a:lnTo>
                    <a:pt x="2373" y="1572"/>
                  </a:lnTo>
                  <a:lnTo>
                    <a:pt x="2350" y="1574"/>
                  </a:lnTo>
                  <a:lnTo>
                    <a:pt x="2328" y="1577"/>
                  </a:lnTo>
                  <a:lnTo>
                    <a:pt x="2305" y="1581"/>
                  </a:lnTo>
                  <a:lnTo>
                    <a:pt x="2284" y="1585"/>
                  </a:lnTo>
                  <a:lnTo>
                    <a:pt x="2241" y="1594"/>
                  </a:lnTo>
                  <a:lnTo>
                    <a:pt x="2220" y="1596"/>
                  </a:lnTo>
                  <a:lnTo>
                    <a:pt x="2200" y="1598"/>
                  </a:lnTo>
                  <a:lnTo>
                    <a:pt x="2200" y="1598"/>
                  </a:lnTo>
                  <a:lnTo>
                    <a:pt x="2148" y="1598"/>
                  </a:lnTo>
                  <a:lnTo>
                    <a:pt x="2123" y="1598"/>
                  </a:lnTo>
                  <a:lnTo>
                    <a:pt x="2096" y="1601"/>
                  </a:lnTo>
                  <a:lnTo>
                    <a:pt x="2096" y="1601"/>
                  </a:lnTo>
                  <a:lnTo>
                    <a:pt x="2079" y="1603"/>
                  </a:lnTo>
                  <a:lnTo>
                    <a:pt x="2061" y="1605"/>
                  </a:lnTo>
                  <a:lnTo>
                    <a:pt x="2025" y="1605"/>
                  </a:lnTo>
                  <a:lnTo>
                    <a:pt x="1987" y="1605"/>
                  </a:lnTo>
                  <a:lnTo>
                    <a:pt x="1950" y="1606"/>
                  </a:lnTo>
                  <a:lnTo>
                    <a:pt x="1950" y="1606"/>
                  </a:lnTo>
                  <a:lnTo>
                    <a:pt x="1876" y="1612"/>
                  </a:lnTo>
                  <a:lnTo>
                    <a:pt x="1835" y="1613"/>
                  </a:lnTo>
                  <a:lnTo>
                    <a:pt x="1790" y="1613"/>
                  </a:lnTo>
                  <a:lnTo>
                    <a:pt x="1790" y="1613"/>
                  </a:lnTo>
                  <a:lnTo>
                    <a:pt x="1797" y="1616"/>
                  </a:lnTo>
                  <a:lnTo>
                    <a:pt x="1807" y="1617"/>
                  </a:lnTo>
                  <a:lnTo>
                    <a:pt x="1816" y="1619"/>
                  </a:lnTo>
                  <a:lnTo>
                    <a:pt x="1824" y="1620"/>
                  </a:lnTo>
                  <a:lnTo>
                    <a:pt x="1824" y="1620"/>
                  </a:lnTo>
                  <a:lnTo>
                    <a:pt x="1796" y="1622"/>
                  </a:lnTo>
                  <a:lnTo>
                    <a:pt x="1768" y="1623"/>
                  </a:lnTo>
                  <a:lnTo>
                    <a:pt x="1740" y="1622"/>
                  </a:lnTo>
                  <a:lnTo>
                    <a:pt x="1727" y="1619"/>
                  </a:lnTo>
                  <a:lnTo>
                    <a:pt x="1716" y="1617"/>
                  </a:lnTo>
                  <a:lnTo>
                    <a:pt x="1716" y="1617"/>
                  </a:lnTo>
                  <a:lnTo>
                    <a:pt x="1675" y="1617"/>
                  </a:lnTo>
                  <a:lnTo>
                    <a:pt x="1633" y="1616"/>
                  </a:lnTo>
                  <a:lnTo>
                    <a:pt x="1591" y="1615"/>
                  </a:lnTo>
                  <a:lnTo>
                    <a:pt x="1553" y="1612"/>
                  </a:lnTo>
                  <a:lnTo>
                    <a:pt x="1553" y="1612"/>
                  </a:lnTo>
                  <a:lnTo>
                    <a:pt x="1532" y="1610"/>
                  </a:lnTo>
                  <a:lnTo>
                    <a:pt x="1509" y="1610"/>
                  </a:lnTo>
                  <a:lnTo>
                    <a:pt x="1488" y="1610"/>
                  </a:lnTo>
                  <a:lnTo>
                    <a:pt x="1467" y="1608"/>
                  </a:lnTo>
                  <a:lnTo>
                    <a:pt x="1467" y="1608"/>
                  </a:lnTo>
                  <a:lnTo>
                    <a:pt x="1442" y="1603"/>
                  </a:lnTo>
                  <a:lnTo>
                    <a:pt x="1413" y="1601"/>
                  </a:lnTo>
                  <a:lnTo>
                    <a:pt x="1413" y="1601"/>
                  </a:lnTo>
                  <a:lnTo>
                    <a:pt x="1289" y="1598"/>
                  </a:lnTo>
                  <a:lnTo>
                    <a:pt x="1166" y="1596"/>
                  </a:lnTo>
                  <a:lnTo>
                    <a:pt x="1166" y="1596"/>
                  </a:lnTo>
                  <a:lnTo>
                    <a:pt x="1102" y="1595"/>
                  </a:lnTo>
                  <a:lnTo>
                    <a:pt x="1036" y="1596"/>
                  </a:lnTo>
                  <a:lnTo>
                    <a:pt x="972" y="1595"/>
                  </a:lnTo>
                  <a:lnTo>
                    <a:pt x="940" y="1594"/>
                  </a:lnTo>
                  <a:lnTo>
                    <a:pt x="907" y="1591"/>
                  </a:lnTo>
                  <a:lnTo>
                    <a:pt x="907" y="1591"/>
                  </a:lnTo>
                  <a:lnTo>
                    <a:pt x="843" y="1584"/>
                  </a:lnTo>
                  <a:lnTo>
                    <a:pt x="782" y="1580"/>
                  </a:lnTo>
                  <a:lnTo>
                    <a:pt x="782" y="1580"/>
                  </a:lnTo>
                  <a:lnTo>
                    <a:pt x="747" y="1578"/>
                  </a:lnTo>
                  <a:lnTo>
                    <a:pt x="712" y="1574"/>
                  </a:lnTo>
                  <a:lnTo>
                    <a:pt x="639" y="1564"/>
                  </a:lnTo>
                  <a:lnTo>
                    <a:pt x="639" y="1564"/>
                  </a:lnTo>
                  <a:lnTo>
                    <a:pt x="612" y="1563"/>
                  </a:lnTo>
                  <a:lnTo>
                    <a:pt x="584" y="1561"/>
                  </a:lnTo>
                  <a:lnTo>
                    <a:pt x="527" y="1560"/>
                  </a:lnTo>
                  <a:lnTo>
                    <a:pt x="527" y="1560"/>
                  </a:lnTo>
                  <a:lnTo>
                    <a:pt x="458" y="1557"/>
                  </a:lnTo>
                  <a:lnTo>
                    <a:pt x="392" y="1556"/>
                  </a:lnTo>
                  <a:lnTo>
                    <a:pt x="327" y="1554"/>
                  </a:lnTo>
                  <a:lnTo>
                    <a:pt x="264" y="1550"/>
                  </a:lnTo>
                  <a:lnTo>
                    <a:pt x="264" y="1550"/>
                  </a:lnTo>
                  <a:lnTo>
                    <a:pt x="197" y="1544"/>
                  </a:lnTo>
                  <a:lnTo>
                    <a:pt x="163" y="1540"/>
                  </a:lnTo>
                  <a:lnTo>
                    <a:pt x="130" y="1535"/>
                  </a:lnTo>
                  <a:lnTo>
                    <a:pt x="97" y="1526"/>
                  </a:lnTo>
                  <a:lnTo>
                    <a:pt x="66" y="1516"/>
                  </a:lnTo>
                  <a:lnTo>
                    <a:pt x="52" y="1511"/>
                  </a:lnTo>
                  <a:lnTo>
                    <a:pt x="37" y="1504"/>
                  </a:lnTo>
                  <a:lnTo>
                    <a:pt x="23" y="1495"/>
                  </a:lnTo>
                  <a:lnTo>
                    <a:pt x="9" y="1487"/>
                  </a:lnTo>
                  <a:lnTo>
                    <a:pt x="9" y="1487"/>
                  </a:lnTo>
                  <a:lnTo>
                    <a:pt x="7" y="1477"/>
                  </a:lnTo>
                  <a:lnTo>
                    <a:pt x="5" y="1467"/>
                  </a:lnTo>
                  <a:lnTo>
                    <a:pt x="2" y="1457"/>
                  </a:lnTo>
                  <a:lnTo>
                    <a:pt x="0" y="1453"/>
                  </a:lnTo>
                  <a:lnTo>
                    <a:pt x="0" y="1448"/>
                  </a:lnTo>
                  <a:lnTo>
                    <a:pt x="0" y="1448"/>
                  </a:lnTo>
                  <a:lnTo>
                    <a:pt x="3" y="1439"/>
                  </a:lnTo>
                  <a:lnTo>
                    <a:pt x="7" y="1431"/>
                  </a:lnTo>
                  <a:lnTo>
                    <a:pt x="13" y="1424"/>
                  </a:lnTo>
                  <a:lnTo>
                    <a:pt x="20" y="1417"/>
                  </a:lnTo>
                  <a:lnTo>
                    <a:pt x="31" y="1403"/>
                  </a:lnTo>
                  <a:lnTo>
                    <a:pt x="37" y="1396"/>
                  </a:lnTo>
                  <a:lnTo>
                    <a:pt x="40" y="1387"/>
                  </a:lnTo>
                  <a:lnTo>
                    <a:pt x="40" y="1387"/>
                  </a:lnTo>
                  <a:lnTo>
                    <a:pt x="45" y="1384"/>
                  </a:lnTo>
                  <a:lnTo>
                    <a:pt x="52" y="1382"/>
                  </a:lnTo>
                  <a:lnTo>
                    <a:pt x="59" y="1380"/>
                  </a:lnTo>
                  <a:lnTo>
                    <a:pt x="66" y="1380"/>
                  </a:lnTo>
                  <a:lnTo>
                    <a:pt x="80" y="1382"/>
                  </a:lnTo>
                  <a:lnTo>
                    <a:pt x="96" y="1383"/>
                  </a:lnTo>
                  <a:lnTo>
                    <a:pt x="96" y="1383"/>
                  </a:lnTo>
                  <a:lnTo>
                    <a:pt x="116" y="1383"/>
                  </a:lnTo>
                  <a:lnTo>
                    <a:pt x="135" y="1380"/>
                  </a:lnTo>
                  <a:lnTo>
                    <a:pt x="155" y="1379"/>
                  </a:lnTo>
                  <a:lnTo>
                    <a:pt x="165" y="1379"/>
                  </a:lnTo>
                  <a:lnTo>
                    <a:pt x="174" y="1379"/>
                  </a:lnTo>
                  <a:lnTo>
                    <a:pt x="174" y="1379"/>
                  </a:lnTo>
                  <a:lnTo>
                    <a:pt x="173" y="1372"/>
                  </a:lnTo>
                  <a:lnTo>
                    <a:pt x="172" y="1363"/>
                  </a:lnTo>
                  <a:lnTo>
                    <a:pt x="170" y="1353"/>
                  </a:lnTo>
                  <a:lnTo>
                    <a:pt x="170" y="1344"/>
                  </a:lnTo>
                  <a:lnTo>
                    <a:pt x="170" y="1344"/>
                  </a:lnTo>
                  <a:lnTo>
                    <a:pt x="172" y="1338"/>
                  </a:lnTo>
                  <a:lnTo>
                    <a:pt x="173" y="1332"/>
                  </a:lnTo>
                  <a:lnTo>
                    <a:pt x="179" y="1323"/>
                  </a:lnTo>
                  <a:lnTo>
                    <a:pt x="183" y="1313"/>
                  </a:lnTo>
                  <a:lnTo>
                    <a:pt x="186" y="1309"/>
                  </a:lnTo>
                  <a:lnTo>
                    <a:pt x="186" y="1304"/>
                  </a:lnTo>
                  <a:lnTo>
                    <a:pt x="186" y="1304"/>
                  </a:lnTo>
                  <a:lnTo>
                    <a:pt x="194" y="1299"/>
                  </a:lnTo>
                  <a:lnTo>
                    <a:pt x="197" y="1295"/>
                  </a:lnTo>
                  <a:lnTo>
                    <a:pt x="198" y="1290"/>
                  </a:lnTo>
                  <a:lnTo>
                    <a:pt x="198" y="1290"/>
                  </a:lnTo>
                  <a:lnTo>
                    <a:pt x="201" y="1289"/>
                  </a:lnTo>
                  <a:lnTo>
                    <a:pt x="204" y="1287"/>
                  </a:lnTo>
                  <a:lnTo>
                    <a:pt x="205" y="1287"/>
                  </a:lnTo>
                  <a:lnTo>
                    <a:pt x="210" y="1287"/>
                  </a:lnTo>
                  <a:lnTo>
                    <a:pt x="210" y="1287"/>
                  </a:lnTo>
                  <a:lnTo>
                    <a:pt x="218" y="1276"/>
                  </a:lnTo>
                  <a:lnTo>
                    <a:pt x="226" y="1262"/>
                  </a:lnTo>
                  <a:lnTo>
                    <a:pt x="226" y="1262"/>
                  </a:lnTo>
                  <a:lnTo>
                    <a:pt x="235" y="1259"/>
                  </a:lnTo>
                  <a:lnTo>
                    <a:pt x="242" y="1261"/>
                  </a:lnTo>
                  <a:lnTo>
                    <a:pt x="249" y="1262"/>
                  </a:lnTo>
                  <a:lnTo>
                    <a:pt x="257" y="1264"/>
                  </a:lnTo>
                  <a:lnTo>
                    <a:pt x="257" y="1264"/>
                  </a:lnTo>
                  <a:lnTo>
                    <a:pt x="257" y="1250"/>
                  </a:lnTo>
                  <a:lnTo>
                    <a:pt x="257" y="1234"/>
                  </a:lnTo>
                  <a:lnTo>
                    <a:pt x="260" y="1219"/>
                  </a:lnTo>
                  <a:lnTo>
                    <a:pt x="263" y="1205"/>
                  </a:lnTo>
                  <a:lnTo>
                    <a:pt x="267" y="1191"/>
                  </a:lnTo>
                  <a:lnTo>
                    <a:pt x="271" y="1177"/>
                  </a:lnTo>
                  <a:lnTo>
                    <a:pt x="277" y="1165"/>
                  </a:lnTo>
                  <a:lnTo>
                    <a:pt x="283" y="1157"/>
                  </a:lnTo>
                  <a:lnTo>
                    <a:pt x="283" y="1157"/>
                  </a:lnTo>
                  <a:lnTo>
                    <a:pt x="298" y="1148"/>
                  </a:lnTo>
                  <a:lnTo>
                    <a:pt x="298" y="1148"/>
                  </a:lnTo>
                  <a:lnTo>
                    <a:pt x="326" y="1148"/>
                  </a:lnTo>
                  <a:lnTo>
                    <a:pt x="350" y="1150"/>
                  </a:lnTo>
                  <a:lnTo>
                    <a:pt x="372" y="1148"/>
                  </a:lnTo>
                  <a:lnTo>
                    <a:pt x="384" y="1146"/>
                  </a:lnTo>
                  <a:lnTo>
                    <a:pt x="396" y="1143"/>
                  </a:lnTo>
                  <a:lnTo>
                    <a:pt x="396" y="1143"/>
                  </a:lnTo>
                  <a:lnTo>
                    <a:pt x="381" y="1130"/>
                  </a:lnTo>
                  <a:lnTo>
                    <a:pt x="365" y="1115"/>
                  </a:lnTo>
                  <a:lnTo>
                    <a:pt x="351" y="1098"/>
                  </a:lnTo>
                  <a:lnTo>
                    <a:pt x="337" y="1078"/>
                  </a:lnTo>
                  <a:lnTo>
                    <a:pt x="326" y="1059"/>
                  </a:lnTo>
                  <a:lnTo>
                    <a:pt x="316" y="1036"/>
                  </a:lnTo>
                  <a:lnTo>
                    <a:pt x="308" y="1014"/>
                  </a:lnTo>
                  <a:lnTo>
                    <a:pt x="304" y="990"/>
                  </a:lnTo>
                  <a:lnTo>
                    <a:pt x="304" y="990"/>
                  </a:lnTo>
                  <a:lnTo>
                    <a:pt x="302" y="979"/>
                  </a:lnTo>
                  <a:lnTo>
                    <a:pt x="302" y="966"/>
                  </a:lnTo>
                  <a:lnTo>
                    <a:pt x="302" y="953"/>
                  </a:lnTo>
                  <a:lnTo>
                    <a:pt x="305" y="943"/>
                  </a:lnTo>
                  <a:lnTo>
                    <a:pt x="305" y="943"/>
                  </a:lnTo>
                  <a:lnTo>
                    <a:pt x="311" y="934"/>
                  </a:lnTo>
                  <a:lnTo>
                    <a:pt x="319" y="925"/>
                  </a:lnTo>
                  <a:lnTo>
                    <a:pt x="329" y="917"/>
                  </a:lnTo>
                  <a:lnTo>
                    <a:pt x="343" y="910"/>
                  </a:lnTo>
                  <a:lnTo>
                    <a:pt x="357" y="903"/>
                  </a:lnTo>
                  <a:lnTo>
                    <a:pt x="372" y="897"/>
                  </a:lnTo>
                  <a:lnTo>
                    <a:pt x="388" y="893"/>
                  </a:lnTo>
                  <a:lnTo>
                    <a:pt x="403" y="890"/>
                  </a:lnTo>
                  <a:lnTo>
                    <a:pt x="403" y="890"/>
                  </a:lnTo>
                  <a:lnTo>
                    <a:pt x="424" y="889"/>
                  </a:lnTo>
                  <a:lnTo>
                    <a:pt x="447" y="890"/>
                  </a:lnTo>
                  <a:lnTo>
                    <a:pt x="458" y="892"/>
                  </a:lnTo>
                  <a:lnTo>
                    <a:pt x="468" y="894"/>
                  </a:lnTo>
                  <a:lnTo>
                    <a:pt x="476" y="897"/>
                  </a:lnTo>
                  <a:lnTo>
                    <a:pt x="483" y="901"/>
                  </a:lnTo>
                  <a:lnTo>
                    <a:pt x="483" y="901"/>
                  </a:lnTo>
                  <a:lnTo>
                    <a:pt x="475" y="890"/>
                  </a:lnTo>
                  <a:lnTo>
                    <a:pt x="466" y="879"/>
                  </a:lnTo>
                  <a:lnTo>
                    <a:pt x="445" y="859"/>
                  </a:lnTo>
                  <a:lnTo>
                    <a:pt x="424" y="841"/>
                  </a:lnTo>
                  <a:lnTo>
                    <a:pt x="403" y="823"/>
                  </a:lnTo>
                  <a:lnTo>
                    <a:pt x="403" y="823"/>
                  </a:lnTo>
                  <a:lnTo>
                    <a:pt x="409" y="813"/>
                  </a:lnTo>
                  <a:lnTo>
                    <a:pt x="415" y="803"/>
                  </a:lnTo>
                  <a:lnTo>
                    <a:pt x="417" y="799"/>
                  </a:lnTo>
                  <a:lnTo>
                    <a:pt x="422" y="797"/>
                  </a:lnTo>
                  <a:lnTo>
                    <a:pt x="426" y="796"/>
                  </a:lnTo>
                  <a:lnTo>
                    <a:pt x="431" y="797"/>
                  </a:lnTo>
                  <a:lnTo>
                    <a:pt x="431" y="797"/>
                  </a:lnTo>
                  <a:lnTo>
                    <a:pt x="438" y="802"/>
                  </a:lnTo>
                  <a:lnTo>
                    <a:pt x="445" y="807"/>
                  </a:lnTo>
                  <a:lnTo>
                    <a:pt x="462" y="823"/>
                  </a:lnTo>
                  <a:lnTo>
                    <a:pt x="476" y="840"/>
                  </a:lnTo>
                  <a:lnTo>
                    <a:pt x="485" y="852"/>
                  </a:lnTo>
                  <a:lnTo>
                    <a:pt x="485" y="852"/>
                  </a:lnTo>
                  <a:lnTo>
                    <a:pt x="483" y="838"/>
                  </a:lnTo>
                  <a:lnTo>
                    <a:pt x="482" y="826"/>
                  </a:lnTo>
                  <a:lnTo>
                    <a:pt x="483" y="813"/>
                  </a:lnTo>
                  <a:lnTo>
                    <a:pt x="485" y="800"/>
                  </a:lnTo>
                  <a:lnTo>
                    <a:pt x="489" y="789"/>
                  </a:lnTo>
                  <a:lnTo>
                    <a:pt x="493" y="779"/>
                  </a:lnTo>
                  <a:lnTo>
                    <a:pt x="499" y="769"/>
                  </a:lnTo>
                  <a:lnTo>
                    <a:pt x="504" y="760"/>
                  </a:lnTo>
                  <a:lnTo>
                    <a:pt x="520" y="740"/>
                  </a:lnTo>
                  <a:lnTo>
                    <a:pt x="535" y="723"/>
                  </a:lnTo>
                  <a:lnTo>
                    <a:pt x="551" y="705"/>
                  </a:lnTo>
                  <a:lnTo>
                    <a:pt x="566" y="688"/>
                  </a:lnTo>
                  <a:lnTo>
                    <a:pt x="566" y="688"/>
                  </a:lnTo>
                  <a:lnTo>
                    <a:pt x="573" y="691"/>
                  </a:lnTo>
                  <a:lnTo>
                    <a:pt x="577" y="691"/>
                  </a:lnTo>
                  <a:lnTo>
                    <a:pt x="582" y="694"/>
                  </a:lnTo>
                  <a:lnTo>
                    <a:pt x="582" y="694"/>
                  </a:lnTo>
                  <a:lnTo>
                    <a:pt x="582" y="705"/>
                  </a:lnTo>
                  <a:lnTo>
                    <a:pt x="583" y="717"/>
                  </a:lnTo>
                  <a:lnTo>
                    <a:pt x="590" y="740"/>
                  </a:lnTo>
                  <a:lnTo>
                    <a:pt x="594" y="753"/>
                  </a:lnTo>
                  <a:lnTo>
                    <a:pt x="597" y="765"/>
                  </a:lnTo>
                  <a:lnTo>
                    <a:pt x="598" y="778"/>
                  </a:lnTo>
                  <a:lnTo>
                    <a:pt x="597" y="793"/>
                  </a:lnTo>
                  <a:lnTo>
                    <a:pt x="597" y="793"/>
                  </a:lnTo>
                  <a:lnTo>
                    <a:pt x="594" y="805"/>
                  </a:lnTo>
                  <a:lnTo>
                    <a:pt x="590" y="814"/>
                  </a:lnTo>
                  <a:lnTo>
                    <a:pt x="583" y="823"/>
                  </a:lnTo>
                  <a:lnTo>
                    <a:pt x="576" y="830"/>
                  </a:lnTo>
                  <a:lnTo>
                    <a:pt x="559" y="844"/>
                  </a:lnTo>
                  <a:lnTo>
                    <a:pt x="551" y="849"/>
                  </a:lnTo>
                  <a:lnTo>
                    <a:pt x="544" y="858"/>
                  </a:lnTo>
                  <a:lnTo>
                    <a:pt x="544" y="858"/>
                  </a:lnTo>
                  <a:lnTo>
                    <a:pt x="561" y="852"/>
                  </a:lnTo>
                  <a:lnTo>
                    <a:pt x="577" y="848"/>
                  </a:lnTo>
                  <a:lnTo>
                    <a:pt x="586" y="847"/>
                  </a:lnTo>
                  <a:lnTo>
                    <a:pt x="594" y="847"/>
                  </a:lnTo>
                  <a:lnTo>
                    <a:pt x="603" y="847"/>
                  </a:lnTo>
                  <a:lnTo>
                    <a:pt x="611" y="849"/>
                  </a:lnTo>
                  <a:lnTo>
                    <a:pt x="611" y="849"/>
                  </a:lnTo>
                  <a:lnTo>
                    <a:pt x="624" y="854"/>
                  </a:lnTo>
                  <a:lnTo>
                    <a:pt x="635" y="861"/>
                  </a:lnTo>
                  <a:lnTo>
                    <a:pt x="643" y="868"/>
                  </a:lnTo>
                  <a:lnTo>
                    <a:pt x="653" y="878"/>
                  </a:lnTo>
                  <a:lnTo>
                    <a:pt x="669" y="896"/>
                  </a:lnTo>
                  <a:lnTo>
                    <a:pt x="685" y="914"/>
                  </a:lnTo>
                  <a:lnTo>
                    <a:pt x="685" y="914"/>
                  </a:lnTo>
                  <a:lnTo>
                    <a:pt x="695" y="949"/>
                  </a:lnTo>
                  <a:lnTo>
                    <a:pt x="699" y="967"/>
                  </a:lnTo>
                  <a:lnTo>
                    <a:pt x="701" y="987"/>
                  </a:lnTo>
                  <a:lnTo>
                    <a:pt x="701" y="987"/>
                  </a:lnTo>
                  <a:lnTo>
                    <a:pt x="699" y="1007"/>
                  </a:lnTo>
                  <a:lnTo>
                    <a:pt x="695" y="1025"/>
                  </a:lnTo>
                  <a:lnTo>
                    <a:pt x="691" y="1043"/>
                  </a:lnTo>
                  <a:lnTo>
                    <a:pt x="684" y="1060"/>
                  </a:lnTo>
                  <a:lnTo>
                    <a:pt x="676" y="1077"/>
                  </a:lnTo>
                  <a:lnTo>
                    <a:pt x="669" y="1094"/>
                  </a:lnTo>
                  <a:lnTo>
                    <a:pt x="652" y="1122"/>
                  </a:lnTo>
                  <a:lnTo>
                    <a:pt x="652" y="1122"/>
                  </a:lnTo>
                  <a:lnTo>
                    <a:pt x="663" y="1125"/>
                  </a:lnTo>
                  <a:lnTo>
                    <a:pt x="678" y="1130"/>
                  </a:lnTo>
                  <a:lnTo>
                    <a:pt x="678" y="1130"/>
                  </a:lnTo>
                  <a:lnTo>
                    <a:pt x="740" y="1122"/>
                  </a:lnTo>
                  <a:lnTo>
                    <a:pt x="757" y="1119"/>
                  </a:lnTo>
                  <a:lnTo>
                    <a:pt x="775" y="1119"/>
                  </a:lnTo>
                  <a:lnTo>
                    <a:pt x="794" y="1119"/>
                  </a:lnTo>
                  <a:lnTo>
                    <a:pt x="813" y="1120"/>
                  </a:lnTo>
                  <a:lnTo>
                    <a:pt x="813" y="1120"/>
                  </a:lnTo>
                  <a:lnTo>
                    <a:pt x="823" y="1123"/>
                  </a:lnTo>
                  <a:lnTo>
                    <a:pt x="831" y="1125"/>
                  </a:lnTo>
                  <a:lnTo>
                    <a:pt x="831" y="1125"/>
                  </a:lnTo>
                  <a:lnTo>
                    <a:pt x="838" y="1125"/>
                  </a:lnTo>
                  <a:lnTo>
                    <a:pt x="845" y="1125"/>
                  </a:lnTo>
                  <a:lnTo>
                    <a:pt x="853" y="1125"/>
                  </a:lnTo>
                  <a:lnTo>
                    <a:pt x="858" y="1125"/>
                  </a:lnTo>
                  <a:lnTo>
                    <a:pt x="858" y="1125"/>
                  </a:lnTo>
                  <a:lnTo>
                    <a:pt x="861" y="1127"/>
                  </a:lnTo>
                  <a:lnTo>
                    <a:pt x="864" y="1130"/>
                  </a:lnTo>
                  <a:lnTo>
                    <a:pt x="865" y="1133"/>
                  </a:lnTo>
                  <a:lnTo>
                    <a:pt x="868" y="1136"/>
                  </a:lnTo>
                  <a:lnTo>
                    <a:pt x="868" y="1136"/>
                  </a:lnTo>
                  <a:lnTo>
                    <a:pt x="872" y="1137"/>
                  </a:lnTo>
                  <a:lnTo>
                    <a:pt x="875" y="1137"/>
                  </a:lnTo>
                  <a:lnTo>
                    <a:pt x="878" y="1139"/>
                  </a:lnTo>
                  <a:lnTo>
                    <a:pt x="881" y="1139"/>
                  </a:lnTo>
                  <a:lnTo>
                    <a:pt x="881" y="1139"/>
                  </a:lnTo>
                  <a:lnTo>
                    <a:pt x="889" y="1146"/>
                  </a:lnTo>
                  <a:lnTo>
                    <a:pt x="896" y="1154"/>
                  </a:lnTo>
                  <a:lnTo>
                    <a:pt x="904" y="1160"/>
                  </a:lnTo>
                  <a:lnTo>
                    <a:pt x="909" y="1163"/>
                  </a:lnTo>
                  <a:lnTo>
                    <a:pt x="914" y="1164"/>
                  </a:lnTo>
                  <a:lnTo>
                    <a:pt x="914" y="1164"/>
                  </a:lnTo>
                  <a:lnTo>
                    <a:pt x="917" y="1168"/>
                  </a:lnTo>
                  <a:lnTo>
                    <a:pt x="920" y="1172"/>
                  </a:lnTo>
                  <a:lnTo>
                    <a:pt x="927" y="1177"/>
                  </a:lnTo>
                  <a:lnTo>
                    <a:pt x="931" y="1179"/>
                  </a:lnTo>
                  <a:lnTo>
                    <a:pt x="934" y="1182"/>
                  </a:lnTo>
                  <a:lnTo>
                    <a:pt x="935" y="1186"/>
                  </a:lnTo>
                  <a:lnTo>
                    <a:pt x="935" y="1192"/>
                  </a:lnTo>
                  <a:lnTo>
                    <a:pt x="935" y="1192"/>
                  </a:lnTo>
                  <a:lnTo>
                    <a:pt x="934" y="1196"/>
                  </a:lnTo>
                  <a:lnTo>
                    <a:pt x="930" y="1199"/>
                  </a:lnTo>
                  <a:lnTo>
                    <a:pt x="926" y="1202"/>
                  </a:lnTo>
                  <a:lnTo>
                    <a:pt x="920" y="1203"/>
                  </a:lnTo>
                  <a:lnTo>
                    <a:pt x="907" y="1205"/>
                  </a:lnTo>
                  <a:lnTo>
                    <a:pt x="896" y="1205"/>
                  </a:lnTo>
                  <a:lnTo>
                    <a:pt x="896" y="1205"/>
                  </a:lnTo>
                  <a:lnTo>
                    <a:pt x="899" y="1210"/>
                  </a:lnTo>
                  <a:lnTo>
                    <a:pt x="900" y="1216"/>
                  </a:lnTo>
                  <a:lnTo>
                    <a:pt x="902" y="1220"/>
                  </a:lnTo>
                  <a:lnTo>
                    <a:pt x="902" y="1223"/>
                  </a:lnTo>
                  <a:lnTo>
                    <a:pt x="900" y="1224"/>
                  </a:lnTo>
                  <a:lnTo>
                    <a:pt x="900" y="1224"/>
                  </a:lnTo>
                  <a:lnTo>
                    <a:pt x="902" y="1231"/>
                  </a:lnTo>
                  <a:lnTo>
                    <a:pt x="904" y="1236"/>
                  </a:lnTo>
                  <a:lnTo>
                    <a:pt x="913" y="1245"/>
                  </a:lnTo>
                  <a:lnTo>
                    <a:pt x="923" y="1254"/>
                  </a:lnTo>
                  <a:lnTo>
                    <a:pt x="933" y="1262"/>
                  </a:lnTo>
                  <a:lnTo>
                    <a:pt x="942" y="1271"/>
                  </a:lnTo>
                  <a:lnTo>
                    <a:pt x="945" y="1276"/>
                  </a:lnTo>
                  <a:lnTo>
                    <a:pt x="947" y="1280"/>
                  </a:lnTo>
                  <a:lnTo>
                    <a:pt x="947" y="1286"/>
                  </a:lnTo>
                  <a:lnTo>
                    <a:pt x="947" y="1292"/>
                  </a:lnTo>
                  <a:lnTo>
                    <a:pt x="944" y="1297"/>
                  </a:lnTo>
                  <a:lnTo>
                    <a:pt x="938" y="1304"/>
                  </a:lnTo>
                  <a:lnTo>
                    <a:pt x="938" y="1304"/>
                  </a:lnTo>
                  <a:lnTo>
                    <a:pt x="907" y="1306"/>
                  </a:lnTo>
                  <a:lnTo>
                    <a:pt x="875" y="1309"/>
                  </a:lnTo>
                  <a:lnTo>
                    <a:pt x="875" y="1309"/>
                  </a:lnTo>
                  <a:lnTo>
                    <a:pt x="883" y="1317"/>
                  </a:lnTo>
                  <a:lnTo>
                    <a:pt x="890" y="1325"/>
                  </a:lnTo>
                  <a:lnTo>
                    <a:pt x="895" y="1337"/>
                  </a:lnTo>
                  <a:lnTo>
                    <a:pt x="899" y="1346"/>
                  </a:lnTo>
                  <a:lnTo>
                    <a:pt x="900" y="1359"/>
                  </a:lnTo>
                  <a:lnTo>
                    <a:pt x="902" y="1370"/>
                  </a:lnTo>
                  <a:lnTo>
                    <a:pt x="900" y="1383"/>
                  </a:lnTo>
                  <a:lnTo>
                    <a:pt x="899" y="1397"/>
                  </a:lnTo>
                  <a:lnTo>
                    <a:pt x="899" y="1397"/>
                  </a:lnTo>
                  <a:lnTo>
                    <a:pt x="959" y="1403"/>
                  </a:lnTo>
                  <a:lnTo>
                    <a:pt x="1022" y="1408"/>
                  </a:lnTo>
                  <a:lnTo>
                    <a:pt x="1090" y="1414"/>
                  </a:lnTo>
                  <a:lnTo>
                    <a:pt x="1159" y="1421"/>
                  </a:lnTo>
                  <a:lnTo>
                    <a:pt x="1159" y="1421"/>
                  </a:lnTo>
                  <a:lnTo>
                    <a:pt x="1143" y="1411"/>
                  </a:lnTo>
                  <a:lnTo>
                    <a:pt x="1128" y="1400"/>
                  </a:lnTo>
                  <a:lnTo>
                    <a:pt x="1115" y="1387"/>
                  </a:lnTo>
                  <a:lnTo>
                    <a:pt x="1102" y="1372"/>
                  </a:lnTo>
                  <a:lnTo>
                    <a:pt x="1102" y="1372"/>
                  </a:lnTo>
                  <a:lnTo>
                    <a:pt x="1097" y="1353"/>
                  </a:lnTo>
                  <a:lnTo>
                    <a:pt x="1090" y="1335"/>
                  </a:lnTo>
                  <a:lnTo>
                    <a:pt x="1086" y="1317"/>
                  </a:lnTo>
                  <a:lnTo>
                    <a:pt x="1086" y="1309"/>
                  </a:lnTo>
                  <a:lnTo>
                    <a:pt x="1086" y="1300"/>
                  </a:lnTo>
                  <a:lnTo>
                    <a:pt x="1086" y="1300"/>
                  </a:lnTo>
                  <a:lnTo>
                    <a:pt x="1087" y="1295"/>
                  </a:lnTo>
                  <a:lnTo>
                    <a:pt x="1090" y="1289"/>
                  </a:lnTo>
                  <a:lnTo>
                    <a:pt x="1091" y="1283"/>
                  </a:lnTo>
                  <a:lnTo>
                    <a:pt x="1093" y="1278"/>
                  </a:lnTo>
                  <a:lnTo>
                    <a:pt x="1093" y="1278"/>
                  </a:lnTo>
                  <a:lnTo>
                    <a:pt x="1094" y="1248"/>
                  </a:lnTo>
                  <a:lnTo>
                    <a:pt x="1095" y="1236"/>
                  </a:lnTo>
                  <a:lnTo>
                    <a:pt x="1098" y="1229"/>
                  </a:lnTo>
                  <a:lnTo>
                    <a:pt x="1101" y="1221"/>
                  </a:lnTo>
                  <a:lnTo>
                    <a:pt x="1101" y="1221"/>
                  </a:lnTo>
                  <a:lnTo>
                    <a:pt x="1105" y="1213"/>
                  </a:lnTo>
                  <a:lnTo>
                    <a:pt x="1108" y="1205"/>
                  </a:lnTo>
                  <a:lnTo>
                    <a:pt x="1108" y="1205"/>
                  </a:lnTo>
                  <a:lnTo>
                    <a:pt x="1114" y="1198"/>
                  </a:lnTo>
                  <a:lnTo>
                    <a:pt x="1119" y="1192"/>
                  </a:lnTo>
                  <a:lnTo>
                    <a:pt x="1125" y="1186"/>
                  </a:lnTo>
                  <a:lnTo>
                    <a:pt x="1129" y="1181"/>
                  </a:lnTo>
                  <a:lnTo>
                    <a:pt x="1129" y="1181"/>
                  </a:lnTo>
                  <a:lnTo>
                    <a:pt x="1130" y="1178"/>
                  </a:lnTo>
                  <a:lnTo>
                    <a:pt x="1132" y="1174"/>
                  </a:lnTo>
                  <a:lnTo>
                    <a:pt x="1133" y="1170"/>
                  </a:lnTo>
                  <a:lnTo>
                    <a:pt x="1135" y="1167"/>
                  </a:lnTo>
                  <a:lnTo>
                    <a:pt x="1135" y="1167"/>
                  </a:lnTo>
                  <a:lnTo>
                    <a:pt x="1145" y="1156"/>
                  </a:lnTo>
                  <a:lnTo>
                    <a:pt x="1147" y="1147"/>
                  </a:lnTo>
                  <a:lnTo>
                    <a:pt x="1150" y="1139"/>
                  </a:lnTo>
                  <a:lnTo>
                    <a:pt x="1150" y="1139"/>
                  </a:lnTo>
                  <a:lnTo>
                    <a:pt x="1167" y="1115"/>
                  </a:lnTo>
                  <a:lnTo>
                    <a:pt x="1185" y="1088"/>
                  </a:lnTo>
                  <a:lnTo>
                    <a:pt x="1203" y="1060"/>
                  </a:lnTo>
                  <a:lnTo>
                    <a:pt x="1223" y="1032"/>
                  </a:lnTo>
                  <a:lnTo>
                    <a:pt x="1223" y="1032"/>
                  </a:lnTo>
                  <a:lnTo>
                    <a:pt x="1230" y="1025"/>
                  </a:lnTo>
                  <a:lnTo>
                    <a:pt x="1239" y="1018"/>
                  </a:lnTo>
                  <a:lnTo>
                    <a:pt x="1246" y="1012"/>
                  </a:lnTo>
                  <a:lnTo>
                    <a:pt x="1254" y="1004"/>
                  </a:lnTo>
                  <a:lnTo>
                    <a:pt x="1254" y="1004"/>
                  </a:lnTo>
                  <a:lnTo>
                    <a:pt x="1268" y="984"/>
                  </a:lnTo>
                  <a:lnTo>
                    <a:pt x="1282" y="963"/>
                  </a:lnTo>
                  <a:lnTo>
                    <a:pt x="1298" y="943"/>
                  </a:lnTo>
                  <a:lnTo>
                    <a:pt x="1305" y="935"/>
                  </a:lnTo>
                  <a:lnTo>
                    <a:pt x="1313" y="928"/>
                  </a:lnTo>
                  <a:lnTo>
                    <a:pt x="1313" y="928"/>
                  </a:lnTo>
                  <a:lnTo>
                    <a:pt x="1323" y="921"/>
                  </a:lnTo>
                  <a:lnTo>
                    <a:pt x="1334" y="915"/>
                  </a:lnTo>
                  <a:lnTo>
                    <a:pt x="1334" y="915"/>
                  </a:lnTo>
                  <a:lnTo>
                    <a:pt x="1338" y="914"/>
                  </a:lnTo>
                  <a:lnTo>
                    <a:pt x="1344" y="913"/>
                  </a:lnTo>
                  <a:lnTo>
                    <a:pt x="1355" y="911"/>
                  </a:lnTo>
                  <a:lnTo>
                    <a:pt x="1355" y="911"/>
                  </a:lnTo>
                  <a:lnTo>
                    <a:pt x="1368" y="900"/>
                  </a:lnTo>
                  <a:lnTo>
                    <a:pt x="1385" y="890"/>
                  </a:lnTo>
                  <a:lnTo>
                    <a:pt x="1401" y="882"/>
                  </a:lnTo>
                  <a:lnTo>
                    <a:pt x="1420" y="873"/>
                  </a:lnTo>
                  <a:lnTo>
                    <a:pt x="1438" y="863"/>
                  </a:lnTo>
                  <a:lnTo>
                    <a:pt x="1455" y="854"/>
                  </a:lnTo>
                  <a:lnTo>
                    <a:pt x="1472" y="842"/>
                  </a:lnTo>
                  <a:lnTo>
                    <a:pt x="1479" y="837"/>
                  </a:lnTo>
                  <a:lnTo>
                    <a:pt x="1486" y="830"/>
                  </a:lnTo>
                  <a:lnTo>
                    <a:pt x="1486" y="830"/>
                  </a:lnTo>
                  <a:lnTo>
                    <a:pt x="1490" y="830"/>
                  </a:lnTo>
                  <a:lnTo>
                    <a:pt x="1493" y="830"/>
                  </a:lnTo>
                  <a:lnTo>
                    <a:pt x="1495" y="831"/>
                  </a:lnTo>
                  <a:lnTo>
                    <a:pt x="1498" y="831"/>
                  </a:lnTo>
                  <a:lnTo>
                    <a:pt x="1498" y="831"/>
                  </a:lnTo>
                  <a:lnTo>
                    <a:pt x="1501" y="819"/>
                  </a:lnTo>
                  <a:lnTo>
                    <a:pt x="1505" y="807"/>
                  </a:lnTo>
                  <a:lnTo>
                    <a:pt x="1511" y="797"/>
                  </a:lnTo>
                  <a:lnTo>
                    <a:pt x="1519" y="789"/>
                  </a:lnTo>
                  <a:lnTo>
                    <a:pt x="1519" y="789"/>
                  </a:lnTo>
                  <a:lnTo>
                    <a:pt x="1514" y="786"/>
                  </a:lnTo>
                  <a:lnTo>
                    <a:pt x="1508" y="783"/>
                  </a:lnTo>
                  <a:lnTo>
                    <a:pt x="1502" y="783"/>
                  </a:lnTo>
                  <a:lnTo>
                    <a:pt x="1500" y="783"/>
                  </a:lnTo>
                  <a:lnTo>
                    <a:pt x="1497" y="786"/>
                  </a:lnTo>
                  <a:lnTo>
                    <a:pt x="1497" y="786"/>
                  </a:lnTo>
                  <a:lnTo>
                    <a:pt x="1476" y="779"/>
                  </a:lnTo>
                  <a:lnTo>
                    <a:pt x="1458" y="769"/>
                  </a:lnTo>
                  <a:lnTo>
                    <a:pt x="1439" y="758"/>
                  </a:lnTo>
                  <a:lnTo>
                    <a:pt x="1422" y="747"/>
                  </a:lnTo>
                  <a:lnTo>
                    <a:pt x="1422" y="747"/>
                  </a:lnTo>
                  <a:lnTo>
                    <a:pt x="1415" y="753"/>
                  </a:lnTo>
                  <a:lnTo>
                    <a:pt x="1407" y="757"/>
                  </a:lnTo>
                  <a:lnTo>
                    <a:pt x="1399" y="760"/>
                  </a:lnTo>
                  <a:lnTo>
                    <a:pt x="1389" y="761"/>
                  </a:lnTo>
                  <a:lnTo>
                    <a:pt x="1372" y="761"/>
                  </a:lnTo>
                  <a:lnTo>
                    <a:pt x="1354" y="760"/>
                  </a:lnTo>
                  <a:lnTo>
                    <a:pt x="1334" y="757"/>
                  </a:lnTo>
                  <a:lnTo>
                    <a:pt x="1316" y="754"/>
                  </a:lnTo>
                  <a:lnTo>
                    <a:pt x="1296" y="754"/>
                  </a:lnTo>
                  <a:lnTo>
                    <a:pt x="1288" y="754"/>
                  </a:lnTo>
                  <a:lnTo>
                    <a:pt x="1278" y="755"/>
                  </a:lnTo>
                  <a:lnTo>
                    <a:pt x="1278" y="755"/>
                  </a:lnTo>
                  <a:lnTo>
                    <a:pt x="1275" y="753"/>
                  </a:lnTo>
                  <a:lnTo>
                    <a:pt x="1272" y="751"/>
                  </a:lnTo>
                  <a:lnTo>
                    <a:pt x="1269" y="751"/>
                  </a:lnTo>
                  <a:lnTo>
                    <a:pt x="1269" y="751"/>
                  </a:lnTo>
                  <a:lnTo>
                    <a:pt x="1268" y="746"/>
                  </a:lnTo>
                  <a:lnTo>
                    <a:pt x="1267" y="741"/>
                  </a:lnTo>
                  <a:lnTo>
                    <a:pt x="1268" y="739"/>
                  </a:lnTo>
                  <a:lnTo>
                    <a:pt x="1271" y="736"/>
                  </a:lnTo>
                  <a:lnTo>
                    <a:pt x="1271" y="736"/>
                  </a:lnTo>
                  <a:lnTo>
                    <a:pt x="1253" y="736"/>
                  </a:lnTo>
                  <a:lnTo>
                    <a:pt x="1232" y="737"/>
                  </a:lnTo>
                  <a:lnTo>
                    <a:pt x="1220" y="737"/>
                  </a:lnTo>
                  <a:lnTo>
                    <a:pt x="1210" y="734"/>
                  </a:lnTo>
                  <a:lnTo>
                    <a:pt x="1199" y="730"/>
                  </a:lnTo>
                  <a:lnTo>
                    <a:pt x="1191" y="724"/>
                  </a:lnTo>
                  <a:lnTo>
                    <a:pt x="1191" y="724"/>
                  </a:lnTo>
                  <a:lnTo>
                    <a:pt x="1191" y="720"/>
                  </a:lnTo>
                  <a:lnTo>
                    <a:pt x="1194" y="716"/>
                  </a:lnTo>
                  <a:lnTo>
                    <a:pt x="1198" y="713"/>
                  </a:lnTo>
                  <a:lnTo>
                    <a:pt x="1203" y="712"/>
                  </a:lnTo>
                  <a:lnTo>
                    <a:pt x="1215" y="708"/>
                  </a:lnTo>
                  <a:lnTo>
                    <a:pt x="1219" y="705"/>
                  </a:lnTo>
                  <a:lnTo>
                    <a:pt x="1222" y="701"/>
                  </a:lnTo>
                  <a:lnTo>
                    <a:pt x="1222" y="701"/>
                  </a:lnTo>
                  <a:lnTo>
                    <a:pt x="1205" y="701"/>
                  </a:lnTo>
                  <a:lnTo>
                    <a:pt x="1188" y="701"/>
                  </a:lnTo>
                  <a:lnTo>
                    <a:pt x="1171" y="698"/>
                  </a:lnTo>
                  <a:lnTo>
                    <a:pt x="1154" y="695"/>
                  </a:lnTo>
                  <a:lnTo>
                    <a:pt x="1139" y="691"/>
                  </a:lnTo>
                  <a:lnTo>
                    <a:pt x="1125" y="684"/>
                  </a:lnTo>
                  <a:lnTo>
                    <a:pt x="1111" y="677"/>
                  </a:lnTo>
                  <a:lnTo>
                    <a:pt x="1100" y="667"/>
                  </a:lnTo>
                  <a:lnTo>
                    <a:pt x="1100" y="667"/>
                  </a:lnTo>
                  <a:lnTo>
                    <a:pt x="1095" y="667"/>
                  </a:lnTo>
                  <a:lnTo>
                    <a:pt x="1093" y="666"/>
                  </a:lnTo>
                  <a:lnTo>
                    <a:pt x="1091" y="666"/>
                  </a:lnTo>
                  <a:lnTo>
                    <a:pt x="1087" y="666"/>
                  </a:lnTo>
                  <a:lnTo>
                    <a:pt x="1087" y="666"/>
                  </a:lnTo>
                  <a:lnTo>
                    <a:pt x="1072" y="651"/>
                  </a:lnTo>
                  <a:lnTo>
                    <a:pt x="1064" y="643"/>
                  </a:lnTo>
                  <a:lnTo>
                    <a:pt x="1057" y="635"/>
                  </a:lnTo>
                  <a:lnTo>
                    <a:pt x="1057" y="635"/>
                  </a:lnTo>
                  <a:lnTo>
                    <a:pt x="1050" y="630"/>
                  </a:lnTo>
                  <a:lnTo>
                    <a:pt x="1042" y="626"/>
                  </a:lnTo>
                  <a:lnTo>
                    <a:pt x="1035" y="621"/>
                  </a:lnTo>
                  <a:lnTo>
                    <a:pt x="1032" y="616"/>
                  </a:lnTo>
                  <a:lnTo>
                    <a:pt x="1031" y="612"/>
                  </a:lnTo>
                  <a:lnTo>
                    <a:pt x="1031" y="612"/>
                  </a:lnTo>
                  <a:lnTo>
                    <a:pt x="1032" y="612"/>
                  </a:lnTo>
                  <a:lnTo>
                    <a:pt x="1031" y="611"/>
                  </a:lnTo>
                  <a:lnTo>
                    <a:pt x="1031" y="611"/>
                  </a:lnTo>
                  <a:lnTo>
                    <a:pt x="1035" y="609"/>
                  </a:lnTo>
                  <a:lnTo>
                    <a:pt x="1039" y="608"/>
                  </a:lnTo>
                  <a:lnTo>
                    <a:pt x="1048" y="607"/>
                  </a:lnTo>
                  <a:lnTo>
                    <a:pt x="1059" y="608"/>
                  </a:lnTo>
                  <a:lnTo>
                    <a:pt x="1069" y="609"/>
                  </a:lnTo>
                  <a:lnTo>
                    <a:pt x="1080" y="611"/>
                  </a:lnTo>
                  <a:lnTo>
                    <a:pt x="1090" y="611"/>
                  </a:lnTo>
                  <a:lnTo>
                    <a:pt x="1098" y="609"/>
                  </a:lnTo>
                  <a:lnTo>
                    <a:pt x="1102" y="608"/>
                  </a:lnTo>
                  <a:lnTo>
                    <a:pt x="1107" y="605"/>
                  </a:lnTo>
                  <a:lnTo>
                    <a:pt x="1107" y="605"/>
                  </a:lnTo>
                  <a:lnTo>
                    <a:pt x="1088" y="602"/>
                  </a:lnTo>
                  <a:lnTo>
                    <a:pt x="1070" y="595"/>
                  </a:lnTo>
                  <a:lnTo>
                    <a:pt x="1053" y="587"/>
                  </a:lnTo>
                  <a:lnTo>
                    <a:pt x="1036" y="577"/>
                  </a:lnTo>
                  <a:lnTo>
                    <a:pt x="1036" y="577"/>
                  </a:lnTo>
                  <a:lnTo>
                    <a:pt x="1029" y="571"/>
                  </a:lnTo>
                  <a:lnTo>
                    <a:pt x="1022" y="564"/>
                  </a:lnTo>
                  <a:lnTo>
                    <a:pt x="1008" y="549"/>
                  </a:lnTo>
                  <a:lnTo>
                    <a:pt x="1008" y="549"/>
                  </a:lnTo>
                  <a:lnTo>
                    <a:pt x="989" y="532"/>
                  </a:lnTo>
                  <a:lnTo>
                    <a:pt x="982" y="522"/>
                  </a:lnTo>
                  <a:lnTo>
                    <a:pt x="977" y="517"/>
                  </a:lnTo>
                  <a:lnTo>
                    <a:pt x="975" y="510"/>
                  </a:lnTo>
                  <a:lnTo>
                    <a:pt x="975" y="510"/>
                  </a:lnTo>
                  <a:lnTo>
                    <a:pt x="970" y="490"/>
                  </a:lnTo>
                  <a:lnTo>
                    <a:pt x="966" y="472"/>
                  </a:lnTo>
                  <a:lnTo>
                    <a:pt x="961" y="453"/>
                  </a:lnTo>
                  <a:lnTo>
                    <a:pt x="958" y="444"/>
                  </a:lnTo>
                  <a:lnTo>
                    <a:pt x="952" y="435"/>
                  </a:lnTo>
                  <a:lnTo>
                    <a:pt x="952" y="435"/>
                  </a:lnTo>
                  <a:lnTo>
                    <a:pt x="958" y="431"/>
                  </a:lnTo>
                  <a:lnTo>
                    <a:pt x="963" y="430"/>
                  </a:lnTo>
                  <a:lnTo>
                    <a:pt x="969" y="431"/>
                  </a:lnTo>
                  <a:lnTo>
                    <a:pt x="973" y="432"/>
                  </a:lnTo>
                  <a:lnTo>
                    <a:pt x="983" y="441"/>
                  </a:lnTo>
                  <a:lnTo>
                    <a:pt x="989" y="444"/>
                  </a:lnTo>
                  <a:lnTo>
                    <a:pt x="993" y="446"/>
                  </a:lnTo>
                  <a:lnTo>
                    <a:pt x="993" y="446"/>
                  </a:lnTo>
                  <a:lnTo>
                    <a:pt x="1007" y="452"/>
                  </a:lnTo>
                  <a:lnTo>
                    <a:pt x="1015" y="453"/>
                  </a:lnTo>
                  <a:lnTo>
                    <a:pt x="1024" y="455"/>
                  </a:lnTo>
                  <a:lnTo>
                    <a:pt x="1024" y="455"/>
                  </a:lnTo>
                  <a:lnTo>
                    <a:pt x="1015" y="446"/>
                  </a:lnTo>
                  <a:lnTo>
                    <a:pt x="1003" y="437"/>
                  </a:lnTo>
                  <a:lnTo>
                    <a:pt x="979" y="418"/>
                  </a:lnTo>
                  <a:lnTo>
                    <a:pt x="979" y="418"/>
                  </a:lnTo>
                  <a:lnTo>
                    <a:pt x="976" y="413"/>
                  </a:lnTo>
                  <a:lnTo>
                    <a:pt x="973" y="409"/>
                  </a:lnTo>
                  <a:lnTo>
                    <a:pt x="965" y="399"/>
                  </a:lnTo>
                  <a:lnTo>
                    <a:pt x="961" y="395"/>
                  </a:lnTo>
                  <a:lnTo>
                    <a:pt x="959" y="390"/>
                  </a:lnTo>
                  <a:lnTo>
                    <a:pt x="958" y="386"/>
                  </a:lnTo>
                  <a:lnTo>
                    <a:pt x="959" y="379"/>
                  </a:lnTo>
                  <a:lnTo>
                    <a:pt x="959" y="379"/>
                  </a:lnTo>
                  <a:lnTo>
                    <a:pt x="963" y="379"/>
                  </a:lnTo>
                  <a:lnTo>
                    <a:pt x="966" y="379"/>
                  </a:lnTo>
                  <a:lnTo>
                    <a:pt x="973" y="382"/>
                  </a:lnTo>
                  <a:lnTo>
                    <a:pt x="977" y="385"/>
                  </a:lnTo>
                  <a:lnTo>
                    <a:pt x="984" y="389"/>
                  </a:lnTo>
                  <a:lnTo>
                    <a:pt x="984" y="389"/>
                  </a:lnTo>
                  <a:lnTo>
                    <a:pt x="996" y="388"/>
                  </a:lnTo>
                  <a:lnTo>
                    <a:pt x="1006" y="388"/>
                  </a:lnTo>
                  <a:lnTo>
                    <a:pt x="1015" y="388"/>
                  </a:lnTo>
                  <a:lnTo>
                    <a:pt x="1028" y="386"/>
                  </a:lnTo>
                  <a:lnTo>
                    <a:pt x="1028" y="386"/>
                  </a:lnTo>
                  <a:lnTo>
                    <a:pt x="1043" y="383"/>
                  </a:lnTo>
                  <a:lnTo>
                    <a:pt x="1057" y="378"/>
                  </a:lnTo>
                  <a:lnTo>
                    <a:pt x="1070" y="369"/>
                  </a:lnTo>
                  <a:lnTo>
                    <a:pt x="1081" y="359"/>
                  </a:lnTo>
                  <a:lnTo>
                    <a:pt x="1093" y="350"/>
                  </a:lnTo>
                  <a:lnTo>
                    <a:pt x="1101" y="337"/>
                  </a:lnTo>
                  <a:lnTo>
                    <a:pt x="1109" y="324"/>
                  </a:lnTo>
                  <a:lnTo>
                    <a:pt x="1116" y="310"/>
                  </a:lnTo>
                  <a:lnTo>
                    <a:pt x="1130" y="282"/>
                  </a:lnTo>
                  <a:lnTo>
                    <a:pt x="1145" y="253"/>
                  </a:lnTo>
                  <a:lnTo>
                    <a:pt x="1160" y="225"/>
                  </a:lnTo>
                  <a:lnTo>
                    <a:pt x="1167" y="213"/>
                  </a:lnTo>
                  <a:lnTo>
                    <a:pt x="1177" y="201"/>
                  </a:lnTo>
                  <a:lnTo>
                    <a:pt x="1177" y="201"/>
                  </a:lnTo>
                  <a:lnTo>
                    <a:pt x="1181" y="191"/>
                  </a:lnTo>
                  <a:lnTo>
                    <a:pt x="1187" y="180"/>
                  </a:lnTo>
                  <a:lnTo>
                    <a:pt x="1192" y="171"/>
                  </a:lnTo>
                  <a:lnTo>
                    <a:pt x="1202" y="164"/>
                  </a:lnTo>
                  <a:lnTo>
                    <a:pt x="1202" y="164"/>
                  </a:lnTo>
                  <a:lnTo>
                    <a:pt x="1212" y="149"/>
                  </a:lnTo>
                  <a:lnTo>
                    <a:pt x="1223" y="132"/>
                  </a:lnTo>
                  <a:lnTo>
                    <a:pt x="1234" y="117"/>
                  </a:lnTo>
                  <a:lnTo>
                    <a:pt x="1248" y="102"/>
                  </a:lnTo>
                  <a:lnTo>
                    <a:pt x="1262" y="88"/>
                  </a:lnTo>
                  <a:lnTo>
                    <a:pt x="1279" y="76"/>
                  </a:lnTo>
                  <a:lnTo>
                    <a:pt x="1296" y="63"/>
                  </a:lnTo>
                  <a:lnTo>
                    <a:pt x="1313" y="53"/>
                  </a:lnTo>
                  <a:lnTo>
                    <a:pt x="1333" y="44"/>
                  </a:lnTo>
                  <a:lnTo>
                    <a:pt x="1351" y="35"/>
                  </a:lnTo>
                  <a:lnTo>
                    <a:pt x="1372" y="29"/>
                  </a:lnTo>
                  <a:lnTo>
                    <a:pt x="1393" y="25"/>
                  </a:lnTo>
                  <a:lnTo>
                    <a:pt x="1414" y="22"/>
                  </a:lnTo>
                  <a:lnTo>
                    <a:pt x="1436" y="21"/>
                  </a:lnTo>
                  <a:lnTo>
                    <a:pt x="1459" y="22"/>
                  </a:lnTo>
                  <a:lnTo>
                    <a:pt x="1481" y="27"/>
                  </a:lnTo>
                  <a:lnTo>
                    <a:pt x="1481" y="27"/>
                  </a:lnTo>
                  <a:lnTo>
                    <a:pt x="1493" y="29"/>
                  </a:lnTo>
                  <a:lnTo>
                    <a:pt x="1504" y="34"/>
                  </a:lnTo>
                  <a:lnTo>
                    <a:pt x="1528" y="44"/>
                  </a:lnTo>
                  <a:lnTo>
                    <a:pt x="1528" y="44"/>
                  </a:lnTo>
                  <a:lnTo>
                    <a:pt x="1542" y="32"/>
                  </a:lnTo>
                  <a:lnTo>
                    <a:pt x="1557" y="22"/>
                  </a:lnTo>
                  <a:lnTo>
                    <a:pt x="1574" y="14"/>
                  </a:lnTo>
                  <a:lnTo>
                    <a:pt x="1591" y="8"/>
                  </a:lnTo>
                  <a:lnTo>
                    <a:pt x="1609" y="4"/>
                  </a:lnTo>
                  <a:lnTo>
                    <a:pt x="1627" y="1"/>
                  </a:lnTo>
                  <a:lnTo>
                    <a:pt x="1647" y="0"/>
                  </a:lnTo>
                  <a:lnTo>
                    <a:pt x="1667" y="0"/>
                  </a:lnTo>
                  <a:lnTo>
                    <a:pt x="1686" y="1"/>
                  </a:lnTo>
                  <a:lnTo>
                    <a:pt x="1706" y="4"/>
                  </a:lnTo>
                  <a:lnTo>
                    <a:pt x="1726" y="8"/>
                  </a:lnTo>
                  <a:lnTo>
                    <a:pt x="1745" y="13"/>
                  </a:lnTo>
                  <a:lnTo>
                    <a:pt x="1764" y="18"/>
                  </a:lnTo>
                  <a:lnTo>
                    <a:pt x="1782" y="24"/>
                  </a:lnTo>
                  <a:lnTo>
                    <a:pt x="1799" y="31"/>
                  </a:lnTo>
                  <a:lnTo>
                    <a:pt x="1816" y="38"/>
                  </a:lnTo>
                  <a:lnTo>
                    <a:pt x="1816" y="38"/>
                  </a:lnTo>
                  <a:lnTo>
                    <a:pt x="1816" y="45"/>
                  </a:lnTo>
                  <a:lnTo>
                    <a:pt x="1814" y="49"/>
                  </a:lnTo>
                  <a:lnTo>
                    <a:pt x="1810" y="52"/>
                  </a:lnTo>
                  <a:lnTo>
                    <a:pt x="1804" y="52"/>
                  </a:lnTo>
                  <a:lnTo>
                    <a:pt x="1804" y="52"/>
                  </a:lnTo>
                  <a:lnTo>
                    <a:pt x="1825" y="63"/>
                  </a:lnTo>
                  <a:lnTo>
                    <a:pt x="1845" y="74"/>
                  </a:lnTo>
                  <a:lnTo>
                    <a:pt x="1865" y="86"/>
                  </a:lnTo>
                  <a:lnTo>
                    <a:pt x="1882" y="100"/>
                  </a:lnTo>
                  <a:lnTo>
                    <a:pt x="1898" y="115"/>
                  </a:lnTo>
                  <a:lnTo>
                    <a:pt x="1912" y="132"/>
                  </a:lnTo>
                  <a:lnTo>
                    <a:pt x="1924" y="150"/>
                  </a:lnTo>
                  <a:lnTo>
                    <a:pt x="1928" y="160"/>
                  </a:lnTo>
                  <a:lnTo>
                    <a:pt x="1932" y="170"/>
                  </a:lnTo>
                  <a:lnTo>
                    <a:pt x="1932" y="170"/>
                  </a:lnTo>
                  <a:lnTo>
                    <a:pt x="1942" y="170"/>
                  </a:lnTo>
                  <a:lnTo>
                    <a:pt x="1952" y="170"/>
                  </a:lnTo>
                  <a:lnTo>
                    <a:pt x="1955" y="170"/>
                  </a:lnTo>
                  <a:lnTo>
                    <a:pt x="1959" y="171"/>
                  </a:lnTo>
                  <a:lnTo>
                    <a:pt x="1962" y="174"/>
                  </a:lnTo>
                  <a:lnTo>
                    <a:pt x="1964" y="178"/>
                  </a:lnTo>
                  <a:lnTo>
                    <a:pt x="1964" y="178"/>
                  </a:lnTo>
                  <a:lnTo>
                    <a:pt x="1963" y="181"/>
                  </a:lnTo>
                  <a:lnTo>
                    <a:pt x="1962" y="184"/>
                  </a:lnTo>
                  <a:lnTo>
                    <a:pt x="1957" y="187"/>
                  </a:lnTo>
                  <a:lnTo>
                    <a:pt x="1947" y="190"/>
                  </a:lnTo>
                  <a:lnTo>
                    <a:pt x="1947" y="190"/>
                  </a:lnTo>
                  <a:lnTo>
                    <a:pt x="1963" y="219"/>
                  </a:lnTo>
                  <a:lnTo>
                    <a:pt x="1978" y="249"/>
                  </a:lnTo>
                  <a:lnTo>
                    <a:pt x="1997" y="278"/>
                  </a:lnTo>
                  <a:lnTo>
                    <a:pt x="2006" y="292"/>
                  </a:lnTo>
                  <a:lnTo>
                    <a:pt x="2016" y="305"/>
                  </a:lnTo>
                  <a:lnTo>
                    <a:pt x="2028" y="316"/>
                  </a:lnTo>
                  <a:lnTo>
                    <a:pt x="2040" y="326"/>
                  </a:lnTo>
                  <a:lnTo>
                    <a:pt x="2053" y="334"/>
                  </a:lnTo>
                  <a:lnTo>
                    <a:pt x="2067" y="341"/>
                  </a:lnTo>
                  <a:lnTo>
                    <a:pt x="2082" y="345"/>
                  </a:lnTo>
                  <a:lnTo>
                    <a:pt x="2099" y="348"/>
                  </a:lnTo>
                  <a:lnTo>
                    <a:pt x="2116" y="348"/>
                  </a:lnTo>
                  <a:lnTo>
                    <a:pt x="2136" y="345"/>
                  </a:lnTo>
                  <a:lnTo>
                    <a:pt x="2136" y="345"/>
                  </a:lnTo>
                  <a:lnTo>
                    <a:pt x="2138" y="341"/>
                  </a:lnTo>
                  <a:lnTo>
                    <a:pt x="2143" y="337"/>
                  </a:lnTo>
                  <a:lnTo>
                    <a:pt x="2150" y="327"/>
                  </a:lnTo>
                  <a:lnTo>
                    <a:pt x="2154" y="324"/>
                  </a:lnTo>
                  <a:lnTo>
                    <a:pt x="2158" y="322"/>
                  </a:lnTo>
                  <a:lnTo>
                    <a:pt x="2162" y="322"/>
                  </a:lnTo>
                  <a:lnTo>
                    <a:pt x="2168" y="324"/>
                  </a:lnTo>
                  <a:lnTo>
                    <a:pt x="2168" y="324"/>
                  </a:lnTo>
                  <a:lnTo>
                    <a:pt x="2169" y="343"/>
                  </a:lnTo>
                  <a:lnTo>
                    <a:pt x="2168" y="359"/>
                  </a:lnTo>
                  <a:lnTo>
                    <a:pt x="2166" y="378"/>
                  </a:lnTo>
                  <a:lnTo>
                    <a:pt x="2164" y="395"/>
                  </a:lnTo>
                  <a:lnTo>
                    <a:pt x="2159" y="410"/>
                  </a:lnTo>
                  <a:lnTo>
                    <a:pt x="2154" y="425"/>
                  </a:lnTo>
                  <a:lnTo>
                    <a:pt x="2147" y="439"/>
                  </a:lnTo>
                  <a:lnTo>
                    <a:pt x="2138" y="452"/>
                  </a:lnTo>
                  <a:lnTo>
                    <a:pt x="2130" y="463"/>
                  </a:lnTo>
                  <a:lnTo>
                    <a:pt x="2119" y="475"/>
                  </a:lnTo>
                  <a:lnTo>
                    <a:pt x="2108" y="483"/>
                  </a:lnTo>
                  <a:lnTo>
                    <a:pt x="2093" y="490"/>
                  </a:lnTo>
                  <a:lnTo>
                    <a:pt x="2079" y="496"/>
                  </a:lnTo>
                  <a:lnTo>
                    <a:pt x="2063" y="500"/>
                  </a:lnTo>
                  <a:lnTo>
                    <a:pt x="2046" y="501"/>
                  </a:lnTo>
                  <a:lnTo>
                    <a:pt x="2026" y="500"/>
                  </a:lnTo>
                  <a:lnTo>
                    <a:pt x="2026" y="500"/>
                  </a:lnTo>
                  <a:close/>
                  <a:moveTo>
                    <a:pt x="1181" y="584"/>
                  </a:moveTo>
                  <a:lnTo>
                    <a:pt x="1181" y="584"/>
                  </a:lnTo>
                  <a:lnTo>
                    <a:pt x="1180" y="585"/>
                  </a:lnTo>
                  <a:lnTo>
                    <a:pt x="1178" y="585"/>
                  </a:lnTo>
                  <a:lnTo>
                    <a:pt x="1180" y="587"/>
                  </a:lnTo>
                  <a:lnTo>
                    <a:pt x="1180" y="587"/>
                  </a:lnTo>
                  <a:lnTo>
                    <a:pt x="1195" y="595"/>
                  </a:lnTo>
                  <a:lnTo>
                    <a:pt x="1213" y="604"/>
                  </a:lnTo>
                  <a:lnTo>
                    <a:pt x="1234" y="611"/>
                  </a:lnTo>
                  <a:lnTo>
                    <a:pt x="1257" y="615"/>
                  </a:lnTo>
                  <a:lnTo>
                    <a:pt x="1279" y="616"/>
                  </a:lnTo>
                  <a:lnTo>
                    <a:pt x="1291" y="616"/>
                  </a:lnTo>
                  <a:lnTo>
                    <a:pt x="1300" y="615"/>
                  </a:lnTo>
                  <a:lnTo>
                    <a:pt x="1312" y="614"/>
                  </a:lnTo>
                  <a:lnTo>
                    <a:pt x="1320" y="611"/>
                  </a:lnTo>
                  <a:lnTo>
                    <a:pt x="1330" y="605"/>
                  </a:lnTo>
                  <a:lnTo>
                    <a:pt x="1337" y="601"/>
                  </a:lnTo>
                  <a:lnTo>
                    <a:pt x="1337" y="601"/>
                  </a:lnTo>
                  <a:lnTo>
                    <a:pt x="1341" y="597"/>
                  </a:lnTo>
                  <a:lnTo>
                    <a:pt x="1344" y="591"/>
                  </a:lnTo>
                  <a:lnTo>
                    <a:pt x="1349" y="578"/>
                  </a:lnTo>
                  <a:lnTo>
                    <a:pt x="1356" y="567"/>
                  </a:lnTo>
                  <a:lnTo>
                    <a:pt x="1361" y="563"/>
                  </a:lnTo>
                  <a:lnTo>
                    <a:pt x="1363" y="562"/>
                  </a:lnTo>
                  <a:lnTo>
                    <a:pt x="1363" y="562"/>
                  </a:lnTo>
                  <a:lnTo>
                    <a:pt x="1368" y="562"/>
                  </a:lnTo>
                  <a:lnTo>
                    <a:pt x="1371" y="563"/>
                  </a:lnTo>
                  <a:lnTo>
                    <a:pt x="1372" y="564"/>
                  </a:lnTo>
                  <a:lnTo>
                    <a:pt x="1373" y="567"/>
                  </a:lnTo>
                  <a:lnTo>
                    <a:pt x="1373" y="573"/>
                  </a:lnTo>
                  <a:lnTo>
                    <a:pt x="1371" y="581"/>
                  </a:lnTo>
                  <a:lnTo>
                    <a:pt x="1365" y="597"/>
                  </a:lnTo>
                  <a:lnTo>
                    <a:pt x="1363" y="604"/>
                  </a:lnTo>
                  <a:lnTo>
                    <a:pt x="1363" y="609"/>
                  </a:lnTo>
                  <a:lnTo>
                    <a:pt x="1363" y="609"/>
                  </a:lnTo>
                  <a:lnTo>
                    <a:pt x="1372" y="605"/>
                  </a:lnTo>
                  <a:lnTo>
                    <a:pt x="1378" y="601"/>
                  </a:lnTo>
                  <a:lnTo>
                    <a:pt x="1385" y="595"/>
                  </a:lnTo>
                  <a:lnTo>
                    <a:pt x="1389" y="588"/>
                  </a:lnTo>
                  <a:lnTo>
                    <a:pt x="1399" y="574"/>
                  </a:lnTo>
                  <a:lnTo>
                    <a:pt x="1406" y="559"/>
                  </a:lnTo>
                  <a:lnTo>
                    <a:pt x="1417" y="525"/>
                  </a:lnTo>
                  <a:lnTo>
                    <a:pt x="1425" y="510"/>
                  </a:lnTo>
                  <a:lnTo>
                    <a:pt x="1434" y="496"/>
                  </a:lnTo>
                  <a:lnTo>
                    <a:pt x="1434" y="496"/>
                  </a:lnTo>
                  <a:lnTo>
                    <a:pt x="1403" y="496"/>
                  </a:lnTo>
                  <a:lnTo>
                    <a:pt x="1378" y="494"/>
                  </a:lnTo>
                  <a:lnTo>
                    <a:pt x="1354" y="490"/>
                  </a:lnTo>
                  <a:lnTo>
                    <a:pt x="1330" y="484"/>
                  </a:lnTo>
                  <a:lnTo>
                    <a:pt x="1330" y="484"/>
                  </a:lnTo>
                  <a:lnTo>
                    <a:pt x="1317" y="480"/>
                  </a:lnTo>
                  <a:lnTo>
                    <a:pt x="1303" y="476"/>
                  </a:lnTo>
                  <a:lnTo>
                    <a:pt x="1291" y="469"/>
                  </a:lnTo>
                  <a:lnTo>
                    <a:pt x="1286" y="465"/>
                  </a:lnTo>
                  <a:lnTo>
                    <a:pt x="1282" y="461"/>
                  </a:lnTo>
                  <a:lnTo>
                    <a:pt x="1282" y="461"/>
                  </a:lnTo>
                  <a:lnTo>
                    <a:pt x="1288" y="456"/>
                  </a:lnTo>
                  <a:lnTo>
                    <a:pt x="1293" y="455"/>
                  </a:lnTo>
                  <a:lnTo>
                    <a:pt x="1299" y="453"/>
                  </a:lnTo>
                  <a:lnTo>
                    <a:pt x="1306" y="453"/>
                  </a:lnTo>
                  <a:lnTo>
                    <a:pt x="1320" y="455"/>
                  </a:lnTo>
                  <a:lnTo>
                    <a:pt x="1327" y="455"/>
                  </a:lnTo>
                  <a:lnTo>
                    <a:pt x="1335" y="453"/>
                  </a:lnTo>
                  <a:lnTo>
                    <a:pt x="1335" y="453"/>
                  </a:lnTo>
                  <a:lnTo>
                    <a:pt x="1345" y="451"/>
                  </a:lnTo>
                  <a:lnTo>
                    <a:pt x="1355" y="445"/>
                  </a:lnTo>
                  <a:lnTo>
                    <a:pt x="1363" y="439"/>
                  </a:lnTo>
                  <a:lnTo>
                    <a:pt x="1372" y="432"/>
                  </a:lnTo>
                  <a:lnTo>
                    <a:pt x="1386" y="418"/>
                  </a:lnTo>
                  <a:lnTo>
                    <a:pt x="1393" y="413"/>
                  </a:lnTo>
                  <a:lnTo>
                    <a:pt x="1400" y="410"/>
                  </a:lnTo>
                  <a:lnTo>
                    <a:pt x="1400" y="410"/>
                  </a:lnTo>
                  <a:lnTo>
                    <a:pt x="1393" y="420"/>
                  </a:lnTo>
                  <a:lnTo>
                    <a:pt x="1386" y="430"/>
                  </a:lnTo>
                  <a:lnTo>
                    <a:pt x="1378" y="439"/>
                  </a:lnTo>
                  <a:lnTo>
                    <a:pt x="1368" y="448"/>
                  </a:lnTo>
                  <a:lnTo>
                    <a:pt x="1358" y="455"/>
                  </a:lnTo>
                  <a:lnTo>
                    <a:pt x="1347" y="461"/>
                  </a:lnTo>
                  <a:lnTo>
                    <a:pt x="1334" y="465"/>
                  </a:lnTo>
                  <a:lnTo>
                    <a:pt x="1320" y="468"/>
                  </a:lnTo>
                  <a:lnTo>
                    <a:pt x="1320" y="468"/>
                  </a:lnTo>
                  <a:lnTo>
                    <a:pt x="1338" y="473"/>
                  </a:lnTo>
                  <a:lnTo>
                    <a:pt x="1356" y="479"/>
                  </a:lnTo>
                  <a:lnTo>
                    <a:pt x="1375" y="482"/>
                  </a:lnTo>
                  <a:lnTo>
                    <a:pt x="1393" y="483"/>
                  </a:lnTo>
                  <a:lnTo>
                    <a:pt x="1413" y="483"/>
                  </a:lnTo>
                  <a:lnTo>
                    <a:pt x="1431" y="480"/>
                  </a:lnTo>
                  <a:lnTo>
                    <a:pt x="1449" y="477"/>
                  </a:lnTo>
                  <a:lnTo>
                    <a:pt x="1466" y="472"/>
                  </a:lnTo>
                  <a:lnTo>
                    <a:pt x="1483" y="466"/>
                  </a:lnTo>
                  <a:lnTo>
                    <a:pt x="1500" y="458"/>
                  </a:lnTo>
                  <a:lnTo>
                    <a:pt x="1515" y="449"/>
                  </a:lnTo>
                  <a:lnTo>
                    <a:pt x="1529" y="439"/>
                  </a:lnTo>
                  <a:lnTo>
                    <a:pt x="1542" y="428"/>
                  </a:lnTo>
                  <a:lnTo>
                    <a:pt x="1554" y="416"/>
                  </a:lnTo>
                  <a:lnTo>
                    <a:pt x="1564" y="403"/>
                  </a:lnTo>
                  <a:lnTo>
                    <a:pt x="1574" y="389"/>
                  </a:lnTo>
                  <a:lnTo>
                    <a:pt x="1574" y="389"/>
                  </a:lnTo>
                  <a:lnTo>
                    <a:pt x="1575" y="379"/>
                  </a:lnTo>
                  <a:lnTo>
                    <a:pt x="1575" y="369"/>
                  </a:lnTo>
                  <a:lnTo>
                    <a:pt x="1575" y="359"/>
                  </a:lnTo>
                  <a:lnTo>
                    <a:pt x="1577" y="355"/>
                  </a:lnTo>
                  <a:lnTo>
                    <a:pt x="1578" y="352"/>
                  </a:lnTo>
                  <a:lnTo>
                    <a:pt x="1578" y="352"/>
                  </a:lnTo>
                  <a:lnTo>
                    <a:pt x="1581" y="351"/>
                  </a:lnTo>
                  <a:lnTo>
                    <a:pt x="1582" y="350"/>
                  </a:lnTo>
                  <a:lnTo>
                    <a:pt x="1584" y="348"/>
                  </a:lnTo>
                  <a:lnTo>
                    <a:pt x="1585" y="348"/>
                  </a:lnTo>
                  <a:lnTo>
                    <a:pt x="1585" y="348"/>
                  </a:lnTo>
                  <a:lnTo>
                    <a:pt x="1590" y="351"/>
                  </a:lnTo>
                  <a:lnTo>
                    <a:pt x="1592" y="354"/>
                  </a:lnTo>
                  <a:lnTo>
                    <a:pt x="1595" y="358"/>
                  </a:lnTo>
                  <a:lnTo>
                    <a:pt x="1595" y="362"/>
                  </a:lnTo>
                  <a:lnTo>
                    <a:pt x="1597" y="372"/>
                  </a:lnTo>
                  <a:lnTo>
                    <a:pt x="1599" y="383"/>
                  </a:lnTo>
                  <a:lnTo>
                    <a:pt x="1599" y="383"/>
                  </a:lnTo>
                  <a:lnTo>
                    <a:pt x="1597" y="388"/>
                  </a:lnTo>
                  <a:lnTo>
                    <a:pt x="1594" y="393"/>
                  </a:lnTo>
                  <a:lnTo>
                    <a:pt x="1592" y="404"/>
                  </a:lnTo>
                  <a:lnTo>
                    <a:pt x="1590" y="417"/>
                  </a:lnTo>
                  <a:lnTo>
                    <a:pt x="1588" y="423"/>
                  </a:lnTo>
                  <a:lnTo>
                    <a:pt x="1585" y="428"/>
                  </a:lnTo>
                  <a:lnTo>
                    <a:pt x="1585" y="428"/>
                  </a:lnTo>
                  <a:lnTo>
                    <a:pt x="1611" y="421"/>
                  </a:lnTo>
                  <a:lnTo>
                    <a:pt x="1633" y="413"/>
                  </a:lnTo>
                  <a:lnTo>
                    <a:pt x="1654" y="403"/>
                  </a:lnTo>
                  <a:lnTo>
                    <a:pt x="1674" y="392"/>
                  </a:lnTo>
                  <a:lnTo>
                    <a:pt x="1691" y="379"/>
                  </a:lnTo>
                  <a:lnTo>
                    <a:pt x="1706" y="364"/>
                  </a:lnTo>
                  <a:lnTo>
                    <a:pt x="1720" y="347"/>
                  </a:lnTo>
                  <a:lnTo>
                    <a:pt x="1731" y="327"/>
                  </a:lnTo>
                  <a:lnTo>
                    <a:pt x="1731" y="327"/>
                  </a:lnTo>
                  <a:lnTo>
                    <a:pt x="1738" y="312"/>
                  </a:lnTo>
                  <a:lnTo>
                    <a:pt x="1743" y="296"/>
                  </a:lnTo>
                  <a:lnTo>
                    <a:pt x="1747" y="281"/>
                  </a:lnTo>
                  <a:lnTo>
                    <a:pt x="1748" y="264"/>
                  </a:lnTo>
                  <a:lnTo>
                    <a:pt x="1748" y="249"/>
                  </a:lnTo>
                  <a:lnTo>
                    <a:pt x="1747" y="232"/>
                  </a:lnTo>
                  <a:lnTo>
                    <a:pt x="1744" y="213"/>
                  </a:lnTo>
                  <a:lnTo>
                    <a:pt x="1740" y="197"/>
                  </a:lnTo>
                  <a:lnTo>
                    <a:pt x="1740" y="197"/>
                  </a:lnTo>
                  <a:lnTo>
                    <a:pt x="1737" y="188"/>
                  </a:lnTo>
                  <a:lnTo>
                    <a:pt x="1733" y="181"/>
                  </a:lnTo>
                  <a:lnTo>
                    <a:pt x="1731" y="177"/>
                  </a:lnTo>
                  <a:lnTo>
                    <a:pt x="1731" y="174"/>
                  </a:lnTo>
                  <a:lnTo>
                    <a:pt x="1733" y="170"/>
                  </a:lnTo>
                  <a:lnTo>
                    <a:pt x="1734" y="166"/>
                  </a:lnTo>
                  <a:lnTo>
                    <a:pt x="1734" y="166"/>
                  </a:lnTo>
                  <a:lnTo>
                    <a:pt x="1738" y="166"/>
                  </a:lnTo>
                  <a:lnTo>
                    <a:pt x="1741" y="167"/>
                  </a:lnTo>
                  <a:lnTo>
                    <a:pt x="1747" y="171"/>
                  </a:lnTo>
                  <a:lnTo>
                    <a:pt x="1747" y="171"/>
                  </a:lnTo>
                  <a:lnTo>
                    <a:pt x="1745" y="177"/>
                  </a:lnTo>
                  <a:lnTo>
                    <a:pt x="1745" y="183"/>
                  </a:lnTo>
                  <a:lnTo>
                    <a:pt x="1750" y="195"/>
                  </a:lnTo>
                  <a:lnTo>
                    <a:pt x="1755" y="206"/>
                  </a:lnTo>
                  <a:lnTo>
                    <a:pt x="1757" y="213"/>
                  </a:lnTo>
                  <a:lnTo>
                    <a:pt x="1758" y="219"/>
                  </a:lnTo>
                  <a:lnTo>
                    <a:pt x="1758" y="219"/>
                  </a:lnTo>
                  <a:lnTo>
                    <a:pt x="1759" y="220"/>
                  </a:lnTo>
                  <a:lnTo>
                    <a:pt x="1762" y="222"/>
                  </a:lnTo>
                  <a:lnTo>
                    <a:pt x="1765" y="223"/>
                  </a:lnTo>
                  <a:lnTo>
                    <a:pt x="1766" y="226"/>
                  </a:lnTo>
                  <a:lnTo>
                    <a:pt x="1766" y="226"/>
                  </a:lnTo>
                  <a:lnTo>
                    <a:pt x="1771" y="240"/>
                  </a:lnTo>
                  <a:lnTo>
                    <a:pt x="1776" y="254"/>
                  </a:lnTo>
                  <a:lnTo>
                    <a:pt x="1785" y="268"/>
                  </a:lnTo>
                  <a:lnTo>
                    <a:pt x="1794" y="279"/>
                  </a:lnTo>
                  <a:lnTo>
                    <a:pt x="1806" y="291"/>
                  </a:lnTo>
                  <a:lnTo>
                    <a:pt x="1820" y="300"/>
                  </a:lnTo>
                  <a:lnTo>
                    <a:pt x="1834" y="309"/>
                  </a:lnTo>
                  <a:lnTo>
                    <a:pt x="1848" y="317"/>
                  </a:lnTo>
                  <a:lnTo>
                    <a:pt x="1848" y="317"/>
                  </a:lnTo>
                  <a:lnTo>
                    <a:pt x="1856" y="327"/>
                  </a:lnTo>
                  <a:lnTo>
                    <a:pt x="1865" y="338"/>
                  </a:lnTo>
                  <a:lnTo>
                    <a:pt x="1873" y="350"/>
                  </a:lnTo>
                  <a:lnTo>
                    <a:pt x="1877" y="355"/>
                  </a:lnTo>
                  <a:lnTo>
                    <a:pt x="1880" y="362"/>
                  </a:lnTo>
                  <a:lnTo>
                    <a:pt x="1880" y="362"/>
                  </a:lnTo>
                  <a:lnTo>
                    <a:pt x="1882" y="369"/>
                  </a:lnTo>
                  <a:lnTo>
                    <a:pt x="1883" y="378"/>
                  </a:lnTo>
                  <a:lnTo>
                    <a:pt x="1886" y="385"/>
                  </a:lnTo>
                  <a:lnTo>
                    <a:pt x="1887" y="388"/>
                  </a:lnTo>
                  <a:lnTo>
                    <a:pt x="1890" y="390"/>
                  </a:lnTo>
                  <a:lnTo>
                    <a:pt x="1890" y="390"/>
                  </a:lnTo>
                  <a:lnTo>
                    <a:pt x="1893" y="385"/>
                  </a:lnTo>
                  <a:lnTo>
                    <a:pt x="1893" y="380"/>
                  </a:lnTo>
                  <a:lnTo>
                    <a:pt x="1891" y="372"/>
                  </a:lnTo>
                  <a:lnTo>
                    <a:pt x="1890" y="362"/>
                  </a:lnTo>
                  <a:lnTo>
                    <a:pt x="1889" y="352"/>
                  </a:lnTo>
                  <a:lnTo>
                    <a:pt x="1889" y="352"/>
                  </a:lnTo>
                  <a:lnTo>
                    <a:pt x="1894" y="350"/>
                  </a:lnTo>
                  <a:lnTo>
                    <a:pt x="1898" y="350"/>
                  </a:lnTo>
                  <a:lnTo>
                    <a:pt x="1901" y="351"/>
                  </a:lnTo>
                  <a:lnTo>
                    <a:pt x="1904" y="354"/>
                  </a:lnTo>
                  <a:lnTo>
                    <a:pt x="1908" y="359"/>
                  </a:lnTo>
                  <a:lnTo>
                    <a:pt x="1912" y="366"/>
                  </a:lnTo>
                  <a:lnTo>
                    <a:pt x="1912" y="366"/>
                  </a:lnTo>
                  <a:lnTo>
                    <a:pt x="1912" y="368"/>
                  </a:lnTo>
                  <a:lnTo>
                    <a:pt x="1911" y="368"/>
                  </a:lnTo>
                  <a:lnTo>
                    <a:pt x="1908" y="368"/>
                  </a:lnTo>
                  <a:lnTo>
                    <a:pt x="1908" y="369"/>
                  </a:lnTo>
                  <a:lnTo>
                    <a:pt x="1908" y="369"/>
                  </a:lnTo>
                  <a:lnTo>
                    <a:pt x="1912" y="378"/>
                  </a:lnTo>
                  <a:lnTo>
                    <a:pt x="1917" y="389"/>
                  </a:lnTo>
                  <a:lnTo>
                    <a:pt x="1918" y="399"/>
                  </a:lnTo>
                  <a:lnTo>
                    <a:pt x="1918" y="410"/>
                  </a:lnTo>
                  <a:lnTo>
                    <a:pt x="1918" y="421"/>
                  </a:lnTo>
                  <a:lnTo>
                    <a:pt x="1917" y="432"/>
                  </a:lnTo>
                  <a:lnTo>
                    <a:pt x="1911" y="455"/>
                  </a:lnTo>
                  <a:lnTo>
                    <a:pt x="1911" y="455"/>
                  </a:lnTo>
                  <a:lnTo>
                    <a:pt x="1917" y="453"/>
                  </a:lnTo>
                  <a:lnTo>
                    <a:pt x="1922" y="451"/>
                  </a:lnTo>
                  <a:lnTo>
                    <a:pt x="1925" y="446"/>
                  </a:lnTo>
                  <a:lnTo>
                    <a:pt x="1928" y="441"/>
                  </a:lnTo>
                  <a:lnTo>
                    <a:pt x="1933" y="431"/>
                  </a:lnTo>
                  <a:lnTo>
                    <a:pt x="1936" y="425"/>
                  </a:lnTo>
                  <a:lnTo>
                    <a:pt x="1939" y="421"/>
                  </a:lnTo>
                  <a:lnTo>
                    <a:pt x="1939" y="421"/>
                  </a:lnTo>
                  <a:lnTo>
                    <a:pt x="1947" y="404"/>
                  </a:lnTo>
                  <a:lnTo>
                    <a:pt x="1955" y="388"/>
                  </a:lnTo>
                  <a:lnTo>
                    <a:pt x="1960" y="369"/>
                  </a:lnTo>
                  <a:lnTo>
                    <a:pt x="1963" y="359"/>
                  </a:lnTo>
                  <a:lnTo>
                    <a:pt x="1964" y="348"/>
                  </a:lnTo>
                  <a:lnTo>
                    <a:pt x="1964" y="348"/>
                  </a:lnTo>
                  <a:lnTo>
                    <a:pt x="1964" y="333"/>
                  </a:lnTo>
                  <a:lnTo>
                    <a:pt x="1963" y="319"/>
                  </a:lnTo>
                  <a:lnTo>
                    <a:pt x="1960" y="305"/>
                  </a:lnTo>
                  <a:lnTo>
                    <a:pt x="1956" y="292"/>
                  </a:lnTo>
                  <a:lnTo>
                    <a:pt x="1950" y="279"/>
                  </a:lnTo>
                  <a:lnTo>
                    <a:pt x="1946" y="268"/>
                  </a:lnTo>
                  <a:lnTo>
                    <a:pt x="1933" y="247"/>
                  </a:lnTo>
                  <a:lnTo>
                    <a:pt x="1933" y="247"/>
                  </a:lnTo>
                  <a:lnTo>
                    <a:pt x="1914" y="218"/>
                  </a:lnTo>
                  <a:lnTo>
                    <a:pt x="1905" y="202"/>
                  </a:lnTo>
                  <a:lnTo>
                    <a:pt x="1903" y="195"/>
                  </a:lnTo>
                  <a:lnTo>
                    <a:pt x="1903" y="191"/>
                  </a:lnTo>
                  <a:lnTo>
                    <a:pt x="1903" y="191"/>
                  </a:lnTo>
                  <a:lnTo>
                    <a:pt x="1904" y="187"/>
                  </a:lnTo>
                  <a:lnTo>
                    <a:pt x="1907" y="185"/>
                  </a:lnTo>
                  <a:lnTo>
                    <a:pt x="1914" y="183"/>
                  </a:lnTo>
                  <a:lnTo>
                    <a:pt x="1921" y="181"/>
                  </a:lnTo>
                  <a:lnTo>
                    <a:pt x="1924" y="180"/>
                  </a:lnTo>
                  <a:lnTo>
                    <a:pt x="1925" y="178"/>
                  </a:lnTo>
                  <a:lnTo>
                    <a:pt x="1925" y="178"/>
                  </a:lnTo>
                  <a:lnTo>
                    <a:pt x="1915" y="174"/>
                  </a:lnTo>
                  <a:lnTo>
                    <a:pt x="1904" y="168"/>
                  </a:lnTo>
                  <a:lnTo>
                    <a:pt x="1886" y="156"/>
                  </a:lnTo>
                  <a:lnTo>
                    <a:pt x="1849" y="128"/>
                  </a:lnTo>
                  <a:lnTo>
                    <a:pt x="1831" y="115"/>
                  </a:lnTo>
                  <a:lnTo>
                    <a:pt x="1821" y="110"/>
                  </a:lnTo>
                  <a:lnTo>
                    <a:pt x="1810" y="105"/>
                  </a:lnTo>
                  <a:lnTo>
                    <a:pt x="1799" y="101"/>
                  </a:lnTo>
                  <a:lnTo>
                    <a:pt x="1787" y="100"/>
                  </a:lnTo>
                  <a:lnTo>
                    <a:pt x="1775" y="100"/>
                  </a:lnTo>
                  <a:lnTo>
                    <a:pt x="1761" y="101"/>
                  </a:lnTo>
                  <a:lnTo>
                    <a:pt x="1761" y="101"/>
                  </a:lnTo>
                  <a:lnTo>
                    <a:pt x="1755" y="97"/>
                  </a:lnTo>
                  <a:lnTo>
                    <a:pt x="1754" y="94"/>
                  </a:lnTo>
                  <a:lnTo>
                    <a:pt x="1754" y="90"/>
                  </a:lnTo>
                  <a:lnTo>
                    <a:pt x="1754" y="90"/>
                  </a:lnTo>
                  <a:lnTo>
                    <a:pt x="1764" y="87"/>
                  </a:lnTo>
                  <a:lnTo>
                    <a:pt x="1773" y="84"/>
                  </a:lnTo>
                  <a:lnTo>
                    <a:pt x="1782" y="84"/>
                  </a:lnTo>
                  <a:lnTo>
                    <a:pt x="1790" y="86"/>
                  </a:lnTo>
                  <a:lnTo>
                    <a:pt x="1799" y="87"/>
                  </a:lnTo>
                  <a:lnTo>
                    <a:pt x="1807" y="88"/>
                  </a:lnTo>
                  <a:lnTo>
                    <a:pt x="1824" y="95"/>
                  </a:lnTo>
                  <a:lnTo>
                    <a:pt x="1839" y="104"/>
                  </a:lnTo>
                  <a:lnTo>
                    <a:pt x="1853" y="114"/>
                  </a:lnTo>
                  <a:lnTo>
                    <a:pt x="1867" y="124"/>
                  </a:lnTo>
                  <a:lnTo>
                    <a:pt x="1882" y="132"/>
                  </a:lnTo>
                  <a:lnTo>
                    <a:pt x="1882" y="132"/>
                  </a:lnTo>
                  <a:lnTo>
                    <a:pt x="1884" y="138"/>
                  </a:lnTo>
                  <a:lnTo>
                    <a:pt x="1889" y="142"/>
                  </a:lnTo>
                  <a:lnTo>
                    <a:pt x="1893" y="147"/>
                  </a:lnTo>
                  <a:lnTo>
                    <a:pt x="1897" y="150"/>
                  </a:lnTo>
                  <a:lnTo>
                    <a:pt x="1908" y="157"/>
                  </a:lnTo>
                  <a:lnTo>
                    <a:pt x="1919" y="163"/>
                  </a:lnTo>
                  <a:lnTo>
                    <a:pt x="1919" y="163"/>
                  </a:lnTo>
                  <a:lnTo>
                    <a:pt x="1907" y="145"/>
                  </a:lnTo>
                  <a:lnTo>
                    <a:pt x="1891" y="128"/>
                  </a:lnTo>
                  <a:lnTo>
                    <a:pt x="1874" y="111"/>
                  </a:lnTo>
                  <a:lnTo>
                    <a:pt x="1856" y="97"/>
                  </a:lnTo>
                  <a:lnTo>
                    <a:pt x="1837" y="84"/>
                  </a:lnTo>
                  <a:lnTo>
                    <a:pt x="1816" y="76"/>
                  </a:lnTo>
                  <a:lnTo>
                    <a:pt x="1804" y="72"/>
                  </a:lnTo>
                  <a:lnTo>
                    <a:pt x="1793" y="69"/>
                  </a:lnTo>
                  <a:lnTo>
                    <a:pt x="1782" y="67"/>
                  </a:lnTo>
                  <a:lnTo>
                    <a:pt x="1769" y="66"/>
                  </a:lnTo>
                  <a:lnTo>
                    <a:pt x="1769" y="66"/>
                  </a:lnTo>
                  <a:lnTo>
                    <a:pt x="1766" y="62"/>
                  </a:lnTo>
                  <a:lnTo>
                    <a:pt x="1766" y="58"/>
                  </a:lnTo>
                  <a:lnTo>
                    <a:pt x="1766" y="55"/>
                  </a:lnTo>
                  <a:lnTo>
                    <a:pt x="1769" y="52"/>
                  </a:lnTo>
                  <a:lnTo>
                    <a:pt x="1776" y="46"/>
                  </a:lnTo>
                  <a:lnTo>
                    <a:pt x="1779" y="44"/>
                  </a:lnTo>
                  <a:lnTo>
                    <a:pt x="1782" y="41"/>
                  </a:lnTo>
                  <a:lnTo>
                    <a:pt x="1782" y="41"/>
                  </a:lnTo>
                  <a:lnTo>
                    <a:pt x="1758" y="31"/>
                  </a:lnTo>
                  <a:lnTo>
                    <a:pt x="1731" y="22"/>
                  </a:lnTo>
                  <a:lnTo>
                    <a:pt x="1705" y="17"/>
                  </a:lnTo>
                  <a:lnTo>
                    <a:pt x="1677" y="14"/>
                  </a:lnTo>
                  <a:lnTo>
                    <a:pt x="1648" y="13"/>
                  </a:lnTo>
                  <a:lnTo>
                    <a:pt x="1634" y="14"/>
                  </a:lnTo>
                  <a:lnTo>
                    <a:pt x="1620" y="15"/>
                  </a:lnTo>
                  <a:lnTo>
                    <a:pt x="1606" y="18"/>
                  </a:lnTo>
                  <a:lnTo>
                    <a:pt x="1592" y="21"/>
                  </a:lnTo>
                  <a:lnTo>
                    <a:pt x="1578" y="27"/>
                  </a:lnTo>
                  <a:lnTo>
                    <a:pt x="1564" y="31"/>
                  </a:lnTo>
                  <a:lnTo>
                    <a:pt x="1564" y="31"/>
                  </a:lnTo>
                  <a:lnTo>
                    <a:pt x="1560" y="38"/>
                  </a:lnTo>
                  <a:lnTo>
                    <a:pt x="1554" y="44"/>
                  </a:lnTo>
                  <a:lnTo>
                    <a:pt x="1542" y="55"/>
                  </a:lnTo>
                  <a:lnTo>
                    <a:pt x="1542" y="55"/>
                  </a:lnTo>
                  <a:lnTo>
                    <a:pt x="1549" y="59"/>
                  </a:lnTo>
                  <a:lnTo>
                    <a:pt x="1556" y="62"/>
                  </a:lnTo>
                  <a:lnTo>
                    <a:pt x="1563" y="66"/>
                  </a:lnTo>
                  <a:lnTo>
                    <a:pt x="1568" y="72"/>
                  </a:lnTo>
                  <a:lnTo>
                    <a:pt x="1568" y="72"/>
                  </a:lnTo>
                  <a:lnTo>
                    <a:pt x="1566" y="79"/>
                  </a:lnTo>
                  <a:lnTo>
                    <a:pt x="1564" y="83"/>
                  </a:lnTo>
                  <a:lnTo>
                    <a:pt x="1560" y="84"/>
                  </a:lnTo>
                  <a:lnTo>
                    <a:pt x="1560" y="84"/>
                  </a:lnTo>
                  <a:lnTo>
                    <a:pt x="1557" y="84"/>
                  </a:lnTo>
                  <a:lnTo>
                    <a:pt x="1554" y="83"/>
                  </a:lnTo>
                  <a:lnTo>
                    <a:pt x="1550" y="80"/>
                  </a:lnTo>
                  <a:lnTo>
                    <a:pt x="1546" y="76"/>
                  </a:lnTo>
                  <a:lnTo>
                    <a:pt x="1542" y="72"/>
                  </a:lnTo>
                  <a:lnTo>
                    <a:pt x="1542" y="72"/>
                  </a:lnTo>
                  <a:lnTo>
                    <a:pt x="1531" y="65"/>
                  </a:lnTo>
                  <a:lnTo>
                    <a:pt x="1517" y="58"/>
                  </a:lnTo>
                  <a:lnTo>
                    <a:pt x="1501" y="52"/>
                  </a:lnTo>
                  <a:lnTo>
                    <a:pt x="1484" y="46"/>
                  </a:lnTo>
                  <a:lnTo>
                    <a:pt x="1467" y="42"/>
                  </a:lnTo>
                  <a:lnTo>
                    <a:pt x="1449" y="38"/>
                  </a:lnTo>
                  <a:lnTo>
                    <a:pt x="1432" y="37"/>
                  </a:lnTo>
                  <a:lnTo>
                    <a:pt x="1417" y="37"/>
                  </a:lnTo>
                  <a:lnTo>
                    <a:pt x="1417" y="37"/>
                  </a:lnTo>
                  <a:lnTo>
                    <a:pt x="1389" y="44"/>
                  </a:lnTo>
                  <a:lnTo>
                    <a:pt x="1362" y="51"/>
                  </a:lnTo>
                  <a:lnTo>
                    <a:pt x="1362" y="51"/>
                  </a:lnTo>
                  <a:lnTo>
                    <a:pt x="1342" y="56"/>
                  </a:lnTo>
                  <a:lnTo>
                    <a:pt x="1326" y="63"/>
                  </a:lnTo>
                  <a:lnTo>
                    <a:pt x="1309" y="72"/>
                  </a:lnTo>
                  <a:lnTo>
                    <a:pt x="1293" y="81"/>
                  </a:lnTo>
                  <a:lnTo>
                    <a:pt x="1279" y="93"/>
                  </a:lnTo>
                  <a:lnTo>
                    <a:pt x="1265" y="107"/>
                  </a:lnTo>
                  <a:lnTo>
                    <a:pt x="1253" y="119"/>
                  </a:lnTo>
                  <a:lnTo>
                    <a:pt x="1241" y="135"/>
                  </a:lnTo>
                  <a:lnTo>
                    <a:pt x="1230" y="150"/>
                  </a:lnTo>
                  <a:lnTo>
                    <a:pt x="1219" y="166"/>
                  </a:lnTo>
                  <a:lnTo>
                    <a:pt x="1201" y="199"/>
                  </a:lnTo>
                  <a:lnTo>
                    <a:pt x="1184" y="234"/>
                  </a:lnTo>
                  <a:lnTo>
                    <a:pt x="1168" y="268"/>
                  </a:lnTo>
                  <a:lnTo>
                    <a:pt x="1168" y="268"/>
                  </a:lnTo>
                  <a:lnTo>
                    <a:pt x="1157" y="289"/>
                  </a:lnTo>
                  <a:lnTo>
                    <a:pt x="1147" y="306"/>
                  </a:lnTo>
                  <a:lnTo>
                    <a:pt x="1136" y="323"/>
                  </a:lnTo>
                  <a:lnTo>
                    <a:pt x="1123" y="340"/>
                  </a:lnTo>
                  <a:lnTo>
                    <a:pt x="1123" y="340"/>
                  </a:lnTo>
                  <a:lnTo>
                    <a:pt x="1112" y="354"/>
                  </a:lnTo>
                  <a:lnTo>
                    <a:pt x="1098" y="366"/>
                  </a:lnTo>
                  <a:lnTo>
                    <a:pt x="1083" y="379"/>
                  </a:lnTo>
                  <a:lnTo>
                    <a:pt x="1066" y="389"/>
                  </a:lnTo>
                  <a:lnTo>
                    <a:pt x="1046" y="397"/>
                  </a:lnTo>
                  <a:lnTo>
                    <a:pt x="1038" y="400"/>
                  </a:lnTo>
                  <a:lnTo>
                    <a:pt x="1028" y="402"/>
                  </a:lnTo>
                  <a:lnTo>
                    <a:pt x="1017" y="403"/>
                  </a:lnTo>
                  <a:lnTo>
                    <a:pt x="1007" y="403"/>
                  </a:lnTo>
                  <a:lnTo>
                    <a:pt x="997" y="402"/>
                  </a:lnTo>
                  <a:lnTo>
                    <a:pt x="986" y="399"/>
                  </a:lnTo>
                  <a:lnTo>
                    <a:pt x="986" y="399"/>
                  </a:lnTo>
                  <a:lnTo>
                    <a:pt x="987" y="403"/>
                  </a:lnTo>
                  <a:lnTo>
                    <a:pt x="990" y="407"/>
                  </a:lnTo>
                  <a:lnTo>
                    <a:pt x="997" y="413"/>
                  </a:lnTo>
                  <a:lnTo>
                    <a:pt x="1004" y="418"/>
                  </a:lnTo>
                  <a:lnTo>
                    <a:pt x="1007" y="423"/>
                  </a:lnTo>
                  <a:lnTo>
                    <a:pt x="1008" y="427"/>
                  </a:lnTo>
                  <a:lnTo>
                    <a:pt x="1008" y="427"/>
                  </a:lnTo>
                  <a:lnTo>
                    <a:pt x="1014" y="428"/>
                  </a:lnTo>
                  <a:lnTo>
                    <a:pt x="1018" y="430"/>
                  </a:lnTo>
                  <a:lnTo>
                    <a:pt x="1025" y="435"/>
                  </a:lnTo>
                  <a:lnTo>
                    <a:pt x="1031" y="442"/>
                  </a:lnTo>
                  <a:lnTo>
                    <a:pt x="1038" y="448"/>
                  </a:lnTo>
                  <a:lnTo>
                    <a:pt x="1038" y="448"/>
                  </a:lnTo>
                  <a:lnTo>
                    <a:pt x="1046" y="451"/>
                  </a:lnTo>
                  <a:lnTo>
                    <a:pt x="1053" y="451"/>
                  </a:lnTo>
                  <a:lnTo>
                    <a:pt x="1057" y="452"/>
                  </a:lnTo>
                  <a:lnTo>
                    <a:pt x="1062" y="453"/>
                  </a:lnTo>
                  <a:lnTo>
                    <a:pt x="1064" y="456"/>
                  </a:lnTo>
                  <a:lnTo>
                    <a:pt x="1066" y="461"/>
                  </a:lnTo>
                  <a:lnTo>
                    <a:pt x="1066" y="461"/>
                  </a:lnTo>
                  <a:lnTo>
                    <a:pt x="1062" y="463"/>
                  </a:lnTo>
                  <a:lnTo>
                    <a:pt x="1057" y="466"/>
                  </a:lnTo>
                  <a:lnTo>
                    <a:pt x="1046" y="469"/>
                  </a:lnTo>
                  <a:lnTo>
                    <a:pt x="1035" y="469"/>
                  </a:lnTo>
                  <a:lnTo>
                    <a:pt x="1022" y="468"/>
                  </a:lnTo>
                  <a:lnTo>
                    <a:pt x="1010" y="465"/>
                  </a:lnTo>
                  <a:lnTo>
                    <a:pt x="997" y="462"/>
                  </a:lnTo>
                  <a:lnTo>
                    <a:pt x="977" y="455"/>
                  </a:lnTo>
                  <a:lnTo>
                    <a:pt x="977" y="455"/>
                  </a:lnTo>
                  <a:lnTo>
                    <a:pt x="984" y="476"/>
                  </a:lnTo>
                  <a:lnTo>
                    <a:pt x="990" y="497"/>
                  </a:lnTo>
                  <a:lnTo>
                    <a:pt x="997" y="515"/>
                  </a:lnTo>
                  <a:lnTo>
                    <a:pt x="1001" y="524"/>
                  </a:lnTo>
                  <a:lnTo>
                    <a:pt x="1007" y="532"/>
                  </a:lnTo>
                  <a:lnTo>
                    <a:pt x="1007" y="532"/>
                  </a:lnTo>
                  <a:lnTo>
                    <a:pt x="1015" y="541"/>
                  </a:lnTo>
                  <a:lnTo>
                    <a:pt x="1027" y="549"/>
                  </a:lnTo>
                  <a:lnTo>
                    <a:pt x="1027" y="549"/>
                  </a:lnTo>
                  <a:lnTo>
                    <a:pt x="1038" y="559"/>
                  </a:lnTo>
                  <a:lnTo>
                    <a:pt x="1050" y="569"/>
                  </a:lnTo>
                  <a:lnTo>
                    <a:pt x="1064" y="577"/>
                  </a:lnTo>
                  <a:lnTo>
                    <a:pt x="1079" y="584"/>
                  </a:lnTo>
                  <a:lnTo>
                    <a:pt x="1094" y="590"/>
                  </a:lnTo>
                  <a:lnTo>
                    <a:pt x="1109" y="591"/>
                  </a:lnTo>
                  <a:lnTo>
                    <a:pt x="1118" y="591"/>
                  </a:lnTo>
                  <a:lnTo>
                    <a:pt x="1126" y="591"/>
                  </a:lnTo>
                  <a:lnTo>
                    <a:pt x="1135" y="588"/>
                  </a:lnTo>
                  <a:lnTo>
                    <a:pt x="1143" y="587"/>
                  </a:lnTo>
                  <a:lnTo>
                    <a:pt x="1143" y="587"/>
                  </a:lnTo>
                  <a:lnTo>
                    <a:pt x="1147" y="588"/>
                  </a:lnTo>
                  <a:lnTo>
                    <a:pt x="1150" y="590"/>
                  </a:lnTo>
                  <a:lnTo>
                    <a:pt x="1153" y="592"/>
                  </a:lnTo>
                  <a:lnTo>
                    <a:pt x="1153" y="595"/>
                  </a:lnTo>
                  <a:lnTo>
                    <a:pt x="1153" y="602"/>
                  </a:lnTo>
                  <a:lnTo>
                    <a:pt x="1150" y="611"/>
                  </a:lnTo>
                  <a:lnTo>
                    <a:pt x="1150" y="611"/>
                  </a:lnTo>
                  <a:lnTo>
                    <a:pt x="1130" y="615"/>
                  </a:lnTo>
                  <a:lnTo>
                    <a:pt x="1109" y="621"/>
                  </a:lnTo>
                  <a:lnTo>
                    <a:pt x="1097" y="622"/>
                  </a:lnTo>
                  <a:lnTo>
                    <a:pt x="1086" y="623"/>
                  </a:lnTo>
                  <a:lnTo>
                    <a:pt x="1076" y="625"/>
                  </a:lnTo>
                  <a:lnTo>
                    <a:pt x="1064" y="623"/>
                  </a:lnTo>
                  <a:lnTo>
                    <a:pt x="1064" y="623"/>
                  </a:lnTo>
                  <a:lnTo>
                    <a:pt x="1074" y="633"/>
                  </a:lnTo>
                  <a:lnTo>
                    <a:pt x="1086" y="644"/>
                  </a:lnTo>
                  <a:lnTo>
                    <a:pt x="1100" y="654"/>
                  </a:lnTo>
                  <a:lnTo>
                    <a:pt x="1114" y="664"/>
                  </a:lnTo>
                  <a:lnTo>
                    <a:pt x="1130" y="673"/>
                  </a:lnTo>
                  <a:lnTo>
                    <a:pt x="1146" y="680"/>
                  </a:lnTo>
                  <a:lnTo>
                    <a:pt x="1163" y="684"/>
                  </a:lnTo>
                  <a:lnTo>
                    <a:pt x="1180" y="688"/>
                  </a:lnTo>
                  <a:lnTo>
                    <a:pt x="1180" y="688"/>
                  </a:lnTo>
                  <a:lnTo>
                    <a:pt x="1189" y="688"/>
                  </a:lnTo>
                  <a:lnTo>
                    <a:pt x="1201" y="688"/>
                  </a:lnTo>
                  <a:lnTo>
                    <a:pt x="1222" y="687"/>
                  </a:lnTo>
                  <a:lnTo>
                    <a:pt x="1232" y="685"/>
                  </a:lnTo>
                  <a:lnTo>
                    <a:pt x="1240" y="687"/>
                  </a:lnTo>
                  <a:lnTo>
                    <a:pt x="1247" y="689"/>
                  </a:lnTo>
                  <a:lnTo>
                    <a:pt x="1251" y="694"/>
                  </a:lnTo>
                  <a:lnTo>
                    <a:pt x="1251" y="694"/>
                  </a:lnTo>
                  <a:lnTo>
                    <a:pt x="1250" y="698"/>
                  </a:lnTo>
                  <a:lnTo>
                    <a:pt x="1247" y="701"/>
                  </a:lnTo>
                  <a:lnTo>
                    <a:pt x="1239" y="706"/>
                  </a:lnTo>
                  <a:lnTo>
                    <a:pt x="1230" y="712"/>
                  </a:lnTo>
                  <a:lnTo>
                    <a:pt x="1226" y="716"/>
                  </a:lnTo>
                  <a:lnTo>
                    <a:pt x="1223" y="722"/>
                  </a:lnTo>
                  <a:lnTo>
                    <a:pt x="1223" y="722"/>
                  </a:lnTo>
                  <a:lnTo>
                    <a:pt x="1233" y="724"/>
                  </a:lnTo>
                  <a:lnTo>
                    <a:pt x="1243" y="724"/>
                  </a:lnTo>
                  <a:lnTo>
                    <a:pt x="1251" y="723"/>
                  </a:lnTo>
                  <a:lnTo>
                    <a:pt x="1261" y="720"/>
                  </a:lnTo>
                  <a:lnTo>
                    <a:pt x="1271" y="719"/>
                  </a:lnTo>
                  <a:lnTo>
                    <a:pt x="1279" y="717"/>
                  </a:lnTo>
                  <a:lnTo>
                    <a:pt x="1288" y="717"/>
                  </a:lnTo>
                  <a:lnTo>
                    <a:pt x="1298" y="719"/>
                  </a:lnTo>
                  <a:lnTo>
                    <a:pt x="1298" y="719"/>
                  </a:lnTo>
                  <a:lnTo>
                    <a:pt x="1299" y="723"/>
                  </a:lnTo>
                  <a:lnTo>
                    <a:pt x="1299" y="727"/>
                  </a:lnTo>
                  <a:lnTo>
                    <a:pt x="1298" y="737"/>
                  </a:lnTo>
                  <a:lnTo>
                    <a:pt x="1298" y="737"/>
                  </a:lnTo>
                  <a:lnTo>
                    <a:pt x="1327" y="740"/>
                  </a:lnTo>
                  <a:lnTo>
                    <a:pt x="1354" y="743"/>
                  </a:lnTo>
                  <a:lnTo>
                    <a:pt x="1368" y="744"/>
                  </a:lnTo>
                  <a:lnTo>
                    <a:pt x="1382" y="743"/>
                  </a:lnTo>
                  <a:lnTo>
                    <a:pt x="1396" y="741"/>
                  </a:lnTo>
                  <a:lnTo>
                    <a:pt x="1410" y="737"/>
                  </a:lnTo>
                  <a:lnTo>
                    <a:pt x="1410" y="737"/>
                  </a:lnTo>
                  <a:lnTo>
                    <a:pt x="1401" y="730"/>
                  </a:lnTo>
                  <a:lnTo>
                    <a:pt x="1393" y="726"/>
                  </a:lnTo>
                  <a:lnTo>
                    <a:pt x="1386" y="719"/>
                  </a:lnTo>
                  <a:lnTo>
                    <a:pt x="1383" y="715"/>
                  </a:lnTo>
                  <a:lnTo>
                    <a:pt x="1382" y="710"/>
                  </a:lnTo>
                  <a:lnTo>
                    <a:pt x="1382" y="710"/>
                  </a:lnTo>
                  <a:lnTo>
                    <a:pt x="1372" y="712"/>
                  </a:lnTo>
                  <a:lnTo>
                    <a:pt x="1363" y="713"/>
                  </a:lnTo>
                  <a:lnTo>
                    <a:pt x="1354" y="712"/>
                  </a:lnTo>
                  <a:lnTo>
                    <a:pt x="1344" y="710"/>
                  </a:lnTo>
                  <a:lnTo>
                    <a:pt x="1334" y="708"/>
                  </a:lnTo>
                  <a:lnTo>
                    <a:pt x="1326" y="705"/>
                  </a:lnTo>
                  <a:lnTo>
                    <a:pt x="1316" y="699"/>
                  </a:lnTo>
                  <a:lnTo>
                    <a:pt x="1309" y="695"/>
                  </a:lnTo>
                  <a:lnTo>
                    <a:pt x="1302" y="688"/>
                  </a:lnTo>
                  <a:lnTo>
                    <a:pt x="1295" y="681"/>
                  </a:lnTo>
                  <a:lnTo>
                    <a:pt x="1291" y="674"/>
                  </a:lnTo>
                  <a:lnTo>
                    <a:pt x="1286" y="666"/>
                  </a:lnTo>
                  <a:lnTo>
                    <a:pt x="1285" y="657"/>
                  </a:lnTo>
                  <a:lnTo>
                    <a:pt x="1285" y="649"/>
                  </a:lnTo>
                  <a:lnTo>
                    <a:pt x="1286" y="639"/>
                  </a:lnTo>
                  <a:lnTo>
                    <a:pt x="1291" y="630"/>
                  </a:lnTo>
                  <a:lnTo>
                    <a:pt x="1291" y="630"/>
                  </a:lnTo>
                  <a:lnTo>
                    <a:pt x="1269" y="629"/>
                  </a:lnTo>
                  <a:lnTo>
                    <a:pt x="1248" y="626"/>
                  </a:lnTo>
                  <a:lnTo>
                    <a:pt x="1229" y="622"/>
                  </a:lnTo>
                  <a:lnTo>
                    <a:pt x="1209" y="618"/>
                  </a:lnTo>
                  <a:lnTo>
                    <a:pt x="1192" y="611"/>
                  </a:lnTo>
                  <a:lnTo>
                    <a:pt x="1177" y="601"/>
                  </a:lnTo>
                  <a:lnTo>
                    <a:pt x="1170" y="595"/>
                  </a:lnTo>
                  <a:lnTo>
                    <a:pt x="1164" y="590"/>
                  </a:lnTo>
                  <a:lnTo>
                    <a:pt x="1159" y="583"/>
                  </a:lnTo>
                  <a:lnTo>
                    <a:pt x="1154" y="576"/>
                  </a:lnTo>
                  <a:lnTo>
                    <a:pt x="1154" y="576"/>
                  </a:lnTo>
                  <a:lnTo>
                    <a:pt x="1156" y="573"/>
                  </a:lnTo>
                  <a:lnTo>
                    <a:pt x="1160" y="571"/>
                  </a:lnTo>
                  <a:lnTo>
                    <a:pt x="1167" y="570"/>
                  </a:lnTo>
                  <a:lnTo>
                    <a:pt x="1175" y="570"/>
                  </a:lnTo>
                  <a:lnTo>
                    <a:pt x="1185" y="571"/>
                  </a:lnTo>
                  <a:lnTo>
                    <a:pt x="1195" y="571"/>
                  </a:lnTo>
                  <a:lnTo>
                    <a:pt x="1203" y="570"/>
                  </a:lnTo>
                  <a:lnTo>
                    <a:pt x="1208" y="569"/>
                  </a:lnTo>
                  <a:lnTo>
                    <a:pt x="1210" y="567"/>
                  </a:lnTo>
                  <a:lnTo>
                    <a:pt x="1215" y="564"/>
                  </a:lnTo>
                  <a:lnTo>
                    <a:pt x="1216" y="560"/>
                  </a:lnTo>
                  <a:lnTo>
                    <a:pt x="1216" y="560"/>
                  </a:lnTo>
                  <a:lnTo>
                    <a:pt x="1206" y="556"/>
                  </a:lnTo>
                  <a:lnTo>
                    <a:pt x="1195" y="550"/>
                  </a:lnTo>
                  <a:lnTo>
                    <a:pt x="1185" y="545"/>
                  </a:lnTo>
                  <a:lnTo>
                    <a:pt x="1175" y="538"/>
                  </a:lnTo>
                  <a:lnTo>
                    <a:pt x="1167" y="529"/>
                  </a:lnTo>
                  <a:lnTo>
                    <a:pt x="1159" y="521"/>
                  </a:lnTo>
                  <a:lnTo>
                    <a:pt x="1152" y="512"/>
                  </a:lnTo>
                  <a:lnTo>
                    <a:pt x="1147" y="503"/>
                  </a:lnTo>
                  <a:lnTo>
                    <a:pt x="1147" y="503"/>
                  </a:lnTo>
                  <a:lnTo>
                    <a:pt x="1143" y="494"/>
                  </a:lnTo>
                  <a:lnTo>
                    <a:pt x="1139" y="483"/>
                  </a:lnTo>
                  <a:lnTo>
                    <a:pt x="1137" y="477"/>
                  </a:lnTo>
                  <a:lnTo>
                    <a:pt x="1137" y="473"/>
                  </a:lnTo>
                  <a:lnTo>
                    <a:pt x="1137" y="468"/>
                  </a:lnTo>
                  <a:lnTo>
                    <a:pt x="1140" y="462"/>
                  </a:lnTo>
                  <a:lnTo>
                    <a:pt x="1140" y="462"/>
                  </a:lnTo>
                  <a:lnTo>
                    <a:pt x="1146" y="462"/>
                  </a:lnTo>
                  <a:lnTo>
                    <a:pt x="1150" y="465"/>
                  </a:lnTo>
                  <a:lnTo>
                    <a:pt x="1153" y="469"/>
                  </a:lnTo>
                  <a:lnTo>
                    <a:pt x="1154" y="475"/>
                  </a:lnTo>
                  <a:lnTo>
                    <a:pt x="1157" y="479"/>
                  </a:lnTo>
                  <a:lnTo>
                    <a:pt x="1160" y="483"/>
                  </a:lnTo>
                  <a:lnTo>
                    <a:pt x="1163" y="486"/>
                  </a:lnTo>
                  <a:lnTo>
                    <a:pt x="1170" y="484"/>
                  </a:lnTo>
                  <a:lnTo>
                    <a:pt x="1170" y="484"/>
                  </a:lnTo>
                  <a:lnTo>
                    <a:pt x="1163" y="476"/>
                  </a:lnTo>
                  <a:lnTo>
                    <a:pt x="1156" y="468"/>
                  </a:lnTo>
                  <a:lnTo>
                    <a:pt x="1150" y="458"/>
                  </a:lnTo>
                  <a:lnTo>
                    <a:pt x="1147" y="446"/>
                  </a:lnTo>
                  <a:lnTo>
                    <a:pt x="1147" y="446"/>
                  </a:lnTo>
                  <a:lnTo>
                    <a:pt x="1143" y="432"/>
                  </a:lnTo>
                  <a:lnTo>
                    <a:pt x="1140" y="417"/>
                  </a:lnTo>
                  <a:lnTo>
                    <a:pt x="1140" y="400"/>
                  </a:lnTo>
                  <a:lnTo>
                    <a:pt x="1140" y="395"/>
                  </a:lnTo>
                  <a:lnTo>
                    <a:pt x="1143" y="390"/>
                  </a:lnTo>
                  <a:lnTo>
                    <a:pt x="1143" y="390"/>
                  </a:lnTo>
                  <a:lnTo>
                    <a:pt x="1145" y="393"/>
                  </a:lnTo>
                  <a:lnTo>
                    <a:pt x="1147" y="396"/>
                  </a:lnTo>
                  <a:lnTo>
                    <a:pt x="1153" y="402"/>
                  </a:lnTo>
                  <a:lnTo>
                    <a:pt x="1156" y="404"/>
                  </a:lnTo>
                  <a:lnTo>
                    <a:pt x="1156" y="407"/>
                  </a:lnTo>
                  <a:lnTo>
                    <a:pt x="1156" y="411"/>
                  </a:lnTo>
                  <a:lnTo>
                    <a:pt x="1154" y="414"/>
                  </a:lnTo>
                  <a:lnTo>
                    <a:pt x="1154" y="414"/>
                  </a:lnTo>
                  <a:lnTo>
                    <a:pt x="1166" y="424"/>
                  </a:lnTo>
                  <a:lnTo>
                    <a:pt x="1177" y="430"/>
                  </a:lnTo>
                  <a:lnTo>
                    <a:pt x="1189" y="434"/>
                  </a:lnTo>
                  <a:lnTo>
                    <a:pt x="1201" y="435"/>
                  </a:lnTo>
                  <a:lnTo>
                    <a:pt x="1213" y="434"/>
                  </a:lnTo>
                  <a:lnTo>
                    <a:pt x="1226" y="432"/>
                  </a:lnTo>
                  <a:lnTo>
                    <a:pt x="1237" y="427"/>
                  </a:lnTo>
                  <a:lnTo>
                    <a:pt x="1248" y="421"/>
                  </a:lnTo>
                  <a:lnTo>
                    <a:pt x="1260" y="414"/>
                  </a:lnTo>
                  <a:lnTo>
                    <a:pt x="1269" y="406"/>
                  </a:lnTo>
                  <a:lnTo>
                    <a:pt x="1279" y="396"/>
                  </a:lnTo>
                  <a:lnTo>
                    <a:pt x="1288" y="386"/>
                  </a:lnTo>
                  <a:lnTo>
                    <a:pt x="1296" y="376"/>
                  </a:lnTo>
                  <a:lnTo>
                    <a:pt x="1303" y="365"/>
                  </a:lnTo>
                  <a:lnTo>
                    <a:pt x="1309" y="352"/>
                  </a:lnTo>
                  <a:lnTo>
                    <a:pt x="1313" y="341"/>
                  </a:lnTo>
                  <a:lnTo>
                    <a:pt x="1313" y="341"/>
                  </a:lnTo>
                  <a:lnTo>
                    <a:pt x="1317" y="322"/>
                  </a:lnTo>
                  <a:lnTo>
                    <a:pt x="1321" y="299"/>
                  </a:lnTo>
                  <a:lnTo>
                    <a:pt x="1324" y="278"/>
                  </a:lnTo>
                  <a:lnTo>
                    <a:pt x="1327" y="268"/>
                  </a:lnTo>
                  <a:lnTo>
                    <a:pt x="1330" y="258"/>
                  </a:lnTo>
                  <a:lnTo>
                    <a:pt x="1330" y="258"/>
                  </a:lnTo>
                  <a:lnTo>
                    <a:pt x="1337" y="253"/>
                  </a:lnTo>
                  <a:lnTo>
                    <a:pt x="1344" y="246"/>
                  </a:lnTo>
                  <a:lnTo>
                    <a:pt x="1349" y="237"/>
                  </a:lnTo>
                  <a:lnTo>
                    <a:pt x="1354" y="232"/>
                  </a:lnTo>
                  <a:lnTo>
                    <a:pt x="1354" y="232"/>
                  </a:lnTo>
                  <a:lnTo>
                    <a:pt x="1349" y="233"/>
                  </a:lnTo>
                  <a:lnTo>
                    <a:pt x="1345" y="237"/>
                  </a:lnTo>
                  <a:lnTo>
                    <a:pt x="1338" y="244"/>
                  </a:lnTo>
                  <a:lnTo>
                    <a:pt x="1334" y="247"/>
                  </a:lnTo>
                  <a:lnTo>
                    <a:pt x="1330" y="249"/>
                  </a:lnTo>
                  <a:lnTo>
                    <a:pt x="1326" y="246"/>
                  </a:lnTo>
                  <a:lnTo>
                    <a:pt x="1321" y="241"/>
                  </a:lnTo>
                  <a:lnTo>
                    <a:pt x="1321" y="241"/>
                  </a:lnTo>
                  <a:lnTo>
                    <a:pt x="1333" y="223"/>
                  </a:lnTo>
                  <a:lnTo>
                    <a:pt x="1347" y="204"/>
                  </a:lnTo>
                  <a:lnTo>
                    <a:pt x="1362" y="185"/>
                  </a:lnTo>
                  <a:lnTo>
                    <a:pt x="1380" y="167"/>
                  </a:lnTo>
                  <a:lnTo>
                    <a:pt x="1400" y="152"/>
                  </a:lnTo>
                  <a:lnTo>
                    <a:pt x="1421" y="138"/>
                  </a:lnTo>
                  <a:lnTo>
                    <a:pt x="1432" y="131"/>
                  </a:lnTo>
                  <a:lnTo>
                    <a:pt x="1445" y="125"/>
                  </a:lnTo>
                  <a:lnTo>
                    <a:pt x="1458" y="121"/>
                  </a:lnTo>
                  <a:lnTo>
                    <a:pt x="1470" y="118"/>
                  </a:lnTo>
                  <a:lnTo>
                    <a:pt x="1470" y="118"/>
                  </a:lnTo>
                  <a:lnTo>
                    <a:pt x="1502" y="111"/>
                  </a:lnTo>
                  <a:lnTo>
                    <a:pt x="1535" y="107"/>
                  </a:lnTo>
                  <a:lnTo>
                    <a:pt x="1567" y="105"/>
                  </a:lnTo>
                  <a:lnTo>
                    <a:pt x="1602" y="104"/>
                  </a:lnTo>
                  <a:lnTo>
                    <a:pt x="1602" y="104"/>
                  </a:lnTo>
                  <a:lnTo>
                    <a:pt x="1611" y="102"/>
                  </a:lnTo>
                  <a:lnTo>
                    <a:pt x="1618" y="102"/>
                  </a:lnTo>
                  <a:lnTo>
                    <a:pt x="1620" y="104"/>
                  </a:lnTo>
                  <a:lnTo>
                    <a:pt x="1623" y="105"/>
                  </a:lnTo>
                  <a:lnTo>
                    <a:pt x="1625" y="110"/>
                  </a:lnTo>
                  <a:lnTo>
                    <a:pt x="1626" y="115"/>
                  </a:lnTo>
                  <a:lnTo>
                    <a:pt x="1626" y="115"/>
                  </a:lnTo>
                  <a:lnTo>
                    <a:pt x="1622" y="119"/>
                  </a:lnTo>
                  <a:lnTo>
                    <a:pt x="1619" y="121"/>
                  </a:lnTo>
                  <a:lnTo>
                    <a:pt x="1616" y="122"/>
                  </a:lnTo>
                  <a:lnTo>
                    <a:pt x="1613" y="122"/>
                  </a:lnTo>
                  <a:lnTo>
                    <a:pt x="1606" y="119"/>
                  </a:lnTo>
                  <a:lnTo>
                    <a:pt x="1599" y="118"/>
                  </a:lnTo>
                  <a:lnTo>
                    <a:pt x="1599" y="118"/>
                  </a:lnTo>
                  <a:lnTo>
                    <a:pt x="1587" y="117"/>
                  </a:lnTo>
                  <a:lnTo>
                    <a:pt x="1575" y="117"/>
                  </a:lnTo>
                  <a:lnTo>
                    <a:pt x="1554" y="118"/>
                  </a:lnTo>
                  <a:lnTo>
                    <a:pt x="1535" y="122"/>
                  </a:lnTo>
                  <a:lnTo>
                    <a:pt x="1517" y="125"/>
                  </a:lnTo>
                  <a:lnTo>
                    <a:pt x="1517" y="125"/>
                  </a:lnTo>
                  <a:lnTo>
                    <a:pt x="1490" y="128"/>
                  </a:lnTo>
                  <a:lnTo>
                    <a:pt x="1466" y="135"/>
                  </a:lnTo>
                  <a:lnTo>
                    <a:pt x="1444" y="143"/>
                  </a:lnTo>
                  <a:lnTo>
                    <a:pt x="1422" y="153"/>
                  </a:lnTo>
                  <a:lnTo>
                    <a:pt x="1403" y="166"/>
                  </a:lnTo>
                  <a:lnTo>
                    <a:pt x="1385" y="181"/>
                  </a:lnTo>
                  <a:lnTo>
                    <a:pt x="1369" y="198"/>
                  </a:lnTo>
                  <a:lnTo>
                    <a:pt x="1356" y="215"/>
                  </a:lnTo>
                  <a:lnTo>
                    <a:pt x="1356" y="215"/>
                  </a:lnTo>
                  <a:lnTo>
                    <a:pt x="1363" y="215"/>
                  </a:lnTo>
                  <a:lnTo>
                    <a:pt x="1371" y="212"/>
                  </a:lnTo>
                  <a:lnTo>
                    <a:pt x="1376" y="209"/>
                  </a:lnTo>
                  <a:lnTo>
                    <a:pt x="1379" y="205"/>
                  </a:lnTo>
                  <a:lnTo>
                    <a:pt x="1379" y="205"/>
                  </a:lnTo>
                  <a:lnTo>
                    <a:pt x="1387" y="208"/>
                  </a:lnTo>
                  <a:lnTo>
                    <a:pt x="1390" y="209"/>
                  </a:lnTo>
                  <a:lnTo>
                    <a:pt x="1392" y="212"/>
                  </a:lnTo>
                  <a:lnTo>
                    <a:pt x="1393" y="215"/>
                  </a:lnTo>
                  <a:lnTo>
                    <a:pt x="1393" y="218"/>
                  </a:lnTo>
                  <a:lnTo>
                    <a:pt x="1390" y="226"/>
                  </a:lnTo>
                  <a:lnTo>
                    <a:pt x="1390" y="226"/>
                  </a:lnTo>
                  <a:lnTo>
                    <a:pt x="1386" y="226"/>
                  </a:lnTo>
                  <a:lnTo>
                    <a:pt x="1383" y="227"/>
                  </a:lnTo>
                  <a:lnTo>
                    <a:pt x="1380" y="229"/>
                  </a:lnTo>
                  <a:lnTo>
                    <a:pt x="1378" y="229"/>
                  </a:lnTo>
                  <a:lnTo>
                    <a:pt x="1378" y="229"/>
                  </a:lnTo>
                  <a:lnTo>
                    <a:pt x="1371" y="234"/>
                  </a:lnTo>
                  <a:lnTo>
                    <a:pt x="1365" y="239"/>
                  </a:lnTo>
                  <a:lnTo>
                    <a:pt x="1356" y="250"/>
                  </a:lnTo>
                  <a:lnTo>
                    <a:pt x="1348" y="264"/>
                  </a:lnTo>
                  <a:lnTo>
                    <a:pt x="1344" y="278"/>
                  </a:lnTo>
                  <a:lnTo>
                    <a:pt x="1340" y="292"/>
                  </a:lnTo>
                  <a:lnTo>
                    <a:pt x="1335" y="307"/>
                  </a:lnTo>
                  <a:lnTo>
                    <a:pt x="1328" y="340"/>
                  </a:lnTo>
                  <a:lnTo>
                    <a:pt x="1328" y="340"/>
                  </a:lnTo>
                  <a:lnTo>
                    <a:pt x="1323" y="357"/>
                  </a:lnTo>
                  <a:lnTo>
                    <a:pt x="1316" y="373"/>
                  </a:lnTo>
                  <a:lnTo>
                    <a:pt x="1307" y="388"/>
                  </a:lnTo>
                  <a:lnTo>
                    <a:pt x="1296" y="402"/>
                  </a:lnTo>
                  <a:lnTo>
                    <a:pt x="1285" y="414"/>
                  </a:lnTo>
                  <a:lnTo>
                    <a:pt x="1272" y="424"/>
                  </a:lnTo>
                  <a:lnTo>
                    <a:pt x="1260" y="434"/>
                  </a:lnTo>
                  <a:lnTo>
                    <a:pt x="1244" y="442"/>
                  </a:lnTo>
                  <a:lnTo>
                    <a:pt x="1244" y="442"/>
                  </a:lnTo>
                  <a:lnTo>
                    <a:pt x="1240" y="444"/>
                  </a:lnTo>
                  <a:lnTo>
                    <a:pt x="1234" y="445"/>
                  </a:lnTo>
                  <a:lnTo>
                    <a:pt x="1225" y="449"/>
                  </a:lnTo>
                  <a:lnTo>
                    <a:pt x="1213" y="453"/>
                  </a:lnTo>
                  <a:lnTo>
                    <a:pt x="1208" y="455"/>
                  </a:lnTo>
                  <a:lnTo>
                    <a:pt x="1201" y="455"/>
                  </a:lnTo>
                  <a:lnTo>
                    <a:pt x="1201" y="455"/>
                  </a:lnTo>
                  <a:lnTo>
                    <a:pt x="1195" y="455"/>
                  </a:lnTo>
                  <a:lnTo>
                    <a:pt x="1189" y="453"/>
                  </a:lnTo>
                  <a:lnTo>
                    <a:pt x="1178" y="448"/>
                  </a:lnTo>
                  <a:lnTo>
                    <a:pt x="1168" y="445"/>
                  </a:lnTo>
                  <a:lnTo>
                    <a:pt x="1164" y="444"/>
                  </a:lnTo>
                  <a:lnTo>
                    <a:pt x="1159" y="442"/>
                  </a:lnTo>
                  <a:lnTo>
                    <a:pt x="1159" y="442"/>
                  </a:lnTo>
                  <a:lnTo>
                    <a:pt x="1163" y="452"/>
                  </a:lnTo>
                  <a:lnTo>
                    <a:pt x="1167" y="462"/>
                  </a:lnTo>
                  <a:lnTo>
                    <a:pt x="1171" y="469"/>
                  </a:lnTo>
                  <a:lnTo>
                    <a:pt x="1178" y="476"/>
                  </a:lnTo>
                  <a:lnTo>
                    <a:pt x="1185" y="482"/>
                  </a:lnTo>
                  <a:lnTo>
                    <a:pt x="1192" y="486"/>
                  </a:lnTo>
                  <a:lnTo>
                    <a:pt x="1202" y="489"/>
                  </a:lnTo>
                  <a:lnTo>
                    <a:pt x="1212" y="490"/>
                  </a:lnTo>
                  <a:lnTo>
                    <a:pt x="1212" y="490"/>
                  </a:lnTo>
                  <a:lnTo>
                    <a:pt x="1208" y="496"/>
                  </a:lnTo>
                  <a:lnTo>
                    <a:pt x="1203" y="500"/>
                  </a:lnTo>
                  <a:lnTo>
                    <a:pt x="1196" y="501"/>
                  </a:lnTo>
                  <a:lnTo>
                    <a:pt x="1188" y="503"/>
                  </a:lnTo>
                  <a:lnTo>
                    <a:pt x="1180" y="501"/>
                  </a:lnTo>
                  <a:lnTo>
                    <a:pt x="1173" y="500"/>
                  </a:lnTo>
                  <a:lnTo>
                    <a:pt x="1159" y="496"/>
                  </a:lnTo>
                  <a:lnTo>
                    <a:pt x="1159" y="496"/>
                  </a:lnTo>
                  <a:lnTo>
                    <a:pt x="1166" y="507"/>
                  </a:lnTo>
                  <a:lnTo>
                    <a:pt x="1173" y="518"/>
                  </a:lnTo>
                  <a:lnTo>
                    <a:pt x="1181" y="527"/>
                  </a:lnTo>
                  <a:lnTo>
                    <a:pt x="1191" y="534"/>
                  </a:lnTo>
                  <a:lnTo>
                    <a:pt x="1202" y="539"/>
                  </a:lnTo>
                  <a:lnTo>
                    <a:pt x="1215" y="543"/>
                  </a:lnTo>
                  <a:lnTo>
                    <a:pt x="1227" y="546"/>
                  </a:lnTo>
                  <a:lnTo>
                    <a:pt x="1241" y="548"/>
                  </a:lnTo>
                  <a:lnTo>
                    <a:pt x="1241" y="548"/>
                  </a:lnTo>
                  <a:lnTo>
                    <a:pt x="1239" y="557"/>
                  </a:lnTo>
                  <a:lnTo>
                    <a:pt x="1233" y="564"/>
                  </a:lnTo>
                  <a:lnTo>
                    <a:pt x="1226" y="570"/>
                  </a:lnTo>
                  <a:lnTo>
                    <a:pt x="1218" y="574"/>
                  </a:lnTo>
                  <a:lnTo>
                    <a:pt x="1209" y="578"/>
                  </a:lnTo>
                  <a:lnTo>
                    <a:pt x="1199" y="581"/>
                  </a:lnTo>
                  <a:lnTo>
                    <a:pt x="1181" y="584"/>
                  </a:lnTo>
                  <a:lnTo>
                    <a:pt x="1181" y="584"/>
                  </a:lnTo>
                  <a:close/>
                  <a:moveTo>
                    <a:pt x="2099" y="364"/>
                  </a:moveTo>
                  <a:lnTo>
                    <a:pt x="2099" y="364"/>
                  </a:lnTo>
                  <a:lnTo>
                    <a:pt x="2082" y="361"/>
                  </a:lnTo>
                  <a:lnTo>
                    <a:pt x="2067" y="357"/>
                  </a:lnTo>
                  <a:lnTo>
                    <a:pt x="2053" y="350"/>
                  </a:lnTo>
                  <a:lnTo>
                    <a:pt x="2040" y="341"/>
                  </a:lnTo>
                  <a:lnTo>
                    <a:pt x="2028" y="333"/>
                  </a:lnTo>
                  <a:lnTo>
                    <a:pt x="2016" y="323"/>
                  </a:lnTo>
                  <a:lnTo>
                    <a:pt x="2005" y="310"/>
                  </a:lnTo>
                  <a:lnTo>
                    <a:pt x="1995" y="299"/>
                  </a:lnTo>
                  <a:lnTo>
                    <a:pt x="1978" y="274"/>
                  </a:lnTo>
                  <a:lnTo>
                    <a:pt x="1962" y="246"/>
                  </a:lnTo>
                  <a:lnTo>
                    <a:pt x="1932" y="194"/>
                  </a:lnTo>
                  <a:lnTo>
                    <a:pt x="1932" y="194"/>
                  </a:lnTo>
                  <a:lnTo>
                    <a:pt x="1926" y="194"/>
                  </a:lnTo>
                  <a:lnTo>
                    <a:pt x="1926" y="194"/>
                  </a:lnTo>
                  <a:lnTo>
                    <a:pt x="1926" y="195"/>
                  </a:lnTo>
                  <a:lnTo>
                    <a:pt x="1925" y="197"/>
                  </a:lnTo>
                  <a:lnTo>
                    <a:pt x="1922" y="198"/>
                  </a:lnTo>
                  <a:lnTo>
                    <a:pt x="1922" y="198"/>
                  </a:lnTo>
                  <a:lnTo>
                    <a:pt x="1928" y="211"/>
                  </a:lnTo>
                  <a:lnTo>
                    <a:pt x="1935" y="223"/>
                  </a:lnTo>
                  <a:lnTo>
                    <a:pt x="1950" y="250"/>
                  </a:lnTo>
                  <a:lnTo>
                    <a:pt x="1959" y="264"/>
                  </a:lnTo>
                  <a:lnTo>
                    <a:pt x="1964" y="278"/>
                  </a:lnTo>
                  <a:lnTo>
                    <a:pt x="1970" y="293"/>
                  </a:lnTo>
                  <a:lnTo>
                    <a:pt x="1974" y="307"/>
                  </a:lnTo>
                  <a:lnTo>
                    <a:pt x="1974" y="307"/>
                  </a:lnTo>
                  <a:lnTo>
                    <a:pt x="1977" y="329"/>
                  </a:lnTo>
                  <a:lnTo>
                    <a:pt x="1977" y="347"/>
                  </a:lnTo>
                  <a:lnTo>
                    <a:pt x="1976" y="365"/>
                  </a:lnTo>
                  <a:lnTo>
                    <a:pt x="1971" y="382"/>
                  </a:lnTo>
                  <a:lnTo>
                    <a:pt x="1966" y="399"/>
                  </a:lnTo>
                  <a:lnTo>
                    <a:pt x="1960" y="416"/>
                  </a:lnTo>
                  <a:lnTo>
                    <a:pt x="1945" y="448"/>
                  </a:lnTo>
                  <a:lnTo>
                    <a:pt x="1945" y="448"/>
                  </a:lnTo>
                  <a:lnTo>
                    <a:pt x="1939" y="452"/>
                  </a:lnTo>
                  <a:lnTo>
                    <a:pt x="1935" y="458"/>
                  </a:lnTo>
                  <a:lnTo>
                    <a:pt x="1931" y="463"/>
                  </a:lnTo>
                  <a:lnTo>
                    <a:pt x="1926" y="469"/>
                  </a:lnTo>
                  <a:lnTo>
                    <a:pt x="1926" y="469"/>
                  </a:lnTo>
                  <a:lnTo>
                    <a:pt x="1932" y="482"/>
                  </a:lnTo>
                  <a:lnTo>
                    <a:pt x="1936" y="496"/>
                  </a:lnTo>
                  <a:lnTo>
                    <a:pt x="1938" y="510"/>
                  </a:lnTo>
                  <a:lnTo>
                    <a:pt x="1938" y="524"/>
                  </a:lnTo>
                  <a:lnTo>
                    <a:pt x="1935" y="536"/>
                  </a:lnTo>
                  <a:lnTo>
                    <a:pt x="1933" y="543"/>
                  </a:lnTo>
                  <a:lnTo>
                    <a:pt x="1929" y="549"/>
                  </a:lnTo>
                  <a:lnTo>
                    <a:pt x="1926" y="553"/>
                  </a:lnTo>
                  <a:lnTo>
                    <a:pt x="1921" y="557"/>
                  </a:lnTo>
                  <a:lnTo>
                    <a:pt x="1915" y="562"/>
                  </a:lnTo>
                  <a:lnTo>
                    <a:pt x="1908" y="563"/>
                  </a:lnTo>
                  <a:lnTo>
                    <a:pt x="1908" y="563"/>
                  </a:lnTo>
                  <a:lnTo>
                    <a:pt x="1908" y="574"/>
                  </a:lnTo>
                  <a:lnTo>
                    <a:pt x="1908" y="585"/>
                  </a:lnTo>
                  <a:lnTo>
                    <a:pt x="1907" y="595"/>
                  </a:lnTo>
                  <a:lnTo>
                    <a:pt x="1904" y="604"/>
                  </a:lnTo>
                  <a:lnTo>
                    <a:pt x="1898" y="623"/>
                  </a:lnTo>
                  <a:lnTo>
                    <a:pt x="1894" y="644"/>
                  </a:lnTo>
                  <a:lnTo>
                    <a:pt x="1894" y="644"/>
                  </a:lnTo>
                  <a:lnTo>
                    <a:pt x="1910" y="646"/>
                  </a:lnTo>
                  <a:lnTo>
                    <a:pt x="1925" y="646"/>
                  </a:lnTo>
                  <a:lnTo>
                    <a:pt x="1940" y="644"/>
                  </a:lnTo>
                  <a:lnTo>
                    <a:pt x="1955" y="642"/>
                  </a:lnTo>
                  <a:lnTo>
                    <a:pt x="1967" y="635"/>
                  </a:lnTo>
                  <a:lnTo>
                    <a:pt x="1978" y="628"/>
                  </a:lnTo>
                  <a:lnTo>
                    <a:pt x="1983" y="622"/>
                  </a:lnTo>
                  <a:lnTo>
                    <a:pt x="1987" y="616"/>
                  </a:lnTo>
                  <a:lnTo>
                    <a:pt x="1990" y="611"/>
                  </a:lnTo>
                  <a:lnTo>
                    <a:pt x="1992" y="604"/>
                  </a:lnTo>
                  <a:lnTo>
                    <a:pt x="1992" y="604"/>
                  </a:lnTo>
                  <a:lnTo>
                    <a:pt x="1974" y="601"/>
                  </a:lnTo>
                  <a:lnTo>
                    <a:pt x="1957" y="597"/>
                  </a:lnTo>
                  <a:lnTo>
                    <a:pt x="1950" y="594"/>
                  </a:lnTo>
                  <a:lnTo>
                    <a:pt x="1945" y="591"/>
                  </a:lnTo>
                  <a:lnTo>
                    <a:pt x="1940" y="585"/>
                  </a:lnTo>
                  <a:lnTo>
                    <a:pt x="1939" y="580"/>
                  </a:lnTo>
                  <a:lnTo>
                    <a:pt x="1939" y="580"/>
                  </a:lnTo>
                  <a:lnTo>
                    <a:pt x="1950" y="584"/>
                  </a:lnTo>
                  <a:lnTo>
                    <a:pt x="1960" y="587"/>
                  </a:lnTo>
                  <a:lnTo>
                    <a:pt x="1971" y="590"/>
                  </a:lnTo>
                  <a:lnTo>
                    <a:pt x="1983" y="590"/>
                  </a:lnTo>
                  <a:lnTo>
                    <a:pt x="1994" y="591"/>
                  </a:lnTo>
                  <a:lnTo>
                    <a:pt x="2005" y="590"/>
                  </a:lnTo>
                  <a:lnTo>
                    <a:pt x="2016" y="588"/>
                  </a:lnTo>
                  <a:lnTo>
                    <a:pt x="2026" y="585"/>
                  </a:lnTo>
                  <a:lnTo>
                    <a:pt x="2037" y="581"/>
                  </a:lnTo>
                  <a:lnTo>
                    <a:pt x="2047" y="577"/>
                  </a:lnTo>
                  <a:lnTo>
                    <a:pt x="2056" y="571"/>
                  </a:lnTo>
                  <a:lnTo>
                    <a:pt x="2064" y="564"/>
                  </a:lnTo>
                  <a:lnTo>
                    <a:pt x="2071" y="557"/>
                  </a:lnTo>
                  <a:lnTo>
                    <a:pt x="2077" y="549"/>
                  </a:lnTo>
                  <a:lnTo>
                    <a:pt x="2082" y="541"/>
                  </a:lnTo>
                  <a:lnTo>
                    <a:pt x="2086" y="531"/>
                  </a:lnTo>
                  <a:lnTo>
                    <a:pt x="2086" y="531"/>
                  </a:lnTo>
                  <a:lnTo>
                    <a:pt x="2075" y="531"/>
                  </a:lnTo>
                  <a:lnTo>
                    <a:pt x="2065" y="529"/>
                  </a:lnTo>
                  <a:lnTo>
                    <a:pt x="2056" y="528"/>
                  </a:lnTo>
                  <a:lnTo>
                    <a:pt x="2046" y="525"/>
                  </a:lnTo>
                  <a:lnTo>
                    <a:pt x="2028" y="518"/>
                  </a:lnTo>
                  <a:lnTo>
                    <a:pt x="2011" y="510"/>
                  </a:lnTo>
                  <a:lnTo>
                    <a:pt x="2011" y="510"/>
                  </a:lnTo>
                  <a:lnTo>
                    <a:pt x="1995" y="501"/>
                  </a:lnTo>
                  <a:lnTo>
                    <a:pt x="1983" y="494"/>
                  </a:lnTo>
                  <a:lnTo>
                    <a:pt x="1977" y="490"/>
                  </a:lnTo>
                  <a:lnTo>
                    <a:pt x="1974" y="484"/>
                  </a:lnTo>
                  <a:lnTo>
                    <a:pt x="1973" y="479"/>
                  </a:lnTo>
                  <a:lnTo>
                    <a:pt x="1973" y="470"/>
                  </a:lnTo>
                  <a:lnTo>
                    <a:pt x="1973" y="470"/>
                  </a:lnTo>
                  <a:lnTo>
                    <a:pt x="1999" y="482"/>
                  </a:lnTo>
                  <a:lnTo>
                    <a:pt x="2012" y="486"/>
                  </a:lnTo>
                  <a:lnTo>
                    <a:pt x="2026" y="489"/>
                  </a:lnTo>
                  <a:lnTo>
                    <a:pt x="2026" y="489"/>
                  </a:lnTo>
                  <a:lnTo>
                    <a:pt x="2042" y="489"/>
                  </a:lnTo>
                  <a:lnTo>
                    <a:pt x="2057" y="489"/>
                  </a:lnTo>
                  <a:lnTo>
                    <a:pt x="2070" y="486"/>
                  </a:lnTo>
                  <a:lnTo>
                    <a:pt x="2082" y="482"/>
                  </a:lnTo>
                  <a:lnTo>
                    <a:pt x="2093" y="476"/>
                  </a:lnTo>
                  <a:lnTo>
                    <a:pt x="2105" y="469"/>
                  </a:lnTo>
                  <a:lnTo>
                    <a:pt x="2113" y="461"/>
                  </a:lnTo>
                  <a:lnTo>
                    <a:pt x="2122" y="452"/>
                  </a:lnTo>
                  <a:lnTo>
                    <a:pt x="2129" y="442"/>
                  </a:lnTo>
                  <a:lnTo>
                    <a:pt x="2136" y="431"/>
                  </a:lnTo>
                  <a:lnTo>
                    <a:pt x="2141" y="420"/>
                  </a:lnTo>
                  <a:lnTo>
                    <a:pt x="2145" y="407"/>
                  </a:lnTo>
                  <a:lnTo>
                    <a:pt x="2148" y="395"/>
                  </a:lnTo>
                  <a:lnTo>
                    <a:pt x="2150" y="380"/>
                  </a:lnTo>
                  <a:lnTo>
                    <a:pt x="2151" y="368"/>
                  </a:lnTo>
                  <a:lnTo>
                    <a:pt x="2151" y="354"/>
                  </a:lnTo>
                  <a:lnTo>
                    <a:pt x="2151" y="354"/>
                  </a:lnTo>
                  <a:lnTo>
                    <a:pt x="2138" y="358"/>
                  </a:lnTo>
                  <a:lnTo>
                    <a:pt x="2127" y="362"/>
                  </a:lnTo>
                  <a:lnTo>
                    <a:pt x="2115" y="365"/>
                  </a:lnTo>
                  <a:lnTo>
                    <a:pt x="2099" y="364"/>
                  </a:lnTo>
                  <a:lnTo>
                    <a:pt x="2099" y="364"/>
                  </a:lnTo>
                  <a:close/>
                  <a:moveTo>
                    <a:pt x="1313" y="625"/>
                  </a:moveTo>
                  <a:lnTo>
                    <a:pt x="1313" y="625"/>
                  </a:lnTo>
                  <a:lnTo>
                    <a:pt x="1309" y="630"/>
                  </a:lnTo>
                  <a:lnTo>
                    <a:pt x="1306" y="636"/>
                  </a:lnTo>
                  <a:lnTo>
                    <a:pt x="1303" y="643"/>
                  </a:lnTo>
                  <a:lnTo>
                    <a:pt x="1303" y="649"/>
                  </a:lnTo>
                  <a:lnTo>
                    <a:pt x="1303" y="654"/>
                  </a:lnTo>
                  <a:lnTo>
                    <a:pt x="1305" y="660"/>
                  </a:lnTo>
                  <a:lnTo>
                    <a:pt x="1306" y="666"/>
                  </a:lnTo>
                  <a:lnTo>
                    <a:pt x="1309" y="671"/>
                  </a:lnTo>
                  <a:lnTo>
                    <a:pt x="1317" y="681"/>
                  </a:lnTo>
                  <a:lnTo>
                    <a:pt x="1327" y="688"/>
                  </a:lnTo>
                  <a:lnTo>
                    <a:pt x="1340" y="695"/>
                  </a:lnTo>
                  <a:lnTo>
                    <a:pt x="1351" y="698"/>
                  </a:lnTo>
                  <a:lnTo>
                    <a:pt x="1351" y="698"/>
                  </a:lnTo>
                  <a:lnTo>
                    <a:pt x="1356" y="695"/>
                  </a:lnTo>
                  <a:lnTo>
                    <a:pt x="1363" y="692"/>
                  </a:lnTo>
                  <a:lnTo>
                    <a:pt x="1371" y="691"/>
                  </a:lnTo>
                  <a:lnTo>
                    <a:pt x="1376" y="688"/>
                  </a:lnTo>
                  <a:lnTo>
                    <a:pt x="1376" y="688"/>
                  </a:lnTo>
                  <a:lnTo>
                    <a:pt x="1389" y="698"/>
                  </a:lnTo>
                  <a:lnTo>
                    <a:pt x="1403" y="708"/>
                  </a:lnTo>
                  <a:lnTo>
                    <a:pt x="1431" y="727"/>
                  </a:lnTo>
                  <a:lnTo>
                    <a:pt x="1459" y="744"/>
                  </a:lnTo>
                  <a:lnTo>
                    <a:pt x="1488" y="762"/>
                  </a:lnTo>
                  <a:lnTo>
                    <a:pt x="1488" y="762"/>
                  </a:lnTo>
                  <a:lnTo>
                    <a:pt x="1525" y="772"/>
                  </a:lnTo>
                  <a:lnTo>
                    <a:pt x="1560" y="781"/>
                  </a:lnTo>
                  <a:lnTo>
                    <a:pt x="1577" y="785"/>
                  </a:lnTo>
                  <a:lnTo>
                    <a:pt x="1595" y="786"/>
                  </a:lnTo>
                  <a:lnTo>
                    <a:pt x="1612" y="788"/>
                  </a:lnTo>
                  <a:lnTo>
                    <a:pt x="1630" y="788"/>
                  </a:lnTo>
                  <a:lnTo>
                    <a:pt x="1630" y="788"/>
                  </a:lnTo>
                  <a:lnTo>
                    <a:pt x="1644" y="790"/>
                  </a:lnTo>
                  <a:lnTo>
                    <a:pt x="1661" y="792"/>
                  </a:lnTo>
                  <a:lnTo>
                    <a:pt x="1678" y="792"/>
                  </a:lnTo>
                  <a:lnTo>
                    <a:pt x="1695" y="792"/>
                  </a:lnTo>
                  <a:lnTo>
                    <a:pt x="1710" y="789"/>
                  </a:lnTo>
                  <a:lnTo>
                    <a:pt x="1726" y="785"/>
                  </a:lnTo>
                  <a:lnTo>
                    <a:pt x="1740" y="781"/>
                  </a:lnTo>
                  <a:lnTo>
                    <a:pt x="1752" y="774"/>
                  </a:lnTo>
                  <a:lnTo>
                    <a:pt x="1752" y="774"/>
                  </a:lnTo>
                  <a:lnTo>
                    <a:pt x="1757" y="774"/>
                  </a:lnTo>
                  <a:lnTo>
                    <a:pt x="1759" y="772"/>
                  </a:lnTo>
                  <a:lnTo>
                    <a:pt x="1762" y="772"/>
                  </a:lnTo>
                  <a:lnTo>
                    <a:pt x="1766" y="772"/>
                  </a:lnTo>
                  <a:lnTo>
                    <a:pt x="1766" y="772"/>
                  </a:lnTo>
                  <a:lnTo>
                    <a:pt x="1803" y="734"/>
                  </a:lnTo>
                  <a:lnTo>
                    <a:pt x="1821" y="716"/>
                  </a:lnTo>
                  <a:lnTo>
                    <a:pt x="1839" y="695"/>
                  </a:lnTo>
                  <a:lnTo>
                    <a:pt x="1855" y="674"/>
                  </a:lnTo>
                  <a:lnTo>
                    <a:pt x="1869" y="651"/>
                  </a:lnTo>
                  <a:lnTo>
                    <a:pt x="1880" y="626"/>
                  </a:lnTo>
                  <a:lnTo>
                    <a:pt x="1884" y="614"/>
                  </a:lnTo>
                  <a:lnTo>
                    <a:pt x="1889" y="601"/>
                  </a:lnTo>
                  <a:lnTo>
                    <a:pt x="1889" y="601"/>
                  </a:lnTo>
                  <a:lnTo>
                    <a:pt x="1887" y="591"/>
                  </a:lnTo>
                  <a:lnTo>
                    <a:pt x="1889" y="583"/>
                  </a:lnTo>
                  <a:lnTo>
                    <a:pt x="1890" y="576"/>
                  </a:lnTo>
                  <a:lnTo>
                    <a:pt x="1893" y="567"/>
                  </a:lnTo>
                  <a:lnTo>
                    <a:pt x="1893" y="567"/>
                  </a:lnTo>
                  <a:lnTo>
                    <a:pt x="1894" y="560"/>
                  </a:lnTo>
                  <a:lnTo>
                    <a:pt x="1894" y="560"/>
                  </a:lnTo>
                  <a:lnTo>
                    <a:pt x="1893" y="548"/>
                  </a:lnTo>
                  <a:lnTo>
                    <a:pt x="1891" y="535"/>
                  </a:lnTo>
                  <a:lnTo>
                    <a:pt x="1886" y="514"/>
                  </a:lnTo>
                  <a:lnTo>
                    <a:pt x="1886" y="514"/>
                  </a:lnTo>
                  <a:lnTo>
                    <a:pt x="1883" y="500"/>
                  </a:lnTo>
                  <a:lnTo>
                    <a:pt x="1882" y="484"/>
                  </a:lnTo>
                  <a:lnTo>
                    <a:pt x="1882" y="469"/>
                  </a:lnTo>
                  <a:lnTo>
                    <a:pt x="1879" y="453"/>
                  </a:lnTo>
                  <a:lnTo>
                    <a:pt x="1879" y="453"/>
                  </a:lnTo>
                  <a:lnTo>
                    <a:pt x="1882" y="444"/>
                  </a:lnTo>
                  <a:lnTo>
                    <a:pt x="1882" y="431"/>
                  </a:lnTo>
                  <a:lnTo>
                    <a:pt x="1882" y="425"/>
                  </a:lnTo>
                  <a:lnTo>
                    <a:pt x="1880" y="420"/>
                  </a:lnTo>
                  <a:lnTo>
                    <a:pt x="1877" y="416"/>
                  </a:lnTo>
                  <a:lnTo>
                    <a:pt x="1874" y="411"/>
                  </a:lnTo>
                  <a:lnTo>
                    <a:pt x="1874" y="411"/>
                  </a:lnTo>
                  <a:lnTo>
                    <a:pt x="1874" y="396"/>
                  </a:lnTo>
                  <a:lnTo>
                    <a:pt x="1873" y="383"/>
                  </a:lnTo>
                  <a:lnTo>
                    <a:pt x="1870" y="371"/>
                  </a:lnTo>
                  <a:lnTo>
                    <a:pt x="1865" y="361"/>
                  </a:lnTo>
                  <a:lnTo>
                    <a:pt x="1859" y="351"/>
                  </a:lnTo>
                  <a:lnTo>
                    <a:pt x="1851" y="341"/>
                  </a:lnTo>
                  <a:lnTo>
                    <a:pt x="1842" y="333"/>
                  </a:lnTo>
                  <a:lnTo>
                    <a:pt x="1834" y="326"/>
                  </a:lnTo>
                  <a:lnTo>
                    <a:pt x="1814" y="310"/>
                  </a:lnTo>
                  <a:lnTo>
                    <a:pt x="1794" y="296"/>
                  </a:lnTo>
                  <a:lnTo>
                    <a:pt x="1785" y="288"/>
                  </a:lnTo>
                  <a:lnTo>
                    <a:pt x="1776" y="279"/>
                  </a:lnTo>
                  <a:lnTo>
                    <a:pt x="1769" y="271"/>
                  </a:lnTo>
                  <a:lnTo>
                    <a:pt x="1762" y="261"/>
                  </a:lnTo>
                  <a:lnTo>
                    <a:pt x="1762" y="261"/>
                  </a:lnTo>
                  <a:lnTo>
                    <a:pt x="1761" y="279"/>
                  </a:lnTo>
                  <a:lnTo>
                    <a:pt x="1758" y="298"/>
                  </a:lnTo>
                  <a:lnTo>
                    <a:pt x="1754" y="314"/>
                  </a:lnTo>
                  <a:lnTo>
                    <a:pt x="1747" y="331"/>
                  </a:lnTo>
                  <a:lnTo>
                    <a:pt x="1740" y="347"/>
                  </a:lnTo>
                  <a:lnTo>
                    <a:pt x="1730" y="359"/>
                  </a:lnTo>
                  <a:lnTo>
                    <a:pt x="1720" y="373"/>
                  </a:lnTo>
                  <a:lnTo>
                    <a:pt x="1709" y="385"/>
                  </a:lnTo>
                  <a:lnTo>
                    <a:pt x="1695" y="396"/>
                  </a:lnTo>
                  <a:lnTo>
                    <a:pt x="1681" y="406"/>
                  </a:lnTo>
                  <a:lnTo>
                    <a:pt x="1667" y="414"/>
                  </a:lnTo>
                  <a:lnTo>
                    <a:pt x="1651" y="423"/>
                  </a:lnTo>
                  <a:lnTo>
                    <a:pt x="1634" y="428"/>
                  </a:lnTo>
                  <a:lnTo>
                    <a:pt x="1618" y="434"/>
                  </a:lnTo>
                  <a:lnTo>
                    <a:pt x="1599" y="439"/>
                  </a:lnTo>
                  <a:lnTo>
                    <a:pt x="1581" y="442"/>
                  </a:lnTo>
                  <a:lnTo>
                    <a:pt x="1581" y="442"/>
                  </a:lnTo>
                  <a:lnTo>
                    <a:pt x="1575" y="448"/>
                  </a:lnTo>
                  <a:lnTo>
                    <a:pt x="1570" y="453"/>
                  </a:lnTo>
                  <a:lnTo>
                    <a:pt x="1566" y="458"/>
                  </a:lnTo>
                  <a:lnTo>
                    <a:pt x="1560" y="462"/>
                  </a:lnTo>
                  <a:lnTo>
                    <a:pt x="1560" y="462"/>
                  </a:lnTo>
                  <a:lnTo>
                    <a:pt x="1550" y="456"/>
                  </a:lnTo>
                  <a:lnTo>
                    <a:pt x="1545" y="452"/>
                  </a:lnTo>
                  <a:lnTo>
                    <a:pt x="1545" y="452"/>
                  </a:lnTo>
                  <a:lnTo>
                    <a:pt x="1547" y="446"/>
                  </a:lnTo>
                  <a:lnTo>
                    <a:pt x="1553" y="441"/>
                  </a:lnTo>
                  <a:lnTo>
                    <a:pt x="1564" y="432"/>
                  </a:lnTo>
                  <a:lnTo>
                    <a:pt x="1570" y="428"/>
                  </a:lnTo>
                  <a:lnTo>
                    <a:pt x="1574" y="423"/>
                  </a:lnTo>
                  <a:lnTo>
                    <a:pt x="1575" y="417"/>
                  </a:lnTo>
                  <a:lnTo>
                    <a:pt x="1575" y="410"/>
                  </a:lnTo>
                  <a:lnTo>
                    <a:pt x="1575" y="410"/>
                  </a:lnTo>
                  <a:lnTo>
                    <a:pt x="1564" y="424"/>
                  </a:lnTo>
                  <a:lnTo>
                    <a:pt x="1550" y="439"/>
                  </a:lnTo>
                  <a:lnTo>
                    <a:pt x="1535" y="453"/>
                  </a:lnTo>
                  <a:lnTo>
                    <a:pt x="1521" y="463"/>
                  </a:lnTo>
                  <a:lnTo>
                    <a:pt x="1521" y="463"/>
                  </a:lnTo>
                  <a:lnTo>
                    <a:pt x="1505" y="472"/>
                  </a:lnTo>
                  <a:lnTo>
                    <a:pt x="1488" y="477"/>
                  </a:lnTo>
                  <a:lnTo>
                    <a:pt x="1470" y="484"/>
                  </a:lnTo>
                  <a:lnTo>
                    <a:pt x="1463" y="489"/>
                  </a:lnTo>
                  <a:lnTo>
                    <a:pt x="1455" y="494"/>
                  </a:lnTo>
                  <a:lnTo>
                    <a:pt x="1455" y="494"/>
                  </a:lnTo>
                  <a:lnTo>
                    <a:pt x="1449" y="498"/>
                  </a:lnTo>
                  <a:lnTo>
                    <a:pt x="1445" y="503"/>
                  </a:lnTo>
                  <a:lnTo>
                    <a:pt x="1438" y="514"/>
                  </a:lnTo>
                  <a:lnTo>
                    <a:pt x="1432" y="527"/>
                  </a:lnTo>
                  <a:lnTo>
                    <a:pt x="1427" y="541"/>
                  </a:lnTo>
                  <a:lnTo>
                    <a:pt x="1417" y="570"/>
                  </a:lnTo>
                  <a:lnTo>
                    <a:pt x="1411" y="583"/>
                  </a:lnTo>
                  <a:lnTo>
                    <a:pt x="1404" y="595"/>
                  </a:lnTo>
                  <a:lnTo>
                    <a:pt x="1404" y="595"/>
                  </a:lnTo>
                  <a:lnTo>
                    <a:pt x="1399" y="601"/>
                  </a:lnTo>
                  <a:lnTo>
                    <a:pt x="1394" y="605"/>
                  </a:lnTo>
                  <a:lnTo>
                    <a:pt x="1383" y="614"/>
                  </a:lnTo>
                  <a:lnTo>
                    <a:pt x="1372" y="621"/>
                  </a:lnTo>
                  <a:lnTo>
                    <a:pt x="1361" y="630"/>
                  </a:lnTo>
                  <a:lnTo>
                    <a:pt x="1361" y="630"/>
                  </a:lnTo>
                  <a:lnTo>
                    <a:pt x="1371" y="636"/>
                  </a:lnTo>
                  <a:lnTo>
                    <a:pt x="1380" y="643"/>
                  </a:lnTo>
                  <a:lnTo>
                    <a:pt x="1389" y="653"/>
                  </a:lnTo>
                  <a:lnTo>
                    <a:pt x="1396" y="663"/>
                  </a:lnTo>
                  <a:lnTo>
                    <a:pt x="1396" y="663"/>
                  </a:lnTo>
                  <a:lnTo>
                    <a:pt x="1394" y="667"/>
                  </a:lnTo>
                  <a:lnTo>
                    <a:pt x="1392" y="668"/>
                  </a:lnTo>
                  <a:lnTo>
                    <a:pt x="1389" y="670"/>
                  </a:lnTo>
                  <a:lnTo>
                    <a:pt x="1385" y="670"/>
                  </a:lnTo>
                  <a:lnTo>
                    <a:pt x="1385" y="670"/>
                  </a:lnTo>
                  <a:lnTo>
                    <a:pt x="1378" y="660"/>
                  </a:lnTo>
                  <a:lnTo>
                    <a:pt x="1368" y="649"/>
                  </a:lnTo>
                  <a:lnTo>
                    <a:pt x="1362" y="646"/>
                  </a:lnTo>
                  <a:lnTo>
                    <a:pt x="1356" y="643"/>
                  </a:lnTo>
                  <a:lnTo>
                    <a:pt x="1349" y="642"/>
                  </a:lnTo>
                  <a:lnTo>
                    <a:pt x="1342" y="644"/>
                  </a:lnTo>
                  <a:lnTo>
                    <a:pt x="1342" y="644"/>
                  </a:lnTo>
                  <a:lnTo>
                    <a:pt x="1341" y="650"/>
                  </a:lnTo>
                  <a:lnTo>
                    <a:pt x="1341" y="656"/>
                  </a:lnTo>
                  <a:lnTo>
                    <a:pt x="1341" y="661"/>
                  </a:lnTo>
                  <a:lnTo>
                    <a:pt x="1342" y="667"/>
                  </a:lnTo>
                  <a:lnTo>
                    <a:pt x="1347" y="675"/>
                  </a:lnTo>
                  <a:lnTo>
                    <a:pt x="1348" y="684"/>
                  </a:lnTo>
                  <a:lnTo>
                    <a:pt x="1348" y="684"/>
                  </a:lnTo>
                  <a:lnTo>
                    <a:pt x="1342" y="682"/>
                  </a:lnTo>
                  <a:lnTo>
                    <a:pt x="1337" y="678"/>
                  </a:lnTo>
                  <a:lnTo>
                    <a:pt x="1333" y="674"/>
                  </a:lnTo>
                  <a:lnTo>
                    <a:pt x="1330" y="668"/>
                  </a:lnTo>
                  <a:lnTo>
                    <a:pt x="1328" y="663"/>
                  </a:lnTo>
                  <a:lnTo>
                    <a:pt x="1327" y="656"/>
                  </a:lnTo>
                  <a:lnTo>
                    <a:pt x="1326" y="649"/>
                  </a:lnTo>
                  <a:lnTo>
                    <a:pt x="1327" y="642"/>
                  </a:lnTo>
                  <a:lnTo>
                    <a:pt x="1327" y="642"/>
                  </a:lnTo>
                  <a:lnTo>
                    <a:pt x="1323" y="644"/>
                  </a:lnTo>
                  <a:lnTo>
                    <a:pt x="1319" y="647"/>
                  </a:lnTo>
                  <a:lnTo>
                    <a:pt x="1314" y="649"/>
                  </a:lnTo>
                  <a:lnTo>
                    <a:pt x="1313" y="647"/>
                  </a:lnTo>
                  <a:lnTo>
                    <a:pt x="1312" y="646"/>
                  </a:lnTo>
                  <a:lnTo>
                    <a:pt x="1312" y="646"/>
                  </a:lnTo>
                  <a:lnTo>
                    <a:pt x="1314" y="639"/>
                  </a:lnTo>
                  <a:lnTo>
                    <a:pt x="1319" y="633"/>
                  </a:lnTo>
                  <a:lnTo>
                    <a:pt x="1324" y="629"/>
                  </a:lnTo>
                  <a:lnTo>
                    <a:pt x="1331" y="625"/>
                  </a:lnTo>
                  <a:lnTo>
                    <a:pt x="1344" y="618"/>
                  </a:lnTo>
                  <a:lnTo>
                    <a:pt x="1348" y="612"/>
                  </a:lnTo>
                  <a:lnTo>
                    <a:pt x="1349" y="608"/>
                  </a:lnTo>
                  <a:lnTo>
                    <a:pt x="1349" y="608"/>
                  </a:lnTo>
                  <a:lnTo>
                    <a:pt x="1342" y="614"/>
                  </a:lnTo>
                  <a:lnTo>
                    <a:pt x="1334" y="618"/>
                  </a:lnTo>
                  <a:lnTo>
                    <a:pt x="1324" y="622"/>
                  </a:lnTo>
                  <a:lnTo>
                    <a:pt x="1313" y="625"/>
                  </a:lnTo>
                  <a:lnTo>
                    <a:pt x="1313" y="625"/>
                  </a:lnTo>
                  <a:close/>
                  <a:moveTo>
                    <a:pt x="1896" y="459"/>
                  </a:moveTo>
                  <a:lnTo>
                    <a:pt x="1896" y="459"/>
                  </a:lnTo>
                  <a:lnTo>
                    <a:pt x="1898" y="445"/>
                  </a:lnTo>
                  <a:lnTo>
                    <a:pt x="1903" y="430"/>
                  </a:lnTo>
                  <a:lnTo>
                    <a:pt x="1904" y="423"/>
                  </a:lnTo>
                  <a:lnTo>
                    <a:pt x="1904" y="416"/>
                  </a:lnTo>
                  <a:lnTo>
                    <a:pt x="1903" y="409"/>
                  </a:lnTo>
                  <a:lnTo>
                    <a:pt x="1900" y="404"/>
                  </a:lnTo>
                  <a:lnTo>
                    <a:pt x="1900" y="404"/>
                  </a:lnTo>
                  <a:lnTo>
                    <a:pt x="1896" y="434"/>
                  </a:lnTo>
                  <a:lnTo>
                    <a:pt x="1896" y="446"/>
                  </a:lnTo>
                  <a:lnTo>
                    <a:pt x="1896" y="459"/>
                  </a:lnTo>
                  <a:lnTo>
                    <a:pt x="1896" y="459"/>
                  </a:lnTo>
                  <a:close/>
                  <a:moveTo>
                    <a:pt x="1910" y="549"/>
                  </a:moveTo>
                  <a:lnTo>
                    <a:pt x="1910" y="549"/>
                  </a:lnTo>
                  <a:lnTo>
                    <a:pt x="1915" y="543"/>
                  </a:lnTo>
                  <a:lnTo>
                    <a:pt x="1919" y="536"/>
                  </a:lnTo>
                  <a:lnTo>
                    <a:pt x="1922" y="528"/>
                  </a:lnTo>
                  <a:lnTo>
                    <a:pt x="1922" y="518"/>
                  </a:lnTo>
                  <a:lnTo>
                    <a:pt x="1922" y="508"/>
                  </a:lnTo>
                  <a:lnTo>
                    <a:pt x="1921" y="498"/>
                  </a:lnTo>
                  <a:lnTo>
                    <a:pt x="1918" y="490"/>
                  </a:lnTo>
                  <a:lnTo>
                    <a:pt x="1915" y="482"/>
                  </a:lnTo>
                  <a:lnTo>
                    <a:pt x="1915" y="482"/>
                  </a:lnTo>
                  <a:lnTo>
                    <a:pt x="1905" y="482"/>
                  </a:lnTo>
                  <a:lnTo>
                    <a:pt x="1897" y="480"/>
                  </a:lnTo>
                  <a:lnTo>
                    <a:pt x="1897" y="480"/>
                  </a:lnTo>
                  <a:lnTo>
                    <a:pt x="1897" y="489"/>
                  </a:lnTo>
                  <a:lnTo>
                    <a:pt x="1898" y="498"/>
                  </a:lnTo>
                  <a:lnTo>
                    <a:pt x="1901" y="517"/>
                  </a:lnTo>
                  <a:lnTo>
                    <a:pt x="1905" y="534"/>
                  </a:lnTo>
                  <a:lnTo>
                    <a:pt x="1910" y="549"/>
                  </a:lnTo>
                  <a:lnTo>
                    <a:pt x="1910" y="549"/>
                  </a:lnTo>
                  <a:close/>
                  <a:moveTo>
                    <a:pt x="1860" y="696"/>
                  </a:moveTo>
                  <a:lnTo>
                    <a:pt x="1860" y="696"/>
                  </a:lnTo>
                  <a:lnTo>
                    <a:pt x="1870" y="692"/>
                  </a:lnTo>
                  <a:lnTo>
                    <a:pt x="1879" y="689"/>
                  </a:lnTo>
                  <a:lnTo>
                    <a:pt x="1889" y="687"/>
                  </a:lnTo>
                  <a:lnTo>
                    <a:pt x="1900" y="682"/>
                  </a:lnTo>
                  <a:lnTo>
                    <a:pt x="1900" y="682"/>
                  </a:lnTo>
                  <a:lnTo>
                    <a:pt x="1891" y="671"/>
                  </a:lnTo>
                  <a:lnTo>
                    <a:pt x="1887" y="666"/>
                  </a:lnTo>
                  <a:lnTo>
                    <a:pt x="1882" y="661"/>
                  </a:lnTo>
                  <a:lnTo>
                    <a:pt x="1882" y="661"/>
                  </a:lnTo>
                  <a:lnTo>
                    <a:pt x="1876" y="671"/>
                  </a:lnTo>
                  <a:lnTo>
                    <a:pt x="1869" y="680"/>
                  </a:lnTo>
                  <a:lnTo>
                    <a:pt x="1863" y="688"/>
                  </a:lnTo>
                  <a:lnTo>
                    <a:pt x="1862" y="692"/>
                  </a:lnTo>
                  <a:lnTo>
                    <a:pt x="1860" y="696"/>
                  </a:lnTo>
                  <a:lnTo>
                    <a:pt x="1860" y="696"/>
                  </a:lnTo>
                  <a:close/>
                  <a:moveTo>
                    <a:pt x="559" y="779"/>
                  </a:moveTo>
                  <a:lnTo>
                    <a:pt x="559" y="779"/>
                  </a:lnTo>
                  <a:lnTo>
                    <a:pt x="563" y="775"/>
                  </a:lnTo>
                  <a:lnTo>
                    <a:pt x="569" y="774"/>
                  </a:lnTo>
                  <a:lnTo>
                    <a:pt x="575" y="772"/>
                  </a:lnTo>
                  <a:lnTo>
                    <a:pt x="582" y="772"/>
                  </a:lnTo>
                  <a:lnTo>
                    <a:pt x="582" y="772"/>
                  </a:lnTo>
                  <a:lnTo>
                    <a:pt x="580" y="757"/>
                  </a:lnTo>
                  <a:lnTo>
                    <a:pt x="576" y="743"/>
                  </a:lnTo>
                  <a:lnTo>
                    <a:pt x="568" y="712"/>
                  </a:lnTo>
                  <a:lnTo>
                    <a:pt x="568" y="712"/>
                  </a:lnTo>
                  <a:lnTo>
                    <a:pt x="551" y="729"/>
                  </a:lnTo>
                  <a:lnTo>
                    <a:pt x="534" y="746"/>
                  </a:lnTo>
                  <a:lnTo>
                    <a:pt x="525" y="754"/>
                  </a:lnTo>
                  <a:lnTo>
                    <a:pt x="518" y="762"/>
                  </a:lnTo>
                  <a:lnTo>
                    <a:pt x="511" y="772"/>
                  </a:lnTo>
                  <a:lnTo>
                    <a:pt x="506" y="783"/>
                  </a:lnTo>
                  <a:lnTo>
                    <a:pt x="506" y="783"/>
                  </a:lnTo>
                  <a:lnTo>
                    <a:pt x="510" y="785"/>
                  </a:lnTo>
                  <a:lnTo>
                    <a:pt x="514" y="786"/>
                  </a:lnTo>
                  <a:lnTo>
                    <a:pt x="520" y="792"/>
                  </a:lnTo>
                  <a:lnTo>
                    <a:pt x="523" y="797"/>
                  </a:lnTo>
                  <a:lnTo>
                    <a:pt x="524" y="803"/>
                  </a:lnTo>
                  <a:lnTo>
                    <a:pt x="524" y="803"/>
                  </a:lnTo>
                  <a:lnTo>
                    <a:pt x="530" y="799"/>
                  </a:lnTo>
                  <a:lnTo>
                    <a:pt x="532" y="795"/>
                  </a:lnTo>
                  <a:lnTo>
                    <a:pt x="532" y="790"/>
                  </a:lnTo>
                  <a:lnTo>
                    <a:pt x="531" y="785"/>
                  </a:lnTo>
                  <a:lnTo>
                    <a:pt x="525" y="774"/>
                  </a:lnTo>
                  <a:lnTo>
                    <a:pt x="523" y="768"/>
                  </a:lnTo>
                  <a:lnTo>
                    <a:pt x="520" y="762"/>
                  </a:lnTo>
                  <a:lnTo>
                    <a:pt x="520" y="762"/>
                  </a:lnTo>
                  <a:lnTo>
                    <a:pt x="523" y="762"/>
                  </a:lnTo>
                  <a:lnTo>
                    <a:pt x="524" y="761"/>
                  </a:lnTo>
                  <a:lnTo>
                    <a:pt x="524" y="761"/>
                  </a:lnTo>
                  <a:lnTo>
                    <a:pt x="530" y="764"/>
                  </a:lnTo>
                  <a:lnTo>
                    <a:pt x="534" y="769"/>
                  </a:lnTo>
                  <a:lnTo>
                    <a:pt x="539" y="774"/>
                  </a:lnTo>
                  <a:lnTo>
                    <a:pt x="545" y="776"/>
                  </a:lnTo>
                  <a:lnTo>
                    <a:pt x="545" y="776"/>
                  </a:lnTo>
                  <a:lnTo>
                    <a:pt x="549" y="767"/>
                  </a:lnTo>
                  <a:lnTo>
                    <a:pt x="551" y="760"/>
                  </a:lnTo>
                  <a:lnTo>
                    <a:pt x="551" y="751"/>
                  </a:lnTo>
                  <a:lnTo>
                    <a:pt x="551" y="740"/>
                  </a:lnTo>
                  <a:lnTo>
                    <a:pt x="551" y="740"/>
                  </a:lnTo>
                  <a:lnTo>
                    <a:pt x="554" y="739"/>
                  </a:lnTo>
                  <a:lnTo>
                    <a:pt x="556" y="737"/>
                  </a:lnTo>
                  <a:lnTo>
                    <a:pt x="559" y="737"/>
                  </a:lnTo>
                  <a:lnTo>
                    <a:pt x="559" y="737"/>
                  </a:lnTo>
                  <a:lnTo>
                    <a:pt x="563" y="740"/>
                  </a:lnTo>
                  <a:lnTo>
                    <a:pt x="566" y="744"/>
                  </a:lnTo>
                  <a:lnTo>
                    <a:pt x="566" y="750"/>
                  </a:lnTo>
                  <a:lnTo>
                    <a:pt x="566" y="757"/>
                  </a:lnTo>
                  <a:lnTo>
                    <a:pt x="562" y="768"/>
                  </a:lnTo>
                  <a:lnTo>
                    <a:pt x="559" y="779"/>
                  </a:lnTo>
                  <a:lnTo>
                    <a:pt x="559" y="779"/>
                  </a:lnTo>
                  <a:close/>
                  <a:moveTo>
                    <a:pt x="537" y="812"/>
                  </a:moveTo>
                  <a:lnTo>
                    <a:pt x="537" y="812"/>
                  </a:lnTo>
                  <a:lnTo>
                    <a:pt x="545" y="809"/>
                  </a:lnTo>
                  <a:lnTo>
                    <a:pt x="555" y="809"/>
                  </a:lnTo>
                  <a:lnTo>
                    <a:pt x="563" y="810"/>
                  </a:lnTo>
                  <a:lnTo>
                    <a:pt x="572" y="814"/>
                  </a:lnTo>
                  <a:lnTo>
                    <a:pt x="572" y="814"/>
                  </a:lnTo>
                  <a:lnTo>
                    <a:pt x="576" y="807"/>
                  </a:lnTo>
                  <a:lnTo>
                    <a:pt x="580" y="799"/>
                  </a:lnTo>
                  <a:lnTo>
                    <a:pt x="582" y="790"/>
                  </a:lnTo>
                  <a:lnTo>
                    <a:pt x="582" y="785"/>
                  </a:lnTo>
                  <a:lnTo>
                    <a:pt x="580" y="781"/>
                  </a:lnTo>
                  <a:lnTo>
                    <a:pt x="580" y="781"/>
                  </a:lnTo>
                  <a:lnTo>
                    <a:pt x="575" y="785"/>
                  </a:lnTo>
                  <a:lnTo>
                    <a:pt x="568" y="788"/>
                  </a:lnTo>
                  <a:lnTo>
                    <a:pt x="554" y="793"/>
                  </a:lnTo>
                  <a:lnTo>
                    <a:pt x="548" y="796"/>
                  </a:lnTo>
                  <a:lnTo>
                    <a:pt x="542" y="799"/>
                  </a:lnTo>
                  <a:lnTo>
                    <a:pt x="538" y="805"/>
                  </a:lnTo>
                  <a:lnTo>
                    <a:pt x="537" y="812"/>
                  </a:lnTo>
                  <a:lnTo>
                    <a:pt x="537" y="812"/>
                  </a:lnTo>
                  <a:close/>
                  <a:moveTo>
                    <a:pt x="506" y="862"/>
                  </a:moveTo>
                  <a:lnTo>
                    <a:pt x="506" y="862"/>
                  </a:lnTo>
                  <a:lnTo>
                    <a:pt x="510" y="842"/>
                  </a:lnTo>
                  <a:lnTo>
                    <a:pt x="514" y="824"/>
                  </a:lnTo>
                  <a:lnTo>
                    <a:pt x="514" y="814"/>
                  </a:lnTo>
                  <a:lnTo>
                    <a:pt x="513" y="805"/>
                  </a:lnTo>
                  <a:lnTo>
                    <a:pt x="510" y="796"/>
                  </a:lnTo>
                  <a:lnTo>
                    <a:pt x="503" y="788"/>
                  </a:lnTo>
                  <a:lnTo>
                    <a:pt x="503" y="788"/>
                  </a:lnTo>
                  <a:lnTo>
                    <a:pt x="499" y="807"/>
                  </a:lnTo>
                  <a:lnTo>
                    <a:pt x="497" y="817"/>
                  </a:lnTo>
                  <a:lnTo>
                    <a:pt x="497" y="827"/>
                  </a:lnTo>
                  <a:lnTo>
                    <a:pt x="497" y="835"/>
                  </a:lnTo>
                  <a:lnTo>
                    <a:pt x="499" y="845"/>
                  </a:lnTo>
                  <a:lnTo>
                    <a:pt x="502" y="854"/>
                  </a:lnTo>
                  <a:lnTo>
                    <a:pt x="506" y="862"/>
                  </a:lnTo>
                  <a:lnTo>
                    <a:pt x="506" y="862"/>
                  </a:lnTo>
                  <a:close/>
                  <a:moveTo>
                    <a:pt x="1696" y="824"/>
                  </a:moveTo>
                  <a:lnTo>
                    <a:pt x="1696" y="824"/>
                  </a:lnTo>
                  <a:lnTo>
                    <a:pt x="1693" y="824"/>
                  </a:lnTo>
                  <a:lnTo>
                    <a:pt x="1692" y="823"/>
                  </a:lnTo>
                  <a:lnTo>
                    <a:pt x="1692" y="820"/>
                  </a:lnTo>
                  <a:lnTo>
                    <a:pt x="1692" y="816"/>
                  </a:lnTo>
                  <a:lnTo>
                    <a:pt x="1691" y="814"/>
                  </a:lnTo>
                  <a:lnTo>
                    <a:pt x="1689" y="814"/>
                  </a:lnTo>
                  <a:lnTo>
                    <a:pt x="1689" y="814"/>
                  </a:lnTo>
                  <a:lnTo>
                    <a:pt x="1692" y="813"/>
                  </a:lnTo>
                  <a:lnTo>
                    <a:pt x="1693" y="812"/>
                  </a:lnTo>
                  <a:lnTo>
                    <a:pt x="1695" y="809"/>
                  </a:lnTo>
                  <a:lnTo>
                    <a:pt x="1692" y="807"/>
                  </a:lnTo>
                  <a:lnTo>
                    <a:pt x="1692" y="807"/>
                  </a:lnTo>
                  <a:lnTo>
                    <a:pt x="1661" y="809"/>
                  </a:lnTo>
                  <a:lnTo>
                    <a:pt x="1627" y="807"/>
                  </a:lnTo>
                  <a:lnTo>
                    <a:pt x="1597" y="805"/>
                  </a:lnTo>
                  <a:lnTo>
                    <a:pt x="1582" y="802"/>
                  </a:lnTo>
                  <a:lnTo>
                    <a:pt x="1570" y="797"/>
                  </a:lnTo>
                  <a:lnTo>
                    <a:pt x="1570" y="797"/>
                  </a:lnTo>
                  <a:lnTo>
                    <a:pt x="1573" y="810"/>
                  </a:lnTo>
                  <a:lnTo>
                    <a:pt x="1575" y="821"/>
                  </a:lnTo>
                  <a:lnTo>
                    <a:pt x="1581" y="831"/>
                  </a:lnTo>
                  <a:lnTo>
                    <a:pt x="1588" y="840"/>
                  </a:lnTo>
                  <a:lnTo>
                    <a:pt x="1597" y="847"/>
                  </a:lnTo>
                  <a:lnTo>
                    <a:pt x="1606" y="852"/>
                  </a:lnTo>
                  <a:lnTo>
                    <a:pt x="1616" y="856"/>
                  </a:lnTo>
                  <a:lnTo>
                    <a:pt x="1626" y="858"/>
                  </a:lnTo>
                  <a:lnTo>
                    <a:pt x="1636" y="859"/>
                  </a:lnTo>
                  <a:lnTo>
                    <a:pt x="1647" y="859"/>
                  </a:lnTo>
                  <a:lnTo>
                    <a:pt x="1657" y="856"/>
                  </a:lnTo>
                  <a:lnTo>
                    <a:pt x="1667" y="854"/>
                  </a:lnTo>
                  <a:lnTo>
                    <a:pt x="1677" y="848"/>
                  </a:lnTo>
                  <a:lnTo>
                    <a:pt x="1684" y="842"/>
                  </a:lnTo>
                  <a:lnTo>
                    <a:pt x="1691" y="834"/>
                  </a:lnTo>
                  <a:lnTo>
                    <a:pt x="1696" y="824"/>
                  </a:lnTo>
                  <a:lnTo>
                    <a:pt x="1696" y="824"/>
                  </a:lnTo>
                  <a:close/>
                  <a:moveTo>
                    <a:pt x="1713" y="835"/>
                  </a:moveTo>
                  <a:lnTo>
                    <a:pt x="1713" y="835"/>
                  </a:lnTo>
                  <a:lnTo>
                    <a:pt x="1706" y="844"/>
                  </a:lnTo>
                  <a:lnTo>
                    <a:pt x="1696" y="852"/>
                  </a:lnTo>
                  <a:lnTo>
                    <a:pt x="1685" y="861"/>
                  </a:lnTo>
                  <a:lnTo>
                    <a:pt x="1672" y="868"/>
                  </a:lnTo>
                  <a:lnTo>
                    <a:pt x="1660" y="873"/>
                  </a:lnTo>
                  <a:lnTo>
                    <a:pt x="1646" y="878"/>
                  </a:lnTo>
                  <a:lnTo>
                    <a:pt x="1632" y="879"/>
                  </a:lnTo>
                  <a:lnTo>
                    <a:pt x="1618" y="876"/>
                  </a:lnTo>
                  <a:lnTo>
                    <a:pt x="1618" y="876"/>
                  </a:lnTo>
                  <a:lnTo>
                    <a:pt x="1609" y="873"/>
                  </a:lnTo>
                  <a:lnTo>
                    <a:pt x="1601" y="869"/>
                  </a:lnTo>
                  <a:lnTo>
                    <a:pt x="1592" y="863"/>
                  </a:lnTo>
                  <a:lnTo>
                    <a:pt x="1584" y="861"/>
                  </a:lnTo>
                  <a:lnTo>
                    <a:pt x="1584" y="861"/>
                  </a:lnTo>
                  <a:lnTo>
                    <a:pt x="1582" y="858"/>
                  </a:lnTo>
                  <a:lnTo>
                    <a:pt x="1580" y="854"/>
                  </a:lnTo>
                  <a:lnTo>
                    <a:pt x="1573" y="848"/>
                  </a:lnTo>
                  <a:lnTo>
                    <a:pt x="1567" y="844"/>
                  </a:lnTo>
                  <a:lnTo>
                    <a:pt x="1561" y="837"/>
                  </a:lnTo>
                  <a:lnTo>
                    <a:pt x="1561" y="837"/>
                  </a:lnTo>
                  <a:lnTo>
                    <a:pt x="1563" y="827"/>
                  </a:lnTo>
                  <a:lnTo>
                    <a:pt x="1561" y="817"/>
                  </a:lnTo>
                  <a:lnTo>
                    <a:pt x="1557" y="807"/>
                  </a:lnTo>
                  <a:lnTo>
                    <a:pt x="1554" y="800"/>
                  </a:lnTo>
                  <a:lnTo>
                    <a:pt x="1554" y="800"/>
                  </a:lnTo>
                  <a:lnTo>
                    <a:pt x="1550" y="800"/>
                  </a:lnTo>
                  <a:lnTo>
                    <a:pt x="1549" y="802"/>
                  </a:lnTo>
                  <a:lnTo>
                    <a:pt x="1543" y="807"/>
                  </a:lnTo>
                  <a:lnTo>
                    <a:pt x="1539" y="812"/>
                  </a:lnTo>
                  <a:lnTo>
                    <a:pt x="1536" y="813"/>
                  </a:lnTo>
                  <a:lnTo>
                    <a:pt x="1533" y="814"/>
                  </a:lnTo>
                  <a:lnTo>
                    <a:pt x="1533" y="814"/>
                  </a:lnTo>
                  <a:lnTo>
                    <a:pt x="1535" y="823"/>
                  </a:lnTo>
                  <a:lnTo>
                    <a:pt x="1538" y="833"/>
                  </a:lnTo>
                  <a:lnTo>
                    <a:pt x="1542" y="841"/>
                  </a:lnTo>
                  <a:lnTo>
                    <a:pt x="1547" y="848"/>
                  </a:lnTo>
                  <a:lnTo>
                    <a:pt x="1559" y="863"/>
                  </a:lnTo>
                  <a:lnTo>
                    <a:pt x="1570" y="875"/>
                  </a:lnTo>
                  <a:lnTo>
                    <a:pt x="1570" y="875"/>
                  </a:lnTo>
                  <a:lnTo>
                    <a:pt x="1582" y="886"/>
                  </a:lnTo>
                  <a:lnTo>
                    <a:pt x="1598" y="897"/>
                  </a:lnTo>
                  <a:lnTo>
                    <a:pt x="1613" y="906"/>
                  </a:lnTo>
                  <a:lnTo>
                    <a:pt x="1629" y="913"/>
                  </a:lnTo>
                  <a:lnTo>
                    <a:pt x="1646" y="915"/>
                  </a:lnTo>
                  <a:lnTo>
                    <a:pt x="1655" y="917"/>
                  </a:lnTo>
                  <a:lnTo>
                    <a:pt x="1664" y="915"/>
                  </a:lnTo>
                  <a:lnTo>
                    <a:pt x="1672" y="914"/>
                  </a:lnTo>
                  <a:lnTo>
                    <a:pt x="1681" y="911"/>
                  </a:lnTo>
                  <a:lnTo>
                    <a:pt x="1689" y="908"/>
                  </a:lnTo>
                  <a:lnTo>
                    <a:pt x="1698" y="903"/>
                  </a:lnTo>
                  <a:lnTo>
                    <a:pt x="1698" y="903"/>
                  </a:lnTo>
                  <a:lnTo>
                    <a:pt x="1695" y="908"/>
                  </a:lnTo>
                  <a:lnTo>
                    <a:pt x="1692" y="914"/>
                  </a:lnTo>
                  <a:lnTo>
                    <a:pt x="1682" y="921"/>
                  </a:lnTo>
                  <a:lnTo>
                    <a:pt x="1672" y="928"/>
                  </a:lnTo>
                  <a:lnTo>
                    <a:pt x="1660" y="931"/>
                  </a:lnTo>
                  <a:lnTo>
                    <a:pt x="1647" y="932"/>
                  </a:lnTo>
                  <a:lnTo>
                    <a:pt x="1636" y="931"/>
                  </a:lnTo>
                  <a:lnTo>
                    <a:pt x="1625" y="927"/>
                  </a:lnTo>
                  <a:lnTo>
                    <a:pt x="1619" y="922"/>
                  </a:lnTo>
                  <a:lnTo>
                    <a:pt x="1613" y="918"/>
                  </a:lnTo>
                  <a:lnTo>
                    <a:pt x="1613" y="918"/>
                  </a:lnTo>
                  <a:lnTo>
                    <a:pt x="1598" y="913"/>
                  </a:lnTo>
                  <a:lnTo>
                    <a:pt x="1584" y="904"/>
                  </a:lnTo>
                  <a:lnTo>
                    <a:pt x="1570" y="893"/>
                  </a:lnTo>
                  <a:lnTo>
                    <a:pt x="1556" y="882"/>
                  </a:lnTo>
                  <a:lnTo>
                    <a:pt x="1545" y="868"/>
                  </a:lnTo>
                  <a:lnTo>
                    <a:pt x="1535" y="854"/>
                  </a:lnTo>
                  <a:lnTo>
                    <a:pt x="1526" y="840"/>
                  </a:lnTo>
                  <a:lnTo>
                    <a:pt x="1521" y="826"/>
                  </a:lnTo>
                  <a:lnTo>
                    <a:pt x="1521" y="826"/>
                  </a:lnTo>
                  <a:lnTo>
                    <a:pt x="1517" y="834"/>
                  </a:lnTo>
                  <a:lnTo>
                    <a:pt x="1511" y="841"/>
                  </a:lnTo>
                  <a:lnTo>
                    <a:pt x="1505" y="858"/>
                  </a:lnTo>
                  <a:lnTo>
                    <a:pt x="1505" y="858"/>
                  </a:lnTo>
                  <a:lnTo>
                    <a:pt x="1515" y="873"/>
                  </a:lnTo>
                  <a:lnTo>
                    <a:pt x="1521" y="879"/>
                  </a:lnTo>
                  <a:lnTo>
                    <a:pt x="1528" y="886"/>
                  </a:lnTo>
                  <a:lnTo>
                    <a:pt x="1528" y="886"/>
                  </a:lnTo>
                  <a:lnTo>
                    <a:pt x="1547" y="900"/>
                  </a:lnTo>
                  <a:lnTo>
                    <a:pt x="1567" y="914"/>
                  </a:lnTo>
                  <a:lnTo>
                    <a:pt x="1567" y="914"/>
                  </a:lnTo>
                  <a:lnTo>
                    <a:pt x="1598" y="934"/>
                  </a:lnTo>
                  <a:lnTo>
                    <a:pt x="1615" y="942"/>
                  </a:lnTo>
                  <a:lnTo>
                    <a:pt x="1630" y="949"/>
                  </a:lnTo>
                  <a:lnTo>
                    <a:pt x="1630" y="949"/>
                  </a:lnTo>
                  <a:lnTo>
                    <a:pt x="1639" y="951"/>
                  </a:lnTo>
                  <a:lnTo>
                    <a:pt x="1646" y="951"/>
                  </a:lnTo>
                  <a:lnTo>
                    <a:pt x="1663" y="951"/>
                  </a:lnTo>
                  <a:lnTo>
                    <a:pt x="1679" y="946"/>
                  </a:lnTo>
                  <a:lnTo>
                    <a:pt x="1693" y="941"/>
                  </a:lnTo>
                  <a:lnTo>
                    <a:pt x="1707" y="932"/>
                  </a:lnTo>
                  <a:lnTo>
                    <a:pt x="1721" y="922"/>
                  </a:lnTo>
                  <a:lnTo>
                    <a:pt x="1733" y="913"/>
                  </a:lnTo>
                  <a:lnTo>
                    <a:pt x="1741" y="901"/>
                  </a:lnTo>
                  <a:lnTo>
                    <a:pt x="1741" y="901"/>
                  </a:lnTo>
                  <a:lnTo>
                    <a:pt x="1745" y="894"/>
                  </a:lnTo>
                  <a:lnTo>
                    <a:pt x="1748" y="889"/>
                  </a:lnTo>
                  <a:lnTo>
                    <a:pt x="1751" y="882"/>
                  </a:lnTo>
                  <a:lnTo>
                    <a:pt x="1754" y="875"/>
                  </a:lnTo>
                  <a:lnTo>
                    <a:pt x="1754" y="875"/>
                  </a:lnTo>
                  <a:lnTo>
                    <a:pt x="1762" y="865"/>
                  </a:lnTo>
                  <a:lnTo>
                    <a:pt x="1772" y="854"/>
                  </a:lnTo>
                  <a:lnTo>
                    <a:pt x="1775" y="848"/>
                  </a:lnTo>
                  <a:lnTo>
                    <a:pt x="1778" y="841"/>
                  </a:lnTo>
                  <a:lnTo>
                    <a:pt x="1776" y="835"/>
                  </a:lnTo>
                  <a:lnTo>
                    <a:pt x="1773" y="828"/>
                  </a:lnTo>
                  <a:lnTo>
                    <a:pt x="1773" y="828"/>
                  </a:lnTo>
                  <a:lnTo>
                    <a:pt x="1772" y="828"/>
                  </a:lnTo>
                  <a:lnTo>
                    <a:pt x="1769" y="828"/>
                  </a:lnTo>
                  <a:lnTo>
                    <a:pt x="1762" y="827"/>
                  </a:lnTo>
                  <a:lnTo>
                    <a:pt x="1755" y="827"/>
                  </a:lnTo>
                  <a:lnTo>
                    <a:pt x="1754" y="828"/>
                  </a:lnTo>
                  <a:lnTo>
                    <a:pt x="1754" y="831"/>
                  </a:lnTo>
                  <a:lnTo>
                    <a:pt x="1754" y="831"/>
                  </a:lnTo>
                  <a:lnTo>
                    <a:pt x="1754" y="833"/>
                  </a:lnTo>
                  <a:lnTo>
                    <a:pt x="1754" y="835"/>
                  </a:lnTo>
                  <a:lnTo>
                    <a:pt x="1758" y="841"/>
                  </a:lnTo>
                  <a:lnTo>
                    <a:pt x="1761" y="845"/>
                  </a:lnTo>
                  <a:lnTo>
                    <a:pt x="1762" y="848"/>
                  </a:lnTo>
                  <a:lnTo>
                    <a:pt x="1761" y="851"/>
                  </a:lnTo>
                  <a:lnTo>
                    <a:pt x="1761" y="851"/>
                  </a:lnTo>
                  <a:lnTo>
                    <a:pt x="1757" y="852"/>
                  </a:lnTo>
                  <a:lnTo>
                    <a:pt x="1752" y="852"/>
                  </a:lnTo>
                  <a:lnTo>
                    <a:pt x="1745" y="849"/>
                  </a:lnTo>
                  <a:lnTo>
                    <a:pt x="1740" y="845"/>
                  </a:lnTo>
                  <a:lnTo>
                    <a:pt x="1734" y="840"/>
                  </a:lnTo>
                  <a:lnTo>
                    <a:pt x="1734" y="840"/>
                  </a:lnTo>
                  <a:lnTo>
                    <a:pt x="1736" y="831"/>
                  </a:lnTo>
                  <a:lnTo>
                    <a:pt x="1734" y="821"/>
                  </a:lnTo>
                  <a:lnTo>
                    <a:pt x="1733" y="812"/>
                  </a:lnTo>
                  <a:lnTo>
                    <a:pt x="1730" y="803"/>
                  </a:lnTo>
                  <a:lnTo>
                    <a:pt x="1730" y="803"/>
                  </a:lnTo>
                  <a:lnTo>
                    <a:pt x="1726" y="806"/>
                  </a:lnTo>
                  <a:lnTo>
                    <a:pt x="1720" y="807"/>
                  </a:lnTo>
                  <a:lnTo>
                    <a:pt x="1716" y="807"/>
                  </a:lnTo>
                  <a:lnTo>
                    <a:pt x="1713" y="809"/>
                  </a:lnTo>
                  <a:lnTo>
                    <a:pt x="1713" y="809"/>
                  </a:lnTo>
                  <a:lnTo>
                    <a:pt x="1714" y="812"/>
                  </a:lnTo>
                  <a:lnTo>
                    <a:pt x="1716" y="814"/>
                  </a:lnTo>
                  <a:lnTo>
                    <a:pt x="1716" y="821"/>
                  </a:lnTo>
                  <a:lnTo>
                    <a:pt x="1714" y="828"/>
                  </a:lnTo>
                  <a:lnTo>
                    <a:pt x="1713" y="835"/>
                  </a:lnTo>
                  <a:lnTo>
                    <a:pt x="1713" y="835"/>
                  </a:lnTo>
                  <a:close/>
                  <a:moveTo>
                    <a:pt x="489" y="886"/>
                  </a:moveTo>
                  <a:lnTo>
                    <a:pt x="489" y="886"/>
                  </a:lnTo>
                  <a:lnTo>
                    <a:pt x="485" y="875"/>
                  </a:lnTo>
                  <a:lnTo>
                    <a:pt x="479" y="865"/>
                  </a:lnTo>
                  <a:lnTo>
                    <a:pt x="472" y="854"/>
                  </a:lnTo>
                  <a:lnTo>
                    <a:pt x="465" y="844"/>
                  </a:lnTo>
                  <a:lnTo>
                    <a:pt x="465" y="844"/>
                  </a:lnTo>
                  <a:lnTo>
                    <a:pt x="457" y="835"/>
                  </a:lnTo>
                  <a:lnTo>
                    <a:pt x="447" y="827"/>
                  </a:lnTo>
                  <a:lnTo>
                    <a:pt x="443" y="824"/>
                  </a:lnTo>
                  <a:lnTo>
                    <a:pt x="437" y="823"/>
                  </a:lnTo>
                  <a:lnTo>
                    <a:pt x="433" y="823"/>
                  </a:lnTo>
                  <a:lnTo>
                    <a:pt x="427" y="824"/>
                  </a:lnTo>
                  <a:lnTo>
                    <a:pt x="427" y="824"/>
                  </a:lnTo>
                  <a:lnTo>
                    <a:pt x="441" y="838"/>
                  </a:lnTo>
                  <a:lnTo>
                    <a:pt x="457" y="854"/>
                  </a:lnTo>
                  <a:lnTo>
                    <a:pt x="473" y="869"/>
                  </a:lnTo>
                  <a:lnTo>
                    <a:pt x="489" y="886"/>
                  </a:lnTo>
                  <a:lnTo>
                    <a:pt x="489" y="886"/>
                  </a:lnTo>
                  <a:close/>
                  <a:moveTo>
                    <a:pt x="530" y="823"/>
                  </a:moveTo>
                  <a:lnTo>
                    <a:pt x="530" y="823"/>
                  </a:lnTo>
                  <a:lnTo>
                    <a:pt x="525" y="831"/>
                  </a:lnTo>
                  <a:lnTo>
                    <a:pt x="523" y="838"/>
                  </a:lnTo>
                  <a:lnTo>
                    <a:pt x="518" y="847"/>
                  </a:lnTo>
                  <a:lnTo>
                    <a:pt x="517" y="855"/>
                  </a:lnTo>
                  <a:lnTo>
                    <a:pt x="517" y="855"/>
                  </a:lnTo>
                  <a:lnTo>
                    <a:pt x="527" y="851"/>
                  </a:lnTo>
                  <a:lnTo>
                    <a:pt x="535" y="845"/>
                  </a:lnTo>
                  <a:lnTo>
                    <a:pt x="542" y="837"/>
                  </a:lnTo>
                  <a:lnTo>
                    <a:pt x="548" y="830"/>
                  </a:lnTo>
                  <a:lnTo>
                    <a:pt x="548" y="830"/>
                  </a:lnTo>
                  <a:lnTo>
                    <a:pt x="552" y="828"/>
                  </a:lnTo>
                  <a:lnTo>
                    <a:pt x="555" y="827"/>
                  </a:lnTo>
                  <a:lnTo>
                    <a:pt x="558" y="824"/>
                  </a:lnTo>
                  <a:lnTo>
                    <a:pt x="556" y="823"/>
                  </a:lnTo>
                  <a:lnTo>
                    <a:pt x="555" y="821"/>
                  </a:lnTo>
                  <a:lnTo>
                    <a:pt x="555" y="821"/>
                  </a:lnTo>
                  <a:lnTo>
                    <a:pt x="551" y="823"/>
                  </a:lnTo>
                  <a:lnTo>
                    <a:pt x="545" y="823"/>
                  </a:lnTo>
                  <a:lnTo>
                    <a:pt x="537" y="824"/>
                  </a:lnTo>
                  <a:lnTo>
                    <a:pt x="530" y="823"/>
                  </a:lnTo>
                  <a:lnTo>
                    <a:pt x="530" y="823"/>
                  </a:lnTo>
                  <a:close/>
                  <a:moveTo>
                    <a:pt x="1792" y="845"/>
                  </a:moveTo>
                  <a:lnTo>
                    <a:pt x="1792" y="845"/>
                  </a:lnTo>
                  <a:lnTo>
                    <a:pt x="1792" y="849"/>
                  </a:lnTo>
                  <a:lnTo>
                    <a:pt x="1792" y="849"/>
                  </a:lnTo>
                  <a:lnTo>
                    <a:pt x="1769" y="883"/>
                  </a:lnTo>
                  <a:lnTo>
                    <a:pt x="1757" y="901"/>
                  </a:lnTo>
                  <a:lnTo>
                    <a:pt x="1743" y="918"/>
                  </a:lnTo>
                  <a:lnTo>
                    <a:pt x="1727" y="934"/>
                  </a:lnTo>
                  <a:lnTo>
                    <a:pt x="1719" y="941"/>
                  </a:lnTo>
                  <a:lnTo>
                    <a:pt x="1710" y="948"/>
                  </a:lnTo>
                  <a:lnTo>
                    <a:pt x="1700" y="953"/>
                  </a:lnTo>
                  <a:lnTo>
                    <a:pt x="1692" y="958"/>
                  </a:lnTo>
                  <a:lnTo>
                    <a:pt x="1681" y="960"/>
                  </a:lnTo>
                  <a:lnTo>
                    <a:pt x="1670" y="963"/>
                  </a:lnTo>
                  <a:lnTo>
                    <a:pt x="1670" y="963"/>
                  </a:lnTo>
                  <a:lnTo>
                    <a:pt x="1658" y="963"/>
                  </a:lnTo>
                  <a:lnTo>
                    <a:pt x="1647" y="963"/>
                  </a:lnTo>
                  <a:lnTo>
                    <a:pt x="1636" y="963"/>
                  </a:lnTo>
                  <a:lnTo>
                    <a:pt x="1626" y="960"/>
                  </a:lnTo>
                  <a:lnTo>
                    <a:pt x="1616" y="958"/>
                  </a:lnTo>
                  <a:lnTo>
                    <a:pt x="1608" y="955"/>
                  </a:lnTo>
                  <a:lnTo>
                    <a:pt x="1599" y="951"/>
                  </a:lnTo>
                  <a:lnTo>
                    <a:pt x="1591" y="945"/>
                  </a:lnTo>
                  <a:lnTo>
                    <a:pt x="1591" y="945"/>
                  </a:lnTo>
                  <a:lnTo>
                    <a:pt x="1587" y="939"/>
                  </a:lnTo>
                  <a:lnTo>
                    <a:pt x="1585" y="936"/>
                  </a:lnTo>
                  <a:lnTo>
                    <a:pt x="1582" y="935"/>
                  </a:lnTo>
                  <a:lnTo>
                    <a:pt x="1582" y="935"/>
                  </a:lnTo>
                  <a:lnTo>
                    <a:pt x="1580" y="934"/>
                  </a:lnTo>
                  <a:lnTo>
                    <a:pt x="1575" y="932"/>
                  </a:lnTo>
                  <a:lnTo>
                    <a:pt x="1571" y="932"/>
                  </a:lnTo>
                  <a:lnTo>
                    <a:pt x="1568" y="931"/>
                  </a:lnTo>
                  <a:lnTo>
                    <a:pt x="1568" y="931"/>
                  </a:lnTo>
                  <a:lnTo>
                    <a:pt x="1561" y="927"/>
                  </a:lnTo>
                  <a:lnTo>
                    <a:pt x="1554" y="921"/>
                  </a:lnTo>
                  <a:lnTo>
                    <a:pt x="1540" y="910"/>
                  </a:lnTo>
                  <a:lnTo>
                    <a:pt x="1535" y="904"/>
                  </a:lnTo>
                  <a:lnTo>
                    <a:pt x="1528" y="900"/>
                  </a:lnTo>
                  <a:lnTo>
                    <a:pt x="1521" y="896"/>
                  </a:lnTo>
                  <a:lnTo>
                    <a:pt x="1512" y="894"/>
                  </a:lnTo>
                  <a:lnTo>
                    <a:pt x="1512" y="894"/>
                  </a:lnTo>
                  <a:lnTo>
                    <a:pt x="1495" y="875"/>
                  </a:lnTo>
                  <a:lnTo>
                    <a:pt x="1488" y="863"/>
                  </a:lnTo>
                  <a:lnTo>
                    <a:pt x="1486" y="858"/>
                  </a:lnTo>
                  <a:lnTo>
                    <a:pt x="1484" y="852"/>
                  </a:lnTo>
                  <a:lnTo>
                    <a:pt x="1484" y="852"/>
                  </a:lnTo>
                  <a:lnTo>
                    <a:pt x="1436" y="880"/>
                  </a:lnTo>
                  <a:lnTo>
                    <a:pt x="1413" y="894"/>
                  </a:lnTo>
                  <a:lnTo>
                    <a:pt x="1393" y="907"/>
                  </a:lnTo>
                  <a:lnTo>
                    <a:pt x="1393" y="907"/>
                  </a:lnTo>
                  <a:lnTo>
                    <a:pt x="1387" y="910"/>
                  </a:lnTo>
                  <a:lnTo>
                    <a:pt x="1382" y="913"/>
                  </a:lnTo>
                  <a:lnTo>
                    <a:pt x="1378" y="914"/>
                  </a:lnTo>
                  <a:lnTo>
                    <a:pt x="1375" y="917"/>
                  </a:lnTo>
                  <a:lnTo>
                    <a:pt x="1375" y="917"/>
                  </a:lnTo>
                  <a:lnTo>
                    <a:pt x="1372" y="921"/>
                  </a:lnTo>
                  <a:lnTo>
                    <a:pt x="1372" y="925"/>
                  </a:lnTo>
                  <a:lnTo>
                    <a:pt x="1373" y="935"/>
                  </a:lnTo>
                  <a:lnTo>
                    <a:pt x="1382" y="956"/>
                  </a:lnTo>
                  <a:lnTo>
                    <a:pt x="1382" y="956"/>
                  </a:lnTo>
                  <a:lnTo>
                    <a:pt x="1387" y="972"/>
                  </a:lnTo>
                  <a:lnTo>
                    <a:pt x="1390" y="979"/>
                  </a:lnTo>
                  <a:lnTo>
                    <a:pt x="1392" y="987"/>
                  </a:lnTo>
                  <a:lnTo>
                    <a:pt x="1392" y="987"/>
                  </a:lnTo>
                  <a:lnTo>
                    <a:pt x="1400" y="987"/>
                  </a:lnTo>
                  <a:lnTo>
                    <a:pt x="1408" y="988"/>
                  </a:lnTo>
                  <a:lnTo>
                    <a:pt x="1417" y="990"/>
                  </a:lnTo>
                  <a:lnTo>
                    <a:pt x="1422" y="988"/>
                  </a:lnTo>
                  <a:lnTo>
                    <a:pt x="1422" y="988"/>
                  </a:lnTo>
                  <a:lnTo>
                    <a:pt x="1425" y="981"/>
                  </a:lnTo>
                  <a:lnTo>
                    <a:pt x="1425" y="970"/>
                  </a:lnTo>
                  <a:lnTo>
                    <a:pt x="1425" y="959"/>
                  </a:lnTo>
                  <a:lnTo>
                    <a:pt x="1427" y="949"/>
                  </a:lnTo>
                  <a:lnTo>
                    <a:pt x="1427" y="949"/>
                  </a:lnTo>
                  <a:lnTo>
                    <a:pt x="1436" y="948"/>
                  </a:lnTo>
                  <a:lnTo>
                    <a:pt x="1441" y="946"/>
                  </a:lnTo>
                  <a:lnTo>
                    <a:pt x="1446" y="945"/>
                  </a:lnTo>
                  <a:lnTo>
                    <a:pt x="1446" y="945"/>
                  </a:lnTo>
                  <a:lnTo>
                    <a:pt x="1456" y="951"/>
                  </a:lnTo>
                  <a:lnTo>
                    <a:pt x="1467" y="955"/>
                  </a:lnTo>
                  <a:lnTo>
                    <a:pt x="1493" y="963"/>
                  </a:lnTo>
                  <a:lnTo>
                    <a:pt x="1493" y="963"/>
                  </a:lnTo>
                  <a:lnTo>
                    <a:pt x="1509" y="967"/>
                  </a:lnTo>
                  <a:lnTo>
                    <a:pt x="1525" y="974"/>
                  </a:lnTo>
                  <a:lnTo>
                    <a:pt x="1554" y="987"/>
                  </a:lnTo>
                  <a:lnTo>
                    <a:pt x="1554" y="987"/>
                  </a:lnTo>
                  <a:lnTo>
                    <a:pt x="1592" y="1001"/>
                  </a:lnTo>
                  <a:lnTo>
                    <a:pt x="1611" y="1007"/>
                  </a:lnTo>
                  <a:lnTo>
                    <a:pt x="1627" y="1015"/>
                  </a:lnTo>
                  <a:lnTo>
                    <a:pt x="1627" y="1015"/>
                  </a:lnTo>
                  <a:lnTo>
                    <a:pt x="1663" y="1032"/>
                  </a:lnTo>
                  <a:lnTo>
                    <a:pt x="1678" y="1040"/>
                  </a:lnTo>
                  <a:lnTo>
                    <a:pt x="1695" y="1050"/>
                  </a:lnTo>
                  <a:lnTo>
                    <a:pt x="1695" y="1050"/>
                  </a:lnTo>
                  <a:lnTo>
                    <a:pt x="1702" y="1056"/>
                  </a:lnTo>
                  <a:lnTo>
                    <a:pt x="1709" y="1063"/>
                  </a:lnTo>
                  <a:lnTo>
                    <a:pt x="1723" y="1075"/>
                  </a:lnTo>
                  <a:lnTo>
                    <a:pt x="1730" y="1082"/>
                  </a:lnTo>
                  <a:lnTo>
                    <a:pt x="1738" y="1087"/>
                  </a:lnTo>
                  <a:lnTo>
                    <a:pt x="1747" y="1090"/>
                  </a:lnTo>
                  <a:lnTo>
                    <a:pt x="1758" y="1090"/>
                  </a:lnTo>
                  <a:lnTo>
                    <a:pt x="1758" y="1090"/>
                  </a:lnTo>
                  <a:lnTo>
                    <a:pt x="1757" y="1080"/>
                  </a:lnTo>
                  <a:lnTo>
                    <a:pt x="1757" y="1070"/>
                  </a:lnTo>
                  <a:lnTo>
                    <a:pt x="1758" y="1049"/>
                  </a:lnTo>
                  <a:lnTo>
                    <a:pt x="1762" y="1028"/>
                  </a:lnTo>
                  <a:lnTo>
                    <a:pt x="1768" y="1007"/>
                  </a:lnTo>
                  <a:lnTo>
                    <a:pt x="1780" y="966"/>
                  </a:lnTo>
                  <a:lnTo>
                    <a:pt x="1786" y="948"/>
                  </a:lnTo>
                  <a:lnTo>
                    <a:pt x="1790" y="929"/>
                  </a:lnTo>
                  <a:lnTo>
                    <a:pt x="1790" y="929"/>
                  </a:lnTo>
                  <a:lnTo>
                    <a:pt x="1814" y="889"/>
                  </a:lnTo>
                  <a:lnTo>
                    <a:pt x="1825" y="868"/>
                  </a:lnTo>
                  <a:lnTo>
                    <a:pt x="1831" y="855"/>
                  </a:lnTo>
                  <a:lnTo>
                    <a:pt x="1834" y="844"/>
                  </a:lnTo>
                  <a:lnTo>
                    <a:pt x="1834" y="844"/>
                  </a:lnTo>
                  <a:lnTo>
                    <a:pt x="1823" y="842"/>
                  </a:lnTo>
                  <a:lnTo>
                    <a:pt x="1813" y="841"/>
                  </a:lnTo>
                  <a:lnTo>
                    <a:pt x="1804" y="840"/>
                  </a:lnTo>
                  <a:lnTo>
                    <a:pt x="1792" y="840"/>
                  </a:lnTo>
                  <a:lnTo>
                    <a:pt x="1792" y="840"/>
                  </a:lnTo>
                  <a:lnTo>
                    <a:pt x="1792" y="845"/>
                  </a:lnTo>
                  <a:lnTo>
                    <a:pt x="1792" y="845"/>
                  </a:lnTo>
                  <a:close/>
                  <a:moveTo>
                    <a:pt x="1900" y="893"/>
                  </a:moveTo>
                  <a:lnTo>
                    <a:pt x="1900" y="893"/>
                  </a:lnTo>
                  <a:lnTo>
                    <a:pt x="1904" y="890"/>
                  </a:lnTo>
                  <a:lnTo>
                    <a:pt x="1910" y="886"/>
                  </a:lnTo>
                  <a:lnTo>
                    <a:pt x="1914" y="883"/>
                  </a:lnTo>
                  <a:lnTo>
                    <a:pt x="1919" y="880"/>
                  </a:lnTo>
                  <a:lnTo>
                    <a:pt x="1919" y="880"/>
                  </a:lnTo>
                  <a:lnTo>
                    <a:pt x="1915" y="875"/>
                  </a:lnTo>
                  <a:lnTo>
                    <a:pt x="1908" y="870"/>
                  </a:lnTo>
                  <a:lnTo>
                    <a:pt x="1894" y="863"/>
                  </a:lnTo>
                  <a:lnTo>
                    <a:pt x="1877" y="858"/>
                  </a:lnTo>
                  <a:lnTo>
                    <a:pt x="1860" y="851"/>
                  </a:lnTo>
                  <a:lnTo>
                    <a:pt x="1860" y="851"/>
                  </a:lnTo>
                  <a:lnTo>
                    <a:pt x="1858" y="851"/>
                  </a:lnTo>
                  <a:lnTo>
                    <a:pt x="1858" y="852"/>
                  </a:lnTo>
                  <a:lnTo>
                    <a:pt x="1858" y="852"/>
                  </a:lnTo>
                  <a:lnTo>
                    <a:pt x="1865" y="865"/>
                  </a:lnTo>
                  <a:lnTo>
                    <a:pt x="1874" y="876"/>
                  </a:lnTo>
                  <a:lnTo>
                    <a:pt x="1886" y="885"/>
                  </a:lnTo>
                  <a:lnTo>
                    <a:pt x="1900" y="893"/>
                  </a:lnTo>
                  <a:lnTo>
                    <a:pt x="1900" y="893"/>
                  </a:lnTo>
                  <a:close/>
                  <a:moveTo>
                    <a:pt x="562" y="924"/>
                  </a:moveTo>
                  <a:lnTo>
                    <a:pt x="562" y="924"/>
                  </a:lnTo>
                  <a:lnTo>
                    <a:pt x="561" y="925"/>
                  </a:lnTo>
                  <a:lnTo>
                    <a:pt x="556" y="928"/>
                  </a:lnTo>
                  <a:lnTo>
                    <a:pt x="546" y="929"/>
                  </a:lnTo>
                  <a:lnTo>
                    <a:pt x="537" y="931"/>
                  </a:lnTo>
                  <a:lnTo>
                    <a:pt x="527" y="931"/>
                  </a:lnTo>
                  <a:lnTo>
                    <a:pt x="527" y="931"/>
                  </a:lnTo>
                  <a:lnTo>
                    <a:pt x="524" y="932"/>
                  </a:lnTo>
                  <a:lnTo>
                    <a:pt x="520" y="932"/>
                  </a:lnTo>
                  <a:lnTo>
                    <a:pt x="520" y="932"/>
                  </a:lnTo>
                  <a:lnTo>
                    <a:pt x="510" y="931"/>
                  </a:lnTo>
                  <a:lnTo>
                    <a:pt x="500" y="928"/>
                  </a:lnTo>
                  <a:lnTo>
                    <a:pt x="481" y="918"/>
                  </a:lnTo>
                  <a:lnTo>
                    <a:pt x="471" y="914"/>
                  </a:lnTo>
                  <a:lnTo>
                    <a:pt x="459" y="910"/>
                  </a:lnTo>
                  <a:lnTo>
                    <a:pt x="448" y="907"/>
                  </a:lnTo>
                  <a:lnTo>
                    <a:pt x="434" y="904"/>
                  </a:lnTo>
                  <a:lnTo>
                    <a:pt x="434" y="904"/>
                  </a:lnTo>
                  <a:lnTo>
                    <a:pt x="419" y="904"/>
                  </a:lnTo>
                  <a:lnTo>
                    <a:pt x="403" y="907"/>
                  </a:lnTo>
                  <a:lnTo>
                    <a:pt x="389" y="910"/>
                  </a:lnTo>
                  <a:lnTo>
                    <a:pt x="375" y="914"/>
                  </a:lnTo>
                  <a:lnTo>
                    <a:pt x="375" y="914"/>
                  </a:lnTo>
                  <a:lnTo>
                    <a:pt x="357" y="920"/>
                  </a:lnTo>
                  <a:lnTo>
                    <a:pt x="343" y="928"/>
                  </a:lnTo>
                  <a:lnTo>
                    <a:pt x="336" y="932"/>
                  </a:lnTo>
                  <a:lnTo>
                    <a:pt x="330" y="938"/>
                  </a:lnTo>
                  <a:lnTo>
                    <a:pt x="318" y="952"/>
                  </a:lnTo>
                  <a:lnTo>
                    <a:pt x="318" y="952"/>
                  </a:lnTo>
                  <a:lnTo>
                    <a:pt x="318" y="976"/>
                  </a:lnTo>
                  <a:lnTo>
                    <a:pt x="320" y="997"/>
                  </a:lnTo>
                  <a:lnTo>
                    <a:pt x="326" y="1015"/>
                  </a:lnTo>
                  <a:lnTo>
                    <a:pt x="333" y="1033"/>
                  </a:lnTo>
                  <a:lnTo>
                    <a:pt x="342" y="1049"/>
                  </a:lnTo>
                  <a:lnTo>
                    <a:pt x="350" y="1066"/>
                  </a:lnTo>
                  <a:lnTo>
                    <a:pt x="368" y="1097"/>
                  </a:lnTo>
                  <a:lnTo>
                    <a:pt x="368" y="1097"/>
                  </a:lnTo>
                  <a:lnTo>
                    <a:pt x="391" y="1118"/>
                  </a:lnTo>
                  <a:lnTo>
                    <a:pt x="403" y="1127"/>
                  </a:lnTo>
                  <a:lnTo>
                    <a:pt x="415" y="1136"/>
                  </a:lnTo>
                  <a:lnTo>
                    <a:pt x="429" y="1144"/>
                  </a:lnTo>
                  <a:lnTo>
                    <a:pt x="443" y="1150"/>
                  </a:lnTo>
                  <a:lnTo>
                    <a:pt x="459" y="1154"/>
                  </a:lnTo>
                  <a:lnTo>
                    <a:pt x="476" y="1156"/>
                  </a:lnTo>
                  <a:lnTo>
                    <a:pt x="476" y="1156"/>
                  </a:lnTo>
                  <a:lnTo>
                    <a:pt x="488" y="1154"/>
                  </a:lnTo>
                  <a:lnTo>
                    <a:pt x="497" y="1151"/>
                  </a:lnTo>
                  <a:lnTo>
                    <a:pt x="516" y="1144"/>
                  </a:lnTo>
                  <a:lnTo>
                    <a:pt x="535" y="1137"/>
                  </a:lnTo>
                  <a:lnTo>
                    <a:pt x="544" y="1134"/>
                  </a:lnTo>
                  <a:lnTo>
                    <a:pt x="554" y="1134"/>
                  </a:lnTo>
                  <a:lnTo>
                    <a:pt x="554" y="1134"/>
                  </a:lnTo>
                  <a:lnTo>
                    <a:pt x="565" y="1136"/>
                  </a:lnTo>
                  <a:lnTo>
                    <a:pt x="575" y="1139"/>
                  </a:lnTo>
                  <a:lnTo>
                    <a:pt x="586" y="1141"/>
                  </a:lnTo>
                  <a:lnTo>
                    <a:pt x="591" y="1141"/>
                  </a:lnTo>
                  <a:lnTo>
                    <a:pt x="597" y="1141"/>
                  </a:lnTo>
                  <a:lnTo>
                    <a:pt x="597" y="1141"/>
                  </a:lnTo>
                  <a:lnTo>
                    <a:pt x="607" y="1139"/>
                  </a:lnTo>
                  <a:lnTo>
                    <a:pt x="615" y="1133"/>
                  </a:lnTo>
                  <a:lnTo>
                    <a:pt x="624" y="1127"/>
                  </a:lnTo>
                  <a:lnTo>
                    <a:pt x="631" y="1119"/>
                  </a:lnTo>
                  <a:lnTo>
                    <a:pt x="645" y="1102"/>
                  </a:lnTo>
                  <a:lnTo>
                    <a:pt x="655" y="1085"/>
                  </a:lnTo>
                  <a:lnTo>
                    <a:pt x="655" y="1085"/>
                  </a:lnTo>
                  <a:lnTo>
                    <a:pt x="662" y="1075"/>
                  </a:lnTo>
                  <a:lnTo>
                    <a:pt x="667" y="1067"/>
                  </a:lnTo>
                  <a:lnTo>
                    <a:pt x="667" y="1067"/>
                  </a:lnTo>
                  <a:lnTo>
                    <a:pt x="676" y="1046"/>
                  </a:lnTo>
                  <a:lnTo>
                    <a:pt x="681" y="1024"/>
                  </a:lnTo>
                  <a:lnTo>
                    <a:pt x="684" y="1001"/>
                  </a:lnTo>
                  <a:lnTo>
                    <a:pt x="684" y="979"/>
                  </a:lnTo>
                  <a:lnTo>
                    <a:pt x="681" y="956"/>
                  </a:lnTo>
                  <a:lnTo>
                    <a:pt x="680" y="945"/>
                  </a:lnTo>
                  <a:lnTo>
                    <a:pt x="676" y="935"/>
                  </a:lnTo>
                  <a:lnTo>
                    <a:pt x="671" y="925"/>
                  </a:lnTo>
                  <a:lnTo>
                    <a:pt x="666" y="915"/>
                  </a:lnTo>
                  <a:lnTo>
                    <a:pt x="660" y="906"/>
                  </a:lnTo>
                  <a:lnTo>
                    <a:pt x="653" y="896"/>
                  </a:lnTo>
                  <a:lnTo>
                    <a:pt x="653" y="896"/>
                  </a:lnTo>
                  <a:lnTo>
                    <a:pt x="648" y="893"/>
                  </a:lnTo>
                  <a:lnTo>
                    <a:pt x="642" y="889"/>
                  </a:lnTo>
                  <a:lnTo>
                    <a:pt x="631" y="879"/>
                  </a:lnTo>
                  <a:lnTo>
                    <a:pt x="621" y="869"/>
                  </a:lnTo>
                  <a:lnTo>
                    <a:pt x="614" y="865"/>
                  </a:lnTo>
                  <a:lnTo>
                    <a:pt x="608" y="862"/>
                  </a:lnTo>
                  <a:lnTo>
                    <a:pt x="608" y="862"/>
                  </a:lnTo>
                  <a:lnTo>
                    <a:pt x="593" y="861"/>
                  </a:lnTo>
                  <a:lnTo>
                    <a:pt x="579" y="861"/>
                  </a:lnTo>
                  <a:lnTo>
                    <a:pt x="566" y="863"/>
                  </a:lnTo>
                  <a:lnTo>
                    <a:pt x="554" y="869"/>
                  </a:lnTo>
                  <a:lnTo>
                    <a:pt x="541" y="876"/>
                  </a:lnTo>
                  <a:lnTo>
                    <a:pt x="531" y="883"/>
                  </a:lnTo>
                  <a:lnTo>
                    <a:pt x="521" y="892"/>
                  </a:lnTo>
                  <a:lnTo>
                    <a:pt x="513" y="900"/>
                  </a:lnTo>
                  <a:lnTo>
                    <a:pt x="513" y="900"/>
                  </a:lnTo>
                  <a:lnTo>
                    <a:pt x="521" y="908"/>
                  </a:lnTo>
                  <a:lnTo>
                    <a:pt x="524" y="910"/>
                  </a:lnTo>
                  <a:lnTo>
                    <a:pt x="528" y="913"/>
                  </a:lnTo>
                  <a:lnTo>
                    <a:pt x="532" y="913"/>
                  </a:lnTo>
                  <a:lnTo>
                    <a:pt x="538" y="913"/>
                  </a:lnTo>
                  <a:lnTo>
                    <a:pt x="551" y="910"/>
                  </a:lnTo>
                  <a:lnTo>
                    <a:pt x="551" y="910"/>
                  </a:lnTo>
                  <a:lnTo>
                    <a:pt x="551" y="906"/>
                  </a:lnTo>
                  <a:lnTo>
                    <a:pt x="549" y="901"/>
                  </a:lnTo>
                  <a:lnTo>
                    <a:pt x="548" y="896"/>
                  </a:lnTo>
                  <a:lnTo>
                    <a:pt x="546" y="890"/>
                  </a:lnTo>
                  <a:lnTo>
                    <a:pt x="546" y="887"/>
                  </a:lnTo>
                  <a:lnTo>
                    <a:pt x="548" y="886"/>
                  </a:lnTo>
                  <a:lnTo>
                    <a:pt x="548" y="886"/>
                  </a:lnTo>
                  <a:lnTo>
                    <a:pt x="554" y="889"/>
                  </a:lnTo>
                  <a:lnTo>
                    <a:pt x="559" y="892"/>
                  </a:lnTo>
                  <a:lnTo>
                    <a:pt x="562" y="897"/>
                  </a:lnTo>
                  <a:lnTo>
                    <a:pt x="565" y="901"/>
                  </a:lnTo>
                  <a:lnTo>
                    <a:pt x="566" y="907"/>
                  </a:lnTo>
                  <a:lnTo>
                    <a:pt x="566" y="914"/>
                  </a:lnTo>
                  <a:lnTo>
                    <a:pt x="565" y="918"/>
                  </a:lnTo>
                  <a:lnTo>
                    <a:pt x="562" y="924"/>
                  </a:lnTo>
                  <a:lnTo>
                    <a:pt x="562" y="924"/>
                  </a:lnTo>
                  <a:close/>
                  <a:moveTo>
                    <a:pt x="1772" y="1087"/>
                  </a:moveTo>
                  <a:lnTo>
                    <a:pt x="1772" y="1087"/>
                  </a:lnTo>
                  <a:lnTo>
                    <a:pt x="1775" y="1081"/>
                  </a:lnTo>
                  <a:lnTo>
                    <a:pt x="1776" y="1075"/>
                  </a:lnTo>
                  <a:lnTo>
                    <a:pt x="1778" y="1070"/>
                  </a:lnTo>
                  <a:lnTo>
                    <a:pt x="1782" y="1064"/>
                  </a:lnTo>
                  <a:lnTo>
                    <a:pt x="1782" y="1064"/>
                  </a:lnTo>
                  <a:lnTo>
                    <a:pt x="1782" y="1054"/>
                  </a:lnTo>
                  <a:lnTo>
                    <a:pt x="1783" y="1045"/>
                  </a:lnTo>
                  <a:lnTo>
                    <a:pt x="1785" y="1038"/>
                  </a:lnTo>
                  <a:lnTo>
                    <a:pt x="1789" y="1029"/>
                  </a:lnTo>
                  <a:lnTo>
                    <a:pt x="1796" y="1015"/>
                  </a:lnTo>
                  <a:lnTo>
                    <a:pt x="1804" y="1001"/>
                  </a:lnTo>
                  <a:lnTo>
                    <a:pt x="1804" y="1001"/>
                  </a:lnTo>
                  <a:lnTo>
                    <a:pt x="1823" y="973"/>
                  </a:lnTo>
                  <a:lnTo>
                    <a:pt x="1841" y="946"/>
                  </a:lnTo>
                  <a:lnTo>
                    <a:pt x="1862" y="924"/>
                  </a:lnTo>
                  <a:lnTo>
                    <a:pt x="1883" y="901"/>
                  </a:lnTo>
                  <a:lnTo>
                    <a:pt x="1883" y="901"/>
                  </a:lnTo>
                  <a:lnTo>
                    <a:pt x="1877" y="897"/>
                  </a:lnTo>
                  <a:lnTo>
                    <a:pt x="1872" y="893"/>
                  </a:lnTo>
                  <a:lnTo>
                    <a:pt x="1863" y="883"/>
                  </a:lnTo>
                  <a:lnTo>
                    <a:pt x="1855" y="873"/>
                  </a:lnTo>
                  <a:lnTo>
                    <a:pt x="1851" y="869"/>
                  </a:lnTo>
                  <a:lnTo>
                    <a:pt x="1845" y="865"/>
                  </a:lnTo>
                  <a:lnTo>
                    <a:pt x="1845" y="865"/>
                  </a:lnTo>
                  <a:lnTo>
                    <a:pt x="1830" y="887"/>
                  </a:lnTo>
                  <a:lnTo>
                    <a:pt x="1816" y="913"/>
                  </a:lnTo>
                  <a:lnTo>
                    <a:pt x="1803" y="939"/>
                  </a:lnTo>
                  <a:lnTo>
                    <a:pt x="1792" y="969"/>
                  </a:lnTo>
                  <a:lnTo>
                    <a:pt x="1782" y="1000"/>
                  </a:lnTo>
                  <a:lnTo>
                    <a:pt x="1775" y="1029"/>
                  </a:lnTo>
                  <a:lnTo>
                    <a:pt x="1772" y="1059"/>
                  </a:lnTo>
                  <a:lnTo>
                    <a:pt x="1771" y="1073"/>
                  </a:lnTo>
                  <a:lnTo>
                    <a:pt x="1772" y="1087"/>
                  </a:lnTo>
                  <a:lnTo>
                    <a:pt x="1772" y="1087"/>
                  </a:lnTo>
                  <a:close/>
                  <a:moveTo>
                    <a:pt x="1897" y="914"/>
                  </a:moveTo>
                  <a:lnTo>
                    <a:pt x="1897" y="914"/>
                  </a:lnTo>
                  <a:lnTo>
                    <a:pt x="1886" y="921"/>
                  </a:lnTo>
                  <a:lnTo>
                    <a:pt x="1874" y="931"/>
                  </a:lnTo>
                  <a:lnTo>
                    <a:pt x="1863" y="941"/>
                  </a:lnTo>
                  <a:lnTo>
                    <a:pt x="1853" y="952"/>
                  </a:lnTo>
                  <a:lnTo>
                    <a:pt x="1835" y="976"/>
                  </a:lnTo>
                  <a:lnTo>
                    <a:pt x="1818" y="1001"/>
                  </a:lnTo>
                  <a:lnTo>
                    <a:pt x="1818" y="1001"/>
                  </a:lnTo>
                  <a:lnTo>
                    <a:pt x="1807" y="1022"/>
                  </a:lnTo>
                  <a:lnTo>
                    <a:pt x="1800" y="1042"/>
                  </a:lnTo>
                  <a:lnTo>
                    <a:pt x="1797" y="1053"/>
                  </a:lnTo>
                  <a:lnTo>
                    <a:pt x="1794" y="1063"/>
                  </a:lnTo>
                  <a:lnTo>
                    <a:pt x="1794" y="1074"/>
                  </a:lnTo>
                  <a:lnTo>
                    <a:pt x="1794" y="1085"/>
                  </a:lnTo>
                  <a:lnTo>
                    <a:pt x="1794" y="1085"/>
                  </a:lnTo>
                  <a:lnTo>
                    <a:pt x="1810" y="1057"/>
                  </a:lnTo>
                  <a:lnTo>
                    <a:pt x="1825" y="1031"/>
                  </a:lnTo>
                  <a:lnTo>
                    <a:pt x="1845" y="1005"/>
                  </a:lnTo>
                  <a:lnTo>
                    <a:pt x="1865" y="983"/>
                  </a:lnTo>
                  <a:lnTo>
                    <a:pt x="1876" y="972"/>
                  </a:lnTo>
                  <a:lnTo>
                    <a:pt x="1889" y="962"/>
                  </a:lnTo>
                  <a:lnTo>
                    <a:pt x="1900" y="953"/>
                  </a:lnTo>
                  <a:lnTo>
                    <a:pt x="1912" y="943"/>
                  </a:lnTo>
                  <a:lnTo>
                    <a:pt x="1926" y="936"/>
                  </a:lnTo>
                  <a:lnTo>
                    <a:pt x="1940" y="929"/>
                  </a:lnTo>
                  <a:lnTo>
                    <a:pt x="1956" y="924"/>
                  </a:lnTo>
                  <a:lnTo>
                    <a:pt x="1971" y="918"/>
                  </a:lnTo>
                  <a:lnTo>
                    <a:pt x="1971" y="918"/>
                  </a:lnTo>
                  <a:lnTo>
                    <a:pt x="1969" y="897"/>
                  </a:lnTo>
                  <a:lnTo>
                    <a:pt x="1966" y="887"/>
                  </a:lnTo>
                  <a:lnTo>
                    <a:pt x="1962" y="879"/>
                  </a:lnTo>
                  <a:lnTo>
                    <a:pt x="1962" y="879"/>
                  </a:lnTo>
                  <a:lnTo>
                    <a:pt x="1953" y="880"/>
                  </a:lnTo>
                  <a:lnTo>
                    <a:pt x="1943" y="883"/>
                  </a:lnTo>
                  <a:lnTo>
                    <a:pt x="1935" y="886"/>
                  </a:lnTo>
                  <a:lnTo>
                    <a:pt x="1926" y="890"/>
                  </a:lnTo>
                  <a:lnTo>
                    <a:pt x="1911" y="901"/>
                  </a:lnTo>
                  <a:lnTo>
                    <a:pt x="1897" y="914"/>
                  </a:lnTo>
                  <a:lnTo>
                    <a:pt x="1897" y="914"/>
                  </a:lnTo>
                  <a:close/>
                  <a:moveTo>
                    <a:pt x="1320" y="942"/>
                  </a:moveTo>
                  <a:lnTo>
                    <a:pt x="1320" y="942"/>
                  </a:lnTo>
                  <a:lnTo>
                    <a:pt x="1300" y="972"/>
                  </a:lnTo>
                  <a:lnTo>
                    <a:pt x="1288" y="984"/>
                  </a:lnTo>
                  <a:lnTo>
                    <a:pt x="1282" y="991"/>
                  </a:lnTo>
                  <a:lnTo>
                    <a:pt x="1275" y="995"/>
                  </a:lnTo>
                  <a:lnTo>
                    <a:pt x="1275" y="995"/>
                  </a:lnTo>
                  <a:lnTo>
                    <a:pt x="1271" y="1002"/>
                  </a:lnTo>
                  <a:lnTo>
                    <a:pt x="1267" y="1009"/>
                  </a:lnTo>
                  <a:lnTo>
                    <a:pt x="1257" y="1021"/>
                  </a:lnTo>
                  <a:lnTo>
                    <a:pt x="1246" y="1032"/>
                  </a:lnTo>
                  <a:lnTo>
                    <a:pt x="1234" y="1043"/>
                  </a:lnTo>
                  <a:lnTo>
                    <a:pt x="1234" y="1043"/>
                  </a:lnTo>
                  <a:lnTo>
                    <a:pt x="1222" y="1061"/>
                  </a:lnTo>
                  <a:lnTo>
                    <a:pt x="1209" y="1081"/>
                  </a:lnTo>
                  <a:lnTo>
                    <a:pt x="1196" y="1099"/>
                  </a:lnTo>
                  <a:lnTo>
                    <a:pt x="1189" y="1108"/>
                  </a:lnTo>
                  <a:lnTo>
                    <a:pt x="1181" y="1116"/>
                  </a:lnTo>
                  <a:lnTo>
                    <a:pt x="1181" y="1116"/>
                  </a:lnTo>
                  <a:lnTo>
                    <a:pt x="1180" y="1125"/>
                  </a:lnTo>
                  <a:lnTo>
                    <a:pt x="1175" y="1133"/>
                  </a:lnTo>
                  <a:lnTo>
                    <a:pt x="1164" y="1148"/>
                  </a:lnTo>
                  <a:lnTo>
                    <a:pt x="1164" y="1148"/>
                  </a:lnTo>
                  <a:lnTo>
                    <a:pt x="1160" y="1161"/>
                  </a:lnTo>
                  <a:lnTo>
                    <a:pt x="1153" y="1172"/>
                  </a:lnTo>
                  <a:lnTo>
                    <a:pt x="1146" y="1184"/>
                  </a:lnTo>
                  <a:lnTo>
                    <a:pt x="1137" y="1195"/>
                  </a:lnTo>
                  <a:lnTo>
                    <a:pt x="1122" y="1216"/>
                  </a:lnTo>
                  <a:lnTo>
                    <a:pt x="1115" y="1227"/>
                  </a:lnTo>
                  <a:lnTo>
                    <a:pt x="1109" y="1238"/>
                  </a:lnTo>
                  <a:lnTo>
                    <a:pt x="1109" y="1238"/>
                  </a:lnTo>
                  <a:lnTo>
                    <a:pt x="1107" y="1251"/>
                  </a:lnTo>
                  <a:lnTo>
                    <a:pt x="1105" y="1265"/>
                  </a:lnTo>
                  <a:lnTo>
                    <a:pt x="1107" y="1279"/>
                  </a:lnTo>
                  <a:lnTo>
                    <a:pt x="1108" y="1293"/>
                  </a:lnTo>
                  <a:lnTo>
                    <a:pt x="1112" y="1323"/>
                  </a:lnTo>
                  <a:lnTo>
                    <a:pt x="1114" y="1338"/>
                  </a:lnTo>
                  <a:lnTo>
                    <a:pt x="1114" y="1355"/>
                  </a:lnTo>
                  <a:lnTo>
                    <a:pt x="1114" y="1355"/>
                  </a:lnTo>
                  <a:lnTo>
                    <a:pt x="1119" y="1365"/>
                  </a:lnTo>
                  <a:lnTo>
                    <a:pt x="1126" y="1375"/>
                  </a:lnTo>
                  <a:lnTo>
                    <a:pt x="1135" y="1383"/>
                  </a:lnTo>
                  <a:lnTo>
                    <a:pt x="1145" y="1391"/>
                  </a:lnTo>
                  <a:lnTo>
                    <a:pt x="1154" y="1400"/>
                  </a:lnTo>
                  <a:lnTo>
                    <a:pt x="1166" y="1405"/>
                  </a:lnTo>
                  <a:lnTo>
                    <a:pt x="1177" y="1411"/>
                  </a:lnTo>
                  <a:lnTo>
                    <a:pt x="1188" y="1415"/>
                  </a:lnTo>
                  <a:lnTo>
                    <a:pt x="1188" y="1415"/>
                  </a:lnTo>
                  <a:lnTo>
                    <a:pt x="1219" y="1424"/>
                  </a:lnTo>
                  <a:lnTo>
                    <a:pt x="1234" y="1426"/>
                  </a:lnTo>
                  <a:lnTo>
                    <a:pt x="1251" y="1428"/>
                  </a:lnTo>
                  <a:lnTo>
                    <a:pt x="1268" y="1429"/>
                  </a:lnTo>
                  <a:lnTo>
                    <a:pt x="1285" y="1426"/>
                  </a:lnTo>
                  <a:lnTo>
                    <a:pt x="1299" y="1422"/>
                  </a:lnTo>
                  <a:lnTo>
                    <a:pt x="1306" y="1419"/>
                  </a:lnTo>
                  <a:lnTo>
                    <a:pt x="1313" y="1415"/>
                  </a:lnTo>
                  <a:lnTo>
                    <a:pt x="1313" y="1415"/>
                  </a:lnTo>
                  <a:lnTo>
                    <a:pt x="1305" y="1398"/>
                  </a:lnTo>
                  <a:lnTo>
                    <a:pt x="1300" y="1382"/>
                  </a:lnTo>
                  <a:lnTo>
                    <a:pt x="1298" y="1362"/>
                  </a:lnTo>
                  <a:lnTo>
                    <a:pt x="1298" y="1344"/>
                  </a:lnTo>
                  <a:lnTo>
                    <a:pt x="1300" y="1325"/>
                  </a:lnTo>
                  <a:lnTo>
                    <a:pt x="1306" y="1309"/>
                  </a:lnTo>
                  <a:lnTo>
                    <a:pt x="1314" y="1293"/>
                  </a:lnTo>
                  <a:lnTo>
                    <a:pt x="1323" y="1280"/>
                  </a:lnTo>
                  <a:lnTo>
                    <a:pt x="1323" y="1280"/>
                  </a:lnTo>
                  <a:lnTo>
                    <a:pt x="1321" y="1268"/>
                  </a:lnTo>
                  <a:lnTo>
                    <a:pt x="1316" y="1257"/>
                  </a:lnTo>
                  <a:lnTo>
                    <a:pt x="1309" y="1245"/>
                  </a:lnTo>
                  <a:lnTo>
                    <a:pt x="1300" y="1236"/>
                  </a:lnTo>
                  <a:lnTo>
                    <a:pt x="1291" y="1227"/>
                  </a:lnTo>
                  <a:lnTo>
                    <a:pt x="1278" y="1220"/>
                  </a:lnTo>
                  <a:lnTo>
                    <a:pt x="1265" y="1216"/>
                  </a:lnTo>
                  <a:lnTo>
                    <a:pt x="1251" y="1214"/>
                  </a:lnTo>
                  <a:lnTo>
                    <a:pt x="1251" y="1214"/>
                  </a:lnTo>
                  <a:lnTo>
                    <a:pt x="1246" y="1216"/>
                  </a:lnTo>
                  <a:lnTo>
                    <a:pt x="1240" y="1217"/>
                  </a:lnTo>
                  <a:lnTo>
                    <a:pt x="1234" y="1217"/>
                  </a:lnTo>
                  <a:lnTo>
                    <a:pt x="1232" y="1217"/>
                  </a:lnTo>
                  <a:lnTo>
                    <a:pt x="1229" y="1214"/>
                  </a:lnTo>
                  <a:lnTo>
                    <a:pt x="1229" y="1214"/>
                  </a:lnTo>
                  <a:lnTo>
                    <a:pt x="1232" y="1210"/>
                  </a:lnTo>
                  <a:lnTo>
                    <a:pt x="1233" y="1207"/>
                  </a:lnTo>
                  <a:lnTo>
                    <a:pt x="1240" y="1205"/>
                  </a:lnTo>
                  <a:lnTo>
                    <a:pt x="1248" y="1202"/>
                  </a:lnTo>
                  <a:lnTo>
                    <a:pt x="1258" y="1202"/>
                  </a:lnTo>
                  <a:lnTo>
                    <a:pt x="1276" y="1206"/>
                  </a:lnTo>
                  <a:lnTo>
                    <a:pt x="1293" y="1209"/>
                  </a:lnTo>
                  <a:lnTo>
                    <a:pt x="1293" y="1209"/>
                  </a:lnTo>
                  <a:lnTo>
                    <a:pt x="1293" y="1203"/>
                  </a:lnTo>
                  <a:lnTo>
                    <a:pt x="1292" y="1198"/>
                  </a:lnTo>
                  <a:lnTo>
                    <a:pt x="1286" y="1189"/>
                  </a:lnTo>
                  <a:lnTo>
                    <a:pt x="1281" y="1182"/>
                  </a:lnTo>
                  <a:lnTo>
                    <a:pt x="1279" y="1178"/>
                  </a:lnTo>
                  <a:lnTo>
                    <a:pt x="1279" y="1174"/>
                  </a:lnTo>
                  <a:lnTo>
                    <a:pt x="1279" y="1174"/>
                  </a:lnTo>
                  <a:lnTo>
                    <a:pt x="1288" y="1177"/>
                  </a:lnTo>
                  <a:lnTo>
                    <a:pt x="1293" y="1181"/>
                  </a:lnTo>
                  <a:lnTo>
                    <a:pt x="1300" y="1186"/>
                  </a:lnTo>
                  <a:lnTo>
                    <a:pt x="1305" y="1192"/>
                  </a:lnTo>
                  <a:lnTo>
                    <a:pt x="1309" y="1199"/>
                  </a:lnTo>
                  <a:lnTo>
                    <a:pt x="1310" y="1206"/>
                  </a:lnTo>
                  <a:lnTo>
                    <a:pt x="1310" y="1214"/>
                  </a:lnTo>
                  <a:lnTo>
                    <a:pt x="1307" y="1223"/>
                  </a:lnTo>
                  <a:lnTo>
                    <a:pt x="1307" y="1223"/>
                  </a:lnTo>
                  <a:lnTo>
                    <a:pt x="1317" y="1231"/>
                  </a:lnTo>
                  <a:lnTo>
                    <a:pt x="1327" y="1238"/>
                  </a:lnTo>
                  <a:lnTo>
                    <a:pt x="1327" y="1238"/>
                  </a:lnTo>
                  <a:lnTo>
                    <a:pt x="1331" y="1243"/>
                  </a:lnTo>
                  <a:lnTo>
                    <a:pt x="1334" y="1248"/>
                  </a:lnTo>
                  <a:lnTo>
                    <a:pt x="1340" y="1258"/>
                  </a:lnTo>
                  <a:lnTo>
                    <a:pt x="1344" y="1264"/>
                  </a:lnTo>
                  <a:lnTo>
                    <a:pt x="1347" y="1268"/>
                  </a:lnTo>
                  <a:lnTo>
                    <a:pt x="1352" y="1271"/>
                  </a:lnTo>
                  <a:lnTo>
                    <a:pt x="1358" y="1272"/>
                  </a:lnTo>
                  <a:lnTo>
                    <a:pt x="1358" y="1272"/>
                  </a:lnTo>
                  <a:lnTo>
                    <a:pt x="1361" y="1251"/>
                  </a:lnTo>
                  <a:lnTo>
                    <a:pt x="1362" y="1234"/>
                  </a:lnTo>
                  <a:lnTo>
                    <a:pt x="1363" y="1226"/>
                  </a:lnTo>
                  <a:lnTo>
                    <a:pt x="1365" y="1217"/>
                  </a:lnTo>
                  <a:lnTo>
                    <a:pt x="1368" y="1210"/>
                  </a:lnTo>
                  <a:lnTo>
                    <a:pt x="1372" y="1205"/>
                  </a:lnTo>
                  <a:lnTo>
                    <a:pt x="1372" y="1205"/>
                  </a:lnTo>
                  <a:lnTo>
                    <a:pt x="1369" y="1196"/>
                  </a:lnTo>
                  <a:lnTo>
                    <a:pt x="1368" y="1189"/>
                  </a:lnTo>
                  <a:lnTo>
                    <a:pt x="1366" y="1175"/>
                  </a:lnTo>
                  <a:lnTo>
                    <a:pt x="1366" y="1160"/>
                  </a:lnTo>
                  <a:lnTo>
                    <a:pt x="1363" y="1144"/>
                  </a:lnTo>
                  <a:lnTo>
                    <a:pt x="1363" y="1144"/>
                  </a:lnTo>
                  <a:lnTo>
                    <a:pt x="1359" y="1136"/>
                  </a:lnTo>
                  <a:lnTo>
                    <a:pt x="1358" y="1133"/>
                  </a:lnTo>
                  <a:lnTo>
                    <a:pt x="1356" y="1129"/>
                  </a:lnTo>
                  <a:lnTo>
                    <a:pt x="1356" y="1129"/>
                  </a:lnTo>
                  <a:lnTo>
                    <a:pt x="1356" y="1123"/>
                  </a:lnTo>
                  <a:lnTo>
                    <a:pt x="1356" y="1118"/>
                  </a:lnTo>
                  <a:lnTo>
                    <a:pt x="1356" y="1113"/>
                  </a:lnTo>
                  <a:lnTo>
                    <a:pt x="1356" y="1108"/>
                  </a:lnTo>
                  <a:lnTo>
                    <a:pt x="1356" y="1108"/>
                  </a:lnTo>
                  <a:lnTo>
                    <a:pt x="1354" y="1094"/>
                  </a:lnTo>
                  <a:lnTo>
                    <a:pt x="1349" y="1080"/>
                  </a:lnTo>
                  <a:lnTo>
                    <a:pt x="1344" y="1067"/>
                  </a:lnTo>
                  <a:lnTo>
                    <a:pt x="1341" y="1056"/>
                  </a:lnTo>
                  <a:lnTo>
                    <a:pt x="1341" y="1056"/>
                  </a:lnTo>
                  <a:lnTo>
                    <a:pt x="1340" y="1047"/>
                  </a:lnTo>
                  <a:lnTo>
                    <a:pt x="1341" y="1040"/>
                  </a:lnTo>
                  <a:lnTo>
                    <a:pt x="1344" y="1033"/>
                  </a:lnTo>
                  <a:lnTo>
                    <a:pt x="1349" y="1029"/>
                  </a:lnTo>
                  <a:lnTo>
                    <a:pt x="1355" y="1025"/>
                  </a:lnTo>
                  <a:lnTo>
                    <a:pt x="1362" y="1024"/>
                  </a:lnTo>
                  <a:lnTo>
                    <a:pt x="1371" y="1024"/>
                  </a:lnTo>
                  <a:lnTo>
                    <a:pt x="1379" y="1028"/>
                  </a:lnTo>
                  <a:lnTo>
                    <a:pt x="1379" y="1028"/>
                  </a:lnTo>
                  <a:lnTo>
                    <a:pt x="1380" y="1021"/>
                  </a:lnTo>
                  <a:lnTo>
                    <a:pt x="1379" y="1015"/>
                  </a:lnTo>
                  <a:lnTo>
                    <a:pt x="1376" y="1005"/>
                  </a:lnTo>
                  <a:lnTo>
                    <a:pt x="1375" y="1001"/>
                  </a:lnTo>
                  <a:lnTo>
                    <a:pt x="1375" y="997"/>
                  </a:lnTo>
                  <a:lnTo>
                    <a:pt x="1376" y="993"/>
                  </a:lnTo>
                  <a:lnTo>
                    <a:pt x="1379" y="988"/>
                  </a:lnTo>
                  <a:lnTo>
                    <a:pt x="1379" y="988"/>
                  </a:lnTo>
                  <a:lnTo>
                    <a:pt x="1368" y="958"/>
                  </a:lnTo>
                  <a:lnTo>
                    <a:pt x="1359" y="942"/>
                  </a:lnTo>
                  <a:lnTo>
                    <a:pt x="1351" y="928"/>
                  </a:lnTo>
                  <a:lnTo>
                    <a:pt x="1351" y="928"/>
                  </a:lnTo>
                  <a:lnTo>
                    <a:pt x="1344" y="932"/>
                  </a:lnTo>
                  <a:lnTo>
                    <a:pt x="1337" y="935"/>
                  </a:lnTo>
                  <a:lnTo>
                    <a:pt x="1320" y="942"/>
                  </a:lnTo>
                  <a:lnTo>
                    <a:pt x="1320" y="942"/>
                  </a:lnTo>
                  <a:close/>
                  <a:moveTo>
                    <a:pt x="1852" y="1077"/>
                  </a:moveTo>
                  <a:lnTo>
                    <a:pt x="1852" y="1077"/>
                  </a:lnTo>
                  <a:lnTo>
                    <a:pt x="1859" y="1077"/>
                  </a:lnTo>
                  <a:lnTo>
                    <a:pt x="1866" y="1075"/>
                  </a:lnTo>
                  <a:lnTo>
                    <a:pt x="1873" y="1074"/>
                  </a:lnTo>
                  <a:lnTo>
                    <a:pt x="1879" y="1071"/>
                  </a:lnTo>
                  <a:lnTo>
                    <a:pt x="1890" y="1066"/>
                  </a:lnTo>
                  <a:lnTo>
                    <a:pt x="1903" y="1057"/>
                  </a:lnTo>
                  <a:lnTo>
                    <a:pt x="1903" y="1057"/>
                  </a:lnTo>
                  <a:lnTo>
                    <a:pt x="1914" y="1052"/>
                  </a:lnTo>
                  <a:lnTo>
                    <a:pt x="1925" y="1047"/>
                  </a:lnTo>
                  <a:lnTo>
                    <a:pt x="1936" y="1043"/>
                  </a:lnTo>
                  <a:lnTo>
                    <a:pt x="1946" y="1039"/>
                  </a:lnTo>
                  <a:lnTo>
                    <a:pt x="1946" y="1039"/>
                  </a:lnTo>
                  <a:lnTo>
                    <a:pt x="1959" y="1032"/>
                  </a:lnTo>
                  <a:lnTo>
                    <a:pt x="1964" y="1029"/>
                  </a:lnTo>
                  <a:lnTo>
                    <a:pt x="1971" y="1025"/>
                  </a:lnTo>
                  <a:lnTo>
                    <a:pt x="1971" y="1025"/>
                  </a:lnTo>
                  <a:lnTo>
                    <a:pt x="2015" y="1011"/>
                  </a:lnTo>
                  <a:lnTo>
                    <a:pt x="2035" y="1002"/>
                  </a:lnTo>
                  <a:lnTo>
                    <a:pt x="2054" y="993"/>
                  </a:lnTo>
                  <a:lnTo>
                    <a:pt x="2054" y="993"/>
                  </a:lnTo>
                  <a:lnTo>
                    <a:pt x="2049" y="988"/>
                  </a:lnTo>
                  <a:lnTo>
                    <a:pt x="2043" y="984"/>
                  </a:lnTo>
                  <a:lnTo>
                    <a:pt x="2040" y="980"/>
                  </a:lnTo>
                  <a:lnTo>
                    <a:pt x="2039" y="973"/>
                  </a:lnTo>
                  <a:lnTo>
                    <a:pt x="2039" y="973"/>
                  </a:lnTo>
                  <a:lnTo>
                    <a:pt x="2023" y="973"/>
                  </a:lnTo>
                  <a:lnTo>
                    <a:pt x="2008" y="976"/>
                  </a:lnTo>
                  <a:lnTo>
                    <a:pt x="1994" y="979"/>
                  </a:lnTo>
                  <a:lnTo>
                    <a:pt x="1981" y="983"/>
                  </a:lnTo>
                  <a:lnTo>
                    <a:pt x="1957" y="993"/>
                  </a:lnTo>
                  <a:lnTo>
                    <a:pt x="1946" y="997"/>
                  </a:lnTo>
                  <a:lnTo>
                    <a:pt x="1936" y="1001"/>
                  </a:lnTo>
                  <a:lnTo>
                    <a:pt x="1936" y="1001"/>
                  </a:lnTo>
                  <a:lnTo>
                    <a:pt x="1946" y="993"/>
                  </a:lnTo>
                  <a:lnTo>
                    <a:pt x="1956" y="984"/>
                  </a:lnTo>
                  <a:lnTo>
                    <a:pt x="1969" y="977"/>
                  </a:lnTo>
                  <a:lnTo>
                    <a:pt x="1981" y="972"/>
                  </a:lnTo>
                  <a:lnTo>
                    <a:pt x="1997" y="967"/>
                  </a:lnTo>
                  <a:lnTo>
                    <a:pt x="2011" y="963"/>
                  </a:lnTo>
                  <a:lnTo>
                    <a:pt x="2028" y="960"/>
                  </a:lnTo>
                  <a:lnTo>
                    <a:pt x="2044" y="959"/>
                  </a:lnTo>
                  <a:lnTo>
                    <a:pt x="2044" y="959"/>
                  </a:lnTo>
                  <a:lnTo>
                    <a:pt x="2037" y="952"/>
                  </a:lnTo>
                  <a:lnTo>
                    <a:pt x="2030" y="946"/>
                  </a:lnTo>
                  <a:lnTo>
                    <a:pt x="2025" y="941"/>
                  </a:lnTo>
                  <a:lnTo>
                    <a:pt x="2023" y="936"/>
                  </a:lnTo>
                  <a:lnTo>
                    <a:pt x="2022" y="931"/>
                  </a:lnTo>
                  <a:lnTo>
                    <a:pt x="2022" y="931"/>
                  </a:lnTo>
                  <a:lnTo>
                    <a:pt x="2008" y="936"/>
                  </a:lnTo>
                  <a:lnTo>
                    <a:pt x="1995" y="942"/>
                  </a:lnTo>
                  <a:lnTo>
                    <a:pt x="1970" y="958"/>
                  </a:lnTo>
                  <a:lnTo>
                    <a:pt x="1943" y="970"/>
                  </a:lnTo>
                  <a:lnTo>
                    <a:pt x="1929" y="976"/>
                  </a:lnTo>
                  <a:lnTo>
                    <a:pt x="1915" y="980"/>
                  </a:lnTo>
                  <a:lnTo>
                    <a:pt x="1915" y="980"/>
                  </a:lnTo>
                  <a:lnTo>
                    <a:pt x="1924" y="973"/>
                  </a:lnTo>
                  <a:lnTo>
                    <a:pt x="1933" y="966"/>
                  </a:lnTo>
                  <a:lnTo>
                    <a:pt x="1955" y="953"/>
                  </a:lnTo>
                  <a:lnTo>
                    <a:pt x="1976" y="941"/>
                  </a:lnTo>
                  <a:lnTo>
                    <a:pt x="1995" y="928"/>
                  </a:lnTo>
                  <a:lnTo>
                    <a:pt x="1995" y="928"/>
                  </a:lnTo>
                  <a:lnTo>
                    <a:pt x="1978" y="931"/>
                  </a:lnTo>
                  <a:lnTo>
                    <a:pt x="1962" y="936"/>
                  </a:lnTo>
                  <a:lnTo>
                    <a:pt x="1947" y="942"/>
                  </a:lnTo>
                  <a:lnTo>
                    <a:pt x="1933" y="948"/>
                  </a:lnTo>
                  <a:lnTo>
                    <a:pt x="1919" y="956"/>
                  </a:lnTo>
                  <a:lnTo>
                    <a:pt x="1907" y="963"/>
                  </a:lnTo>
                  <a:lnTo>
                    <a:pt x="1896" y="973"/>
                  </a:lnTo>
                  <a:lnTo>
                    <a:pt x="1884" y="983"/>
                  </a:lnTo>
                  <a:lnTo>
                    <a:pt x="1873" y="993"/>
                  </a:lnTo>
                  <a:lnTo>
                    <a:pt x="1863" y="1004"/>
                  </a:lnTo>
                  <a:lnTo>
                    <a:pt x="1845" y="1026"/>
                  </a:lnTo>
                  <a:lnTo>
                    <a:pt x="1828" y="1052"/>
                  </a:lnTo>
                  <a:lnTo>
                    <a:pt x="1813" y="1078"/>
                  </a:lnTo>
                  <a:lnTo>
                    <a:pt x="1813" y="1078"/>
                  </a:lnTo>
                  <a:lnTo>
                    <a:pt x="1821" y="1074"/>
                  </a:lnTo>
                  <a:lnTo>
                    <a:pt x="1828" y="1068"/>
                  </a:lnTo>
                  <a:lnTo>
                    <a:pt x="1835" y="1061"/>
                  </a:lnTo>
                  <a:lnTo>
                    <a:pt x="1841" y="1054"/>
                  </a:lnTo>
                  <a:lnTo>
                    <a:pt x="1852" y="1040"/>
                  </a:lnTo>
                  <a:lnTo>
                    <a:pt x="1858" y="1035"/>
                  </a:lnTo>
                  <a:lnTo>
                    <a:pt x="1865" y="1031"/>
                  </a:lnTo>
                  <a:lnTo>
                    <a:pt x="1865" y="1031"/>
                  </a:lnTo>
                  <a:lnTo>
                    <a:pt x="1859" y="1039"/>
                  </a:lnTo>
                  <a:lnTo>
                    <a:pt x="1855" y="1049"/>
                  </a:lnTo>
                  <a:lnTo>
                    <a:pt x="1851" y="1057"/>
                  </a:lnTo>
                  <a:lnTo>
                    <a:pt x="1845" y="1066"/>
                  </a:lnTo>
                  <a:lnTo>
                    <a:pt x="1845" y="1066"/>
                  </a:lnTo>
                  <a:lnTo>
                    <a:pt x="1855" y="1060"/>
                  </a:lnTo>
                  <a:lnTo>
                    <a:pt x="1863" y="1052"/>
                  </a:lnTo>
                  <a:lnTo>
                    <a:pt x="1873" y="1045"/>
                  </a:lnTo>
                  <a:lnTo>
                    <a:pt x="1883" y="1039"/>
                  </a:lnTo>
                  <a:lnTo>
                    <a:pt x="1883" y="1039"/>
                  </a:lnTo>
                  <a:lnTo>
                    <a:pt x="1869" y="1059"/>
                  </a:lnTo>
                  <a:lnTo>
                    <a:pt x="1860" y="1068"/>
                  </a:lnTo>
                  <a:lnTo>
                    <a:pt x="1852" y="1077"/>
                  </a:lnTo>
                  <a:lnTo>
                    <a:pt x="1852" y="1077"/>
                  </a:lnTo>
                  <a:close/>
                  <a:moveTo>
                    <a:pt x="1512" y="1007"/>
                  </a:moveTo>
                  <a:lnTo>
                    <a:pt x="1512" y="1007"/>
                  </a:lnTo>
                  <a:lnTo>
                    <a:pt x="1539" y="1012"/>
                  </a:lnTo>
                  <a:lnTo>
                    <a:pt x="1566" y="1021"/>
                  </a:lnTo>
                  <a:lnTo>
                    <a:pt x="1590" y="1029"/>
                  </a:lnTo>
                  <a:lnTo>
                    <a:pt x="1613" y="1039"/>
                  </a:lnTo>
                  <a:lnTo>
                    <a:pt x="1660" y="1060"/>
                  </a:lnTo>
                  <a:lnTo>
                    <a:pt x="1705" y="1081"/>
                  </a:lnTo>
                  <a:lnTo>
                    <a:pt x="1705" y="1081"/>
                  </a:lnTo>
                  <a:lnTo>
                    <a:pt x="1709" y="1082"/>
                  </a:lnTo>
                  <a:lnTo>
                    <a:pt x="1707" y="1081"/>
                  </a:lnTo>
                  <a:lnTo>
                    <a:pt x="1705" y="1080"/>
                  </a:lnTo>
                  <a:lnTo>
                    <a:pt x="1705" y="1080"/>
                  </a:lnTo>
                  <a:lnTo>
                    <a:pt x="1692" y="1068"/>
                  </a:lnTo>
                  <a:lnTo>
                    <a:pt x="1678" y="1059"/>
                  </a:lnTo>
                  <a:lnTo>
                    <a:pt x="1678" y="1059"/>
                  </a:lnTo>
                  <a:lnTo>
                    <a:pt x="1648" y="1040"/>
                  </a:lnTo>
                  <a:lnTo>
                    <a:pt x="1615" y="1024"/>
                  </a:lnTo>
                  <a:lnTo>
                    <a:pt x="1598" y="1015"/>
                  </a:lnTo>
                  <a:lnTo>
                    <a:pt x="1581" y="1009"/>
                  </a:lnTo>
                  <a:lnTo>
                    <a:pt x="1563" y="1004"/>
                  </a:lnTo>
                  <a:lnTo>
                    <a:pt x="1546" y="1001"/>
                  </a:lnTo>
                  <a:lnTo>
                    <a:pt x="1546" y="1001"/>
                  </a:lnTo>
                  <a:lnTo>
                    <a:pt x="1524" y="990"/>
                  </a:lnTo>
                  <a:lnTo>
                    <a:pt x="1497" y="980"/>
                  </a:lnTo>
                  <a:lnTo>
                    <a:pt x="1469" y="973"/>
                  </a:lnTo>
                  <a:lnTo>
                    <a:pt x="1439" y="967"/>
                  </a:lnTo>
                  <a:lnTo>
                    <a:pt x="1439" y="967"/>
                  </a:lnTo>
                  <a:lnTo>
                    <a:pt x="1438" y="976"/>
                  </a:lnTo>
                  <a:lnTo>
                    <a:pt x="1436" y="986"/>
                  </a:lnTo>
                  <a:lnTo>
                    <a:pt x="1436" y="986"/>
                  </a:lnTo>
                  <a:lnTo>
                    <a:pt x="1444" y="990"/>
                  </a:lnTo>
                  <a:lnTo>
                    <a:pt x="1452" y="993"/>
                  </a:lnTo>
                  <a:lnTo>
                    <a:pt x="1470" y="998"/>
                  </a:lnTo>
                  <a:lnTo>
                    <a:pt x="1512" y="1007"/>
                  </a:lnTo>
                  <a:lnTo>
                    <a:pt x="1512" y="1007"/>
                  </a:lnTo>
                  <a:close/>
                  <a:moveTo>
                    <a:pt x="2053" y="1009"/>
                  </a:moveTo>
                  <a:lnTo>
                    <a:pt x="2053" y="1009"/>
                  </a:lnTo>
                  <a:lnTo>
                    <a:pt x="2028" y="1021"/>
                  </a:lnTo>
                  <a:lnTo>
                    <a:pt x="2002" y="1031"/>
                  </a:lnTo>
                  <a:lnTo>
                    <a:pt x="1977" y="1040"/>
                  </a:lnTo>
                  <a:lnTo>
                    <a:pt x="1952" y="1052"/>
                  </a:lnTo>
                  <a:lnTo>
                    <a:pt x="1952" y="1052"/>
                  </a:lnTo>
                  <a:lnTo>
                    <a:pt x="1933" y="1060"/>
                  </a:lnTo>
                  <a:lnTo>
                    <a:pt x="1925" y="1063"/>
                  </a:lnTo>
                  <a:lnTo>
                    <a:pt x="1915" y="1066"/>
                  </a:lnTo>
                  <a:lnTo>
                    <a:pt x="1915" y="1066"/>
                  </a:lnTo>
                  <a:lnTo>
                    <a:pt x="1896" y="1080"/>
                  </a:lnTo>
                  <a:lnTo>
                    <a:pt x="1876" y="1095"/>
                  </a:lnTo>
                  <a:lnTo>
                    <a:pt x="1876" y="1095"/>
                  </a:lnTo>
                  <a:lnTo>
                    <a:pt x="1866" y="1151"/>
                  </a:lnTo>
                  <a:lnTo>
                    <a:pt x="1859" y="1207"/>
                  </a:lnTo>
                  <a:lnTo>
                    <a:pt x="1852" y="1261"/>
                  </a:lnTo>
                  <a:lnTo>
                    <a:pt x="1848" y="1316"/>
                  </a:lnTo>
                  <a:lnTo>
                    <a:pt x="1839" y="1424"/>
                  </a:lnTo>
                  <a:lnTo>
                    <a:pt x="1835" y="1480"/>
                  </a:lnTo>
                  <a:lnTo>
                    <a:pt x="1830" y="1536"/>
                  </a:lnTo>
                  <a:lnTo>
                    <a:pt x="1830" y="1536"/>
                  </a:lnTo>
                  <a:lnTo>
                    <a:pt x="1838" y="1536"/>
                  </a:lnTo>
                  <a:lnTo>
                    <a:pt x="1848" y="1533"/>
                  </a:lnTo>
                  <a:lnTo>
                    <a:pt x="1865" y="1528"/>
                  </a:lnTo>
                  <a:lnTo>
                    <a:pt x="1883" y="1519"/>
                  </a:lnTo>
                  <a:lnTo>
                    <a:pt x="1903" y="1512"/>
                  </a:lnTo>
                  <a:lnTo>
                    <a:pt x="1903" y="1512"/>
                  </a:lnTo>
                  <a:lnTo>
                    <a:pt x="1919" y="1507"/>
                  </a:lnTo>
                  <a:lnTo>
                    <a:pt x="1936" y="1504"/>
                  </a:lnTo>
                  <a:lnTo>
                    <a:pt x="1970" y="1497"/>
                  </a:lnTo>
                  <a:lnTo>
                    <a:pt x="2002" y="1491"/>
                  </a:lnTo>
                  <a:lnTo>
                    <a:pt x="2016" y="1487"/>
                  </a:lnTo>
                  <a:lnTo>
                    <a:pt x="2030" y="1480"/>
                  </a:lnTo>
                  <a:lnTo>
                    <a:pt x="2030" y="1480"/>
                  </a:lnTo>
                  <a:lnTo>
                    <a:pt x="2035" y="1478"/>
                  </a:lnTo>
                  <a:lnTo>
                    <a:pt x="2039" y="1476"/>
                  </a:lnTo>
                  <a:lnTo>
                    <a:pt x="2039" y="1476"/>
                  </a:lnTo>
                  <a:lnTo>
                    <a:pt x="2042" y="1470"/>
                  </a:lnTo>
                  <a:lnTo>
                    <a:pt x="2044" y="1463"/>
                  </a:lnTo>
                  <a:lnTo>
                    <a:pt x="2047" y="1457"/>
                  </a:lnTo>
                  <a:lnTo>
                    <a:pt x="2049" y="1456"/>
                  </a:lnTo>
                  <a:lnTo>
                    <a:pt x="2051" y="1455"/>
                  </a:lnTo>
                  <a:lnTo>
                    <a:pt x="2051" y="1455"/>
                  </a:lnTo>
                  <a:lnTo>
                    <a:pt x="2054" y="1439"/>
                  </a:lnTo>
                  <a:lnTo>
                    <a:pt x="2057" y="1424"/>
                  </a:lnTo>
                  <a:lnTo>
                    <a:pt x="2065" y="1389"/>
                  </a:lnTo>
                  <a:lnTo>
                    <a:pt x="2068" y="1370"/>
                  </a:lnTo>
                  <a:lnTo>
                    <a:pt x="2070" y="1353"/>
                  </a:lnTo>
                  <a:lnTo>
                    <a:pt x="2068" y="1345"/>
                  </a:lnTo>
                  <a:lnTo>
                    <a:pt x="2065" y="1338"/>
                  </a:lnTo>
                  <a:lnTo>
                    <a:pt x="2063" y="1331"/>
                  </a:lnTo>
                  <a:lnTo>
                    <a:pt x="2058" y="1325"/>
                  </a:lnTo>
                  <a:lnTo>
                    <a:pt x="2058" y="1325"/>
                  </a:lnTo>
                  <a:lnTo>
                    <a:pt x="2058" y="1318"/>
                  </a:lnTo>
                  <a:lnTo>
                    <a:pt x="2058" y="1310"/>
                  </a:lnTo>
                  <a:lnTo>
                    <a:pt x="2057" y="1303"/>
                  </a:lnTo>
                  <a:lnTo>
                    <a:pt x="2057" y="1299"/>
                  </a:lnTo>
                  <a:lnTo>
                    <a:pt x="2058" y="1297"/>
                  </a:lnTo>
                  <a:lnTo>
                    <a:pt x="2058" y="1297"/>
                  </a:lnTo>
                  <a:lnTo>
                    <a:pt x="2050" y="1290"/>
                  </a:lnTo>
                  <a:lnTo>
                    <a:pt x="2044" y="1282"/>
                  </a:lnTo>
                  <a:lnTo>
                    <a:pt x="2042" y="1276"/>
                  </a:lnTo>
                  <a:lnTo>
                    <a:pt x="2042" y="1271"/>
                  </a:lnTo>
                  <a:lnTo>
                    <a:pt x="2042" y="1266"/>
                  </a:lnTo>
                  <a:lnTo>
                    <a:pt x="2043" y="1262"/>
                  </a:lnTo>
                  <a:lnTo>
                    <a:pt x="2043" y="1262"/>
                  </a:lnTo>
                  <a:lnTo>
                    <a:pt x="2037" y="1255"/>
                  </a:lnTo>
                  <a:lnTo>
                    <a:pt x="2033" y="1248"/>
                  </a:lnTo>
                  <a:lnTo>
                    <a:pt x="2030" y="1241"/>
                  </a:lnTo>
                  <a:lnTo>
                    <a:pt x="2030" y="1237"/>
                  </a:lnTo>
                  <a:lnTo>
                    <a:pt x="2032" y="1231"/>
                  </a:lnTo>
                  <a:lnTo>
                    <a:pt x="2032" y="1231"/>
                  </a:lnTo>
                  <a:lnTo>
                    <a:pt x="2029" y="1231"/>
                  </a:lnTo>
                  <a:lnTo>
                    <a:pt x="2026" y="1229"/>
                  </a:lnTo>
                  <a:lnTo>
                    <a:pt x="2026" y="1226"/>
                  </a:lnTo>
                  <a:lnTo>
                    <a:pt x="2026" y="1223"/>
                  </a:lnTo>
                  <a:lnTo>
                    <a:pt x="2026" y="1217"/>
                  </a:lnTo>
                  <a:lnTo>
                    <a:pt x="2026" y="1214"/>
                  </a:lnTo>
                  <a:lnTo>
                    <a:pt x="2025" y="1210"/>
                  </a:lnTo>
                  <a:lnTo>
                    <a:pt x="2025" y="1210"/>
                  </a:lnTo>
                  <a:lnTo>
                    <a:pt x="2032" y="1202"/>
                  </a:lnTo>
                  <a:lnTo>
                    <a:pt x="2039" y="1195"/>
                  </a:lnTo>
                  <a:lnTo>
                    <a:pt x="2047" y="1189"/>
                  </a:lnTo>
                  <a:lnTo>
                    <a:pt x="2057" y="1184"/>
                  </a:lnTo>
                  <a:lnTo>
                    <a:pt x="2065" y="1179"/>
                  </a:lnTo>
                  <a:lnTo>
                    <a:pt x="2072" y="1172"/>
                  </a:lnTo>
                  <a:lnTo>
                    <a:pt x="2079" y="1165"/>
                  </a:lnTo>
                  <a:lnTo>
                    <a:pt x="2085" y="1157"/>
                  </a:lnTo>
                  <a:lnTo>
                    <a:pt x="2085" y="1157"/>
                  </a:lnTo>
                  <a:lnTo>
                    <a:pt x="2086" y="1148"/>
                  </a:lnTo>
                  <a:lnTo>
                    <a:pt x="2086" y="1139"/>
                  </a:lnTo>
                  <a:lnTo>
                    <a:pt x="2088" y="1115"/>
                  </a:lnTo>
                  <a:lnTo>
                    <a:pt x="2088" y="1115"/>
                  </a:lnTo>
                  <a:lnTo>
                    <a:pt x="2089" y="1092"/>
                  </a:lnTo>
                  <a:lnTo>
                    <a:pt x="2089" y="1068"/>
                  </a:lnTo>
                  <a:lnTo>
                    <a:pt x="2091" y="1057"/>
                  </a:lnTo>
                  <a:lnTo>
                    <a:pt x="2092" y="1046"/>
                  </a:lnTo>
                  <a:lnTo>
                    <a:pt x="2096" y="1036"/>
                  </a:lnTo>
                  <a:lnTo>
                    <a:pt x="2100" y="1028"/>
                  </a:lnTo>
                  <a:lnTo>
                    <a:pt x="2100" y="1028"/>
                  </a:lnTo>
                  <a:lnTo>
                    <a:pt x="2099" y="1022"/>
                  </a:lnTo>
                  <a:lnTo>
                    <a:pt x="2099" y="1018"/>
                  </a:lnTo>
                  <a:lnTo>
                    <a:pt x="2100" y="1009"/>
                  </a:lnTo>
                  <a:lnTo>
                    <a:pt x="2102" y="1001"/>
                  </a:lnTo>
                  <a:lnTo>
                    <a:pt x="2102" y="997"/>
                  </a:lnTo>
                  <a:lnTo>
                    <a:pt x="2100" y="993"/>
                  </a:lnTo>
                  <a:lnTo>
                    <a:pt x="2100" y="993"/>
                  </a:lnTo>
                  <a:lnTo>
                    <a:pt x="2092" y="993"/>
                  </a:lnTo>
                  <a:lnTo>
                    <a:pt x="2085" y="993"/>
                  </a:lnTo>
                  <a:lnTo>
                    <a:pt x="2078" y="995"/>
                  </a:lnTo>
                  <a:lnTo>
                    <a:pt x="2072" y="998"/>
                  </a:lnTo>
                  <a:lnTo>
                    <a:pt x="2063" y="1004"/>
                  </a:lnTo>
                  <a:lnTo>
                    <a:pt x="2053" y="1009"/>
                  </a:lnTo>
                  <a:lnTo>
                    <a:pt x="2053" y="1009"/>
                  </a:lnTo>
                  <a:close/>
                  <a:moveTo>
                    <a:pt x="1597" y="1045"/>
                  </a:moveTo>
                  <a:lnTo>
                    <a:pt x="1597" y="1045"/>
                  </a:lnTo>
                  <a:lnTo>
                    <a:pt x="1574" y="1038"/>
                  </a:lnTo>
                  <a:lnTo>
                    <a:pt x="1550" y="1031"/>
                  </a:lnTo>
                  <a:lnTo>
                    <a:pt x="1500" y="1019"/>
                  </a:lnTo>
                  <a:lnTo>
                    <a:pt x="1449" y="1009"/>
                  </a:lnTo>
                  <a:lnTo>
                    <a:pt x="1400" y="1002"/>
                  </a:lnTo>
                  <a:lnTo>
                    <a:pt x="1400" y="1002"/>
                  </a:lnTo>
                  <a:lnTo>
                    <a:pt x="1400" y="1002"/>
                  </a:lnTo>
                  <a:lnTo>
                    <a:pt x="1399" y="1002"/>
                  </a:lnTo>
                  <a:lnTo>
                    <a:pt x="1397" y="1005"/>
                  </a:lnTo>
                  <a:lnTo>
                    <a:pt x="1394" y="1008"/>
                  </a:lnTo>
                  <a:lnTo>
                    <a:pt x="1392" y="1009"/>
                  </a:lnTo>
                  <a:lnTo>
                    <a:pt x="1392" y="1009"/>
                  </a:lnTo>
                  <a:lnTo>
                    <a:pt x="1393" y="1035"/>
                  </a:lnTo>
                  <a:lnTo>
                    <a:pt x="1393" y="1035"/>
                  </a:lnTo>
                  <a:lnTo>
                    <a:pt x="1411" y="1036"/>
                  </a:lnTo>
                  <a:lnTo>
                    <a:pt x="1428" y="1039"/>
                  </a:lnTo>
                  <a:lnTo>
                    <a:pt x="1460" y="1046"/>
                  </a:lnTo>
                  <a:lnTo>
                    <a:pt x="1493" y="1054"/>
                  </a:lnTo>
                  <a:lnTo>
                    <a:pt x="1525" y="1060"/>
                  </a:lnTo>
                  <a:lnTo>
                    <a:pt x="1525" y="1060"/>
                  </a:lnTo>
                  <a:lnTo>
                    <a:pt x="1553" y="1067"/>
                  </a:lnTo>
                  <a:lnTo>
                    <a:pt x="1580" y="1074"/>
                  </a:lnTo>
                  <a:lnTo>
                    <a:pt x="1606" y="1081"/>
                  </a:lnTo>
                  <a:lnTo>
                    <a:pt x="1633" y="1088"/>
                  </a:lnTo>
                  <a:lnTo>
                    <a:pt x="1633" y="1088"/>
                  </a:lnTo>
                  <a:lnTo>
                    <a:pt x="1650" y="1091"/>
                  </a:lnTo>
                  <a:lnTo>
                    <a:pt x="1668" y="1092"/>
                  </a:lnTo>
                  <a:lnTo>
                    <a:pt x="1702" y="1094"/>
                  </a:lnTo>
                  <a:lnTo>
                    <a:pt x="1702" y="1094"/>
                  </a:lnTo>
                  <a:lnTo>
                    <a:pt x="1688" y="1088"/>
                  </a:lnTo>
                  <a:lnTo>
                    <a:pt x="1674" y="1082"/>
                  </a:lnTo>
                  <a:lnTo>
                    <a:pt x="1647" y="1070"/>
                  </a:lnTo>
                  <a:lnTo>
                    <a:pt x="1622" y="1056"/>
                  </a:lnTo>
                  <a:lnTo>
                    <a:pt x="1609" y="1050"/>
                  </a:lnTo>
                  <a:lnTo>
                    <a:pt x="1597" y="1045"/>
                  </a:lnTo>
                  <a:lnTo>
                    <a:pt x="1597" y="1045"/>
                  </a:lnTo>
                  <a:close/>
                  <a:moveTo>
                    <a:pt x="2103" y="1129"/>
                  </a:moveTo>
                  <a:lnTo>
                    <a:pt x="2103" y="1129"/>
                  </a:lnTo>
                  <a:lnTo>
                    <a:pt x="2108" y="1132"/>
                  </a:lnTo>
                  <a:lnTo>
                    <a:pt x="2110" y="1134"/>
                  </a:lnTo>
                  <a:lnTo>
                    <a:pt x="2110" y="1139"/>
                  </a:lnTo>
                  <a:lnTo>
                    <a:pt x="2110" y="1143"/>
                  </a:lnTo>
                  <a:lnTo>
                    <a:pt x="2110" y="1143"/>
                  </a:lnTo>
                  <a:lnTo>
                    <a:pt x="2110" y="1147"/>
                  </a:lnTo>
                  <a:lnTo>
                    <a:pt x="2109" y="1151"/>
                  </a:lnTo>
                  <a:lnTo>
                    <a:pt x="2102" y="1160"/>
                  </a:lnTo>
                  <a:lnTo>
                    <a:pt x="2093" y="1170"/>
                  </a:lnTo>
                  <a:lnTo>
                    <a:pt x="2082" y="1179"/>
                  </a:lnTo>
                  <a:lnTo>
                    <a:pt x="2063" y="1198"/>
                  </a:lnTo>
                  <a:lnTo>
                    <a:pt x="2053" y="1207"/>
                  </a:lnTo>
                  <a:lnTo>
                    <a:pt x="2047" y="1216"/>
                  </a:lnTo>
                  <a:lnTo>
                    <a:pt x="2047" y="1216"/>
                  </a:lnTo>
                  <a:lnTo>
                    <a:pt x="2054" y="1220"/>
                  </a:lnTo>
                  <a:lnTo>
                    <a:pt x="2060" y="1221"/>
                  </a:lnTo>
                  <a:lnTo>
                    <a:pt x="2065" y="1221"/>
                  </a:lnTo>
                  <a:lnTo>
                    <a:pt x="2071" y="1220"/>
                  </a:lnTo>
                  <a:lnTo>
                    <a:pt x="2082" y="1214"/>
                  </a:lnTo>
                  <a:lnTo>
                    <a:pt x="2089" y="1212"/>
                  </a:lnTo>
                  <a:lnTo>
                    <a:pt x="2096" y="1209"/>
                  </a:lnTo>
                  <a:lnTo>
                    <a:pt x="2096" y="1209"/>
                  </a:lnTo>
                  <a:lnTo>
                    <a:pt x="2103" y="1202"/>
                  </a:lnTo>
                  <a:lnTo>
                    <a:pt x="2109" y="1193"/>
                  </a:lnTo>
                  <a:lnTo>
                    <a:pt x="2115" y="1186"/>
                  </a:lnTo>
                  <a:lnTo>
                    <a:pt x="2117" y="1182"/>
                  </a:lnTo>
                  <a:lnTo>
                    <a:pt x="2122" y="1179"/>
                  </a:lnTo>
                  <a:lnTo>
                    <a:pt x="2122" y="1179"/>
                  </a:lnTo>
                  <a:lnTo>
                    <a:pt x="2129" y="1164"/>
                  </a:lnTo>
                  <a:lnTo>
                    <a:pt x="2130" y="1160"/>
                  </a:lnTo>
                  <a:lnTo>
                    <a:pt x="2133" y="1157"/>
                  </a:lnTo>
                  <a:lnTo>
                    <a:pt x="2137" y="1156"/>
                  </a:lnTo>
                  <a:lnTo>
                    <a:pt x="2140" y="1157"/>
                  </a:lnTo>
                  <a:lnTo>
                    <a:pt x="2140" y="1157"/>
                  </a:lnTo>
                  <a:lnTo>
                    <a:pt x="2130" y="1181"/>
                  </a:lnTo>
                  <a:lnTo>
                    <a:pt x="2123" y="1192"/>
                  </a:lnTo>
                  <a:lnTo>
                    <a:pt x="2117" y="1203"/>
                  </a:lnTo>
                  <a:lnTo>
                    <a:pt x="2109" y="1212"/>
                  </a:lnTo>
                  <a:lnTo>
                    <a:pt x="2100" y="1220"/>
                  </a:lnTo>
                  <a:lnTo>
                    <a:pt x="2091" y="1227"/>
                  </a:lnTo>
                  <a:lnTo>
                    <a:pt x="2079" y="1234"/>
                  </a:lnTo>
                  <a:lnTo>
                    <a:pt x="2079" y="1234"/>
                  </a:lnTo>
                  <a:lnTo>
                    <a:pt x="2072" y="1236"/>
                  </a:lnTo>
                  <a:lnTo>
                    <a:pt x="2064" y="1237"/>
                  </a:lnTo>
                  <a:lnTo>
                    <a:pt x="2060" y="1240"/>
                  </a:lnTo>
                  <a:lnTo>
                    <a:pt x="2057" y="1241"/>
                  </a:lnTo>
                  <a:lnTo>
                    <a:pt x="2056" y="1245"/>
                  </a:lnTo>
                  <a:lnTo>
                    <a:pt x="2054" y="1251"/>
                  </a:lnTo>
                  <a:lnTo>
                    <a:pt x="2054" y="1251"/>
                  </a:lnTo>
                  <a:lnTo>
                    <a:pt x="2064" y="1254"/>
                  </a:lnTo>
                  <a:lnTo>
                    <a:pt x="2077" y="1254"/>
                  </a:lnTo>
                  <a:lnTo>
                    <a:pt x="2088" y="1251"/>
                  </a:lnTo>
                  <a:lnTo>
                    <a:pt x="2096" y="1248"/>
                  </a:lnTo>
                  <a:lnTo>
                    <a:pt x="2096" y="1248"/>
                  </a:lnTo>
                  <a:lnTo>
                    <a:pt x="2103" y="1243"/>
                  </a:lnTo>
                  <a:lnTo>
                    <a:pt x="2109" y="1237"/>
                  </a:lnTo>
                  <a:lnTo>
                    <a:pt x="2117" y="1224"/>
                  </a:lnTo>
                  <a:lnTo>
                    <a:pt x="2122" y="1219"/>
                  </a:lnTo>
                  <a:lnTo>
                    <a:pt x="2127" y="1213"/>
                  </a:lnTo>
                  <a:lnTo>
                    <a:pt x="2131" y="1207"/>
                  </a:lnTo>
                  <a:lnTo>
                    <a:pt x="2138" y="1205"/>
                  </a:lnTo>
                  <a:lnTo>
                    <a:pt x="2138" y="1205"/>
                  </a:lnTo>
                  <a:lnTo>
                    <a:pt x="2127" y="1227"/>
                  </a:lnTo>
                  <a:lnTo>
                    <a:pt x="2120" y="1238"/>
                  </a:lnTo>
                  <a:lnTo>
                    <a:pt x="2113" y="1247"/>
                  </a:lnTo>
                  <a:lnTo>
                    <a:pt x="2103" y="1255"/>
                  </a:lnTo>
                  <a:lnTo>
                    <a:pt x="2092" y="1261"/>
                  </a:lnTo>
                  <a:lnTo>
                    <a:pt x="2079" y="1265"/>
                  </a:lnTo>
                  <a:lnTo>
                    <a:pt x="2064" y="1266"/>
                  </a:lnTo>
                  <a:lnTo>
                    <a:pt x="2064" y="1266"/>
                  </a:lnTo>
                  <a:lnTo>
                    <a:pt x="2064" y="1271"/>
                  </a:lnTo>
                  <a:lnTo>
                    <a:pt x="2063" y="1273"/>
                  </a:lnTo>
                  <a:lnTo>
                    <a:pt x="2061" y="1276"/>
                  </a:lnTo>
                  <a:lnTo>
                    <a:pt x="2061" y="1279"/>
                  </a:lnTo>
                  <a:lnTo>
                    <a:pt x="2061" y="1279"/>
                  </a:lnTo>
                  <a:lnTo>
                    <a:pt x="2063" y="1280"/>
                  </a:lnTo>
                  <a:lnTo>
                    <a:pt x="2064" y="1283"/>
                  </a:lnTo>
                  <a:lnTo>
                    <a:pt x="2064" y="1283"/>
                  </a:lnTo>
                  <a:lnTo>
                    <a:pt x="2070" y="1285"/>
                  </a:lnTo>
                  <a:lnTo>
                    <a:pt x="2075" y="1286"/>
                  </a:lnTo>
                  <a:lnTo>
                    <a:pt x="2081" y="1286"/>
                  </a:lnTo>
                  <a:lnTo>
                    <a:pt x="2086" y="1285"/>
                  </a:lnTo>
                  <a:lnTo>
                    <a:pt x="2098" y="1282"/>
                  </a:lnTo>
                  <a:lnTo>
                    <a:pt x="2109" y="1275"/>
                  </a:lnTo>
                  <a:lnTo>
                    <a:pt x="2119" y="1266"/>
                  </a:lnTo>
                  <a:lnTo>
                    <a:pt x="2127" y="1257"/>
                  </a:lnTo>
                  <a:lnTo>
                    <a:pt x="2134" y="1247"/>
                  </a:lnTo>
                  <a:lnTo>
                    <a:pt x="2138" y="1236"/>
                  </a:lnTo>
                  <a:lnTo>
                    <a:pt x="2138" y="1236"/>
                  </a:lnTo>
                  <a:lnTo>
                    <a:pt x="2143" y="1233"/>
                  </a:lnTo>
                  <a:lnTo>
                    <a:pt x="2145" y="1230"/>
                  </a:lnTo>
                  <a:lnTo>
                    <a:pt x="2148" y="1227"/>
                  </a:lnTo>
                  <a:lnTo>
                    <a:pt x="2152" y="1227"/>
                  </a:lnTo>
                  <a:lnTo>
                    <a:pt x="2152" y="1227"/>
                  </a:lnTo>
                  <a:lnTo>
                    <a:pt x="2148" y="1241"/>
                  </a:lnTo>
                  <a:lnTo>
                    <a:pt x="2141" y="1254"/>
                  </a:lnTo>
                  <a:lnTo>
                    <a:pt x="2134" y="1265"/>
                  </a:lnTo>
                  <a:lnTo>
                    <a:pt x="2126" y="1275"/>
                  </a:lnTo>
                  <a:lnTo>
                    <a:pt x="2116" y="1283"/>
                  </a:lnTo>
                  <a:lnTo>
                    <a:pt x="2105" y="1292"/>
                  </a:lnTo>
                  <a:lnTo>
                    <a:pt x="2092" y="1297"/>
                  </a:lnTo>
                  <a:lnTo>
                    <a:pt x="2078" y="1302"/>
                  </a:lnTo>
                  <a:lnTo>
                    <a:pt x="2078" y="1302"/>
                  </a:lnTo>
                  <a:lnTo>
                    <a:pt x="2078" y="1306"/>
                  </a:lnTo>
                  <a:lnTo>
                    <a:pt x="2078" y="1309"/>
                  </a:lnTo>
                  <a:lnTo>
                    <a:pt x="2075" y="1314"/>
                  </a:lnTo>
                  <a:lnTo>
                    <a:pt x="2075" y="1314"/>
                  </a:lnTo>
                  <a:lnTo>
                    <a:pt x="2081" y="1314"/>
                  </a:lnTo>
                  <a:lnTo>
                    <a:pt x="2085" y="1316"/>
                  </a:lnTo>
                  <a:lnTo>
                    <a:pt x="2095" y="1321"/>
                  </a:lnTo>
                  <a:lnTo>
                    <a:pt x="2095" y="1321"/>
                  </a:lnTo>
                  <a:lnTo>
                    <a:pt x="2110" y="1313"/>
                  </a:lnTo>
                  <a:lnTo>
                    <a:pt x="2124" y="1303"/>
                  </a:lnTo>
                  <a:lnTo>
                    <a:pt x="2136" y="1292"/>
                  </a:lnTo>
                  <a:lnTo>
                    <a:pt x="2147" y="1279"/>
                  </a:lnTo>
                  <a:lnTo>
                    <a:pt x="2155" y="1265"/>
                  </a:lnTo>
                  <a:lnTo>
                    <a:pt x="2162" y="1250"/>
                  </a:lnTo>
                  <a:lnTo>
                    <a:pt x="2166" y="1233"/>
                  </a:lnTo>
                  <a:lnTo>
                    <a:pt x="2168" y="1216"/>
                  </a:lnTo>
                  <a:lnTo>
                    <a:pt x="2168" y="1216"/>
                  </a:lnTo>
                  <a:lnTo>
                    <a:pt x="2168" y="1200"/>
                  </a:lnTo>
                  <a:lnTo>
                    <a:pt x="2165" y="1185"/>
                  </a:lnTo>
                  <a:lnTo>
                    <a:pt x="2159" y="1171"/>
                  </a:lnTo>
                  <a:lnTo>
                    <a:pt x="2154" y="1157"/>
                  </a:lnTo>
                  <a:lnTo>
                    <a:pt x="2143" y="1127"/>
                  </a:lnTo>
                  <a:lnTo>
                    <a:pt x="2138" y="1113"/>
                  </a:lnTo>
                  <a:lnTo>
                    <a:pt x="2136" y="1097"/>
                  </a:lnTo>
                  <a:lnTo>
                    <a:pt x="2136" y="1097"/>
                  </a:lnTo>
                  <a:lnTo>
                    <a:pt x="2137" y="1084"/>
                  </a:lnTo>
                  <a:lnTo>
                    <a:pt x="2138" y="1068"/>
                  </a:lnTo>
                  <a:lnTo>
                    <a:pt x="2137" y="1053"/>
                  </a:lnTo>
                  <a:lnTo>
                    <a:pt x="2133" y="1038"/>
                  </a:lnTo>
                  <a:lnTo>
                    <a:pt x="2133" y="1038"/>
                  </a:lnTo>
                  <a:lnTo>
                    <a:pt x="2126" y="1039"/>
                  </a:lnTo>
                  <a:lnTo>
                    <a:pt x="2120" y="1040"/>
                  </a:lnTo>
                  <a:lnTo>
                    <a:pt x="2116" y="1045"/>
                  </a:lnTo>
                  <a:lnTo>
                    <a:pt x="2112" y="1049"/>
                  </a:lnTo>
                  <a:lnTo>
                    <a:pt x="2109" y="1053"/>
                  </a:lnTo>
                  <a:lnTo>
                    <a:pt x="2108" y="1059"/>
                  </a:lnTo>
                  <a:lnTo>
                    <a:pt x="2105" y="1073"/>
                  </a:lnTo>
                  <a:lnTo>
                    <a:pt x="2105" y="1087"/>
                  </a:lnTo>
                  <a:lnTo>
                    <a:pt x="2105" y="1102"/>
                  </a:lnTo>
                  <a:lnTo>
                    <a:pt x="2105" y="1116"/>
                  </a:lnTo>
                  <a:lnTo>
                    <a:pt x="2103" y="1129"/>
                  </a:lnTo>
                  <a:lnTo>
                    <a:pt x="2103" y="1129"/>
                  </a:lnTo>
                  <a:close/>
                  <a:moveTo>
                    <a:pt x="1634" y="1102"/>
                  </a:moveTo>
                  <a:lnTo>
                    <a:pt x="1634" y="1102"/>
                  </a:lnTo>
                  <a:lnTo>
                    <a:pt x="1618" y="1098"/>
                  </a:lnTo>
                  <a:lnTo>
                    <a:pt x="1601" y="1092"/>
                  </a:lnTo>
                  <a:lnTo>
                    <a:pt x="1584" y="1085"/>
                  </a:lnTo>
                  <a:lnTo>
                    <a:pt x="1564" y="1080"/>
                  </a:lnTo>
                  <a:lnTo>
                    <a:pt x="1564" y="1080"/>
                  </a:lnTo>
                  <a:lnTo>
                    <a:pt x="1553" y="1077"/>
                  </a:lnTo>
                  <a:lnTo>
                    <a:pt x="1542" y="1075"/>
                  </a:lnTo>
                  <a:lnTo>
                    <a:pt x="1521" y="1073"/>
                  </a:lnTo>
                  <a:lnTo>
                    <a:pt x="1521" y="1073"/>
                  </a:lnTo>
                  <a:lnTo>
                    <a:pt x="1508" y="1070"/>
                  </a:lnTo>
                  <a:lnTo>
                    <a:pt x="1495" y="1066"/>
                  </a:lnTo>
                  <a:lnTo>
                    <a:pt x="1495" y="1066"/>
                  </a:lnTo>
                  <a:lnTo>
                    <a:pt x="1462" y="1059"/>
                  </a:lnTo>
                  <a:lnTo>
                    <a:pt x="1429" y="1054"/>
                  </a:lnTo>
                  <a:lnTo>
                    <a:pt x="1399" y="1049"/>
                  </a:lnTo>
                  <a:lnTo>
                    <a:pt x="1383" y="1046"/>
                  </a:lnTo>
                  <a:lnTo>
                    <a:pt x="1369" y="1042"/>
                  </a:lnTo>
                  <a:lnTo>
                    <a:pt x="1369" y="1042"/>
                  </a:lnTo>
                  <a:lnTo>
                    <a:pt x="1366" y="1042"/>
                  </a:lnTo>
                  <a:lnTo>
                    <a:pt x="1363" y="1043"/>
                  </a:lnTo>
                  <a:lnTo>
                    <a:pt x="1356" y="1046"/>
                  </a:lnTo>
                  <a:lnTo>
                    <a:pt x="1356" y="1046"/>
                  </a:lnTo>
                  <a:lnTo>
                    <a:pt x="1362" y="1066"/>
                  </a:lnTo>
                  <a:lnTo>
                    <a:pt x="1366" y="1087"/>
                  </a:lnTo>
                  <a:lnTo>
                    <a:pt x="1375" y="1126"/>
                  </a:lnTo>
                  <a:lnTo>
                    <a:pt x="1382" y="1168"/>
                  </a:lnTo>
                  <a:lnTo>
                    <a:pt x="1386" y="1189"/>
                  </a:lnTo>
                  <a:lnTo>
                    <a:pt x="1392" y="1210"/>
                  </a:lnTo>
                  <a:lnTo>
                    <a:pt x="1392" y="1210"/>
                  </a:lnTo>
                  <a:lnTo>
                    <a:pt x="1399" y="1202"/>
                  </a:lnTo>
                  <a:lnTo>
                    <a:pt x="1407" y="1193"/>
                  </a:lnTo>
                  <a:lnTo>
                    <a:pt x="1411" y="1191"/>
                  </a:lnTo>
                  <a:lnTo>
                    <a:pt x="1417" y="1188"/>
                  </a:lnTo>
                  <a:lnTo>
                    <a:pt x="1424" y="1186"/>
                  </a:lnTo>
                  <a:lnTo>
                    <a:pt x="1432" y="1186"/>
                  </a:lnTo>
                  <a:lnTo>
                    <a:pt x="1432" y="1186"/>
                  </a:lnTo>
                  <a:lnTo>
                    <a:pt x="1439" y="1195"/>
                  </a:lnTo>
                  <a:lnTo>
                    <a:pt x="1446" y="1202"/>
                  </a:lnTo>
                  <a:lnTo>
                    <a:pt x="1452" y="1210"/>
                  </a:lnTo>
                  <a:lnTo>
                    <a:pt x="1455" y="1220"/>
                  </a:lnTo>
                  <a:lnTo>
                    <a:pt x="1458" y="1230"/>
                  </a:lnTo>
                  <a:lnTo>
                    <a:pt x="1458" y="1240"/>
                  </a:lnTo>
                  <a:lnTo>
                    <a:pt x="1458" y="1250"/>
                  </a:lnTo>
                  <a:lnTo>
                    <a:pt x="1455" y="1259"/>
                  </a:lnTo>
                  <a:lnTo>
                    <a:pt x="1455" y="1259"/>
                  </a:lnTo>
                  <a:lnTo>
                    <a:pt x="1452" y="1268"/>
                  </a:lnTo>
                  <a:lnTo>
                    <a:pt x="1448" y="1275"/>
                  </a:lnTo>
                  <a:lnTo>
                    <a:pt x="1446" y="1283"/>
                  </a:lnTo>
                  <a:lnTo>
                    <a:pt x="1448" y="1286"/>
                  </a:lnTo>
                  <a:lnTo>
                    <a:pt x="1449" y="1290"/>
                  </a:lnTo>
                  <a:lnTo>
                    <a:pt x="1449" y="1290"/>
                  </a:lnTo>
                  <a:lnTo>
                    <a:pt x="1467" y="1287"/>
                  </a:lnTo>
                  <a:lnTo>
                    <a:pt x="1486" y="1286"/>
                  </a:lnTo>
                  <a:lnTo>
                    <a:pt x="1502" y="1283"/>
                  </a:lnTo>
                  <a:lnTo>
                    <a:pt x="1509" y="1282"/>
                  </a:lnTo>
                  <a:lnTo>
                    <a:pt x="1518" y="1279"/>
                  </a:lnTo>
                  <a:lnTo>
                    <a:pt x="1518" y="1279"/>
                  </a:lnTo>
                  <a:lnTo>
                    <a:pt x="1525" y="1275"/>
                  </a:lnTo>
                  <a:lnTo>
                    <a:pt x="1532" y="1271"/>
                  </a:lnTo>
                  <a:lnTo>
                    <a:pt x="1546" y="1261"/>
                  </a:lnTo>
                  <a:lnTo>
                    <a:pt x="1554" y="1258"/>
                  </a:lnTo>
                  <a:lnTo>
                    <a:pt x="1561" y="1257"/>
                  </a:lnTo>
                  <a:lnTo>
                    <a:pt x="1571" y="1257"/>
                  </a:lnTo>
                  <a:lnTo>
                    <a:pt x="1581" y="1259"/>
                  </a:lnTo>
                  <a:lnTo>
                    <a:pt x="1581" y="1259"/>
                  </a:lnTo>
                  <a:lnTo>
                    <a:pt x="1582" y="1269"/>
                  </a:lnTo>
                  <a:lnTo>
                    <a:pt x="1584" y="1276"/>
                  </a:lnTo>
                  <a:lnTo>
                    <a:pt x="1582" y="1283"/>
                  </a:lnTo>
                  <a:lnTo>
                    <a:pt x="1581" y="1289"/>
                  </a:lnTo>
                  <a:lnTo>
                    <a:pt x="1578" y="1295"/>
                  </a:lnTo>
                  <a:lnTo>
                    <a:pt x="1574" y="1300"/>
                  </a:lnTo>
                  <a:lnTo>
                    <a:pt x="1564" y="1309"/>
                  </a:lnTo>
                  <a:lnTo>
                    <a:pt x="1553" y="1317"/>
                  </a:lnTo>
                  <a:lnTo>
                    <a:pt x="1542" y="1324"/>
                  </a:lnTo>
                  <a:lnTo>
                    <a:pt x="1531" y="1331"/>
                  </a:lnTo>
                  <a:lnTo>
                    <a:pt x="1521" y="1338"/>
                  </a:lnTo>
                  <a:lnTo>
                    <a:pt x="1521" y="1338"/>
                  </a:lnTo>
                  <a:lnTo>
                    <a:pt x="1543" y="1332"/>
                  </a:lnTo>
                  <a:lnTo>
                    <a:pt x="1566" y="1330"/>
                  </a:lnTo>
                  <a:lnTo>
                    <a:pt x="1612" y="1325"/>
                  </a:lnTo>
                  <a:lnTo>
                    <a:pt x="1612" y="1325"/>
                  </a:lnTo>
                  <a:lnTo>
                    <a:pt x="1616" y="1330"/>
                  </a:lnTo>
                  <a:lnTo>
                    <a:pt x="1616" y="1334"/>
                  </a:lnTo>
                  <a:lnTo>
                    <a:pt x="1616" y="1338"/>
                  </a:lnTo>
                  <a:lnTo>
                    <a:pt x="1615" y="1344"/>
                  </a:lnTo>
                  <a:lnTo>
                    <a:pt x="1611" y="1352"/>
                  </a:lnTo>
                  <a:lnTo>
                    <a:pt x="1609" y="1356"/>
                  </a:lnTo>
                  <a:lnTo>
                    <a:pt x="1609" y="1359"/>
                  </a:lnTo>
                  <a:lnTo>
                    <a:pt x="1609" y="1359"/>
                  </a:lnTo>
                  <a:lnTo>
                    <a:pt x="1609" y="1365"/>
                  </a:lnTo>
                  <a:lnTo>
                    <a:pt x="1612" y="1368"/>
                  </a:lnTo>
                  <a:lnTo>
                    <a:pt x="1612" y="1373"/>
                  </a:lnTo>
                  <a:lnTo>
                    <a:pt x="1611" y="1380"/>
                  </a:lnTo>
                  <a:lnTo>
                    <a:pt x="1611" y="1380"/>
                  </a:lnTo>
                  <a:lnTo>
                    <a:pt x="1584" y="1400"/>
                  </a:lnTo>
                  <a:lnTo>
                    <a:pt x="1553" y="1419"/>
                  </a:lnTo>
                  <a:lnTo>
                    <a:pt x="1553" y="1419"/>
                  </a:lnTo>
                  <a:lnTo>
                    <a:pt x="1557" y="1422"/>
                  </a:lnTo>
                  <a:lnTo>
                    <a:pt x="1561" y="1426"/>
                  </a:lnTo>
                  <a:lnTo>
                    <a:pt x="1564" y="1432"/>
                  </a:lnTo>
                  <a:lnTo>
                    <a:pt x="1566" y="1439"/>
                  </a:lnTo>
                  <a:lnTo>
                    <a:pt x="1566" y="1446"/>
                  </a:lnTo>
                  <a:lnTo>
                    <a:pt x="1563" y="1452"/>
                  </a:lnTo>
                  <a:lnTo>
                    <a:pt x="1559" y="1456"/>
                  </a:lnTo>
                  <a:lnTo>
                    <a:pt x="1550" y="1457"/>
                  </a:lnTo>
                  <a:lnTo>
                    <a:pt x="1550" y="1457"/>
                  </a:lnTo>
                  <a:lnTo>
                    <a:pt x="1538" y="1457"/>
                  </a:lnTo>
                  <a:lnTo>
                    <a:pt x="1522" y="1456"/>
                  </a:lnTo>
                  <a:lnTo>
                    <a:pt x="1490" y="1452"/>
                  </a:lnTo>
                  <a:lnTo>
                    <a:pt x="1459" y="1446"/>
                  </a:lnTo>
                  <a:lnTo>
                    <a:pt x="1435" y="1442"/>
                  </a:lnTo>
                  <a:lnTo>
                    <a:pt x="1435" y="1442"/>
                  </a:lnTo>
                  <a:lnTo>
                    <a:pt x="1439" y="1464"/>
                  </a:lnTo>
                  <a:lnTo>
                    <a:pt x="1445" y="1487"/>
                  </a:lnTo>
                  <a:lnTo>
                    <a:pt x="1453" y="1507"/>
                  </a:lnTo>
                  <a:lnTo>
                    <a:pt x="1462" y="1525"/>
                  </a:lnTo>
                  <a:lnTo>
                    <a:pt x="1462" y="1525"/>
                  </a:lnTo>
                  <a:lnTo>
                    <a:pt x="1495" y="1528"/>
                  </a:lnTo>
                  <a:lnTo>
                    <a:pt x="1532" y="1530"/>
                  </a:lnTo>
                  <a:lnTo>
                    <a:pt x="1568" y="1532"/>
                  </a:lnTo>
                  <a:lnTo>
                    <a:pt x="1605" y="1532"/>
                  </a:lnTo>
                  <a:lnTo>
                    <a:pt x="1641" y="1532"/>
                  </a:lnTo>
                  <a:lnTo>
                    <a:pt x="1677" y="1530"/>
                  </a:lnTo>
                  <a:lnTo>
                    <a:pt x="1709" y="1526"/>
                  </a:lnTo>
                  <a:lnTo>
                    <a:pt x="1738" y="1522"/>
                  </a:lnTo>
                  <a:lnTo>
                    <a:pt x="1738" y="1522"/>
                  </a:lnTo>
                  <a:lnTo>
                    <a:pt x="1736" y="1497"/>
                  </a:lnTo>
                  <a:lnTo>
                    <a:pt x="1733" y="1473"/>
                  </a:lnTo>
                  <a:lnTo>
                    <a:pt x="1733" y="1422"/>
                  </a:lnTo>
                  <a:lnTo>
                    <a:pt x="1734" y="1373"/>
                  </a:lnTo>
                  <a:lnTo>
                    <a:pt x="1733" y="1348"/>
                  </a:lnTo>
                  <a:lnTo>
                    <a:pt x="1731" y="1323"/>
                  </a:lnTo>
                  <a:lnTo>
                    <a:pt x="1731" y="1323"/>
                  </a:lnTo>
                  <a:lnTo>
                    <a:pt x="1727" y="1296"/>
                  </a:lnTo>
                  <a:lnTo>
                    <a:pt x="1723" y="1269"/>
                  </a:lnTo>
                  <a:lnTo>
                    <a:pt x="1717" y="1243"/>
                  </a:lnTo>
                  <a:lnTo>
                    <a:pt x="1713" y="1214"/>
                  </a:lnTo>
                  <a:lnTo>
                    <a:pt x="1713" y="1214"/>
                  </a:lnTo>
                  <a:lnTo>
                    <a:pt x="1712" y="1184"/>
                  </a:lnTo>
                  <a:lnTo>
                    <a:pt x="1709" y="1171"/>
                  </a:lnTo>
                  <a:lnTo>
                    <a:pt x="1705" y="1157"/>
                  </a:lnTo>
                  <a:lnTo>
                    <a:pt x="1705" y="1157"/>
                  </a:lnTo>
                  <a:lnTo>
                    <a:pt x="1706" y="1151"/>
                  </a:lnTo>
                  <a:lnTo>
                    <a:pt x="1706" y="1146"/>
                  </a:lnTo>
                  <a:lnTo>
                    <a:pt x="1703" y="1134"/>
                  </a:lnTo>
                  <a:lnTo>
                    <a:pt x="1699" y="1123"/>
                  </a:lnTo>
                  <a:lnTo>
                    <a:pt x="1696" y="1113"/>
                  </a:lnTo>
                  <a:lnTo>
                    <a:pt x="1696" y="1113"/>
                  </a:lnTo>
                  <a:lnTo>
                    <a:pt x="1689" y="1111"/>
                  </a:lnTo>
                  <a:lnTo>
                    <a:pt x="1682" y="1108"/>
                  </a:lnTo>
                  <a:lnTo>
                    <a:pt x="1667" y="1105"/>
                  </a:lnTo>
                  <a:lnTo>
                    <a:pt x="1651" y="1105"/>
                  </a:lnTo>
                  <a:lnTo>
                    <a:pt x="1634" y="1102"/>
                  </a:lnTo>
                  <a:lnTo>
                    <a:pt x="1634" y="1102"/>
                  </a:lnTo>
                  <a:close/>
                  <a:moveTo>
                    <a:pt x="1716" y="1120"/>
                  </a:moveTo>
                  <a:lnTo>
                    <a:pt x="1716" y="1120"/>
                  </a:lnTo>
                  <a:lnTo>
                    <a:pt x="1720" y="1139"/>
                  </a:lnTo>
                  <a:lnTo>
                    <a:pt x="1723" y="1157"/>
                  </a:lnTo>
                  <a:lnTo>
                    <a:pt x="1727" y="1196"/>
                  </a:lnTo>
                  <a:lnTo>
                    <a:pt x="1731" y="1236"/>
                  </a:lnTo>
                  <a:lnTo>
                    <a:pt x="1737" y="1276"/>
                  </a:lnTo>
                  <a:lnTo>
                    <a:pt x="1737" y="1276"/>
                  </a:lnTo>
                  <a:lnTo>
                    <a:pt x="1740" y="1290"/>
                  </a:lnTo>
                  <a:lnTo>
                    <a:pt x="1744" y="1304"/>
                  </a:lnTo>
                  <a:lnTo>
                    <a:pt x="1744" y="1304"/>
                  </a:lnTo>
                  <a:lnTo>
                    <a:pt x="1747" y="1332"/>
                  </a:lnTo>
                  <a:lnTo>
                    <a:pt x="1748" y="1360"/>
                  </a:lnTo>
                  <a:lnTo>
                    <a:pt x="1748" y="1419"/>
                  </a:lnTo>
                  <a:lnTo>
                    <a:pt x="1748" y="1448"/>
                  </a:lnTo>
                  <a:lnTo>
                    <a:pt x="1748" y="1476"/>
                  </a:lnTo>
                  <a:lnTo>
                    <a:pt x="1750" y="1502"/>
                  </a:lnTo>
                  <a:lnTo>
                    <a:pt x="1754" y="1528"/>
                  </a:lnTo>
                  <a:lnTo>
                    <a:pt x="1754" y="1528"/>
                  </a:lnTo>
                  <a:lnTo>
                    <a:pt x="1751" y="1530"/>
                  </a:lnTo>
                  <a:lnTo>
                    <a:pt x="1747" y="1532"/>
                  </a:lnTo>
                  <a:lnTo>
                    <a:pt x="1744" y="1533"/>
                  </a:lnTo>
                  <a:lnTo>
                    <a:pt x="1743" y="1535"/>
                  </a:lnTo>
                  <a:lnTo>
                    <a:pt x="1741" y="1536"/>
                  </a:lnTo>
                  <a:lnTo>
                    <a:pt x="1741" y="1536"/>
                  </a:lnTo>
                  <a:lnTo>
                    <a:pt x="1744" y="1542"/>
                  </a:lnTo>
                  <a:lnTo>
                    <a:pt x="1747" y="1546"/>
                  </a:lnTo>
                  <a:lnTo>
                    <a:pt x="1752" y="1553"/>
                  </a:lnTo>
                  <a:lnTo>
                    <a:pt x="1762" y="1558"/>
                  </a:lnTo>
                  <a:lnTo>
                    <a:pt x="1772" y="1561"/>
                  </a:lnTo>
                  <a:lnTo>
                    <a:pt x="1783" y="1561"/>
                  </a:lnTo>
                  <a:lnTo>
                    <a:pt x="1794" y="1558"/>
                  </a:lnTo>
                  <a:lnTo>
                    <a:pt x="1804" y="1556"/>
                  </a:lnTo>
                  <a:lnTo>
                    <a:pt x="1816" y="1549"/>
                  </a:lnTo>
                  <a:lnTo>
                    <a:pt x="1816" y="1549"/>
                  </a:lnTo>
                  <a:lnTo>
                    <a:pt x="1824" y="1435"/>
                  </a:lnTo>
                  <a:lnTo>
                    <a:pt x="1834" y="1321"/>
                  </a:lnTo>
                  <a:lnTo>
                    <a:pt x="1838" y="1265"/>
                  </a:lnTo>
                  <a:lnTo>
                    <a:pt x="1844" y="1209"/>
                  </a:lnTo>
                  <a:lnTo>
                    <a:pt x="1851" y="1154"/>
                  </a:lnTo>
                  <a:lnTo>
                    <a:pt x="1859" y="1101"/>
                  </a:lnTo>
                  <a:lnTo>
                    <a:pt x="1859" y="1101"/>
                  </a:lnTo>
                  <a:lnTo>
                    <a:pt x="1858" y="1099"/>
                  </a:lnTo>
                  <a:lnTo>
                    <a:pt x="1855" y="1099"/>
                  </a:lnTo>
                  <a:lnTo>
                    <a:pt x="1855" y="1099"/>
                  </a:lnTo>
                  <a:lnTo>
                    <a:pt x="1849" y="1105"/>
                  </a:lnTo>
                  <a:lnTo>
                    <a:pt x="1842" y="1111"/>
                  </a:lnTo>
                  <a:lnTo>
                    <a:pt x="1835" y="1115"/>
                  </a:lnTo>
                  <a:lnTo>
                    <a:pt x="1828" y="1118"/>
                  </a:lnTo>
                  <a:lnTo>
                    <a:pt x="1810" y="1123"/>
                  </a:lnTo>
                  <a:lnTo>
                    <a:pt x="1792" y="1126"/>
                  </a:lnTo>
                  <a:lnTo>
                    <a:pt x="1772" y="1126"/>
                  </a:lnTo>
                  <a:lnTo>
                    <a:pt x="1752" y="1125"/>
                  </a:lnTo>
                  <a:lnTo>
                    <a:pt x="1734" y="1123"/>
                  </a:lnTo>
                  <a:lnTo>
                    <a:pt x="1716" y="1120"/>
                  </a:lnTo>
                  <a:lnTo>
                    <a:pt x="1716" y="1120"/>
                  </a:lnTo>
                  <a:close/>
                  <a:moveTo>
                    <a:pt x="895" y="1279"/>
                  </a:moveTo>
                  <a:lnTo>
                    <a:pt x="895" y="1279"/>
                  </a:lnTo>
                  <a:lnTo>
                    <a:pt x="890" y="1280"/>
                  </a:lnTo>
                  <a:lnTo>
                    <a:pt x="885" y="1282"/>
                  </a:lnTo>
                  <a:lnTo>
                    <a:pt x="875" y="1280"/>
                  </a:lnTo>
                  <a:lnTo>
                    <a:pt x="867" y="1279"/>
                  </a:lnTo>
                  <a:lnTo>
                    <a:pt x="857" y="1278"/>
                  </a:lnTo>
                  <a:lnTo>
                    <a:pt x="857" y="1278"/>
                  </a:lnTo>
                  <a:lnTo>
                    <a:pt x="837" y="1278"/>
                  </a:lnTo>
                  <a:lnTo>
                    <a:pt x="816" y="1279"/>
                  </a:lnTo>
                  <a:lnTo>
                    <a:pt x="795" y="1282"/>
                  </a:lnTo>
                  <a:lnTo>
                    <a:pt x="774" y="1283"/>
                  </a:lnTo>
                  <a:lnTo>
                    <a:pt x="774" y="1283"/>
                  </a:lnTo>
                  <a:lnTo>
                    <a:pt x="698" y="1285"/>
                  </a:lnTo>
                  <a:lnTo>
                    <a:pt x="618" y="1283"/>
                  </a:lnTo>
                  <a:lnTo>
                    <a:pt x="618" y="1283"/>
                  </a:lnTo>
                  <a:lnTo>
                    <a:pt x="598" y="1283"/>
                  </a:lnTo>
                  <a:lnTo>
                    <a:pt x="598" y="1283"/>
                  </a:lnTo>
                  <a:lnTo>
                    <a:pt x="569" y="1285"/>
                  </a:lnTo>
                  <a:lnTo>
                    <a:pt x="541" y="1286"/>
                  </a:lnTo>
                  <a:lnTo>
                    <a:pt x="486" y="1287"/>
                  </a:lnTo>
                  <a:lnTo>
                    <a:pt x="434" y="1287"/>
                  </a:lnTo>
                  <a:lnTo>
                    <a:pt x="381" y="1290"/>
                  </a:lnTo>
                  <a:lnTo>
                    <a:pt x="381" y="1290"/>
                  </a:lnTo>
                  <a:lnTo>
                    <a:pt x="350" y="1292"/>
                  </a:lnTo>
                  <a:lnTo>
                    <a:pt x="336" y="1292"/>
                  </a:lnTo>
                  <a:lnTo>
                    <a:pt x="325" y="1292"/>
                  </a:lnTo>
                  <a:lnTo>
                    <a:pt x="325" y="1292"/>
                  </a:lnTo>
                  <a:lnTo>
                    <a:pt x="315" y="1289"/>
                  </a:lnTo>
                  <a:lnTo>
                    <a:pt x="308" y="1285"/>
                  </a:lnTo>
                  <a:lnTo>
                    <a:pt x="302" y="1279"/>
                  </a:lnTo>
                  <a:lnTo>
                    <a:pt x="298" y="1273"/>
                  </a:lnTo>
                  <a:lnTo>
                    <a:pt x="295" y="1268"/>
                  </a:lnTo>
                  <a:lnTo>
                    <a:pt x="294" y="1261"/>
                  </a:lnTo>
                  <a:lnTo>
                    <a:pt x="292" y="1245"/>
                  </a:lnTo>
                  <a:lnTo>
                    <a:pt x="292" y="1245"/>
                  </a:lnTo>
                  <a:lnTo>
                    <a:pt x="294" y="1229"/>
                  </a:lnTo>
                  <a:lnTo>
                    <a:pt x="297" y="1212"/>
                  </a:lnTo>
                  <a:lnTo>
                    <a:pt x="299" y="1205"/>
                  </a:lnTo>
                  <a:lnTo>
                    <a:pt x="304" y="1199"/>
                  </a:lnTo>
                  <a:lnTo>
                    <a:pt x="308" y="1193"/>
                  </a:lnTo>
                  <a:lnTo>
                    <a:pt x="312" y="1188"/>
                  </a:lnTo>
                  <a:lnTo>
                    <a:pt x="312" y="1188"/>
                  </a:lnTo>
                  <a:lnTo>
                    <a:pt x="335" y="1188"/>
                  </a:lnTo>
                  <a:lnTo>
                    <a:pt x="357" y="1186"/>
                  </a:lnTo>
                  <a:lnTo>
                    <a:pt x="377" y="1185"/>
                  </a:lnTo>
                  <a:lnTo>
                    <a:pt x="386" y="1186"/>
                  </a:lnTo>
                  <a:lnTo>
                    <a:pt x="395" y="1188"/>
                  </a:lnTo>
                  <a:lnTo>
                    <a:pt x="395" y="1188"/>
                  </a:lnTo>
                  <a:lnTo>
                    <a:pt x="406" y="1186"/>
                  </a:lnTo>
                  <a:lnTo>
                    <a:pt x="420" y="1186"/>
                  </a:lnTo>
                  <a:lnTo>
                    <a:pt x="447" y="1188"/>
                  </a:lnTo>
                  <a:lnTo>
                    <a:pt x="473" y="1189"/>
                  </a:lnTo>
                  <a:lnTo>
                    <a:pt x="499" y="1191"/>
                  </a:lnTo>
                  <a:lnTo>
                    <a:pt x="499" y="1191"/>
                  </a:lnTo>
                  <a:lnTo>
                    <a:pt x="520" y="1189"/>
                  </a:lnTo>
                  <a:lnTo>
                    <a:pt x="542" y="1188"/>
                  </a:lnTo>
                  <a:lnTo>
                    <a:pt x="586" y="1185"/>
                  </a:lnTo>
                  <a:lnTo>
                    <a:pt x="586" y="1185"/>
                  </a:lnTo>
                  <a:lnTo>
                    <a:pt x="608" y="1185"/>
                  </a:lnTo>
                  <a:lnTo>
                    <a:pt x="632" y="1186"/>
                  </a:lnTo>
                  <a:lnTo>
                    <a:pt x="657" y="1188"/>
                  </a:lnTo>
                  <a:lnTo>
                    <a:pt x="681" y="1186"/>
                  </a:lnTo>
                  <a:lnTo>
                    <a:pt x="681" y="1186"/>
                  </a:lnTo>
                  <a:lnTo>
                    <a:pt x="712" y="1185"/>
                  </a:lnTo>
                  <a:lnTo>
                    <a:pt x="742" y="1184"/>
                  </a:lnTo>
                  <a:lnTo>
                    <a:pt x="799" y="1185"/>
                  </a:lnTo>
                  <a:lnTo>
                    <a:pt x="857" y="1186"/>
                  </a:lnTo>
                  <a:lnTo>
                    <a:pt x="913" y="1188"/>
                  </a:lnTo>
                  <a:lnTo>
                    <a:pt x="913" y="1188"/>
                  </a:lnTo>
                  <a:lnTo>
                    <a:pt x="909" y="1182"/>
                  </a:lnTo>
                  <a:lnTo>
                    <a:pt x="903" y="1177"/>
                  </a:lnTo>
                  <a:lnTo>
                    <a:pt x="889" y="1167"/>
                  </a:lnTo>
                  <a:lnTo>
                    <a:pt x="889" y="1167"/>
                  </a:lnTo>
                  <a:lnTo>
                    <a:pt x="879" y="1160"/>
                  </a:lnTo>
                  <a:lnTo>
                    <a:pt x="869" y="1151"/>
                  </a:lnTo>
                  <a:lnTo>
                    <a:pt x="864" y="1148"/>
                  </a:lnTo>
                  <a:lnTo>
                    <a:pt x="858" y="1147"/>
                  </a:lnTo>
                  <a:lnTo>
                    <a:pt x="853" y="1146"/>
                  </a:lnTo>
                  <a:lnTo>
                    <a:pt x="845" y="1146"/>
                  </a:lnTo>
                  <a:lnTo>
                    <a:pt x="845" y="1146"/>
                  </a:lnTo>
                  <a:lnTo>
                    <a:pt x="840" y="1143"/>
                  </a:lnTo>
                  <a:lnTo>
                    <a:pt x="834" y="1140"/>
                  </a:lnTo>
                  <a:lnTo>
                    <a:pt x="820" y="1137"/>
                  </a:lnTo>
                  <a:lnTo>
                    <a:pt x="805" y="1136"/>
                  </a:lnTo>
                  <a:lnTo>
                    <a:pt x="789" y="1136"/>
                  </a:lnTo>
                  <a:lnTo>
                    <a:pt x="789" y="1136"/>
                  </a:lnTo>
                  <a:lnTo>
                    <a:pt x="770" y="1136"/>
                  </a:lnTo>
                  <a:lnTo>
                    <a:pt x="750" y="1137"/>
                  </a:lnTo>
                  <a:lnTo>
                    <a:pt x="711" y="1140"/>
                  </a:lnTo>
                  <a:lnTo>
                    <a:pt x="692" y="1141"/>
                  </a:lnTo>
                  <a:lnTo>
                    <a:pt x="673" y="1141"/>
                  </a:lnTo>
                  <a:lnTo>
                    <a:pt x="655" y="1140"/>
                  </a:lnTo>
                  <a:lnTo>
                    <a:pt x="634" y="1137"/>
                  </a:lnTo>
                  <a:lnTo>
                    <a:pt x="634" y="1137"/>
                  </a:lnTo>
                  <a:lnTo>
                    <a:pt x="628" y="1143"/>
                  </a:lnTo>
                  <a:lnTo>
                    <a:pt x="622" y="1147"/>
                  </a:lnTo>
                  <a:lnTo>
                    <a:pt x="615" y="1151"/>
                  </a:lnTo>
                  <a:lnTo>
                    <a:pt x="608" y="1154"/>
                  </a:lnTo>
                  <a:lnTo>
                    <a:pt x="600" y="1156"/>
                  </a:lnTo>
                  <a:lnTo>
                    <a:pt x="591" y="1156"/>
                  </a:lnTo>
                  <a:lnTo>
                    <a:pt x="583" y="1156"/>
                  </a:lnTo>
                  <a:lnTo>
                    <a:pt x="573" y="1156"/>
                  </a:lnTo>
                  <a:lnTo>
                    <a:pt x="573" y="1156"/>
                  </a:lnTo>
                  <a:lnTo>
                    <a:pt x="572" y="1158"/>
                  </a:lnTo>
                  <a:lnTo>
                    <a:pt x="572" y="1161"/>
                  </a:lnTo>
                  <a:lnTo>
                    <a:pt x="572" y="1165"/>
                  </a:lnTo>
                  <a:lnTo>
                    <a:pt x="570" y="1167"/>
                  </a:lnTo>
                  <a:lnTo>
                    <a:pt x="568" y="1167"/>
                  </a:lnTo>
                  <a:lnTo>
                    <a:pt x="568" y="1167"/>
                  </a:lnTo>
                  <a:lnTo>
                    <a:pt x="563" y="1167"/>
                  </a:lnTo>
                  <a:lnTo>
                    <a:pt x="562" y="1165"/>
                  </a:lnTo>
                  <a:lnTo>
                    <a:pt x="561" y="1164"/>
                  </a:lnTo>
                  <a:lnTo>
                    <a:pt x="558" y="1164"/>
                  </a:lnTo>
                  <a:lnTo>
                    <a:pt x="558" y="1164"/>
                  </a:lnTo>
                  <a:lnTo>
                    <a:pt x="558" y="1170"/>
                  </a:lnTo>
                  <a:lnTo>
                    <a:pt x="556" y="1174"/>
                  </a:lnTo>
                  <a:lnTo>
                    <a:pt x="554" y="1175"/>
                  </a:lnTo>
                  <a:lnTo>
                    <a:pt x="551" y="1178"/>
                  </a:lnTo>
                  <a:lnTo>
                    <a:pt x="551" y="1178"/>
                  </a:lnTo>
                  <a:lnTo>
                    <a:pt x="546" y="1177"/>
                  </a:lnTo>
                  <a:lnTo>
                    <a:pt x="545" y="1175"/>
                  </a:lnTo>
                  <a:lnTo>
                    <a:pt x="544" y="1171"/>
                  </a:lnTo>
                  <a:lnTo>
                    <a:pt x="541" y="1170"/>
                  </a:lnTo>
                  <a:lnTo>
                    <a:pt x="541" y="1170"/>
                  </a:lnTo>
                  <a:lnTo>
                    <a:pt x="541" y="1171"/>
                  </a:lnTo>
                  <a:lnTo>
                    <a:pt x="539" y="1172"/>
                  </a:lnTo>
                  <a:lnTo>
                    <a:pt x="537" y="1175"/>
                  </a:lnTo>
                  <a:lnTo>
                    <a:pt x="531" y="1177"/>
                  </a:lnTo>
                  <a:lnTo>
                    <a:pt x="530" y="1175"/>
                  </a:lnTo>
                  <a:lnTo>
                    <a:pt x="527" y="1174"/>
                  </a:lnTo>
                  <a:lnTo>
                    <a:pt x="527" y="1174"/>
                  </a:lnTo>
                  <a:lnTo>
                    <a:pt x="528" y="1170"/>
                  </a:lnTo>
                  <a:lnTo>
                    <a:pt x="530" y="1165"/>
                  </a:lnTo>
                  <a:lnTo>
                    <a:pt x="531" y="1161"/>
                  </a:lnTo>
                  <a:lnTo>
                    <a:pt x="532" y="1157"/>
                  </a:lnTo>
                  <a:lnTo>
                    <a:pt x="532" y="1157"/>
                  </a:lnTo>
                  <a:lnTo>
                    <a:pt x="520" y="1163"/>
                  </a:lnTo>
                  <a:lnTo>
                    <a:pt x="506" y="1167"/>
                  </a:lnTo>
                  <a:lnTo>
                    <a:pt x="490" y="1168"/>
                  </a:lnTo>
                  <a:lnTo>
                    <a:pt x="476" y="1168"/>
                  </a:lnTo>
                  <a:lnTo>
                    <a:pt x="461" y="1167"/>
                  </a:lnTo>
                  <a:lnTo>
                    <a:pt x="447" y="1164"/>
                  </a:lnTo>
                  <a:lnTo>
                    <a:pt x="433" y="1160"/>
                  </a:lnTo>
                  <a:lnTo>
                    <a:pt x="419" y="1156"/>
                  </a:lnTo>
                  <a:lnTo>
                    <a:pt x="419" y="1156"/>
                  </a:lnTo>
                  <a:lnTo>
                    <a:pt x="402" y="1160"/>
                  </a:lnTo>
                  <a:lnTo>
                    <a:pt x="386" y="1163"/>
                  </a:lnTo>
                  <a:lnTo>
                    <a:pt x="371" y="1164"/>
                  </a:lnTo>
                  <a:lnTo>
                    <a:pt x="356" y="1164"/>
                  </a:lnTo>
                  <a:lnTo>
                    <a:pt x="340" y="1164"/>
                  </a:lnTo>
                  <a:lnTo>
                    <a:pt x="323" y="1165"/>
                  </a:lnTo>
                  <a:lnTo>
                    <a:pt x="308" y="1168"/>
                  </a:lnTo>
                  <a:lnTo>
                    <a:pt x="291" y="1174"/>
                  </a:lnTo>
                  <a:lnTo>
                    <a:pt x="291" y="1174"/>
                  </a:lnTo>
                  <a:lnTo>
                    <a:pt x="281" y="1196"/>
                  </a:lnTo>
                  <a:lnTo>
                    <a:pt x="277" y="1209"/>
                  </a:lnTo>
                  <a:lnTo>
                    <a:pt x="274" y="1221"/>
                  </a:lnTo>
                  <a:lnTo>
                    <a:pt x="271" y="1236"/>
                  </a:lnTo>
                  <a:lnTo>
                    <a:pt x="273" y="1248"/>
                  </a:lnTo>
                  <a:lnTo>
                    <a:pt x="276" y="1261"/>
                  </a:lnTo>
                  <a:lnTo>
                    <a:pt x="281" y="1272"/>
                  </a:lnTo>
                  <a:lnTo>
                    <a:pt x="281" y="1272"/>
                  </a:lnTo>
                  <a:lnTo>
                    <a:pt x="278" y="1275"/>
                  </a:lnTo>
                  <a:lnTo>
                    <a:pt x="277" y="1278"/>
                  </a:lnTo>
                  <a:lnTo>
                    <a:pt x="277" y="1286"/>
                  </a:lnTo>
                  <a:lnTo>
                    <a:pt x="277" y="1286"/>
                  </a:lnTo>
                  <a:lnTo>
                    <a:pt x="284" y="1293"/>
                  </a:lnTo>
                  <a:lnTo>
                    <a:pt x="292" y="1297"/>
                  </a:lnTo>
                  <a:lnTo>
                    <a:pt x="302" y="1299"/>
                  </a:lnTo>
                  <a:lnTo>
                    <a:pt x="313" y="1300"/>
                  </a:lnTo>
                  <a:lnTo>
                    <a:pt x="339" y="1300"/>
                  </a:lnTo>
                  <a:lnTo>
                    <a:pt x="367" y="1299"/>
                  </a:lnTo>
                  <a:lnTo>
                    <a:pt x="367" y="1299"/>
                  </a:lnTo>
                  <a:lnTo>
                    <a:pt x="396" y="1297"/>
                  </a:lnTo>
                  <a:lnTo>
                    <a:pt x="429" y="1297"/>
                  </a:lnTo>
                  <a:lnTo>
                    <a:pt x="495" y="1297"/>
                  </a:lnTo>
                  <a:lnTo>
                    <a:pt x="495" y="1297"/>
                  </a:lnTo>
                  <a:lnTo>
                    <a:pt x="542" y="1297"/>
                  </a:lnTo>
                  <a:lnTo>
                    <a:pt x="596" y="1297"/>
                  </a:lnTo>
                  <a:lnTo>
                    <a:pt x="699" y="1300"/>
                  </a:lnTo>
                  <a:lnTo>
                    <a:pt x="699" y="1300"/>
                  </a:lnTo>
                  <a:lnTo>
                    <a:pt x="756" y="1300"/>
                  </a:lnTo>
                  <a:lnTo>
                    <a:pt x="809" y="1299"/>
                  </a:lnTo>
                  <a:lnTo>
                    <a:pt x="809" y="1299"/>
                  </a:lnTo>
                  <a:lnTo>
                    <a:pt x="840" y="1297"/>
                  </a:lnTo>
                  <a:lnTo>
                    <a:pt x="869" y="1295"/>
                  </a:lnTo>
                  <a:lnTo>
                    <a:pt x="897" y="1292"/>
                  </a:lnTo>
                  <a:lnTo>
                    <a:pt x="924" y="1285"/>
                  </a:lnTo>
                  <a:lnTo>
                    <a:pt x="924" y="1285"/>
                  </a:lnTo>
                  <a:lnTo>
                    <a:pt x="924" y="1280"/>
                  </a:lnTo>
                  <a:lnTo>
                    <a:pt x="924" y="1276"/>
                  </a:lnTo>
                  <a:lnTo>
                    <a:pt x="918" y="1268"/>
                  </a:lnTo>
                  <a:lnTo>
                    <a:pt x="916" y="1265"/>
                  </a:lnTo>
                  <a:lnTo>
                    <a:pt x="911" y="1261"/>
                  </a:lnTo>
                  <a:lnTo>
                    <a:pt x="907" y="1259"/>
                  </a:lnTo>
                  <a:lnTo>
                    <a:pt x="902" y="1258"/>
                  </a:lnTo>
                  <a:lnTo>
                    <a:pt x="902" y="1258"/>
                  </a:lnTo>
                  <a:lnTo>
                    <a:pt x="900" y="1268"/>
                  </a:lnTo>
                  <a:lnTo>
                    <a:pt x="899" y="1273"/>
                  </a:lnTo>
                  <a:lnTo>
                    <a:pt x="895" y="1279"/>
                  </a:lnTo>
                  <a:lnTo>
                    <a:pt x="895" y="1279"/>
                  </a:lnTo>
                  <a:close/>
                  <a:moveTo>
                    <a:pt x="722" y="1198"/>
                  </a:moveTo>
                  <a:lnTo>
                    <a:pt x="722" y="1198"/>
                  </a:lnTo>
                  <a:lnTo>
                    <a:pt x="714" y="1198"/>
                  </a:lnTo>
                  <a:lnTo>
                    <a:pt x="705" y="1200"/>
                  </a:lnTo>
                  <a:lnTo>
                    <a:pt x="698" y="1202"/>
                  </a:lnTo>
                  <a:lnTo>
                    <a:pt x="690" y="1202"/>
                  </a:lnTo>
                  <a:lnTo>
                    <a:pt x="690" y="1202"/>
                  </a:lnTo>
                  <a:lnTo>
                    <a:pt x="685" y="1202"/>
                  </a:lnTo>
                  <a:lnTo>
                    <a:pt x="683" y="1200"/>
                  </a:lnTo>
                  <a:lnTo>
                    <a:pt x="674" y="1199"/>
                  </a:lnTo>
                  <a:lnTo>
                    <a:pt x="674" y="1199"/>
                  </a:lnTo>
                  <a:lnTo>
                    <a:pt x="667" y="1199"/>
                  </a:lnTo>
                  <a:lnTo>
                    <a:pt x="659" y="1200"/>
                  </a:lnTo>
                  <a:lnTo>
                    <a:pt x="652" y="1202"/>
                  </a:lnTo>
                  <a:lnTo>
                    <a:pt x="645" y="1202"/>
                  </a:lnTo>
                  <a:lnTo>
                    <a:pt x="645" y="1202"/>
                  </a:lnTo>
                  <a:lnTo>
                    <a:pt x="580" y="1202"/>
                  </a:lnTo>
                  <a:lnTo>
                    <a:pt x="516" y="1202"/>
                  </a:lnTo>
                  <a:lnTo>
                    <a:pt x="396" y="1202"/>
                  </a:lnTo>
                  <a:lnTo>
                    <a:pt x="396" y="1202"/>
                  </a:lnTo>
                  <a:lnTo>
                    <a:pt x="378" y="1202"/>
                  </a:lnTo>
                  <a:lnTo>
                    <a:pt x="360" y="1200"/>
                  </a:lnTo>
                  <a:lnTo>
                    <a:pt x="351" y="1202"/>
                  </a:lnTo>
                  <a:lnTo>
                    <a:pt x="344" y="1205"/>
                  </a:lnTo>
                  <a:lnTo>
                    <a:pt x="337" y="1209"/>
                  </a:lnTo>
                  <a:lnTo>
                    <a:pt x="333" y="1214"/>
                  </a:lnTo>
                  <a:lnTo>
                    <a:pt x="333" y="1214"/>
                  </a:lnTo>
                  <a:lnTo>
                    <a:pt x="350" y="1214"/>
                  </a:lnTo>
                  <a:lnTo>
                    <a:pt x="365" y="1216"/>
                  </a:lnTo>
                  <a:lnTo>
                    <a:pt x="391" y="1220"/>
                  </a:lnTo>
                  <a:lnTo>
                    <a:pt x="391" y="1220"/>
                  </a:lnTo>
                  <a:lnTo>
                    <a:pt x="406" y="1220"/>
                  </a:lnTo>
                  <a:lnTo>
                    <a:pt x="413" y="1221"/>
                  </a:lnTo>
                  <a:lnTo>
                    <a:pt x="415" y="1224"/>
                  </a:lnTo>
                  <a:lnTo>
                    <a:pt x="417" y="1227"/>
                  </a:lnTo>
                  <a:lnTo>
                    <a:pt x="417" y="1227"/>
                  </a:lnTo>
                  <a:lnTo>
                    <a:pt x="393" y="1227"/>
                  </a:lnTo>
                  <a:lnTo>
                    <a:pt x="374" y="1226"/>
                  </a:lnTo>
                  <a:lnTo>
                    <a:pt x="356" y="1227"/>
                  </a:lnTo>
                  <a:lnTo>
                    <a:pt x="347" y="1229"/>
                  </a:lnTo>
                  <a:lnTo>
                    <a:pt x="339" y="1231"/>
                  </a:lnTo>
                  <a:lnTo>
                    <a:pt x="339" y="1231"/>
                  </a:lnTo>
                  <a:lnTo>
                    <a:pt x="343" y="1238"/>
                  </a:lnTo>
                  <a:lnTo>
                    <a:pt x="349" y="1244"/>
                  </a:lnTo>
                  <a:lnTo>
                    <a:pt x="356" y="1245"/>
                  </a:lnTo>
                  <a:lnTo>
                    <a:pt x="364" y="1247"/>
                  </a:lnTo>
                  <a:lnTo>
                    <a:pt x="384" y="1245"/>
                  </a:lnTo>
                  <a:lnTo>
                    <a:pt x="403" y="1244"/>
                  </a:lnTo>
                  <a:lnTo>
                    <a:pt x="403" y="1244"/>
                  </a:lnTo>
                  <a:lnTo>
                    <a:pt x="447" y="1243"/>
                  </a:lnTo>
                  <a:lnTo>
                    <a:pt x="483" y="1243"/>
                  </a:lnTo>
                  <a:lnTo>
                    <a:pt x="518" y="1244"/>
                  </a:lnTo>
                  <a:lnTo>
                    <a:pt x="554" y="1250"/>
                  </a:lnTo>
                  <a:lnTo>
                    <a:pt x="554" y="1250"/>
                  </a:lnTo>
                  <a:lnTo>
                    <a:pt x="469" y="1252"/>
                  </a:lnTo>
                  <a:lnTo>
                    <a:pt x="377" y="1257"/>
                  </a:lnTo>
                  <a:lnTo>
                    <a:pt x="377" y="1257"/>
                  </a:lnTo>
                  <a:lnTo>
                    <a:pt x="363" y="1258"/>
                  </a:lnTo>
                  <a:lnTo>
                    <a:pt x="351" y="1259"/>
                  </a:lnTo>
                  <a:lnTo>
                    <a:pt x="347" y="1261"/>
                  </a:lnTo>
                  <a:lnTo>
                    <a:pt x="344" y="1264"/>
                  </a:lnTo>
                  <a:lnTo>
                    <a:pt x="343" y="1268"/>
                  </a:lnTo>
                  <a:lnTo>
                    <a:pt x="342" y="1272"/>
                  </a:lnTo>
                  <a:lnTo>
                    <a:pt x="342" y="1272"/>
                  </a:lnTo>
                  <a:lnTo>
                    <a:pt x="468" y="1272"/>
                  </a:lnTo>
                  <a:lnTo>
                    <a:pt x="605" y="1272"/>
                  </a:lnTo>
                  <a:lnTo>
                    <a:pt x="674" y="1272"/>
                  </a:lnTo>
                  <a:lnTo>
                    <a:pt x="744" y="1271"/>
                  </a:lnTo>
                  <a:lnTo>
                    <a:pt x="812" y="1266"/>
                  </a:lnTo>
                  <a:lnTo>
                    <a:pt x="878" y="1262"/>
                  </a:lnTo>
                  <a:lnTo>
                    <a:pt x="878" y="1262"/>
                  </a:lnTo>
                  <a:lnTo>
                    <a:pt x="874" y="1258"/>
                  </a:lnTo>
                  <a:lnTo>
                    <a:pt x="868" y="1257"/>
                  </a:lnTo>
                  <a:lnTo>
                    <a:pt x="857" y="1254"/>
                  </a:lnTo>
                  <a:lnTo>
                    <a:pt x="844" y="1252"/>
                  </a:lnTo>
                  <a:lnTo>
                    <a:pt x="831" y="1254"/>
                  </a:lnTo>
                  <a:lnTo>
                    <a:pt x="806" y="1255"/>
                  </a:lnTo>
                  <a:lnTo>
                    <a:pt x="795" y="1254"/>
                  </a:lnTo>
                  <a:lnTo>
                    <a:pt x="791" y="1252"/>
                  </a:lnTo>
                  <a:lnTo>
                    <a:pt x="787" y="1251"/>
                  </a:lnTo>
                  <a:lnTo>
                    <a:pt x="787" y="1251"/>
                  </a:lnTo>
                  <a:lnTo>
                    <a:pt x="805" y="1250"/>
                  </a:lnTo>
                  <a:lnTo>
                    <a:pt x="827" y="1247"/>
                  </a:lnTo>
                  <a:lnTo>
                    <a:pt x="851" y="1244"/>
                  </a:lnTo>
                  <a:lnTo>
                    <a:pt x="862" y="1241"/>
                  </a:lnTo>
                  <a:lnTo>
                    <a:pt x="872" y="1237"/>
                  </a:lnTo>
                  <a:lnTo>
                    <a:pt x="872" y="1237"/>
                  </a:lnTo>
                  <a:lnTo>
                    <a:pt x="819" y="1234"/>
                  </a:lnTo>
                  <a:lnTo>
                    <a:pt x="764" y="1231"/>
                  </a:lnTo>
                  <a:lnTo>
                    <a:pt x="764" y="1231"/>
                  </a:lnTo>
                  <a:lnTo>
                    <a:pt x="747" y="1233"/>
                  </a:lnTo>
                  <a:lnTo>
                    <a:pt x="732" y="1234"/>
                  </a:lnTo>
                  <a:lnTo>
                    <a:pt x="719" y="1233"/>
                  </a:lnTo>
                  <a:lnTo>
                    <a:pt x="714" y="1231"/>
                  </a:lnTo>
                  <a:lnTo>
                    <a:pt x="709" y="1229"/>
                  </a:lnTo>
                  <a:lnTo>
                    <a:pt x="709" y="1229"/>
                  </a:lnTo>
                  <a:lnTo>
                    <a:pt x="746" y="1227"/>
                  </a:lnTo>
                  <a:lnTo>
                    <a:pt x="780" y="1226"/>
                  </a:lnTo>
                  <a:lnTo>
                    <a:pt x="812" y="1224"/>
                  </a:lnTo>
                  <a:lnTo>
                    <a:pt x="845" y="1223"/>
                  </a:lnTo>
                  <a:lnTo>
                    <a:pt x="845" y="1223"/>
                  </a:lnTo>
                  <a:lnTo>
                    <a:pt x="862" y="1224"/>
                  </a:lnTo>
                  <a:lnTo>
                    <a:pt x="869" y="1223"/>
                  </a:lnTo>
                  <a:lnTo>
                    <a:pt x="872" y="1221"/>
                  </a:lnTo>
                  <a:lnTo>
                    <a:pt x="875" y="1220"/>
                  </a:lnTo>
                  <a:lnTo>
                    <a:pt x="875" y="1220"/>
                  </a:lnTo>
                  <a:lnTo>
                    <a:pt x="816" y="1220"/>
                  </a:lnTo>
                  <a:lnTo>
                    <a:pt x="751" y="1219"/>
                  </a:lnTo>
                  <a:lnTo>
                    <a:pt x="688" y="1214"/>
                  </a:lnTo>
                  <a:lnTo>
                    <a:pt x="629" y="1207"/>
                  </a:lnTo>
                  <a:lnTo>
                    <a:pt x="629" y="1207"/>
                  </a:lnTo>
                  <a:lnTo>
                    <a:pt x="655" y="1207"/>
                  </a:lnTo>
                  <a:lnTo>
                    <a:pt x="680" y="1207"/>
                  </a:lnTo>
                  <a:lnTo>
                    <a:pt x="732" y="1212"/>
                  </a:lnTo>
                  <a:lnTo>
                    <a:pt x="785" y="1213"/>
                  </a:lnTo>
                  <a:lnTo>
                    <a:pt x="810" y="1213"/>
                  </a:lnTo>
                  <a:lnTo>
                    <a:pt x="836" y="1210"/>
                  </a:lnTo>
                  <a:lnTo>
                    <a:pt x="836" y="1210"/>
                  </a:lnTo>
                  <a:lnTo>
                    <a:pt x="858" y="1209"/>
                  </a:lnTo>
                  <a:lnTo>
                    <a:pt x="869" y="1206"/>
                  </a:lnTo>
                  <a:lnTo>
                    <a:pt x="875" y="1203"/>
                  </a:lnTo>
                  <a:lnTo>
                    <a:pt x="879" y="1200"/>
                  </a:lnTo>
                  <a:lnTo>
                    <a:pt x="879" y="1200"/>
                  </a:lnTo>
                  <a:lnTo>
                    <a:pt x="861" y="1202"/>
                  </a:lnTo>
                  <a:lnTo>
                    <a:pt x="843" y="1202"/>
                  </a:lnTo>
                  <a:lnTo>
                    <a:pt x="803" y="1199"/>
                  </a:lnTo>
                  <a:lnTo>
                    <a:pt x="763" y="1198"/>
                  </a:lnTo>
                  <a:lnTo>
                    <a:pt x="742" y="1196"/>
                  </a:lnTo>
                  <a:lnTo>
                    <a:pt x="722" y="1198"/>
                  </a:lnTo>
                  <a:lnTo>
                    <a:pt x="722" y="1198"/>
                  </a:lnTo>
                  <a:close/>
                  <a:moveTo>
                    <a:pt x="2186" y="1227"/>
                  </a:moveTo>
                  <a:lnTo>
                    <a:pt x="2186" y="1227"/>
                  </a:lnTo>
                  <a:lnTo>
                    <a:pt x="2181" y="1237"/>
                  </a:lnTo>
                  <a:lnTo>
                    <a:pt x="2181" y="1241"/>
                  </a:lnTo>
                  <a:lnTo>
                    <a:pt x="2181" y="1248"/>
                  </a:lnTo>
                  <a:lnTo>
                    <a:pt x="2181" y="1248"/>
                  </a:lnTo>
                  <a:lnTo>
                    <a:pt x="2173" y="1259"/>
                  </a:lnTo>
                  <a:lnTo>
                    <a:pt x="2169" y="1272"/>
                  </a:lnTo>
                  <a:lnTo>
                    <a:pt x="2164" y="1283"/>
                  </a:lnTo>
                  <a:lnTo>
                    <a:pt x="2157" y="1295"/>
                  </a:lnTo>
                  <a:lnTo>
                    <a:pt x="2157" y="1295"/>
                  </a:lnTo>
                  <a:lnTo>
                    <a:pt x="2157" y="1297"/>
                  </a:lnTo>
                  <a:lnTo>
                    <a:pt x="2157" y="1297"/>
                  </a:lnTo>
                  <a:lnTo>
                    <a:pt x="2159" y="1296"/>
                  </a:lnTo>
                  <a:lnTo>
                    <a:pt x="2162" y="1292"/>
                  </a:lnTo>
                  <a:lnTo>
                    <a:pt x="2164" y="1287"/>
                  </a:lnTo>
                  <a:lnTo>
                    <a:pt x="2164" y="1287"/>
                  </a:lnTo>
                  <a:lnTo>
                    <a:pt x="2171" y="1283"/>
                  </a:lnTo>
                  <a:lnTo>
                    <a:pt x="2176" y="1279"/>
                  </a:lnTo>
                  <a:lnTo>
                    <a:pt x="2182" y="1272"/>
                  </a:lnTo>
                  <a:lnTo>
                    <a:pt x="2186" y="1265"/>
                  </a:lnTo>
                  <a:lnTo>
                    <a:pt x="2193" y="1250"/>
                  </a:lnTo>
                  <a:lnTo>
                    <a:pt x="2200" y="1234"/>
                  </a:lnTo>
                  <a:lnTo>
                    <a:pt x="2200" y="1234"/>
                  </a:lnTo>
                  <a:lnTo>
                    <a:pt x="2196" y="1226"/>
                  </a:lnTo>
                  <a:lnTo>
                    <a:pt x="2192" y="1217"/>
                  </a:lnTo>
                  <a:lnTo>
                    <a:pt x="2189" y="1207"/>
                  </a:lnTo>
                  <a:lnTo>
                    <a:pt x="2185" y="1200"/>
                  </a:lnTo>
                  <a:lnTo>
                    <a:pt x="2185" y="1200"/>
                  </a:lnTo>
                  <a:lnTo>
                    <a:pt x="2185" y="1212"/>
                  </a:lnTo>
                  <a:lnTo>
                    <a:pt x="2186" y="1227"/>
                  </a:lnTo>
                  <a:lnTo>
                    <a:pt x="2186" y="1227"/>
                  </a:lnTo>
                  <a:close/>
                  <a:moveTo>
                    <a:pt x="1507" y="1380"/>
                  </a:moveTo>
                  <a:lnTo>
                    <a:pt x="1507" y="1380"/>
                  </a:lnTo>
                  <a:lnTo>
                    <a:pt x="1522" y="1382"/>
                  </a:lnTo>
                  <a:lnTo>
                    <a:pt x="1536" y="1380"/>
                  </a:lnTo>
                  <a:lnTo>
                    <a:pt x="1550" y="1377"/>
                  </a:lnTo>
                  <a:lnTo>
                    <a:pt x="1563" y="1373"/>
                  </a:lnTo>
                  <a:lnTo>
                    <a:pt x="1573" y="1368"/>
                  </a:lnTo>
                  <a:lnTo>
                    <a:pt x="1582" y="1360"/>
                  </a:lnTo>
                  <a:lnTo>
                    <a:pt x="1588" y="1352"/>
                  </a:lnTo>
                  <a:lnTo>
                    <a:pt x="1592" y="1344"/>
                  </a:lnTo>
                  <a:lnTo>
                    <a:pt x="1592" y="1344"/>
                  </a:lnTo>
                  <a:lnTo>
                    <a:pt x="1587" y="1344"/>
                  </a:lnTo>
                  <a:lnTo>
                    <a:pt x="1580" y="1344"/>
                  </a:lnTo>
                  <a:lnTo>
                    <a:pt x="1564" y="1345"/>
                  </a:lnTo>
                  <a:lnTo>
                    <a:pt x="1533" y="1352"/>
                  </a:lnTo>
                  <a:lnTo>
                    <a:pt x="1519" y="1353"/>
                  </a:lnTo>
                  <a:lnTo>
                    <a:pt x="1512" y="1353"/>
                  </a:lnTo>
                  <a:lnTo>
                    <a:pt x="1507" y="1353"/>
                  </a:lnTo>
                  <a:lnTo>
                    <a:pt x="1501" y="1351"/>
                  </a:lnTo>
                  <a:lnTo>
                    <a:pt x="1497" y="1348"/>
                  </a:lnTo>
                  <a:lnTo>
                    <a:pt x="1493" y="1344"/>
                  </a:lnTo>
                  <a:lnTo>
                    <a:pt x="1490" y="1337"/>
                  </a:lnTo>
                  <a:lnTo>
                    <a:pt x="1490" y="1337"/>
                  </a:lnTo>
                  <a:lnTo>
                    <a:pt x="1528" y="1313"/>
                  </a:lnTo>
                  <a:lnTo>
                    <a:pt x="1547" y="1302"/>
                  </a:lnTo>
                  <a:lnTo>
                    <a:pt x="1564" y="1287"/>
                  </a:lnTo>
                  <a:lnTo>
                    <a:pt x="1564" y="1287"/>
                  </a:lnTo>
                  <a:lnTo>
                    <a:pt x="1564" y="1273"/>
                  </a:lnTo>
                  <a:lnTo>
                    <a:pt x="1564" y="1273"/>
                  </a:lnTo>
                  <a:lnTo>
                    <a:pt x="1560" y="1273"/>
                  </a:lnTo>
                  <a:lnTo>
                    <a:pt x="1554" y="1273"/>
                  </a:lnTo>
                  <a:lnTo>
                    <a:pt x="1550" y="1275"/>
                  </a:lnTo>
                  <a:lnTo>
                    <a:pt x="1545" y="1278"/>
                  </a:lnTo>
                  <a:lnTo>
                    <a:pt x="1535" y="1286"/>
                  </a:lnTo>
                  <a:lnTo>
                    <a:pt x="1529" y="1289"/>
                  </a:lnTo>
                  <a:lnTo>
                    <a:pt x="1524" y="1292"/>
                  </a:lnTo>
                  <a:lnTo>
                    <a:pt x="1524" y="1292"/>
                  </a:lnTo>
                  <a:lnTo>
                    <a:pt x="1508" y="1296"/>
                  </a:lnTo>
                  <a:lnTo>
                    <a:pt x="1493" y="1300"/>
                  </a:lnTo>
                  <a:lnTo>
                    <a:pt x="1467" y="1304"/>
                  </a:lnTo>
                  <a:lnTo>
                    <a:pt x="1467" y="1304"/>
                  </a:lnTo>
                  <a:lnTo>
                    <a:pt x="1456" y="1304"/>
                  </a:lnTo>
                  <a:lnTo>
                    <a:pt x="1446" y="1304"/>
                  </a:lnTo>
                  <a:lnTo>
                    <a:pt x="1438" y="1302"/>
                  </a:lnTo>
                  <a:lnTo>
                    <a:pt x="1434" y="1300"/>
                  </a:lnTo>
                  <a:lnTo>
                    <a:pt x="1432" y="1297"/>
                  </a:lnTo>
                  <a:lnTo>
                    <a:pt x="1432" y="1297"/>
                  </a:lnTo>
                  <a:lnTo>
                    <a:pt x="1429" y="1290"/>
                  </a:lnTo>
                  <a:lnTo>
                    <a:pt x="1429" y="1285"/>
                  </a:lnTo>
                  <a:lnTo>
                    <a:pt x="1429" y="1279"/>
                  </a:lnTo>
                  <a:lnTo>
                    <a:pt x="1432" y="1273"/>
                  </a:lnTo>
                  <a:lnTo>
                    <a:pt x="1436" y="1262"/>
                  </a:lnTo>
                  <a:lnTo>
                    <a:pt x="1441" y="1252"/>
                  </a:lnTo>
                  <a:lnTo>
                    <a:pt x="1441" y="1252"/>
                  </a:lnTo>
                  <a:lnTo>
                    <a:pt x="1442" y="1245"/>
                  </a:lnTo>
                  <a:lnTo>
                    <a:pt x="1442" y="1237"/>
                  </a:lnTo>
                  <a:lnTo>
                    <a:pt x="1441" y="1230"/>
                  </a:lnTo>
                  <a:lnTo>
                    <a:pt x="1439" y="1224"/>
                  </a:lnTo>
                  <a:lnTo>
                    <a:pt x="1436" y="1217"/>
                  </a:lnTo>
                  <a:lnTo>
                    <a:pt x="1432" y="1212"/>
                  </a:lnTo>
                  <a:lnTo>
                    <a:pt x="1428" y="1207"/>
                  </a:lnTo>
                  <a:lnTo>
                    <a:pt x="1421" y="1202"/>
                  </a:lnTo>
                  <a:lnTo>
                    <a:pt x="1421" y="1202"/>
                  </a:lnTo>
                  <a:lnTo>
                    <a:pt x="1420" y="1203"/>
                  </a:lnTo>
                  <a:lnTo>
                    <a:pt x="1418" y="1205"/>
                  </a:lnTo>
                  <a:lnTo>
                    <a:pt x="1418" y="1205"/>
                  </a:lnTo>
                  <a:lnTo>
                    <a:pt x="1415" y="1217"/>
                  </a:lnTo>
                  <a:lnTo>
                    <a:pt x="1411" y="1230"/>
                  </a:lnTo>
                  <a:lnTo>
                    <a:pt x="1407" y="1244"/>
                  </a:lnTo>
                  <a:lnTo>
                    <a:pt x="1400" y="1257"/>
                  </a:lnTo>
                  <a:lnTo>
                    <a:pt x="1393" y="1268"/>
                  </a:lnTo>
                  <a:lnTo>
                    <a:pt x="1385" y="1278"/>
                  </a:lnTo>
                  <a:lnTo>
                    <a:pt x="1375" y="1286"/>
                  </a:lnTo>
                  <a:lnTo>
                    <a:pt x="1363" y="1293"/>
                  </a:lnTo>
                  <a:lnTo>
                    <a:pt x="1363" y="1293"/>
                  </a:lnTo>
                  <a:lnTo>
                    <a:pt x="1358" y="1306"/>
                  </a:lnTo>
                  <a:lnTo>
                    <a:pt x="1358" y="1311"/>
                  </a:lnTo>
                  <a:lnTo>
                    <a:pt x="1358" y="1320"/>
                  </a:lnTo>
                  <a:lnTo>
                    <a:pt x="1358" y="1320"/>
                  </a:lnTo>
                  <a:lnTo>
                    <a:pt x="1358" y="1321"/>
                  </a:lnTo>
                  <a:lnTo>
                    <a:pt x="1355" y="1324"/>
                  </a:lnTo>
                  <a:lnTo>
                    <a:pt x="1354" y="1325"/>
                  </a:lnTo>
                  <a:lnTo>
                    <a:pt x="1354" y="1328"/>
                  </a:lnTo>
                  <a:lnTo>
                    <a:pt x="1354" y="1328"/>
                  </a:lnTo>
                  <a:lnTo>
                    <a:pt x="1355" y="1346"/>
                  </a:lnTo>
                  <a:lnTo>
                    <a:pt x="1358" y="1363"/>
                  </a:lnTo>
                  <a:lnTo>
                    <a:pt x="1361" y="1372"/>
                  </a:lnTo>
                  <a:lnTo>
                    <a:pt x="1363" y="1379"/>
                  </a:lnTo>
                  <a:lnTo>
                    <a:pt x="1368" y="1386"/>
                  </a:lnTo>
                  <a:lnTo>
                    <a:pt x="1372" y="1391"/>
                  </a:lnTo>
                  <a:lnTo>
                    <a:pt x="1372" y="1391"/>
                  </a:lnTo>
                  <a:lnTo>
                    <a:pt x="1375" y="1393"/>
                  </a:lnTo>
                  <a:lnTo>
                    <a:pt x="1379" y="1394"/>
                  </a:lnTo>
                  <a:lnTo>
                    <a:pt x="1382" y="1396"/>
                  </a:lnTo>
                  <a:lnTo>
                    <a:pt x="1385" y="1398"/>
                  </a:lnTo>
                  <a:lnTo>
                    <a:pt x="1385" y="1398"/>
                  </a:lnTo>
                  <a:lnTo>
                    <a:pt x="1387" y="1403"/>
                  </a:lnTo>
                  <a:lnTo>
                    <a:pt x="1390" y="1407"/>
                  </a:lnTo>
                  <a:lnTo>
                    <a:pt x="1393" y="1411"/>
                  </a:lnTo>
                  <a:lnTo>
                    <a:pt x="1396" y="1414"/>
                  </a:lnTo>
                  <a:lnTo>
                    <a:pt x="1396" y="1414"/>
                  </a:lnTo>
                  <a:lnTo>
                    <a:pt x="1406" y="1419"/>
                  </a:lnTo>
                  <a:lnTo>
                    <a:pt x="1415" y="1424"/>
                  </a:lnTo>
                  <a:lnTo>
                    <a:pt x="1428" y="1425"/>
                  </a:lnTo>
                  <a:lnTo>
                    <a:pt x="1439" y="1426"/>
                  </a:lnTo>
                  <a:lnTo>
                    <a:pt x="1463" y="1428"/>
                  </a:lnTo>
                  <a:lnTo>
                    <a:pt x="1476" y="1428"/>
                  </a:lnTo>
                  <a:lnTo>
                    <a:pt x="1486" y="1429"/>
                  </a:lnTo>
                  <a:lnTo>
                    <a:pt x="1486" y="1429"/>
                  </a:lnTo>
                  <a:lnTo>
                    <a:pt x="1493" y="1433"/>
                  </a:lnTo>
                  <a:lnTo>
                    <a:pt x="1498" y="1436"/>
                  </a:lnTo>
                  <a:lnTo>
                    <a:pt x="1514" y="1441"/>
                  </a:lnTo>
                  <a:lnTo>
                    <a:pt x="1528" y="1441"/>
                  </a:lnTo>
                  <a:lnTo>
                    <a:pt x="1535" y="1441"/>
                  </a:lnTo>
                  <a:lnTo>
                    <a:pt x="1540" y="1439"/>
                  </a:lnTo>
                  <a:lnTo>
                    <a:pt x="1540" y="1439"/>
                  </a:lnTo>
                  <a:lnTo>
                    <a:pt x="1533" y="1433"/>
                  </a:lnTo>
                  <a:lnTo>
                    <a:pt x="1524" y="1428"/>
                  </a:lnTo>
                  <a:lnTo>
                    <a:pt x="1515" y="1422"/>
                  </a:lnTo>
                  <a:lnTo>
                    <a:pt x="1511" y="1418"/>
                  </a:lnTo>
                  <a:lnTo>
                    <a:pt x="1507" y="1414"/>
                  </a:lnTo>
                  <a:lnTo>
                    <a:pt x="1507" y="1414"/>
                  </a:lnTo>
                  <a:lnTo>
                    <a:pt x="1531" y="1408"/>
                  </a:lnTo>
                  <a:lnTo>
                    <a:pt x="1554" y="1400"/>
                  </a:lnTo>
                  <a:lnTo>
                    <a:pt x="1564" y="1396"/>
                  </a:lnTo>
                  <a:lnTo>
                    <a:pt x="1574" y="1390"/>
                  </a:lnTo>
                  <a:lnTo>
                    <a:pt x="1581" y="1383"/>
                  </a:lnTo>
                  <a:lnTo>
                    <a:pt x="1585" y="1376"/>
                  </a:lnTo>
                  <a:lnTo>
                    <a:pt x="1585" y="1376"/>
                  </a:lnTo>
                  <a:lnTo>
                    <a:pt x="1585" y="1377"/>
                  </a:lnTo>
                  <a:lnTo>
                    <a:pt x="1584" y="1379"/>
                  </a:lnTo>
                  <a:lnTo>
                    <a:pt x="1584" y="1379"/>
                  </a:lnTo>
                  <a:lnTo>
                    <a:pt x="1566" y="1386"/>
                  </a:lnTo>
                  <a:lnTo>
                    <a:pt x="1554" y="1390"/>
                  </a:lnTo>
                  <a:lnTo>
                    <a:pt x="1543" y="1393"/>
                  </a:lnTo>
                  <a:lnTo>
                    <a:pt x="1532" y="1393"/>
                  </a:lnTo>
                  <a:lnTo>
                    <a:pt x="1521" y="1393"/>
                  </a:lnTo>
                  <a:lnTo>
                    <a:pt x="1517" y="1390"/>
                  </a:lnTo>
                  <a:lnTo>
                    <a:pt x="1512" y="1389"/>
                  </a:lnTo>
                  <a:lnTo>
                    <a:pt x="1509" y="1384"/>
                  </a:lnTo>
                  <a:lnTo>
                    <a:pt x="1507" y="1380"/>
                  </a:lnTo>
                  <a:lnTo>
                    <a:pt x="1507" y="1380"/>
                  </a:lnTo>
                  <a:close/>
                  <a:moveTo>
                    <a:pt x="1396" y="1230"/>
                  </a:moveTo>
                  <a:lnTo>
                    <a:pt x="1396" y="1230"/>
                  </a:lnTo>
                  <a:lnTo>
                    <a:pt x="1393" y="1229"/>
                  </a:lnTo>
                  <a:lnTo>
                    <a:pt x="1393" y="1226"/>
                  </a:lnTo>
                  <a:lnTo>
                    <a:pt x="1394" y="1220"/>
                  </a:lnTo>
                  <a:lnTo>
                    <a:pt x="1394" y="1214"/>
                  </a:lnTo>
                  <a:lnTo>
                    <a:pt x="1393" y="1213"/>
                  </a:lnTo>
                  <a:lnTo>
                    <a:pt x="1392" y="1213"/>
                  </a:lnTo>
                  <a:lnTo>
                    <a:pt x="1392" y="1213"/>
                  </a:lnTo>
                  <a:lnTo>
                    <a:pt x="1390" y="1219"/>
                  </a:lnTo>
                  <a:lnTo>
                    <a:pt x="1390" y="1224"/>
                  </a:lnTo>
                  <a:lnTo>
                    <a:pt x="1392" y="1230"/>
                  </a:lnTo>
                  <a:lnTo>
                    <a:pt x="1393" y="1230"/>
                  </a:lnTo>
                  <a:lnTo>
                    <a:pt x="1396" y="1230"/>
                  </a:lnTo>
                  <a:lnTo>
                    <a:pt x="1396" y="1230"/>
                  </a:lnTo>
                  <a:close/>
                  <a:moveTo>
                    <a:pt x="1376" y="1265"/>
                  </a:moveTo>
                  <a:lnTo>
                    <a:pt x="1376" y="1265"/>
                  </a:lnTo>
                  <a:lnTo>
                    <a:pt x="1378" y="1261"/>
                  </a:lnTo>
                  <a:lnTo>
                    <a:pt x="1380" y="1258"/>
                  </a:lnTo>
                  <a:lnTo>
                    <a:pt x="1383" y="1255"/>
                  </a:lnTo>
                  <a:lnTo>
                    <a:pt x="1386" y="1251"/>
                  </a:lnTo>
                  <a:lnTo>
                    <a:pt x="1386" y="1251"/>
                  </a:lnTo>
                  <a:lnTo>
                    <a:pt x="1383" y="1251"/>
                  </a:lnTo>
                  <a:lnTo>
                    <a:pt x="1382" y="1250"/>
                  </a:lnTo>
                  <a:lnTo>
                    <a:pt x="1380" y="1244"/>
                  </a:lnTo>
                  <a:lnTo>
                    <a:pt x="1380" y="1240"/>
                  </a:lnTo>
                  <a:lnTo>
                    <a:pt x="1379" y="1238"/>
                  </a:lnTo>
                  <a:lnTo>
                    <a:pt x="1376" y="1237"/>
                  </a:lnTo>
                  <a:lnTo>
                    <a:pt x="1376" y="1237"/>
                  </a:lnTo>
                  <a:lnTo>
                    <a:pt x="1376" y="1244"/>
                  </a:lnTo>
                  <a:lnTo>
                    <a:pt x="1375" y="1251"/>
                  </a:lnTo>
                  <a:lnTo>
                    <a:pt x="1375" y="1258"/>
                  </a:lnTo>
                  <a:lnTo>
                    <a:pt x="1376" y="1265"/>
                  </a:lnTo>
                  <a:lnTo>
                    <a:pt x="1376" y="1265"/>
                  </a:lnTo>
                  <a:close/>
                  <a:moveTo>
                    <a:pt x="2116" y="1337"/>
                  </a:moveTo>
                  <a:lnTo>
                    <a:pt x="2116" y="1337"/>
                  </a:lnTo>
                  <a:lnTo>
                    <a:pt x="2113" y="1334"/>
                  </a:lnTo>
                  <a:lnTo>
                    <a:pt x="2110" y="1334"/>
                  </a:lnTo>
                  <a:lnTo>
                    <a:pt x="2106" y="1334"/>
                  </a:lnTo>
                  <a:lnTo>
                    <a:pt x="2103" y="1335"/>
                  </a:lnTo>
                  <a:lnTo>
                    <a:pt x="2095" y="1337"/>
                  </a:lnTo>
                  <a:lnTo>
                    <a:pt x="2088" y="1338"/>
                  </a:lnTo>
                  <a:lnTo>
                    <a:pt x="2088" y="1338"/>
                  </a:lnTo>
                  <a:lnTo>
                    <a:pt x="2085" y="1358"/>
                  </a:lnTo>
                  <a:lnTo>
                    <a:pt x="2081" y="1376"/>
                  </a:lnTo>
                  <a:lnTo>
                    <a:pt x="2078" y="1396"/>
                  </a:lnTo>
                  <a:lnTo>
                    <a:pt x="2075" y="1414"/>
                  </a:lnTo>
                  <a:lnTo>
                    <a:pt x="2075" y="1414"/>
                  </a:lnTo>
                  <a:lnTo>
                    <a:pt x="2091" y="1411"/>
                  </a:lnTo>
                  <a:lnTo>
                    <a:pt x="2108" y="1410"/>
                  </a:lnTo>
                  <a:lnTo>
                    <a:pt x="2127" y="1408"/>
                  </a:lnTo>
                  <a:lnTo>
                    <a:pt x="2147" y="1405"/>
                  </a:lnTo>
                  <a:lnTo>
                    <a:pt x="2165" y="1403"/>
                  </a:lnTo>
                  <a:lnTo>
                    <a:pt x="2173" y="1400"/>
                  </a:lnTo>
                  <a:lnTo>
                    <a:pt x="2181" y="1396"/>
                  </a:lnTo>
                  <a:lnTo>
                    <a:pt x="2188" y="1391"/>
                  </a:lnTo>
                  <a:lnTo>
                    <a:pt x="2193" y="1387"/>
                  </a:lnTo>
                  <a:lnTo>
                    <a:pt x="2197" y="1380"/>
                  </a:lnTo>
                  <a:lnTo>
                    <a:pt x="2200" y="1373"/>
                  </a:lnTo>
                  <a:lnTo>
                    <a:pt x="2200" y="1373"/>
                  </a:lnTo>
                  <a:lnTo>
                    <a:pt x="2203" y="1373"/>
                  </a:lnTo>
                  <a:lnTo>
                    <a:pt x="2204" y="1372"/>
                  </a:lnTo>
                  <a:lnTo>
                    <a:pt x="2204" y="1369"/>
                  </a:lnTo>
                  <a:lnTo>
                    <a:pt x="2207" y="1369"/>
                  </a:lnTo>
                  <a:lnTo>
                    <a:pt x="2207" y="1369"/>
                  </a:lnTo>
                  <a:lnTo>
                    <a:pt x="2207" y="1359"/>
                  </a:lnTo>
                  <a:lnTo>
                    <a:pt x="2207" y="1359"/>
                  </a:lnTo>
                  <a:lnTo>
                    <a:pt x="2209" y="1360"/>
                  </a:lnTo>
                  <a:lnTo>
                    <a:pt x="2210" y="1360"/>
                  </a:lnTo>
                  <a:lnTo>
                    <a:pt x="2211" y="1358"/>
                  </a:lnTo>
                  <a:lnTo>
                    <a:pt x="2213" y="1355"/>
                  </a:lnTo>
                  <a:lnTo>
                    <a:pt x="2214" y="1353"/>
                  </a:lnTo>
                  <a:lnTo>
                    <a:pt x="2216" y="1352"/>
                  </a:lnTo>
                  <a:lnTo>
                    <a:pt x="2216" y="1352"/>
                  </a:lnTo>
                  <a:lnTo>
                    <a:pt x="2216" y="1327"/>
                  </a:lnTo>
                  <a:lnTo>
                    <a:pt x="2216" y="1302"/>
                  </a:lnTo>
                  <a:lnTo>
                    <a:pt x="2214" y="1289"/>
                  </a:lnTo>
                  <a:lnTo>
                    <a:pt x="2211" y="1276"/>
                  </a:lnTo>
                  <a:lnTo>
                    <a:pt x="2209" y="1265"/>
                  </a:lnTo>
                  <a:lnTo>
                    <a:pt x="2203" y="1252"/>
                  </a:lnTo>
                  <a:lnTo>
                    <a:pt x="2203" y="1252"/>
                  </a:lnTo>
                  <a:lnTo>
                    <a:pt x="2197" y="1268"/>
                  </a:lnTo>
                  <a:lnTo>
                    <a:pt x="2190" y="1282"/>
                  </a:lnTo>
                  <a:lnTo>
                    <a:pt x="2181" y="1295"/>
                  </a:lnTo>
                  <a:lnTo>
                    <a:pt x="2171" y="1306"/>
                  </a:lnTo>
                  <a:lnTo>
                    <a:pt x="2158" y="1316"/>
                  </a:lnTo>
                  <a:lnTo>
                    <a:pt x="2145" y="1324"/>
                  </a:lnTo>
                  <a:lnTo>
                    <a:pt x="2131" y="1331"/>
                  </a:lnTo>
                  <a:lnTo>
                    <a:pt x="2116" y="1337"/>
                  </a:lnTo>
                  <a:lnTo>
                    <a:pt x="2116" y="1337"/>
                  </a:lnTo>
                  <a:close/>
                  <a:moveTo>
                    <a:pt x="254" y="1276"/>
                  </a:moveTo>
                  <a:lnTo>
                    <a:pt x="254" y="1276"/>
                  </a:lnTo>
                  <a:lnTo>
                    <a:pt x="252" y="1279"/>
                  </a:lnTo>
                  <a:lnTo>
                    <a:pt x="249" y="1280"/>
                  </a:lnTo>
                  <a:lnTo>
                    <a:pt x="242" y="1285"/>
                  </a:lnTo>
                  <a:lnTo>
                    <a:pt x="235" y="1289"/>
                  </a:lnTo>
                  <a:lnTo>
                    <a:pt x="232" y="1292"/>
                  </a:lnTo>
                  <a:lnTo>
                    <a:pt x="229" y="1295"/>
                  </a:lnTo>
                  <a:lnTo>
                    <a:pt x="229" y="1295"/>
                  </a:lnTo>
                  <a:lnTo>
                    <a:pt x="240" y="1299"/>
                  </a:lnTo>
                  <a:lnTo>
                    <a:pt x="252" y="1300"/>
                  </a:lnTo>
                  <a:lnTo>
                    <a:pt x="263" y="1303"/>
                  </a:lnTo>
                  <a:lnTo>
                    <a:pt x="274" y="1306"/>
                  </a:lnTo>
                  <a:lnTo>
                    <a:pt x="274" y="1306"/>
                  </a:lnTo>
                  <a:lnTo>
                    <a:pt x="264" y="1290"/>
                  </a:lnTo>
                  <a:lnTo>
                    <a:pt x="254" y="1276"/>
                  </a:lnTo>
                  <a:lnTo>
                    <a:pt x="254" y="1276"/>
                  </a:lnTo>
                  <a:close/>
                  <a:moveTo>
                    <a:pt x="1333" y="1408"/>
                  </a:moveTo>
                  <a:lnTo>
                    <a:pt x="1333" y="1408"/>
                  </a:lnTo>
                  <a:lnTo>
                    <a:pt x="1338" y="1408"/>
                  </a:lnTo>
                  <a:lnTo>
                    <a:pt x="1345" y="1408"/>
                  </a:lnTo>
                  <a:lnTo>
                    <a:pt x="1352" y="1408"/>
                  </a:lnTo>
                  <a:lnTo>
                    <a:pt x="1361" y="1407"/>
                  </a:lnTo>
                  <a:lnTo>
                    <a:pt x="1361" y="1407"/>
                  </a:lnTo>
                  <a:lnTo>
                    <a:pt x="1358" y="1400"/>
                  </a:lnTo>
                  <a:lnTo>
                    <a:pt x="1355" y="1393"/>
                  </a:lnTo>
                  <a:lnTo>
                    <a:pt x="1351" y="1387"/>
                  </a:lnTo>
                  <a:lnTo>
                    <a:pt x="1347" y="1383"/>
                  </a:lnTo>
                  <a:lnTo>
                    <a:pt x="1347" y="1383"/>
                  </a:lnTo>
                  <a:lnTo>
                    <a:pt x="1347" y="1380"/>
                  </a:lnTo>
                  <a:lnTo>
                    <a:pt x="1347" y="1377"/>
                  </a:lnTo>
                  <a:lnTo>
                    <a:pt x="1345" y="1370"/>
                  </a:lnTo>
                  <a:lnTo>
                    <a:pt x="1342" y="1362"/>
                  </a:lnTo>
                  <a:lnTo>
                    <a:pt x="1341" y="1355"/>
                  </a:lnTo>
                  <a:lnTo>
                    <a:pt x="1341" y="1355"/>
                  </a:lnTo>
                  <a:lnTo>
                    <a:pt x="1341" y="1342"/>
                  </a:lnTo>
                  <a:lnTo>
                    <a:pt x="1341" y="1330"/>
                  </a:lnTo>
                  <a:lnTo>
                    <a:pt x="1341" y="1318"/>
                  </a:lnTo>
                  <a:lnTo>
                    <a:pt x="1341" y="1313"/>
                  </a:lnTo>
                  <a:lnTo>
                    <a:pt x="1340" y="1307"/>
                  </a:lnTo>
                  <a:lnTo>
                    <a:pt x="1340" y="1307"/>
                  </a:lnTo>
                  <a:lnTo>
                    <a:pt x="1341" y="1306"/>
                  </a:lnTo>
                  <a:lnTo>
                    <a:pt x="1341" y="1303"/>
                  </a:lnTo>
                  <a:lnTo>
                    <a:pt x="1341" y="1302"/>
                  </a:lnTo>
                  <a:lnTo>
                    <a:pt x="1342" y="1299"/>
                  </a:lnTo>
                  <a:lnTo>
                    <a:pt x="1342" y="1299"/>
                  </a:lnTo>
                  <a:lnTo>
                    <a:pt x="1334" y="1297"/>
                  </a:lnTo>
                  <a:lnTo>
                    <a:pt x="1327" y="1297"/>
                  </a:lnTo>
                  <a:lnTo>
                    <a:pt x="1327" y="1297"/>
                  </a:lnTo>
                  <a:lnTo>
                    <a:pt x="1321" y="1310"/>
                  </a:lnTo>
                  <a:lnTo>
                    <a:pt x="1317" y="1325"/>
                  </a:lnTo>
                  <a:lnTo>
                    <a:pt x="1313" y="1341"/>
                  </a:lnTo>
                  <a:lnTo>
                    <a:pt x="1312" y="1356"/>
                  </a:lnTo>
                  <a:lnTo>
                    <a:pt x="1313" y="1372"/>
                  </a:lnTo>
                  <a:lnTo>
                    <a:pt x="1316" y="1386"/>
                  </a:lnTo>
                  <a:lnTo>
                    <a:pt x="1319" y="1391"/>
                  </a:lnTo>
                  <a:lnTo>
                    <a:pt x="1323" y="1398"/>
                  </a:lnTo>
                  <a:lnTo>
                    <a:pt x="1327" y="1404"/>
                  </a:lnTo>
                  <a:lnTo>
                    <a:pt x="1333" y="1408"/>
                  </a:lnTo>
                  <a:lnTo>
                    <a:pt x="1333" y="1408"/>
                  </a:lnTo>
                  <a:close/>
                  <a:moveTo>
                    <a:pt x="875" y="1328"/>
                  </a:moveTo>
                  <a:lnTo>
                    <a:pt x="875" y="1328"/>
                  </a:lnTo>
                  <a:lnTo>
                    <a:pt x="867" y="1325"/>
                  </a:lnTo>
                  <a:lnTo>
                    <a:pt x="858" y="1321"/>
                  </a:lnTo>
                  <a:lnTo>
                    <a:pt x="850" y="1317"/>
                  </a:lnTo>
                  <a:lnTo>
                    <a:pt x="845" y="1313"/>
                  </a:lnTo>
                  <a:lnTo>
                    <a:pt x="845" y="1313"/>
                  </a:lnTo>
                  <a:lnTo>
                    <a:pt x="847" y="1311"/>
                  </a:lnTo>
                  <a:lnTo>
                    <a:pt x="847" y="1309"/>
                  </a:lnTo>
                  <a:lnTo>
                    <a:pt x="847" y="1309"/>
                  </a:lnTo>
                  <a:lnTo>
                    <a:pt x="834" y="1311"/>
                  </a:lnTo>
                  <a:lnTo>
                    <a:pt x="820" y="1311"/>
                  </a:lnTo>
                  <a:lnTo>
                    <a:pt x="792" y="1311"/>
                  </a:lnTo>
                  <a:lnTo>
                    <a:pt x="764" y="1310"/>
                  </a:lnTo>
                  <a:lnTo>
                    <a:pt x="733" y="1309"/>
                  </a:lnTo>
                  <a:lnTo>
                    <a:pt x="733" y="1309"/>
                  </a:lnTo>
                  <a:lnTo>
                    <a:pt x="725" y="1310"/>
                  </a:lnTo>
                  <a:lnTo>
                    <a:pt x="716" y="1311"/>
                  </a:lnTo>
                  <a:lnTo>
                    <a:pt x="708" y="1313"/>
                  </a:lnTo>
                  <a:lnTo>
                    <a:pt x="699" y="1314"/>
                  </a:lnTo>
                  <a:lnTo>
                    <a:pt x="699" y="1314"/>
                  </a:lnTo>
                  <a:lnTo>
                    <a:pt x="692" y="1314"/>
                  </a:lnTo>
                  <a:lnTo>
                    <a:pt x="685" y="1313"/>
                  </a:lnTo>
                  <a:lnTo>
                    <a:pt x="671" y="1311"/>
                  </a:lnTo>
                  <a:lnTo>
                    <a:pt x="671" y="1311"/>
                  </a:lnTo>
                  <a:lnTo>
                    <a:pt x="632" y="1310"/>
                  </a:lnTo>
                  <a:lnTo>
                    <a:pt x="593" y="1311"/>
                  </a:lnTo>
                  <a:lnTo>
                    <a:pt x="511" y="1313"/>
                  </a:lnTo>
                  <a:lnTo>
                    <a:pt x="511" y="1313"/>
                  </a:lnTo>
                  <a:lnTo>
                    <a:pt x="475" y="1314"/>
                  </a:lnTo>
                  <a:lnTo>
                    <a:pt x="438" y="1314"/>
                  </a:lnTo>
                  <a:lnTo>
                    <a:pt x="438" y="1314"/>
                  </a:lnTo>
                  <a:lnTo>
                    <a:pt x="424" y="1313"/>
                  </a:lnTo>
                  <a:lnTo>
                    <a:pt x="410" y="1311"/>
                  </a:lnTo>
                  <a:lnTo>
                    <a:pt x="396" y="1311"/>
                  </a:lnTo>
                  <a:lnTo>
                    <a:pt x="382" y="1311"/>
                  </a:lnTo>
                  <a:lnTo>
                    <a:pt x="382" y="1311"/>
                  </a:lnTo>
                  <a:lnTo>
                    <a:pt x="364" y="1313"/>
                  </a:lnTo>
                  <a:lnTo>
                    <a:pt x="346" y="1316"/>
                  </a:lnTo>
                  <a:lnTo>
                    <a:pt x="327" y="1317"/>
                  </a:lnTo>
                  <a:lnTo>
                    <a:pt x="309" y="1320"/>
                  </a:lnTo>
                  <a:lnTo>
                    <a:pt x="309" y="1320"/>
                  </a:lnTo>
                  <a:lnTo>
                    <a:pt x="291" y="1320"/>
                  </a:lnTo>
                  <a:lnTo>
                    <a:pt x="273" y="1318"/>
                  </a:lnTo>
                  <a:lnTo>
                    <a:pt x="256" y="1318"/>
                  </a:lnTo>
                  <a:lnTo>
                    <a:pt x="247" y="1320"/>
                  </a:lnTo>
                  <a:lnTo>
                    <a:pt x="240" y="1323"/>
                  </a:lnTo>
                  <a:lnTo>
                    <a:pt x="240" y="1323"/>
                  </a:lnTo>
                  <a:lnTo>
                    <a:pt x="239" y="1321"/>
                  </a:lnTo>
                  <a:lnTo>
                    <a:pt x="238" y="1320"/>
                  </a:lnTo>
                  <a:lnTo>
                    <a:pt x="238" y="1316"/>
                  </a:lnTo>
                  <a:lnTo>
                    <a:pt x="238" y="1313"/>
                  </a:lnTo>
                  <a:lnTo>
                    <a:pt x="238" y="1311"/>
                  </a:lnTo>
                  <a:lnTo>
                    <a:pt x="235" y="1311"/>
                  </a:lnTo>
                  <a:lnTo>
                    <a:pt x="235" y="1311"/>
                  </a:lnTo>
                  <a:lnTo>
                    <a:pt x="232" y="1309"/>
                  </a:lnTo>
                  <a:lnTo>
                    <a:pt x="228" y="1307"/>
                  </a:lnTo>
                  <a:lnTo>
                    <a:pt x="218" y="1309"/>
                  </a:lnTo>
                  <a:lnTo>
                    <a:pt x="204" y="1311"/>
                  </a:lnTo>
                  <a:lnTo>
                    <a:pt x="204" y="1311"/>
                  </a:lnTo>
                  <a:lnTo>
                    <a:pt x="197" y="1318"/>
                  </a:lnTo>
                  <a:lnTo>
                    <a:pt x="193" y="1328"/>
                  </a:lnTo>
                  <a:lnTo>
                    <a:pt x="189" y="1338"/>
                  </a:lnTo>
                  <a:lnTo>
                    <a:pt x="187" y="1348"/>
                  </a:lnTo>
                  <a:lnTo>
                    <a:pt x="187" y="1358"/>
                  </a:lnTo>
                  <a:lnTo>
                    <a:pt x="190" y="1368"/>
                  </a:lnTo>
                  <a:lnTo>
                    <a:pt x="194" y="1376"/>
                  </a:lnTo>
                  <a:lnTo>
                    <a:pt x="200" y="1384"/>
                  </a:lnTo>
                  <a:lnTo>
                    <a:pt x="200" y="1384"/>
                  </a:lnTo>
                  <a:lnTo>
                    <a:pt x="204" y="1387"/>
                  </a:lnTo>
                  <a:lnTo>
                    <a:pt x="208" y="1390"/>
                  </a:lnTo>
                  <a:lnTo>
                    <a:pt x="214" y="1390"/>
                  </a:lnTo>
                  <a:lnTo>
                    <a:pt x="219" y="1390"/>
                  </a:lnTo>
                  <a:lnTo>
                    <a:pt x="232" y="1389"/>
                  </a:lnTo>
                  <a:lnTo>
                    <a:pt x="240" y="1387"/>
                  </a:lnTo>
                  <a:lnTo>
                    <a:pt x="240" y="1387"/>
                  </a:lnTo>
                  <a:lnTo>
                    <a:pt x="257" y="1391"/>
                  </a:lnTo>
                  <a:lnTo>
                    <a:pt x="274" y="1393"/>
                  </a:lnTo>
                  <a:lnTo>
                    <a:pt x="309" y="1396"/>
                  </a:lnTo>
                  <a:lnTo>
                    <a:pt x="381" y="1397"/>
                  </a:lnTo>
                  <a:lnTo>
                    <a:pt x="381" y="1397"/>
                  </a:lnTo>
                  <a:lnTo>
                    <a:pt x="403" y="1398"/>
                  </a:lnTo>
                  <a:lnTo>
                    <a:pt x="424" y="1400"/>
                  </a:lnTo>
                  <a:lnTo>
                    <a:pt x="466" y="1405"/>
                  </a:lnTo>
                  <a:lnTo>
                    <a:pt x="466" y="1405"/>
                  </a:lnTo>
                  <a:lnTo>
                    <a:pt x="497" y="1405"/>
                  </a:lnTo>
                  <a:lnTo>
                    <a:pt x="530" y="1404"/>
                  </a:lnTo>
                  <a:lnTo>
                    <a:pt x="562" y="1404"/>
                  </a:lnTo>
                  <a:lnTo>
                    <a:pt x="579" y="1404"/>
                  </a:lnTo>
                  <a:lnTo>
                    <a:pt x="596" y="1405"/>
                  </a:lnTo>
                  <a:lnTo>
                    <a:pt x="596" y="1405"/>
                  </a:lnTo>
                  <a:lnTo>
                    <a:pt x="657" y="1411"/>
                  </a:lnTo>
                  <a:lnTo>
                    <a:pt x="716" y="1412"/>
                  </a:lnTo>
                  <a:lnTo>
                    <a:pt x="774" y="1412"/>
                  </a:lnTo>
                  <a:lnTo>
                    <a:pt x="826" y="1411"/>
                  </a:lnTo>
                  <a:lnTo>
                    <a:pt x="826" y="1411"/>
                  </a:lnTo>
                  <a:lnTo>
                    <a:pt x="833" y="1412"/>
                  </a:lnTo>
                  <a:lnTo>
                    <a:pt x="840" y="1414"/>
                  </a:lnTo>
                  <a:lnTo>
                    <a:pt x="853" y="1415"/>
                  </a:lnTo>
                  <a:lnTo>
                    <a:pt x="865" y="1412"/>
                  </a:lnTo>
                  <a:lnTo>
                    <a:pt x="878" y="1411"/>
                  </a:lnTo>
                  <a:lnTo>
                    <a:pt x="878" y="1411"/>
                  </a:lnTo>
                  <a:lnTo>
                    <a:pt x="882" y="1389"/>
                  </a:lnTo>
                  <a:lnTo>
                    <a:pt x="885" y="1379"/>
                  </a:lnTo>
                  <a:lnTo>
                    <a:pt x="885" y="1368"/>
                  </a:lnTo>
                  <a:lnTo>
                    <a:pt x="885" y="1358"/>
                  </a:lnTo>
                  <a:lnTo>
                    <a:pt x="883" y="1348"/>
                  </a:lnTo>
                  <a:lnTo>
                    <a:pt x="881" y="1338"/>
                  </a:lnTo>
                  <a:lnTo>
                    <a:pt x="875" y="1328"/>
                  </a:lnTo>
                  <a:lnTo>
                    <a:pt x="875" y="1328"/>
                  </a:lnTo>
                  <a:close/>
                  <a:moveTo>
                    <a:pt x="179" y="1393"/>
                  </a:moveTo>
                  <a:lnTo>
                    <a:pt x="179" y="1393"/>
                  </a:lnTo>
                  <a:lnTo>
                    <a:pt x="172" y="1390"/>
                  </a:lnTo>
                  <a:lnTo>
                    <a:pt x="162" y="1390"/>
                  </a:lnTo>
                  <a:lnTo>
                    <a:pt x="141" y="1391"/>
                  </a:lnTo>
                  <a:lnTo>
                    <a:pt x="117" y="1393"/>
                  </a:lnTo>
                  <a:lnTo>
                    <a:pt x="93" y="1394"/>
                  </a:lnTo>
                  <a:lnTo>
                    <a:pt x="93" y="1394"/>
                  </a:lnTo>
                  <a:lnTo>
                    <a:pt x="75" y="1393"/>
                  </a:lnTo>
                  <a:lnTo>
                    <a:pt x="66" y="1393"/>
                  </a:lnTo>
                  <a:lnTo>
                    <a:pt x="61" y="1394"/>
                  </a:lnTo>
                  <a:lnTo>
                    <a:pt x="61" y="1394"/>
                  </a:lnTo>
                  <a:lnTo>
                    <a:pt x="57" y="1397"/>
                  </a:lnTo>
                  <a:lnTo>
                    <a:pt x="52" y="1400"/>
                  </a:lnTo>
                  <a:lnTo>
                    <a:pt x="47" y="1407"/>
                  </a:lnTo>
                  <a:lnTo>
                    <a:pt x="35" y="1422"/>
                  </a:lnTo>
                  <a:lnTo>
                    <a:pt x="35" y="1422"/>
                  </a:lnTo>
                  <a:lnTo>
                    <a:pt x="23" y="1438"/>
                  </a:lnTo>
                  <a:lnTo>
                    <a:pt x="17" y="1445"/>
                  </a:lnTo>
                  <a:lnTo>
                    <a:pt x="16" y="1449"/>
                  </a:lnTo>
                  <a:lnTo>
                    <a:pt x="14" y="1453"/>
                  </a:lnTo>
                  <a:lnTo>
                    <a:pt x="14" y="1453"/>
                  </a:lnTo>
                  <a:lnTo>
                    <a:pt x="14" y="1457"/>
                  </a:lnTo>
                  <a:lnTo>
                    <a:pt x="16" y="1462"/>
                  </a:lnTo>
                  <a:lnTo>
                    <a:pt x="20" y="1470"/>
                  </a:lnTo>
                  <a:lnTo>
                    <a:pt x="24" y="1477"/>
                  </a:lnTo>
                  <a:lnTo>
                    <a:pt x="28" y="1485"/>
                  </a:lnTo>
                  <a:lnTo>
                    <a:pt x="28" y="1485"/>
                  </a:lnTo>
                  <a:lnTo>
                    <a:pt x="54" y="1498"/>
                  </a:lnTo>
                  <a:lnTo>
                    <a:pt x="80" y="1508"/>
                  </a:lnTo>
                  <a:lnTo>
                    <a:pt x="108" y="1516"/>
                  </a:lnTo>
                  <a:lnTo>
                    <a:pt x="138" y="1522"/>
                  </a:lnTo>
                  <a:lnTo>
                    <a:pt x="169" y="1528"/>
                  </a:lnTo>
                  <a:lnTo>
                    <a:pt x="201" y="1532"/>
                  </a:lnTo>
                  <a:lnTo>
                    <a:pt x="267" y="1539"/>
                  </a:lnTo>
                  <a:lnTo>
                    <a:pt x="267" y="1539"/>
                  </a:lnTo>
                  <a:lnTo>
                    <a:pt x="325" y="1543"/>
                  </a:lnTo>
                  <a:lnTo>
                    <a:pt x="325" y="1543"/>
                  </a:lnTo>
                  <a:lnTo>
                    <a:pt x="363" y="1546"/>
                  </a:lnTo>
                  <a:lnTo>
                    <a:pt x="402" y="1547"/>
                  </a:lnTo>
                  <a:lnTo>
                    <a:pt x="479" y="1549"/>
                  </a:lnTo>
                  <a:lnTo>
                    <a:pt x="552" y="1549"/>
                  </a:lnTo>
                  <a:lnTo>
                    <a:pt x="618" y="1550"/>
                  </a:lnTo>
                  <a:lnTo>
                    <a:pt x="618" y="1550"/>
                  </a:lnTo>
                  <a:lnTo>
                    <a:pt x="649" y="1553"/>
                  </a:lnTo>
                  <a:lnTo>
                    <a:pt x="680" y="1557"/>
                  </a:lnTo>
                  <a:lnTo>
                    <a:pt x="743" y="1567"/>
                  </a:lnTo>
                  <a:lnTo>
                    <a:pt x="743" y="1567"/>
                  </a:lnTo>
                  <a:lnTo>
                    <a:pt x="768" y="1568"/>
                  </a:lnTo>
                  <a:lnTo>
                    <a:pt x="794" y="1568"/>
                  </a:lnTo>
                  <a:lnTo>
                    <a:pt x="820" y="1568"/>
                  </a:lnTo>
                  <a:lnTo>
                    <a:pt x="845" y="1570"/>
                  </a:lnTo>
                  <a:lnTo>
                    <a:pt x="845" y="1570"/>
                  </a:lnTo>
                  <a:lnTo>
                    <a:pt x="869" y="1572"/>
                  </a:lnTo>
                  <a:lnTo>
                    <a:pt x="892" y="1575"/>
                  </a:lnTo>
                  <a:lnTo>
                    <a:pt x="938" y="1580"/>
                  </a:lnTo>
                  <a:lnTo>
                    <a:pt x="938" y="1580"/>
                  </a:lnTo>
                  <a:lnTo>
                    <a:pt x="968" y="1582"/>
                  </a:lnTo>
                  <a:lnTo>
                    <a:pt x="999" y="1582"/>
                  </a:lnTo>
                  <a:lnTo>
                    <a:pt x="1028" y="1581"/>
                  </a:lnTo>
                  <a:lnTo>
                    <a:pt x="1057" y="1582"/>
                  </a:lnTo>
                  <a:lnTo>
                    <a:pt x="1057" y="1582"/>
                  </a:lnTo>
                  <a:lnTo>
                    <a:pt x="1168" y="1585"/>
                  </a:lnTo>
                  <a:lnTo>
                    <a:pt x="1276" y="1588"/>
                  </a:lnTo>
                  <a:lnTo>
                    <a:pt x="1387" y="1591"/>
                  </a:lnTo>
                  <a:lnTo>
                    <a:pt x="1444" y="1594"/>
                  </a:lnTo>
                  <a:lnTo>
                    <a:pt x="1500" y="1598"/>
                  </a:lnTo>
                  <a:lnTo>
                    <a:pt x="1500" y="1598"/>
                  </a:lnTo>
                  <a:lnTo>
                    <a:pt x="1533" y="1602"/>
                  </a:lnTo>
                  <a:lnTo>
                    <a:pt x="1550" y="1603"/>
                  </a:lnTo>
                  <a:lnTo>
                    <a:pt x="1567" y="1605"/>
                  </a:lnTo>
                  <a:lnTo>
                    <a:pt x="1567" y="1605"/>
                  </a:lnTo>
                  <a:lnTo>
                    <a:pt x="1591" y="1605"/>
                  </a:lnTo>
                  <a:lnTo>
                    <a:pt x="1616" y="1603"/>
                  </a:lnTo>
                  <a:lnTo>
                    <a:pt x="1641" y="1602"/>
                  </a:lnTo>
                  <a:lnTo>
                    <a:pt x="1668" y="1601"/>
                  </a:lnTo>
                  <a:lnTo>
                    <a:pt x="1668" y="1601"/>
                  </a:lnTo>
                  <a:lnTo>
                    <a:pt x="1689" y="1602"/>
                  </a:lnTo>
                  <a:lnTo>
                    <a:pt x="1712" y="1606"/>
                  </a:lnTo>
                  <a:lnTo>
                    <a:pt x="1733" y="1609"/>
                  </a:lnTo>
                  <a:lnTo>
                    <a:pt x="1754" y="1610"/>
                  </a:lnTo>
                  <a:lnTo>
                    <a:pt x="1754" y="1610"/>
                  </a:lnTo>
                  <a:lnTo>
                    <a:pt x="1790" y="1606"/>
                  </a:lnTo>
                  <a:lnTo>
                    <a:pt x="1827" y="1603"/>
                  </a:lnTo>
                  <a:lnTo>
                    <a:pt x="1901" y="1599"/>
                  </a:lnTo>
                  <a:lnTo>
                    <a:pt x="1976" y="1598"/>
                  </a:lnTo>
                  <a:lnTo>
                    <a:pt x="2050" y="1594"/>
                  </a:lnTo>
                  <a:lnTo>
                    <a:pt x="2050" y="1594"/>
                  </a:lnTo>
                  <a:lnTo>
                    <a:pt x="2082" y="1592"/>
                  </a:lnTo>
                  <a:lnTo>
                    <a:pt x="2115" y="1588"/>
                  </a:lnTo>
                  <a:lnTo>
                    <a:pt x="2145" y="1585"/>
                  </a:lnTo>
                  <a:lnTo>
                    <a:pt x="2178" y="1584"/>
                  </a:lnTo>
                  <a:lnTo>
                    <a:pt x="2178" y="1584"/>
                  </a:lnTo>
                  <a:lnTo>
                    <a:pt x="2202" y="1582"/>
                  </a:lnTo>
                  <a:lnTo>
                    <a:pt x="2225" y="1581"/>
                  </a:lnTo>
                  <a:lnTo>
                    <a:pt x="2272" y="1572"/>
                  </a:lnTo>
                  <a:lnTo>
                    <a:pt x="2272" y="1572"/>
                  </a:lnTo>
                  <a:lnTo>
                    <a:pt x="2298" y="1570"/>
                  </a:lnTo>
                  <a:lnTo>
                    <a:pt x="2325" y="1565"/>
                  </a:lnTo>
                  <a:lnTo>
                    <a:pt x="2353" y="1564"/>
                  </a:lnTo>
                  <a:lnTo>
                    <a:pt x="2380" y="1563"/>
                  </a:lnTo>
                  <a:lnTo>
                    <a:pt x="2380" y="1563"/>
                  </a:lnTo>
                  <a:lnTo>
                    <a:pt x="2419" y="1563"/>
                  </a:lnTo>
                  <a:lnTo>
                    <a:pt x="2440" y="1563"/>
                  </a:lnTo>
                  <a:lnTo>
                    <a:pt x="2461" y="1561"/>
                  </a:lnTo>
                  <a:lnTo>
                    <a:pt x="2482" y="1558"/>
                  </a:lnTo>
                  <a:lnTo>
                    <a:pt x="2501" y="1553"/>
                  </a:lnTo>
                  <a:lnTo>
                    <a:pt x="2509" y="1550"/>
                  </a:lnTo>
                  <a:lnTo>
                    <a:pt x="2516" y="1546"/>
                  </a:lnTo>
                  <a:lnTo>
                    <a:pt x="2523" y="1542"/>
                  </a:lnTo>
                  <a:lnTo>
                    <a:pt x="2529" y="1536"/>
                  </a:lnTo>
                  <a:lnTo>
                    <a:pt x="2529" y="1536"/>
                  </a:lnTo>
                  <a:lnTo>
                    <a:pt x="2526" y="1512"/>
                  </a:lnTo>
                  <a:lnTo>
                    <a:pt x="2524" y="1498"/>
                  </a:lnTo>
                  <a:lnTo>
                    <a:pt x="2526" y="1483"/>
                  </a:lnTo>
                  <a:lnTo>
                    <a:pt x="2526" y="1483"/>
                  </a:lnTo>
                  <a:lnTo>
                    <a:pt x="2520" y="1474"/>
                  </a:lnTo>
                  <a:lnTo>
                    <a:pt x="2515" y="1467"/>
                  </a:lnTo>
                  <a:lnTo>
                    <a:pt x="2508" y="1462"/>
                  </a:lnTo>
                  <a:lnTo>
                    <a:pt x="2501" y="1457"/>
                  </a:lnTo>
                  <a:lnTo>
                    <a:pt x="2492" y="1453"/>
                  </a:lnTo>
                  <a:lnTo>
                    <a:pt x="2484" y="1450"/>
                  </a:lnTo>
                  <a:lnTo>
                    <a:pt x="2465" y="1446"/>
                  </a:lnTo>
                  <a:lnTo>
                    <a:pt x="2444" y="1445"/>
                  </a:lnTo>
                  <a:lnTo>
                    <a:pt x="2423" y="1443"/>
                  </a:lnTo>
                  <a:lnTo>
                    <a:pt x="2377" y="1442"/>
                  </a:lnTo>
                  <a:lnTo>
                    <a:pt x="2377" y="1442"/>
                  </a:lnTo>
                  <a:lnTo>
                    <a:pt x="2348" y="1439"/>
                  </a:lnTo>
                  <a:lnTo>
                    <a:pt x="2319" y="1436"/>
                  </a:lnTo>
                  <a:lnTo>
                    <a:pt x="2293" y="1433"/>
                  </a:lnTo>
                  <a:lnTo>
                    <a:pt x="2280" y="1435"/>
                  </a:lnTo>
                  <a:lnTo>
                    <a:pt x="2270" y="1436"/>
                  </a:lnTo>
                  <a:lnTo>
                    <a:pt x="2270" y="1436"/>
                  </a:lnTo>
                  <a:lnTo>
                    <a:pt x="2255" y="1433"/>
                  </a:lnTo>
                  <a:lnTo>
                    <a:pt x="2239" y="1431"/>
                  </a:lnTo>
                  <a:lnTo>
                    <a:pt x="2224" y="1431"/>
                  </a:lnTo>
                  <a:lnTo>
                    <a:pt x="2207" y="1431"/>
                  </a:lnTo>
                  <a:lnTo>
                    <a:pt x="2150" y="1432"/>
                  </a:lnTo>
                  <a:lnTo>
                    <a:pt x="2150" y="1432"/>
                  </a:lnTo>
                  <a:lnTo>
                    <a:pt x="2130" y="1429"/>
                  </a:lnTo>
                  <a:lnTo>
                    <a:pt x="2110" y="1428"/>
                  </a:lnTo>
                  <a:lnTo>
                    <a:pt x="2100" y="1426"/>
                  </a:lnTo>
                  <a:lnTo>
                    <a:pt x="2091" y="1426"/>
                  </a:lnTo>
                  <a:lnTo>
                    <a:pt x="2082" y="1428"/>
                  </a:lnTo>
                  <a:lnTo>
                    <a:pt x="2072" y="1432"/>
                  </a:lnTo>
                  <a:lnTo>
                    <a:pt x="2072" y="1432"/>
                  </a:lnTo>
                  <a:lnTo>
                    <a:pt x="2072" y="1438"/>
                  </a:lnTo>
                  <a:lnTo>
                    <a:pt x="2072" y="1443"/>
                  </a:lnTo>
                  <a:lnTo>
                    <a:pt x="2071" y="1455"/>
                  </a:lnTo>
                  <a:lnTo>
                    <a:pt x="2071" y="1455"/>
                  </a:lnTo>
                  <a:lnTo>
                    <a:pt x="2070" y="1467"/>
                  </a:lnTo>
                  <a:lnTo>
                    <a:pt x="2070" y="1474"/>
                  </a:lnTo>
                  <a:lnTo>
                    <a:pt x="2067" y="1480"/>
                  </a:lnTo>
                  <a:lnTo>
                    <a:pt x="2067" y="1480"/>
                  </a:lnTo>
                  <a:lnTo>
                    <a:pt x="2064" y="1483"/>
                  </a:lnTo>
                  <a:lnTo>
                    <a:pt x="2058" y="1485"/>
                  </a:lnTo>
                  <a:lnTo>
                    <a:pt x="2044" y="1492"/>
                  </a:lnTo>
                  <a:lnTo>
                    <a:pt x="2016" y="1504"/>
                  </a:lnTo>
                  <a:lnTo>
                    <a:pt x="2016" y="1504"/>
                  </a:lnTo>
                  <a:lnTo>
                    <a:pt x="1999" y="1508"/>
                  </a:lnTo>
                  <a:lnTo>
                    <a:pt x="1983" y="1511"/>
                  </a:lnTo>
                  <a:lnTo>
                    <a:pt x="1955" y="1515"/>
                  </a:lnTo>
                  <a:lnTo>
                    <a:pt x="1955" y="1515"/>
                  </a:lnTo>
                  <a:lnTo>
                    <a:pt x="1924" y="1525"/>
                  </a:lnTo>
                  <a:lnTo>
                    <a:pt x="1893" y="1533"/>
                  </a:lnTo>
                  <a:lnTo>
                    <a:pt x="1865" y="1542"/>
                  </a:lnTo>
                  <a:lnTo>
                    <a:pt x="1837" y="1549"/>
                  </a:lnTo>
                  <a:lnTo>
                    <a:pt x="1837" y="1549"/>
                  </a:lnTo>
                  <a:lnTo>
                    <a:pt x="1828" y="1556"/>
                  </a:lnTo>
                  <a:lnTo>
                    <a:pt x="1820" y="1563"/>
                  </a:lnTo>
                  <a:lnTo>
                    <a:pt x="1810" y="1568"/>
                  </a:lnTo>
                  <a:lnTo>
                    <a:pt x="1799" y="1572"/>
                  </a:lnTo>
                  <a:lnTo>
                    <a:pt x="1787" y="1575"/>
                  </a:lnTo>
                  <a:lnTo>
                    <a:pt x="1776" y="1577"/>
                  </a:lnTo>
                  <a:lnTo>
                    <a:pt x="1766" y="1577"/>
                  </a:lnTo>
                  <a:lnTo>
                    <a:pt x="1755" y="1572"/>
                  </a:lnTo>
                  <a:lnTo>
                    <a:pt x="1755" y="1572"/>
                  </a:lnTo>
                  <a:lnTo>
                    <a:pt x="1751" y="1571"/>
                  </a:lnTo>
                  <a:lnTo>
                    <a:pt x="1747" y="1567"/>
                  </a:lnTo>
                  <a:lnTo>
                    <a:pt x="1740" y="1558"/>
                  </a:lnTo>
                  <a:lnTo>
                    <a:pt x="1734" y="1551"/>
                  </a:lnTo>
                  <a:lnTo>
                    <a:pt x="1730" y="1547"/>
                  </a:lnTo>
                  <a:lnTo>
                    <a:pt x="1726" y="1546"/>
                  </a:lnTo>
                  <a:lnTo>
                    <a:pt x="1726" y="1546"/>
                  </a:lnTo>
                  <a:lnTo>
                    <a:pt x="1720" y="1543"/>
                  </a:lnTo>
                  <a:lnTo>
                    <a:pt x="1714" y="1543"/>
                  </a:lnTo>
                  <a:lnTo>
                    <a:pt x="1699" y="1542"/>
                  </a:lnTo>
                  <a:lnTo>
                    <a:pt x="1668" y="1543"/>
                  </a:lnTo>
                  <a:lnTo>
                    <a:pt x="1668" y="1543"/>
                  </a:lnTo>
                  <a:lnTo>
                    <a:pt x="1640" y="1546"/>
                  </a:lnTo>
                  <a:lnTo>
                    <a:pt x="1613" y="1547"/>
                  </a:lnTo>
                  <a:lnTo>
                    <a:pt x="1613" y="1547"/>
                  </a:lnTo>
                  <a:lnTo>
                    <a:pt x="1574" y="1546"/>
                  </a:lnTo>
                  <a:lnTo>
                    <a:pt x="1536" y="1544"/>
                  </a:lnTo>
                  <a:lnTo>
                    <a:pt x="1501" y="1546"/>
                  </a:lnTo>
                  <a:lnTo>
                    <a:pt x="1484" y="1546"/>
                  </a:lnTo>
                  <a:lnTo>
                    <a:pt x="1467" y="1549"/>
                  </a:lnTo>
                  <a:lnTo>
                    <a:pt x="1467" y="1549"/>
                  </a:lnTo>
                  <a:lnTo>
                    <a:pt x="1462" y="1546"/>
                  </a:lnTo>
                  <a:lnTo>
                    <a:pt x="1456" y="1542"/>
                  </a:lnTo>
                  <a:lnTo>
                    <a:pt x="1448" y="1532"/>
                  </a:lnTo>
                  <a:lnTo>
                    <a:pt x="1441" y="1521"/>
                  </a:lnTo>
                  <a:lnTo>
                    <a:pt x="1435" y="1508"/>
                  </a:lnTo>
                  <a:lnTo>
                    <a:pt x="1427" y="1481"/>
                  </a:lnTo>
                  <a:lnTo>
                    <a:pt x="1421" y="1467"/>
                  </a:lnTo>
                  <a:lnTo>
                    <a:pt x="1417" y="1455"/>
                  </a:lnTo>
                  <a:lnTo>
                    <a:pt x="1417" y="1455"/>
                  </a:lnTo>
                  <a:lnTo>
                    <a:pt x="1393" y="1455"/>
                  </a:lnTo>
                  <a:lnTo>
                    <a:pt x="1369" y="1452"/>
                  </a:lnTo>
                  <a:lnTo>
                    <a:pt x="1347" y="1448"/>
                  </a:lnTo>
                  <a:lnTo>
                    <a:pt x="1323" y="1446"/>
                  </a:lnTo>
                  <a:lnTo>
                    <a:pt x="1323" y="1446"/>
                  </a:lnTo>
                  <a:lnTo>
                    <a:pt x="1295" y="1443"/>
                  </a:lnTo>
                  <a:lnTo>
                    <a:pt x="1267" y="1443"/>
                  </a:lnTo>
                  <a:lnTo>
                    <a:pt x="1237" y="1443"/>
                  </a:lnTo>
                  <a:lnTo>
                    <a:pt x="1209" y="1442"/>
                  </a:lnTo>
                  <a:lnTo>
                    <a:pt x="1209" y="1442"/>
                  </a:lnTo>
                  <a:lnTo>
                    <a:pt x="1201" y="1441"/>
                  </a:lnTo>
                  <a:lnTo>
                    <a:pt x="1191" y="1439"/>
                  </a:lnTo>
                  <a:lnTo>
                    <a:pt x="1182" y="1436"/>
                  </a:lnTo>
                  <a:lnTo>
                    <a:pt x="1173" y="1435"/>
                  </a:lnTo>
                  <a:lnTo>
                    <a:pt x="1173" y="1435"/>
                  </a:lnTo>
                  <a:lnTo>
                    <a:pt x="1032" y="1421"/>
                  </a:lnTo>
                  <a:lnTo>
                    <a:pt x="962" y="1415"/>
                  </a:lnTo>
                  <a:lnTo>
                    <a:pt x="893" y="1411"/>
                  </a:lnTo>
                  <a:lnTo>
                    <a:pt x="893" y="1411"/>
                  </a:lnTo>
                  <a:lnTo>
                    <a:pt x="886" y="1417"/>
                  </a:lnTo>
                  <a:lnTo>
                    <a:pt x="881" y="1424"/>
                  </a:lnTo>
                  <a:lnTo>
                    <a:pt x="875" y="1429"/>
                  </a:lnTo>
                  <a:lnTo>
                    <a:pt x="867" y="1435"/>
                  </a:lnTo>
                  <a:lnTo>
                    <a:pt x="867" y="1435"/>
                  </a:lnTo>
                  <a:lnTo>
                    <a:pt x="871" y="1446"/>
                  </a:lnTo>
                  <a:lnTo>
                    <a:pt x="872" y="1457"/>
                  </a:lnTo>
                  <a:lnTo>
                    <a:pt x="872" y="1470"/>
                  </a:lnTo>
                  <a:lnTo>
                    <a:pt x="871" y="1481"/>
                  </a:lnTo>
                  <a:lnTo>
                    <a:pt x="867" y="1502"/>
                  </a:lnTo>
                  <a:lnTo>
                    <a:pt x="861" y="1521"/>
                  </a:lnTo>
                  <a:lnTo>
                    <a:pt x="861" y="1521"/>
                  </a:lnTo>
                  <a:lnTo>
                    <a:pt x="850" y="1523"/>
                  </a:lnTo>
                  <a:lnTo>
                    <a:pt x="838" y="1526"/>
                  </a:lnTo>
                  <a:lnTo>
                    <a:pt x="816" y="1526"/>
                  </a:lnTo>
                  <a:lnTo>
                    <a:pt x="794" y="1526"/>
                  </a:lnTo>
                  <a:lnTo>
                    <a:pt x="771" y="1525"/>
                  </a:lnTo>
                  <a:lnTo>
                    <a:pt x="771" y="1525"/>
                  </a:lnTo>
                  <a:lnTo>
                    <a:pt x="757" y="1525"/>
                  </a:lnTo>
                  <a:lnTo>
                    <a:pt x="746" y="1526"/>
                  </a:lnTo>
                  <a:lnTo>
                    <a:pt x="746" y="1526"/>
                  </a:lnTo>
                  <a:lnTo>
                    <a:pt x="723" y="1523"/>
                  </a:lnTo>
                  <a:lnTo>
                    <a:pt x="699" y="1521"/>
                  </a:lnTo>
                  <a:lnTo>
                    <a:pt x="676" y="1516"/>
                  </a:lnTo>
                  <a:lnTo>
                    <a:pt x="653" y="1515"/>
                  </a:lnTo>
                  <a:lnTo>
                    <a:pt x="653" y="1515"/>
                  </a:lnTo>
                  <a:lnTo>
                    <a:pt x="586" y="1514"/>
                  </a:lnTo>
                  <a:lnTo>
                    <a:pt x="518" y="1509"/>
                  </a:lnTo>
                  <a:lnTo>
                    <a:pt x="451" y="1504"/>
                  </a:lnTo>
                  <a:lnTo>
                    <a:pt x="385" y="1499"/>
                  </a:lnTo>
                  <a:lnTo>
                    <a:pt x="385" y="1499"/>
                  </a:lnTo>
                  <a:lnTo>
                    <a:pt x="370" y="1499"/>
                  </a:lnTo>
                  <a:lnTo>
                    <a:pt x="370" y="1499"/>
                  </a:lnTo>
                  <a:lnTo>
                    <a:pt x="332" y="1502"/>
                  </a:lnTo>
                  <a:lnTo>
                    <a:pt x="295" y="1507"/>
                  </a:lnTo>
                  <a:lnTo>
                    <a:pt x="259" y="1511"/>
                  </a:lnTo>
                  <a:lnTo>
                    <a:pt x="242" y="1512"/>
                  </a:lnTo>
                  <a:lnTo>
                    <a:pt x="225" y="1512"/>
                  </a:lnTo>
                  <a:lnTo>
                    <a:pt x="225" y="1512"/>
                  </a:lnTo>
                  <a:lnTo>
                    <a:pt x="215" y="1502"/>
                  </a:lnTo>
                  <a:lnTo>
                    <a:pt x="207" y="1490"/>
                  </a:lnTo>
                  <a:lnTo>
                    <a:pt x="198" y="1477"/>
                  </a:lnTo>
                  <a:lnTo>
                    <a:pt x="193" y="1463"/>
                  </a:lnTo>
                  <a:lnTo>
                    <a:pt x="189" y="1448"/>
                  </a:lnTo>
                  <a:lnTo>
                    <a:pt x="189" y="1441"/>
                  </a:lnTo>
                  <a:lnTo>
                    <a:pt x="189" y="1433"/>
                  </a:lnTo>
                  <a:lnTo>
                    <a:pt x="190" y="1426"/>
                  </a:lnTo>
                  <a:lnTo>
                    <a:pt x="193" y="1419"/>
                  </a:lnTo>
                  <a:lnTo>
                    <a:pt x="196" y="1412"/>
                  </a:lnTo>
                  <a:lnTo>
                    <a:pt x="200" y="1407"/>
                  </a:lnTo>
                  <a:lnTo>
                    <a:pt x="200" y="1407"/>
                  </a:lnTo>
                  <a:lnTo>
                    <a:pt x="197" y="1408"/>
                  </a:lnTo>
                  <a:lnTo>
                    <a:pt x="194" y="1408"/>
                  </a:lnTo>
                  <a:lnTo>
                    <a:pt x="191" y="1405"/>
                  </a:lnTo>
                  <a:lnTo>
                    <a:pt x="190" y="1404"/>
                  </a:lnTo>
                  <a:lnTo>
                    <a:pt x="184" y="1397"/>
                  </a:lnTo>
                  <a:lnTo>
                    <a:pt x="183" y="1396"/>
                  </a:lnTo>
                  <a:lnTo>
                    <a:pt x="179" y="1393"/>
                  </a:lnTo>
                  <a:lnTo>
                    <a:pt x="179" y="1393"/>
                  </a:lnTo>
                  <a:close/>
                  <a:moveTo>
                    <a:pt x="204" y="1453"/>
                  </a:moveTo>
                  <a:lnTo>
                    <a:pt x="204" y="1453"/>
                  </a:lnTo>
                  <a:lnTo>
                    <a:pt x="208" y="1462"/>
                  </a:lnTo>
                  <a:lnTo>
                    <a:pt x="215" y="1474"/>
                  </a:lnTo>
                  <a:lnTo>
                    <a:pt x="224" y="1484"/>
                  </a:lnTo>
                  <a:lnTo>
                    <a:pt x="229" y="1491"/>
                  </a:lnTo>
                  <a:lnTo>
                    <a:pt x="229" y="1491"/>
                  </a:lnTo>
                  <a:lnTo>
                    <a:pt x="235" y="1492"/>
                  </a:lnTo>
                  <a:lnTo>
                    <a:pt x="240" y="1494"/>
                  </a:lnTo>
                  <a:lnTo>
                    <a:pt x="254" y="1495"/>
                  </a:lnTo>
                  <a:lnTo>
                    <a:pt x="284" y="1494"/>
                  </a:lnTo>
                  <a:lnTo>
                    <a:pt x="284" y="1494"/>
                  </a:lnTo>
                  <a:lnTo>
                    <a:pt x="308" y="1492"/>
                  </a:lnTo>
                  <a:lnTo>
                    <a:pt x="330" y="1490"/>
                  </a:lnTo>
                  <a:lnTo>
                    <a:pt x="353" y="1487"/>
                  </a:lnTo>
                  <a:lnTo>
                    <a:pt x="377" y="1485"/>
                  </a:lnTo>
                  <a:lnTo>
                    <a:pt x="377" y="1485"/>
                  </a:lnTo>
                  <a:lnTo>
                    <a:pt x="400" y="1487"/>
                  </a:lnTo>
                  <a:lnTo>
                    <a:pt x="424" y="1488"/>
                  </a:lnTo>
                  <a:lnTo>
                    <a:pt x="472" y="1492"/>
                  </a:lnTo>
                  <a:lnTo>
                    <a:pt x="523" y="1498"/>
                  </a:lnTo>
                  <a:lnTo>
                    <a:pt x="573" y="1504"/>
                  </a:lnTo>
                  <a:lnTo>
                    <a:pt x="573" y="1504"/>
                  </a:lnTo>
                  <a:lnTo>
                    <a:pt x="597" y="1504"/>
                  </a:lnTo>
                  <a:lnTo>
                    <a:pt x="619" y="1504"/>
                  </a:lnTo>
                  <a:lnTo>
                    <a:pt x="643" y="1502"/>
                  </a:lnTo>
                  <a:lnTo>
                    <a:pt x="666" y="1504"/>
                  </a:lnTo>
                  <a:lnTo>
                    <a:pt x="666" y="1504"/>
                  </a:lnTo>
                  <a:lnTo>
                    <a:pt x="712" y="1508"/>
                  </a:lnTo>
                  <a:lnTo>
                    <a:pt x="758" y="1512"/>
                  </a:lnTo>
                  <a:lnTo>
                    <a:pt x="780" y="1514"/>
                  </a:lnTo>
                  <a:lnTo>
                    <a:pt x="802" y="1514"/>
                  </a:lnTo>
                  <a:lnTo>
                    <a:pt x="823" y="1511"/>
                  </a:lnTo>
                  <a:lnTo>
                    <a:pt x="844" y="1507"/>
                  </a:lnTo>
                  <a:lnTo>
                    <a:pt x="844" y="1507"/>
                  </a:lnTo>
                  <a:lnTo>
                    <a:pt x="848" y="1501"/>
                  </a:lnTo>
                  <a:lnTo>
                    <a:pt x="851" y="1494"/>
                  </a:lnTo>
                  <a:lnTo>
                    <a:pt x="857" y="1478"/>
                  </a:lnTo>
                  <a:lnTo>
                    <a:pt x="858" y="1470"/>
                  </a:lnTo>
                  <a:lnTo>
                    <a:pt x="858" y="1463"/>
                  </a:lnTo>
                  <a:lnTo>
                    <a:pt x="857" y="1456"/>
                  </a:lnTo>
                  <a:lnTo>
                    <a:pt x="854" y="1450"/>
                  </a:lnTo>
                  <a:lnTo>
                    <a:pt x="854" y="1450"/>
                  </a:lnTo>
                  <a:lnTo>
                    <a:pt x="853" y="1448"/>
                  </a:lnTo>
                  <a:lnTo>
                    <a:pt x="848" y="1445"/>
                  </a:lnTo>
                  <a:lnTo>
                    <a:pt x="840" y="1441"/>
                  </a:lnTo>
                  <a:lnTo>
                    <a:pt x="840" y="1441"/>
                  </a:lnTo>
                  <a:lnTo>
                    <a:pt x="824" y="1428"/>
                  </a:lnTo>
                  <a:lnTo>
                    <a:pt x="824" y="1428"/>
                  </a:lnTo>
                  <a:lnTo>
                    <a:pt x="801" y="1426"/>
                  </a:lnTo>
                  <a:lnTo>
                    <a:pt x="777" y="1425"/>
                  </a:lnTo>
                  <a:lnTo>
                    <a:pt x="728" y="1426"/>
                  </a:lnTo>
                  <a:lnTo>
                    <a:pt x="677" y="1426"/>
                  </a:lnTo>
                  <a:lnTo>
                    <a:pt x="652" y="1426"/>
                  </a:lnTo>
                  <a:lnTo>
                    <a:pt x="626" y="1425"/>
                  </a:lnTo>
                  <a:lnTo>
                    <a:pt x="626" y="1425"/>
                  </a:lnTo>
                  <a:lnTo>
                    <a:pt x="619" y="1424"/>
                  </a:lnTo>
                  <a:lnTo>
                    <a:pt x="611" y="1421"/>
                  </a:lnTo>
                  <a:lnTo>
                    <a:pt x="603" y="1419"/>
                  </a:lnTo>
                  <a:lnTo>
                    <a:pt x="594" y="1418"/>
                  </a:lnTo>
                  <a:lnTo>
                    <a:pt x="594" y="1418"/>
                  </a:lnTo>
                  <a:lnTo>
                    <a:pt x="575" y="1417"/>
                  </a:lnTo>
                  <a:lnTo>
                    <a:pt x="556" y="1417"/>
                  </a:lnTo>
                  <a:lnTo>
                    <a:pt x="518" y="1419"/>
                  </a:lnTo>
                  <a:lnTo>
                    <a:pt x="518" y="1419"/>
                  </a:lnTo>
                  <a:lnTo>
                    <a:pt x="502" y="1419"/>
                  </a:lnTo>
                  <a:lnTo>
                    <a:pt x="485" y="1418"/>
                  </a:lnTo>
                  <a:lnTo>
                    <a:pt x="450" y="1415"/>
                  </a:lnTo>
                  <a:lnTo>
                    <a:pt x="415" y="1411"/>
                  </a:lnTo>
                  <a:lnTo>
                    <a:pt x="396" y="1410"/>
                  </a:lnTo>
                  <a:lnTo>
                    <a:pt x="378" y="1408"/>
                  </a:lnTo>
                  <a:lnTo>
                    <a:pt x="378" y="1408"/>
                  </a:lnTo>
                  <a:lnTo>
                    <a:pt x="302" y="1408"/>
                  </a:lnTo>
                  <a:lnTo>
                    <a:pt x="224" y="1405"/>
                  </a:lnTo>
                  <a:lnTo>
                    <a:pt x="224" y="1405"/>
                  </a:lnTo>
                  <a:lnTo>
                    <a:pt x="215" y="1415"/>
                  </a:lnTo>
                  <a:lnTo>
                    <a:pt x="208" y="1426"/>
                  </a:lnTo>
                  <a:lnTo>
                    <a:pt x="205" y="1432"/>
                  </a:lnTo>
                  <a:lnTo>
                    <a:pt x="204" y="1438"/>
                  </a:lnTo>
                  <a:lnTo>
                    <a:pt x="203" y="1445"/>
                  </a:lnTo>
                  <a:lnTo>
                    <a:pt x="204" y="1453"/>
                  </a:lnTo>
                  <a:lnTo>
                    <a:pt x="204" y="1453"/>
                  </a:lnTo>
                  <a:close/>
                  <a:moveTo>
                    <a:pt x="1410" y="1439"/>
                  </a:moveTo>
                  <a:lnTo>
                    <a:pt x="1410" y="1439"/>
                  </a:lnTo>
                  <a:lnTo>
                    <a:pt x="1399" y="1433"/>
                  </a:lnTo>
                  <a:lnTo>
                    <a:pt x="1389" y="1428"/>
                  </a:lnTo>
                  <a:lnTo>
                    <a:pt x="1372" y="1414"/>
                  </a:lnTo>
                  <a:lnTo>
                    <a:pt x="1372" y="1414"/>
                  </a:lnTo>
                  <a:lnTo>
                    <a:pt x="1368" y="1418"/>
                  </a:lnTo>
                  <a:lnTo>
                    <a:pt x="1361" y="1421"/>
                  </a:lnTo>
                  <a:lnTo>
                    <a:pt x="1348" y="1424"/>
                  </a:lnTo>
                  <a:lnTo>
                    <a:pt x="1334" y="1426"/>
                  </a:lnTo>
                  <a:lnTo>
                    <a:pt x="1327" y="1428"/>
                  </a:lnTo>
                  <a:lnTo>
                    <a:pt x="1321" y="1432"/>
                  </a:lnTo>
                  <a:lnTo>
                    <a:pt x="1321" y="1432"/>
                  </a:lnTo>
                  <a:lnTo>
                    <a:pt x="1366" y="1436"/>
                  </a:lnTo>
                  <a:lnTo>
                    <a:pt x="1387" y="1438"/>
                  </a:lnTo>
                  <a:lnTo>
                    <a:pt x="1410" y="1439"/>
                  </a:lnTo>
                  <a:lnTo>
                    <a:pt x="1410" y="1439"/>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grpSp>
      <p:sp>
        <p:nvSpPr>
          <p:cNvPr id="26" name="任意多边形 64"/>
          <p:cNvSpPr/>
          <p:nvPr/>
        </p:nvSpPr>
        <p:spPr>
          <a:xfrm>
            <a:off x="1281862" y="3576210"/>
            <a:ext cx="9782160" cy="638562"/>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cap="flat" cmpd="sng" algn="ctr">
            <a:solidFill>
              <a:srgbClr val="FFFFFF"/>
            </a:solidFill>
            <a:prstDash val="solid"/>
            <a:miter lim="800000"/>
          </a:ln>
          <a:effectLst/>
        </p:spPr>
        <p:txBody>
          <a:bodyPr rtlCol="0" anchor="ctr"/>
          <a:lstStyle/>
          <a:p>
            <a:pPr algn="ctr" defTabSz="1218804">
              <a:defRPr/>
            </a:pPr>
            <a:endParaRPr lang="zh-CN" altLang="en-US" sz="2399" kern="0">
              <a:solidFill>
                <a:srgbClr val="2C2C2C"/>
              </a:solidFill>
              <a:latin typeface="方正静蕾简体"/>
              <a:ea typeface="方正静蕾简体"/>
              <a:cs typeface="+mn-ea"/>
              <a:sym typeface="+mn-lt"/>
            </a:endParaRPr>
          </a:p>
        </p:txBody>
      </p:sp>
      <p:pic>
        <p:nvPicPr>
          <p:cNvPr id="30" name="Picture 3" descr="C:\Users\ABC\Desktop\GR-010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38241" y="764339"/>
            <a:ext cx="939555" cy="50786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ABC\Desktop\GR-010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20355" y="911994"/>
            <a:ext cx="5087664" cy="314272"/>
          </a:xfrm>
          <a:prstGeom prst="rect">
            <a:avLst/>
          </a:prstGeom>
          <a:noFill/>
          <a:extLst>
            <a:ext uri="{909E8E84-426E-40DD-AFC4-6F175D3DCCD1}">
              <a14:hiddenFill xmlns:a14="http://schemas.microsoft.com/office/drawing/2010/main">
                <a:solidFill>
                  <a:srgbClr val="FFFFFF"/>
                </a:solidFill>
              </a14:hiddenFill>
            </a:ext>
          </a:extLst>
        </p:spPr>
      </p:pic>
      <p:sp>
        <p:nvSpPr>
          <p:cNvPr id="32" name="文本框 31"/>
          <p:cNvSpPr txBox="1"/>
          <p:nvPr/>
        </p:nvSpPr>
        <p:spPr>
          <a:xfrm>
            <a:off x="4034957" y="401248"/>
            <a:ext cx="4935866" cy="584623"/>
          </a:xfrm>
          <a:prstGeom prst="rect">
            <a:avLst/>
          </a:prstGeom>
          <a:noFill/>
          <a:effectLst/>
        </p:spPr>
        <p:txBody>
          <a:bodyPr wrap="square" rtlCol="0">
            <a:spAutoFit/>
          </a:bodyPr>
          <a:lstStyle/>
          <a:p>
            <a:pPr defTabSz="914126"/>
            <a:r>
              <a:rPr lang="en-US" altLang="zh-CN" sz="3199" b="1">
                <a:solidFill>
                  <a:srgbClr val="FFFF00"/>
                </a:solidFill>
                <a:latin typeface="Arial" pitchFamily="34" charset="0"/>
                <a:ea typeface="方正静蕾简体"/>
                <a:cs typeface="Arial" pitchFamily="34" charset="0"/>
                <a:sym typeface="+mn-lt"/>
              </a:rPr>
              <a:t>HƯỚNG DẪN VỀ NHÀ</a:t>
            </a:r>
            <a:endParaRPr lang="zh-CN" altLang="en-US" sz="3199" b="1" dirty="0">
              <a:solidFill>
                <a:srgbClr val="FFFF00"/>
              </a:solidFill>
              <a:latin typeface="Arial" pitchFamily="34" charset="0"/>
              <a:ea typeface="方正静蕾简体"/>
              <a:cs typeface="Arial" pitchFamily="34" charset="0"/>
              <a:sym typeface="+mn-lt"/>
            </a:endParaRPr>
          </a:p>
        </p:txBody>
      </p:sp>
      <p:sp>
        <p:nvSpPr>
          <p:cNvPr id="33" name="Rectangle 32"/>
          <p:cNvSpPr/>
          <p:nvPr/>
        </p:nvSpPr>
        <p:spPr>
          <a:xfrm>
            <a:off x="788968" y="4378802"/>
            <a:ext cx="4519612" cy="1323094"/>
          </a:xfrm>
          <a:prstGeom prst="rect">
            <a:avLst/>
          </a:prstGeom>
        </p:spPr>
        <p:txBody>
          <a:bodyPr wrap="none">
            <a:spAutoFit/>
          </a:bodyPr>
          <a:lstStyle/>
          <a:p>
            <a:pPr defTabSz="914126">
              <a:spcBef>
                <a:spcPct val="50000"/>
              </a:spcBef>
            </a:pPr>
            <a:r>
              <a:rPr lang="en-US" altLang="en-US" sz="2399" b="1">
                <a:solidFill>
                  <a:prstClr val="white"/>
                </a:solidFill>
                <a:latin typeface="Arial" pitchFamily="34" charset="0"/>
                <a:ea typeface="方正静蕾简体"/>
                <a:cs typeface="Arial" pitchFamily="34" charset="0"/>
                <a:sym typeface="ZapfDingbats BT" pitchFamily="2" charset="2"/>
              </a:rPr>
              <a:t>1</a:t>
            </a:r>
            <a:r>
              <a:rPr lang="en-US" altLang="en-US" sz="3199" b="1">
                <a:solidFill>
                  <a:prstClr val="white"/>
                </a:solidFill>
                <a:latin typeface="Arial" pitchFamily="34" charset="0"/>
                <a:ea typeface="方正静蕾简体"/>
                <a:cs typeface="Arial" pitchFamily="34" charset="0"/>
                <a:sym typeface="ZapfDingbats BT" pitchFamily="2" charset="2"/>
              </a:rPr>
              <a:t>. Học  bài, thực hành </a:t>
            </a:r>
          </a:p>
          <a:p>
            <a:pPr defTabSz="914126">
              <a:spcBef>
                <a:spcPct val="50000"/>
              </a:spcBef>
            </a:pPr>
            <a:r>
              <a:rPr lang="en-US" altLang="en-US" sz="3199" b="1">
                <a:solidFill>
                  <a:prstClr val="white"/>
                </a:solidFill>
                <a:latin typeface="Arial" pitchFamily="34" charset="0"/>
                <a:ea typeface="方正静蕾简体"/>
                <a:cs typeface="Arial" pitchFamily="34" charset="0"/>
                <a:sym typeface="ZapfDingbats BT" pitchFamily="2" charset="2"/>
              </a:rPr>
              <a:t>lại bài (nếu có máy)</a:t>
            </a:r>
            <a:endParaRPr lang="en-US" altLang="en-US" sz="3199" b="1" dirty="0">
              <a:solidFill>
                <a:prstClr val="white"/>
              </a:solidFill>
              <a:latin typeface="Arial" pitchFamily="34" charset="0"/>
              <a:ea typeface="方正静蕾简体"/>
              <a:cs typeface="Arial" pitchFamily="34" charset="0"/>
              <a:sym typeface="ZapfDingbats BT" pitchFamily="2" charset="2"/>
            </a:endParaRPr>
          </a:p>
        </p:txBody>
      </p:sp>
      <p:sp>
        <p:nvSpPr>
          <p:cNvPr id="34" name="Rectangle 33"/>
          <p:cNvSpPr/>
          <p:nvPr/>
        </p:nvSpPr>
        <p:spPr>
          <a:xfrm>
            <a:off x="4534713" y="2029580"/>
            <a:ext cx="3618959" cy="1477712"/>
          </a:xfrm>
          <a:prstGeom prst="rect">
            <a:avLst/>
          </a:prstGeom>
        </p:spPr>
        <p:txBody>
          <a:bodyPr wrap="none">
            <a:spAutoFit/>
          </a:bodyPr>
          <a:lstStyle/>
          <a:p>
            <a:pPr algn="ctr" defTabSz="914126">
              <a:lnSpc>
                <a:spcPct val="150000"/>
              </a:lnSpc>
            </a:pPr>
            <a:r>
              <a:rPr lang="en-US" sz="3199" b="1">
                <a:solidFill>
                  <a:prstClr val="white"/>
                </a:solidFill>
                <a:latin typeface="Arial" pitchFamily="34" charset="0"/>
                <a:ea typeface="方正静蕾简体"/>
                <a:cs typeface="Arial" pitchFamily="34" charset="0"/>
                <a:sym typeface="ZapfDingbats BT" pitchFamily="2" charset="2"/>
              </a:rPr>
              <a:t>2. Hoàn thành </a:t>
            </a:r>
          </a:p>
          <a:p>
            <a:pPr algn="ctr" defTabSz="914126">
              <a:lnSpc>
                <a:spcPct val="150000"/>
              </a:lnSpc>
            </a:pPr>
            <a:r>
              <a:rPr lang="en-US" sz="3199" b="1">
                <a:solidFill>
                  <a:prstClr val="white"/>
                </a:solidFill>
                <a:latin typeface="Arial" pitchFamily="34" charset="0"/>
                <a:ea typeface="方正静蕾简体"/>
                <a:cs typeface="Arial" pitchFamily="34" charset="0"/>
                <a:sym typeface="ZapfDingbats BT" pitchFamily="2" charset="2"/>
              </a:rPr>
              <a:t>bài tập sgk và sbt</a:t>
            </a:r>
            <a:endParaRPr lang="en-US" sz="3199" b="1">
              <a:solidFill>
                <a:prstClr val="white"/>
              </a:solidFill>
              <a:latin typeface="Arial" pitchFamily="34" charset="0"/>
              <a:ea typeface="方正静蕾简体"/>
              <a:cs typeface="Arial" pitchFamily="34" charset="0"/>
            </a:endParaRPr>
          </a:p>
        </p:txBody>
      </p:sp>
      <p:sp>
        <p:nvSpPr>
          <p:cNvPr id="35" name="Rectangle 34"/>
          <p:cNvSpPr/>
          <p:nvPr/>
        </p:nvSpPr>
        <p:spPr>
          <a:xfrm>
            <a:off x="9003373" y="4122120"/>
            <a:ext cx="2958695" cy="1323094"/>
          </a:xfrm>
          <a:prstGeom prst="rect">
            <a:avLst/>
          </a:prstGeom>
        </p:spPr>
        <p:txBody>
          <a:bodyPr wrap="none">
            <a:spAutoFit/>
          </a:bodyPr>
          <a:lstStyle/>
          <a:p>
            <a:pPr defTabSz="914126">
              <a:spcBef>
                <a:spcPct val="50000"/>
              </a:spcBef>
            </a:pPr>
            <a:r>
              <a:rPr lang="en-US" altLang="en-US" sz="3199" b="1">
                <a:solidFill>
                  <a:prstClr val="white"/>
                </a:solidFill>
                <a:latin typeface="Arial" pitchFamily="34" charset="0"/>
                <a:ea typeface="方正静蕾简体"/>
                <a:cs typeface="Arial" pitchFamily="34" charset="0"/>
                <a:sym typeface="ZapfDingbats BT" pitchFamily="2" charset="2"/>
              </a:rPr>
              <a:t>3. Chuẩn bị </a:t>
            </a:r>
          </a:p>
          <a:p>
            <a:pPr defTabSz="914126">
              <a:spcBef>
                <a:spcPct val="50000"/>
              </a:spcBef>
            </a:pPr>
            <a:r>
              <a:rPr lang="en-US" altLang="en-US" sz="3199" b="1">
                <a:solidFill>
                  <a:prstClr val="white"/>
                </a:solidFill>
                <a:latin typeface="Arial" pitchFamily="34" charset="0"/>
                <a:ea typeface="方正静蕾简体"/>
                <a:cs typeface="Arial" pitchFamily="34" charset="0"/>
                <a:sym typeface="ZapfDingbats BT" pitchFamily="2" charset="2"/>
              </a:rPr>
              <a:t>nội dung bài 8</a:t>
            </a:r>
            <a:endParaRPr lang="en-US" altLang="en-US" sz="3199" b="1" dirty="0">
              <a:solidFill>
                <a:prstClr val="white"/>
              </a:solidFill>
              <a:latin typeface="Arial" pitchFamily="34" charset="0"/>
              <a:ea typeface="方正静蕾简体"/>
              <a:cs typeface="Arial" pitchFamily="34" charset="0"/>
              <a:sym typeface="ZapfDingbats BT" pitchFamily="2" charset="2"/>
            </a:endParaRPr>
          </a:p>
        </p:txBody>
      </p:sp>
    </p:spTree>
    <p:extLst>
      <p:ext uri="{BB962C8B-B14F-4D97-AF65-F5344CB8AC3E}">
        <p14:creationId xmlns:p14="http://schemas.microsoft.com/office/powerpoint/2010/main" val="3465784690"/>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Vertical)">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32" grpId="0"/>
      <p:bldP spid="33" grpId="0"/>
      <p:bldP spid="34"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98142" y="5131811"/>
            <a:ext cx="1907338" cy="1230001"/>
            <a:chOff x="1879193" y="3693481"/>
            <a:chExt cx="2036165" cy="1313078"/>
          </a:xfrm>
        </p:grpSpPr>
        <p:grpSp>
          <p:nvGrpSpPr>
            <p:cNvPr id="5" name="组合 4"/>
            <p:cNvGrpSpPr/>
            <p:nvPr/>
          </p:nvGrpSpPr>
          <p:grpSpPr>
            <a:xfrm>
              <a:off x="1879193" y="3693481"/>
              <a:ext cx="369487" cy="1313078"/>
              <a:chOff x="6232267" y="1600338"/>
              <a:chExt cx="172034" cy="611372"/>
            </a:xfrm>
          </p:grpSpPr>
          <p:grpSp>
            <p:nvGrpSpPr>
              <p:cNvPr id="7" name="组合 6"/>
              <p:cNvGrpSpPr/>
              <p:nvPr/>
            </p:nvGrpSpPr>
            <p:grpSpPr>
              <a:xfrm rot="13239352">
                <a:off x="6232830" y="1656637"/>
                <a:ext cx="171471" cy="555073"/>
                <a:chOff x="2230038" y="5629352"/>
                <a:chExt cx="460578" cy="243835"/>
              </a:xfrm>
              <a:solidFill>
                <a:srgbClr val="FFFFFF"/>
              </a:solidFill>
            </p:grpSpPr>
            <p:sp>
              <p:nvSpPr>
                <p:cNvPr id="13" name="Freeform 809"/>
                <p:cNvSpPr>
                  <a:spLocks/>
                </p:cNvSpPr>
                <p:nvPr/>
              </p:nvSpPr>
              <p:spPr bwMode="auto">
                <a:xfrm>
                  <a:off x="2230038" y="5629352"/>
                  <a:ext cx="90309" cy="185136"/>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14" name="Freeform 810"/>
                <p:cNvSpPr>
                  <a:spLocks/>
                </p:cNvSpPr>
                <p:nvPr/>
              </p:nvSpPr>
              <p:spPr bwMode="auto">
                <a:xfrm>
                  <a:off x="2342926" y="5665475"/>
                  <a:ext cx="81278" cy="185136"/>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15" name="Freeform 811"/>
                <p:cNvSpPr>
                  <a:spLocks/>
                </p:cNvSpPr>
                <p:nvPr/>
              </p:nvSpPr>
              <p:spPr bwMode="auto">
                <a:xfrm>
                  <a:off x="2469360" y="5688051"/>
                  <a:ext cx="72248" cy="176105"/>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16" name="Freeform 812"/>
                <p:cNvSpPr>
                  <a:spLocks/>
                </p:cNvSpPr>
                <p:nvPr/>
              </p:nvSpPr>
              <p:spPr bwMode="auto">
                <a:xfrm>
                  <a:off x="2609338" y="5697082"/>
                  <a:ext cx="81278" cy="176105"/>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grpSp>
          <p:grpSp>
            <p:nvGrpSpPr>
              <p:cNvPr id="8" name="组合 7"/>
              <p:cNvGrpSpPr/>
              <p:nvPr/>
            </p:nvGrpSpPr>
            <p:grpSpPr>
              <a:xfrm rot="19551582">
                <a:off x="6232267" y="1600338"/>
                <a:ext cx="171471" cy="555073"/>
                <a:chOff x="2230038" y="5629352"/>
                <a:chExt cx="460578" cy="243835"/>
              </a:xfrm>
              <a:solidFill>
                <a:srgbClr val="FFFFFF"/>
              </a:solidFill>
            </p:grpSpPr>
            <p:sp>
              <p:nvSpPr>
                <p:cNvPr id="9" name="Freeform 809"/>
                <p:cNvSpPr>
                  <a:spLocks/>
                </p:cNvSpPr>
                <p:nvPr/>
              </p:nvSpPr>
              <p:spPr bwMode="auto">
                <a:xfrm>
                  <a:off x="2230038" y="5629352"/>
                  <a:ext cx="90309" cy="185136"/>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10" name="Freeform 810"/>
                <p:cNvSpPr>
                  <a:spLocks/>
                </p:cNvSpPr>
                <p:nvPr/>
              </p:nvSpPr>
              <p:spPr bwMode="auto">
                <a:xfrm>
                  <a:off x="2342926" y="5665475"/>
                  <a:ext cx="81278" cy="185136"/>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11" name="Freeform 811"/>
                <p:cNvSpPr>
                  <a:spLocks/>
                </p:cNvSpPr>
                <p:nvPr/>
              </p:nvSpPr>
              <p:spPr bwMode="auto">
                <a:xfrm>
                  <a:off x="2469360" y="5688051"/>
                  <a:ext cx="72248" cy="176105"/>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12" name="Freeform 812"/>
                <p:cNvSpPr>
                  <a:spLocks/>
                </p:cNvSpPr>
                <p:nvPr/>
              </p:nvSpPr>
              <p:spPr bwMode="auto">
                <a:xfrm>
                  <a:off x="2609338" y="5697082"/>
                  <a:ext cx="81278" cy="176105"/>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grpSp>
        </p:grpSp>
        <p:sp>
          <p:nvSpPr>
            <p:cNvPr id="6" name="Freeform 46"/>
            <p:cNvSpPr>
              <a:spLocks noEditPoints="1"/>
            </p:cNvSpPr>
            <p:nvPr/>
          </p:nvSpPr>
          <p:spPr bwMode="auto">
            <a:xfrm rot="3956175" flipH="1">
              <a:off x="2415675" y="3436496"/>
              <a:ext cx="1081418" cy="1917949"/>
            </a:xfrm>
            <a:custGeom>
              <a:avLst/>
              <a:gdLst>
                <a:gd name="T0" fmla="*/ 332 w 337"/>
                <a:gd name="T1" fmla="*/ 82 h 372"/>
                <a:gd name="T2" fmla="*/ 165 w 337"/>
                <a:gd name="T3" fmla="*/ 275 h 372"/>
                <a:gd name="T4" fmla="*/ 3 w 337"/>
                <a:gd name="T5" fmla="*/ 356 h 372"/>
                <a:gd name="T6" fmla="*/ 150 w 337"/>
                <a:gd name="T7" fmla="*/ 202 h 372"/>
                <a:gd name="T8" fmla="*/ 54 w 337"/>
                <a:gd name="T9" fmla="*/ 366 h 372"/>
                <a:gd name="T10" fmla="*/ 95 w 337"/>
                <a:gd name="T11" fmla="*/ 211 h 372"/>
                <a:gd name="T12" fmla="*/ 5 w 337"/>
                <a:gd name="T13" fmla="*/ 346 h 372"/>
                <a:gd name="T14" fmla="*/ 261 w 337"/>
                <a:gd name="T15" fmla="*/ 94 h 372"/>
                <a:gd name="T16" fmla="*/ 8 w 337"/>
                <a:gd name="T17" fmla="*/ 352 h 372"/>
                <a:gd name="T18" fmla="*/ 214 w 337"/>
                <a:gd name="T19" fmla="*/ 72 h 372"/>
                <a:gd name="T20" fmla="*/ 140 w 337"/>
                <a:gd name="T21" fmla="*/ 257 h 372"/>
                <a:gd name="T22" fmla="*/ 229 w 337"/>
                <a:gd name="T23" fmla="*/ 72 h 372"/>
                <a:gd name="T24" fmla="*/ 82 w 337"/>
                <a:gd name="T25" fmla="*/ 328 h 372"/>
                <a:gd name="T26" fmla="*/ 49 w 337"/>
                <a:gd name="T27" fmla="*/ 322 h 372"/>
                <a:gd name="T28" fmla="*/ 273 w 337"/>
                <a:gd name="T29" fmla="*/ 109 h 372"/>
                <a:gd name="T30" fmla="*/ 31 w 337"/>
                <a:gd name="T31" fmla="*/ 327 h 372"/>
                <a:gd name="T32" fmla="*/ 115 w 337"/>
                <a:gd name="T33" fmla="*/ 241 h 372"/>
                <a:gd name="T34" fmla="*/ 123 w 337"/>
                <a:gd name="T35" fmla="*/ 254 h 372"/>
                <a:gd name="T36" fmla="*/ 246 w 337"/>
                <a:gd name="T37" fmla="*/ 190 h 372"/>
                <a:gd name="T38" fmla="*/ 85 w 337"/>
                <a:gd name="T39" fmla="*/ 278 h 372"/>
                <a:gd name="T40" fmla="*/ 108 w 337"/>
                <a:gd name="T41" fmla="*/ 224 h 372"/>
                <a:gd name="T42" fmla="*/ 270 w 337"/>
                <a:gd name="T43" fmla="*/ 89 h 372"/>
                <a:gd name="T44" fmla="*/ 148 w 337"/>
                <a:gd name="T45" fmla="*/ 233 h 372"/>
                <a:gd name="T46" fmla="*/ 91 w 337"/>
                <a:gd name="T47" fmla="*/ 290 h 372"/>
                <a:gd name="T48" fmla="*/ 329 w 337"/>
                <a:gd name="T49" fmla="*/ 82 h 372"/>
                <a:gd name="T50" fmla="*/ 317 w 337"/>
                <a:gd name="T51" fmla="*/ 52 h 372"/>
                <a:gd name="T52" fmla="*/ 302 w 337"/>
                <a:gd name="T53" fmla="*/ 18 h 372"/>
                <a:gd name="T54" fmla="*/ 109 w 337"/>
                <a:gd name="T55" fmla="*/ 268 h 372"/>
                <a:gd name="T56" fmla="*/ 48 w 337"/>
                <a:gd name="T57" fmla="*/ 311 h 372"/>
                <a:gd name="T58" fmla="*/ 59 w 337"/>
                <a:gd name="T59" fmla="*/ 253 h 372"/>
                <a:gd name="T60" fmla="*/ 76 w 337"/>
                <a:gd name="T61" fmla="*/ 260 h 372"/>
                <a:gd name="T62" fmla="*/ 55 w 337"/>
                <a:gd name="T63" fmla="*/ 280 h 372"/>
                <a:gd name="T64" fmla="*/ 292 w 337"/>
                <a:gd name="T65" fmla="*/ 49 h 372"/>
                <a:gd name="T66" fmla="*/ 319 w 337"/>
                <a:gd name="T67" fmla="*/ 84 h 372"/>
                <a:gd name="T68" fmla="*/ 260 w 337"/>
                <a:gd name="T69" fmla="*/ 122 h 372"/>
                <a:gd name="T70" fmla="*/ 257 w 337"/>
                <a:gd name="T71" fmla="*/ 129 h 372"/>
                <a:gd name="T72" fmla="*/ 214 w 337"/>
                <a:gd name="T73" fmla="*/ 219 h 372"/>
                <a:gd name="T74" fmla="*/ 180 w 337"/>
                <a:gd name="T75" fmla="*/ 251 h 372"/>
                <a:gd name="T76" fmla="*/ 128 w 337"/>
                <a:gd name="T77" fmla="*/ 210 h 372"/>
                <a:gd name="T78" fmla="*/ 102 w 337"/>
                <a:gd name="T79" fmla="*/ 230 h 372"/>
                <a:gd name="T80" fmla="*/ 76 w 337"/>
                <a:gd name="T81" fmla="*/ 334 h 372"/>
                <a:gd name="T82" fmla="*/ 285 w 337"/>
                <a:gd name="T83" fmla="*/ 31 h 372"/>
                <a:gd name="T84" fmla="*/ 132 w 337"/>
                <a:gd name="T85" fmla="*/ 177 h 372"/>
                <a:gd name="T86" fmla="*/ 34 w 337"/>
                <a:gd name="T87" fmla="*/ 318 h 372"/>
                <a:gd name="T88" fmla="*/ 68 w 337"/>
                <a:gd name="T89" fmla="*/ 265 h 372"/>
                <a:gd name="T90" fmla="*/ 57 w 337"/>
                <a:gd name="T91" fmla="*/ 292 h 372"/>
                <a:gd name="T92" fmla="*/ 88 w 337"/>
                <a:gd name="T93" fmla="*/ 295 h 372"/>
                <a:gd name="T94" fmla="*/ 267 w 337"/>
                <a:gd name="T95" fmla="*/ 67 h 372"/>
                <a:gd name="T96" fmla="*/ 84 w 337"/>
                <a:gd name="T97" fmla="*/ 337 h 372"/>
                <a:gd name="T98" fmla="*/ 209 w 337"/>
                <a:gd name="T99" fmla="*/ 236 h 372"/>
                <a:gd name="T100" fmla="*/ 133 w 337"/>
                <a:gd name="T101" fmla="*/ 257 h 372"/>
                <a:gd name="T102" fmla="*/ 261 w 337"/>
                <a:gd name="T103" fmla="*/ 116 h 372"/>
                <a:gd name="T104" fmla="*/ 214 w 337"/>
                <a:gd name="T105" fmla="*/ 234 h 372"/>
                <a:gd name="T106" fmla="*/ 247 w 337"/>
                <a:gd name="T107" fmla="*/ 149 h 372"/>
                <a:gd name="T108" fmla="*/ 48 w 337"/>
                <a:gd name="T109" fmla="*/ 281 h 372"/>
                <a:gd name="T110" fmla="*/ 71 w 337"/>
                <a:gd name="T111" fmla="*/ 295 h 372"/>
                <a:gd name="T112" fmla="*/ 268 w 337"/>
                <a:gd name="T113" fmla="*/ 132 h 372"/>
                <a:gd name="T114" fmla="*/ 261 w 337"/>
                <a:gd name="T115" fmla="*/ 143 h 372"/>
                <a:gd name="T116" fmla="*/ 274 w 337"/>
                <a:gd name="T117" fmla="*/ 146 h 372"/>
                <a:gd name="T118" fmla="*/ 260 w 337"/>
                <a:gd name="T119" fmla="*/ 58 h 372"/>
                <a:gd name="T120" fmla="*/ 285 w 337"/>
                <a:gd name="T121" fmla="*/ 82 h 372"/>
                <a:gd name="T122" fmla="*/ 256 w 337"/>
                <a:gd name="T123" fmla="*/ 173 h 372"/>
                <a:gd name="T124" fmla="*/ 230 w 337"/>
                <a:gd name="T125" fmla="*/ 17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7" h="372">
                  <a:moveTo>
                    <a:pt x="246" y="92"/>
                  </a:moveTo>
                  <a:lnTo>
                    <a:pt x="246" y="92"/>
                  </a:lnTo>
                  <a:lnTo>
                    <a:pt x="244" y="92"/>
                  </a:lnTo>
                  <a:lnTo>
                    <a:pt x="244" y="92"/>
                  </a:lnTo>
                  <a:lnTo>
                    <a:pt x="234" y="88"/>
                  </a:lnTo>
                  <a:lnTo>
                    <a:pt x="234" y="88"/>
                  </a:lnTo>
                  <a:lnTo>
                    <a:pt x="220" y="82"/>
                  </a:lnTo>
                  <a:lnTo>
                    <a:pt x="220" y="82"/>
                  </a:lnTo>
                  <a:lnTo>
                    <a:pt x="210" y="79"/>
                  </a:lnTo>
                  <a:lnTo>
                    <a:pt x="210" y="79"/>
                  </a:lnTo>
                  <a:lnTo>
                    <a:pt x="209" y="78"/>
                  </a:lnTo>
                  <a:lnTo>
                    <a:pt x="207" y="76"/>
                  </a:lnTo>
                  <a:lnTo>
                    <a:pt x="207" y="76"/>
                  </a:lnTo>
                  <a:lnTo>
                    <a:pt x="206" y="76"/>
                  </a:lnTo>
                  <a:lnTo>
                    <a:pt x="206" y="76"/>
                  </a:lnTo>
                  <a:lnTo>
                    <a:pt x="204" y="75"/>
                  </a:lnTo>
                  <a:lnTo>
                    <a:pt x="204" y="74"/>
                  </a:lnTo>
                  <a:lnTo>
                    <a:pt x="204" y="74"/>
                  </a:lnTo>
                  <a:lnTo>
                    <a:pt x="206" y="72"/>
                  </a:lnTo>
                  <a:lnTo>
                    <a:pt x="206" y="72"/>
                  </a:lnTo>
                  <a:lnTo>
                    <a:pt x="207" y="69"/>
                  </a:lnTo>
                  <a:lnTo>
                    <a:pt x="207" y="69"/>
                  </a:lnTo>
                  <a:lnTo>
                    <a:pt x="210" y="67"/>
                  </a:lnTo>
                  <a:lnTo>
                    <a:pt x="210" y="67"/>
                  </a:lnTo>
                  <a:lnTo>
                    <a:pt x="217" y="59"/>
                  </a:lnTo>
                  <a:lnTo>
                    <a:pt x="217" y="59"/>
                  </a:lnTo>
                  <a:lnTo>
                    <a:pt x="233" y="45"/>
                  </a:lnTo>
                  <a:lnTo>
                    <a:pt x="233" y="45"/>
                  </a:lnTo>
                  <a:lnTo>
                    <a:pt x="248" y="30"/>
                  </a:lnTo>
                  <a:lnTo>
                    <a:pt x="248" y="30"/>
                  </a:lnTo>
                  <a:lnTo>
                    <a:pt x="257" y="22"/>
                  </a:lnTo>
                  <a:lnTo>
                    <a:pt x="257" y="22"/>
                  </a:lnTo>
                  <a:lnTo>
                    <a:pt x="265" y="14"/>
                  </a:lnTo>
                  <a:lnTo>
                    <a:pt x="265" y="14"/>
                  </a:lnTo>
                  <a:lnTo>
                    <a:pt x="274" y="7"/>
                  </a:lnTo>
                  <a:lnTo>
                    <a:pt x="274" y="7"/>
                  </a:lnTo>
                  <a:lnTo>
                    <a:pt x="278" y="5"/>
                  </a:lnTo>
                  <a:lnTo>
                    <a:pt x="278" y="5"/>
                  </a:lnTo>
                  <a:lnTo>
                    <a:pt x="285" y="4"/>
                  </a:lnTo>
                  <a:lnTo>
                    <a:pt x="285" y="4"/>
                  </a:lnTo>
                  <a:lnTo>
                    <a:pt x="301" y="0"/>
                  </a:lnTo>
                  <a:lnTo>
                    <a:pt x="301" y="0"/>
                  </a:lnTo>
                  <a:lnTo>
                    <a:pt x="305" y="0"/>
                  </a:lnTo>
                  <a:lnTo>
                    <a:pt x="305" y="0"/>
                  </a:lnTo>
                  <a:lnTo>
                    <a:pt x="307" y="0"/>
                  </a:lnTo>
                  <a:lnTo>
                    <a:pt x="308" y="3"/>
                  </a:lnTo>
                  <a:lnTo>
                    <a:pt x="308" y="3"/>
                  </a:lnTo>
                  <a:lnTo>
                    <a:pt x="311" y="10"/>
                  </a:lnTo>
                  <a:lnTo>
                    <a:pt x="311" y="10"/>
                  </a:lnTo>
                  <a:lnTo>
                    <a:pt x="315" y="24"/>
                  </a:lnTo>
                  <a:lnTo>
                    <a:pt x="315" y="24"/>
                  </a:lnTo>
                  <a:lnTo>
                    <a:pt x="321" y="45"/>
                  </a:lnTo>
                  <a:lnTo>
                    <a:pt x="321" y="45"/>
                  </a:lnTo>
                  <a:lnTo>
                    <a:pt x="324" y="54"/>
                  </a:lnTo>
                  <a:lnTo>
                    <a:pt x="324" y="54"/>
                  </a:lnTo>
                  <a:lnTo>
                    <a:pt x="328" y="67"/>
                  </a:lnTo>
                  <a:lnTo>
                    <a:pt x="328" y="67"/>
                  </a:lnTo>
                  <a:lnTo>
                    <a:pt x="332" y="82"/>
                  </a:lnTo>
                  <a:lnTo>
                    <a:pt x="332" y="82"/>
                  </a:lnTo>
                  <a:lnTo>
                    <a:pt x="337" y="96"/>
                  </a:lnTo>
                  <a:lnTo>
                    <a:pt x="337" y="96"/>
                  </a:lnTo>
                  <a:lnTo>
                    <a:pt x="337" y="102"/>
                  </a:lnTo>
                  <a:lnTo>
                    <a:pt x="337" y="102"/>
                  </a:lnTo>
                  <a:lnTo>
                    <a:pt x="335" y="103"/>
                  </a:lnTo>
                  <a:lnTo>
                    <a:pt x="334" y="103"/>
                  </a:lnTo>
                  <a:lnTo>
                    <a:pt x="334" y="103"/>
                  </a:lnTo>
                  <a:lnTo>
                    <a:pt x="331" y="105"/>
                  </a:lnTo>
                  <a:lnTo>
                    <a:pt x="331" y="105"/>
                  </a:lnTo>
                  <a:lnTo>
                    <a:pt x="321" y="112"/>
                  </a:lnTo>
                  <a:lnTo>
                    <a:pt x="321" y="112"/>
                  </a:lnTo>
                  <a:lnTo>
                    <a:pt x="319" y="113"/>
                  </a:lnTo>
                  <a:lnTo>
                    <a:pt x="318" y="113"/>
                  </a:lnTo>
                  <a:lnTo>
                    <a:pt x="318" y="113"/>
                  </a:lnTo>
                  <a:lnTo>
                    <a:pt x="317" y="113"/>
                  </a:lnTo>
                  <a:lnTo>
                    <a:pt x="317" y="113"/>
                  </a:lnTo>
                  <a:lnTo>
                    <a:pt x="312" y="116"/>
                  </a:lnTo>
                  <a:lnTo>
                    <a:pt x="312" y="116"/>
                  </a:lnTo>
                  <a:lnTo>
                    <a:pt x="311" y="116"/>
                  </a:lnTo>
                  <a:lnTo>
                    <a:pt x="310" y="116"/>
                  </a:lnTo>
                  <a:lnTo>
                    <a:pt x="310" y="116"/>
                  </a:lnTo>
                  <a:lnTo>
                    <a:pt x="308" y="115"/>
                  </a:lnTo>
                  <a:lnTo>
                    <a:pt x="308" y="115"/>
                  </a:lnTo>
                  <a:lnTo>
                    <a:pt x="307" y="115"/>
                  </a:lnTo>
                  <a:lnTo>
                    <a:pt x="307" y="115"/>
                  </a:lnTo>
                  <a:lnTo>
                    <a:pt x="300" y="113"/>
                  </a:lnTo>
                  <a:lnTo>
                    <a:pt x="300" y="113"/>
                  </a:lnTo>
                  <a:lnTo>
                    <a:pt x="292" y="113"/>
                  </a:lnTo>
                  <a:lnTo>
                    <a:pt x="292" y="113"/>
                  </a:lnTo>
                  <a:lnTo>
                    <a:pt x="292" y="115"/>
                  </a:lnTo>
                  <a:lnTo>
                    <a:pt x="292" y="115"/>
                  </a:lnTo>
                  <a:lnTo>
                    <a:pt x="291" y="119"/>
                  </a:lnTo>
                  <a:lnTo>
                    <a:pt x="291" y="119"/>
                  </a:lnTo>
                  <a:lnTo>
                    <a:pt x="287" y="128"/>
                  </a:lnTo>
                  <a:lnTo>
                    <a:pt x="283" y="138"/>
                  </a:lnTo>
                  <a:lnTo>
                    <a:pt x="283" y="138"/>
                  </a:lnTo>
                  <a:lnTo>
                    <a:pt x="275" y="152"/>
                  </a:lnTo>
                  <a:lnTo>
                    <a:pt x="275" y="152"/>
                  </a:lnTo>
                  <a:lnTo>
                    <a:pt x="265" y="170"/>
                  </a:lnTo>
                  <a:lnTo>
                    <a:pt x="265" y="170"/>
                  </a:lnTo>
                  <a:lnTo>
                    <a:pt x="248" y="199"/>
                  </a:lnTo>
                  <a:lnTo>
                    <a:pt x="248" y="199"/>
                  </a:lnTo>
                  <a:lnTo>
                    <a:pt x="237" y="217"/>
                  </a:lnTo>
                  <a:lnTo>
                    <a:pt x="237" y="217"/>
                  </a:lnTo>
                  <a:lnTo>
                    <a:pt x="227" y="233"/>
                  </a:lnTo>
                  <a:lnTo>
                    <a:pt x="227" y="233"/>
                  </a:lnTo>
                  <a:lnTo>
                    <a:pt x="221" y="238"/>
                  </a:lnTo>
                  <a:lnTo>
                    <a:pt x="221" y="238"/>
                  </a:lnTo>
                  <a:lnTo>
                    <a:pt x="213" y="247"/>
                  </a:lnTo>
                  <a:lnTo>
                    <a:pt x="213" y="247"/>
                  </a:lnTo>
                  <a:lnTo>
                    <a:pt x="203" y="254"/>
                  </a:lnTo>
                  <a:lnTo>
                    <a:pt x="203" y="254"/>
                  </a:lnTo>
                  <a:lnTo>
                    <a:pt x="194" y="261"/>
                  </a:lnTo>
                  <a:lnTo>
                    <a:pt x="194" y="261"/>
                  </a:lnTo>
                  <a:lnTo>
                    <a:pt x="184" y="268"/>
                  </a:lnTo>
                  <a:lnTo>
                    <a:pt x="184" y="268"/>
                  </a:lnTo>
                  <a:lnTo>
                    <a:pt x="175" y="273"/>
                  </a:lnTo>
                  <a:lnTo>
                    <a:pt x="165" y="275"/>
                  </a:lnTo>
                  <a:lnTo>
                    <a:pt x="165" y="275"/>
                  </a:lnTo>
                  <a:lnTo>
                    <a:pt x="156" y="275"/>
                  </a:lnTo>
                  <a:lnTo>
                    <a:pt x="148" y="274"/>
                  </a:lnTo>
                  <a:lnTo>
                    <a:pt x="148" y="274"/>
                  </a:lnTo>
                  <a:lnTo>
                    <a:pt x="140" y="270"/>
                  </a:lnTo>
                  <a:lnTo>
                    <a:pt x="140" y="270"/>
                  </a:lnTo>
                  <a:lnTo>
                    <a:pt x="139" y="267"/>
                  </a:lnTo>
                  <a:lnTo>
                    <a:pt x="136" y="264"/>
                  </a:lnTo>
                  <a:lnTo>
                    <a:pt x="136" y="264"/>
                  </a:lnTo>
                  <a:lnTo>
                    <a:pt x="133" y="261"/>
                  </a:lnTo>
                  <a:lnTo>
                    <a:pt x="133" y="261"/>
                  </a:lnTo>
                  <a:lnTo>
                    <a:pt x="132" y="260"/>
                  </a:lnTo>
                  <a:lnTo>
                    <a:pt x="132" y="260"/>
                  </a:lnTo>
                  <a:lnTo>
                    <a:pt x="128" y="261"/>
                  </a:lnTo>
                  <a:lnTo>
                    <a:pt x="128" y="261"/>
                  </a:lnTo>
                  <a:lnTo>
                    <a:pt x="126" y="261"/>
                  </a:lnTo>
                  <a:lnTo>
                    <a:pt x="126" y="261"/>
                  </a:lnTo>
                  <a:lnTo>
                    <a:pt x="121" y="273"/>
                  </a:lnTo>
                  <a:lnTo>
                    <a:pt x="121" y="273"/>
                  </a:lnTo>
                  <a:lnTo>
                    <a:pt x="112" y="292"/>
                  </a:lnTo>
                  <a:lnTo>
                    <a:pt x="112" y="292"/>
                  </a:lnTo>
                  <a:lnTo>
                    <a:pt x="111" y="302"/>
                  </a:lnTo>
                  <a:lnTo>
                    <a:pt x="111" y="302"/>
                  </a:lnTo>
                  <a:lnTo>
                    <a:pt x="103" y="328"/>
                  </a:lnTo>
                  <a:lnTo>
                    <a:pt x="103" y="328"/>
                  </a:lnTo>
                  <a:lnTo>
                    <a:pt x="101" y="338"/>
                  </a:lnTo>
                  <a:lnTo>
                    <a:pt x="101" y="338"/>
                  </a:lnTo>
                  <a:lnTo>
                    <a:pt x="95" y="348"/>
                  </a:lnTo>
                  <a:lnTo>
                    <a:pt x="95" y="348"/>
                  </a:lnTo>
                  <a:lnTo>
                    <a:pt x="95" y="348"/>
                  </a:lnTo>
                  <a:lnTo>
                    <a:pt x="95" y="348"/>
                  </a:lnTo>
                  <a:lnTo>
                    <a:pt x="94" y="349"/>
                  </a:lnTo>
                  <a:lnTo>
                    <a:pt x="92" y="351"/>
                  </a:lnTo>
                  <a:lnTo>
                    <a:pt x="92" y="351"/>
                  </a:lnTo>
                  <a:lnTo>
                    <a:pt x="91" y="355"/>
                  </a:lnTo>
                  <a:lnTo>
                    <a:pt x="91" y="355"/>
                  </a:lnTo>
                  <a:lnTo>
                    <a:pt x="85" y="361"/>
                  </a:lnTo>
                  <a:lnTo>
                    <a:pt x="79" y="366"/>
                  </a:lnTo>
                  <a:lnTo>
                    <a:pt x="79" y="366"/>
                  </a:lnTo>
                  <a:lnTo>
                    <a:pt x="74" y="371"/>
                  </a:lnTo>
                  <a:lnTo>
                    <a:pt x="74" y="371"/>
                  </a:lnTo>
                  <a:lnTo>
                    <a:pt x="71" y="372"/>
                  </a:lnTo>
                  <a:lnTo>
                    <a:pt x="68" y="372"/>
                  </a:lnTo>
                  <a:lnTo>
                    <a:pt x="68" y="372"/>
                  </a:lnTo>
                  <a:lnTo>
                    <a:pt x="55" y="369"/>
                  </a:lnTo>
                  <a:lnTo>
                    <a:pt x="55" y="369"/>
                  </a:lnTo>
                  <a:lnTo>
                    <a:pt x="40" y="365"/>
                  </a:lnTo>
                  <a:lnTo>
                    <a:pt x="40" y="365"/>
                  </a:lnTo>
                  <a:lnTo>
                    <a:pt x="27" y="362"/>
                  </a:lnTo>
                  <a:lnTo>
                    <a:pt x="27" y="362"/>
                  </a:lnTo>
                  <a:lnTo>
                    <a:pt x="17" y="361"/>
                  </a:lnTo>
                  <a:lnTo>
                    <a:pt x="17" y="361"/>
                  </a:lnTo>
                  <a:lnTo>
                    <a:pt x="8" y="359"/>
                  </a:lnTo>
                  <a:lnTo>
                    <a:pt x="8" y="359"/>
                  </a:lnTo>
                  <a:lnTo>
                    <a:pt x="5" y="359"/>
                  </a:lnTo>
                  <a:lnTo>
                    <a:pt x="5" y="359"/>
                  </a:lnTo>
                  <a:lnTo>
                    <a:pt x="4" y="358"/>
                  </a:lnTo>
                  <a:lnTo>
                    <a:pt x="4" y="358"/>
                  </a:lnTo>
                  <a:lnTo>
                    <a:pt x="3" y="356"/>
                  </a:lnTo>
                  <a:lnTo>
                    <a:pt x="3" y="356"/>
                  </a:lnTo>
                  <a:lnTo>
                    <a:pt x="1" y="354"/>
                  </a:lnTo>
                  <a:lnTo>
                    <a:pt x="1" y="354"/>
                  </a:lnTo>
                  <a:lnTo>
                    <a:pt x="1" y="352"/>
                  </a:lnTo>
                  <a:lnTo>
                    <a:pt x="1" y="352"/>
                  </a:lnTo>
                  <a:lnTo>
                    <a:pt x="0" y="349"/>
                  </a:lnTo>
                  <a:lnTo>
                    <a:pt x="0" y="349"/>
                  </a:lnTo>
                  <a:lnTo>
                    <a:pt x="1" y="341"/>
                  </a:lnTo>
                  <a:lnTo>
                    <a:pt x="1" y="341"/>
                  </a:lnTo>
                  <a:lnTo>
                    <a:pt x="4" y="328"/>
                  </a:lnTo>
                  <a:lnTo>
                    <a:pt x="4" y="328"/>
                  </a:lnTo>
                  <a:lnTo>
                    <a:pt x="7" y="311"/>
                  </a:lnTo>
                  <a:lnTo>
                    <a:pt x="7" y="311"/>
                  </a:lnTo>
                  <a:lnTo>
                    <a:pt x="8" y="307"/>
                  </a:lnTo>
                  <a:lnTo>
                    <a:pt x="8" y="307"/>
                  </a:lnTo>
                  <a:lnTo>
                    <a:pt x="11" y="295"/>
                  </a:lnTo>
                  <a:lnTo>
                    <a:pt x="11" y="295"/>
                  </a:lnTo>
                  <a:lnTo>
                    <a:pt x="20" y="267"/>
                  </a:lnTo>
                  <a:lnTo>
                    <a:pt x="20" y="267"/>
                  </a:lnTo>
                  <a:lnTo>
                    <a:pt x="27" y="251"/>
                  </a:lnTo>
                  <a:lnTo>
                    <a:pt x="34" y="236"/>
                  </a:lnTo>
                  <a:lnTo>
                    <a:pt x="34" y="236"/>
                  </a:lnTo>
                  <a:lnTo>
                    <a:pt x="38" y="230"/>
                  </a:lnTo>
                  <a:lnTo>
                    <a:pt x="38" y="230"/>
                  </a:lnTo>
                  <a:lnTo>
                    <a:pt x="47" y="214"/>
                  </a:lnTo>
                  <a:lnTo>
                    <a:pt x="47" y="214"/>
                  </a:lnTo>
                  <a:lnTo>
                    <a:pt x="49" y="209"/>
                  </a:lnTo>
                  <a:lnTo>
                    <a:pt x="49" y="209"/>
                  </a:lnTo>
                  <a:lnTo>
                    <a:pt x="54" y="202"/>
                  </a:lnTo>
                  <a:lnTo>
                    <a:pt x="59" y="194"/>
                  </a:lnTo>
                  <a:lnTo>
                    <a:pt x="59" y="194"/>
                  </a:lnTo>
                  <a:lnTo>
                    <a:pt x="71" y="183"/>
                  </a:lnTo>
                  <a:lnTo>
                    <a:pt x="71" y="183"/>
                  </a:lnTo>
                  <a:lnTo>
                    <a:pt x="76" y="179"/>
                  </a:lnTo>
                  <a:lnTo>
                    <a:pt x="82" y="175"/>
                  </a:lnTo>
                  <a:lnTo>
                    <a:pt x="82" y="175"/>
                  </a:lnTo>
                  <a:lnTo>
                    <a:pt x="92" y="170"/>
                  </a:lnTo>
                  <a:lnTo>
                    <a:pt x="92" y="170"/>
                  </a:lnTo>
                  <a:lnTo>
                    <a:pt x="101" y="167"/>
                  </a:lnTo>
                  <a:lnTo>
                    <a:pt x="101" y="167"/>
                  </a:lnTo>
                  <a:lnTo>
                    <a:pt x="105" y="166"/>
                  </a:lnTo>
                  <a:lnTo>
                    <a:pt x="105" y="166"/>
                  </a:lnTo>
                  <a:lnTo>
                    <a:pt x="116" y="165"/>
                  </a:lnTo>
                  <a:lnTo>
                    <a:pt x="116" y="165"/>
                  </a:lnTo>
                  <a:lnTo>
                    <a:pt x="121" y="165"/>
                  </a:lnTo>
                  <a:lnTo>
                    <a:pt x="121" y="165"/>
                  </a:lnTo>
                  <a:lnTo>
                    <a:pt x="125" y="165"/>
                  </a:lnTo>
                  <a:lnTo>
                    <a:pt x="125" y="165"/>
                  </a:lnTo>
                  <a:lnTo>
                    <a:pt x="130" y="166"/>
                  </a:lnTo>
                  <a:lnTo>
                    <a:pt x="130" y="166"/>
                  </a:lnTo>
                  <a:lnTo>
                    <a:pt x="136" y="166"/>
                  </a:lnTo>
                  <a:lnTo>
                    <a:pt x="136" y="166"/>
                  </a:lnTo>
                  <a:lnTo>
                    <a:pt x="140" y="167"/>
                  </a:lnTo>
                  <a:lnTo>
                    <a:pt x="143" y="170"/>
                  </a:lnTo>
                  <a:lnTo>
                    <a:pt x="143" y="170"/>
                  </a:lnTo>
                  <a:lnTo>
                    <a:pt x="146" y="177"/>
                  </a:lnTo>
                  <a:lnTo>
                    <a:pt x="149" y="184"/>
                  </a:lnTo>
                  <a:lnTo>
                    <a:pt x="149" y="184"/>
                  </a:lnTo>
                  <a:lnTo>
                    <a:pt x="150" y="202"/>
                  </a:lnTo>
                  <a:lnTo>
                    <a:pt x="150" y="202"/>
                  </a:lnTo>
                  <a:lnTo>
                    <a:pt x="152" y="207"/>
                  </a:lnTo>
                  <a:lnTo>
                    <a:pt x="152" y="207"/>
                  </a:lnTo>
                  <a:lnTo>
                    <a:pt x="152" y="211"/>
                  </a:lnTo>
                  <a:lnTo>
                    <a:pt x="152" y="211"/>
                  </a:lnTo>
                  <a:lnTo>
                    <a:pt x="153" y="217"/>
                  </a:lnTo>
                  <a:lnTo>
                    <a:pt x="153" y="217"/>
                  </a:lnTo>
                  <a:lnTo>
                    <a:pt x="155" y="219"/>
                  </a:lnTo>
                  <a:lnTo>
                    <a:pt x="155" y="219"/>
                  </a:lnTo>
                  <a:lnTo>
                    <a:pt x="157" y="221"/>
                  </a:lnTo>
                  <a:lnTo>
                    <a:pt x="162" y="224"/>
                  </a:lnTo>
                  <a:lnTo>
                    <a:pt x="162" y="224"/>
                  </a:lnTo>
                  <a:lnTo>
                    <a:pt x="166" y="227"/>
                  </a:lnTo>
                  <a:lnTo>
                    <a:pt x="166" y="227"/>
                  </a:lnTo>
                  <a:lnTo>
                    <a:pt x="167" y="226"/>
                  </a:lnTo>
                  <a:lnTo>
                    <a:pt x="167" y="226"/>
                  </a:lnTo>
                  <a:lnTo>
                    <a:pt x="175" y="221"/>
                  </a:lnTo>
                  <a:lnTo>
                    <a:pt x="180" y="214"/>
                  </a:lnTo>
                  <a:lnTo>
                    <a:pt x="180" y="214"/>
                  </a:lnTo>
                  <a:lnTo>
                    <a:pt x="190" y="199"/>
                  </a:lnTo>
                  <a:lnTo>
                    <a:pt x="190" y="199"/>
                  </a:lnTo>
                  <a:lnTo>
                    <a:pt x="199" y="184"/>
                  </a:lnTo>
                  <a:lnTo>
                    <a:pt x="199" y="184"/>
                  </a:lnTo>
                  <a:lnTo>
                    <a:pt x="207" y="173"/>
                  </a:lnTo>
                  <a:lnTo>
                    <a:pt x="207" y="173"/>
                  </a:lnTo>
                  <a:lnTo>
                    <a:pt x="213" y="160"/>
                  </a:lnTo>
                  <a:lnTo>
                    <a:pt x="213" y="160"/>
                  </a:lnTo>
                  <a:lnTo>
                    <a:pt x="226" y="133"/>
                  </a:lnTo>
                  <a:lnTo>
                    <a:pt x="226" y="133"/>
                  </a:lnTo>
                  <a:lnTo>
                    <a:pt x="237" y="113"/>
                  </a:lnTo>
                  <a:lnTo>
                    <a:pt x="237" y="113"/>
                  </a:lnTo>
                  <a:lnTo>
                    <a:pt x="243" y="101"/>
                  </a:lnTo>
                  <a:lnTo>
                    <a:pt x="243" y="101"/>
                  </a:lnTo>
                  <a:lnTo>
                    <a:pt x="244" y="98"/>
                  </a:lnTo>
                  <a:lnTo>
                    <a:pt x="246" y="95"/>
                  </a:lnTo>
                  <a:lnTo>
                    <a:pt x="246" y="95"/>
                  </a:lnTo>
                  <a:lnTo>
                    <a:pt x="246" y="92"/>
                  </a:lnTo>
                  <a:lnTo>
                    <a:pt x="246" y="92"/>
                  </a:lnTo>
                  <a:close/>
                  <a:moveTo>
                    <a:pt x="54" y="254"/>
                  </a:moveTo>
                  <a:lnTo>
                    <a:pt x="54" y="254"/>
                  </a:lnTo>
                  <a:lnTo>
                    <a:pt x="55" y="251"/>
                  </a:lnTo>
                  <a:lnTo>
                    <a:pt x="55" y="251"/>
                  </a:lnTo>
                  <a:lnTo>
                    <a:pt x="54" y="254"/>
                  </a:lnTo>
                  <a:lnTo>
                    <a:pt x="54" y="254"/>
                  </a:lnTo>
                  <a:lnTo>
                    <a:pt x="54" y="256"/>
                  </a:lnTo>
                  <a:lnTo>
                    <a:pt x="54" y="256"/>
                  </a:lnTo>
                  <a:lnTo>
                    <a:pt x="54" y="256"/>
                  </a:lnTo>
                  <a:lnTo>
                    <a:pt x="54" y="256"/>
                  </a:lnTo>
                  <a:lnTo>
                    <a:pt x="54" y="254"/>
                  </a:lnTo>
                  <a:lnTo>
                    <a:pt x="54" y="254"/>
                  </a:lnTo>
                  <a:close/>
                  <a:moveTo>
                    <a:pt x="67" y="369"/>
                  </a:moveTo>
                  <a:lnTo>
                    <a:pt x="67" y="369"/>
                  </a:lnTo>
                  <a:lnTo>
                    <a:pt x="65" y="369"/>
                  </a:lnTo>
                  <a:lnTo>
                    <a:pt x="65" y="369"/>
                  </a:lnTo>
                  <a:lnTo>
                    <a:pt x="55" y="366"/>
                  </a:lnTo>
                  <a:lnTo>
                    <a:pt x="55" y="366"/>
                  </a:lnTo>
                  <a:lnTo>
                    <a:pt x="52" y="366"/>
                  </a:lnTo>
                  <a:lnTo>
                    <a:pt x="52" y="366"/>
                  </a:lnTo>
                  <a:lnTo>
                    <a:pt x="54" y="366"/>
                  </a:lnTo>
                  <a:lnTo>
                    <a:pt x="54" y="366"/>
                  </a:lnTo>
                  <a:lnTo>
                    <a:pt x="65" y="369"/>
                  </a:lnTo>
                  <a:lnTo>
                    <a:pt x="65" y="369"/>
                  </a:lnTo>
                  <a:lnTo>
                    <a:pt x="67" y="369"/>
                  </a:lnTo>
                  <a:lnTo>
                    <a:pt x="67" y="369"/>
                  </a:lnTo>
                  <a:lnTo>
                    <a:pt x="67" y="369"/>
                  </a:lnTo>
                  <a:lnTo>
                    <a:pt x="67" y="369"/>
                  </a:lnTo>
                  <a:lnTo>
                    <a:pt x="68" y="371"/>
                  </a:lnTo>
                  <a:lnTo>
                    <a:pt x="68" y="371"/>
                  </a:lnTo>
                  <a:lnTo>
                    <a:pt x="71" y="371"/>
                  </a:lnTo>
                  <a:lnTo>
                    <a:pt x="72" y="369"/>
                  </a:lnTo>
                  <a:lnTo>
                    <a:pt x="72" y="369"/>
                  </a:lnTo>
                  <a:lnTo>
                    <a:pt x="78" y="364"/>
                  </a:lnTo>
                  <a:lnTo>
                    <a:pt x="78" y="364"/>
                  </a:lnTo>
                  <a:lnTo>
                    <a:pt x="86" y="356"/>
                  </a:lnTo>
                  <a:lnTo>
                    <a:pt x="86" y="356"/>
                  </a:lnTo>
                  <a:lnTo>
                    <a:pt x="86" y="355"/>
                  </a:lnTo>
                  <a:lnTo>
                    <a:pt x="86" y="355"/>
                  </a:lnTo>
                  <a:lnTo>
                    <a:pt x="85" y="356"/>
                  </a:lnTo>
                  <a:lnTo>
                    <a:pt x="85" y="356"/>
                  </a:lnTo>
                  <a:lnTo>
                    <a:pt x="82" y="358"/>
                  </a:lnTo>
                  <a:lnTo>
                    <a:pt x="82" y="358"/>
                  </a:lnTo>
                  <a:lnTo>
                    <a:pt x="72" y="368"/>
                  </a:lnTo>
                  <a:lnTo>
                    <a:pt x="72" y="368"/>
                  </a:lnTo>
                  <a:lnTo>
                    <a:pt x="69" y="369"/>
                  </a:lnTo>
                  <a:lnTo>
                    <a:pt x="67" y="369"/>
                  </a:lnTo>
                  <a:lnTo>
                    <a:pt x="67" y="369"/>
                  </a:lnTo>
                  <a:close/>
                  <a:moveTo>
                    <a:pt x="94" y="211"/>
                  </a:moveTo>
                  <a:lnTo>
                    <a:pt x="94" y="211"/>
                  </a:lnTo>
                  <a:lnTo>
                    <a:pt x="91" y="209"/>
                  </a:lnTo>
                  <a:lnTo>
                    <a:pt x="91" y="209"/>
                  </a:lnTo>
                  <a:lnTo>
                    <a:pt x="89" y="210"/>
                  </a:lnTo>
                  <a:lnTo>
                    <a:pt x="89" y="210"/>
                  </a:lnTo>
                  <a:lnTo>
                    <a:pt x="91" y="211"/>
                  </a:lnTo>
                  <a:lnTo>
                    <a:pt x="91" y="211"/>
                  </a:lnTo>
                  <a:lnTo>
                    <a:pt x="91" y="213"/>
                  </a:lnTo>
                  <a:lnTo>
                    <a:pt x="91" y="213"/>
                  </a:lnTo>
                  <a:lnTo>
                    <a:pt x="92" y="211"/>
                  </a:lnTo>
                  <a:lnTo>
                    <a:pt x="94" y="211"/>
                  </a:lnTo>
                  <a:lnTo>
                    <a:pt x="94" y="211"/>
                  </a:lnTo>
                  <a:lnTo>
                    <a:pt x="94" y="213"/>
                  </a:lnTo>
                  <a:lnTo>
                    <a:pt x="94" y="214"/>
                  </a:lnTo>
                  <a:lnTo>
                    <a:pt x="94" y="214"/>
                  </a:lnTo>
                  <a:lnTo>
                    <a:pt x="94" y="216"/>
                  </a:lnTo>
                  <a:lnTo>
                    <a:pt x="94" y="216"/>
                  </a:lnTo>
                  <a:lnTo>
                    <a:pt x="94" y="217"/>
                  </a:lnTo>
                  <a:lnTo>
                    <a:pt x="94" y="217"/>
                  </a:lnTo>
                  <a:lnTo>
                    <a:pt x="95" y="220"/>
                  </a:lnTo>
                  <a:lnTo>
                    <a:pt x="95" y="220"/>
                  </a:lnTo>
                  <a:lnTo>
                    <a:pt x="96" y="219"/>
                  </a:lnTo>
                  <a:lnTo>
                    <a:pt x="96" y="219"/>
                  </a:lnTo>
                  <a:lnTo>
                    <a:pt x="95" y="217"/>
                  </a:lnTo>
                  <a:lnTo>
                    <a:pt x="96" y="216"/>
                  </a:lnTo>
                  <a:lnTo>
                    <a:pt x="96" y="216"/>
                  </a:lnTo>
                  <a:lnTo>
                    <a:pt x="98" y="214"/>
                  </a:lnTo>
                  <a:lnTo>
                    <a:pt x="98" y="214"/>
                  </a:lnTo>
                  <a:lnTo>
                    <a:pt x="98" y="213"/>
                  </a:lnTo>
                  <a:lnTo>
                    <a:pt x="98" y="210"/>
                  </a:lnTo>
                  <a:lnTo>
                    <a:pt x="98" y="210"/>
                  </a:lnTo>
                  <a:lnTo>
                    <a:pt x="95" y="211"/>
                  </a:lnTo>
                  <a:lnTo>
                    <a:pt x="94" y="211"/>
                  </a:lnTo>
                  <a:lnTo>
                    <a:pt x="94" y="211"/>
                  </a:lnTo>
                  <a:close/>
                  <a:moveTo>
                    <a:pt x="27" y="317"/>
                  </a:moveTo>
                  <a:lnTo>
                    <a:pt x="27" y="317"/>
                  </a:lnTo>
                  <a:lnTo>
                    <a:pt x="25" y="315"/>
                  </a:lnTo>
                  <a:lnTo>
                    <a:pt x="27" y="314"/>
                  </a:lnTo>
                  <a:lnTo>
                    <a:pt x="27" y="314"/>
                  </a:lnTo>
                  <a:lnTo>
                    <a:pt x="28" y="311"/>
                  </a:lnTo>
                  <a:lnTo>
                    <a:pt x="28" y="311"/>
                  </a:lnTo>
                  <a:lnTo>
                    <a:pt x="31" y="302"/>
                  </a:lnTo>
                  <a:lnTo>
                    <a:pt x="31" y="302"/>
                  </a:lnTo>
                  <a:lnTo>
                    <a:pt x="32" y="291"/>
                  </a:lnTo>
                  <a:lnTo>
                    <a:pt x="32" y="291"/>
                  </a:lnTo>
                  <a:lnTo>
                    <a:pt x="38" y="273"/>
                  </a:lnTo>
                  <a:lnTo>
                    <a:pt x="47" y="254"/>
                  </a:lnTo>
                  <a:lnTo>
                    <a:pt x="47" y="254"/>
                  </a:lnTo>
                  <a:lnTo>
                    <a:pt x="59" y="230"/>
                  </a:lnTo>
                  <a:lnTo>
                    <a:pt x="59" y="230"/>
                  </a:lnTo>
                  <a:lnTo>
                    <a:pt x="75" y="204"/>
                  </a:lnTo>
                  <a:lnTo>
                    <a:pt x="75" y="204"/>
                  </a:lnTo>
                  <a:lnTo>
                    <a:pt x="81" y="196"/>
                  </a:lnTo>
                  <a:lnTo>
                    <a:pt x="81" y="196"/>
                  </a:lnTo>
                  <a:lnTo>
                    <a:pt x="89" y="186"/>
                  </a:lnTo>
                  <a:lnTo>
                    <a:pt x="89" y="186"/>
                  </a:lnTo>
                  <a:lnTo>
                    <a:pt x="95" y="180"/>
                  </a:lnTo>
                  <a:lnTo>
                    <a:pt x="102" y="175"/>
                  </a:lnTo>
                  <a:lnTo>
                    <a:pt x="102" y="175"/>
                  </a:lnTo>
                  <a:lnTo>
                    <a:pt x="102" y="173"/>
                  </a:lnTo>
                  <a:lnTo>
                    <a:pt x="102" y="173"/>
                  </a:lnTo>
                  <a:lnTo>
                    <a:pt x="102" y="173"/>
                  </a:lnTo>
                  <a:lnTo>
                    <a:pt x="102" y="173"/>
                  </a:lnTo>
                  <a:lnTo>
                    <a:pt x="101" y="175"/>
                  </a:lnTo>
                  <a:lnTo>
                    <a:pt x="101" y="175"/>
                  </a:lnTo>
                  <a:lnTo>
                    <a:pt x="92" y="177"/>
                  </a:lnTo>
                  <a:lnTo>
                    <a:pt x="85" y="182"/>
                  </a:lnTo>
                  <a:lnTo>
                    <a:pt x="85" y="182"/>
                  </a:lnTo>
                  <a:lnTo>
                    <a:pt x="71" y="193"/>
                  </a:lnTo>
                  <a:lnTo>
                    <a:pt x="71" y="193"/>
                  </a:lnTo>
                  <a:lnTo>
                    <a:pt x="67" y="196"/>
                  </a:lnTo>
                  <a:lnTo>
                    <a:pt x="62" y="200"/>
                  </a:lnTo>
                  <a:lnTo>
                    <a:pt x="62" y="200"/>
                  </a:lnTo>
                  <a:lnTo>
                    <a:pt x="49" y="217"/>
                  </a:lnTo>
                  <a:lnTo>
                    <a:pt x="49" y="217"/>
                  </a:lnTo>
                  <a:lnTo>
                    <a:pt x="44" y="229"/>
                  </a:lnTo>
                  <a:lnTo>
                    <a:pt x="44" y="229"/>
                  </a:lnTo>
                  <a:lnTo>
                    <a:pt x="38" y="241"/>
                  </a:lnTo>
                  <a:lnTo>
                    <a:pt x="38" y="241"/>
                  </a:lnTo>
                  <a:lnTo>
                    <a:pt x="31" y="260"/>
                  </a:lnTo>
                  <a:lnTo>
                    <a:pt x="31" y="260"/>
                  </a:lnTo>
                  <a:lnTo>
                    <a:pt x="22" y="280"/>
                  </a:lnTo>
                  <a:lnTo>
                    <a:pt x="15" y="301"/>
                  </a:lnTo>
                  <a:lnTo>
                    <a:pt x="15" y="301"/>
                  </a:lnTo>
                  <a:lnTo>
                    <a:pt x="8" y="327"/>
                  </a:lnTo>
                  <a:lnTo>
                    <a:pt x="8" y="327"/>
                  </a:lnTo>
                  <a:lnTo>
                    <a:pt x="5" y="341"/>
                  </a:lnTo>
                  <a:lnTo>
                    <a:pt x="5" y="341"/>
                  </a:lnTo>
                  <a:lnTo>
                    <a:pt x="5" y="346"/>
                  </a:lnTo>
                  <a:lnTo>
                    <a:pt x="5" y="346"/>
                  </a:lnTo>
                  <a:lnTo>
                    <a:pt x="5" y="346"/>
                  </a:lnTo>
                  <a:lnTo>
                    <a:pt x="5" y="346"/>
                  </a:lnTo>
                  <a:lnTo>
                    <a:pt x="5" y="345"/>
                  </a:lnTo>
                  <a:lnTo>
                    <a:pt x="5" y="345"/>
                  </a:lnTo>
                  <a:lnTo>
                    <a:pt x="8" y="341"/>
                  </a:lnTo>
                  <a:lnTo>
                    <a:pt x="13" y="338"/>
                  </a:lnTo>
                  <a:lnTo>
                    <a:pt x="13" y="338"/>
                  </a:lnTo>
                  <a:lnTo>
                    <a:pt x="21" y="334"/>
                  </a:lnTo>
                  <a:lnTo>
                    <a:pt x="21" y="334"/>
                  </a:lnTo>
                  <a:lnTo>
                    <a:pt x="22" y="332"/>
                  </a:lnTo>
                  <a:lnTo>
                    <a:pt x="24" y="331"/>
                  </a:lnTo>
                  <a:lnTo>
                    <a:pt x="24" y="331"/>
                  </a:lnTo>
                  <a:lnTo>
                    <a:pt x="27" y="317"/>
                  </a:lnTo>
                  <a:lnTo>
                    <a:pt x="27" y="317"/>
                  </a:lnTo>
                  <a:close/>
                  <a:moveTo>
                    <a:pt x="219" y="180"/>
                  </a:moveTo>
                  <a:lnTo>
                    <a:pt x="219" y="180"/>
                  </a:lnTo>
                  <a:lnTo>
                    <a:pt x="217" y="179"/>
                  </a:lnTo>
                  <a:lnTo>
                    <a:pt x="219" y="177"/>
                  </a:lnTo>
                  <a:lnTo>
                    <a:pt x="219" y="177"/>
                  </a:lnTo>
                  <a:lnTo>
                    <a:pt x="220" y="176"/>
                  </a:lnTo>
                  <a:lnTo>
                    <a:pt x="220" y="176"/>
                  </a:lnTo>
                  <a:lnTo>
                    <a:pt x="221" y="175"/>
                  </a:lnTo>
                  <a:lnTo>
                    <a:pt x="221" y="175"/>
                  </a:lnTo>
                  <a:lnTo>
                    <a:pt x="223" y="173"/>
                  </a:lnTo>
                  <a:lnTo>
                    <a:pt x="223" y="173"/>
                  </a:lnTo>
                  <a:lnTo>
                    <a:pt x="226" y="165"/>
                  </a:lnTo>
                  <a:lnTo>
                    <a:pt x="226" y="165"/>
                  </a:lnTo>
                  <a:lnTo>
                    <a:pt x="233" y="148"/>
                  </a:lnTo>
                  <a:lnTo>
                    <a:pt x="233" y="148"/>
                  </a:lnTo>
                  <a:lnTo>
                    <a:pt x="238" y="135"/>
                  </a:lnTo>
                  <a:lnTo>
                    <a:pt x="238" y="135"/>
                  </a:lnTo>
                  <a:lnTo>
                    <a:pt x="247" y="116"/>
                  </a:lnTo>
                  <a:lnTo>
                    <a:pt x="247" y="116"/>
                  </a:lnTo>
                  <a:lnTo>
                    <a:pt x="251" y="106"/>
                  </a:lnTo>
                  <a:lnTo>
                    <a:pt x="251" y="106"/>
                  </a:lnTo>
                  <a:lnTo>
                    <a:pt x="254" y="101"/>
                  </a:lnTo>
                  <a:lnTo>
                    <a:pt x="254" y="101"/>
                  </a:lnTo>
                  <a:lnTo>
                    <a:pt x="256" y="98"/>
                  </a:lnTo>
                  <a:lnTo>
                    <a:pt x="257" y="98"/>
                  </a:lnTo>
                  <a:lnTo>
                    <a:pt x="257" y="98"/>
                  </a:lnTo>
                  <a:lnTo>
                    <a:pt x="258" y="98"/>
                  </a:lnTo>
                  <a:lnTo>
                    <a:pt x="258" y="98"/>
                  </a:lnTo>
                  <a:lnTo>
                    <a:pt x="254" y="106"/>
                  </a:lnTo>
                  <a:lnTo>
                    <a:pt x="250" y="115"/>
                  </a:lnTo>
                  <a:lnTo>
                    <a:pt x="250" y="115"/>
                  </a:lnTo>
                  <a:lnTo>
                    <a:pt x="254" y="112"/>
                  </a:lnTo>
                  <a:lnTo>
                    <a:pt x="254" y="112"/>
                  </a:lnTo>
                  <a:lnTo>
                    <a:pt x="254" y="112"/>
                  </a:lnTo>
                  <a:lnTo>
                    <a:pt x="254" y="112"/>
                  </a:lnTo>
                  <a:lnTo>
                    <a:pt x="257" y="106"/>
                  </a:lnTo>
                  <a:lnTo>
                    <a:pt x="257" y="106"/>
                  </a:lnTo>
                  <a:lnTo>
                    <a:pt x="257" y="105"/>
                  </a:lnTo>
                  <a:lnTo>
                    <a:pt x="257" y="105"/>
                  </a:lnTo>
                  <a:lnTo>
                    <a:pt x="258" y="102"/>
                  </a:lnTo>
                  <a:lnTo>
                    <a:pt x="258" y="102"/>
                  </a:lnTo>
                  <a:lnTo>
                    <a:pt x="260" y="99"/>
                  </a:lnTo>
                  <a:lnTo>
                    <a:pt x="260" y="99"/>
                  </a:lnTo>
                  <a:lnTo>
                    <a:pt x="261" y="95"/>
                  </a:lnTo>
                  <a:lnTo>
                    <a:pt x="261" y="95"/>
                  </a:lnTo>
                  <a:lnTo>
                    <a:pt x="261" y="94"/>
                  </a:lnTo>
                  <a:lnTo>
                    <a:pt x="261" y="94"/>
                  </a:lnTo>
                  <a:lnTo>
                    <a:pt x="261" y="92"/>
                  </a:lnTo>
                  <a:lnTo>
                    <a:pt x="258" y="92"/>
                  </a:lnTo>
                  <a:lnTo>
                    <a:pt x="258" y="92"/>
                  </a:lnTo>
                  <a:lnTo>
                    <a:pt x="250" y="95"/>
                  </a:lnTo>
                  <a:lnTo>
                    <a:pt x="250" y="95"/>
                  </a:lnTo>
                  <a:lnTo>
                    <a:pt x="250" y="96"/>
                  </a:lnTo>
                  <a:lnTo>
                    <a:pt x="250" y="96"/>
                  </a:lnTo>
                  <a:lnTo>
                    <a:pt x="246" y="106"/>
                  </a:lnTo>
                  <a:lnTo>
                    <a:pt x="246" y="106"/>
                  </a:lnTo>
                  <a:lnTo>
                    <a:pt x="238" y="121"/>
                  </a:lnTo>
                  <a:lnTo>
                    <a:pt x="238" y="121"/>
                  </a:lnTo>
                  <a:lnTo>
                    <a:pt x="233" y="132"/>
                  </a:lnTo>
                  <a:lnTo>
                    <a:pt x="233" y="132"/>
                  </a:lnTo>
                  <a:lnTo>
                    <a:pt x="226" y="145"/>
                  </a:lnTo>
                  <a:lnTo>
                    <a:pt x="226" y="145"/>
                  </a:lnTo>
                  <a:lnTo>
                    <a:pt x="223" y="150"/>
                  </a:lnTo>
                  <a:lnTo>
                    <a:pt x="223" y="150"/>
                  </a:lnTo>
                  <a:lnTo>
                    <a:pt x="214" y="165"/>
                  </a:lnTo>
                  <a:lnTo>
                    <a:pt x="214" y="165"/>
                  </a:lnTo>
                  <a:lnTo>
                    <a:pt x="202" y="187"/>
                  </a:lnTo>
                  <a:lnTo>
                    <a:pt x="202" y="187"/>
                  </a:lnTo>
                  <a:lnTo>
                    <a:pt x="192" y="203"/>
                  </a:lnTo>
                  <a:lnTo>
                    <a:pt x="182" y="217"/>
                  </a:lnTo>
                  <a:lnTo>
                    <a:pt x="182" y="217"/>
                  </a:lnTo>
                  <a:lnTo>
                    <a:pt x="177" y="223"/>
                  </a:lnTo>
                  <a:lnTo>
                    <a:pt x="172" y="227"/>
                  </a:lnTo>
                  <a:lnTo>
                    <a:pt x="172" y="227"/>
                  </a:lnTo>
                  <a:lnTo>
                    <a:pt x="170" y="227"/>
                  </a:lnTo>
                  <a:lnTo>
                    <a:pt x="170" y="227"/>
                  </a:lnTo>
                  <a:lnTo>
                    <a:pt x="175" y="229"/>
                  </a:lnTo>
                  <a:lnTo>
                    <a:pt x="177" y="227"/>
                  </a:lnTo>
                  <a:lnTo>
                    <a:pt x="177" y="227"/>
                  </a:lnTo>
                  <a:lnTo>
                    <a:pt x="180" y="226"/>
                  </a:lnTo>
                  <a:lnTo>
                    <a:pt x="180" y="226"/>
                  </a:lnTo>
                  <a:lnTo>
                    <a:pt x="192" y="217"/>
                  </a:lnTo>
                  <a:lnTo>
                    <a:pt x="192" y="217"/>
                  </a:lnTo>
                  <a:lnTo>
                    <a:pt x="193" y="214"/>
                  </a:lnTo>
                  <a:lnTo>
                    <a:pt x="193" y="214"/>
                  </a:lnTo>
                  <a:lnTo>
                    <a:pt x="202" y="206"/>
                  </a:lnTo>
                  <a:lnTo>
                    <a:pt x="202" y="206"/>
                  </a:lnTo>
                  <a:lnTo>
                    <a:pt x="207" y="199"/>
                  </a:lnTo>
                  <a:lnTo>
                    <a:pt x="207" y="199"/>
                  </a:lnTo>
                  <a:lnTo>
                    <a:pt x="211" y="193"/>
                  </a:lnTo>
                  <a:lnTo>
                    <a:pt x="211" y="193"/>
                  </a:lnTo>
                  <a:lnTo>
                    <a:pt x="211" y="192"/>
                  </a:lnTo>
                  <a:lnTo>
                    <a:pt x="211" y="192"/>
                  </a:lnTo>
                  <a:lnTo>
                    <a:pt x="210" y="190"/>
                  </a:lnTo>
                  <a:lnTo>
                    <a:pt x="211" y="189"/>
                  </a:lnTo>
                  <a:lnTo>
                    <a:pt x="211" y="189"/>
                  </a:lnTo>
                  <a:lnTo>
                    <a:pt x="211" y="187"/>
                  </a:lnTo>
                  <a:lnTo>
                    <a:pt x="211" y="187"/>
                  </a:lnTo>
                  <a:lnTo>
                    <a:pt x="214" y="186"/>
                  </a:lnTo>
                  <a:lnTo>
                    <a:pt x="214" y="186"/>
                  </a:lnTo>
                  <a:lnTo>
                    <a:pt x="216" y="184"/>
                  </a:lnTo>
                  <a:lnTo>
                    <a:pt x="216" y="184"/>
                  </a:lnTo>
                  <a:lnTo>
                    <a:pt x="219" y="180"/>
                  </a:lnTo>
                  <a:lnTo>
                    <a:pt x="219" y="180"/>
                  </a:lnTo>
                  <a:close/>
                  <a:moveTo>
                    <a:pt x="8" y="352"/>
                  </a:moveTo>
                  <a:lnTo>
                    <a:pt x="8" y="352"/>
                  </a:lnTo>
                  <a:lnTo>
                    <a:pt x="8" y="352"/>
                  </a:lnTo>
                  <a:lnTo>
                    <a:pt x="8" y="352"/>
                  </a:lnTo>
                  <a:lnTo>
                    <a:pt x="22" y="355"/>
                  </a:lnTo>
                  <a:lnTo>
                    <a:pt x="22" y="355"/>
                  </a:lnTo>
                  <a:lnTo>
                    <a:pt x="34" y="358"/>
                  </a:lnTo>
                  <a:lnTo>
                    <a:pt x="34" y="358"/>
                  </a:lnTo>
                  <a:lnTo>
                    <a:pt x="45" y="359"/>
                  </a:lnTo>
                  <a:lnTo>
                    <a:pt x="45" y="359"/>
                  </a:lnTo>
                  <a:lnTo>
                    <a:pt x="64" y="364"/>
                  </a:lnTo>
                  <a:lnTo>
                    <a:pt x="64" y="364"/>
                  </a:lnTo>
                  <a:lnTo>
                    <a:pt x="71" y="365"/>
                  </a:lnTo>
                  <a:lnTo>
                    <a:pt x="71" y="365"/>
                  </a:lnTo>
                  <a:lnTo>
                    <a:pt x="72" y="365"/>
                  </a:lnTo>
                  <a:lnTo>
                    <a:pt x="72" y="365"/>
                  </a:lnTo>
                  <a:lnTo>
                    <a:pt x="79" y="356"/>
                  </a:lnTo>
                  <a:lnTo>
                    <a:pt x="79" y="356"/>
                  </a:lnTo>
                  <a:lnTo>
                    <a:pt x="85" y="351"/>
                  </a:lnTo>
                  <a:lnTo>
                    <a:pt x="85" y="351"/>
                  </a:lnTo>
                  <a:lnTo>
                    <a:pt x="86" y="351"/>
                  </a:lnTo>
                  <a:lnTo>
                    <a:pt x="86" y="351"/>
                  </a:lnTo>
                  <a:lnTo>
                    <a:pt x="82" y="351"/>
                  </a:lnTo>
                  <a:lnTo>
                    <a:pt x="82" y="351"/>
                  </a:lnTo>
                  <a:lnTo>
                    <a:pt x="75" y="351"/>
                  </a:lnTo>
                  <a:lnTo>
                    <a:pt x="68" y="351"/>
                  </a:lnTo>
                  <a:lnTo>
                    <a:pt x="68" y="351"/>
                  </a:lnTo>
                  <a:lnTo>
                    <a:pt x="67" y="349"/>
                  </a:lnTo>
                  <a:lnTo>
                    <a:pt x="67" y="348"/>
                  </a:lnTo>
                  <a:lnTo>
                    <a:pt x="67" y="348"/>
                  </a:lnTo>
                  <a:lnTo>
                    <a:pt x="67" y="348"/>
                  </a:lnTo>
                  <a:lnTo>
                    <a:pt x="67" y="348"/>
                  </a:lnTo>
                  <a:lnTo>
                    <a:pt x="62" y="346"/>
                  </a:lnTo>
                  <a:lnTo>
                    <a:pt x="62" y="346"/>
                  </a:lnTo>
                  <a:lnTo>
                    <a:pt x="42" y="341"/>
                  </a:lnTo>
                  <a:lnTo>
                    <a:pt x="42" y="341"/>
                  </a:lnTo>
                  <a:lnTo>
                    <a:pt x="38" y="341"/>
                  </a:lnTo>
                  <a:lnTo>
                    <a:pt x="32" y="339"/>
                  </a:lnTo>
                  <a:lnTo>
                    <a:pt x="32" y="339"/>
                  </a:lnTo>
                  <a:lnTo>
                    <a:pt x="30" y="339"/>
                  </a:lnTo>
                  <a:lnTo>
                    <a:pt x="30" y="339"/>
                  </a:lnTo>
                  <a:lnTo>
                    <a:pt x="28" y="339"/>
                  </a:lnTo>
                  <a:lnTo>
                    <a:pt x="28" y="339"/>
                  </a:lnTo>
                  <a:lnTo>
                    <a:pt x="24" y="341"/>
                  </a:lnTo>
                  <a:lnTo>
                    <a:pt x="24" y="341"/>
                  </a:lnTo>
                  <a:lnTo>
                    <a:pt x="21" y="342"/>
                  </a:lnTo>
                  <a:lnTo>
                    <a:pt x="21" y="342"/>
                  </a:lnTo>
                  <a:lnTo>
                    <a:pt x="17" y="345"/>
                  </a:lnTo>
                  <a:lnTo>
                    <a:pt x="17" y="345"/>
                  </a:lnTo>
                  <a:lnTo>
                    <a:pt x="10" y="351"/>
                  </a:lnTo>
                  <a:lnTo>
                    <a:pt x="10" y="351"/>
                  </a:lnTo>
                  <a:lnTo>
                    <a:pt x="8" y="352"/>
                  </a:lnTo>
                  <a:lnTo>
                    <a:pt x="8" y="352"/>
                  </a:lnTo>
                  <a:close/>
                  <a:moveTo>
                    <a:pt x="210" y="71"/>
                  </a:moveTo>
                  <a:lnTo>
                    <a:pt x="210" y="71"/>
                  </a:lnTo>
                  <a:lnTo>
                    <a:pt x="211" y="72"/>
                  </a:lnTo>
                  <a:lnTo>
                    <a:pt x="211" y="72"/>
                  </a:lnTo>
                  <a:lnTo>
                    <a:pt x="213" y="72"/>
                  </a:lnTo>
                  <a:lnTo>
                    <a:pt x="214" y="72"/>
                  </a:lnTo>
                  <a:lnTo>
                    <a:pt x="214" y="72"/>
                  </a:lnTo>
                  <a:lnTo>
                    <a:pt x="221" y="69"/>
                  </a:lnTo>
                  <a:lnTo>
                    <a:pt x="221" y="69"/>
                  </a:lnTo>
                  <a:lnTo>
                    <a:pt x="223" y="69"/>
                  </a:lnTo>
                  <a:lnTo>
                    <a:pt x="223" y="69"/>
                  </a:lnTo>
                  <a:lnTo>
                    <a:pt x="226" y="68"/>
                  </a:lnTo>
                  <a:lnTo>
                    <a:pt x="226" y="68"/>
                  </a:lnTo>
                  <a:lnTo>
                    <a:pt x="227" y="67"/>
                  </a:lnTo>
                  <a:lnTo>
                    <a:pt x="227" y="67"/>
                  </a:lnTo>
                  <a:lnTo>
                    <a:pt x="230" y="67"/>
                  </a:lnTo>
                  <a:lnTo>
                    <a:pt x="230" y="65"/>
                  </a:lnTo>
                  <a:lnTo>
                    <a:pt x="230" y="65"/>
                  </a:lnTo>
                  <a:lnTo>
                    <a:pt x="231" y="64"/>
                  </a:lnTo>
                  <a:lnTo>
                    <a:pt x="231" y="64"/>
                  </a:lnTo>
                  <a:lnTo>
                    <a:pt x="236" y="61"/>
                  </a:lnTo>
                  <a:lnTo>
                    <a:pt x="236" y="61"/>
                  </a:lnTo>
                  <a:lnTo>
                    <a:pt x="244" y="55"/>
                  </a:lnTo>
                  <a:lnTo>
                    <a:pt x="244" y="55"/>
                  </a:lnTo>
                  <a:lnTo>
                    <a:pt x="257" y="44"/>
                  </a:lnTo>
                  <a:lnTo>
                    <a:pt x="257" y="44"/>
                  </a:lnTo>
                  <a:lnTo>
                    <a:pt x="263" y="37"/>
                  </a:lnTo>
                  <a:lnTo>
                    <a:pt x="263" y="37"/>
                  </a:lnTo>
                  <a:lnTo>
                    <a:pt x="278" y="24"/>
                  </a:lnTo>
                  <a:lnTo>
                    <a:pt x="278" y="24"/>
                  </a:lnTo>
                  <a:lnTo>
                    <a:pt x="287" y="15"/>
                  </a:lnTo>
                  <a:lnTo>
                    <a:pt x="287" y="15"/>
                  </a:lnTo>
                  <a:lnTo>
                    <a:pt x="294" y="8"/>
                  </a:lnTo>
                  <a:lnTo>
                    <a:pt x="294" y="8"/>
                  </a:lnTo>
                  <a:lnTo>
                    <a:pt x="294" y="8"/>
                  </a:lnTo>
                  <a:lnTo>
                    <a:pt x="294" y="8"/>
                  </a:lnTo>
                  <a:lnTo>
                    <a:pt x="288" y="8"/>
                  </a:lnTo>
                  <a:lnTo>
                    <a:pt x="288" y="8"/>
                  </a:lnTo>
                  <a:lnTo>
                    <a:pt x="278" y="10"/>
                  </a:lnTo>
                  <a:lnTo>
                    <a:pt x="278" y="10"/>
                  </a:lnTo>
                  <a:lnTo>
                    <a:pt x="275" y="13"/>
                  </a:lnTo>
                  <a:lnTo>
                    <a:pt x="275" y="13"/>
                  </a:lnTo>
                  <a:lnTo>
                    <a:pt x="271" y="15"/>
                  </a:lnTo>
                  <a:lnTo>
                    <a:pt x="271" y="15"/>
                  </a:lnTo>
                  <a:lnTo>
                    <a:pt x="263" y="22"/>
                  </a:lnTo>
                  <a:lnTo>
                    <a:pt x="263" y="22"/>
                  </a:lnTo>
                  <a:lnTo>
                    <a:pt x="257" y="28"/>
                  </a:lnTo>
                  <a:lnTo>
                    <a:pt x="257" y="28"/>
                  </a:lnTo>
                  <a:lnTo>
                    <a:pt x="251" y="32"/>
                  </a:lnTo>
                  <a:lnTo>
                    <a:pt x="251" y="32"/>
                  </a:lnTo>
                  <a:lnTo>
                    <a:pt x="246" y="40"/>
                  </a:lnTo>
                  <a:lnTo>
                    <a:pt x="246" y="40"/>
                  </a:lnTo>
                  <a:lnTo>
                    <a:pt x="230" y="52"/>
                  </a:lnTo>
                  <a:lnTo>
                    <a:pt x="230" y="52"/>
                  </a:lnTo>
                  <a:lnTo>
                    <a:pt x="211" y="69"/>
                  </a:lnTo>
                  <a:lnTo>
                    <a:pt x="211" y="69"/>
                  </a:lnTo>
                  <a:lnTo>
                    <a:pt x="210" y="71"/>
                  </a:lnTo>
                  <a:lnTo>
                    <a:pt x="210" y="71"/>
                  </a:lnTo>
                  <a:close/>
                  <a:moveTo>
                    <a:pt x="132" y="254"/>
                  </a:moveTo>
                  <a:lnTo>
                    <a:pt x="132" y="254"/>
                  </a:lnTo>
                  <a:lnTo>
                    <a:pt x="135" y="254"/>
                  </a:lnTo>
                  <a:lnTo>
                    <a:pt x="135" y="254"/>
                  </a:lnTo>
                  <a:lnTo>
                    <a:pt x="136" y="254"/>
                  </a:lnTo>
                  <a:lnTo>
                    <a:pt x="139" y="256"/>
                  </a:lnTo>
                  <a:lnTo>
                    <a:pt x="139" y="256"/>
                  </a:lnTo>
                  <a:lnTo>
                    <a:pt x="140" y="257"/>
                  </a:lnTo>
                  <a:lnTo>
                    <a:pt x="140" y="257"/>
                  </a:lnTo>
                  <a:lnTo>
                    <a:pt x="142" y="258"/>
                  </a:lnTo>
                  <a:lnTo>
                    <a:pt x="142" y="258"/>
                  </a:lnTo>
                  <a:lnTo>
                    <a:pt x="146" y="263"/>
                  </a:lnTo>
                  <a:lnTo>
                    <a:pt x="146" y="263"/>
                  </a:lnTo>
                  <a:lnTo>
                    <a:pt x="149" y="267"/>
                  </a:lnTo>
                  <a:lnTo>
                    <a:pt x="149" y="267"/>
                  </a:lnTo>
                  <a:lnTo>
                    <a:pt x="152" y="268"/>
                  </a:lnTo>
                  <a:lnTo>
                    <a:pt x="152" y="268"/>
                  </a:lnTo>
                  <a:lnTo>
                    <a:pt x="157" y="270"/>
                  </a:lnTo>
                  <a:lnTo>
                    <a:pt x="165" y="270"/>
                  </a:lnTo>
                  <a:lnTo>
                    <a:pt x="165" y="270"/>
                  </a:lnTo>
                  <a:lnTo>
                    <a:pt x="170" y="268"/>
                  </a:lnTo>
                  <a:lnTo>
                    <a:pt x="176" y="267"/>
                  </a:lnTo>
                  <a:lnTo>
                    <a:pt x="176" y="267"/>
                  </a:lnTo>
                  <a:lnTo>
                    <a:pt x="184" y="261"/>
                  </a:lnTo>
                  <a:lnTo>
                    <a:pt x="184" y="261"/>
                  </a:lnTo>
                  <a:lnTo>
                    <a:pt x="186" y="260"/>
                  </a:lnTo>
                  <a:lnTo>
                    <a:pt x="186" y="260"/>
                  </a:lnTo>
                  <a:lnTo>
                    <a:pt x="175" y="261"/>
                  </a:lnTo>
                  <a:lnTo>
                    <a:pt x="175" y="261"/>
                  </a:lnTo>
                  <a:lnTo>
                    <a:pt x="169" y="261"/>
                  </a:lnTo>
                  <a:lnTo>
                    <a:pt x="163" y="261"/>
                  </a:lnTo>
                  <a:lnTo>
                    <a:pt x="163" y="261"/>
                  </a:lnTo>
                  <a:lnTo>
                    <a:pt x="159" y="260"/>
                  </a:lnTo>
                  <a:lnTo>
                    <a:pt x="156" y="257"/>
                  </a:lnTo>
                  <a:lnTo>
                    <a:pt x="156" y="257"/>
                  </a:lnTo>
                  <a:lnTo>
                    <a:pt x="152" y="253"/>
                  </a:lnTo>
                  <a:lnTo>
                    <a:pt x="152" y="253"/>
                  </a:lnTo>
                  <a:lnTo>
                    <a:pt x="146" y="250"/>
                  </a:lnTo>
                  <a:lnTo>
                    <a:pt x="140" y="248"/>
                  </a:lnTo>
                  <a:lnTo>
                    <a:pt x="140" y="248"/>
                  </a:lnTo>
                  <a:lnTo>
                    <a:pt x="138" y="250"/>
                  </a:lnTo>
                  <a:lnTo>
                    <a:pt x="138" y="250"/>
                  </a:lnTo>
                  <a:lnTo>
                    <a:pt x="132" y="254"/>
                  </a:lnTo>
                  <a:lnTo>
                    <a:pt x="132" y="254"/>
                  </a:lnTo>
                  <a:lnTo>
                    <a:pt x="132" y="254"/>
                  </a:lnTo>
                  <a:lnTo>
                    <a:pt x="132" y="254"/>
                  </a:lnTo>
                  <a:close/>
                  <a:moveTo>
                    <a:pt x="254" y="89"/>
                  </a:moveTo>
                  <a:lnTo>
                    <a:pt x="254" y="89"/>
                  </a:lnTo>
                  <a:lnTo>
                    <a:pt x="257" y="88"/>
                  </a:lnTo>
                  <a:lnTo>
                    <a:pt x="257" y="88"/>
                  </a:lnTo>
                  <a:lnTo>
                    <a:pt x="258" y="86"/>
                  </a:lnTo>
                  <a:lnTo>
                    <a:pt x="258" y="86"/>
                  </a:lnTo>
                  <a:lnTo>
                    <a:pt x="260" y="86"/>
                  </a:lnTo>
                  <a:lnTo>
                    <a:pt x="260" y="86"/>
                  </a:lnTo>
                  <a:lnTo>
                    <a:pt x="260" y="86"/>
                  </a:lnTo>
                  <a:lnTo>
                    <a:pt x="260" y="85"/>
                  </a:lnTo>
                  <a:lnTo>
                    <a:pt x="258" y="85"/>
                  </a:lnTo>
                  <a:lnTo>
                    <a:pt x="258" y="85"/>
                  </a:lnTo>
                  <a:lnTo>
                    <a:pt x="250" y="81"/>
                  </a:lnTo>
                  <a:lnTo>
                    <a:pt x="250" y="81"/>
                  </a:lnTo>
                  <a:lnTo>
                    <a:pt x="241" y="76"/>
                  </a:lnTo>
                  <a:lnTo>
                    <a:pt x="241" y="76"/>
                  </a:lnTo>
                  <a:lnTo>
                    <a:pt x="236" y="74"/>
                  </a:lnTo>
                  <a:lnTo>
                    <a:pt x="236" y="74"/>
                  </a:lnTo>
                  <a:lnTo>
                    <a:pt x="230" y="72"/>
                  </a:lnTo>
                  <a:lnTo>
                    <a:pt x="230" y="72"/>
                  </a:lnTo>
                  <a:lnTo>
                    <a:pt x="229" y="72"/>
                  </a:lnTo>
                  <a:lnTo>
                    <a:pt x="229" y="72"/>
                  </a:lnTo>
                  <a:lnTo>
                    <a:pt x="220" y="75"/>
                  </a:lnTo>
                  <a:lnTo>
                    <a:pt x="220" y="75"/>
                  </a:lnTo>
                  <a:lnTo>
                    <a:pt x="219" y="75"/>
                  </a:lnTo>
                  <a:lnTo>
                    <a:pt x="219" y="75"/>
                  </a:lnTo>
                  <a:lnTo>
                    <a:pt x="219" y="75"/>
                  </a:lnTo>
                  <a:lnTo>
                    <a:pt x="219" y="75"/>
                  </a:lnTo>
                  <a:lnTo>
                    <a:pt x="224" y="78"/>
                  </a:lnTo>
                  <a:lnTo>
                    <a:pt x="224" y="78"/>
                  </a:lnTo>
                  <a:lnTo>
                    <a:pt x="231" y="81"/>
                  </a:lnTo>
                  <a:lnTo>
                    <a:pt x="231" y="81"/>
                  </a:lnTo>
                  <a:lnTo>
                    <a:pt x="244" y="85"/>
                  </a:lnTo>
                  <a:lnTo>
                    <a:pt x="244" y="85"/>
                  </a:lnTo>
                  <a:lnTo>
                    <a:pt x="250" y="88"/>
                  </a:lnTo>
                  <a:lnTo>
                    <a:pt x="250" y="88"/>
                  </a:lnTo>
                  <a:lnTo>
                    <a:pt x="253" y="89"/>
                  </a:lnTo>
                  <a:lnTo>
                    <a:pt x="253" y="89"/>
                  </a:lnTo>
                  <a:lnTo>
                    <a:pt x="254" y="89"/>
                  </a:lnTo>
                  <a:lnTo>
                    <a:pt x="254" y="89"/>
                  </a:lnTo>
                  <a:lnTo>
                    <a:pt x="254" y="89"/>
                  </a:lnTo>
                  <a:lnTo>
                    <a:pt x="254" y="89"/>
                  </a:lnTo>
                  <a:close/>
                  <a:moveTo>
                    <a:pt x="294" y="106"/>
                  </a:moveTo>
                  <a:lnTo>
                    <a:pt x="294" y="106"/>
                  </a:lnTo>
                  <a:lnTo>
                    <a:pt x="297" y="108"/>
                  </a:lnTo>
                  <a:lnTo>
                    <a:pt x="297" y="108"/>
                  </a:lnTo>
                  <a:lnTo>
                    <a:pt x="301" y="108"/>
                  </a:lnTo>
                  <a:lnTo>
                    <a:pt x="301" y="108"/>
                  </a:lnTo>
                  <a:lnTo>
                    <a:pt x="310" y="111"/>
                  </a:lnTo>
                  <a:lnTo>
                    <a:pt x="310" y="111"/>
                  </a:lnTo>
                  <a:lnTo>
                    <a:pt x="312" y="111"/>
                  </a:lnTo>
                  <a:lnTo>
                    <a:pt x="314" y="109"/>
                  </a:lnTo>
                  <a:lnTo>
                    <a:pt x="314" y="109"/>
                  </a:lnTo>
                  <a:lnTo>
                    <a:pt x="322" y="103"/>
                  </a:lnTo>
                  <a:lnTo>
                    <a:pt x="322" y="103"/>
                  </a:lnTo>
                  <a:lnTo>
                    <a:pt x="324" y="103"/>
                  </a:lnTo>
                  <a:lnTo>
                    <a:pt x="324" y="103"/>
                  </a:lnTo>
                  <a:lnTo>
                    <a:pt x="324" y="103"/>
                  </a:lnTo>
                  <a:lnTo>
                    <a:pt x="324" y="103"/>
                  </a:lnTo>
                  <a:lnTo>
                    <a:pt x="315" y="101"/>
                  </a:lnTo>
                  <a:lnTo>
                    <a:pt x="315" y="101"/>
                  </a:lnTo>
                  <a:lnTo>
                    <a:pt x="307" y="99"/>
                  </a:lnTo>
                  <a:lnTo>
                    <a:pt x="298" y="96"/>
                  </a:lnTo>
                  <a:lnTo>
                    <a:pt x="298" y="96"/>
                  </a:lnTo>
                  <a:lnTo>
                    <a:pt x="298" y="96"/>
                  </a:lnTo>
                  <a:lnTo>
                    <a:pt x="298" y="96"/>
                  </a:lnTo>
                  <a:lnTo>
                    <a:pt x="294" y="106"/>
                  </a:lnTo>
                  <a:lnTo>
                    <a:pt x="294" y="106"/>
                  </a:lnTo>
                  <a:close/>
                  <a:moveTo>
                    <a:pt x="84" y="314"/>
                  </a:moveTo>
                  <a:lnTo>
                    <a:pt x="84" y="314"/>
                  </a:lnTo>
                  <a:lnTo>
                    <a:pt x="82" y="314"/>
                  </a:lnTo>
                  <a:lnTo>
                    <a:pt x="82" y="314"/>
                  </a:lnTo>
                  <a:lnTo>
                    <a:pt x="81" y="325"/>
                  </a:lnTo>
                  <a:lnTo>
                    <a:pt x="81" y="325"/>
                  </a:lnTo>
                  <a:lnTo>
                    <a:pt x="81" y="325"/>
                  </a:lnTo>
                  <a:lnTo>
                    <a:pt x="81" y="325"/>
                  </a:lnTo>
                  <a:lnTo>
                    <a:pt x="82" y="329"/>
                  </a:lnTo>
                  <a:lnTo>
                    <a:pt x="82" y="329"/>
                  </a:lnTo>
                  <a:lnTo>
                    <a:pt x="82" y="328"/>
                  </a:lnTo>
                  <a:lnTo>
                    <a:pt x="82" y="328"/>
                  </a:lnTo>
                  <a:lnTo>
                    <a:pt x="85" y="318"/>
                  </a:lnTo>
                  <a:lnTo>
                    <a:pt x="85" y="318"/>
                  </a:lnTo>
                  <a:lnTo>
                    <a:pt x="85" y="317"/>
                  </a:lnTo>
                  <a:lnTo>
                    <a:pt x="85" y="317"/>
                  </a:lnTo>
                  <a:lnTo>
                    <a:pt x="84" y="314"/>
                  </a:lnTo>
                  <a:lnTo>
                    <a:pt x="84" y="314"/>
                  </a:lnTo>
                  <a:close/>
                  <a:moveTo>
                    <a:pt x="250" y="116"/>
                  </a:moveTo>
                  <a:lnTo>
                    <a:pt x="250" y="116"/>
                  </a:lnTo>
                  <a:lnTo>
                    <a:pt x="248" y="118"/>
                  </a:lnTo>
                  <a:lnTo>
                    <a:pt x="248" y="118"/>
                  </a:lnTo>
                  <a:lnTo>
                    <a:pt x="244" y="129"/>
                  </a:lnTo>
                  <a:lnTo>
                    <a:pt x="244" y="129"/>
                  </a:lnTo>
                  <a:lnTo>
                    <a:pt x="237" y="143"/>
                  </a:lnTo>
                  <a:lnTo>
                    <a:pt x="237" y="143"/>
                  </a:lnTo>
                  <a:lnTo>
                    <a:pt x="237" y="145"/>
                  </a:lnTo>
                  <a:lnTo>
                    <a:pt x="237" y="145"/>
                  </a:lnTo>
                  <a:lnTo>
                    <a:pt x="237" y="145"/>
                  </a:lnTo>
                  <a:lnTo>
                    <a:pt x="237" y="145"/>
                  </a:lnTo>
                  <a:lnTo>
                    <a:pt x="251" y="118"/>
                  </a:lnTo>
                  <a:lnTo>
                    <a:pt x="251" y="118"/>
                  </a:lnTo>
                  <a:lnTo>
                    <a:pt x="250" y="116"/>
                  </a:lnTo>
                  <a:lnTo>
                    <a:pt x="250" y="116"/>
                  </a:lnTo>
                  <a:close/>
                  <a:moveTo>
                    <a:pt x="136" y="260"/>
                  </a:moveTo>
                  <a:lnTo>
                    <a:pt x="136" y="260"/>
                  </a:lnTo>
                  <a:lnTo>
                    <a:pt x="138" y="263"/>
                  </a:lnTo>
                  <a:lnTo>
                    <a:pt x="138" y="263"/>
                  </a:lnTo>
                  <a:lnTo>
                    <a:pt x="140" y="267"/>
                  </a:lnTo>
                  <a:lnTo>
                    <a:pt x="140" y="267"/>
                  </a:lnTo>
                  <a:lnTo>
                    <a:pt x="145" y="270"/>
                  </a:lnTo>
                  <a:lnTo>
                    <a:pt x="150" y="273"/>
                  </a:lnTo>
                  <a:lnTo>
                    <a:pt x="150" y="273"/>
                  </a:lnTo>
                  <a:lnTo>
                    <a:pt x="150" y="273"/>
                  </a:lnTo>
                  <a:lnTo>
                    <a:pt x="150" y="273"/>
                  </a:lnTo>
                  <a:lnTo>
                    <a:pt x="149" y="270"/>
                  </a:lnTo>
                  <a:lnTo>
                    <a:pt x="149" y="270"/>
                  </a:lnTo>
                  <a:lnTo>
                    <a:pt x="145" y="268"/>
                  </a:lnTo>
                  <a:lnTo>
                    <a:pt x="142" y="265"/>
                  </a:lnTo>
                  <a:lnTo>
                    <a:pt x="142" y="265"/>
                  </a:lnTo>
                  <a:lnTo>
                    <a:pt x="140" y="261"/>
                  </a:lnTo>
                  <a:lnTo>
                    <a:pt x="140" y="261"/>
                  </a:lnTo>
                  <a:lnTo>
                    <a:pt x="139" y="260"/>
                  </a:lnTo>
                  <a:lnTo>
                    <a:pt x="139" y="260"/>
                  </a:lnTo>
                  <a:lnTo>
                    <a:pt x="136" y="260"/>
                  </a:lnTo>
                  <a:lnTo>
                    <a:pt x="136" y="260"/>
                  </a:lnTo>
                  <a:close/>
                  <a:moveTo>
                    <a:pt x="51" y="324"/>
                  </a:moveTo>
                  <a:lnTo>
                    <a:pt x="51" y="324"/>
                  </a:lnTo>
                  <a:lnTo>
                    <a:pt x="51" y="321"/>
                  </a:lnTo>
                  <a:lnTo>
                    <a:pt x="51" y="321"/>
                  </a:lnTo>
                  <a:lnTo>
                    <a:pt x="51" y="319"/>
                  </a:lnTo>
                  <a:lnTo>
                    <a:pt x="51" y="319"/>
                  </a:lnTo>
                  <a:lnTo>
                    <a:pt x="48" y="315"/>
                  </a:lnTo>
                  <a:lnTo>
                    <a:pt x="48" y="315"/>
                  </a:lnTo>
                  <a:lnTo>
                    <a:pt x="48" y="314"/>
                  </a:lnTo>
                  <a:lnTo>
                    <a:pt x="48" y="314"/>
                  </a:lnTo>
                  <a:lnTo>
                    <a:pt x="47" y="315"/>
                  </a:lnTo>
                  <a:lnTo>
                    <a:pt x="47" y="315"/>
                  </a:lnTo>
                  <a:lnTo>
                    <a:pt x="47" y="318"/>
                  </a:lnTo>
                  <a:lnTo>
                    <a:pt x="47" y="318"/>
                  </a:lnTo>
                  <a:lnTo>
                    <a:pt x="49" y="322"/>
                  </a:lnTo>
                  <a:lnTo>
                    <a:pt x="49" y="322"/>
                  </a:lnTo>
                  <a:lnTo>
                    <a:pt x="51" y="324"/>
                  </a:lnTo>
                  <a:lnTo>
                    <a:pt x="51" y="324"/>
                  </a:lnTo>
                  <a:close/>
                  <a:moveTo>
                    <a:pt x="74" y="271"/>
                  </a:moveTo>
                  <a:lnTo>
                    <a:pt x="74" y="271"/>
                  </a:lnTo>
                  <a:lnTo>
                    <a:pt x="76" y="268"/>
                  </a:lnTo>
                  <a:lnTo>
                    <a:pt x="76" y="268"/>
                  </a:lnTo>
                  <a:lnTo>
                    <a:pt x="78" y="267"/>
                  </a:lnTo>
                  <a:lnTo>
                    <a:pt x="78" y="267"/>
                  </a:lnTo>
                  <a:lnTo>
                    <a:pt x="78" y="265"/>
                  </a:lnTo>
                  <a:lnTo>
                    <a:pt x="78" y="265"/>
                  </a:lnTo>
                  <a:lnTo>
                    <a:pt x="75" y="263"/>
                  </a:lnTo>
                  <a:lnTo>
                    <a:pt x="75" y="263"/>
                  </a:lnTo>
                  <a:lnTo>
                    <a:pt x="74" y="267"/>
                  </a:lnTo>
                  <a:lnTo>
                    <a:pt x="74" y="267"/>
                  </a:lnTo>
                  <a:lnTo>
                    <a:pt x="74" y="271"/>
                  </a:lnTo>
                  <a:lnTo>
                    <a:pt x="74" y="271"/>
                  </a:lnTo>
                  <a:close/>
                  <a:moveTo>
                    <a:pt x="271" y="123"/>
                  </a:moveTo>
                  <a:lnTo>
                    <a:pt x="271" y="123"/>
                  </a:lnTo>
                  <a:lnTo>
                    <a:pt x="265" y="125"/>
                  </a:lnTo>
                  <a:lnTo>
                    <a:pt x="265" y="125"/>
                  </a:lnTo>
                  <a:lnTo>
                    <a:pt x="265" y="126"/>
                  </a:lnTo>
                  <a:lnTo>
                    <a:pt x="265" y="126"/>
                  </a:lnTo>
                  <a:lnTo>
                    <a:pt x="267" y="129"/>
                  </a:lnTo>
                  <a:lnTo>
                    <a:pt x="267" y="129"/>
                  </a:lnTo>
                  <a:lnTo>
                    <a:pt x="270" y="128"/>
                  </a:lnTo>
                  <a:lnTo>
                    <a:pt x="270" y="128"/>
                  </a:lnTo>
                  <a:lnTo>
                    <a:pt x="271" y="128"/>
                  </a:lnTo>
                  <a:lnTo>
                    <a:pt x="271" y="128"/>
                  </a:lnTo>
                  <a:lnTo>
                    <a:pt x="271" y="123"/>
                  </a:lnTo>
                  <a:lnTo>
                    <a:pt x="271" y="123"/>
                  </a:lnTo>
                  <a:close/>
                  <a:moveTo>
                    <a:pt x="292" y="35"/>
                  </a:moveTo>
                  <a:lnTo>
                    <a:pt x="292" y="35"/>
                  </a:lnTo>
                  <a:lnTo>
                    <a:pt x="294" y="35"/>
                  </a:lnTo>
                  <a:lnTo>
                    <a:pt x="294" y="35"/>
                  </a:lnTo>
                  <a:lnTo>
                    <a:pt x="298" y="30"/>
                  </a:lnTo>
                  <a:lnTo>
                    <a:pt x="298" y="30"/>
                  </a:lnTo>
                  <a:lnTo>
                    <a:pt x="300" y="28"/>
                  </a:lnTo>
                  <a:lnTo>
                    <a:pt x="300" y="28"/>
                  </a:lnTo>
                  <a:lnTo>
                    <a:pt x="294" y="31"/>
                  </a:lnTo>
                  <a:lnTo>
                    <a:pt x="294" y="31"/>
                  </a:lnTo>
                  <a:lnTo>
                    <a:pt x="294" y="31"/>
                  </a:lnTo>
                  <a:lnTo>
                    <a:pt x="294" y="31"/>
                  </a:lnTo>
                  <a:lnTo>
                    <a:pt x="291" y="34"/>
                  </a:lnTo>
                  <a:lnTo>
                    <a:pt x="291" y="34"/>
                  </a:lnTo>
                  <a:lnTo>
                    <a:pt x="292" y="35"/>
                  </a:lnTo>
                  <a:lnTo>
                    <a:pt x="292" y="35"/>
                  </a:lnTo>
                  <a:close/>
                  <a:moveTo>
                    <a:pt x="281" y="103"/>
                  </a:moveTo>
                  <a:lnTo>
                    <a:pt x="281" y="103"/>
                  </a:lnTo>
                  <a:lnTo>
                    <a:pt x="281" y="103"/>
                  </a:lnTo>
                  <a:lnTo>
                    <a:pt x="281" y="103"/>
                  </a:lnTo>
                  <a:lnTo>
                    <a:pt x="277" y="105"/>
                  </a:lnTo>
                  <a:lnTo>
                    <a:pt x="277" y="105"/>
                  </a:lnTo>
                  <a:lnTo>
                    <a:pt x="275" y="106"/>
                  </a:lnTo>
                  <a:lnTo>
                    <a:pt x="275" y="106"/>
                  </a:lnTo>
                  <a:lnTo>
                    <a:pt x="273" y="109"/>
                  </a:lnTo>
                  <a:lnTo>
                    <a:pt x="273" y="109"/>
                  </a:lnTo>
                  <a:lnTo>
                    <a:pt x="273" y="109"/>
                  </a:lnTo>
                  <a:lnTo>
                    <a:pt x="273" y="109"/>
                  </a:lnTo>
                  <a:lnTo>
                    <a:pt x="278" y="108"/>
                  </a:lnTo>
                  <a:lnTo>
                    <a:pt x="278" y="108"/>
                  </a:lnTo>
                  <a:lnTo>
                    <a:pt x="278" y="108"/>
                  </a:lnTo>
                  <a:lnTo>
                    <a:pt x="278" y="108"/>
                  </a:lnTo>
                  <a:lnTo>
                    <a:pt x="281" y="103"/>
                  </a:lnTo>
                  <a:lnTo>
                    <a:pt x="281" y="103"/>
                  </a:lnTo>
                  <a:close/>
                  <a:moveTo>
                    <a:pt x="96" y="322"/>
                  </a:moveTo>
                  <a:lnTo>
                    <a:pt x="96" y="322"/>
                  </a:lnTo>
                  <a:lnTo>
                    <a:pt x="94" y="329"/>
                  </a:lnTo>
                  <a:lnTo>
                    <a:pt x="94" y="329"/>
                  </a:lnTo>
                  <a:lnTo>
                    <a:pt x="91" y="338"/>
                  </a:lnTo>
                  <a:lnTo>
                    <a:pt x="91" y="338"/>
                  </a:lnTo>
                  <a:lnTo>
                    <a:pt x="89" y="341"/>
                  </a:lnTo>
                  <a:lnTo>
                    <a:pt x="89" y="341"/>
                  </a:lnTo>
                  <a:lnTo>
                    <a:pt x="92" y="337"/>
                  </a:lnTo>
                  <a:lnTo>
                    <a:pt x="92" y="337"/>
                  </a:lnTo>
                  <a:lnTo>
                    <a:pt x="94" y="332"/>
                  </a:lnTo>
                  <a:lnTo>
                    <a:pt x="94" y="332"/>
                  </a:lnTo>
                  <a:lnTo>
                    <a:pt x="98" y="324"/>
                  </a:lnTo>
                  <a:lnTo>
                    <a:pt x="98" y="324"/>
                  </a:lnTo>
                  <a:lnTo>
                    <a:pt x="96" y="322"/>
                  </a:lnTo>
                  <a:lnTo>
                    <a:pt x="96" y="322"/>
                  </a:lnTo>
                  <a:close/>
                  <a:moveTo>
                    <a:pt x="74" y="254"/>
                  </a:moveTo>
                  <a:lnTo>
                    <a:pt x="74" y="254"/>
                  </a:lnTo>
                  <a:lnTo>
                    <a:pt x="75" y="250"/>
                  </a:lnTo>
                  <a:lnTo>
                    <a:pt x="75" y="250"/>
                  </a:lnTo>
                  <a:lnTo>
                    <a:pt x="75" y="250"/>
                  </a:lnTo>
                  <a:lnTo>
                    <a:pt x="75" y="250"/>
                  </a:lnTo>
                  <a:lnTo>
                    <a:pt x="74" y="246"/>
                  </a:lnTo>
                  <a:lnTo>
                    <a:pt x="74" y="246"/>
                  </a:lnTo>
                  <a:lnTo>
                    <a:pt x="72" y="246"/>
                  </a:lnTo>
                  <a:lnTo>
                    <a:pt x="72" y="246"/>
                  </a:lnTo>
                  <a:lnTo>
                    <a:pt x="71" y="250"/>
                  </a:lnTo>
                  <a:lnTo>
                    <a:pt x="71" y="250"/>
                  </a:lnTo>
                  <a:lnTo>
                    <a:pt x="71" y="251"/>
                  </a:lnTo>
                  <a:lnTo>
                    <a:pt x="71" y="251"/>
                  </a:lnTo>
                  <a:lnTo>
                    <a:pt x="74" y="254"/>
                  </a:lnTo>
                  <a:lnTo>
                    <a:pt x="74" y="254"/>
                  </a:lnTo>
                  <a:close/>
                  <a:moveTo>
                    <a:pt x="81" y="206"/>
                  </a:moveTo>
                  <a:lnTo>
                    <a:pt x="81" y="206"/>
                  </a:lnTo>
                  <a:lnTo>
                    <a:pt x="81" y="206"/>
                  </a:lnTo>
                  <a:lnTo>
                    <a:pt x="81" y="206"/>
                  </a:lnTo>
                  <a:lnTo>
                    <a:pt x="76" y="211"/>
                  </a:lnTo>
                  <a:lnTo>
                    <a:pt x="76" y="211"/>
                  </a:lnTo>
                  <a:lnTo>
                    <a:pt x="75" y="213"/>
                  </a:lnTo>
                  <a:lnTo>
                    <a:pt x="76" y="216"/>
                  </a:lnTo>
                  <a:lnTo>
                    <a:pt x="76" y="216"/>
                  </a:lnTo>
                  <a:lnTo>
                    <a:pt x="76" y="216"/>
                  </a:lnTo>
                  <a:lnTo>
                    <a:pt x="76" y="216"/>
                  </a:lnTo>
                  <a:lnTo>
                    <a:pt x="81" y="210"/>
                  </a:lnTo>
                  <a:lnTo>
                    <a:pt x="81" y="210"/>
                  </a:lnTo>
                  <a:lnTo>
                    <a:pt x="81" y="209"/>
                  </a:lnTo>
                  <a:lnTo>
                    <a:pt x="81" y="209"/>
                  </a:lnTo>
                  <a:lnTo>
                    <a:pt x="81" y="206"/>
                  </a:lnTo>
                  <a:lnTo>
                    <a:pt x="81" y="206"/>
                  </a:lnTo>
                  <a:close/>
                  <a:moveTo>
                    <a:pt x="31" y="327"/>
                  </a:moveTo>
                  <a:lnTo>
                    <a:pt x="31" y="327"/>
                  </a:lnTo>
                  <a:lnTo>
                    <a:pt x="31" y="327"/>
                  </a:lnTo>
                  <a:lnTo>
                    <a:pt x="31" y="327"/>
                  </a:lnTo>
                  <a:lnTo>
                    <a:pt x="30" y="332"/>
                  </a:lnTo>
                  <a:lnTo>
                    <a:pt x="30" y="332"/>
                  </a:lnTo>
                  <a:lnTo>
                    <a:pt x="30" y="332"/>
                  </a:lnTo>
                  <a:lnTo>
                    <a:pt x="30" y="332"/>
                  </a:lnTo>
                  <a:lnTo>
                    <a:pt x="34" y="335"/>
                  </a:lnTo>
                  <a:lnTo>
                    <a:pt x="34" y="335"/>
                  </a:lnTo>
                  <a:lnTo>
                    <a:pt x="34" y="331"/>
                  </a:lnTo>
                  <a:lnTo>
                    <a:pt x="34" y="331"/>
                  </a:lnTo>
                  <a:lnTo>
                    <a:pt x="34" y="331"/>
                  </a:lnTo>
                  <a:lnTo>
                    <a:pt x="34" y="331"/>
                  </a:lnTo>
                  <a:lnTo>
                    <a:pt x="31" y="327"/>
                  </a:lnTo>
                  <a:lnTo>
                    <a:pt x="31" y="327"/>
                  </a:lnTo>
                  <a:close/>
                  <a:moveTo>
                    <a:pt x="307" y="10"/>
                  </a:moveTo>
                  <a:lnTo>
                    <a:pt x="307" y="10"/>
                  </a:lnTo>
                  <a:lnTo>
                    <a:pt x="307" y="10"/>
                  </a:lnTo>
                  <a:lnTo>
                    <a:pt x="308" y="11"/>
                  </a:lnTo>
                  <a:lnTo>
                    <a:pt x="308" y="11"/>
                  </a:lnTo>
                  <a:lnTo>
                    <a:pt x="311" y="20"/>
                  </a:lnTo>
                  <a:lnTo>
                    <a:pt x="311" y="20"/>
                  </a:lnTo>
                  <a:lnTo>
                    <a:pt x="311" y="22"/>
                  </a:lnTo>
                  <a:lnTo>
                    <a:pt x="311" y="22"/>
                  </a:lnTo>
                  <a:lnTo>
                    <a:pt x="310" y="13"/>
                  </a:lnTo>
                  <a:lnTo>
                    <a:pt x="307" y="5"/>
                  </a:lnTo>
                  <a:lnTo>
                    <a:pt x="307" y="5"/>
                  </a:lnTo>
                  <a:lnTo>
                    <a:pt x="305" y="7"/>
                  </a:lnTo>
                  <a:lnTo>
                    <a:pt x="304" y="7"/>
                  </a:lnTo>
                  <a:lnTo>
                    <a:pt x="304" y="7"/>
                  </a:lnTo>
                  <a:lnTo>
                    <a:pt x="307" y="10"/>
                  </a:lnTo>
                  <a:lnTo>
                    <a:pt x="307" y="10"/>
                  </a:lnTo>
                  <a:close/>
                  <a:moveTo>
                    <a:pt x="106" y="250"/>
                  </a:moveTo>
                  <a:lnTo>
                    <a:pt x="106" y="250"/>
                  </a:lnTo>
                  <a:lnTo>
                    <a:pt x="105" y="251"/>
                  </a:lnTo>
                  <a:lnTo>
                    <a:pt x="105" y="251"/>
                  </a:lnTo>
                  <a:lnTo>
                    <a:pt x="103" y="258"/>
                  </a:lnTo>
                  <a:lnTo>
                    <a:pt x="103" y="258"/>
                  </a:lnTo>
                  <a:lnTo>
                    <a:pt x="103" y="260"/>
                  </a:lnTo>
                  <a:lnTo>
                    <a:pt x="103" y="260"/>
                  </a:lnTo>
                  <a:lnTo>
                    <a:pt x="106" y="257"/>
                  </a:lnTo>
                  <a:lnTo>
                    <a:pt x="106" y="257"/>
                  </a:lnTo>
                  <a:lnTo>
                    <a:pt x="108" y="254"/>
                  </a:lnTo>
                  <a:lnTo>
                    <a:pt x="108" y="254"/>
                  </a:lnTo>
                  <a:lnTo>
                    <a:pt x="108" y="253"/>
                  </a:lnTo>
                  <a:lnTo>
                    <a:pt x="108" y="253"/>
                  </a:lnTo>
                  <a:lnTo>
                    <a:pt x="106" y="250"/>
                  </a:lnTo>
                  <a:lnTo>
                    <a:pt x="106" y="250"/>
                  </a:lnTo>
                  <a:close/>
                  <a:moveTo>
                    <a:pt x="112" y="251"/>
                  </a:moveTo>
                  <a:lnTo>
                    <a:pt x="112" y="251"/>
                  </a:lnTo>
                  <a:lnTo>
                    <a:pt x="112" y="251"/>
                  </a:lnTo>
                  <a:lnTo>
                    <a:pt x="112" y="251"/>
                  </a:lnTo>
                  <a:lnTo>
                    <a:pt x="115" y="248"/>
                  </a:lnTo>
                  <a:lnTo>
                    <a:pt x="115" y="248"/>
                  </a:lnTo>
                  <a:lnTo>
                    <a:pt x="116" y="247"/>
                  </a:lnTo>
                  <a:lnTo>
                    <a:pt x="116" y="246"/>
                  </a:lnTo>
                  <a:lnTo>
                    <a:pt x="116" y="246"/>
                  </a:lnTo>
                  <a:lnTo>
                    <a:pt x="116" y="246"/>
                  </a:lnTo>
                  <a:lnTo>
                    <a:pt x="116" y="246"/>
                  </a:lnTo>
                  <a:lnTo>
                    <a:pt x="116" y="243"/>
                  </a:lnTo>
                  <a:lnTo>
                    <a:pt x="115" y="241"/>
                  </a:lnTo>
                  <a:lnTo>
                    <a:pt x="115" y="241"/>
                  </a:lnTo>
                  <a:lnTo>
                    <a:pt x="112" y="251"/>
                  </a:lnTo>
                  <a:lnTo>
                    <a:pt x="112" y="251"/>
                  </a:lnTo>
                  <a:close/>
                  <a:moveTo>
                    <a:pt x="300" y="3"/>
                  </a:moveTo>
                  <a:lnTo>
                    <a:pt x="300" y="3"/>
                  </a:lnTo>
                  <a:lnTo>
                    <a:pt x="281" y="7"/>
                  </a:lnTo>
                  <a:lnTo>
                    <a:pt x="281" y="7"/>
                  </a:lnTo>
                  <a:lnTo>
                    <a:pt x="283" y="7"/>
                  </a:lnTo>
                  <a:lnTo>
                    <a:pt x="283" y="7"/>
                  </a:lnTo>
                  <a:lnTo>
                    <a:pt x="295" y="5"/>
                  </a:lnTo>
                  <a:lnTo>
                    <a:pt x="295" y="5"/>
                  </a:lnTo>
                  <a:lnTo>
                    <a:pt x="297" y="4"/>
                  </a:lnTo>
                  <a:lnTo>
                    <a:pt x="300" y="3"/>
                  </a:lnTo>
                  <a:lnTo>
                    <a:pt x="300" y="3"/>
                  </a:lnTo>
                  <a:close/>
                  <a:moveTo>
                    <a:pt x="122" y="248"/>
                  </a:moveTo>
                  <a:lnTo>
                    <a:pt x="122" y="248"/>
                  </a:lnTo>
                  <a:lnTo>
                    <a:pt x="128" y="246"/>
                  </a:lnTo>
                  <a:lnTo>
                    <a:pt x="128" y="246"/>
                  </a:lnTo>
                  <a:lnTo>
                    <a:pt x="126" y="243"/>
                  </a:lnTo>
                  <a:lnTo>
                    <a:pt x="126" y="243"/>
                  </a:lnTo>
                  <a:lnTo>
                    <a:pt x="122" y="246"/>
                  </a:lnTo>
                  <a:lnTo>
                    <a:pt x="122" y="246"/>
                  </a:lnTo>
                  <a:lnTo>
                    <a:pt x="122" y="248"/>
                  </a:lnTo>
                  <a:lnTo>
                    <a:pt x="122" y="248"/>
                  </a:lnTo>
                  <a:close/>
                  <a:moveTo>
                    <a:pt x="274" y="113"/>
                  </a:moveTo>
                  <a:lnTo>
                    <a:pt x="274" y="113"/>
                  </a:lnTo>
                  <a:lnTo>
                    <a:pt x="271" y="115"/>
                  </a:lnTo>
                  <a:lnTo>
                    <a:pt x="271" y="115"/>
                  </a:lnTo>
                  <a:lnTo>
                    <a:pt x="270" y="116"/>
                  </a:lnTo>
                  <a:lnTo>
                    <a:pt x="270" y="116"/>
                  </a:lnTo>
                  <a:lnTo>
                    <a:pt x="268" y="119"/>
                  </a:lnTo>
                  <a:lnTo>
                    <a:pt x="268" y="119"/>
                  </a:lnTo>
                  <a:lnTo>
                    <a:pt x="268" y="121"/>
                  </a:lnTo>
                  <a:lnTo>
                    <a:pt x="268" y="121"/>
                  </a:lnTo>
                  <a:lnTo>
                    <a:pt x="271" y="119"/>
                  </a:lnTo>
                  <a:lnTo>
                    <a:pt x="271" y="119"/>
                  </a:lnTo>
                  <a:lnTo>
                    <a:pt x="271" y="118"/>
                  </a:lnTo>
                  <a:lnTo>
                    <a:pt x="271" y="118"/>
                  </a:lnTo>
                  <a:lnTo>
                    <a:pt x="271" y="116"/>
                  </a:lnTo>
                  <a:lnTo>
                    <a:pt x="271" y="116"/>
                  </a:lnTo>
                  <a:lnTo>
                    <a:pt x="273" y="116"/>
                  </a:lnTo>
                  <a:lnTo>
                    <a:pt x="274" y="116"/>
                  </a:lnTo>
                  <a:lnTo>
                    <a:pt x="274" y="116"/>
                  </a:lnTo>
                  <a:lnTo>
                    <a:pt x="274" y="116"/>
                  </a:lnTo>
                  <a:lnTo>
                    <a:pt x="274" y="116"/>
                  </a:lnTo>
                  <a:lnTo>
                    <a:pt x="274" y="113"/>
                  </a:lnTo>
                  <a:lnTo>
                    <a:pt x="274" y="113"/>
                  </a:lnTo>
                  <a:close/>
                  <a:moveTo>
                    <a:pt x="129" y="248"/>
                  </a:moveTo>
                  <a:lnTo>
                    <a:pt x="129" y="248"/>
                  </a:lnTo>
                  <a:lnTo>
                    <a:pt x="128" y="250"/>
                  </a:lnTo>
                  <a:lnTo>
                    <a:pt x="128" y="250"/>
                  </a:lnTo>
                  <a:lnTo>
                    <a:pt x="123" y="253"/>
                  </a:lnTo>
                  <a:lnTo>
                    <a:pt x="123" y="253"/>
                  </a:lnTo>
                  <a:lnTo>
                    <a:pt x="121" y="256"/>
                  </a:lnTo>
                  <a:lnTo>
                    <a:pt x="121" y="257"/>
                  </a:lnTo>
                  <a:lnTo>
                    <a:pt x="121" y="257"/>
                  </a:lnTo>
                  <a:lnTo>
                    <a:pt x="119" y="260"/>
                  </a:lnTo>
                  <a:lnTo>
                    <a:pt x="119" y="260"/>
                  </a:lnTo>
                  <a:lnTo>
                    <a:pt x="123" y="254"/>
                  </a:lnTo>
                  <a:lnTo>
                    <a:pt x="123" y="254"/>
                  </a:lnTo>
                  <a:lnTo>
                    <a:pt x="123" y="254"/>
                  </a:lnTo>
                  <a:lnTo>
                    <a:pt x="123" y="254"/>
                  </a:lnTo>
                  <a:lnTo>
                    <a:pt x="125" y="253"/>
                  </a:lnTo>
                  <a:lnTo>
                    <a:pt x="125" y="253"/>
                  </a:lnTo>
                  <a:lnTo>
                    <a:pt x="128" y="251"/>
                  </a:lnTo>
                  <a:lnTo>
                    <a:pt x="129" y="248"/>
                  </a:lnTo>
                  <a:lnTo>
                    <a:pt x="129" y="248"/>
                  </a:lnTo>
                  <a:close/>
                  <a:moveTo>
                    <a:pt x="59" y="291"/>
                  </a:moveTo>
                  <a:lnTo>
                    <a:pt x="59" y="291"/>
                  </a:lnTo>
                  <a:lnTo>
                    <a:pt x="59" y="291"/>
                  </a:lnTo>
                  <a:lnTo>
                    <a:pt x="59" y="291"/>
                  </a:lnTo>
                  <a:lnTo>
                    <a:pt x="59" y="297"/>
                  </a:lnTo>
                  <a:lnTo>
                    <a:pt x="59" y="297"/>
                  </a:lnTo>
                  <a:lnTo>
                    <a:pt x="59" y="297"/>
                  </a:lnTo>
                  <a:lnTo>
                    <a:pt x="59" y="297"/>
                  </a:lnTo>
                  <a:lnTo>
                    <a:pt x="61" y="300"/>
                  </a:lnTo>
                  <a:lnTo>
                    <a:pt x="61" y="300"/>
                  </a:lnTo>
                  <a:lnTo>
                    <a:pt x="62" y="295"/>
                  </a:lnTo>
                  <a:lnTo>
                    <a:pt x="62" y="295"/>
                  </a:lnTo>
                  <a:lnTo>
                    <a:pt x="62" y="295"/>
                  </a:lnTo>
                  <a:lnTo>
                    <a:pt x="62" y="295"/>
                  </a:lnTo>
                  <a:lnTo>
                    <a:pt x="59" y="291"/>
                  </a:lnTo>
                  <a:lnTo>
                    <a:pt x="59" y="291"/>
                  </a:lnTo>
                  <a:close/>
                  <a:moveTo>
                    <a:pt x="88" y="261"/>
                  </a:moveTo>
                  <a:lnTo>
                    <a:pt x="88" y="261"/>
                  </a:lnTo>
                  <a:lnTo>
                    <a:pt x="85" y="265"/>
                  </a:lnTo>
                  <a:lnTo>
                    <a:pt x="85" y="265"/>
                  </a:lnTo>
                  <a:lnTo>
                    <a:pt x="88" y="271"/>
                  </a:lnTo>
                  <a:lnTo>
                    <a:pt x="88" y="271"/>
                  </a:lnTo>
                  <a:lnTo>
                    <a:pt x="88" y="270"/>
                  </a:lnTo>
                  <a:lnTo>
                    <a:pt x="88" y="270"/>
                  </a:lnTo>
                  <a:lnTo>
                    <a:pt x="88" y="264"/>
                  </a:lnTo>
                  <a:lnTo>
                    <a:pt x="88" y="264"/>
                  </a:lnTo>
                  <a:lnTo>
                    <a:pt x="88" y="261"/>
                  </a:lnTo>
                  <a:lnTo>
                    <a:pt x="88" y="261"/>
                  </a:lnTo>
                  <a:close/>
                  <a:moveTo>
                    <a:pt x="92" y="175"/>
                  </a:moveTo>
                  <a:lnTo>
                    <a:pt x="92" y="175"/>
                  </a:lnTo>
                  <a:lnTo>
                    <a:pt x="92" y="175"/>
                  </a:lnTo>
                  <a:lnTo>
                    <a:pt x="92" y="175"/>
                  </a:lnTo>
                  <a:lnTo>
                    <a:pt x="108" y="169"/>
                  </a:lnTo>
                  <a:lnTo>
                    <a:pt x="108" y="169"/>
                  </a:lnTo>
                  <a:lnTo>
                    <a:pt x="103" y="169"/>
                  </a:lnTo>
                  <a:lnTo>
                    <a:pt x="99" y="170"/>
                  </a:lnTo>
                  <a:lnTo>
                    <a:pt x="92" y="175"/>
                  </a:lnTo>
                  <a:lnTo>
                    <a:pt x="92" y="175"/>
                  </a:lnTo>
                  <a:close/>
                  <a:moveTo>
                    <a:pt x="92" y="220"/>
                  </a:moveTo>
                  <a:lnTo>
                    <a:pt x="92" y="220"/>
                  </a:lnTo>
                  <a:lnTo>
                    <a:pt x="89" y="226"/>
                  </a:lnTo>
                  <a:lnTo>
                    <a:pt x="89" y="226"/>
                  </a:lnTo>
                  <a:lnTo>
                    <a:pt x="89" y="227"/>
                  </a:lnTo>
                  <a:lnTo>
                    <a:pt x="89" y="229"/>
                  </a:lnTo>
                  <a:lnTo>
                    <a:pt x="89" y="229"/>
                  </a:lnTo>
                  <a:lnTo>
                    <a:pt x="94" y="223"/>
                  </a:lnTo>
                  <a:lnTo>
                    <a:pt x="94" y="223"/>
                  </a:lnTo>
                  <a:lnTo>
                    <a:pt x="92" y="220"/>
                  </a:lnTo>
                  <a:lnTo>
                    <a:pt x="92" y="220"/>
                  </a:lnTo>
                  <a:close/>
                  <a:moveTo>
                    <a:pt x="247" y="187"/>
                  </a:moveTo>
                  <a:lnTo>
                    <a:pt x="247" y="187"/>
                  </a:lnTo>
                  <a:lnTo>
                    <a:pt x="246" y="190"/>
                  </a:lnTo>
                  <a:lnTo>
                    <a:pt x="246" y="190"/>
                  </a:lnTo>
                  <a:lnTo>
                    <a:pt x="244" y="194"/>
                  </a:lnTo>
                  <a:lnTo>
                    <a:pt x="244" y="194"/>
                  </a:lnTo>
                  <a:lnTo>
                    <a:pt x="243" y="196"/>
                  </a:lnTo>
                  <a:lnTo>
                    <a:pt x="244" y="197"/>
                  </a:lnTo>
                  <a:lnTo>
                    <a:pt x="244" y="197"/>
                  </a:lnTo>
                  <a:lnTo>
                    <a:pt x="248" y="189"/>
                  </a:lnTo>
                  <a:lnTo>
                    <a:pt x="248" y="189"/>
                  </a:lnTo>
                  <a:lnTo>
                    <a:pt x="247" y="187"/>
                  </a:lnTo>
                  <a:lnTo>
                    <a:pt x="247" y="187"/>
                  </a:lnTo>
                  <a:close/>
                  <a:moveTo>
                    <a:pt x="115" y="209"/>
                  </a:moveTo>
                  <a:lnTo>
                    <a:pt x="115" y="209"/>
                  </a:lnTo>
                  <a:lnTo>
                    <a:pt x="119" y="204"/>
                  </a:lnTo>
                  <a:lnTo>
                    <a:pt x="119" y="204"/>
                  </a:lnTo>
                  <a:lnTo>
                    <a:pt x="119" y="204"/>
                  </a:lnTo>
                  <a:lnTo>
                    <a:pt x="119" y="204"/>
                  </a:lnTo>
                  <a:lnTo>
                    <a:pt x="119" y="202"/>
                  </a:lnTo>
                  <a:lnTo>
                    <a:pt x="119" y="202"/>
                  </a:lnTo>
                  <a:lnTo>
                    <a:pt x="115" y="206"/>
                  </a:lnTo>
                  <a:lnTo>
                    <a:pt x="115" y="206"/>
                  </a:lnTo>
                  <a:lnTo>
                    <a:pt x="115" y="209"/>
                  </a:lnTo>
                  <a:lnTo>
                    <a:pt x="115" y="209"/>
                  </a:lnTo>
                  <a:close/>
                  <a:moveTo>
                    <a:pt x="103" y="187"/>
                  </a:moveTo>
                  <a:lnTo>
                    <a:pt x="103" y="187"/>
                  </a:lnTo>
                  <a:lnTo>
                    <a:pt x="103" y="187"/>
                  </a:lnTo>
                  <a:lnTo>
                    <a:pt x="103" y="187"/>
                  </a:lnTo>
                  <a:lnTo>
                    <a:pt x="102" y="187"/>
                  </a:lnTo>
                  <a:lnTo>
                    <a:pt x="102" y="187"/>
                  </a:lnTo>
                  <a:lnTo>
                    <a:pt x="99" y="192"/>
                  </a:lnTo>
                  <a:lnTo>
                    <a:pt x="99" y="192"/>
                  </a:lnTo>
                  <a:lnTo>
                    <a:pt x="92" y="199"/>
                  </a:lnTo>
                  <a:lnTo>
                    <a:pt x="92" y="199"/>
                  </a:lnTo>
                  <a:lnTo>
                    <a:pt x="92" y="200"/>
                  </a:lnTo>
                  <a:lnTo>
                    <a:pt x="92" y="200"/>
                  </a:lnTo>
                  <a:lnTo>
                    <a:pt x="92" y="200"/>
                  </a:lnTo>
                  <a:lnTo>
                    <a:pt x="92" y="200"/>
                  </a:lnTo>
                  <a:lnTo>
                    <a:pt x="103" y="187"/>
                  </a:lnTo>
                  <a:lnTo>
                    <a:pt x="103" y="187"/>
                  </a:lnTo>
                  <a:close/>
                  <a:moveTo>
                    <a:pt x="271" y="143"/>
                  </a:moveTo>
                  <a:lnTo>
                    <a:pt x="271" y="143"/>
                  </a:lnTo>
                  <a:lnTo>
                    <a:pt x="270" y="143"/>
                  </a:lnTo>
                  <a:lnTo>
                    <a:pt x="270" y="143"/>
                  </a:lnTo>
                  <a:lnTo>
                    <a:pt x="268" y="145"/>
                  </a:lnTo>
                  <a:lnTo>
                    <a:pt x="268" y="145"/>
                  </a:lnTo>
                  <a:lnTo>
                    <a:pt x="268" y="146"/>
                  </a:lnTo>
                  <a:lnTo>
                    <a:pt x="268" y="146"/>
                  </a:lnTo>
                  <a:lnTo>
                    <a:pt x="265" y="150"/>
                  </a:lnTo>
                  <a:lnTo>
                    <a:pt x="265" y="150"/>
                  </a:lnTo>
                  <a:lnTo>
                    <a:pt x="265" y="152"/>
                  </a:lnTo>
                  <a:lnTo>
                    <a:pt x="265" y="152"/>
                  </a:lnTo>
                  <a:lnTo>
                    <a:pt x="271" y="145"/>
                  </a:lnTo>
                  <a:lnTo>
                    <a:pt x="271" y="145"/>
                  </a:lnTo>
                  <a:lnTo>
                    <a:pt x="271" y="143"/>
                  </a:lnTo>
                  <a:lnTo>
                    <a:pt x="271" y="143"/>
                  </a:lnTo>
                  <a:close/>
                  <a:moveTo>
                    <a:pt x="85" y="281"/>
                  </a:moveTo>
                  <a:lnTo>
                    <a:pt x="85" y="281"/>
                  </a:lnTo>
                  <a:lnTo>
                    <a:pt x="85" y="280"/>
                  </a:lnTo>
                  <a:lnTo>
                    <a:pt x="85" y="278"/>
                  </a:lnTo>
                  <a:lnTo>
                    <a:pt x="85" y="278"/>
                  </a:lnTo>
                  <a:lnTo>
                    <a:pt x="85" y="275"/>
                  </a:lnTo>
                  <a:lnTo>
                    <a:pt x="85" y="275"/>
                  </a:lnTo>
                  <a:lnTo>
                    <a:pt x="82" y="273"/>
                  </a:lnTo>
                  <a:lnTo>
                    <a:pt x="82" y="273"/>
                  </a:lnTo>
                  <a:lnTo>
                    <a:pt x="82" y="277"/>
                  </a:lnTo>
                  <a:lnTo>
                    <a:pt x="82" y="277"/>
                  </a:lnTo>
                  <a:lnTo>
                    <a:pt x="82" y="278"/>
                  </a:lnTo>
                  <a:lnTo>
                    <a:pt x="82" y="278"/>
                  </a:lnTo>
                  <a:lnTo>
                    <a:pt x="85" y="281"/>
                  </a:lnTo>
                  <a:lnTo>
                    <a:pt x="85" y="281"/>
                  </a:lnTo>
                  <a:close/>
                  <a:moveTo>
                    <a:pt x="85" y="204"/>
                  </a:moveTo>
                  <a:lnTo>
                    <a:pt x="85" y="204"/>
                  </a:lnTo>
                  <a:lnTo>
                    <a:pt x="86" y="202"/>
                  </a:lnTo>
                  <a:lnTo>
                    <a:pt x="86" y="202"/>
                  </a:lnTo>
                  <a:lnTo>
                    <a:pt x="88" y="199"/>
                  </a:lnTo>
                  <a:lnTo>
                    <a:pt x="88" y="199"/>
                  </a:lnTo>
                  <a:lnTo>
                    <a:pt x="89" y="196"/>
                  </a:lnTo>
                  <a:lnTo>
                    <a:pt x="89" y="196"/>
                  </a:lnTo>
                  <a:lnTo>
                    <a:pt x="89" y="196"/>
                  </a:lnTo>
                  <a:lnTo>
                    <a:pt x="89" y="196"/>
                  </a:lnTo>
                  <a:lnTo>
                    <a:pt x="84" y="203"/>
                  </a:lnTo>
                  <a:lnTo>
                    <a:pt x="84" y="203"/>
                  </a:lnTo>
                  <a:lnTo>
                    <a:pt x="85" y="204"/>
                  </a:lnTo>
                  <a:lnTo>
                    <a:pt x="85" y="204"/>
                  </a:lnTo>
                  <a:close/>
                  <a:moveTo>
                    <a:pt x="170" y="256"/>
                  </a:moveTo>
                  <a:lnTo>
                    <a:pt x="170" y="256"/>
                  </a:lnTo>
                  <a:lnTo>
                    <a:pt x="165" y="254"/>
                  </a:lnTo>
                  <a:lnTo>
                    <a:pt x="165" y="254"/>
                  </a:lnTo>
                  <a:lnTo>
                    <a:pt x="157" y="251"/>
                  </a:lnTo>
                  <a:lnTo>
                    <a:pt x="157" y="251"/>
                  </a:lnTo>
                  <a:lnTo>
                    <a:pt x="157" y="253"/>
                  </a:lnTo>
                  <a:lnTo>
                    <a:pt x="157" y="253"/>
                  </a:lnTo>
                  <a:lnTo>
                    <a:pt x="163" y="256"/>
                  </a:lnTo>
                  <a:lnTo>
                    <a:pt x="163" y="256"/>
                  </a:lnTo>
                  <a:lnTo>
                    <a:pt x="167" y="256"/>
                  </a:lnTo>
                  <a:lnTo>
                    <a:pt x="170" y="256"/>
                  </a:lnTo>
                  <a:lnTo>
                    <a:pt x="170" y="256"/>
                  </a:lnTo>
                  <a:close/>
                  <a:moveTo>
                    <a:pt x="89" y="216"/>
                  </a:moveTo>
                  <a:lnTo>
                    <a:pt x="89" y="216"/>
                  </a:lnTo>
                  <a:lnTo>
                    <a:pt x="88" y="213"/>
                  </a:lnTo>
                  <a:lnTo>
                    <a:pt x="88" y="213"/>
                  </a:lnTo>
                  <a:lnTo>
                    <a:pt x="86" y="214"/>
                  </a:lnTo>
                  <a:lnTo>
                    <a:pt x="86" y="214"/>
                  </a:lnTo>
                  <a:lnTo>
                    <a:pt x="85" y="216"/>
                  </a:lnTo>
                  <a:lnTo>
                    <a:pt x="85" y="216"/>
                  </a:lnTo>
                  <a:lnTo>
                    <a:pt x="86" y="219"/>
                  </a:lnTo>
                  <a:lnTo>
                    <a:pt x="86" y="219"/>
                  </a:lnTo>
                  <a:lnTo>
                    <a:pt x="86" y="219"/>
                  </a:lnTo>
                  <a:lnTo>
                    <a:pt x="86" y="219"/>
                  </a:lnTo>
                  <a:lnTo>
                    <a:pt x="89" y="216"/>
                  </a:lnTo>
                  <a:lnTo>
                    <a:pt x="89" y="216"/>
                  </a:lnTo>
                  <a:close/>
                  <a:moveTo>
                    <a:pt x="108" y="224"/>
                  </a:moveTo>
                  <a:lnTo>
                    <a:pt x="108" y="224"/>
                  </a:lnTo>
                  <a:lnTo>
                    <a:pt x="106" y="221"/>
                  </a:lnTo>
                  <a:lnTo>
                    <a:pt x="106" y="221"/>
                  </a:lnTo>
                  <a:lnTo>
                    <a:pt x="103" y="224"/>
                  </a:lnTo>
                  <a:lnTo>
                    <a:pt x="103" y="229"/>
                  </a:lnTo>
                  <a:lnTo>
                    <a:pt x="103" y="229"/>
                  </a:lnTo>
                  <a:lnTo>
                    <a:pt x="108" y="224"/>
                  </a:lnTo>
                  <a:lnTo>
                    <a:pt x="108" y="224"/>
                  </a:lnTo>
                  <a:close/>
                  <a:moveTo>
                    <a:pt x="265" y="157"/>
                  </a:moveTo>
                  <a:lnTo>
                    <a:pt x="265" y="157"/>
                  </a:lnTo>
                  <a:lnTo>
                    <a:pt x="264" y="157"/>
                  </a:lnTo>
                  <a:lnTo>
                    <a:pt x="263" y="159"/>
                  </a:lnTo>
                  <a:lnTo>
                    <a:pt x="263" y="159"/>
                  </a:lnTo>
                  <a:lnTo>
                    <a:pt x="263" y="159"/>
                  </a:lnTo>
                  <a:lnTo>
                    <a:pt x="261" y="160"/>
                  </a:lnTo>
                  <a:lnTo>
                    <a:pt x="261" y="160"/>
                  </a:lnTo>
                  <a:lnTo>
                    <a:pt x="261" y="160"/>
                  </a:lnTo>
                  <a:lnTo>
                    <a:pt x="261" y="160"/>
                  </a:lnTo>
                  <a:lnTo>
                    <a:pt x="260" y="163"/>
                  </a:lnTo>
                  <a:lnTo>
                    <a:pt x="260" y="166"/>
                  </a:lnTo>
                  <a:lnTo>
                    <a:pt x="260" y="166"/>
                  </a:lnTo>
                  <a:lnTo>
                    <a:pt x="265" y="157"/>
                  </a:lnTo>
                  <a:lnTo>
                    <a:pt x="265" y="157"/>
                  </a:lnTo>
                  <a:close/>
                  <a:moveTo>
                    <a:pt x="86" y="298"/>
                  </a:moveTo>
                  <a:lnTo>
                    <a:pt x="86" y="298"/>
                  </a:lnTo>
                  <a:lnTo>
                    <a:pt x="85" y="305"/>
                  </a:lnTo>
                  <a:lnTo>
                    <a:pt x="85" y="305"/>
                  </a:lnTo>
                  <a:lnTo>
                    <a:pt x="85" y="305"/>
                  </a:lnTo>
                  <a:lnTo>
                    <a:pt x="85" y="305"/>
                  </a:lnTo>
                  <a:lnTo>
                    <a:pt x="86" y="307"/>
                  </a:lnTo>
                  <a:lnTo>
                    <a:pt x="86" y="307"/>
                  </a:lnTo>
                  <a:lnTo>
                    <a:pt x="88" y="301"/>
                  </a:lnTo>
                  <a:lnTo>
                    <a:pt x="88" y="301"/>
                  </a:lnTo>
                  <a:lnTo>
                    <a:pt x="86" y="300"/>
                  </a:lnTo>
                  <a:lnTo>
                    <a:pt x="86" y="298"/>
                  </a:lnTo>
                  <a:lnTo>
                    <a:pt x="86" y="298"/>
                  </a:lnTo>
                  <a:close/>
                  <a:moveTo>
                    <a:pt x="109" y="231"/>
                  </a:moveTo>
                  <a:lnTo>
                    <a:pt x="109" y="231"/>
                  </a:lnTo>
                  <a:lnTo>
                    <a:pt x="109" y="231"/>
                  </a:lnTo>
                  <a:lnTo>
                    <a:pt x="109" y="231"/>
                  </a:lnTo>
                  <a:lnTo>
                    <a:pt x="106" y="236"/>
                  </a:lnTo>
                  <a:lnTo>
                    <a:pt x="106" y="236"/>
                  </a:lnTo>
                  <a:lnTo>
                    <a:pt x="106" y="237"/>
                  </a:lnTo>
                  <a:lnTo>
                    <a:pt x="108" y="240"/>
                  </a:lnTo>
                  <a:lnTo>
                    <a:pt x="108" y="240"/>
                  </a:lnTo>
                  <a:lnTo>
                    <a:pt x="109" y="237"/>
                  </a:lnTo>
                  <a:lnTo>
                    <a:pt x="109" y="237"/>
                  </a:lnTo>
                  <a:lnTo>
                    <a:pt x="109" y="236"/>
                  </a:lnTo>
                  <a:lnTo>
                    <a:pt x="109" y="236"/>
                  </a:lnTo>
                  <a:lnTo>
                    <a:pt x="109" y="231"/>
                  </a:lnTo>
                  <a:lnTo>
                    <a:pt x="109" y="231"/>
                  </a:lnTo>
                  <a:close/>
                  <a:moveTo>
                    <a:pt x="268" y="91"/>
                  </a:moveTo>
                  <a:lnTo>
                    <a:pt x="268" y="91"/>
                  </a:lnTo>
                  <a:lnTo>
                    <a:pt x="270" y="91"/>
                  </a:lnTo>
                  <a:lnTo>
                    <a:pt x="270" y="91"/>
                  </a:lnTo>
                  <a:lnTo>
                    <a:pt x="277" y="86"/>
                  </a:lnTo>
                  <a:lnTo>
                    <a:pt x="277" y="86"/>
                  </a:lnTo>
                  <a:lnTo>
                    <a:pt x="277" y="86"/>
                  </a:lnTo>
                  <a:lnTo>
                    <a:pt x="277" y="86"/>
                  </a:lnTo>
                  <a:lnTo>
                    <a:pt x="275" y="86"/>
                  </a:lnTo>
                  <a:lnTo>
                    <a:pt x="275" y="86"/>
                  </a:lnTo>
                  <a:lnTo>
                    <a:pt x="271" y="88"/>
                  </a:lnTo>
                  <a:lnTo>
                    <a:pt x="271" y="88"/>
                  </a:lnTo>
                  <a:lnTo>
                    <a:pt x="271" y="88"/>
                  </a:lnTo>
                  <a:lnTo>
                    <a:pt x="271" y="88"/>
                  </a:lnTo>
                  <a:lnTo>
                    <a:pt x="270" y="89"/>
                  </a:lnTo>
                  <a:lnTo>
                    <a:pt x="268" y="89"/>
                  </a:lnTo>
                  <a:lnTo>
                    <a:pt x="268" y="89"/>
                  </a:lnTo>
                  <a:lnTo>
                    <a:pt x="268" y="91"/>
                  </a:lnTo>
                  <a:lnTo>
                    <a:pt x="268" y="91"/>
                  </a:lnTo>
                  <a:close/>
                  <a:moveTo>
                    <a:pt x="71" y="261"/>
                  </a:moveTo>
                  <a:lnTo>
                    <a:pt x="71" y="261"/>
                  </a:lnTo>
                  <a:lnTo>
                    <a:pt x="72" y="257"/>
                  </a:lnTo>
                  <a:lnTo>
                    <a:pt x="72" y="257"/>
                  </a:lnTo>
                  <a:lnTo>
                    <a:pt x="72" y="257"/>
                  </a:lnTo>
                  <a:lnTo>
                    <a:pt x="72" y="257"/>
                  </a:lnTo>
                  <a:lnTo>
                    <a:pt x="71" y="254"/>
                  </a:lnTo>
                  <a:lnTo>
                    <a:pt x="71" y="254"/>
                  </a:lnTo>
                  <a:lnTo>
                    <a:pt x="69" y="257"/>
                  </a:lnTo>
                  <a:lnTo>
                    <a:pt x="69" y="260"/>
                  </a:lnTo>
                  <a:lnTo>
                    <a:pt x="71" y="261"/>
                  </a:lnTo>
                  <a:lnTo>
                    <a:pt x="71" y="261"/>
                  </a:lnTo>
                  <a:close/>
                  <a:moveTo>
                    <a:pt x="176" y="258"/>
                  </a:moveTo>
                  <a:lnTo>
                    <a:pt x="176" y="258"/>
                  </a:lnTo>
                  <a:lnTo>
                    <a:pt x="184" y="257"/>
                  </a:lnTo>
                  <a:lnTo>
                    <a:pt x="190" y="256"/>
                  </a:lnTo>
                  <a:lnTo>
                    <a:pt x="193" y="254"/>
                  </a:lnTo>
                  <a:lnTo>
                    <a:pt x="193" y="254"/>
                  </a:lnTo>
                  <a:lnTo>
                    <a:pt x="176" y="258"/>
                  </a:lnTo>
                  <a:lnTo>
                    <a:pt x="176" y="258"/>
                  </a:lnTo>
                  <a:close/>
                  <a:moveTo>
                    <a:pt x="116" y="211"/>
                  </a:moveTo>
                  <a:lnTo>
                    <a:pt x="116" y="211"/>
                  </a:lnTo>
                  <a:lnTo>
                    <a:pt x="118" y="214"/>
                  </a:lnTo>
                  <a:lnTo>
                    <a:pt x="118" y="214"/>
                  </a:lnTo>
                  <a:lnTo>
                    <a:pt x="119" y="211"/>
                  </a:lnTo>
                  <a:lnTo>
                    <a:pt x="121" y="207"/>
                  </a:lnTo>
                  <a:lnTo>
                    <a:pt x="121" y="207"/>
                  </a:lnTo>
                  <a:lnTo>
                    <a:pt x="121" y="207"/>
                  </a:lnTo>
                  <a:lnTo>
                    <a:pt x="121" y="207"/>
                  </a:lnTo>
                  <a:lnTo>
                    <a:pt x="116" y="211"/>
                  </a:lnTo>
                  <a:lnTo>
                    <a:pt x="116" y="211"/>
                  </a:lnTo>
                  <a:close/>
                  <a:moveTo>
                    <a:pt x="125" y="194"/>
                  </a:moveTo>
                  <a:lnTo>
                    <a:pt x="125" y="194"/>
                  </a:lnTo>
                  <a:lnTo>
                    <a:pt x="123" y="196"/>
                  </a:lnTo>
                  <a:lnTo>
                    <a:pt x="123" y="196"/>
                  </a:lnTo>
                  <a:lnTo>
                    <a:pt x="123" y="197"/>
                  </a:lnTo>
                  <a:lnTo>
                    <a:pt x="123" y="197"/>
                  </a:lnTo>
                  <a:lnTo>
                    <a:pt x="125" y="202"/>
                  </a:lnTo>
                  <a:lnTo>
                    <a:pt x="125" y="202"/>
                  </a:lnTo>
                  <a:lnTo>
                    <a:pt x="126" y="199"/>
                  </a:lnTo>
                  <a:lnTo>
                    <a:pt x="125" y="194"/>
                  </a:lnTo>
                  <a:lnTo>
                    <a:pt x="125" y="194"/>
                  </a:lnTo>
                  <a:close/>
                  <a:moveTo>
                    <a:pt x="148" y="233"/>
                  </a:moveTo>
                  <a:lnTo>
                    <a:pt x="148" y="233"/>
                  </a:lnTo>
                  <a:lnTo>
                    <a:pt x="146" y="229"/>
                  </a:lnTo>
                  <a:lnTo>
                    <a:pt x="146" y="229"/>
                  </a:lnTo>
                  <a:lnTo>
                    <a:pt x="143" y="224"/>
                  </a:lnTo>
                  <a:lnTo>
                    <a:pt x="143" y="224"/>
                  </a:lnTo>
                  <a:lnTo>
                    <a:pt x="145" y="230"/>
                  </a:lnTo>
                  <a:lnTo>
                    <a:pt x="145" y="230"/>
                  </a:lnTo>
                  <a:lnTo>
                    <a:pt x="145" y="230"/>
                  </a:lnTo>
                  <a:lnTo>
                    <a:pt x="145" y="230"/>
                  </a:lnTo>
                  <a:lnTo>
                    <a:pt x="146" y="233"/>
                  </a:lnTo>
                  <a:lnTo>
                    <a:pt x="146" y="233"/>
                  </a:lnTo>
                  <a:lnTo>
                    <a:pt x="148" y="233"/>
                  </a:lnTo>
                  <a:lnTo>
                    <a:pt x="148" y="233"/>
                  </a:lnTo>
                  <a:close/>
                  <a:moveTo>
                    <a:pt x="101" y="202"/>
                  </a:moveTo>
                  <a:lnTo>
                    <a:pt x="101" y="202"/>
                  </a:lnTo>
                  <a:lnTo>
                    <a:pt x="102" y="203"/>
                  </a:lnTo>
                  <a:lnTo>
                    <a:pt x="102" y="203"/>
                  </a:lnTo>
                  <a:lnTo>
                    <a:pt x="106" y="199"/>
                  </a:lnTo>
                  <a:lnTo>
                    <a:pt x="106" y="199"/>
                  </a:lnTo>
                  <a:lnTo>
                    <a:pt x="106" y="197"/>
                  </a:lnTo>
                  <a:lnTo>
                    <a:pt x="106" y="197"/>
                  </a:lnTo>
                  <a:lnTo>
                    <a:pt x="101" y="202"/>
                  </a:lnTo>
                  <a:lnTo>
                    <a:pt x="101" y="202"/>
                  </a:lnTo>
                  <a:close/>
                  <a:moveTo>
                    <a:pt x="49" y="297"/>
                  </a:moveTo>
                  <a:lnTo>
                    <a:pt x="49" y="297"/>
                  </a:lnTo>
                  <a:lnTo>
                    <a:pt x="49" y="297"/>
                  </a:lnTo>
                  <a:lnTo>
                    <a:pt x="49" y="297"/>
                  </a:lnTo>
                  <a:lnTo>
                    <a:pt x="51" y="295"/>
                  </a:lnTo>
                  <a:lnTo>
                    <a:pt x="51" y="295"/>
                  </a:lnTo>
                  <a:lnTo>
                    <a:pt x="51" y="292"/>
                  </a:lnTo>
                  <a:lnTo>
                    <a:pt x="51" y="292"/>
                  </a:lnTo>
                  <a:lnTo>
                    <a:pt x="51" y="291"/>
                  </a:lnTo>
                  <a:lnTo>
                    <a:pt x="51" y="291"/>
                  </a:lnTo>
                  <a:lnTo>
                    <a:pt x="48" y="292"/>
                  </a:lnTo>
                  <a:lnTo>
                    <a:pt x="48" y="292"/>
                  </a:lnTo>
                  <a:lnTo>
                    <a:pt x="48" y="295"/>
                  </a:lnTo>
                  <a:lnTo>
                    <a:pt x="48" y="295"/>
                  </a:lnTo>
                  <a:lnTo>
                    <a:pt x="49" y="297"/>
                  </a:lnTo>
                  <a:lnTo>
                    <a:pt x="49" y="297"/>
                  </a:lnTo>
                  <a:close/>
                  <a:moveTo>
                    <a:pt x="136" y="238"/>
                  </a:moveTo>
                  <a:lnTo>
                    <a:pt x="136" y="238"/>
                  </a:lnTo>
                  <a:lnTo>
                    <a:pt x="136" y="238"/>
                  </a:lnTo>
                  <a:lnTo>
                    <a:pt x="136" y="238"/>
                  </a:lnTo>
                  <a:lnTo>
                    <a:pt x="139" y="238"/>
                  </a:lnTo>
                  <a:lnTo>
                    <a:pt x="139" y="238"/>
                  </a:lnTo>
                  <a:lnTo>
                    <a:pt x="142" y="237"/>
                  </a:lnTo>
                  <a:lnTo>
                    <a:pt x="142" y="237"/>
                  </a:lnTo>
                  <a:lnTo>
                    <a:pt x="142" y="236"/>
                  </a:lnTo>
                  <a:lnTo>
                    <a:pt x="142" y="236"/>
                  </a:lnTo>
                  <a:lnTo>
                    <a:pt x="140" y="234"/>
                  </a:lnTo>
                  <a:lnTo>
                    <a:pt x="139" y="234"/>
                  </a:lnTo>
                  <a:lnTo>
                    <a:pt x="139" y="234"/>
                  </a:lnTo>
                  <a:lnTo>
                    <a:pt x="139" y="236"/>
                  </a:lnTo>
                  <a:lnTo>
                    <a:pt x="139" y="236"/>
                  </a:lnTo>
                  <a:lnTo>
                    <a:pt x="138" y="238"/>
                  </a:lnTo>
                  <a:lnTo>
                    <a:pt x="138" y="238"/>
                  </a:lnTo>
                  <a:lnTo>
                    <a:pt x="136" y="238"/>
                  </a:lnTo>
                  <a:lnTo>
                    <a:pt x="136" y="238"/>
                  </a:lnTo>
                  <a:close/>
                  <a:moveTo>
                    <a:pt x="44" y="291"/>
                  </a:moveTo>
                  <a:lnTo>
                    <a:pt x="44" y="291"/>
                  </a:lnTo>
                  <a:lnTo>
                    <a:pt x="47" y="291"/>
                  </a:lnTo>
                  <a:lnTo>
                    <a:pt x="47" y="290"/>
                  </a:lnTo>
                  <a:lnTo>
                    <a:pt x="47" y="290"/>
                  </a:lnTo>
                  <a:lnTo>
                    <a:pt x="48" y="284"/>
                  </a:lnTo>
                  <a:lnTo>
                    <a:pt x="48" y="284"/>
                  </a:lnTo>
                  <a:lnTo>
                    <a:pt x="47" y="283"/>
                  </a:lnTo>
                  <a:lnTo>
                    <a:pt x="47" y="283"/>
                  </a:lnTo>
                  <a:lnTo>
                    <a:pt x="44" y="291"/>
                  </a:lnTo>
                  <a:lnTo>
                    <a:pt x="44" y="291"/>
                  </a:lnTo>
                  <a:close/>
                  <a:moveTo>
                    <a:pt x="91" y="290"/>
                  </a:moveTo>
                  <a:lnTo>
                    <a:pt x="91" y="290"/>
                  </a:lnTo>
                  <a:lnTo>
                    <a:pt x="91" y="290"/>
                  </a:lnTo>
                  <a:lnTo>
                    <a:pt x="91" y="290"/>
                  </a:lnTo>
                  <a:lnTo>
                    <a:pt x="91" y="297"/>
                  </a:lnTo>
                  <a:lnTo>
                    <a:pt x="91" y="297"/>
                  </a:lnTo>
                  <a:lnTo>
                    <a:pt x="92" y="297"/>
                  </a:lnTo>
                  <a:lnTo>
                    <a:pt x="92" y="297"/>
                  </a:lnTo>
                  <a:lnTo>
                    <a:pt x="92" y="292"/>
                  </a:lnTo>
                  <a:lnTo>
                    <a:pt x="92" y="292"/>
                  </a:lnTo>
                  <a:lnTo>
                    <a:pt x="92" y="292"/>
                  </a:lnTo>
                  <a:lnTo>
                    <a:pt x="92" y="292"/>
                  </a:lnTo>
                  <a:lnTo>
                    <a:pt x="91" y="290"/>
                  </a:lnTo>
                  <a:lnTo>
                    <a:pt x="91" y="290"/>
                  </a:lnTo>
                  <a:close/>
                  <a:moveTo>
                    <a:pt x="64" y="292"/>
                  </a:moveTo>
                  <a:lnTo>
                    <a:pt x="64" y="292"/>
                  </a:lnTo>
                  <a:lnTo>
                    <a:pt x="64" y="292"/>
                  </a:lnTo>
                  <a:lnTo>
                    <a:pt x="64" y="292"/>
                  </a:lnTo>
                  <a:lnTo>
                    <a:pt x="64" y="290"/>
                  </a:lnTo>
                  <a:lnTo>
                    <a:pt x="64" y="290"/>
                  </a:lnTo>
                  <a:lnTo>
                    <a:pt x="64" y="290"/>
                  </a:lnTo>
                  <a:lnTo>
                    <a:pt x="64" y="290"/>
                  </a:lnTo>
                  <a:lnTo>
                    <a:pt x="64" y="288"/>
                  </a:lnTo>
                  <a:lnTo>
                    <a:pt x="64" y="287"/>
                  </a:lnTo>
                  <a:lnTo>
                    <a:pt x="64" y="287"/>
                  </a:lnTo>
                  <a:lnTo>
                    <a:pt x="62" y="285"/>
                  </a:lnTo>
                  <a:lnTo>
                    <a:pt x="62" y="285"/>
                  </a:lnTo>
                  <a:lnTo>
                    <a:pt x="62" y="287"/>
                  </a:lnTo>
                  <a:lnTo>
                    <a:pt x="62" y="287"/>
                  </a:lnTo>
                  <a:lnTo>
                    <a:pt x="62" y="288"/>
                  </a:lnTo>
                  <a:lnTo>
                    <a:pt x="62" y="288"/>
                  </a:lnTo>
                  <a:lnTo>
                    <a:pt x="64" y="292"/>
                  </a:lnTo>
                  <a:lnTo>
                    <a:pt x="64" y="292"/>
                  </a:lnTo>
                  <a:close/>
                  <a:moveTo>
                    <a:pt x="280" y="40"/>
                  </a:moveTo>
                  <a:lnTo>
                    <a:pt x="280" y="40"/>
                  </a:lnTo>
                  <a:lnTo>
                    <a:pt x="283" y="38"/>
                  </a:lnTo>
                  <a:lnTo>
                    <a:pt x="283" y="38"/>
                  </a:lnTo>
                  <a:lnTo>
                    <a:pt x="285" y="34"/>
                  </a:lnTo>
                  <a:lnTo>
                    <a:pt x="285" y="34"/>
                  </a:lnTo>
                  <a:lnTo>
                    <a:pt x="287" y="34"/>
                  </a:lnTo>
                  <a:lnTo>
                    <a:pt x="287" y="34"/>
                  </a:lnTo>
                  <a:lnTo>
                    <a:pt x="283" y="35"/>
                  </a:lnTo>
                  <a:lnTo>
                    <a:pt x="280" y="40"/>
                  </a:lnTo>
                  <a:lnTo>
                    <a:pt x="280" y="40"/>
                  </a:lnTo>
                  <a:close/>
                  <a:moveTo>
                    <a:pt x="82" y="258"/>
                  </a:moveTo>
                  <a:lnTo>
                    <a:pt x="82" y="258"/>
                  </a:lnTo>
                  <a:lnTo>
                    <a:pt x="82" y="258"/>
                  </a:lnTo>
                  <a:lnTo>
                    <a:pt x="82" y="258"/>
                  </a:lnTo>
                  <a:lnTo>
                    <a:pt x="84" y="256"/>
                  </a:lnTo>
                  <a:lnTo>
                    <a:pt x="84" y="256"/>
                  </a:lnTo>
                  <a:lnTo>
                    <a:pt x="84" y="254"/>
                  </a:lnTo>
                  <a:lnTo>
                    <a:pt x="84" y="254"/>
                  </a:lnTo>
                  <a:lnTo>
                    <a:pt x="82" y="253"/>
                  </a:lnTo>
                  <a:lnTo>
                    <a:pt x="82" y="253"/>
                  </a:lnTo>
                  <a:lnTo>
                    <a:pt x="81" y="256"/>
                  </a:lnTo>
                  <a:lnTo>
                    <a:pt x="81" y="256"/>
                  </a:lnTo>
                  <a:lnTo>
                    <a:pt x="81" y="256"/>
                  </a:lnTo>
                  <a:lnTo>
                    <a:pt x="81" y="256"/>
                  </a:lnTo>
                  <a:lnTo>
                    <a:pt x="82" y="258"/>
                  </a:lnTo>
                  <a:lnTo>
                    <a:pt x="82" y="258"/>
                  </a:lnTo>
                  <a:close/>
                  <a:moveTo>
                    <a:pt x="329" y="82"/>
                  </a:moveTo>
                  <a:lnTo>
                    <a:pt x="329" y="82"/>
                  </a:lnTo>
                  <a:lnTo>
                    <a:pt x="329" y="84"/>
                  </a:lnTo>
                  <a:lnTo>
                    <a:pt x="329" y="84"/>
                  </a:lnTo>
                  <a:lnTo>
                    <a:pt x="332" y="96"/>
                  </a:lnTo>
                  <a:lnTo>
                    <a:pt x="332" y="96"/>
                  </a:lnTo>
                  <a:lnTo>
                    <a:pt x="334" y="96"/>
                  </a:lnTo>
                  <a:lnTo>
                    <a:pt x="334" y="96"/>
                  </a:lnTo>
                  <a:lnTo>
                    <a:pt x="332" y="89"/>
                  </a:lnTo>
                  <a:lnTo>
                    <a:pt x="329" y="82"/>
                  </a:lnTo>
                  <a:lnTo>
                    <a:pt x="329" y="82"/>
                  </a:lnTo>
                  <a:close/>
                  <a:moveTo>
                    <a:pt x="95" y="210"/>
                  </a:moveTo>
                  <a:lnTo>
                    <a:pt x="95" y="210"/>
                  </a:lnTo>
                  <a:lnTo>
                    <a:pt x="96" y="207"/>
                  </a:lnTo>
                  <a:lnTo>
                    <a:pt x="96" y="204"/>
                  </a:lnTo>
                  <a:lnTo>
                    <a:pt x="96" y="204"/>
                  </a:lnTo>
                  <a:lnTo>
                    <a:pt x="94" y="207"/>
                  </a:lnTo>
                  <a:lnTo>
                    <a:pt x="94" y="209"/>
                  </a:lnTo>
                  <a:lnTo>
                    <a:pt x="94" y="209"/>
                  </a:lnTo>
                  <a:lnTo>
                    <a:pt x="95" y="210"/>
                  </a:lnTo>
                  <a:lnTo>
                    <a:pt x="95" y="210"/>
                  </a:lnTo>
                  <a:close/>
                  <a:moveTo>
                    <a:pt x="41" y="308"/>
                  </a:moveTo>
                  <a:lnTo>
                    <a:pt x="41" y="308"/>
                  </a:lnTo>
                  <a:lnTo>
                    <a:pt x="40" y="314"/>
                  </a:lnTo>
                  <a:lnTo>
                    <a:pt x="40" y="314"/>
                  </a:lnTo>
                  <a:lnTo>
                    <a:pt x="40" y="315"/>
                  </a:lnTo>
                  <a:lnTo>
                    <a:pt x="40" y="317"/>
                  </a:lnTo>
                  <a:lnTo>
                    <a:pt x="40" y="317"/>
                  </a:lnTo>
                  <a:lnTo>
                    <a:pt x="41" y="312"/>
                  </a:lnTo>
                  <a:lnTo>
                    <a:pt x="41" y="312"/>
                  </a:lnTo>
                  <a:lnTo>
                    <a:pt x="41" y="311"/>
                  </a:lnTo>
                  <a:lnTo>
                    <a:pt x="41" y="308"/>
                  </a:lnTo>
                  <a:lnTo>
                    <a:pt x="41" y="308"/>
                  </a:lnTo>
                  <a:close/>
                  <a:moveTo>
                    <a:pt x="79" y="241"/>
                  </a:moveTo>
                  <a:lnTo>
                    <a:pt x="79" y="241"/>
                  </a:lnTo>
                  <a:lnTo>
                    <a:pt x="79" y="240"/>
                  </a:lnTo>
                  <a:lnTo>
                    <a:pt x="79" y="240"/>
                  </a:lnTo>
                  <a:lnTo>
                    <a:pt x="79" y="238"/>
                  </a:lnTo>
                  <a:lnTo>
                    <a:pt x="79" y="238"/>
                  </a:lnTo>
                  <a:lnTo>
                    <a:pt x="78" y="236"/>
                  </a:lnTo>
                  <a:lnTo>
                    <a:pt x="78" y="236"/>
                  </a:lnTo>
                  <a:lnTo>
                    <a:pt x="76" y="237"/>
                  </a:lnTo>
                  <a:lnTo>
                    <a:pt x="76" y="237"/>
                  </a:lnTo>
                  <a:lnTo>
                    <a:pt x="76" y="238"/>
                  </a:lnTo>
                  <a:lnTo>
                    <a:pt x="76" y="238"/>
                  </a:lnTo>
                  <a:lnTo>
                    <a:pt x="79" y="241"/>
                  </a:lnTo>
                  <a:lnTo>
                    <a:pt x="79" y="241"/>
                  </a:lnTo>
                  <a:close/>
                  <a:moveTo>
                    <a:pt x="101" y="275"/>
                  </a:moveTo>
                  <a:lnTo>
                    <a:pt x="101" y="275"/>
                  </a:lnTo>
                  <a:lnTo>
                    <a:pt x="103" y="270"/>
                  </a:lnTo>
                  <a:lnTo>
                    <a:pt x="103" y="270"/>
                  </a:lnTo>
                  <a:lnTo>
                    <a:pt x="102" y="270"/>
                  </a:lnTo>
                  <a:lnTo>
                    <a:pt x="102" y="270"/>
                  </a:lnTo>
                  <a:lnTo>
                    <a:pt x="99" y="273"/>
                  </a:lnTo>
                  <a:lnTo>
                    <a:pt x="99" y="273"/>
                  </a:lnTo>
                  <a:lnTo>
                    <a:pt x="101" y="275"/>
                  </a:lnTo>
                  <a:lnTo>
                    <a:pt x="101" y="275"/>
                  </a:lnTo>
                  <a:close/>
                  <a:moveTo>
                    <a:pt x="319" y="59"/>
                  </a:moveTo>
                  <a:lnTo>
                    <a:pt x="319" y="59"/>
                  </a:lnTo>
                  <a:lnTo>
                    <a:pt x="317" y="52"/>
                  </a:lnTo>
                  <a:lnTo>
                    <a:pt x="317" y="52"/>
                  </a:lnTo>
                  <a:lnTo>
                    <a:pt x="317" y="52"/>
                  </a:lnTo>
                  <a:lnTo>
                    <a:pt x="317" y="52"/>
                  </a:lnTo>
                  <a:lnTo>
                    <a:pt x="318" y="61"/>
                  </a:lnTo>
                  <a:lnTo>
                    <a:pt x="318" y="61"/>
                  </a:lnTo>
                  <a:lnTo>
                    <a:pt x="319" y="59"/>
                  </a:lnTo>
                  <a:lnTo>
                    <a:pt x="319" y="59"/>
                  </a:lnTo>
                  <a:close/>
                  <a:moveTo>
                    <a:pt x="297" y="22"/>
                  </a:moveTo>
                  <a:lnTo>
                    <a:pt x="297" y="22"/>
                  </a:lnTo>
                  <a:lnTo>
                    <a:pt x="295" y="22"/>
                  </a:lnTo>
                  <a:lnTo>
                    <a:pt x="295" y="22"/>
                  </a:lnTo>
                  <a:lnTo>
                    <a:pt x="292" y="24"/>
                  </a:lnTo>
                  <a:lnTo>
                    <a:pt x="292" y="24"/>
                  </a:lnTo>
                  <a:lnTo>
                    <a:pt x="290" y="27"/>
                  </a:lnTo>
                  <a:lnTo>
                    <a:pt x="290" y="27"/>
                  </a:lnTo>
                  <a:lnTo>
                    <a:pt x="294" y="25"/>
                  </a:lnTo>
                  <a:lnTo>
                    <a:pt x="294" y="25"/>
                  </a:lnTo>
                  <a:lnTo>
                    <a:pt x="294" y="25"/>
                  </a:lnTo>
                  <a:lnTo>
                    <a:pt x="294" y="25"/>
                  </a:lnTo>
                  <a:lnTo>
                    <a:pt x="297" y="22"/>
                  </a:lnTo>
                  <a:lnTo>
                    <a:pt x="297" y="22"/>
                  </a:lnTo>
                  <a:close/>
                  <a:moveTo>
                    <a:pt x="69" y="226"/>
                  </a:moveTo>
                  <a:lnTo>
                    <a:pt x="69" y="226"/>
                  </a:lnTo>
                  <a:lnTo>
                    <a:pt x="72" y="221"/>
                  </a:lnTo>
                  <a:lnTo>
                    <a:pt x="72" y="221"/>
                  </a:lnTo>
                  <a:lnTo>
                    <a:pt x="74" y="220"/>
                  </a:lnTo>
                  <a:lnTo>
                    <a:pt x="72" y="219"/>
                  </a:lnTo>
                  <a:lnTo>
                    <a:pt x="72" y="219"/>
                  </a:lnTo>
                  <a:lnTo>
                    <a:pt x="71" y="221"/>
                  </a:lnTo>
                  <a:lnTo>
                    <a:pt x="69" y="226"/>
                  </a:lnTo>
                  <a:lnTo>
                    <a:pt x="69" y="226"/>
                  </a:lnTo>
                  <a:close/>
                  <a:moveTo>
                    <a:pt x="297" y="47"/>
                  </a:moveTo>
                  <a:lnTo>
                    <a:pt x="297" y="47"/>
                  </a:lnTo>
                  <a:lnTo>
                    <a:pt x="298" y="48"/>
                  </a:lnTo>
                  <a:lnTo>
                    <a:pt x="298" y="48"/>
                  </a:lnTo>
                  <a:lnTo>
                    <a:pt x="300" y="47"/>
                  </a:lnTo>
                  <a:lnTo>
                    <a:pt x="300" y="47"/>
                  </a:lnTo>
                  <a:lnTo>
                    <a:pt x="301" y="45"/>
                  </a:lnTo>
                  <a:lnTo>
                    <a:pt x="300" y="44"/>
                  </a:lnTo>
                  <a:lnTo>
                    <a:pt x="300" y="44"/>
                  </a:lnTo>
                  <a:lnTo>
                    <a:pt x="298" y="45"/>
                  </a:lnTo>
                  <a:lnTo>
                    <a:pt x="297" y="47"/>
                  </a:lnTo>
                  <a:lnTo>
                    <a:pt x="297" y="47"/>
                  </a:lnTo>
                  <a:close/>
                  <a:moveTo>
                    <a:pt x="76" y="247"/>
                  </a:moveTo>
                  <a:lnTo>
                    <a:pt x="76" y="247"/>
                  </a:lnTo>
                  <a:lnTo>
                    <a:pt x="78" y="246"/>
                  </a:lnTo>
                  <a:lnTo>
                    <a:pt x="78" y="246"/>
                  </a:lnTo>
                  <a:lnTo>
                    <a:pt x="78" y="244"/>
                  </a:lnTo>
                  <a:lnTo>
                    <a:pt x="78" y="244"/>
                  </a:lnTo>
                  <a:lnTo>
                    <a:pt x="75" y="240"/>
                  </a:lnTo>
                  <a:lnTo>
                    <a:pt x="75" y="240"/>
                  </a:lnTo>
                  <a:lnTo>
                    <a:pt x="75" y="240"/>
                  </a:lnTo>
                  <a:lnTo>
                    <a:pt x="75" y="240"/>
                  </a:lnTo>
                  <a:lnTo>
                    <a:pt x="75" y="241"/>
                  </a:lnTo>
                  <a:lnTo>
                    <a:pt x="75" y="241"/>
                  </a:lnTo>
                  <a:lnTo>
                    <a:pt x="76" y="247"/>
                  </a:lnTo>
                  <a:lnTo>
                    <a:pt x="76" y="247"/>
                  </a:lnTo>
                  <a:close/>
                  <a:moveTo>
                    <a:pt x="302" y="18"/>
                  </a:moveTo>
                  <a:lnTo>
                    <a:pt x="302" y="18"/>
                  </a:lnTo>
                  <a:lnTo>
                    <a:pt x="301" y="20"/>
                  </a:lnTo>
                  <a:lnTo>
                    <a:pt x="301" y="21"/>
                  </a:lnTo>
                  <a:lnTo>
                    <a:pt x="301" y="21"/>
                  </a:lnTo>
                  <a:lnTo>
                    <a:pt x="301" y="24"/>
                  </a:lnTo>
                  <a:lnTo>
                    <a:pt x="301" y="24"/>
                  </a:lnTo>
                  <a:lnTo>
                    <a:pt x="302" y="22"/>
                  </a:lnTo>
                  <a:lnTo>
                    <a:pt x="302" y="22"/>
                  </a:lnTo>
                  <a:lnTo>
                    <a:pt x="302" y="18"/>
                  </a:lnTo>
                  <a:lnTo>
                    <a:pt x="302" y="18"/>
                  </a:lnTo>
                  <a:close/>
                  <a:moveTo>
                    <a:pt x="277" y="84"/>
                  </a:moveTo>
                  <a:lnTo>
                    <a:pt x="277" y="84"/>
                  </a:lnTo>
                  <a:lnTo>
                    <a:pt x="274" y="79"/>
                  </a:lnTo>
                  <a:lnTo>
                    <a:pt x="274" y="79"/>
                  </a:lnTo>
                  <a:lnTo>
                    <a:pt x="273" y="82"/>
                  </a:lnTo>
                  <a:lnTo>
                    <a:pt x="273" y="82"/>
                  </a:lnTo>
                  <a:lnTo>
                    <a:pt x="274" y="84"/>
                  </a:lnTo>
                  <a:lnTo>
                    <a:pt x="274" y="84"/>
                  </a:lnTo>
                  <a:lnTo>
                    <a:pt x="277" y="84"/>
                  </a:lnTo>
                  <a:lnTo>
                    <a:pt x="277" y="84"/>
                  </a:lnTo>
                  <a:close/>
                  <a:moveTo>
                    <a:pt x="278" y="139"/>
                  </a:moveTo>
                  <a:lnTo>
                    <a:pt x="278" y="139"/>
                  </a:lnTo>
                  <a:lnTo>
                    <a:pt x="283" y="130"/>
                  </a:lnTo>
                  <a:lnTo>
                    <a:pt x="287" y="122"/>
                  </a:lnTo>
                  <a:lnTo>
                    <a:pt x="287" y="122"/>
                  </a:lnTo>
                  <a:lnTo>
                    <a:pt x="278" y="139"/>
                  </a:lnTo>
                  <a:lnTo>
                    <a:pt x="278" y="139"/>
                  </a:lnTo>
                  <a:close/>
                  <a:moveTo>
                    <a:pt x="280" y="31"/>
                  </a:moveTo>
                  <a:lnTo>
                    <a:pt x="280" y="31"/>
                  </a:lnTo>
                  <a:lnTo>
                    <a:pt x="277" y="32"/>
                  </a:lnTo>
                  <a:lnTo>
                    <a:pt x="275" y="32"/>
                  </a:lnTo>
                  <a:lnTo>
                    <a:pt x="275" y="32"/>
                  </a:lnTo>
                  <a:lnTo>
                    <a:pt x="273" y="35"/>
                  </a:lnTo>
                  <a:lnTo>
                    <a:pt x="273" y="35"/>
                  </a:lnTo>
                  <a:lnTo>
                    <a:pt x="273" y="37"/>
                  </a:lnTo>
                  <a:lnTo>
                    <a:pt x="273" y="37"/>
                  </a:lnTo>
                  <a:lnTo>
                    <a:pt x="275" y="34"/>
                  </a:lnTo>
                  <a:lnTo>
                    <a:pt x="280" y="31"/>
                  </a:lnTo>
                  <a:lnTo>
                    <a:pt x="280" y="31"/>
                  </a:lnTo>
                  <a:close/>
                  <a:moveTo>
                    <a:pt x="98" y="261"/>
                  </a:moveTo>
                  <a:lnTo>
                    <a:pt x="98" y="261"/>
                  </a:lnTo>
                  <a:lnTo>
                    <a:pt x="98" y="261"/>
                  </a:lnTo>
                  <a:lnTo>
                    <a:pt x="98" y="261"/>
                  </a:lnTo>
                  <a:lnTo>
                    <a:pt x="98" y="264"/>
                  </a:lnTo>
                  <a:lnTo>
                    <a:pt x="98" y="267"/>
                  </a:lnTo>
                  <a:lnTo>
                    <a:pt x="98" y="267"/>
                  </a:lnTo>
                  <a:lnTo>
                    <a:pt x="99" y="265"/>
                  </a:lnTo>
                  <a:lnTo>
                    <a:pt x="99" y="265"/>
                  </a:lnTo>
                  <a:lnTo>
                    <a:pt x="99" y="264"/>
                  </a:lnTo>
                  <a:lnTo>
                    <a:pt x="99" y="264"/>
                  </a:lnTo>
                  <a:lnTo>
                    <a:pt x="98" y="261"/>
                  </a:lnTo>
                  <a:lnTo>
                    <a:pt x="98" y="261"/>
                  </a:lnTo>
                  <a:close/>
                  <a:moveTo>
                    <a:pt x="108" y="275"/>
                  </a:moveTo>
                  <a:lnTo>
                    <a:pt x="108" y="275"/>
                  </a:lnTo>
                  <a:lnTo>
                    <a:pt x="109" y="275"/>
                  </a:lnTo>
                  <a:lnTo>
                    <a:pt x="109" y="275"/>
                  </a:lnTo>
                  <a:lnTo>
                    <a:pt x="112" y="268"/>
                  </a:lnTo>
                  <a:lnTo>
                    <a:pt x="112" y="268"/>
                  </a:lnTo>
                  <a:lnTo>
                    <a:pt x="109" y="268"/>
                  </a:lnTo>
                  <a:lnTo>
                    <a:pt x="109" y="268"/>
                  </a:lnTo>
                  <a:lnTo>
                    <a:pt x="109" y="270"/>
                  </a:lnTo>
                  <a:lnTo>
                    <a:pt x="109" y="271"/>
                  </a:lnTo>
                  <a:lnTo>
                    <a:pt x="109" y="271"/>
                  </a:lnTo>
                  <a:lnTo>
                    <a:pt x="108" y="274"/>
                  </a:lnTo>
                  <a:lnTo>
                    <a:pt x="108" y="274"/>
                  </a:lnTo>
                  <a:lnTo>
                    <a:pt x="108" y="275"/>
                  </a:lnTo>
                  <a:lnTo>
                    <a:pt x="108" y="275"/>
                  </a:lnTo>
                  <a:close/>
                  <a:moveTo>
                    <a:pt x="135" y="169"/>
                  </a:moveTo>
                  <a:lnTo>
                    <a:pt x="135" y="169"/>
                  </a:lnTo>
                  <a:lnTo>
                    <a:pt x="138" y="170"/>
                  </a:lnTo>
                  <a:lnTo>
                    <a:pt x="138" y="170"/>
                  </a:lnTo>
                  <a:lnTo>
                    <a:pt x="139" y="172"/>
                  </a:lnTo>
                  <a:lnTo>
                    <a:pt x="139" y="172"/>
                  </a:lnTo>
                  <a:lnTo>
                    <a:pt x="140" y="173"/>
                  </a:lnTo>
                  <a:lnTo>
                    <a:pt x="140" y="173"/>
                  </a:lnTo>
                  <a:lnTo>
                    <a:pt x="142" y="176"/>
                  </a:lnTo>
                  <a:lnTo>
                    <a:pt x="142" y="176"/>
                  </a:lnTo>
                  <a:lnTo>
                    <a:pt x="140" y="173"/>
                  </a:lnTo>
                  <a:lnTo>
                    <a:pt x="139" y="170"/>
                  </a:lnTo>
                  <a:lnTo>
                    <a:pt x="138" y="169"/>
                  </a:lnTo>
                  <a:lnTo>
                    <a:pt x="135" y="169"/>
                  </a:lnTo>
                  <a:lnTo>
                    <a:pt x="135" y="169"/>
                  </a:lnTo>
                  <a:close/>
                  <a:moveTo>
                    <a:pt x="52" y="300"/>
                  </a:moveTo>
                  <a:lnTo>
                    <a:pt x="52" y="300"/>
                  </a:lnTo>
                  <a:lnTo>
                    <a:pt x="52" y="300"/>
                  </a:lnTo>
                  <a:lnTo>
                    <a:pt x="52" y="300"/>
                  </a:lnTo>
                  <a:lnTo>
                    <a:pt x="52" y="301"/>
                  </a:lnTo>
                  <a:lnTo>
                    <a:pt x="52" y="301"/>
                  </a:lnTo>
                  <a:lnTo>
                    <a:pt x="54" y="305"/>
                  </a:lnTo>
                  <a:lnTo>
                    <a:pt x="54" y="305"/>
                  </a:lnTo>
                  <a:lnTo>
                    <a:pt x="55" y="302"/>
                  </a:lnTo>
                  <a:lnTo>
                    <a:pt x="55" y="302"/>
                  </a:lnTo>
                  <a:lnTo>
                    <a:pt x="54" y="301"/>
                  </a:lnTo>
                  <a:lnTo>
                    <a:pt x="54" y="301"/>
                  </a:lnTo>
                  <a:lnTo>
                    <a:pt x="52" y="300"/>
                  </a:lnTo>
                  <a:lnTo>
                    <a:pt x="52" y="300"/>
                  </a:lnTo>
                  <a:close/>
                  <a:moveTo>
                    <a:pt x="138" y="224"/>
                  </a:moveTo>
                  <a:lnTo>
                    <a:pt x="138" y="224"/>
                  </a:lnTo>
                  <a:lnTo>
                    <a:pt x="135" y="227"/>
                  </a:lnTo>
                  <a:lnTo>
                    <a:pt x="136" y="231"/>
                  </a:lnTo>
                  <a:lnTo>
                    <a:pt x="136" y="231"/>
                  </a:lnTo>
                  <a:lnTo>
                    <a:pt x="136" y="230"/>
                  </a:lnTo>
                  <a:lnTo>
                    <a:pt x="136" y="230"/>
                  </a:lnTo>
                  <a:lnTo>
                    <a:pt x="138" y="224"/>
                  </a:lnTo>
                  <a:lnTo>
                    <a:pt x="138" y="224"/>
                  </a:lnTo>
                  <a:close/>
                  <a:moveTo>
                    <a:pt x="52" y="317"/>
                  </a:moveTo>
                  <a:lnTo>
                    <a:pt x="52" y="317"/>
                  </a:lnTo>
                  <a:lnTo>
                    <a:pt x="52" y="315"/>
                  </a:lnTo>
                  <a:lnTo>
                    <a:pt x="52" y="315"/>
                  </a:lnTo>
                  <a:lnTo>
                    <a:pt x="51" y="314"/>
                  </a:lnTo>
                  <a:lnTo>
                    <a:pt x="51" y="314"/>
                  </a:lnTo>
                  <a:lnTo>
                    <a:pt x="51" y="312"/>
                  </a:lnTo>
                  <a:lnTo>
                    <a:pt x="51" y="312"/>
                  </a:lnTo>
                  <a:lnTo>
                    <a:pt x="51" y="311"/>
                  </a:lnTo>
                  <a:lnTo>
                    <a:pt x="49" y="308"/>
                  </a:lnTo>
                  <a:lnTo>
                    <a:pt x="49" y="308"/>
                  </a:lnTo>
                  <a:lnTo>
                    <a:pt x="48" y="310"/>
                  </a:lnTo>
                  <a:lnTo>
                    <a:pt x="48" y="311"/>
                  </a:lnTo>
                  <a:lnTo>
                    <a:pt x="48" y="311"/>
                  </a:lnTo>
                  <a:lnTo>
                    <a:pt x="52" y="317"/>
                  </a:lnTo>
                  <a:lnTo>
                    <a:pt x="52" y="317"/>
                  </a:lnTo>
                  <a:close/>
                  <a:moveTo>
                    <a:pt x="52" y="332"/>
                  </a:moveTo>
                  <a:lnTo>
                    <a:pt x="52" y="332"/>
                  </a:lnTo>
                  <a:lnTo>
                    <a:pt x="55" y="334"/>
                  </a:lnTo>
                  <a:lnTo>
                    <a:pt x="55" y="334"/>
                  </a:lnTo>
                  <a:lnTo>
                    <a:pt x="55" y="331"/>
                  </a:lnTo>
                  <a:lnTo>
                    <a:pt x="55" y="331"/>
                  </a:lnTo>
                  <a:lnTo>
                    <a:pt x="54" y="331"/>
                  </a:lnTo>
                  <a:lnTo>
                    <a:pt x="54" y="331"/>
                  </a:lnTo>
                  <a:lnTo>
                    <a:pt x="51" y="329"/>
                  </a:lnTo>
                  <a:lnTo>
                    <a:pt x="51" y="329"/>
                  </a:lnTo>
                  <a:lnTo>
                    <a:pt x="52" y="332"/>
                  </a:lnTo>
                  <a:lnTo>
                    <a:pt x="52" y="332"/>
                  </a:lnTo>
                  <a:close/>
                  <a:moveTo>
                    <a:pt x="58" y="322"/>
                  </a:moveTo>
                  <a:lnTo>
                    <a:pt x="58" y="322"/>
                  </a:lnTo>
                  <a:lnTo>
                    <a:pt x="59" y="322"/>
                  </a:lnTo>
                  <a:lnTo>
                    <a:pt x="61" y="322"/>
                  </a:lnTo>
                  <a:lnTo>
                    <a:pt x="61" y="322"/>
                  </a:lnTo>
                  <a:lnTo>
                    <a:pt x="62" y="324"/>
                  </a:lnTo>
                  <a:lnTo>
                    <a:pt x="62" y="324"/>
                  </a:lnTo>
                  <a:lnTo>
                    <a:pt x="64" y="325"/>
                  </a:lnTo>
                  <a:lnTo>
                    <a:pt x="64" y="325"/>
                  </a:lnTo>
                  <a:lnTo>
                    <a:pt x="61" y="321"/>
                  </a:lnTo>
                  <a:lnTo>
                    <a:pt x="57" y="319"/>
                  </a:lnTo>
                  <a:lnTo>
                    <a:pt x="57" y="319"/>
                  </a:lnTo>
                  <a:lnTo>
                    <a:pt x="58" y="322"/>
                  </a:lnTo>
                  <a:lnTo>
                    <a:pt x="58" y="322"/>
                  </a:lnTo>
                  <a:close/>
                  <a:moveTo>
                    <a:pt x="69" y="318"/>
                  </a:moveTo>
                  <a:lnTo>
                    <a:pt x="69" y="318"/>
                  </a:lnTo>
                  <a:lnTo>
                    <a:pt x="68" y="321"/>
                  </a:lnTo>
                  <a:lnTo>
                    <a:pt x="68" y="321"/>
                  </a:lnTo>
                  <a:lnTo>
                    <a:pt x="71" y="322"/>
                  </a:lnTo>
                  <a:lnTo>
                    <a:pt x="71" y="322"/>
                  </a:lnTo>
                  <a:lnTo>
                    <a:pt x="71" y="319"/>
                  </a:lnTo>
                  <a:lnTo>
                    <a:pt x="69" y="318"/>
                  </a:lnTo>
                  <a:lnTo>
                    <a:pt x="69" y="318"/>
                  </a:lnTo>
                  <a:close/>
                  <a:moveTo>
                    <a:pt x="307" y="52"/>
                  </a:moveTo>
                  <a:lnTo>
                    <a:pt x="307" y="52"/>
                  </a:lnTo>
                  <a:lnTo>
                    <a:pt x="305" y="54"/>
                  </a:lnTo>
                  <a:lnTo>
                    <a:pt x="305" y="54"/>
                  </a:lnTo>
                  <a:lnTo>
                    <a:pt x="307" y="57"/>
                  </a:lnTo>
                  <a:lnTo>
                    <a:pt x="307" y="57"/>
                  </a:lnTo>
                  <a:lnTo>
                    <a:pt x="308" y="55"/>
                  </a:lnTo>
                  <a:lnTo>
                    <a:pt x="308" y="55"/>
                  </a:lnTo>
                  <a:lnTo>
                    <a:pt x="307" y="52"/>
                  </a:lnTo>
                  <a:lnTo>
                    <a:pt x="307" y="52"/>
                  </a:lnTo>
                  <a:close/>
                  <a:moveTo>
                    <a:pt x="59" y="253"/>
                  </a:moveTo>
                  <a:lnTo>
                    <a:pt x="59" y="253"/>
                  </a:lnTo>
                  <a:lnTo>
                    <a:pt x="59" y="254"/>
                  </a:lnTo>
                  <a:lnTo>
                    <a:pt x="59" y="254"/>
                  </a:lnTo>
                  <a:lnTo>
                    <a:pt x="59" y="253"/>
                  </a:lnTo>
                  <a:lnTo>
                    <a:pt x="59" y="253"/>
                  </a:lnTo>
                  <a:lnTo>
                    <a:pt x="62" y="248"/>
                  </a:lnTo>
                  <a:lnTo>
                    <a:pt x="62" y="248"/>
                  </a:lnTo>
                  <a:lnTo>
                    <a:pt x="62" y="247"/>
                  </a:lnTo>
                  <a:lnTo>
                    <a:pt x="61" y="246"/>
                  </a:lnTo>
                  <a:lnTo>
                    <a:pt x="61" y="246"/>
                  </a:lnTo>
                  <a:lnTo>
                    <a:pt x="59" y="253"/>
                  </a:lnTo>
                  <a:lnTo>
                    <a:pt x="59" y="253"/>
                  </a:lnTo>
                  <a:close/>
                  <a:moveTo>
                    <a:pt x="81" y="236"/>
                  </a:moveTo>
                  <a:lnTo>
                    <a:pt x="81" y="236"/>
                  </a:lnTo>
                  <a:lnTo>
                    <a:pt x="82" y="233"/>
                  </a:lnTo>
                  <a:lnTo>
                    <a:pt x="82" y="231"/>
                  </a:lnTo>
                  <a:lnTo>
                    <a:pt x="82" y="231"/>
                  </a:lnTo>
                  <a:lnTo>
                    <a:pt x="81" y="233"/>
                  </a:lnTo>
                  <a:lnTo>
                    <a:pt x="81" y="233"/>
                  </a:lnTo>
                  <a:lnTo>
                    <a:pt x="81" y="233"/>
                  </a:lnTo>
                  <a:lnTo>
                    <a:pt x="81" y="233"/>
                  </a:lnTo>
                  <a:lnTo>
                    <a:pt x="81" y="236"/>
                  </a:lnTo>
                  <a:lnTo>
                    <a:pt x="81" y="236"/>
                  </a:lnTo>
                  <a:close/>
                  <a:moveTo>
                    <a:pt x="121" y="183"/>
                  </a:moveTo>
                  <a:lnTo>
                    <a:pt x="121" y="183"/>
                  </a:lnTo>
                  <a:lnTo>
                    <a:pt x="122" y="183"/>
                  </a:lnTo>
                  <a:lnTo>
                    <a:pt x="123" y="182"/>
                  </a:lnTo>
                  <a:lnTo>
                    <a:pt x="123" y="182"/>
                  </a:lnTo>
                  <a:lnTo>
                    <a:pt x="123" y="180"/>
                  </a:lnTo>
                  <a:lnTo>
                    <a:pt x="123" y="180"/>
                  </a:lnTo>
                  <a:lnTo>
                    <a:pt x="121" y="180"/>
                  </a:lnTo>
                  <a:lnTo>
                    <a:pt x="121" y="180"/>
                  </a:lnTo>
                  <a:lnTo>
                    <a:pt x="119" y="180"/>
                  </a:lnTo>
                  <a:lnTo>
                    <a:pt x="119" y="180"/>
                  </a:lnTo>
                  <a:lnTo>
                    <a:pt x="121" y="182"/>
                  </a:lnTo>
                  <a:lnTo>
                    <a:pt x="121" y="183"/>
                  </a:lnTo>
                  <a:lnTo>
                    <a:pt x="121" y="183"/>
                  </a:lnTo>
                  <a:close/>
                  <a:moveTo>
                    <a:pt x="291" y="21"/>
                  </a:moveTo>
                  <a:lnTo>
                    <a:pt x="291" y="21"/>
                  </a:lnTo>
                  <a:lnTo>
                    <a:pt x="287" y="22"/>
                  </a:lnTo>
                  <a:lnTo>
                    <a:pt x="284" y="24"/>
                  </a:lnTo>
                  <a:lnTo>
                    <a:pt x="284" y="24"/>
                  </a:lnTo>
                  <a:lnTo>
                    <a:pt x="288" y="22"/>
                  </a:lnTo>
                  <a:lnTo>
                    <a:pt x="291" y="21"/>
                  </a:lnTo>
                  <a:lnTo>
                    <a:pt x="291" y="21"/>
                  </a:lnTo>
                  <a:close/>
                  <a:moveTo>
                    <a:pt x="135" y="179"/>
                  </a:moveTo>
                  <a:lnTo>
                    <a:pt x="135" y="179"/>
                  </a:lnTo>
                  <a:lnTo>
                    <a:pt x="133" y="180"/>
                  </a:lnTo>
                  <a:lnTo>
                    <a:pt x="133" y="180"/>
                  </a:lnTo>
                  <a:lnTo>
                    <a:pt x="136" y="184"/>
                  </a:lnTo>
                  <a:lnTo>
                    <a:pt x="136" y="184"/>
                  </a:lnTo>
                  <a:lnTo>
                    <a:pt x="136" y="182"/>
                  </a:lnTo>
                  <a:lnTo>
                    <a:pt x="135" y="179"/>
                  </a:lnTo>
                  <a:lnTo>
                    <a:pt x="135" y="179"/>
                  </a:lnTo>
                  <a:close/>
                  <a:moveTo>
                    <a:pt x="79" y="230"/>
                  </a:moveTo>
                  <a:lnTo>
                    <a:pt x="79" y="230"/>
                  </a:lnTo>
                  <a:lnTo>
                    <a:pt x="81" y="229"/>
                  </a:lnTo>
                  <a:lnTo>
                    <a:pt x="79" y="227"/>
                  </a:lnTo>
                  <a:lnTo>
                    <a:pt x="79" y="227"/>
                  </a:lnTo>
                  <a:lnTo>
                    <a:pt x="79" y="224"/>
                  </a:lnTo>
                  <a:lnTo>
                    <a:pt x="79" y="224"/>
                  </a:lnTo>
                  <a:lnTo>
                    <a:pt x="78" y="224"/>
                  </a:lnTo>
                  <a:lnTo>
                    <a:pt x="78" y="224"/>
                  </a:lnTo>
                  <a:lnTo>
                    <a:pt x="78" y="224"/>
                  </a:lnTo>
                  <a:lnTo>
                    <a:pt x="78" y="224"/>
                  </a:lnTo>
                  <a:lnTo>
                    <a:pt x="78" y="224"/>
                  </a:lnTo>
                  <a:lnTo>
                    <a:pt x="78" y="224"/>
                  </a:lnTo>
                  <a:lnTo>
                    <a:pt x="79" y="230"/>
                  </a:lnTo>
                  <a:lnTo>
                    <a:pt x="79" y="230"/>
                  </a:lnTo>
                  <a:close/>
                  <a:moveTo>
                    <a:pt x="76" y="260"/>
                  </a:moveTo>
                  <a:lnTo>
                    <a:pt x="76" y="260"/>
                  </a:lnTo>
                  <a:lnTo>
                    <a:pt x="79" y="264"/>
                  </a:lnTo>
                  <a:lnTo>
                    <a:pt x="79" y="264"/>
                  </a:lnTo>
                  <a:lnTo>
                    <a:pt x="79" y="263"/>
                  </a:lnTo>
                  <a:lnTo>
                    <a:pt x="79" y="263"/>
                  </a:lnTo>
                  <a:lnTo>
                    <a:pt x="79" y="260"/>
                  </a:lnTo>
                  <a:lnTo>
                    <a:pt x="79" y="260"/>
                  </a:lnTo>
                  <a:lnTo>
                    <a:pt x="79" y="258"/>
                  </a:lnTo>
                  <a:lnTo>
                    <a:pt x="79" y="258"/>
                  </a:lnTo>
                  <a:lnTo>
                    <a:pt x="76" y="260"/>
                  </a:lnTo>
                  <a:lnTo>
                    <a:pt x="76" y="260"/>
                  </a:lnTo>
                  <a:close/>
                  <a:moveTo>
                    <a:pt x="84" y="219"/>
                  </a:moveTo>
                  <a:lnTo>
                    <a:pt x="84" y="219"/>
                  </a:lnTo>
                  <a:lnTo>
                    <a:pt x="82" y="220"/>
                  </a:lnTo>
                  <a:lnTo>
                    <a:pt x="84" y="224"/>
                  </a:lnTo>
                  <a:lnTo>
                    <a:pt x="84" y="224"/>
                  </a:lnTo>
                  <a:lnTo>
                    <a:pt x="85" y="221"/>
                  </a:lnTo>
                  <a:lnTo>
                    <a:pt x="85" y="220"/>
                  </a:lnTo>
                  <a:lnTo>
                    <a:pt x="85" y="220"/>
                  </a:lnTo>
                  <a:lnTo>
                    <a:pt x="84" y="219"/>
                  </a:lnTo>
                  <a:lnTo>
                    <a:pt x="84" y="219"/>
                  </a:lnTo>
                  <a:close/>
                  <a:moveTo>
                    <a:pt x="96" y="335"/>
                  </a:moveTo>
                  <a:lnTo>
                    <a:pt x="96" y="335"/>
                  </a:lnTo>
                  <a:lnTo>
                    <a:pt x="94" y="344"/>
                  </a:lnTo>
                  <a:lnTo>
                    <a:pt x="94" y="344"/>
                  </a:lnTo>
                  <a:lnTo>
                    <a:pt x="95" y="339"/>
                  </a:lnTo>
                  <a:lnTo>
                    <a:pt x="96" y="335"/>
                  </a:lnTo>
                  <a:lnTo>
                    <a:pt x="96" y="335"/>
                  </a:lnTo>
                  <a:close/>
                  <a:moveTo>
                    <a:pt x="81" y="270"/>
                  </a:moveTo>
                  <a:lnTo>
                    <a:pt x="81" y="270"/>
                  </a:lnTo>
                  <a:lnTo>
                    <a:pt x="79" y="273"/>
                  </a:lnTo>
                  <a:lnTo>
                    <a:pt x="79" y="273"/>
                  </a:lnTo>
                  <a:lnTo>
                    <a:pt x="78" y="274"/>
                  </a:lnTo>
                  <a:lnTo>
                    <a:pt x="79" y="274"/>
                  </a:lnTo>
                  <a:lnTo>
                    <a:pt x="79" y="274"/>
                  </a:lnTo>
                  <a:lnTo>
                    <a:pt x="81" y="273"/>
                  </a:lnTo>
                  <a:lnTo>
                    <a:pt x="81" y="273"/>
                  </a:lnTo>
                  <a:lnTo>
                    <a:pt x="82" y="271"/>
                  </a:lnTo>
                  <a:lnTo>
                    <a:pt x="82" y="271"/>
                  </a:lnTo>
                  <a:lnTo>
                    <a:pt x="81" y="270"/>
                  </a:lnTo>
                  <a:lnTo>
                    <a:pt x="81" y="270"/>
                  </a:lnTo>
                  <a:close/>
                  <a:moveTo>
                    <a:pt x="69" y="335"/>
                  </a:moveTo>
                  <a:lnTo>
                    <a:pt x="69" y="335"/>
                  </a:lnTo>
                  <a:lnTo>
                    <a:pt x="68" y="332"/>
                  </a:lnTo>
                  <a:lnTo>
                    <a:pt x="65" y="331"/>
                  </a:lnTo>
                  <a:lnTo>
                    <a:pt x="65" y="331"/>
                  </a:lnTo>
                  <a:lnTo>
                    <a:pt x="67" y="334"/>
                  </a:lnTo>
                  <a:lnTo>
                    <a:pt x="67" y="334"/>
                  </a:lnTo>
                  <a:lnTo>
                    <a:pt x="69" y="335"/>
                  </a:lnTo>
                  <a:lnTo>
                    <a:pt x="69" y="335"/>
                  </a:lnTo>
                  <a:close/>
                  <a:moveTo>
                    <a:pt x="54" y="287"/>
                  </a:moveTo>
                  <a:lnTo>
                    <a:pt x="54" y="287"/>
                  </a:lnTo>
                  <a:lnTo>
                    <a:pt x="54" y="287"/>
                  </a:lnTo>
                  <a:lnTo>
                    <a:pt x="54" y="287"/>
                  </a:lnTo>
                  <a:lnTo>
                    <a:pt x="55" y="281"/>
                  </a:lnTo>
                  <a:lnTo>
                    <a:pt x="55" y="281"/>
                  </a:lnTo>
                  <a:lnTo>
                    <a:pt x="55" y="280"/>
                  </a:lnTo>
                  <a:lnTo>
                    <a:pt x="55" y="280"/>
                  </a:lnTo>
                  <a:lnTo>
                    <a:pt x="55" y="280"/>
                  </a:lnTo>
                  <a:lnTo>
                    <a:pt x="55" y="280"/>
                  </a:lnTo>
                  <a:lnTo>
                    <a:pt x="52" y="285"/>
                  </a:lnTo>
                  <a:lnTo>
                    <a:pt x="52" y="285"/>
                  </a:lnTo>
                  <a:lnTo>
                    <a:pt x="54" y="287"/>
                  </a:lnTo>
                  <a:lnTo>
                    <a:pt x="54" y="287"/>
                  </a:lnTo>
                  <a:close/>
                  <a:moveTo>
                    <a:pt x="78" y="317"/>
                  </a:moveTo>
                  <a:lnTo>
                    <a:pt x="78" y="317"/>
                  </a:lnTo>
                  <a:lnTo>
                    <a:pt x="79" y="318"/>
                  </a:lnTo>
                  <a:lnTo>
                    <a:pt x="79" y="318"/>
                  </a:lnTo>
                  <a:lnTo>
                    <a:pt x="81" y="314"/>
                  </a:lnTo>
                  <a:lnTo>
                    <a:pt x="81" y="314"/>
                  </a:lnTo>
                  <a:lnTo>
                    <a:pt x="79" y="314"/>
                  </a:lnTo>
                  <a:lnTo>
                    <a:pt x="79" y="314"/>
                  </a:lnTo>
                  <a:lnTo>
                    <a:pt x="78" y="317"/>
                  </a:lnTo>
                  <a:lnTo>
                    <a:pt x="78" y="317"/>
                  </a:lnTo>
                  <a:close/>
                  <a:moveTo>
                    <a:pt x="256" y="72"/>
                  </a:moveTo>
                  <a:lnTo>
                    <a:pt x="256" y="72"/>
                  </a:lnTo>
                  <a:lnTo>
                    <a:pt x="254" y="69"/>
                  </a:lnTo>
                  <a:lnTo>
                    <a:pt x="254" y="69"/>
                  </a:lnTo>
                  <a:lnTo>
                    <a:pt x="250" y="69"/>
                  </a:lnTo>
                  <a:lnTo>
                    <a:pt x="250" y="69"/>
                  </a:lnTo>
                  <a:lnTo>
                    <a:pt x="250" y="71"/>
                  </a:lnTo>
                  <a:lnTo>
                    <a:pt x="250" y="71"/>
                  </a:lnTo>
                  <a:lnTo>
                    <a:pt x="256" y="72"/>
                  </a:lnTo>
                  <a:lnTo>
                    <a:pt x="256" y="72"/>
                  </a:lnTo>
                  <a:close/>
                  <a:moveTo>
                    <a:pt x="301" y="61"/>
                  </a:moveTo>
                  <a:lnTo>
                    <a:pt x="301" y="61"/>
                  </a:lnTo>
                  <a:lnTo>
                    <a:pt x="304" y="61"/>
                  </a:lnTo>
                  <a:lnTo>
                    <a:pt x="304" y="61"/>
                  </a:lnTo>
                  <a:lnTo>
                    <a:pt x="304" y="59"/>
                  </a:lnTo>
                  <a:lnTo>
                    <a:pt x="304" y="59"/>
                  </a:lnTo>
                  <a:lnTo>
                    <a:pt x="304" y="57"/>
                  </a:lnTo>
                  <a:lnTo>
                    <a:pt x="304" y="57"/>
                  </a:lnTo>
                  <a:lnTo>
                    <a:pt x="302" y="58"/>
                  </a:lnTo>
                  <a:lnTo>
                    <a:pt x="301" y="61"/>
                  </a:lnTo>
                  <a:lnTo>
                    <a:pt x="301" y="61"/>
                  </a:lnTo>
                  <a:close/>
                  <a:moveTo>
                    <a:pt x="169" y="247"/>
                  </a:moveTo>
                  <a:lnTo>
                    <a:pt x="169" y="247"/>
                  </a:lnTo>
                  <a:lnTo>
                    <a:pt x="167" y="244"/>
                  </a:lnTo>
                  <a:lnTo>
                    <a:pt x="167" y="244"/>
                  </a:lnTo>
                  <a:lnTo>
                    <a:pt x="166" y="243"/>
                  </a:lnTo>
                  <a:lnTo>
                    <a:pt x="166" y="243"/>
                  </a:lnTo>
                  <a:lnTo>
                    <a:pt x="166" y="244"/>
                  </a:lnTo>
                  <a:lnTo>
                    <a:pt x="166" y="244"/>
                  </a:lnTo>
                  <a:lnTo>
                    <a:pt x="166" y="246"/>
                  </a:lnTo>
                  <a:lnTo>
                    <a:pt x="166" y="246"/>
                  </a:lnTo>
                  <a:lnTo>
                    <a:pt x="166" y="247"/>
                  </a:lnTo>
                  <a:lnTo>
                    <a:pt x="169" y="247"/>
                  </a:lnTo>
                  <a:lnTo>
                    <a:pt x="169" y="247"/>
                  </a:lnTo>
                  <a:close/>
                  <a:moveTo>
                    <a:pt x="292" y="48"/>
                  </a:moveTo>
                  <a:lnTo>
                    <a:pt x="292" y="48"/>
                  </a:lnTo>
                  <a:lnTo>
                    <a:pt x="292" y="48"/>
                  </a:lnTo>
                  <a:lnTo>
                    <a:pt x="292" y="48"/>
                  </a:lnTo>
                  <a:lnTo>
                    <a:pt x="288" y="51"/>
                  </a:lnTo>
                  <a:lnTo>
                    <a:pt x="288" y="51"/>
                  </a:lnTo>
                  <a:lnTo>
                    <a:pt x="290" y="52"/>
                  </a:lnTo>
                  <a:lnTo>
                    <a:pt x="290" y="52"/>
                  </a:lnTo>
                  <a:lnTo>
                    <a:pt x="292" y="49"/>
                  </a:lnTo>
                  <a:lnTo>
                    <a:pt x="292" y="49"/>
                  </a:lnTo>
                  <a:lnTo>
                    <a:pt x="292" y="48"/>
                  </a:lnTo>
                  <a:lnTo>
                    <a:pt x="292" y="48"/>
                  </a:lnTo>
                  <a:close/>
                  <a:moveTo>
                    <a:pt x="123" y="230"/>
                  </a:moveTo>
                  <a:lnTo>
                    <a:pt x="123" y="230"/>
                  </a:lnTo>
                  <a:lnTo>
                    <a:pt x="125" y="227"/>
                  </a:lnTo>
                  <a:lnTo>
                    <a:pt x="125" y="224"/>
                  </a:lnTo>
                  <a:lnTo>
                    <a:pt x="125" y="224"/>
                  </a:lnTo>
                  <a:lnTo>
                    <a:pt x="123" y="227"/>
                  </a:lnTo>
                  <a:lnTo>
                    <a:pt x="123" y="230"/>
                  </a:lnTo>
                  <a:lnTo>
                    <a:pt x="123" y="230"/>
                  </a:lnTo>
                  <a:close/>
                  <a:moveTo>
                    <a:pt x="236" y="203"/>
                  </a:moveTo>
                  <a:lnTo>
                    <a:pt x="236" y="203"/>
                  </a:lnTo>
                  <a:lnTo>
                    <a:pt x="238" y="199"/>
                  </a:lnTo>
                  <a:lnTo>
                    <a:pt x="238" y="199"/>
                  </a:lnTo>
                  <a:lnTo>
                    <a:pt x="237" y="199"/>
                  </a:lnTo>
                  <a:lnTo>
                    <a:pt x="237" y="199"/>
                  </a:lnTo>
                  <a:lnTo>
                    <a:pt x="236" y="200"/>
                  </a:lnTo>
                  <a:lnTo>
                    <a:pt x="236" y="203"/>
                  </a:lnTo>
                  <a:lnTo>
                    <a:pt x="236" y="203"/>
                  </a:lnTo>
                  <a:close/>
                  <a:moveTo>
                    <a:pt x="129" y="236"/>
                  </a:moveTo>
                  <a:lnTo>
                    <a:pt x="129" y="236"/>
                  </a:lnTo>
                  <a:lnTo>
                    <a:pt x="132" y="234"/>
                  </a:lnTo>
                  <a:lnTo>
                    <a:pt x="130" y="231"/>
                  </a:lnTo>
                  <a:lnTo>
                    <a:pt x="130" y="231"/>
                  </a:lnTo>
                  <a:lnTo>
                    <a:pt x="129" y="234"/>
                  </a:lnTo>
                  <a:lnTo>
                    <a:pt x="129" y="236"/>
                  </a:lnTo>
                  <a:lnTo>
                    <a:pt x="129" y="236"/>
                  </a:lnTo>
                  <a:close/>
                  <a:moveTo>
                    <a:pt x="307" y="32"/>
                  </a:moveTo>
                  <a:lnTo>
                    <a:pt x="307" y="32"/>
                  </a:lnTo>
                  <a:lnTo>
                    <a:pt x="307" y="35"/>
                  </a:lnTo>
                  <a:lnTo>
                    <a:pt x="307" y="35"/>
                  </a:lnTo>
                  <a:lnTo>
                    <a:pt x="308" y="41"/>
                  </a:lnTo>
                  <a:lnTo>
                    <a:pt x="308" y="41"/>
                  </a:lnTo>
                  <a:lnTo>
                    <a:pt x="307" y="32"/>
                  </a:lnTo>
                  <a:lnTo>
                    <a:pt x="307" y="32"/>
                  </a:lnTo>
                  <a:close/>
                  <a:moveTo>
                    <a:pt x="45" y="332"/>
                  </a:moveTo>
                  <a:lnTo>
                    <a:pt x="45" y="332"/>
                  </a:lnTo>
                  <a:lnTo>
                    <a:pt x="44" y="328"/>
                  </a:lnTo>
                  <a:lnTo>
                    <a:pt x="42" y="327"/>
                  </a:lnTo>
                  <a:lnTo>
                    <a:pt x="42" y="327"/>
                  </a:lnTo>
                  <a:lnTo>
                    <a:pt x="42" y="327"/>
                  </a:lnTo>
                  <a:lnTo>
                    <a:pt x="42" y="327"/>
                  </a:lnTo>
                  <a:lnTo>
                    <a:pt x="44" y="331"/>
                  </a:lnTo>
                  <a:lnTo>
                    <a:pt x="44" y="331"/>
                  </a:lnTo>
                  <a:lnTo>
                    <a:pt x="45" y="332"/>
                  </a:lnTo>
                  <a:lnTo>
                    <a:pt x="45" y="332"/>
                  </a:lnTo>
                  <a:close/>
                  <a:moveTo>
                    <a:pt x="283" y="71"/>
                  </a:moveTo>
                  <a:lnTo>
                    <a:pt x="283" y="71"/>
                  </a:lnTo>
                  <a:lnTo>
                    <a:pt x="285" y="69"/>
                  </a:lnTo>
                  <a:lnTo>
                    <a:pt x="287" y="67"/>
                  </a:lnTo>
                  <a:lnTo>
                    <a:pt x="287" y="67"/>
                  </a:lnTo>
                  <a:lnTo>
                    <a:pt x="284" y="68"/>
                  </a:lnTo>
                  <a:lnTo>
                    <a:pt x="284" y="68"/>
                  </a:lnTo>
                  <a:lnTo>
                    <a:pt x="283" y="71"/>
                  </a:lnTo>
                  <a:lnTo>
                    <a:pt x="283" y="71"/>
                  </a:lnTo>
                  <a:close/>
                  <a:moveTo>
                    <a:pt x="319" y="79"/>
                  </a:moveTo>
                  <a:lnTo>
                    <a:pt x="319" y="79"/>
                  </a:lnTo>
                  <a:lnTo>
                    <a:pt x="319" y="84"/>
                  </a:lnTo>
                  <a:lnTo>
                    <a:pt x="319" y="84"/>
                  </a:lnTo>
                  <a:lnTo>
                    <a:pt x="321" y="84"/>
                  </a:lnTo>
                  <a:lnTo>
                    <a:pt x="321" y="84"/>
                  </a:lnTo>
                  <a:lnTo>
                    <a:pt x="321" y="78"/>
                  </a:lnTo>
                  <a:lnTo>
                    <a:pt x="321" y="78"/>
                  </a:lnTo>
                  <a:lnTo>
                    <a:pt x="319" y="79"/>
                  </a:lnTo>
                  <a:lnTo>
                    <a:pt x="319" y="79"/>
                  </a:lnTo>
                  <a:close/>
                  <a:moveTo>
                    <a:pt x="54" y="310"/>
                  </a:moveTo>
                  <a:lnTo>
                    <a:pt x="54" y="310"/>
                  </a:lnTo>
                  <a:lnTo>
                    <a:pt x="52" y="307"/>
                  </a:lnTo>
                  <a:lnTo>
                    <a:pt x="52" y="307"/>
                  </a:lnTo>
                  <a:lnTo>
                    <a:pt x="51" y="304"/>
                  </a:lnTo>
                  <a:lnTo>
                    <a:pt x="51" y="304"/>
                  </a:lnTo>
                  <a:lnTo>
                    <a:pt x="54" y="311"/>
                  </a:lnTo>
                  <a:lnTo>
                    <a:pt x="54" y="311"/>
                  </a:lnTo>
                  <a:lnTo>
                    <a:pt x="54" y="310"/>
                  </a:lnTo>
                  <a:lnTo>
                    <a:pt x="54" y="310"/>
                  </a:lnTo>
                  <a:close/>
                  <a:moveTo>
                    <a:pt x="207" y="231"/>
                  </a:moveTo>
                  <a:lnTo>
                    <a:pt x="207" y="231"/>
                  </a:lnTo>
                  <a:lnTo>
                    <a:pt x="209" y="233"/>
                  </a:lnTo>
                  <a:lnTo>
                    <a:pt x="209" y="233"/>
                  </a:lnTo>
                  <a:lnTo>
                    <a:pt x="210" y="231"/>
                  </a:lnTo>
                  <a:lnTo>
                    <a:pt x="210" y="229"/>
                  </a:lnTo>
                  <a:lnTo>
                    <a:pt x="210" y="229"/>
                  </a:lnTo>
                  <a:lnTo>
                    <a:pt x="207" y="231"/>
                  </a:lnTo>
                  <a:lnTo>
                    <a:pt x="207" y="231"/>
                  </a:lnTo>
                  <a:close/>
                  <a:moveTo>
                    <a:pt x="246" y="157"/>
                  </a:moveTo>
                  <a:lnTo>
                    <a:pt x="246" y="157"/>
                  </a:lnTo>
                  <a:lnTo>
                    <a:pt x="243" y="159"/>
                  </a:lnTo>
                  <a:lnTo>
                    <a:pt x="241" y="162"/>
                  </a:lnTo>
                  <a:lnTo>
                    <a:pt x="241" y="162"/>
                  </a:lnTo>
                  <a:lnTo>
                    <a:pt x="243" y="162"/>
                  </a:lnTo>
                  <a:lnTo>
                    <a:pt x="243" y="162"/>
                  </a:lnTo>
                  <a:lnTo>
                    <a:pt x="246" y="157"/>
                  </a:lnTo>
                  <a:lnTo>
                    <a:pt x="246" y="157"/>
                  </a:lnTo>
                  <a:close/>
                  <a:moveTo>
                    <a:pt x="298" y="13"/>
                  </a:moveTo>
                  <a:lnTo>
                    <a:pt x="298" y="13"/>
                  </a:lnTo>
                  <a:lnTo>
                    <a:pt x="298" y="13"/>
                  </a:lnTo>
                  <a:lnTo>
                    <a:pt x="298" y="13"/>
                  </a:lnTo>
                  <a:lnTo>
                    <a:pt x="302" y="10"/>
                  </a:lnTo>
                  <a:lnTo>
                    <a:pt x="302" y="10"/>
                  </a:lnTo>
                  <a:lnTo>
                    <a:pt x="302" y="8"/>
                  </a:lnTo>
                  <a:lnTo>
                    <a:pt x="302" y="8"/>
                  </a:lnTo>
                  <a:lnTo>
                    <a:pt x="298" y="13"/>
                  </a:lnTo>
                  <a:lnTo>
                    <a:pt x="298" y="13"/>
                  </a:lnTo>
                  <a:close/>
                  <a:moveTo>
                    <a:pt x="184" y="238"/>
                  </a:moveTo>
                  <a:lnTo>
                    <a:pt x="184" y="238"/>
                  </a:lnTo>
                  <a:lnTo>
                    <a:pt x="187" y="236"/>
                  </a:lnTo>
                  <a:lnTo>
                    <a:pt x="190" y="234"/>
                  </a:lnTo>
                  <a:lnTo>
                    <a:pt x="190" y="234"/>
                  </a:lnTo>
                  <a:lnTo>
                    <a:pt x="187" y="236"/>
                  </a:lnTo>
                  <a:lnTo>
                    <a:pt x="183" y="237"/>
                  </a:lnTo>
                  <a:lnTo>
                    <a:pt x="183" y="237"/>
                  </a:lnTo>
                  <a:lnTo>
                    <a:pt x="184" y="238"/>
                  </a:lnTo>
                  <a:lnTo>
                    <a:pt x="184" y="238"/>
                  </a:lnTo>
                  <a:close/>
                  <a:moveTo>
                    <a:pt x="258" y="123"/>
                  </a:moveTo>
                  <a:lnTo>
                    <a:pt x="258" y="123"/>
                  </a:lnTo>
                  <a:lnTo>
                    <a:pt x="260" y="123"/>
                  </a:lnTo>
                  <a:lnTo>
                    <a:pt x="260" y="122"/>
                  </a:lnTo>
                  <a:lnTo>
                    <a:pt x="260" y="122"/>
                  </a:lnTo>
                  <a:lnTo>
                    <a:pt x="261" y="121"/>
                  </a:lnTo>
                  <a:lnTo>
                    <a:pt x="261" y="121"/>
                  </a:lnTo>
                  <a:lnTo>
                    <a:pt x="260" y="121"/>
                  </a:lnTo>
                  <a:lnTo>
                    <a:pt x="258" y="123"/>
                  </a:lnTo>
                  <a:lnTo>
                    <a:pt x="258" y="123"/>
                  </a:lnTo>
                  <a:close/>
                  <a:moveTo>
                    <a:pt x="145" y="200"/>
                  </a:moveTo>
                  <a:lnTo>
                    <a:pt x="145" y="200"/>
                  </a:lnTo>
                  <a:lnTo>
                    <a:pt x="143" y="200"/>
                  </a:lnTo>
                  <a:lnTo>
                    <a:pt x="143" y="200"/>
                  </a:lnTo>
                  <a:lnTo>
                    <a:pt x="145" y="204"/>
                  </a:lnTo>
                  <a:lnTo>
                    <a:pt x="145" y="204"/>
                  </a:lnTo>
                  <a:lnTo>
                    <a:pt x="145" y="204"/>
                  </a:lnTo>
                  <a:lnTo>
                    <a:pt x="145" y="204"/>
                  </a:lnTo>
                  <a:lnTo>
                    <a:pt x="145" y="200"/>
                  </a:lnTo>
                  <a:lnTo>
                    <a:pt x="145" y="200"/>
                  </a:lnTo>
                  <a:close/>
                  <a:moveTo>
                    <a:pt x="278" y="78"/>
                  </a:moveTo>
                  <a:lnTo>
                    <a:pt x="278" y="78"/>
                  </a:lnTo>
                  <a:lnTo>
                    <a:pt x="275" y="79"/>
                  </a:lnTo>
                  <a:lnTo>
                    <a:pt x="275" y="79"/>
                  </a:lnTo>
                  <a:lnTo>
                    <a:pt x="278" y="81"/>
                  </a:lnTo>
                  <a:lnTo>
                    <a:pt x="278" y="81"/>
                  </a:lnTo>
                  <a:lnTo>
                    <a:pt x="278" y="78"/>
                  </a:lnTo>
                  <a:lnTo>
                    <a:pt x="278" y="78"/>
                  </a:lnTo>
                  <a:close/>
                  <a:moveTo>
                    <a:pt x="207" y="213"/>
                  </a:moveTo>
                  <a:lnTo>
                    <a:pt x="207" y="213"/>
                  </a:lnTo>
                  <a:lnTo>
                    <a:pt x="204" y="214"/>
                  </a:lnTo>
                  <a:lnTo>
                    <a:pt x="204" y="214"/>
                  </a:lnTo>
                  <a:lnTo>
                    <a:pt x="206" y="216"/>
                  </a:lnTo>
                  <a:lnTo>
                    <a:pt x="206" y="216"/>
                  </a:lnTo>
                  <a:lnTo>
                    <a:pt x="207" y="216"/>
                  </a:lnTo>
                  <a:lnTo>
                    <a:pt x="207" y="216"/>
                  </a:lnTo>
                  <a:lnTo>
                    <a:pt x="207" y="213"/>
                  </a:lnTo>
                  <a:lnTo>
                    <a:pt x="207" y="213"/>
                  </a:lnTo>
                  <a:close/>
                  <a:moveTo>
                    <a:pt x="105" y="213"/>
                  </a:moveTo>
                  <a:lnTo>
                    <a:pt x="105" y="213"/>
                  </a:lnTo>
                  <a:lnTo>
                    <a:pt x="109" y="210"/>
                  </a:lnTo>
                  <a:lnTo>
                    <a:pt x="109" y="210"/>
                  </a:lnTo>
                  <a:lnTo>
                    <a:pt x="109" y="209"/>
                  </a:lnTo>
                  <a:lnTo>
                    <a:pt x="109" y="209"/>
                  </a:lnTo>
                  <a:lnTo>
                    <a:pt x="109" y="209"/>
                  </a:lnTo>
                  <a:lnTo>
                    <a:pt x="109" y="209"/>
                  </a:lnTo>
                  <a:lnTo>
                    <a:pt x="105" y="211"/>
                  </a:lnTo>
                  <a:lnTo>
                    <a:pt x="105" y="211"/>
                  </a:lnTo>
                  <a:lnTo>
                    <a:pt x="105" y="213"/>
                  </a:lnTo>
                  <a:lnTo>
                    <a:pt x="105" y="213"/>
                  </a:lnTo>
                  <a:lnTo>
                    <a:pt x="105" y="213"/>
                  </a:lnTo>
                  <a:close/>
                  <a:moveTo>
                    <a:pt x="237" y="159"/>
                  </a:moveTo>
                  <a:lnTo>
                    <a:pt x="237" y="159"/>
                  </a:lnTo>
                  <a:lnTo>
                    <a:pt x="240" y="157"/>
                  </a:lnTo>
                  <a:lnTo>
                    <a:pt x="241" y="156"/>
                  </a:lnTo>
                  <a:lnTo>
                    <a:pt x="241" y="156"/>
                  </a:lnTo>
                  <a:lnTo>
                    <a:pt x="238" y="156"/>
                  </a:lnTo>
                  <a:lnTo>
                    <a:pt x="237" y="159"/>
                  </a:lnTo>
                  <a:lnTo>
                    <a:pt x="237" y="159"/>
                  </a:lnTo>
                  <a:close/>
                  <a:moveTo>
                    <a:pt x="254" y="132"/>
                  </a:moveTo>
                  <a:lnTo>
                    <a:pt x="254" y="132"/>
                  </a:lnTo>
                  <a:lnTo>
                    <a:pt x="257" y="132"/>
                  </a:lnTo>
                  <a:lnTo>
                    <a:pt x="257" y="129"/>
                  </a:lnTo>
                  <a:lnTo>
                    <a:pt x="257" y="129"/>
                  </a:lnTo>
                  <a:lnTo>
                    <a:pt x="256" y="130"/>
                  </a:lnTo>
                  <a:lnTo>
                    <a:pt x="254" y="132"/>
                  </a:lnTo>
                  <a:lnTo>
                    <a:pt x="254" y="132"/>
                  </a:lnTo>
                  <a:close/>
                  <a:moveTo>
                    <a:pt x="254" y="51"/>
                  </a:moveTo>
                  <a:lnTo>
                    <a:pt x="254" y="51"/>
                  </a:lnTo>
                  <a:lnTo>
                    <a:pt x="257" y="49"/>
                  </a:lnTo>
                  <a:lnTo>
                    <a:pt x="260" y="48"/>
                  </a:lnTo>
                  <a:lnTo>
                    <a:pt x="260" y="48"/>
                  </a:lnTo>
                  <a:lnTo>
                    <a:pt x="258" y="48"/>
                  </a:lnTo>
                  <a:lnTo>
                    <a:pt x="258" y="48"/>
                  </a:lnTo>
                  <a:lnTo>
                    <a:pt x="254" y="51"/>
                  </a:lnTo>
                  <a:lnTo>
                    <a:pt x="254" y="51"/>
                  </a:lnTo>
                  <a:close/>
                  <a:moveTo>
                    <a:pt x="219" y="79"/>
                  </a:moveTo>
                  <a:lnTo>
                    <a:pt x="219" y="79"/>
                  </a:lnTo>
                  <a:lnTo>
                    <a:pt x="227" y="82"/>
                  </a:lnTo>
                  <a:lnTo>
                    <a:pt x="227" y="82"/>
                  </a:lnTo>
                  <a:lnTo>
                    <a:pt x="219" y="79"/>
                  </a:lnTo>
                  <a:lnTo>
                    <a:pt x="219" y="79"/>
                  </a:lnTo>
                  <a:close/>
                  <a:moveTo>
                    <a:pt x="265" y="54"/>
                  </a:moveTo>
                  <a:lnTo>
                    <a:pt x="265" y="54"/>
                  </a:lnTo>
                  <a:lnTo>
                    <a:pt x="267" y="52"/>
                  </a:lnTo>
                  <a:lnTo>
                    <a:pt x="267" y="52"/>
                  </a:lnTo>
                  <a:lnTo>
                    <a:pt x="270" y="48"/>
                  </a:lnTo>
                  <a:lnTo>
                    <a:pt x="270" y="48"/>
                  </a:lnTo>
                  <a:lnTo>
                    <a:pt x="270" y="48"/>
                  </a:lnTo>
                  <a:lnTo>
                    <a:pt x="270" y="48"/>
                  </a:lnTo>
                  <a:lnTo>
                    <a:pt x="270" y="48"/>
                  </a:lnTo>
                  <a:lnTo>
                    <a:pt x="270" y="48"/>
                  </a:lnTo>
                  <a:lnTo>
                    <a:pt x="265" y="54"/>
                  </a:lnTo>
                  <a:lnTo>
                    <a:pt x="265" y="54"/>
                  </a:lnTo>
                  <a:close/>
                  <a:moveTo>
                    <a:pt x="68" y="246"/>
                  </a:moveTo>
                  <a:lnTo>
                    <a:pt x="68" y="246"/>
                  </a:lnTo>
                  <a:lnTo>
                    <a:pt x="71" y="240"/>
                  </a:lnTo>
                  <a:lnTo>
                    <a:pt x="71" y="240"/>
                  </a:lnTo>
                  <a:lnTo>
                    <a:pt x="71" y="238"/>
                  </a:lnTo>
                  <a:lnTo>
                    <a:pt x="71" y="238"/>
                  </a:lnTo>
                  <a:lnTo>
                    <a:pt x="69" y="243"/>
                  </a:lnTo>
                  <a:lnTo>
                    <a:pt x="68" y="246"/>
                  </a:lnTo>
                  <a:lnTo>
                    <a:pt x="68" y="246"/>
                  </a:lnTo>
                  <a:close/>
                  <a:moveTo>
                    <a:pt x="122" y="234"/>
                  </a:moveTo>
                  <a:lnTo>
                    <a:pt x="122" y="234"/>
                  </a:lnTo>
                  <a:lnTo>
                    <a:pt x="122" y="236"/>
                  </a:lnTo>
                  <a:lnTo>
                    <a:pt x="121" y="238"/>
                  </a:lnTo>
                  <a:lnTo>
                    <a:pt x="121" y="238"/>
                  </a:lnTo>
                  <a:lnTo>
                    <a:pt x="122" y="236"/>
                  </a:lnTo>
                  <a:lnTo>
                    <a:pt x="122" y="234"/>
                  </a:lnTo>
                  <a:lnTo>
                    <a:pt x="122" y="234"/>
                  </a:lnTo>
                  <a:close/>
                  <a:moveTo>
                    <a:pt x="142" y="183"/>
                  </a:moveTo>
                  <a:lnTo>
                    <a:pt x="142" y="183"/>
                  </a:lnTo>
                  <a:lnTo>
                    <a:pt x="140" y="179"/>
                  </a:lnTo>
                  <a:lnTo>
                    <a:pt x="139" y="176"/>
                  </a:lnTo>
                  <a:lnTo>
                    <a:pt x="139" y="176"/>
                  </a:lnTo>
                  <a:lnTo>
                    <a:pt x="140" y="179"/>
                  </a:lnTo>
                  <a:lnTo>
                    <a:pt x="142" y="183"/>
                  </a:lnTo>
                  <a:lnTo>
                    <a:pt x="142" y="183"/>
                  </a:lnTo>
                  <a:close/>
                  <a:moveTo>
                    <a:pt x="217" y="216"/>
                  </a:moveTo>
                  <a:lnTo>
                    <a:pt x="217" y="216"/>
                  </a:lnTo>
                  <a:lnTo>
                    <a:pt x="214" y="219"/>
                  </a:lnTo>
                  <a:lnTo>
                    <a:pt x="214" y="219"/>
                  </a:lnTo>
                  <a:lnTo>
                    <a:pt x="214" y="220"/>
                  </a:lnTo>
                  <a:lnTo>
                    <a:pt x="214" y="220"/>
                  </a:lnTo>
                  <a:lnTo>
                    <a:pt x="214" y="220"/>
                  </a:lnTo>
                  <a:lnTo>
                    <a:pt x="216" y="219"/>
                  </a:lnTo>
                  <a:lnTo>
                    <a:pt x="217" y="216"/>
                  </a:lnTo>
                  <a:lnTo>
                    <a:pt x="217" y="216"/>
                  </a:lnTo>
                  <a:close/>
                  <a:moveTo>
                    <a:pt x="267" y="74"/>
                  </a:moveTo>
                  <a:lnTo>
                    <a:pt x="267" y="74"/>
                  </a:lnTo>
                  <a:lnTo>
                    <a:pt x="268" y="75"/>
                  </a:lnTo>
                  <a:lnTo>
                    <a:pt x="268" y="75"/>
                  </a:lnTo>
                  <a:lnTo>
                    <a:pt x="270" y="76"/>
                  </a:lnTo>
                  <a:lnTo>
                    <a:pt x="270" y="76"/>
                  </a:lnTo>
                  <a:lnTo>
                    <a:pt x="271" y="76"/>
                  </a:lnTo>
                  <a:lnTo>
                    <a:pt x="271" y="76"/>
                  </a:lnTo>
                  <a:lnTo>
                    <a:pt x="268" y="72"/>
                  </a:lnTo>
                  <a:lnTo>
                    <a:pt x="268" y="72"/>
                  </a:lnTo>
                  <a:lnTo>
                    <a:pt x="267" y="74"/>
                  </a:lnTo>
                  <a:lnTo>
                    <a:pt x="267" y="74"/>
                  </a:lnTo>
                  <a:close/>
                  <a:moveTo>
                    <a:pt x="281" y="98"/>
                  </a:moveTo>
                  <a:lnTo>
                    <a:pt x="281" y="98"/>
                  </a:lnTo>
                  <a:lnTo>
                    <a:pt x="278" y="99"/>
                  </a:lnTo>
                  <a:lnTo>
                    <a:pt x="278" y="99"/>
                  </a:lnTo>
                  <a:lnTo>
                    <a:pt x="277" y="101"/>
                  </a:lnTo>
                  <a:lnTo>
                    <a:pt x="277" y="101"/>
                  </a:lnTo>
                  <a:lnTo>
                    <a:pt x="280" y="99"/>
                  </a:lnTo>
                  <a:lnTo>
                    <a:pt x="280" y="99"/>
                  </a:lnTo>
                  <a:lnTo>
                    <a:pt x="281" y="99"/>
                  </a:lnTo>
                  <a:lnTo>
                    <a:pt x="281" y="98"/>
                  </a:lnTo>
                  <a:lnTo>
                    <a:pt x="281" y="98"/>
                  </a:lnTo>
                  <a:close/>
                  <a:moveTo>
                    <a:pt x="224" y="206"/>
                  </a:moveTo>
                  <a:lnTo>
                    <a:pt x="224" y="206"/>
                  </a:lnTo>
                  <a:lnTo>
                    <a:pt x="224" y="206"/>
                  </a:lnTo>
                  <a:lnTo>
                    <a:pt x="224" y="206"/>
                  </a:lnTo>
                  <a:lnTo>
                    <a:pt x="220" y="210"/>
                  </a:lnTo>
                  <a:lnTo>
                    <a:pt x="220" y="210"/>
                  </a:lnTo>
                  <a:lnTo>
                    <a:pt x="221" y="210"/>
                  </a:lnTo>
                  <a:lnTo>
                    <a:pt x="221" y="210"/>
                  </a:lnTo>
                  <a:lnTo>
                    <a:pt x="224" y="206"/>
                  </a:lnTo>
                  <a:lnTo>
                    <a:pt x="224" y="206"/>
                  </a:lnTo>
                  <a:close/>
                  <a:moveTo>
                    <a:pt x="312" y="68"/>
                  </a:moveTo>
                  <a:lnTo>
                    <a:pt x="312" y="68"/>
                  </a:lnTo>
                  <a:lnTo>
                    <a:pt x="312" y="67"/>
                  </a:lnTo>
                  <a:lnTo>
                    <a:pt x="312" y="67"/>
                  </a:lnTo>
                  <a:lnTo>
                    <a:pt x="312" y="65"/>
                  </a:lnTo>
                  <a:lnTo>
                    <a:pt x="312" y="65"/>
                  </a:lnTo>
                  <a:lnTo>
                    <a:pt x="311" y="68"/>
                  </a:lnTo>
                  <a:lnTo>
                    <a:pt x="311" y="68"/>
                  </a:lnTo>
                  <a:lnTo>
                    <a:pt x="312" y="68"/>
                  </a:lnTo>
                  <a:lnTo>
                    <a:pt x="312" y="68"/>
                  </a:lnTo>
                  <a:close/>
                  <a:moveTo>
                    <a:pt x="180" y="251"/>
                  </a:moveTo>
                  <a:lnTo>
                    <a:pt x="180" y="251"/>
                  </a:lnTo>
                  <a:lnTo>
                    <a:pt x="184" y="250"/>
                  </a:lnTo>
                  <a:lnTo>
                    <a:pt x="184" y="250"/>
                  </a:lnTo>
                  <a:lnTo>
                    <a:pt x="184" y="250"/>
                  </a:lnTo>
                  <a:lnTo>
                    <a:pt x="184" y="250"/>
                  </a:lnTo>
                  <a:lnTo>
                    <a:pt x="184" y="248"/>
                  </a:lnTo>
                  <a:lnTo>
                    <a:pt x="184" y="248"/>
                  </a:lnTo>
                  <a:lnTo>
                    <a:pt x="180" y="251"/>
                  </a:lnTo>
                  <a:lnTo>
                    <a:pt x="180" y="251"/>
                  </a:lnTo>
                  <a:close/>
                  <a:moveTo>
                    <a:pt x="268" y="41"/>
                  </a:moveTo>
                  <a:lnTo>
                    <a:pt x="268" y="41"/>
                  </a:lnTo>
                  <a:lnTo>
                    <a:pt x="265" y="42"/>
                  </a:lnTo>
                  <a:lnTo>
                    <a:pt x="264" y="44"/>
                  </a:lnTo>
                  <a:lnTo>
                    <a:pt x="264" y="44"/>
                  </a:lnTo>
                  <a:lnTo>
                    <a:pt x="267" y="42"/>
                  </a:lnTo>
                  <a:lnTo>
                    <a:pt x="268" y="41"/>
                  </a:lnTo>
                  <a:lnTo>
                    <a:pt x="268" y="41"/>
                  </a:lnTo>
                  <a:close/>
                  <a:moveTo>
                    <a:pt x="304" y="92"/>
                  </a:moveTo>
                  <a:lnTo>
                    <a:pt x="304" y="92"/>
                  </a:lnTo>
                  <a:lnTo>
                    <a:pt x="300" y="91"/>
                  </a:lnTo>
                  <a:lnTo>
                    <a:pt x="300" y="91"/>
                  </a:lnTo>
                  <a:lnTo>
                    <a:pt x="300" y="91"/>
                  </a:lnTo>
                  <a:lnTo>
                    <a:pt x="300" y="91"/>
                  </a:lnTo>
                  <a:lnTo>
                    <a:pt x="304" y="92"/>
                  </a:lnTo>
                  <a:lnTo>
                    <a:pt x="304" y="92"/>
                  </a:lnTo>
                  <a:lnTo>
                    <a:pt x="304" y="92"/>
                  </a:lnTo>
                  <a:lnTo>
                    <a:pt x="304" y="92"/>
                  </a:lnTo>
                  <a:close/>
                  <a:moveTo>
                    <a:pt x="324" y="98"/>
                  </a:moveTo>
                  <a:lnTo>
                    <a:pt x="324" y="98"/>
                  </a:lnTo>
                  <a:lnTo>
                    <a:pt x="322" y="96"/>
                  </a:lnTo>
                  <a:lnTo>
                    <a:pt x="322" y="96"/>
                  </a:lnTo>
                  <a:lnTo>
                    <a:pt x="318" y="95"/>
                  </a:lnTo>
                  <a:lnTo>
                    <a:pt x="318" y="95"/>
                  </a:lnTo>
                  <a:lnTo>
                    <a:pt x="317" y="95"/>
                  </a:lnTo>
                  <a:lnTo>
                    <a:pt x="317" y="95"/>
                  </a:lnTo>
                  <a:lnTo>
                    <a:pt x="317" y="95"/>
                  </a:lnTo>
                  <a:lnTo>
                    <a:pt x="317" y="95"/>
                  </a:lnTo>
                  <a:lnTo>
                    <a:pt x="324" y="98"/>
                  </a:lnTo>
                  <a:lnTo>
                    <a:pt x="324" y="98"/>
                  </a:lnTo>
                  <a:close/>
                  <a:moveTo>
                    <a:pt x="302" y="112"/>
                  </a:moveTo>
                  <a:lnTo>
                    <a:pt x="302" y="112"/>
                  </a:lnTo>
                  <a:lnTo>
                    <a:pt x="298" y="111"/>
                  </a:lnTo>
                  <a:lnTo>
                    <a:pt x="294" y="111"/>
                  </a:lnTo>
                  <a:lnTo>
                    <a:pt x="294" y="111"/>
                  </a:lnTo>
                  <a:lnTo>
                    <a:pt x="302" y="112"/>
                  </a:lnTo>
                  <a:lnTo>
                    <a:pt x="302" y="112"/>
                  </a:lnTo>
                  <a:close/>
                  <a:moveTo>
                    <a:pt x="76" y="227"/>
                  </a:moveTo>
                  <a:lnTo>
                    <a:pt x="76" y="227"/>
                  </a:lnTo>
                  <a:lnTo>
                    <a:pt x="75" y="227"/>
                  </a:lnTo>
                  <a:lnTo>
                    <a:pt x="75" y="227"/>
                  </a:lnTo>
                  <a:lnTo>
                    <a:pt x="74" y="231"/>
                  </a:lnTo>
                  <a:lnTo>
                    <a:pt x="74" y="231"/>
                  </a:lnTo>
                  <a:lnTo>
                    <a:pt x="74" y="231"/>
                  </a:lnTo>
                  <a:lnTo>
                    <a:pt x="74" y="231"/>
                  </a:lnTo>
                  <a:lnTo>
                    <a:pt x="75" y="230"/>
                  </a:lnTo>
                  <a:lnTo>
                    <a:pt x="76" y="229"/>
                  </a:lnTo>
                  <a:lnTo>
                    <a:pt x="76" y="229"/>
                  </a:lnTo>
                  <a:lnTo>
                    <a:pt x="76" y="227"/>
                  </a:lnTo>
                  <a:lnTo>
                    <a:pt x="76" y="227"/>
                  </a:lnTo>
                  <a:close/>
                  <a:moveTo>
                    <a:pt x="128" y="210"/>
                  </a:moveTo>
                  <a:lnTo>
                    <a:pt x="128" y="210"/>
                  </a:lnTo>
                  <a:lnTo>
                    <a:pt x="128" y="206"/>
                  </a:lnTo>
                  <a:lnTo>
                    <a:pt x="128" y="206"/>
                  </a:lnTo>
                  <a:lnTo>
                    <a:pt x="126" y="207"/>
                  </a:lnTo>
                  <a:lnTo>
                    <a:pt x="126" y="207"/>
                  </a:lnTo>
                  <a:lnTo>
                    <a:pt x="126" y="209"/>
                  </a:lnTo>
                  <a:lnTo>
                    <a:pt x="126" y="209"/>
                  </a:lnTo>
                  <a:lnTo>
                    <a:pt x="128" y="210"/>
                  </a:lnTo>
                  <a:lnTo>
                    <a:pt x="128" y="210"/>
                  </a:lnTo>
                  <a:close/>
                  <a:moveTo>
                    <a:pt x="27" y="359"/>
                  </a:moveTo>
                  <a:lnTo>
                    <a:pt x="27" y="359"/>
                  </a:lnTo>
                  <a:lnTo>
                    <a:pt x="18" y="356"/>
                  </a:lnTo>
                  <a:lnTo>
                    <a:pt x="18" y="356"/>
                  </a:lnTo>
                  <a:lnTo>
                    <a:pt x="22" y="358"/>
                  </a:lnTo>
                  <a:lnTo>
                    <a:pt x="27" y="359"/>
                  </a:lnTo>
                  <a:lnTo>
                    <a:pt x="27" y="359"/>
                  </a:lnTo>
                  <a:close/>
                  <a:moveTo>
                    <a:pt x="209" y="209"/>
                  </a:moveTo>
                  <a:lnTo>
                    <a:pt x="209" y="209"/>
                  </a:lnTo>
                  <a:lnTo>
                    <a:pt x="206" y="210"/>
                  </a:lnTo>
                  <a:lnTo>
                    <a:pt x="204" y="211"/>
                  </a:lnTo>
                  <a:lnTo>
                    <a:pt x="204" y="211"/>
                  </a:lnTo>
                  <a:lnTo>
                    <a:pt x="207" y="210"/>
                  </a:lnTo>
                  <a:lnTo>
                    <a:pt x="209" y="209"/>
                  </a:lnTo>
                  <a:lnTo>
                    <a:pt x="209" y="209"/>
                  </a:lnTo>
                  <a:close/>
                  <a:moveTo>
                    <a:pt x="103" y="214"/>
                  </a:moveTo>
                  <a:lnTo>
                    <a:pt x="103" y="214"/>
                  </a:lnTo>
                  <a:lnTo>
                    <a:pt x="102" y="216"/>
                  </a:lnTo>
                  <a:lnTo>
                    <a:pt x="102" y="216"/>
                  </a:lnTo>
                  <a:lnTo>
                    <a:pt x="102" y="217"/>
                  </a:lnTo>
                  <a:lnTo>
                    <a:pt x="102" y="217"/>
                  </a:lnTo>
                  <a:lnTo>
                    <a:pt x="103" y="216"/>
                  </a:lnTo>
                  <a:lnTo>
                    <a:pt x="103" y="216"/>
                  </a:lnTo>
                  <a:lnTo>
                    <a:pt x="103" y="216"/>
                  </a:lnTo>
                  <a:lnTo>
                    <a:pt x="103" y="214"/>
                  </a:lnTo>
                  <a:lnTo>
                    <a:pt x="103" y="214"/>
                  </a:lnTo>
                  <a:close/>
                  <a:moveTo>
                    <a:pt x="314" y="76"/>
                  </a:moveTo>
                  <a:lnTo>
                    <a:pt x="314" y="76"/>
                  </a:lnTo>
                  <a:lnTo>
                    <a:pt x="315" y="75"/>
                  </a:lnTo>
                  <a:lnTo>
                    <a:pt x="314" y="74"/>
                  </a:lnTo>
                  <a:lnTo>
                    <a:pt x="314" y="74"/>
                  </a:lnTo>
                  <a:lnTo>
                    <a:pt x="314" y="75"/>
                  </a:lnTo>
                  <a:lnTo>
                    <a:pt x="314" y="76"/>
                  </a:lnTo>
                  <a:lnTo>
                    <a:pt x="314" y="76"/>
                  </a:lnTo>
                  <a:close/>
                  <a:moveTo>
                    <a:pt x="86" y="346"/>
                  </a:moveTo>
                  <a:lnTo>
                    <a:pt x="86" y="346"/>
                  </a:lnTo>
                  <a:lnTo>
                    <a:pt x="89" y="346"/>
                  </a:lnTo>
                  <a:lnTo>
                    <a:pt x="89" y="346"/>
                  </a:lnTo>
                  <a:lnTo>
                    <a:pt x="91" y="344"/>
                  </a:lnTo>
                  <a:lnTo>
                    <a:pt x="91" y="344"/>
                  </a:lnTo>
                  <a:lnTo>
                    <a:pt x="86" y="346"/>
                  </a:lnTo>
                  <a:lnTo>
                    <a:pt x="86" y="346"/>
                  </a:lnTo>
                  <a:close/>
                  <a:moveTo>
                    <a:pt x="102" y="248"/>
                  </a:moveTo>
                  <a:lnTo>
                    <a:pt x="102" y="248"/>
                  </a:lnTo>
                  <a:lnTo>
                    <a:pt x="102" y="247"/>
                  </a:lnTo>
                  <a:lnTo>
                    <a:pt x="102" y="244"/>
                  </a:lnTo>
                  <a:lnTo>
                    <a:pt x="102" y="244"/>
                  </a:lnTo>
                  <a:lnTo>
                    <a:pt x="102" y="247"/>
                  </a:lnTo>
                  <a:lnTo>
                    <a:pt x="102" y="248"/>
                  </a:lnTo>
                  <a:lnTo>
                    <a:pt x="102" y="248"/>
                  </a:lnTo>
                  <a:close/>
                  <a:moveTo>
                    <a:pt x="102" y="230"/>
                  </a:moveTo>
                  <a:lnTo>
                    <a:pt x="102" y="230"/>
                  </a:lnTo>
                  <a:lnTo>
                    <a:pt x="101" y="231"/>
                  </a:lnTo>
                  <a:lnTo>
                    <a:pt x="101" y="233"/>
                  </a:lnTo>
                  <a:lnTo>
                    <a:pt x="101" y="233"/>
                  </a:lnTo>
                  <a:lnTo>
                    <a:pt x="102" y="231"/>
                  </a:lnTo>
                  <a:lnTo>
                    <a:pt x="102" y="230"/>
                  </a:lnTo>
                  <a:lnTo>
                    <a:pt x="102" y="230"/>
                  </a:lnTo>
                  <a:close/>
                  <a:moveTo>
                    <a:pt x="298" y="82"/>
                  </a:moveTo>
                  <a:lnTo>
                    <a:pt x="298" y="82"/>
                  </a:lnTo>
                  <a:lnTo>
                    <a:pt x="295" y="84"/>
                  </a:lnTo>
                  <a:lnTo>
                    <a:pt x="295" y="84"/>
                  </a:lnTo>
                  <a:lnTo>
                    <a:pt x="292" y="84"/>
                  </a:lnTo>
                  <a:lnTo>
                    <a:pt x="292" y="84"/>
                  </a:lnTo>
                  <a:lnTo>
                    <a:pt x="294" y="84"/>
                  </a:lnTo>
                  <a:lnTo>
                    <a:pt x="294" y="84"/>
                  </a:lnTo>
                  <a:lnTo>
                    <a:pt x="297" y="84"/>
                  </a:lnTo>
                  <a:lnTo>
                    <a:pt x="297" y="84"/>
                  </a:lnTo>
                  <a:lnTo>
                    <a:pt x="297" y="84"/>
                  </a:lnTo>
                  <a:lnTo>
                    <a:pt x="298" y="82"/>
                  </a:lnTo>
                  <a:lnTo>
                    <a:pt x="298" y="82"/>
                  </a:lnTo>
                  <a:close/>
                  <a:moveTo>
                    <a:pt x="65" y="302"/>
                  </a:moveTo>
                  <a:lnTo>
                    <a:pt x="65" y="302"/>
                  </a:lnTo>
                  <a:lnTo>
                    <a:pt x="65" y="301"/>
                  </a:lnTo>
                  <a:lnTo>
                    <a:pt x="64" y="300"/>
                  </a:lnTo>
                  <a:lnTo>
                    <a:pt x="64" y="300"/>
                  </a:lnTo>
                  <a:lnTo>
                    <a:pt x="64" y="302"/>
                  </a:lnTo>
                  <a:lnTo>
                    <a:pt x="64" y="302"/>
                  </a:lnTo>
                  <a:lnTo>
                    <a:pt x="65" y="302"/>
                  </a:lnTo>
                  <a:lnTo>
                    <a:pt x="65" y="302"/>
                  </a:lnTo>
                  <a:close/>
                  <a:moveTo>
                    <a:pt x="224" y="184"/>
                  </a:moveTo>
                  <a:lnTo>
                    <a:pt x="224" y="184"/>
                  </a:lnTo>
                  <a:lnTo>
                    <a:pt x="227" y="183"/>
                  </a:lnTo>
                  <a:lnTo>
                    <a:pt x="227" y="182"/>
                  </a:lnTo>
                  <a:lnTo>
                    <a:pt x="227" y="182"/>
                  </a:lnTo>
                  <a:lnTo>
                    <a:pt x="226" y="183"/>
                  </a:lnTo>
                  <a:lnTo>
                    <a:pt x="224" y="184"/>
                  </a:lnTo>
                  <a:lnTo>
                    <a:pt x="224" y="184"/>
                  </a:lnTo>
                  <a:close/>
                  <a:moveTo>
                    <a:pt x="47" y="327"/>
                  </a:moveTo>
                  <a:lnTo>
                    <a:pt x="47" y="327"/>
                  </a:lnTo>
                  <a:lnTo>
                    <a:pt x="48" y="329"/>
                  </a:lnTo>
                  <a:lnTo>
                    <a:pt x="48" y="331"/>
                  </a:lnTo>
                  <a:lnTo>
                    <a:pt x="48" y="331"/>
                  </a:lnTo>
                  <a:lnTo>
                    <a:pt x="48" y="328"/>
                  </a:lnTo>
                  <a:lnTo>
                    <a:pt x="47" y="327"/>
                  </a:lnTo>
                  <a:lnTo>
                    <a:pt x="47" y="327"/>
                  </a:lnTo>
                  <a:close/>
                  <a:moveTo>
                    <a:pt x="314" y="84"/>
                  </a:moveTo>
                  <a:lnTo>
                    <a:pt x="314" y="84"/>
                  </a:lnTo>
                  <a:lnTo>
                    <a:pt x="311" y="85"/>
                  </a:lnTo>
                  <a:lnTo>
                    <a:pt x="311" y="85"/>
                  </a:lnTo>
                  <a:lnTo>
                    <a:pt x="312" y="85"/>
                  </a:lnTo>
                  <a:lnTo>
                    <a:pt x="314" y="85"/>
                  </a:lnTo>
                  <a:lnTo>
                    <a:pt x="314" y="85"/>
                  </a:lnTo>
                  <a:lnTo>
                    <a:pt x="314" y="84"/>
                  </a:lnTo>
                  <a:lnTo>
                    <a:pt x="314" y="84"/>
                  </a:lnTo>
                  <a:close/>
                  <a:moveTo>
                    <a:pt x="76" y="334"/>
                  </a:moveTo>
                  <a:lnTo>
                    <a:pt x="76" y="334"/>
                  </a:lnTo>
                  <a:lnTo>
                    <a:pt x="76" y="332"/>
                  </a:lnTo>
                  <a:lnTo>
                    <a:pt x="76" y="332"/>
                  </a:lnTo>
                  <a:lnTo>
                    <a:pt x="75" y="332"/>
                  </a:lnTo>
                  <a:lnTo>
                    <a:pt x="75" y="332"/>
                  </a:lnTo>
                  <a:lnTo>
                    <a:pt x="74" y="332"/>
                  </a:lnTo>
                  <a:lnTo>
                    <a:pt x="74" y="332"/>
                  </a:lnTo>
                  <a:lnTo>
                    <a:pt x="74" y="332"/>
                  </a:lnTo>
                  <a:lnTo>
                    <a:pt x="74" y="332"/>
                  </a:lnTo>
                  <a:lnTo>
                    <a:pt x="76" y="334"/>
                  </a:lnTo>
                  <a:lnTo>
                    <a:pt x="76" y="334"/>
                  </a:lnTo>
                  <a:close/>
                  <a:moveTo>
                    <a:pt x="219" y="194"/>
                  </a:moveTo>
                  <a:lnTo>
                    <a:pt x="219" y="194"/>
                  </a:lnTo>
                  <a:lnTo>
                    <a:pt x="220" y="194"/>
                  </a:lnTo>
                  <a:lnTo>
                    <a:pt x="221" y="192"/>
                  </a:lnTo>
                  <a:lnTo>
                    <a:pt x="221" y="192"/>
                  </a:lnTo>
                  <a:lnTo>
                    <a:pt x="220" y="193"/>
                  </a:lnTo>
                  <a:lnTo>
                    <a:pt x="219" y="194"/>
                  </a:lnTo>
                  <a:lnTo>
                    <a:pt x="219" y="194"/>
                  </a:lnTo>
                  <a:close/>
                  <a:moveTo>
                    <a:pt x="81" y="283"/>
                  </a:moveTo>
                  <a:lnTo>
                    <a:pt x="81" y="283"/>
                  </a:lnTo>
                  <a:lnTo>
                    <a:pt x="82" y="287"/>
                  </a:lnTo>
                  <a:lnTo>
                    <a:pt x="82" y="287"/>
                  </a:lnTo>
                  <a:lnTo>
                    <a:pt x="84" y="285"/>
                  </a:lnTo>
                  <a:lnTo>
                    <a:pt x="82" y="285"/>
                  </a:lnTo>
                  <a:lnTo>
                    <a:pt x="82" y="285"/>
                  </a:lnTo>
                  <a:lnTo>
                    <a:pt x="81" y="283"/>
                  </a:lnTo>
                  <a:lnTo>
                    <a:pt x="81" y="283"/>
                  </a:lnTo>
                  <a:close/>
                  <a:moveTo>
                    <a:pt x="177" y="251"/>
                  </a:moveTo>
                  <a:lnTo>
                    <a:pt x="177" y="251"/>
                  </a:lnTo>
                  <a:lnTo>
                    <a:pt x="173" y="251"/>
                  </a:lnTo>
                  <a:lnTo>
                    <a:pt x="173" y="251"/>
                  </a:lnTo>
                  <a:lnTo>
                    <a:pt x="175" y="253"/>
                  </a:lnTo>
                  <a:lnTo>
                    <a:pt x="176" y="251"/>
                  </a:lnTo>
                  <a:lnTo>
                    <a:pt x="176" y="251"/>
                  </a:lnTo>
                  <a:lnTo>
                    <a:pt x="177" y="251"/>
                  </a:lnTo>
                  <a:lnTo>
                    <a:pt x="177" y="251"/>
                  </a:lnTo>
                  <a:close/>
                  <a:moveTo>
                    <a:pt x="115" y="213"/>
                  </a:moveTo>
                  <a:lnTo>
                    <a:pt x="115" y="213"/>
                  </a:lnTo>
                  <a:lnTo>
                    <a:pt x="113" y="214"/>
                  </a:lnTo>
                  <a:lnTo>
                    <a:pt x="113" y="216"/>
                  </a:lnTo>
                  <a:lnTo>
                    <a:pt x="113" y="216"/>
                  </a:lnTo>
                  <a:lnTo>
                    <a:pt x="115" y="214"/>
                  </a:lnTo>
                  <a:lnTo>
                    <a:pt x="115" y="213"/>
                  </a:lnTo>
                  <a:lnTo>
                    <a:pt x="115" y="213"/>
                  </a:lnTo>
                  <a:close/>
                  <a:moveTo>
                    <a:pt x="37" y="321"/>
                  </a:moveTo>
                  <a:lnTo>
                    <a:pt x="37" y="321"/>
                  </a:lnTo>
                  <a:lnTo>
                    <a:pt x="37" y="322"/>
                  </a:lnTo>
                  <a:lnTo>
                    <a:pt x="38" y="324"/>
                  </a:lnTo>
                  <a:lnTo>
                    <a:pt x="38" y="324"/>
                  </a:lnTo>
                  <a:lnTo>
                    <a:pt x="38" y="322"/>
                  </a:lnTo>
                  <a:lnTo>
                    <a:pt x="37" y="321"/>
                  </a:lnTo>
                  <a:lnTo>
                    <a:pt x="37" y="321"/>
                  </a:lnTo>
                  <a:close/>
                  <a:moveTo>
                    <a:pt x="85" y="226"/>
                  </a:moveTo>
                  <a:lnTo>
                    <a:pt x="85" y="226"/>
                  </a:lnTo>
                  <a:lnTo>
                    <a:pt x="85" y="227"/>
                  </a:lnTo>
                  <a:lnTo>
                    <a:pt x="85" y="229"/>
                  </a:lnTo>
                  <a:lnTo>
                    <a:pt x="85" y="229"/>
                  </a:lnTo>
                  <a:lnTo>
                    <a:pt x="86" y="227"/>
                  </a:lnTo>
                  <a:lnTo>
                    <a:pt x="85" y="226"/>
                  </a:lnTo>
                  <a:lnTo>
                    <a:pt x="85" y="226"/>
                  </a:lnTo>
                  <a:close/>
                  <a:moveTo>
                    <a:pt x="285" y="31"/>
                  </a:moveTo>
                  <a:lnTo>
                    <a:pt x="285" y="31"/>
                  </a:lnTo>
                  <a:lnTo>
                    <a:pt x="291" y="30"/>
                  </a:lnTo>
                  <a:lnTo>
                    <a:pt x="291" y="30"/>
                  </a:lnTo>
                  <a:lnTo>
                    <a:pt x="290" y="28"/>
                  </a:lnTo>
                  <a:lnTo>
                    <a:pt x="290" y="28"/>
                  </a:lnTo>
                  <a:lnTo>
                    <a:pt x="288" y="30"/>
                  </a:lnTo>
                  <a:lnTo>
                    <a:pt x="285" y="31"/>
                  </a:lnTo>
                  <a:lnTo>
                    <a:pt x="285" y="31"/>
                  </a:lnTo>
                  <a:close/>
                  <a:moveTo>
                    <a:pt x="300" y="76"/>
                  </a:moveTo>
                  <a:lnTo>
                    <a:pt x="300" y="76"/>
                  </a:lnTo>
                  <a:lnTo>
                    <a:pt x="297" y="78"/>
                  </a:lnTo>
                  <a:lnTo>
                    <a:pt x="297" y="78"/>
                  </a:lnTo>
                  <a:lnTo>
                    <a:pt x="300" y="79"/>
                  </a:lnTo>
                  <a:lnTo>
                    <a:pt x="300" y="79"/>
                  </a:lnTo>
                  <a:lnTo>
                    <a:pt x="300" y="78"/>
                  </a:lnTo>
                  <a:lnTo>
                    <a:pt x="300" y="76"/>
                  </a:lnTo>
                  <a:lnTo>
                    <a:pt x="300" y="76"/>
                  </a:lnTo>
                  <a:close/>
                  <a:moveTo>
                    <a:pt x="79" y="298"/>
                  </a:moveTo>
                  <a:lnTo>
                    <a:pt x="79" y="298"/>
                  </a:lnTo>
                  <a:lnTo>
                    <a:pt x="81" y="295"/>
                  </a:lnTo>
                  <a:lnTo>
                    <a:pt x="81" y="295"/>
                  </a:lnTo>
                  <a:lnTo>
                    <a:pt x="79" y="295"/>
                  </a:lnTo>
                  <a:lnTo>
                    <a:pt x="79" y="295"/>
                  </a:lnTo>
                  <a:lnTo>
                    <a:pt x="79" y="297"/>
                  </a:lnTo>
                  <a:lnTo>
                    <a:pt x="79" y="298"/>
                  </a:lnTo>
                  <a:lnTo>
                    <a:pt x="79" y="298"/>
                  </a:lnTo>
                  <a:close/>
                  <a:moveTo>
                    <a:pt x="101" y="284"/>
                  </a:moveTo>
                  <a:lnTo>
                    <a:pt x="101" y="284"/>
                  </a:lnTo>
                  <a:lnTo>
                    <a:pt x="101" y="285"/>
                  </a:lnTo>
                  <a:lnTo>
                    <a:pt x="101" y="285"/>
                  </a:lnTo>
                  <a:lnTo>
                    <a:pt x="102" y="285"/>
                  </a:lnTo>
                  <a:lnTo>
                    <a:pt x="102" y="285"/>
                  </a:lnTo>
                  <a:lnTo>
                    <a:pt x="102" y="284"/>
                  </a:lnTo>
                  <a:lnTo>
                    <a:pt x="102" y="284"/>
                  </a:lnTo>
                  <a:lnTo>
                    <a:pt x="102" y="284"/>
                  </a:lnTo>
                  <a:lnTo>
                    <a:pt x="102" y="284"/>
                  </a:lnTo>
                  <a:lnTo>
                    <a:pt x="101" y="284"/>
                  </a:lnTo>
                  <a:lnTo>
                    <a:pt x="101" y="284"/>
                  </a:lnTo>
                  <a:close/>
                  <a:moveTo>
                    <a:pt x="192" y="246"/>
                  </a:moveTo>
                  <a:lnTo>
                    <a:pt x="192" y="246"/>
                  </a:lnTo>
                  <a:lnTo>
                    <a:pt x="190" y="247"/>
                  </a:lnTo>
                  <a:lnTo>
                    <a:pt x="190" y="248"/>
                  </a:lnTo>
                  <a:lnTo>
                    <a:pt x="190" y="248"/>
                  </a:lnTo>
                  <a:lnTo>
                    <a:pt x="192" y="247"/>
                  </a:lnTo>
                  <a:lnTo>
                    <a:pt x="192" y="246"/>
                  </a:lnTo>
                  <a:lnTo>
                    <a:pt x="192" y="246"/>
                  </a:lnTo>
                  <a:close/>
                  <a:moveTo>
                    <a:pt x="68" y="338"/>
                  </a:moveTo>
                  <a:lnTo>
                    <a:pt x="68" y="338"/>
                  </a:lnTo>
                  <a:lnTo>
                    <a:pt x="71" y="339"/>
                  </a:lnTo>
                  <a:lnTo>
                    <a:pt x="72" y="339"/>
                  </a:lnTo>
                  <a:lnTo>
                    <a:pt x="72" y="339"/>
                  </a:lnTo>
                  <a:lnTo>
                    <a:pt x="71" y="338"/>
                  </a:lnTo>
                  <a:lnTo>
                    <a:pt x="68" y="338"/>
                  </a:lnTo>
                  <a:lnTo>
                    <a:pt x="68" y="338"/>
                  </a:lnTo>
                  <a:close/>
                  <a:moveTo>
                    <a:pt x="112" y="209"/>
                  </a:moveTo>
                  <a:lnTo>
                    <a:pt x="112" y="209"/>
                  </a:lnTo>
                  <a:lnTo>
                    <a:pt x="112" y="210"/>
                  </a:lnTo>
                  <a:lnTo>
                    <a:pt x="112" y="211"/>
                  </a:lnTo>
                  <a:lnTo>
                    <a:pt x="112" y="211"/>
                  </a:lnTo>
                  <a:lnTo>
                    <a:pt x="113" y="210"/>
                  </a:lnTo>
                  <a:lnTo>
                    <a:pt x="113" y="210"/>
                  </a:lnTo>
                  <a:lnTo>
                    <a:pt x="113" y="209"/>
                  </a:lnTo>
                  <a:lnTo>
                    <a:pt x="113" y="209"/>
                  </a:lnTo>
                  <a:lnTo>
                    <a:pt x="112" y="209"/>
                  </a:lnTo>
                  <a:lnTo>
                    <a:pt x="112" y="209"/>
                  </a:lnTo>
                  <a:close/>
                  <a:moveTo>
                    <a:pt x="132" y="177"/>
                  </a:moveTo>
                  <a:lnTo>
                    <a:pt x="132" y="177"/>
                  </a:lnTo>
                  <a:lnTo>
                    <a:pt x="133" y="176"/>
                  </a:lnTo>
                  <a:lnTo>
                    <a:pt x="133" y="175"/>
                  </a:lnTo>
                  <a:lnTo>
                    <a:pt x="133" y="175"/>
                  </a:lnTo>
                  <a:lnTo>
                    <a:pt x="132" y="177"/>
                  </a:lnTo>
                  <a:lnTo>
                    <a:pt x="132" y="177"/>
                  </a:lnTo>
                  <a:close/>
                  <a:moveTo>
                    <a:pt x="180" y="237"/>
                  </a:moveTo>
                  <a:lnTo>
                    <a:pt x="180" y="237"/>
                  </a:lnTo>
                  <a:lnTo>
                    <a:pt x="179" y="237"/>
                  </a:lnTo>
                  <a:lnTo>
                    <a:pt x="179" y="237"/>
                  </a:lnTo>
                  <a:lnTo>
                    <a:pt x="177" y="237"/>
                  </a:lnTo>
                  <a:lnTo>
                    <a:pt x="177" y="237"/>
                  </a:lnTo>
                  <a:lnTo>
                    <a:pt x="179" y="238"/>
                  </a:lnTo>
                  <a:lnTo>
                    <a:pt x="180" y="238"/>
                  </a:lnTo>
                  <a:lnTo>
                    <a:pt x="180" y="238"/>
                  </a:lnTo>
                  <a:lnTo>
                    <a:pt x="180" y="237"/>
                  </a:lnTo>
                  <a:lnTo>
                    <a:pt x="180" y="237"/>
                  </a:lnTo>
                  <a:close/>
                  <a:moveTo>
                    <a:pt x="133" y="216"/>
                  </a:moveTo>
                  <a:lnTo>
                    <a:pt x="133" y="216"/>
                  </a:lnTo>
                  <a:lnTo>
                    <a:pt x="133" y="217"/>
                  </a:lnTo>
                  <a:lnTo>
                    <a:pt x="133" y="220"/>
                  </a:lnTo>
                  <a:lnTo>
                    <a:pt x="133" y="220"/>
                  </a:lnTo>
                  <a:lnTo>
                    <a:pt x="133" y="216"/>
                  </a:lnTo>
                  <a:lnTo>
                    <a:pt x="133" y="216"/>
                  </a:lnTo>
                  <a:close/>
                  <a:moveTo>
                    <a:pt x="318" y="84"/>
                  </a:moveTo>
                  <a:lnTo>
                    <a:pt x="318" y="84"/>
                  </a:lnTo>
                  <a:lnTo>
                    <a:pt x="317" y="82"/>
                  </a:lnTo>
                  <a:lnTo>
                    <a:pt x="317" y="82"/>
                  </a:lnTo>
                  <a:lnTo>
                    <a:pt x="317" y="82"/>
                  </a:lnTo>
                  <a:lnTo>
                    <a:pt x="317" y="82"/>
                  </a:lnTo>
                  <a:lnTo>
                    <a:pt x="317" y="85"/>
                  </a:lnTo>
                  <a:lnTo>
                    <a:pt x="317" y="85"/>
                  </a:lnTo>
                  <a:lnTo>
                    <a:pt x="318" y="84"/>
                  </a:lnTo>
                  <a:lnTo>
                    <a:pt x="318" y="84"/>
                  </a:lnTo>
                  <a:close/>
                  <a:moveTo>
                    <a:pt x="202" y="244"/>
                  </a:moveTo>
                  <a:lnTo>
                    <a:pt x="202" y="244"/>
                  </a:lnTo>
                  <a:lnTo>
                    <a:pt x="203" y="243"/>
                  </a:lnTo>
                  <a:lnTo>
                    <a:pt x="203" y="243"/>
                  </a:lnTo>
                  <a:lnTo>
                    <a:pt x="203" y="241"/>
                  </a:lnTo>
                  <a:lnTo>
                    <a:pt x="203" y="241"/>
                  </a:lnTo>
                  <a:lnTo>
                    <a:pt x="202" y="243"/>
                  </a:lnTo>
                  <a:lnTo>
                    <a:pt x="202" y="244"/>
                  </a:lnTo>
                  <a:lnTo>
                    <a:pt x="202" y="244"/>
                  </a:lnTo>
                  <a:close/>
                  <a:moveTo>
                    <a:pt x="67" y="284"/>
                  </a:moveTo>
                  <a:lnTo>
                    <a:pt x="67" y="284"/>
                  </a:lnTo>
                  <a:lnTo>
                    <a:pt x="67" y="283"/>
                  </a:lnTo>
                  <a:lnTo>
                    <a:pt x="65" y="281"/>
                  </a:lnTo>
                  <a:lnTo>
                    <a:pt x="65" y="281"/>
                  </a:lnTo>
                  <a:lnTo>
                    <a:pt x="65" y="283"/>
                  </a:lnTo>
                  <a:lnTo>
                    <a:pt x="65" y="283"/>
                  </a:lnTo>
                  <a:lnTo>
                    <a:pt x="67" y="284"/>
                  </a:lnTo>
                  <a:lnTo>
                    <a:pt x="67" y="284"/>
                  </a:lnTo>
                  <a:close/>
                  <a:moveTo>
                    <a:pt x="34" y="318"/>
                  </a:moveTo>
                  <a:lnTo>
                    <a:pt x="34" y="318"/>
                  </a:lnTo>
                  <a:lnTo>
                    <a:pt x="34" y="318"/>
                  </a:lnTo>
                  <a:lnTo>
                    <a:pt x="34" y="318"/>
                  </a:lnTo>
                  <a:lnTo>
                    <a:pt x="34" y="314"/>
                  </a:lnTo>
                  <a:lnTo>
                    <a:pt x="34" y="314"/>
                  </a:lnTo>
                  <a:lnTo>
                    <a:pt x="34" y="315"/>
                  </a:lnTo>
                  <a:lnTo>
                    <a:pt x="34" y="318"/>
                  </a:lnTo>
                  <a:lnTo>
                    <a:pt x="34" y="318"/>
                  </a:lnTo>
                  <a:close/>
                  <a:moveTo>
                    <a:pt x="106" y="216"/>
                  </a:moveTo>
                  <a:lnTo>
                    <a:pt x="106" y="216"/>
                  </a:lnTo>
                  <a:lnTo>
                    <a:pt x="106" y="216"/>
                  </a:lnTo>
                  <a:lnTo>
                    <a:pt x="106" y="216"/>
                  </a:lnTo>
                  <a:lnTo>
                    <a:pt x="109" y="213"/>
                  </a:lnTo>
                  <a:lnTo>
                    <a:pt x="109" y="213"/>
                  </a:lnTo>
                  <a:lnTo>
                    <a:pt x="109" y="213"/>
                  </a:lnTo>
                  <a:lnTo>
                    <a:pt x="109" y="213"/>
                  </a:lnTo>
                  <a:lnTo>
                    <a:pt x="106" y="216"/>
                  </a:lnTo>
                  <a:lnTo>
                    <a:pt x="106" y="216"/>
                  </a:lnTo>
                  <a:close/>
                  <a:moveTo>
                    <a:pt x="129" y="170"/>
                  </a:moveTo>
                  <a:lnTo>
                    <a:pt x="129" y="170"/>
                  </a:lnTo>
                  <a:lnTo>
                    <a:pt x="126" y="170"/>
                  </a:lnTo>
                  <a:lnTo>
                    <a:pt x="123" y="170"/>
                  </a:lnTo>
                  <a:lnTo>
                    <a:pt x="123" y="170"/>
                  </a:lnTo>
                  <a:lnTo>
                    <a:pt x="129" y="170"/>
                  </a:lnTo>
                  <a:lnTo>
                    <a:pt x="129" y="170"/>
                  </a:lnTo>
                  <a:close/>
                  <a:moveTo>
                    <a:pt x="237" y="162"/>
                  </a:moveTo>
                  <a:lnTo>
                    <a:pt x="237" y="162"/>
                  </a:lnTo>
                  <a:lnTo>
                    <a:pt x="236" y="163"/>
                  </a:lnTo>
                  <a:lnTo>
                    <a:pt x="234" y="165"/>
                  </a:lnTo>
                  <a:lnTo>
                    <a:pt x="234" y="165"/>
                  </a:lnTo>
                  <a:lnTo>
                    <a:pt x="236" y="163"/>
                  </a:lnTo>
                  <a:lnTo>
                    <a:pt x="237" y="162"/>
                  </a:lnTo>
                  <a:lnTo>
                    <a:pt x="237" y="162"/>
                  </a:lnTo>
                  <a:close/>
                  <a:moveTo>
                    <a:pt x="47" y="307"/>
                  </a:moveTo>
                  <a:lnTo>
                    <a:pt x="47" y="307"/>
                  </a:lnTo>
                  <a:lnTo>
                    <a:pt x="48" y="304"/>
                  </a:lnTo>
                  <a:lnTo>
                    <a:pt x="47" y="302"/>
                  </a:lnTo>
                  <a:lnTo>
                    <a:pt x="47" y="302"/>
                  </a:lnTo>
                  <a:lnTo>
                    <a:pt x="47" y="307"/>
                  </a:lnTo>
                  <a:lnTo>
                    <a:pt x="47" y="307"/>
                  </a:lnTo>
                  <a:close/>
                  <a:moveTo>
                    <a:pt x="253" y="184"/>
                  </a:moveTo>
                  <a:lnTo>
                    <a:pt x="253" y="184"/>
                  </a:lnTo>
                  <a:lnTo>
                    <a:pt x="253" y="184"/>
                  </a:lnTo>
                  <a:lnTo>
                    <a:pt x="253" y="184"/>
                  </a:lnTo>
                  <a:lnTo>
                    <a:pt x="254" y="182"/>
                  </a:lnTo>
                  <a:lnTo>
                    <a:pt x="254" y="182"/>
                  </a:lnTo>
                  <a:lnTo>
                    <a:pt x="253" y="182"/>
                  </a:lnTo>
                  <a:lnTo>
                    <a:pt x="253" y="182"/>
                  </a:lnTo>
                  <a:lnTo>
                    <a:pt x="253" y="184"/>
                  </a:lnTo>
                  <a:lnTo>
                    <a:pt x="253" y="184"/>
                  </a:lnTo>
                  <a:close/>
                  <a:moveTo>
                    <a:pt x="118" y="172"/>
                  </a:moveTo>
                  <a:lnTo>
                    <a:pt x="118" y="172"/>
                  </a:lnTo>
                  <a:lnTo>
                    <a:pt x="121" y="172"/>
                  </a:lnTo>
                  <a:lnTo>
                    <a:pt x="122" y="170"/>
                  </a:lnTo>
                  <a:lnTo>
                    <a:pt x="122" y="170"/>
                  </a:lnTo>
                  <a:lnTo>
                    <a:pt x="118" y="172"/>
                  </a:lnTo>
                  <a:lnTo>
                    <a:pt x="118" y="172"/>
                  </a:lnTo>
                  <a:close/>
                  <a:moveTo>
                    <a:pt x="105" y="277"/>
                  </a:moveTo>
                  <a:lnTo>
                    <a:pt x="105" y="277"/>
                  </a:lnTo>
                  <a:lnTo>
                    <a:pt x="103" y="280"/>
                  </a:lnTo>
                  <a:lnTo>
                    <a:pt x="103" y="281"/>
                  </a:lnTo>
                  <a:lnTo>
                    <a:pt x="103" y="281"/>
                  </a:lnTo>
                  <a:lnTo>
                    <a:pt x="105" y="277"/>
                  </a:lnTo>
                  <a:lnTo>
                    <a:pt x="105" y="277"/>
                  </a:lnTo>
                  <a:close/>
                  <a:moveTo>
                    <a:pt x="68" y="265"/>
                  </a:moveTo>
                  <a:lnTo>
                    <a:pt x="68" y="265"/>
                  </a:lnTo>
                  <a:lnTo>
                    <a:pt x="68" y="264"/>
                  </a:lnTo>
                  <a:lnTo>
                    <a:pt x="68" y="263"/>
                  </a:lnTo>
                  <a:lnTo>
                    <a:pt x="68" y="263"/>
                  </a:lnTo>
                  <a:lnTo>
                    <a:pt x="68" y="264"/>
                  </a:lnTo>
                  <a:lnTo>
                    <a:pt x="68" y="265"/>
                  </a:lnTo>
                  <a:lnTo>
                    <a:pt x="68" y="265"/>
                  </a:lnTo>
                  <a:close/>
                  <a:moveTo>
                    <a:pt x="312" y="91"/>
                  </a:moveTo>
                  <a:lnTo>
                    <a:pt x="312" y="91"/>
                  </a:lnTo>
                  <a:lnTo>
                    <a:pt x="315" y="91"/>
                  </a:lnTo>
                  <a:lnTo>
                    <a:pt x="315" y="91"/>
                  </a:lnTo>
                  <a:lnTo>
                    <a:pt x="314" y="89"/>
                  </a:lnTo>
                  <a:lnTo>
                    <a:pt x="312" y="91"/>
                  </a:lnTo>
                  <a:lnTo>
                    <a:pt x="312" y="91"/>
                  </a:lnTo>
                  <a:close/>
                  <a:moveTo>
                    <a:pt x="261" y="82"/>
                  </a:moveTo>
                  <a:lnTo>
                    <a:pt x="261" y="82"/>
                  </a:lnTo>
                  <a:lnTo>
                    <a:pt x="263" y="84"/>
                  </a:lnTo>
                  <a:lnTo>
                    <a:pt x="265" y="84"/>
                  </a:lnTo>
                  <a:lnTo>
                    <a:pt x="265" y="84"/>
                  </a:lnTo>
                  <a:lnTo>
                    <a:pt x="261" y="82"/>
                  </a:lnTo>
                  <a:lnTo>
                    <a:pt x="261" y="82"/>
                  </a:lnTo>
                  <a:close/>
                  <a:moveTo>
                    <a:pt x="271" y="74"/>
                  </a:moveTo>
                  <a:lnTo>
                    <a:pt x="271" y="74"/>
                  </a:lnTo>
                  <a:lnTo>
                    <a:pt x="271" y="71"/>
                  </a:lnTo>
                  <a:lnTo>
                    <a:pt x="271" y="71"/>
                  </a:lnTo>
                  <a:lnTo>
                    <a:pt x="270" y="71"/>
                  </a:lnTo>
                  <a:lnTo>
                    <a:pt x="270" y="71"/>
                  </a:lnTo>
                  <a:lnTo>
                    <a:pt x="271" y="74"/>
                  </a:lnTo>
                  <a:lnTo>
                    <a:pt x="271" y="74"/>
                  </a:lnTo>
                  <a:close/>
                  <a:moveTo>
                    <a:pt x="287" y="105"/>
                  </a:moveTo>
                  <a:lnTo>
                    <a:pt x="287" y="105"/>
                  </a:lnTo>
                  <a:lnTo>
                    <a:pt x="287" y="106"/>
                  </a:lnTo>
                  <a:lnTo>
                    <a:pt x="287" y="106"/>
                  </a:lnTo>
                  <a:lnTo>
                    <a:pt x="288" y="103"/>
                  </a:lnTo>
                  <a:lnTo>
                    <a:pt x="288" y="103"/>
                  </a:lnTo>
                  <a:lnTo>
                    <a:pt x="288" y="103"/>
                  </a:lnTo>
                  <a:lnTo>
                    <a:pt x="288" y="103"/>
                  </a:lnTo>
                  <a:lnTo>
                    <a:pt x="287" y="105"/>
                  </a:lnTo>
                  <a:lnTo>
                    <a:pt x="287" y="105"/>
                  </a:lnTo>
                  <a:close/>
                  <a:moveTo>
                    <a:pt x="265" y="135"/>
                  </a:moveTo>
                  <a:lnTo>
                    <a:pt x="265" y="135"/>
                  </a:lnTo>
                  <a:lnTo>
                    <a:pt x="264" y="138"/>
                  </a:lnTo>
                  <a:lnTo>
                    <a:pt x="264" y="138"/>
                  </a:lnTo>
                  <a:lnTo>
                    <a:pt x="265" y="136"/>
                  </a:lnTo>
                  <a:lnTo>
                    <a:pt x="265" y="135"/>
                  </a:lnTo>
                  <a:lnTo>
                    <a:pt x="265" y="135"/>
                  </a:lnTo>
                  <a:close/>
                  <a:moveTo>
                    <a:pt x="103" y="236"/>
                  </a:moveTo>
                  <a:lnTo>
                    <a:pt x="103" y="236"/>
                  </a:lnTo>
                  <a:lnTo>
                    <a:pt x="102" y="236"/>
                  </a:lnTo>
                  <a:lnTo>
                    <a:pt x="103" y="237"/>
                  </a:lnTo>
                  <a:lnTo>
                    <a:pt x="103" y="237"/>
                  </a:lnTo>
                  <a:lnTo>
                    <a:pt x="103" y="237"/>
                  </a:lnTo>
                  <a:lnTo>
                    <a:pt x="103" y="236"/>
                  </a:lnTo>
                  <a:lnTo>
                    <a:pt x="103" y="236"/>
                  </a:lnTo>
                  <a:close/>
                  <a:moveTo>
                    <a:pt x="57" y="292"/>
                  </a:moveTo>
                  <a:lnTo>
                    <a:pt x="57" y="292"/>
                  </a:lnTo>
                  <a:lnTo>
                    <a:pt x="57" y="288"/>
                  </a:lnTo>
                  <a:lnTo>
                    <a:pt x="57" y="288"/>
                  </a:lnTo>
                  <a:lnTo>
                    <a:pt x="55" y="291"/>
                  </a:lnTo>
                  <a:lnTo>
                    <a:pt x="57" y="292"/>
                  </a:lnTo>
                  <a:lnTo>
                    <a:pt x="57" y="292"/>
                  </a:lnTo>
                  <a:close/>
                  <a:moveTo>
                    <a:pt x="92" y="288"/>
                  </a:moveTo>
                  <a:lnTo>
                    <a:pt x="92" y="288"/>
                  </a:lnTo>
                  <a:lnTo>
                    <a:pt x="92" y="288"/>
                  </a:lnTo>
                  <a:lnTo>
                    <a:pt x="92" y="288"/>
                  </a:lnTo>
                  <a:lnTo>
                    <a:pt x="91" y="284"/>
                  </a:lnTo>
                  <a:lnTo>
                    <a:pt x="91" y="284"/>
                  </a:lnTo>
                  <a:lnTo>
                    <a:pt x="91" y="287"/>
                  </a:lnTo>
                  <a:lnTo>
                    <a:pt x="92" y="288"/>
                  </a:lnTo>
                  <a:lnTo>
                    <a:pt x="92" y="288"/>
                  </a:lnTo>
                  <a:close/>
                  <a:moveTo>
                    <a:pt x="122" y="190"/>
                  </a:moveTo>
                  <a:lnTo>
                    <a:pt x="122" y="190"/>
                  </a:lnTo>
                  <a:lnTo>
                    <a:pt x="123" y="189"/>
                  </a:lnTo>
                  <a:lnTo>
                    <a:pt x="123" y="189"/>
                  </a:lnTo>
                  <a:lnTo>
                    <a:pt x="121" y="187"/>
                  </a:lnTo>
                  <a:lnTo>
                    <a:pt x="121" y="187"/>
                  </a:lnTo>
                  <a:lnTo>
                    <a:pt x="122" y="190"/>
                  </a:lnTo>
                  <a:lnTo>
                    <a:pt x="122" y="190"/>
                  </a:lnTo>
                  <a:close/>
                  <a:moveTo>
                    <a:pt x="101" y="241"/>
                  </a:moveTo>
                  <a:lnTo>
                    <a:pt x="101" y="241"/>
                  </a:lnTo>
                  <a:lnTo>
                    <a:pt x="102" y="240"/>
                  </a:lnTo>
                  <a:lnTo>
                    <a:pt x="101" y="240"/>
                  </a:lnTo>
                  <a:lnTo>
                    <a:pt x="101" y="240"/>
                  </a:lnTo>
                  <a:lnTo>
                    <a:pt x="101" y="241"/>
                  </a:lnTo>
                  <a:lnTo>
                    <a:pt x="101" y="241"/>
                  </a:lnTo>
                  <a:close/>
                  <a:moveTo>
                    <a:pt x="61" y="264"/>
                  </a:moveTo>
                  <a:lnTo>
                    <a:pt x="61" y="264"/>
                  </a:lnTo>
                  <a:lnTo>
                    <a:pt x="61" y="267"/>
                  </a:lnTo>
                  <a:lnTo>
                    <a:pt x="61" y="267"/>
                  </a:lnTo>
                  <a:lnTo>
                    <a:pt x="62" y="265"/>
                  </a:lnTo>
                  <a:lnTo>
                    <a:pt x="61" y="264"/>
                  </a:lnTo>
                  <a:lnTo>
                    <a:pt x="61" y="264"/>
                  </a:lnTo>
                  <a:close/>
                  <a:moveTo>
                    <a:pt x="67" y="270"/>
                  </a:moveTo>
                  <a:lnTo>
                    <a:pt x="67" y="270"/>
                  </a:lnTo>
                  <a:lnTo>
                    <a:pt x="67" y="268"/>
                  </a:lnTo>
                  <a:lnTo>
                    <a:pt x="67" y="267"/>
                  </a:lnTo>
                  <a:lnTo>
                    <a:pt x="67" y="267"/>
                  </a:lnTo>
                  <a:lnTo>
                    <a:pt x="67" y="268"/>
                  </a:lnTo>
                  <a:lnTo>
                    <a:pt x="67" y="270"/>
                  </a:lnTo>
                  <a:lnTo>
                    <a:pt x="67" y="270"/>
                  </a:lnTo>
                  <a:close/>
                  <a:moveTo>
                    <a:pt x="59" y="315"/>
                  </a:moveTo>
                  <a:lnTo>
                    <a:pt x="59" y="315"/>
                  </a:lnTo>
                  <a:lnTo>
                    <a:pt x="62" y="317"/>
                  </a:lnTo>
                  <a:lnTo>
                    <a:pt x="62" y="317"/>
                  </a:lnTo>
                  <a:lnTo>
                    <a:pt x="62" y="315"/>
                  </a:lnTo>
                  <a:lnTo>
                    <a:pt x="59" y="315"/>
                  </a:lnTo>
                  <a:lnTo>
                    <a:pt x="59" y="315"/>
                  </a:lnTo>
                  <a:close/>
                  <a:moveTo>
                    <a:pt x="274" y="136"/>
                  </a:moveTo>
                  <a:lnTo>
                    <a:pt x="274" y="136"/>
                  </a:lnTo>
                  <a:lnTo>
                    <a:pt x="273" y="138"/>
                  </a:lnTo>
                  <a:lnTo>
                    <a:pt x="273" y="139"/>
                  </a:lnTo>
                  <a:lnTo>
                    <a:pt x="273" y="139"/>
                  </a:lnTo>
                  <a:lnTo>
                    <a:pt x="274" y="136"/>
                  </a:lnTo>
                  <a:lnTo>
                    <a:pt x="274" y="136"/>
                  </a:lnTo>
                  <a:close/>
                  <a:moveTo>
                    <a:pt x="88" y="291"/>
                  </a:moveTo>
                  <a:lnTo>
                    <a:pt x="88" y="291"/>
                  </a:lnTo>
                  <a:lnTo>
                    <a:pt x="88" y="294"/>
                  </a:lnTo>
                  <a:lnTo>
                    <a:pt x="88" y="295"/>
                  </a:lnTo>
                  <a:lnTo>
                    <a:pt x="88" y="295"/>
                  </a:lnTo>
                  <a:lnTo>
                    <a:pt x="88" y="291"/>
                  </a:lnTo>
                  <a:lnTo>
                    <a:pt x="88" y="291"/>
                  </a:lnTo>
                  <a:close/>
                  <a:moveTo>
                    <a:pt x="304" y="49"/>
                  </a:moveTo>
                  <a:lnTo>
                    <a:pt x="304" y="49"/>
                  </a:lnTo>
                  <a:lnTo>
                    <a:pt x="305" y="48"/>
                  </a:lnTo>
                  <a:lnTo>
                    <a:pt x="304" y="47"/>
                  </a:lnTo>
                  <a:lnTo>
                    <a:pt x="304" y="47"/>
                  </a:lnTo>
                  <a:lnTo>
                    <a:pt x="304" y="49"/>
                  </a:lnTo>
                  <a:lnTo>
                    <a:pt x="304" y="49"/>
                  </a:lnTo>
                  <a:close/>
                  <a:moveTo>
                    <a:pt x="273" y="94"/>
                  </a:moveTo>
                  <a:lnTo>
                    <a:pt x="273" y="94"/>
                  </a:lnTo>
                  <a:lnTo>
                    <a:pt x="274" y="91"/>
                  </a:lnTo>
                  <a:lnTo>
                    <a:pt x="274" y="91"/>
                  </a:lnTo>
                  <a:lnTo>
                    <a:pt x="273" y="92"/>
                  </a:lnTo>
                  <a:lnTo>
                    <a:pt x="273" y="94"/>
                  </a:lnTo>
                  <a:lnTo>
                    <a:pt x="273" y="94"/>
                  </a:lnTo>
                  <a:close/>
                  <a:moveTo>
                    <a:pt x="88" y="230"/>
                  </a:moveTo>
                  <a:lnTo>
                    <a:pt x="88" y="230"/>
                  </a:lnTo>
                  <a:lnTo>
                    <a:pt x="86" y="231"/>
                  </a:lnTo>
                  <a:lnTo>
                    <a:pt x="86" y="233"/>
                  </a:lnTo>
                  <a:lnTo>
                    <a:pt x="86" y="233"/>
                  </a:lnTo>
                  <a:lnTo>
                    <a:pt x="88" y="231"/>
                  </a:lnTo>
                  <a:lnTo>
                    <a:pt x="88" y="230"/>
                  </a:lnTo>
                  <a:lnTo>
                    <a:pt x="88" y="230"/>
                  </a:lnTo>
                  <a:close/>
                  <a:moveTo>
                    <a:pt x="76" y="234"/>
                  </a:moveTo>
                  <a:lnTo>
                    <a:pt x="76" y="234"/>
                  </a:lnTo>
                  <a:lnTo>
                    <a:pt x="78" y="233"/>
                  </a:lnTo>
                  <a:lnTo>
                    <a:pt x="76" y="231"/>
                  </a:lnTo>
                  <a:lnTo>
                    <a:pt x="76" y="231"/>
                  </a:lnTo>
                  <a:lnTo>
                    <a:pt x="76" y="234"/>
                  </a:lnTo>
                  <a:lnTo>
                    <a:pt x="76" y="234"/>
                  </a:lnTo>
                  <a:close/>
                  <a:moveTo>
                    <a:pt x="231" y="170"/>
                  </a:moveTo>
                  <a:lnTo>
                    <a:pt x="231" y="170"/>
                  </a:lnTo>
                  <a:lnTo>
                    <a:pt x="233" y="167"/>
                  </a:lnTo>
                  <a:lnTo>
                    <a:pt x="233" y="167"/>
                  </a:lnTo>
                  <a:lnTo>
                    <a:pt x="231" y="169"/>
                  </a:lnTo>
                  <a:lnTo>
                    <a:pt x="231" y="170"/>
                  </a:lnTo>
                  <a:lnTo>
                    <a:pt x="231" y="170"/>
                  </a:lnTo>
                  <a:close/>
                  <a:moveTo>
                    <a:pt x="111" y="219"/>
                  </a:moveTo>
                  <a:lnTo>
                    <a:pt x="111" y="219"/>
                  </a:lnTo>
                  <a:lnTo>
                    <a:pt x="111" y="219"/>
                  </a:lnTo>
                  <a:lnTo>
                    <a:pt x="111" y="219"/>
                  </a:lnTo>
                  <a:lnTo>
                    <a:pt x="108" y="220"/>
                  </a:lnTo>
                  <a:lnTo>
                    <a:pt x="108" y="220"/>
                  </a:lnTo>
                  <a:lnTo>
                    <a:pt x="109" y="221"/>
                  </a:lnTo>
                  <a:lnTo>
                    <a:pt x="109" y="221"/>
                  </a:lnTo>
                  <a:lnTo>
                    <a:pt x="111" y="219"/>
                  </a:lnTo>
                  <a:lnTo>
                    <a:pt x="111" y="219"/>
                  </a:lnTo>
                  <a:close/>
                  <a:moveTo>
                    <a:pt x="295" y="58"/>
                  </a:moveTo>
                  <a:lnTo>
                    <a:pt x="295" y="58"/>
                  </a:lnTo>
                  <a:lnTo>
                    <a:pt x="294" y="61"/>
                  </a:lnTo>
                  <a:lnTo>
                    <a:pt x="294" y="61"/>
                  </a:lnTo>
                  <a:lnTo>
                    <a:pt x="294" y="61"/>
                  </a:lnTo>
                  <a:lnTo>
                    <a:pt x="294" y="61"/>
                  </a:lnTo>
                  <a:lnTo>
                    <a:pt x="295" y="59"/>
                  </a:lnTo>
                  <a:lnTo>
                    <a:pt x="295" y="59"/>
                  </a:lnTo>
                  <a:lnTo>
                    <a:pt x="295" y="58"/>
                  </a:lnTo>
                  <a:lnTo>
                    <a:pt x="295" y="58"/>
                  </a:lnTo>
                  <a:close/>
                  <a:moveTo>
                    <a:pt x="267" y="67"/>
                  </a:moveTo>
                  <a:lnTo>
                    <a:pt x="267" y="67"/>
                  </a:lnTo>
                  <a:lnTo>
                    <a:pt x="267" y="64"/>
                  </a:lnTo>
                  <a:lnTo>
                    <a:pt x="267" y="64"/>
                  </a:lnTo>
                  <a:lnTo>
                    <a:pt x="265" y="67"/>
                  </a:lnTo>
                  <a:lnTo>
                    <a:pt x="265" y="67"/>
                  </a:lnTo>
                  <a:lnTo>
                    <a:pt x="267" y="67"/>
                  </a:lnTo>
                  <a:lnTo>
                    <a:pt x="267" y="67"/>
                  </a:lnTo>
                  <a:close/>
                  <a:moveTo>
                    <a:pt x="91" y="300"/>
                  </a:moveTo>
                  <a:lnTo>
                    <a:pt x="91" y="300"/>
                  </a:lnTo>
                  <a:lnTo>
                    <a:pt x="89" y="298"/>
                  </a:lnTo>
                  <a:lnTo>
                    <a:pt x="89" y="298"/>
                  </a:lnTo>
                  <a:lnTo>
                    <a:pt x="91" y="301"/>
                  </a:lnTo>
                  <a:lnTo>
                    <a:pt x="91" y="301"/>
                  </a:lnTo>
                  <a:lnTo>
                    <a:pt x="91" y="300"/>
                  </a:lnTo>
                  <a:lnTo>
                    <a:pt x="91" y="300"/>
                  </a:lnTo>
                  <a:close/>
                  <a:moveTo>
                    <a:pt x="111" y="183"/>
                  </a:moveTo>
                  <a:lnTo>
                    <a:pt x="111" y="183"/>
                  </a:lnTo>
                  <a:lnTo>
                    <a:pt x="111" y="183"/>
                  </a:lnTo>
                  <a:lnTo>
                    <a:pt x="111" y="183"/>
                  </a:lnTo>
                  <a:lnTo>
                    <a:pt x="113" y="182"/>
                  </a:lnTo>
                  <a:lnTo>
                    <a:pt x="113" y="182"/>
                  </a:lnTo>
                  <a:lnTo>
                    <a:pt x="113" y="182"/>
                  </a:lnTo>
                  <a:lnTo>
                    <a:pt x="113" y="182"/>
                  </a:lnTo>
                  <a:lnTo>
                    <a:pt x="111" y="183"/>
                  </a:lnTo>
                  <a:lnTo>
                    <a:pt x="111" y="183"/>
                  </a:lnTo>
                  <a:close/>
                  <a:moveTo>
                    <a:pt x="155" y="237"/>
                  </a:moveTo>
                  <a:lnTo>
                    <a:pt x="155" y="237"/>
                  </a:lnTo>
                  <a:lnTo>
                    <a:pt x="153" y="237"/>
                  </a:lnTo>
                  <a:lnTo>
                    <a:pt x="153" y="237"/>
                  </a:lnTo>
                  <a:lnTo>
                    <a:pt x="155" y="238"/>
                  </a:lnTo>
                  <a:lnTo>
                    <a:pt x="155" y="238"/>
                  </a:lnTo>
                  <a:lnTo>
                    <a:pt x="155" y="237"/>
                  </a:lnTo>
                  <a:lnTo>
                    <a:pt x="155" y="237"/>
                  </a:lnTo>
                  <a:close/>
                  <a:moveTo>
                    <a:pt x="95" y="236"/>
                  </a:moveTo>
                  <a:lnTo>
                    <a:pt x="95" y="236"/>
                  </a:lnTo>
                  <a:lnTo>
                    <a:pt x="94" y="237"/>
                  </a:lnTo>
                  <a:lnTo>
                    <a:pt x="94" y="238"/>
                  </a:lnTo>
                  <a:lnTo>
                    <a:pt x="94" y="238"/>
                  </a:lnTo>
                  <a:lnTo>
                    <a:pt x="95" y="236"/>
                  </a:lnTo>
                  <a:lnTo>
                    <a:pt x="95" y="236"/>
                  </a:lnTo>
                  <a:close/>
                  <a:moveTo>
                    <a:pt x="75" y="283"/>
                  </a:moveTo>
                  <a:lnTo>
                    <a:pt x="75" y="283"/>
                  </a:lnTo>
                  <a:lnTo>
                    <a:pt x="74" y="284"/>
                  </a:lnTo>
                  <a:lnTo>
                    <a:pt x="75" y="284"/>
                  </a:lnTo>
                  <a:lnTo>
                    <a:pt x="75" y="284"/>
                  </a:lnTo>
                  <a:lnTo>
                    <a:pt x="75" y="283"/>
                  </a:lnTo>
                  <a:lnTo>
                    <a:pt x="75" y="283"/>
                  </a:lnTo>
                  <a:lnTo>
                    <a:pt x="75" y="283"/>
                  </a:lnTo>
                  <a:close/>
                  <a:moveTo>
                    <a:pt x="61" y="308"/>
                  </a:moveTo>
                  <a:lnTo>
                    <a:pt x="61" y="308"/>
                  </a:lnTo>
                  <a:lnTo>
                    <a:pt x="64" y="308"/>
                  </a:lnTo>
                  <a:lnTo>
                    <a:pt x="64" y="308"/>
                  </a:lnTo>
                  <a:lnTo>
                    <a:pt x="64" y="308"/>
                  </a:lnTo>
                  <a:lnTo>
                    <a:pt x="64" y="308"/>
                  </a:lnTo>
                  <a:lnTo>
                    <a:pt x="62" y="307"/>
                  </a:lnTo>
                  <a:lnTo>
                    <a:pt x="62" y="307"/>
                  </a:lnTo>
                  <a:lnTo>
                    <a:pt x="61" y="308"/>
                  </a:lnTo>
                  <a:lnTo>
                    <a:pt x="61" y="308"/>
                  </a:lnTo>
                  <a:close/>
                  <a:moveTo>
                    <a:pt x="84" y="337"/>
                  </a:moveTo>
                  <a:lnTo>
                    <a:pt x="84" y="337"/>
                  </a:lnTo>
                  <a:lnTo>
                    <a:pt x="84" y="334"/>
                  </a:lnTo>
                  <a:lnTo>
                    <a:pt x="84" y="334"/>
                  </a:lnTo>
                  <a:lnTo>
                    <a:pt x="84" y="335"/>
                  </a:lnTo>
                  <a:lnTo>
                    <a:pt x="84" y="335"/>
                  </a:lnTo>
                  <a:lnTo>
                    <a:pt x="84" y="337"/>
                  </a:lnTo>
                  <a:lnTo>
                    <a:pt x="84" y="337"/>
                  </a:lnTo>
                  <a:close/>
                  <a:moveTo>
                    <a:pt x="307" y="81"/>
                  </a:moveTo>
                  <a:lnTo>
                    <a:pt x="307" y="81"/>
                  </a:lnTo>
                  <a:lnTo>
                    <a:pt x="305" y="81"/>
                  </a:lnTo>
                  <a:lnTo>
                    <a:pt x="304" y="82"/>
                  </a:lnTo>
                  <a:lnTo>
                    <a:pt x="304" y="82"/>
                  </a:lnTo>
                  <a:lnTo>
                    <a:pt x="307" y="81"/>
                  </a:lnTo>
                  <a:lnTo>
                    <a:pt x="307" y="81"/>
                  </a:lnTo>
                  <a:close/>
                  <a:moveTo>
                    <a:pt x="318" y="42"/>
                  </a:moveTo>
                  <a:lnTo>
                    <a:pt x="318" y="42"/>
                  </a:lnTo>
                  <a:lnTo>
                    <a:pt x="318" y="42"/>
                  </a:lnTo>
                  <a:lnTo>
                    <a:pt x="318" y="42"/>
                  </a:lnTo>
                  <a:lnTo>
                    <a:pt x="319" y="47"/>
                  </a:lnTo>
                  <a:lnTo>
                    <a:pt x="319" y="47"/>
                  </a:lnTo>
                  <a:lnTo>
                    <a:pt x="319" y="47"/>
                  </a:lnTo>
                  <a:lnTo>
                    <a:pt x="319" y="47"/>
                  </a:lnTo>
                  <a:lnTo>
                    <a:pt x="318" y="42"/>
                  </a:lnTo>
                  <a:lnTo>
                    <a:pt x="318" y="42"/>
                  </a:lnTo>
                  <a:close/>
                  <a:moveTo>
                    <a:pt x="240" y="184"/>
                  </a:moveTo>
                  <a:lnTo>
                    <a:pt x="240" y="184"/>
                  </a:lnTo>
                  <a:lnTo>
                    <a:pt x="238" y="186"/>
                  </a:lnTo>
                  <a:lnTo>
                    <a:pt x="238" y="187"/>
                  </a:lnTo>
                  <a:lnTo>
                    <a:pt x="238" y="187"/>
                  </a:lnTo>
                  <a:lnTo>
                    <a:pt x="240" y="184"/>
                  </a:lnTo>
                  <a:lnTo>
                    <a:pt x="240" y="184"/>
                  </a:lnTo>
                  <a:close/>
                  <a:moveTo>
                    <a:pt x="79" y="291"/>
                  </a:moveTo>
                  <a:lnTo>
                    <a:pt x="79" y="291"/>
                  </a:lnTo>
                  <a:lnTo>
                    <a:pt x="79" y="292"/>
                  </a:lnTo>
                  <a:lnTo>
                    <a:pt x="81" y="292"/>
                  </a:lnTo>
                  <a:lnTo>
                    <a:pt x="81" y="292"/>
                  </a:lnTo>
                  <a:lnTo>
                    <a:pt x="81" y="292"/>
                  </a:lnTo>
                  <a:lnTo>
                    <a:pt x="79" y="291"/>
                  </a:lnTo>
                  <a:lnTo>
                    <a:pt x="79" y="291"/>
                  </a:lnTo>
                  <a:close/>
                  <a:moveTo>
                    <a:pt x="57" y="307"/>
                  </a:moveTo>
                  <a:lnTo>
                    <a:pt x="57" y="307"/>
                  </a:lnTo>
                  <a:lnTo>
                    <a:pt x="57" y="308"/>
                  </a:lnTo>
                  <a:lnTo>
                    <a:pt x="57" y="308"/>
                  </a:lnTo>
                  <a:lnTo>
                    <a:pt x="58" y="308"/>
                  </a:lnTo>
                  <a:lnTo>
                    <a:pt x="57" y="307"/>
                  </a:lnTo>
                  <a:lnTo>
                    <a:pt x="57" y="307"/>
                  </a:lnTo>
                  <a:close/>
                  <a:moveTo>
                    <a:pt x="98" y="244"/>
                  </a:moveTo>
                  <a:lnTo>
                    <a:pt x="98" y="244"/>
                  </a:lnTo>
                  <a:lnTo>
                    <a:pt x="96" y="246"/>
                  </a:lnTo>
                  <a:lnTo>
                    <a:pt x="96" y="247"/>
                  </a:lnTo>
                  <a:lnTo>
                    <a:pt x="96" y="247"/>
                  </a:lnTo>
                  <a:lnTo>
                    <a:pt x="98" y="244"/>
                  </a:lnTo>
                  <a:lnTo>
                    <a:pt x="98" y="244"/>
                  </a:lnTo>
                  <a:close/>
                  <a:moveTo>
                    <a:pt x="210" y="236"/>
                  </a:moveTo>
                  <a:lnTo>
                    <a:pt x="210" y="236"/>
                  </a:lnTo>
                  <a:lnTo>
                    <a:pt x="210" y="236"/>
                  </a:lnTo>
                  <a:lnTo>
                    <a:pt x="210" y="236"/>
                  </a:lnTo>
                  <a:lnTo>
                    <a:pt x="209" y="236"/>
                  </a:lnTo>
                  <a:lnTo>
                    <a:pt x="209" y="236"/>
                  </a:lnTo>
                  <a:lnTo>
                    <a:pt x="210" y="237"/>
                  </a:lnTo>
                  <a:lnTo>
                    <a:pt x="210" y="237"/>
                  </a:lnTo>
                  <a:lnTo>
                    <a:pt x="210" y="237"/>
                  </a:lnTo>
                  <a:lnTo>
                    <a:pt x="210" y="237"/>
                  </a:lnTo>
                  <a:lnTo>
                    <a:pt x="210" y="236"/>
                  </a:lnTo>
                  <a:lnTo>
                    <a:pt x="210" y="236"/>
                  </a:lnTo>
                  <a:close/>
                  <a:moveTo>
                    <a:pt x="119" y="250"/>
                  </a:moveTo>
                  <a:lnTo>
                    <a:pt x="119" y="250"/>
                  </a:lnTo>
                  <a:lnTo>
                    <a:pt x="118" y="253"/>
                  </a:lnTo>
                  <a:lnTo>
                    <a:pt x="118" y="253"/>
                  </a:lnTo>
                  <a:lnTo>
                    <a:pt x="119" y="251"/>
                  </a:lnTo>
                  <a:lnTo>
                    <a:pt x="119" y="250"/>
                  </a:lnTo>
                  <a:lnTo>
                    <a:pt x="119" y="250"/>
                  </a:lnTo>
                  <a:close/>
                  <a:moveTo>
                    <a:pt x="119" y="234"/>
                  </a:moveTo>
                  <a:lnTo>
                    <a:pt x="119" y="234"/>
                  </a:lnTo>
                  <a:lnTo>
                    <a:pt x="119" y="230"/>
                  </a:lnTo>
                  <a:lnTo>
                    <a:pt x="119" y="230"/>
                  </a:lnTo>
                  <a:lnTo>
                    <a:pt x="119" y="231"/>
                  </a:lnTo>
                  <a:lnTo>
                    <a:pt x="119" y="234"/>
                  </a:lnTo>
                  <a:lnTo>
                    <a:pt x="119" y="234"/>
                  </a:lnTo>
                  <a:close/>
                  <a:moveTo>
                    <a:pt x="290" y="62"/>
                  </a:moveTo>
                  <a:lnTo>
                    <a:pt x="290" y="62"/>
                  </a:lnTo>
                  <a:lnTo>
                    <a:pt x="291" y="61"/>
                  </a:lnTo>
                  <a:lnTo>
                    <a:pt x="290" y="61"/>
                  </a:lnTo>
                  <a:lnTo>
                    <a:pt x="290" y="61"/>
                  </a:lnTo>
                  <a:lnTo>
                    <a:pt x="290" y="61"/>
                  </a:lnTo>
                  <a:lnTo>
                    <a:pt x="290" y="62"/>
                  </a:lnTo>
                  <a:lnTo>
                    <a:pt x="290" y="62"/>
                  </a:lnTo>
                  <a:close/>
                  <a:moveTo>
                    <a:pt x="256" y="57"/>
                  </a:moveTo>
                  <a:lnTo>
                    <a:pt x="256" y="57"/>
                  </a:lnTo>
                  <a:lnTo>
                    <a:pt x="257" y="55"/>
                  </a:lnTo>
                  <a:lnTo>
                    <a:pt x="258" y="55"/>
                  </a:lnTo>
                  <a:lnTo>
                    <a:pt x="258" y="55"/>
                  </a:lnTo>
                  <a:lnTo>
                    <a:pt x="258" y="54"/>
                  </a:lnTo>
                  <a:lnTo>
                    <a:pt x="258" y="54"/>
                  </a:lnTo>
                  <a:lnTo>
                    <a:pt x="256" y="57"/>
                  </a:lnTo>
                  <a:lnTo>
                    <a:pt x="256" y="57"/>
                  </a:lnTo>
                  <a:close/>
                  <a:moveTo>
                    <a:pt x="275" y="145"/>
                  </a:moveTo>
                  <a:lnTo>
                    <a:pt x="275" y="145"/>
                  </a:lnTo>
                  <a:lnTo>
                    <a:pt x="275" y="145"/>
                  </a:lnTo>
                  <a:lnTo>
                    <a:pt x="275" y="145"/>
                  </a:lnTo>
                  <a:lnTo>
                    <a:pt x="277" y="140"/>
                  </a:lnTo>
                  <a:lnTo>
                    <a:pt x="277" y="140"/>
                  </a:lnTo>
                  <a:lnTo>
                    <a:pt x="277" y="140"/>
                  </a:lnTo>
                  <a:lnTo>
                    <a:pt x="277" y="140"/>
                  </a:lnTo>
                  <a:lnTo>
                    <a:pt x="275" y="145"/>
                  </a:lnTo>
                  <a:lnTo>
                    <a:pt x="275" y="145"/>
                  </a:lnTo>
                  <a:close/>
                  <a:moveTo>
                    <a:pt x="297" y="40"/>
                  </a:moveTo>
                  <a:lnTo>
                    <a:pt x="297" y="40"/>
                  </a:lnTo>
                  <a:lnTo>
                    <a:pt x="297" y="40"/>
                  </a:lnTo>
                  <a:lnTo>
                    <a:pt x="297" y="40"/>
                  </a:lnTo>
                  <a:lnTo>
                    <a:pt x="298" y="37"/>
                  </a:lnTo>
                  <a:lnTo>
                    <a:pt x="298" y="37"/>
                  </a:lnTo>
                  <a:lnTo>
                    <a:pt x="298" y="37"/>
                  </a:lnTo>
                  <a:lnTo>
                    <a:pt x="298" y="37"/>
                  </a:lnTo>
                  <a:lnTo>
                    <a:pt x="297" y="40"/>
                  </a:lnTo>
                  <a:lnTo>
                    <a:pt x="297" y="40"/>
                  </a:lnTo>
                  <a:close/>
                  <a:moveTo>
                    <a:pt x="133" y="257"/>
                  </a:moveTo>
                  <a:lnTo>
                    <a:pt x="133" y="257"/>
                  </a:lnTo>
                  <a:lnTo>
                    <a:pt x="135" y="257"/>
                  </a:lnTo>
                  <a:lnTo>
                    <a:pt x="136" y="257"/>
                  </a:lnTo>
                  <a:lnTo>
                    <a:pt x="136" y="257"/>
                  </a:lnTo>
                  <a:lnTo>
                    <a:pt x="135" y="257"/>
                  </a:lnTo>
                  <a:lnTo>
                    <a:pt x="133" y="257"/>
                  </a:lnTo>
                  <a:lnTo>
                    <a:pt x="133" y="257"/>
                  </a:lnTo>
                  <a:close/>
                  <a:moveTo>
                    <a:pt x="65" y="297"/>
                  </a:moveTo>
                  <a:lnTo>
                    <a:pt x="65" y="297"/>
                  </a:lnTo>
                  <a:lnTo>
                    <a:pt x="65" y="297"/>
                  </a:lnTo>
                  <a:lnTo>
                    <a:pt x="65" y="297"/>
                  </a:lnTo>
                  <a:lnTo>
                    <a:pt x="67" y="294"/>
                  </a:lnTo>
                  <a:lnTo>
                    <a:pt x="67" y="294"/>
                  </a:lnTo>
                  <a:lnTo>
                    <a:pt x="65" y="297"/>
                  </a:lnTo>
                  <a:lnTo>
                    <a:pt x="65" y="297"/>
                  </a:lnTo>
                  <a:close/>
                  <a:moveTo>
                    <a:pt x="308" y="89"/>
                  </a:moveTo>
                  <a:lnTo>
                    <a:pt x="308" y="89"/>
                  </a:lnTo>
                  <a:lnTo>
                    <a:pt x="307" y="89"/>
                  </a:lnTo>
                  <a:lnTo>
                    <a:pt x="307" y="89"/>
                  </a:lnTo>
                  <a:lnTo>
                    <a:pt x="308" y="89"/>
                  </a:lnTo>
                  <a:lnTo>
                    <a:pt x="308" y="89"/>
                  </a:lnTo>
                  <a:lnTo>
                    <a:pt x="308" y="89"/>
                  </a:lnTo>
                  <a:close/>
                  <a:moveTo>
                    <a:pt x="128" y="224"/>
                  </a:moveTo>
                  <a:lnTo>
                    <a:pt x="128" y="224"/>
                  </a:lnTo>
                  <a:lnTo>
                    <a:pt x="128" y="223"/>
                  </a:lnTo>
                  <a:lnTo>
                    <a:pt x="128" y="221"/>
                  </a:lnTo>
                  <a:lnTo>
                    <a:pt x="128" y="221"/>
                  </a:lnTo>
                  <a:lnTo>
                    <a:pt x="128" y="224"/>
                  </a:lnTo>
                  <a:lnTo>
                    <a:pt x="128" y="224"/>
                  </a:lnTo>
                  <a:close/>
                  <a:moveTo>
                    <a:pt x="170" y="247"/>
                  </a:moveTo>
                  <a:lnTo>
                    <a:pt x="170" y="247"/>
                  </a:lnTo>
                  <a:lnTo>
                    <a:pt x="172" y="246"/>
                  </a:lnTo>
                  <a:lnTo>
                    <a:pt x="172" y="246"/>
                  </a:lnTo>
                  <a:lnTo>
                    <a:pt x="170" y="246"/>
                  </a:lnTo>
                  <a:lnTo>
                    <a:pt x="170" y="246"/>
                  </a:lnTo>
                  <a:lnTo>
                    <a:pt x="170" y="247"/>
                  </a:lnTo>
                  <a:lnTo>
                    <a:pt x="170" y="247"/>
                  </a:lnTo>
                  <a:close/>
                  <a:moveTo>
                    <a:pt x="247" y="68"/>
                  </a:moveTo>
                  <a:lnTo>
                    <a:pt x="247" y="68"/>
                  </a:lnTo>
                  <a:lnTo>
                    <a:pt x="248" y="68"/>
                  </a:lnTo>
                  <a:lnTo>
                    <a:pt x="248" y="68"/>
                  </a:lnTo>
                  <a:lnTo>
                    <a:pt x="250" y="68"/>
                  </a:lnTo>
                  <a:lnTo>
                    <a:pt x="250" y="68"/>
                  </a:lnTo>
                  <a:lnTo>
                    <a:pt x="250" y="67"/>
                  </a:lnTo>
                  <a:lnTo>
                    <a:pt x="250" y="67"/>
                  </a:lnTo>
                  <a:lnTo>
                    <a:pt x="247" y="68"/>
                  </a:lnTo>
                  <a:lnTo>
                    <a:pt x="247" y="68"/>
                  </a:lnTo>
                  <a:close/>
                  <a:moveTo>
                    <a:pt x="64" y="274"/>
                  </a:moveTo>
                  <a:lnTo>
                    <a:pt x="64" y="274"/>
                  </a:lnTo>
                  <a:lnTo>
                    <a:pt x="65" y="274"/>
                  </a:lnTo>
                  <a:lnTo>
                    <a:pt x="65" y="273"/>
                  </a:lnTo>
                  <a:lnTo>
                    <a:pt x="65" y="273"/>
                  </a:lnTo>
                  <a:lnTo>
                    <a:pt x="64" y="274"/>
                  </a:lnTo>
                  <a:lnTo>
                    <a:pt x="64" y="274"/>
                  </a:lnTo>
                  <a:close/>
                  <a:moveTo>
                    <a:pt x="261" y="116"/>
                  </a:moveTo>
                  <a:lnTo>
                    <a:pt x="261" y="116"/>
                  </a:lnTo>
                  <a:lnTo>
                    <a:pt x="263" y="116"/>
                  </a:lnTo>
                  <a:lnTo>
                    <a:pt x="263" y="115"/>
                  </a:lnTo>
                  <a:lnTo>
                    <a:pt x="263" y="115"/>
                  </a:lnTo>
                  <a:lnTo>
                    <a:pt x="261" y="116"/>
                  </a:lnTo>
                  <a:lnTo>
                    <a:pt x="261" y="116"/>
                  </a:lnTo>
                  <a:lnTo>
                    <a:pt x="261" y="116"/>
                  </a:lnTo>
                  <a:close/>
                  <a:moveTo>
                    <a:pt x="71" y="315"/>
                  </a:moveTo>
                  <a:lnTo>
                    <a:pt x="71" y="315"/>
                  </a:lnTo>
                  <a:lnTo>
                    <a:pt x="71" y="314"/>
                  </a:lnTo>
                  <a:lnTo>
                    <a:pt x="71" y="314"/>
                  </a:lnTo>
                  <a:lnTo>
                    <a:pt x="71" y="314"/>
                  </a:lnTo>
                  <a:lnTo>
                    <a:pt x="71" y="315"/>
                  </a:lnTo>
                  <a:lnTo>
                    <a:pt x="71" y="315"/>
                  </a:lnTo>
                  <a:close/>
                  <a:moveTo>
                    <a:pt x="54" y="335"/>
                  </a:moveTo>
                  <a:lnTo>
                    <a:pt x="54" y="335"/>
                  </a:lnTo>
                  <a:lnTo>
                    <a:pt x="54" y="337"/>
                  </a:lnTo>
                  <a:lnTo>
                    <a:pt x="54" y="337"/>
                  </a:lnTo>
                  <a:lnTo>
                    <a:pt x="55" y="337"/>
                  </a:lnTo>
                  <a:lnTo>
                    <a:pt x="55" y="337"/>
                  </a:lnTo>
                  <a:lnTo>
                    <a:pt x="55" y="337"/>
                  </a:lnTo>
                  <a:lnTo>
                    <a:pt x="55" y="337"/>
                  </a:lnTo>
                  <a:lnTo>
                    <a:pt x="54" y="335"/>
                  </a:lnTo>
                  <a:lnTo>
                    <a:pt x="54" y="335"/>
                  </a:lnTo>
                  <a:close/>
                  <a:moveTo>
                    <a:pt x="291" y="92"/>
                  </a:moveTo>
                  <a:lnTo>
                    <a:pt x="291" y="92"/>
                  </a:lnTo>
                  <a:lnTo>
                    <a:pt x="291" y="94"/>
                  </a:lnTo>
                  <a:lnTo>
                    <a:pt x="291" y="94"/>
                  </a:lnTo>
                  <a:lnTo>
                    <a:pt x="292" y="92"/>
                  </a:lnTo>
                  <a:lnTo>
                    <a:pt x="292" y="92"/>
                  </a:lnTo>
                  <a:lnTo>
                    <a:pt x="291" y="92"/>
                  </a:lnTo>
                  <a:lnTo>
                    <a:pt x="291" y="92"/>
                  </a:lnTo>
                  <a:close/>
                  <a:moveTo>
                    <a:pt x="281" y="91"/>
                  </a:moveTo>
                  <a:lnTo>
                    <a:pt x="281" y="91"/>
                  </a:lnTo>
                  <a:lnTo>
                    <a:pt x="281" y="91"/>
                  </a:lnTo>
                  <a:lnTo>
                    <a:pt x="281" y="91"/>
                  </a:lnTo>
                  <a:lnTo>
                    <a:pt x="283" y="89"/>
                  </a:lnTo>
                  <a:lnTo>
                    <a:pt x="283" y="89"/>
                  </a:lnTo>
                  <a:lnTo>
                    <a:pt x="283" y="89"/>
                  </a:lnTo>
                  <a:lnTo>
                    <a:pt x="283" y="89"/>
                  </a:lnTo>
                  <a:lnTo>
                    <a:pt x="281" y="91"/>
                  </a:lnTo>
                  <a:lnTo>
                    <a:pt x="281" y="91"/>
                  </a:lnTo>
                  <a:close/>
                  <a:moveTo>
                    <a:pt x="67" y="327"/>
                  </a:moveTo>
                  <a:lnTo>
                    <a:pt x="67" y="327"/>
                  </a:lnTo>
                  <a:lnTo>
                    <a:pt x="67" y="325"/>
                  </a:lnTo>
                  <a:lnTo>
                    <a:pt x="65" y="324"/>
                  </a:lnTo>
                  <a:lnTo>
                    <a:pt x="65" y="324"/>
                  </a:lnTo>
                  <a:lnTo>
                    <a:pt x="67" y="327"/>
                  </a:lnTo>
                  <a:lnTo>
                    <a:pt x="67" y="327"/>
                  </a:lnTo>
                  <a:close/>
                  <a:moveTo>
                    <a:pt x="85" y="342"/>
                  </a:moveTo>
                  <a:lnTo>
                    <a:pt x="85" y="342"/>
                  </a:lnTo>
                  <a:lnTo>
                    <a:pt x="85" y="344"/>
                  </a:lnTo>
                  <a:lnTo>
                    <a:pt x="85" y="344"/>
                  </a:lnTo>
                  <a:lnTo>
                    <a:pt x="86" y="344"/>
                  </a:lnTo>
                  <a:lnTo>
                    <a:pt x="86" y="344"/>
                  </a:lnTo>
                  <a:lnTo>
                    <a:pt x="85" y="342"/>
                  </a:lnTo>
                  <a:lnTo>
                    <a:pt x="85" y="342"/>
                  </a:lnTo>
                  <a:close/>
                  <a:moveTo>
                    <a:pt x="214" y="234"/>
                  </a:moveTo>
                  <a:lnTo>
                    <a:pt x="214" y="234"/>
                  </a:lnTo>
                  <a:lnTo>
                    <a:pt x="213" y="236"/>
                  </a:lnTo>
                  <a:lnTo>
                    <a:pt x="213" y="237"/>
                  </a:lnTo>
                  <a:lnTo>
                    <a:pt x="213" y="237"/>
                  </a:lnTo>
                  <a:lnTo>
                    <a:pt x="214" y="234"/>
                  </a:lnTo>
                  <a:lnTo>
                    <a:pt x="214" y="234"/>
                  </a:lnTo>
                  <a:close/>
                  <a:moveTo>
                    <a:pt x="126" y="236"/>
                  </a:moveTo>
                  <a:lnTo>
                    <a:pt x="126" y="236"/>
                  </a:lnTo>
                  <a:lnTo>
                    <a:pt x="126" y="237"/>
                  </a:lnTo>
                  <a:lnTo>
                    <a:pt x="128" y="238"/>
                  </a:lnTo>
                  <a:lnTo>
                    <a:pt x="128" y="238"/>
                  </a:lnTo>
                  <a:lnTo>
                    <a:pt x="126" y="236"/>
                  </a:lnTo>
                  <a:lnTo>
                    <a:pt x="126" y="236"/>
                  </a:lnTo>
                  <a:close/>
                  <a:moveTo>
                    <a:pt x="216" y="203"/>
                  </a:moveTo>
                  <a:lnTo>
                    <a:pt x="216" y="203"/>
                  </a:lnTo>
                  <a:lnTo>
                    <a:pt x="214" y="203"/>
                  </a:lnTo>
                  <a:lnTo>
                    <a:pt x="214" y="204"/>
                  </a:lnTo>
                  <a:lnTo>
                    <a:pt x="214" y="204"/>
                  </a:lnTo>
                  <a:lnTo>
                    <a:pt x="214" y="203"/>
                  </a:lnTo>
                  <a:lnTo>
                    <a:pt x="216" y="203"/>
                  </a:lnTo>
                  <a:lnTo>
                    <a:pt x="216" y="203"/>
                  </a:lnTo>
                  <a:close/>
                  <a:moveTo>
                    <a:pt x="59" y="337"/>
                  </a:moveTo>
                  <a:lnTo>
                    <a:pt x="59" y="337"/>
                  </a:lnTo>
                  <a:lnTo>
                    <a:pt x="58" y="337"/>
                  </a:lnTo>
                  <a:lnTo>
                    <a:pt x="58" y="337"/>
                  </a:lnTo>
                  <a:lnTo>
                    <a:pt x="61" y="337"/>
                  </a:lnTo>
                  <a:lnTo>
                    <a:pt x="61" y="337"/>
                  </a:lnTo>
                  <a:lnTo>
                    <a:pt x="59" y="337"/>
                  </a:lnTo>
                  <a:lnTo>
                    <a:pt x="59" y="337"/>
                  </a:lnTo>
                  <a:close/>
                  <a:moveTo>
                    <a:pt x="64" y="311"/>
                  </a:moveTo>
                  <a:lnTo>
                    <a:pt x="64" y="311"/>
                  </a:lnTo>
                  <a:lnTo>
                    <a:pt x="62" y="311"/>
                  </a:lnTo>
                  <a:lnTo>
                    <a:pt x="62" y="311"/>
                  </a:lnTo>
                  <a:lnTo>
                    <a:pt x="64" y="312"/>
                  </a:lnTo>
                  <a:lnTo>
                    <a:pt x="64" y="312"/>
                  </a:lnTo>
                  <a:lnTo>
                    <a:pt x="64" y="311"/>
                  </a:lnTo>
                  <a:lnTo>
                    <a:pt x="64" y="311"/>
                  </a:lnTo>
                  <a:close/>
                  <a:moveTo>
                    <a:pt x="223" y="189"/>
                  </a:moveTo>
                  <a:lnTo>
                    <a:pt x="223" y="189"/>
                  </a:lnTo>
                  <a:lnTo>
                    <a:pt x="224" y="187"/>
                  </a:lnTo>
                  <a:lnTo>
                    <a:pt x="224" y="187"/>
                  </a:lnTo>
                  <a:lnTo>
                    <a:pt x="224" y="187"/>
                  </a:lnTo>
                  <a:lnTo>
                    <a:pt x="224" y="187"/>
                  </a:lnTo>
                  <a:lnTo>
                    <a:pt x="223" y="187"/>
                  </a:lnTo>
                  <a:lnTo>
                    <a:pt x="223" y="189"/>
                  </a:lnTo>
                  <a:lnTo>
                    <a:pt x="223" y="189"/>
                  </a:lnTo>
                  <a:close/>
                  <a:moveTo>
                    <a:pt x="143" y="243"/>
                  </a:moveTo>
                  <a:lnTo>
                    <a:pt x="143" y="243"/>
                  </a:lnTo>
                  <a:lnTo>
                    <a:pt x="142" y="241"/>
                  </a:lnTo>
                  <a:lnTo>
                    <a:pt x="142" y="243"/>
                  </a:lnTo>
                  <a:lnTo>
                    <a:pt x="142" y="243"/>
                  </a:lnTo>
                  <a:lnTo>
                    <a:pt x="143" y="243"/>
                  </a:lnTo>
                  <a:lnTo>
                    <a:pt x="143" y="243"/>
                  </a:lnTo>
                  <a:close/>
                  <a:moveTo>
                    <a:pt x="236" y="71"/>
                  </a:moveTo>
                  <a:lnTo>
                    <a:pt x="236" y="71"/>
                  </a:lnTo>
                  <a:lnTo>
                    <a:pt x="236" y="69"/>
                  </a:lnTo>
                  <a:lnTo>
                    <a:pt x="234" y="69"/>
                  </a:lnTo>
                  <a:lnTo>
                    <a:pt x="234" y="69"/>
                  </a:lnTo>
                  <a:lnTo>
                    <a:pt x="236" y="71"/>
                  </a:lnTo>
                  <a:lnTo>
                    <a:pt x="236" y="71"/>
                  </a:lnTo>
                  <a:close/>
                  <a:moveTo>
                    <a:pt x="246" y="152"/>
                  </a:moveTo>
                  <a:lnTo>
                    <a:pt x="246" y="152"/>
                  </a:lnTo>
                  <a:lnTo>
                    <a:pt x="246" y="152"/>
                  </a:lnTo>
                  <a:lnTo>
                    <a:pt x="246" y="152"/>
                  </a:lnTo>
                  <a:lnTo>
                    <a:pt x="247" y="149"/>
                  </a:lnTo>
                  <a:lnTo>
                    <a:pt x="247" y="149"/>
                  </a:lnTo>
                  <a:lnTo>
                    <a:pt x="246" y="150"/>
                  </a:lnTo>
                  <a:lnTo>
                    <a:pt x="246" y="152"/>
                  </a:lnTo>
                  <a:lnTo>
                    <a:pt x="246" y="152"/>
                  </a:lnTo>
                  <a:close/>
                  <a:moveTo>
                    <a:pt x="149" y="244"/>
                  </a:moveTo>
                  <a:lnTo>
                    <a:pt x="149" y="244"/>
                  </a:lnTo>
                  <a:lnTo>
                    <a:pt x="148" y="244"/>
                  </a:lnTo>
                  <a:lnTo>
                    <a:pt x="146" y="244"/>
                  </a:lnTo>
                  <a:lnTo>
                    <a:pt x="146" y="244"/>
                  </a:lnTo>
                  <a:lnTo>
                    <a:pt x="149" y="244"/>
                  </a:lnTo>
                  <a:lnTo>
                    <a:pt x="149" y="244"/>
                  </a:lnTo>
                  <a:close/>
                  <a:moveTo>
                    <a:pt x="65" y="241"/>
                  </a:moveTo>
                  <a:lnTo>
                    <a:pt x="65" y="241"/>
                  </a:lnTo>
                  <a:lnTo>
                    <a:pt x="65" y="240"/>
                  </a:lnTo>
                  <a:lnTo>
                    <a:pt x="64" y="240"/>
                  </a:lnTo>
                  <a:lnTo>
                    <a:pt x="64" y="240"/>
                  </a:lnTo>
                  <a:lnTo>
                    <a:pt x="64" y="240"/>
                  </a:lnTo>
                  <a:lnTo>
                    <a:pt x="65" y="241"/>
                  </a:lnTo>
                  <a:lnTo>
                    <a:pt x="65" y="241"/>
                  </a:lnTo>
                  <a:close/>
                  <a:moveTo>
                    <a:pt x="99" y="206"/>
                  </a:moveTo>
                  <a:lnTo>
                    <a:pt x="99" y="206"/>
                  </a:lnTo>
                  <a:lnTo>
                    <a:pt x="99" y="206"/>
                  </a:lnTo>
                  <a:lnTo>
                    <a:pt x="99" y="206"/>
                  </a:lnTo>
                  <a:lnTo>
                    <a:pt x="98" y="203"/>
                  </a:lnTo>
                  <a:lnTo>
                    <a:pt x="98" y="203"/>
                  </a:lnTo>
                  <a:lnTo>
                    <a:pt x="99" y="206"/>
                  </a:lnTo>
                  <a:lnTo>
                    <a:pt x="99" y="206"/>
                  </a:lnTo>
                  <a:close/>
                  <a:moveTo>
                    <a:pt x="224" y="213"/>
                  </a:moveTo>
                  <a:lnTo>
                    <a:pt x="224" y="213"/>
                  </a:lnTo>
                  <a:lnTo>
                    <a:pt x="223" y="213"/>
                  </a:lnTo>
                  <a:lnTo>
                    <a:pt x="223" y="214"/>
                  </a:lnTo>
                  <a:lnTo>
                    <a:pt x="223" y="214"/>
                  </a:lnTo>
                  <a:lnTo>
                    <a:pt x="224" y="213"/>
                  </a:lnTo>
                  <a:lnTo>
                    <a:pt x="224" y="213"/>
                  </a:lnTo>
                  <a:close/>
                  <a:moveTo>
                    <a:pt x="254" y="76"/>
                  </a:moveTo>
                  <a:lnTo>
                    <a:pt x="254" y="76"/>
                  </a:lnTo>
                  <a:lnTo>
                    <a:pt x="253" y="76"/>
                  </a:lnTo>
                  <a:lnTo>
                    <a:pt x="251" y="76"/>
                  </a:lnTo>
                  <a:lnTo>
                    <a:pt x="251" y="76"/>
                  </a:lnTo>
                  <a:lnTo>
                    <a:pt x="254" y="76"/>
                  </a:lnTo>
                  <a:lnTo>
                    <a:pt x="254" y="76"/>
                  </a:lnTo>
                  <a:close/>
                  <a:moveTo>
                    <a:pt x="264" y="79"/>
                  </a:moveTo>
                  <a:lnTo>
                    <a:pt x="264" y="79"/>
                  </a:lnTo>
                  <a:lnTo>
                    <a:pt x="263" y="76"/>
                  </a:lnTo>
                  <a:lnTo>
                    <a:pt x="263" y="76"/>
                  </a:lnTo>
                  <a:lnTo>
                    <a:pt x="264" y="79"/>
                  </a:lnTo>
                  <a:lnTo>
                    <a:pt x="264" y="79"/>
                  </a:lnTo>
                  <a:close/>
                  <a:moveTo>
                    <a:pt x="290" y="81"/>
                  </a:moveTo>
                  <a:lnTo>
                    <a:pt x="290" y="81"/>
                  </a:lnTo>
                  <a:lnTo>
                    <a:pt x="288" y="81"/>
                  </a:lnTo>
                  <a:lnTo>
                    <a:pt x="288" y="81"/>
                  </a:lnTo>
                  <a:lnTo>
                    <a:pt x="288" y="82"/>
                  </a:lnTo>
                  <a:lnTo>
                    <a:pt x="288" y="82"/>
                  </a:lnTo>
                  <a:lnTo>
                    <a:pt x="290" y="81"/>
                  </a:lnTo>
                  <a:lnTo>
                    <a:pt x="290" y="81"/>
                  </a:lnTo>
                  <a:close/>
                  <a:moveTo>
                    <a:pt x="49" y="278"/>
                  </a:moveTo>
                  <a:lnTo>
                    <a:pt x="49" y="278"/>
                  </a:lnTo>
                  <a:lnTo>
                    <a:pt x="48" y="281"/>
                  </a:lnTo>
                  <a:lnTo>
                    <a:pt x="48" y="281"/>
                  </a:lnTo>
                  <a:lnTo>
                    <a:pt x="49" y="278"/>
                  </a:lnTo>
                  <a:lnTo>
                    <a:pt x="49" y="278"/>
                  </a:lnTo>
                  <a:close/>
                  <a:moveTo>
                    <a:pt x="159" y="244"/>
                  </a:moveTo>
                  <a:lnTo>
                    <a:pt x="159" y="244"/>
                  </a:lnTo>
                  <a:lnTo>
                    <a:pt x="160" y="246"/>
                  </a:lnTo>
                  <a:lnTo>
                    <a:pt x="160" y="246"/>
                  </a:lnTo>
                  <a:lnTo>
                    <a:pt x="160" y="244"/>
                  </a:lnTo>
                  <a:lnTo>
                    <a:pt x="159" y="244"/>
                  </a:lnTo>
                  <a:lnTo>
                    <a:pt x="159" y="244"/>
                  </a:lnTo>
                  <a:close/>
                  <a:moveTo>
                    <a:pt x="182" y="246"/>
                  </a:moveTo>
                  <a:lnTo>
                    <a:pt x="182" y="246"/>
                  </a:lnTo>
                  <a:lnTo>
                    <a:pt x="183" y="246"/>
                  </a:lnTo>
                  <a:lnTo>
                    <a:pt x="183" y="246"/>
                  </a:lnTo>
                  <a:lnTo>
                    <a:pt x="182" y="246"/>
                  </a:lnTo>
                  <a:lnTo>
                    <a:pt x="182" y="246"/>
                  </a:lnTo>
                  <a:close/>
                  <a:moveTo>
                    <a:pt x="219" y="197"/>
                  </a:moveTo>
                  <a:lnTo>
                    <a:pt x="219" y="197"/>
                  </a:lnTo>
                  <a:lnTo>
                    <a:pt x="219" y="197"/>
                  </a:lnTo>
                  <a:lnTo>
                    <a:pt x="219" y="197"/>
                  </a:lnTo>
                  <a:lnTo>
                    <a:pt x="217" y="197"/>
                  </a:lnTo>
                  <a:lnTo>
                    <a:pt x="217" y="199"/>
                  </a:lnTo>
                  <a:lnTo>
                    <a:pt x="217" y="199"/>
                  </a:lnTo>
                  <a:lnTo>
                    <a:pt x="219" y="197"/>
                  </a:lnTo>
                  <a:lnTo>
                    <a:pt x="219" y="197"/>
                  </a:lnTo>
                  <a:close/>
                  <a:moveTo>
                    <a:pt x="85" y="329"/>
                  </a:moveTo>
                  <a:lnTo>
                    <a:pt x="85" y="329"/>
                  </a:lnTo>
                  <a:lnTo>
                    <a:pt x="86" y="331"/>
                  </a:lnTo>
                  <a:lnTo>
                    <a:pt x="86" y="331"/>
                  </a:lnTo>
                  <a:lnTo>
                    <a:pt x="86" y="329"/>
                  </a:lnTo>
                  <a:lnTo>
                    <a:pt x="86" y="329"/>
                  </a:lnTo>
                  <a:lnTo>
                    <a:pt x="85" y="329"/>
                  </a:lnTo>
                  <a:lnTo>
                    <a:pt x="85" y="329"/>
                  </a:lnTo>
                  <a:close/>
                  <a:moveTo>
                    <a:pt x="271" y="68"/>
                  </a:moveTo>
                  <a:lnTo>
                    <a:pt x="271" y="68"/>
                  </a:lnTo>
                  <a:lnTo>
                    <a:pt x="273" y="68"/>
                  </a:lnTo>
                  <a:lnTo>
                    <a:pt x="273" y="67"/>
                  </a:lnTo>
                  <a:lnTo>
                    <a:pt x="273" y="67"/>
                  </a:lnTo>
                  <a:lnTo>
                    <a:pt x="273" y="67"/>
                  </a:lnTo>
                  <a:lnTo>
                    <a:pt x="273" y="67"/>
                  </a:lnTo>
                  <a:lnTo>
                    <a:pt x="271" y="68"/>
                  </a:lnTo>
                  <a:lnTo>
                    <a:pt x="271" y="68"/>
                  </a:lnTo>
                  <a:close/>
                  <a:moveTo>
                    <a:pt x="115" y="221"/>
                  </a:moveTo>
                  <a:lnTo>
                    <a:pt x="115" y="221"/>
                  </a:lnTo>
                  <a:lnTo>
                    <a:pt x="116" y="221"/>
                  </a:lnTo>
                  <a:lnTo>
                    <a:pt x="116" y="220"/>
                  </a:lnTo>
                  <a:lnTo>
                    <a:pt x="116" y="220"/>
                  </a:lnTo>
                  <a:lnTo>
                    <a:pt x="115" y="221"/>
                  </a:lnTo>
                  <a:lnTo>
                    <a:pt x="115" y="221"/>
                  </a:lnTo>
                  <a:close/>
                  <a:moveTo>
                    <a:pt x="58" y="254"/>
                  </a:moveTo>
                  <a:lnTo>
                    <a:pt x="58" y="254"/>
                  </a:lnTo>
                  <a:lnTo>
                    <a:pt x="58" y="257"/>
                  </a:lnTo>
                  <a:lnTo>
                    <a:pt x="58" y="257"/>
                  </a:lnTo>
                  <a:lnTo>
                    <a:pt x="58" y="257"/>
                  </a:lnTo>
                  <a:lnTo>
                    <a:pt x="58" y="257"/>
                  </a:lnTo>
                  <a:lnTo>
                    <a:pt x="58" y="254"/>
                  </a:lnTo>
                  <a:lnTo>
                    <a:pt x="58" y="254"/>
                  </a:lnTo>
                  <a:close/>
                  <a:moveTo>
                    <a:pt x="71" y="297"/>
                  </a:moveTo>
                  <a:lnTo>
                    <a:pt x="71" y="297"/>
                  </a:lnTo>
                  <a:lnTo>
                    <a:pt x="71" y="295"/>
                  </a:lnTo>
                  <a:lnTo>
                    <a:pt x="71" y="295"/>
                  </a:lnTo>
                  <a:lnTo>
                    <a:pt x="69" y="298"/>
                  </a:lnTo>
                  <a:lnTo>
                    <a:pt x="69" y="298"/>
                  </a:lnTo>
                  <a:lnTo>
                    <a:pt x="71" y="297"/>
                  </a:lnTo>
                  <a:lnTo>
                    <a:pt x="71" y="297"/>
                  </a:lnTo>
                  <a:close/>
                  <a:moveTo>
                    <a:pt x="281" y="76"/>
                  </a:moveTo>
                  <a:lnTo>
                    <a:pt x="281" y="76"/>
                  </a:lnTo>
                  <a:lnTo>
                    <a:pt x="283" y="78"/>
                  </a:lnTo>
                  <a:lnTo>
                    <a:pt x="283" y="78"/>
                  </a:lnTo>
                  <a:lnTo>
                    <a:pt x="283" y="78"/>
                  </a:lnTo>
                  <a:lnTo>
                    <a:pt x="281" y="76"/>
                  </a:lnTo>
                  <a:lnTo>
                    <a:pt x="281" y="76"/>
                  </a:lnTo>
                  <a:close/>
                  <a:moveTo>
                    <a:pt x="143" y="240"/>
                  </a:moveTo>
                  <a:lnTo>
                    <a:pt x="143" y="240"/>
                  </a:lnTo>
                  <a:lnTo>
                    <a:pt x="145" y="240"/>
                  </a:lnTo>
                  <a:lnTo>
                    <a:pt x="145" y="240"/>
                  </a:lnTo>
                  <a:lnTo>
                    <a:pt x="145" y="240"/>
                  </a:lnTo>
                  <a:lnTo>
                    <a:pt x="145" y="240"/>
                  </a:lnTo>
                  <a:lnTo>
                    <a:pt x="145" y="238"/>
                  </a:lnTo>
                  <a:lnTo>
                    <a:pt x="143" y="240"/>
                  </a:lnTo>
                  <a:lnTo>
                    <a:pt x="143" y="240"/>
                  </a:lnTo>
                  <a:close/>
                  <a:moveTo>
                    <a:pt x="99" y="236"/>
                  </a:moveTo>
                  <a:lnTo>
                    <a:pt x="99" y="236"/>
                  </a:lnTo>
                  <a:lnTo>
                    <a:pt x="99" y="236"/>
                  </a:lnTo>
                  <a:lnTo>
                    <a:pt x="99" y="236"/>
                  </a:lnTo>
                  <a:lnTo>
                    <a:pt x="99" y="236"/>
                  </a:lnTo>
                  <a:lnTo>
                    <a:pt x="99" y="236"/>
                  </a:lnTo>
                  <a:lnTo>
                    <a:pt x="99" y="236"/>
                  </a:lnTo>
                  <a:lnTo>
                    <a:pt x="99" y="236"/>
                  </a:lnTo>
                  <a:close/>
                  <a:moveTo>
                    <a:pt x="204" y="234"/>
                  </a:moveTo>
                  <a:lnTo>
                    <a:pt x="204" y="234"/>
                  </a:lnTo>
                  <a:lnTo>
                    <a:pt x="204" y="234"/>
                  </a:lnTo>
                  <a:lnTo>
                    <a:pt x="204" y="234"/>
                  </a:lnTo>
                  <a:lnTo>
                    <a:pt x="206" y="234"/>
                  </a:lnTo>
                  <a:lnTo>
                    <a:pt x="206" y="234"/>
                  </a:lnTo>
                  <a:lnTo>
                    <a:pt x="206" y="233"/>
                  </a:lnTo>
                  <a:lnTo>
                    <a:pt x="206" y="233"/>
                  </a:lnTo>
                  <a:lnTo>
                    <a:pt x="204" y="234"/>
                  </a:lnTo>
                  <a:lnTo>
                    <a:pt x="204" y="234"/>
                  </a:lnTo>
                  <a:close/>
                  <a:moveTo>
                    <a:pt x="112" y="196"/>
                  </a:moveTo>
                  <a:lnTo>
                    <a:pt x="112" y="196"/>
                  </a:lnTo>
                  <a:lnTo>
                    <a:pt x="112" y="197"/>
                  </a:lnTo>
                  <a:lnTo>
                    <a:pt x="112" y="197"/>
                  </a:lnTo>
                  <a:lnTo>
                    <a:pt x="113" y="196"/>
                  </a:lnTo>
                  <a:lnTo>
                    <a:pt x="113" y="196"/>
                  </a:lnTo>
                  <a:lnTo>
                    <a:pt x="113" y="194"/>
                  </a:lnTo>
                  <a:lnTo>
                    <a:pt x="113" y="194"/>
                  </a:lnTo>
                  <a:lnTo>
                    <a:pt x="112" y="196"/>
                  </a:lnTo>
                  <a:lnTo>
                    <a:pt x="112" y="196"/>
                  </a:lnTo>
                  <a:close/>
                  <a:moveTo>
                    <a:pt x="264" y="74"/>
                  </a:moveTo>
                  <a:lnTo>
                    <a:pt x="264" y="74"/>
                  </a:lnTo>
                  <a:lnTo>
                    <a:pt x="264" y="74"/>
                  </a:lnTo>
                  <a:lnTo>
                    <a:pt x="263" y="74"/>
                  </a:lnTo>
                  <a:lnTo>
                    <a:pt x="263" y="74"/>
                  </a:lnTo>
                  <a:lnTo>
                    <a:pt x="264" y="74"/>
                  </a:lnTo>
                  <a:lnTo>
                    <a:pt x="264" y="74"/>
                  </a:lnTo>
                  <a:close/>
                  <a:moveTo>
                    <a:pt x="268" y="132"/>
                  </a:moveTo>
                  <a:lnTo>
                    <a:pt x="268" y="132"/>
                  </a:lnTo>
                  <a:lnTo>
                    <a:pt x="268" y="132"/>
                  </a:lnTo>
                  <a:lnTo>
                    <a:pt x="268" y="132"/>
                  </a:lnTo>
                  <a:lnTo>
                    <a:pt x="267" y="133"/>
                  </a:lnTo>
                  <a:lnTo>
                    <a:pt x="267" y="133"/>
                  </a:lnTo>
                  <a:lnTo>
                    <a:pt x="267" y="133"/>
                  </a:lnTo>
                  <a:lnTo>
                    <a:pt x="267" y="133"/>
                  </a:lnTo>
                  <a:lnTo>
                    <a:pt x="268" y="132"/>
                  </a:lnTo>
                  <a:lnTo>
                    <a:pt x="268" y="132"/>
                  </a:lnTo>
                  <a:close/>
                  <a:moveTo>
                    <a:pt x="261" y="130"/>
                  </a:moveTo>
                  <a:lnTo>
                    <a:pt x="261" y="130"/>
                  </a:lnTo>
                  <a:lnTo>
                    <a:pt x="263" y="129"/>
                  </a:lnTo>
                  <a:lnTo>
                    <a:pt x="263" y="129"/>
                  </a:lnTo>
                  <a:lnTo>
                    <a:pt x="261" y="130"/>
                  </a:lnTo>
                  <a:lnTo>
                    <a:pt x="261" y="130"/>
                  </a:lnTo>
                  <a:close/>
                  <a:moveTo>
                    <a:pt x="129" y="229"/>
                  </a:moveTo>
                  <a:lnTo>
                    <a:pt x="129" y="229"/>
                  </a:lnTo>
                  <a:lnTo>
                    <a:pt x="128" y="230"/>
                  </a:lnTo>
                  <a:lnTo>
                    <a:pt x="128" y="230"/>
                  </a:lnTo>
                  <a:lnTo>
                    <a:pt x="129" y="230"/>
                  </a:lnTo>
                  <a:lnTo>
                    <a:pt x="129" y="229"/>
                  </a:lnTo>
                  <a:lnTo>
                    <a:pt x="129" y="229"/>
                  </a:lnTo>
                  <a:close/>
                  <a:moveTo>
                    <a:pt x="231" y="71"/>
                  </a:moveTo>
                  <a:lnTo>
                    <a:pt x="231" y="71"/>
                  </a:lnTo>
                  <a:lnTo>
                    <a:pt x="231" y="71"/>
                  </a:lnTo>
                  <a:lnTo>
                    <a:pt x="231" y="71"/>
                  </a:lnTo>
                  <a:lnTo>
                    <a:pt x="231" y="69"/>
                  </a:lnTo>
                  <a:lnTo>
                    <a:pt x="231" y="69"/>
                  </a:lnTo>
                  <a:lnTo>
                    <a:pt x="231" y="71"/>
                  </a:lnTo>
                  <a:lnTo>
                    <a:pt x="231" y="71"/>
                  </a:lnTo>
                  <a:lnTo>
                    <a:pt x="231" y="71"/>
                  </a:lnTo>
                  <a:close/>
                  <a:moveTo>
                    <a:pt x="79" y="335"/>
                  </a:moveTo>
                  <a:lnTo>
                    <a:pt x="79" y="335"/>
                  </a:lnTo>
                  <a:lnTo>
                    <a:pt x="81" y="335"/>
                  </a:lnTo>
                  <a:lnTo>
                    <a:pt x="81" y="335"/>
                  </a:lnTo>
                  <a:lnTo>
                    <a:pt x="81" y="334"/>
                  </a:lnTo>
                  <a:lnTo>
                    <a:pt x="81" y="334"/>
                  </a:lnTo>
                  <a:lnTo>
                    <a:pt x="79" y="335"/>
                  </a:lnTo>
                  <a:lnTo>
                    <a:pt x="79" y="335"/>
                  </a:lnTo>
                  <a:close/>
                  <a:moveTo>
                    <a:pt x="72" y="328"/>
                  </a:moveTo>
                  <a:lnTo>
                    <a:pt x="72" y="328"/>
                  </a:lnTo>
                  <a:lnTo>
                    <a:pt x="71" y="327"/>
                  </a:lnTo>
                  <a:lnTo>
                    <a:pt x="71" y="327"/>
                  </a:lnTo>
                  <a:lnTo>
                    <a:pt x="71" y="327"/>
                  </a:lnTo>
                  <a:lnTo>
                    <a:pt x="71" y="327"/>
                  </a:lnTo>
                  <a:lnTo>
                    <a:pt x="72" y="328"/>
                  </a:lnTo>
                  <a:lnTo>
                    <a:pt x="72" y="328"/>
                  </a:lnTo>
                  <a:close/>
                  <a:moveTo>
                    <a:pt x="301" y="88"/>
                  </a:moveTo>
                  <a:lnTo>
                    <a:pt x="301" y="88"/>
                  </a:lnTo>
                  <a:lnTo>
                    <a:pt x="300" y="88"/>
                  </a:lnTo>
                  <a:lnTo>
                    <a:pt x="300" y="88"/>
                  </a:lnTo>
                  <a:lnTo>
                    <a:pt x="301" y="88"/>
                  </a:lnTo>
                  <a:lnTo>
                    <a:pt x="301" y="88"/>
                  </a:lnTo>
                  <a:close/>
                  <a:moveTo>
                    <a:pt x="264" y="112"/>
                  </a:moveTo>
                  <a:lnTo>
                    <a:pt x="264" y="112"/>
                  </a:lnTo>
                  <a:lnTo>
                    <a:pt x="264" y="111"/>
                  </a:lnTo>
                  <a:lnTo>
                    <a:pt x="264" y="111"/>
                  </a:lnTo>
                  <a:lnTo>
                    <a:pt x="264" y="112"/>
                  </a:lnTo>
                  <a:lnTo>
                    <a:pt x="264" y="112"/>
                  </a:lnTo>
                  <a:close/>
                  <a:moveTo>
                    <a:pt x="261" y="143"/>
                  </a:moveTo>
                  <a:lnTo>
                    <a:pt x="261" y="143"/>
                  </a:lnTo>
                  <a:lnTo>
                    <a:pt x="263" y="143"/>
                  </a:lnTo>
                  <a:lnTo>
                    <a:pt x="263" y="143"/>
                  </a:lnTo>
                  <a:lnTo>
                    <a:pt x="261" y="143"/>
                  </a:lnTo>
                  <a:lnTo>
                    <a:pt x="261" y="143"/>
                  </a:lnTo>
                  <a:lnTo>
                    <a:pt x="261" y="143"/>
                  </a:lnTo>
                  <a:close/>
                  <a:moveTo>
                    <a:pt x="82" y="302"/>
                  </a:moveTo>
                  <a:lnTo>
                    <a:pt x="82" y="302"/>
                  </a:lnTo>
                  <a:lnTo>
                    <a:pt x="82" y="302"/>
                  </a:lnTo>
                  <a:lnTo>
                    <a:pt x="82" y="302"/>
                  </a:lnTo>
                  <a:lnTo>
                    <a:pt x="84" y="301"/>
                  </a:lnTo>
                  <a:lnTo>
                    <a:pt x="84" y="301"/>
                  </a:lnTo>
                  <a:lnTo>
                    <a:pt x="82" y="301"/>
                  </a:lnTo>
                  <a:lnTo>
                    <a:pt x="82" y="301"/>
                  </a:lnTo>
                  <a:lnTo>
                    <a:pt x="82" y="302"/>
                  </a:lnTo>
                  <a:lnTo>
                    <a:pt x="82" y="302"/>
                  </a:lnTo>
                  <a:close/>
                  <a:moveTo>
                    <a:pt x="89" y="304"/>
                  </a:moveTo>
                  <a:lnTo>
                    <a:pt x="89" y="304"/>
                  </a:lnTo>
                  <a:lnTo>
                    <a:pt x="89" y="305"/>
                  </a:lnTo>
                  <a:lnTo>
                    <a:pt x="89" y="305"/>
                  </a:lnTo>
                  <a:lnTo>
                    <a:pt x="89" y="305"/>
                  </a:lnTo>
                  <a:lnTo>
                    <a:pt x="89" y="304"/>
                  </a:lnTo>
                  <a:lnTo>
                    <a:pt x="89" y="304"/>
                  </a:lnTo>
                  <a:close/>
                  <a:moveTo>
                    <a:pt x="153" y="233"/>
                  </a:moveTo>
                  <a:lnTo>
                    <a:pt x="153" y="233"/>
                  </a:lnTo>
                  <a:lnTo>
                    <a:pt x="153" y="234"/>
                  </a:lnTo>
                  <a:lnTo>
                    <a:pt x="155" y="234"/>
                  </a:lnTo>
                  <a:lnTo>
                    <a:pt x="155" y="234"/>
                  </a:lnTo>
                  <a:lnTo>
                    <a:pt x="153" y="233"/>
                  </a:lnTo>
                  <a:lnTo>
                    <a:pt x="153" y="233"/>
                  </a:lnTo>
                  <a:close/>
                  <a:moveTo>
                    <a:pt x="298" y="57"/>
                  </a:moveTo>
                  <a:lnTo>
                    <a:pt x="298" y="57"/>
                  </a:lnTo>
                  <a:lnTo>
                    <a:pt x="300" y="55"/>
                  </a:lnTo>
                  <a:lnTo>
                    <a:pt x="300" y="55"/>
                  </a:lnTo>
                  <a:lnTo>
                    <a:pt x="300" y="55"/>
                  </a:lnTo>
                  <a:lnTo>
                    <a:pt x="298" y="57"/>
                  </a:lnTo>
                  <a:lnTo>
                    <a:pt x="298" y="57"/>
                  </a:lnTo>
                  <a:close/>
                  <a:moveTo>
                    <a:pt x="112" y="256"/>
                  </a:moveTo>
                  <a:lnTo>
                    <a:pt x="112" y="256"/>
                  </a:lnTo>
                  <a:lnTo>
                    <a:pt x="113" y="254"/>
                  </a:lnTo>
                  <a:lnTo>
                    <a:pt x="113" y="254"/>
                  </a:lnTo>
                  <a:lnTo>
                    <a:pt x="112" y="254"/>
                  </a:lnTo>
                  <a:lnTo>
                    <a:pt x="112" y="256"/>
                  </a:lnTo>
                  <a:lnTo>
                    <a:pt x="112" y="256"/>
                  </a:lnTo>
                  <a:close/>
                  <a:moveTo>
                    <a:pt x="78" y="322"/>
                  </a:moveTo>
                  <a:lnTo>
                    <a:pt x="78" y="322"/>
                  </a:lnTo>
                  <a:lnTo>
                    <a:pt x="79" y="321"/>
                  </a:lnTo>
                  <a:lnTo>
                    <a:pt x="78" y="321"/>
                  </a:lnTo>
                  <a:lnTo>
                    <a:pt x="78" y="321"/>
                  </a:lnTo>
                  <a:lnTo>
                    <a:pt x="78" y="322"/>
                  </a:lnTo>
                  <a:lnTo>
                    <a:pt x="78" y="322"/>
                  </a:lnTo>
                  <a:close/>
                  <a:moveTo>
                    <a:pt x="274" y="146"/>
                  </a:moveTo>
                  <a:lnTo>
                    <a:pt x="274" y="146"/>
                  </a:lnTo>
                  <a:lnTo>
                    <a:pt x="274" y="148"/>
                  </a:lnTo>
                  <a:lnTo>
                    <a:pt x="274" y="148"/>
                  </a:lnTo>
                  <a:lnTo>
                    <a:pt x="275" y="145"/>
                  </a:lnTo>
                  <a:lnTo>
                    <a:pt x="275" y="145"/>
                  </a:lnTo>
                  <a:lnTo>
                    <a:pt x="275" y="145"/>
                  </a:lnTo>
                  <a:lnTo>
                    <a:pt x="275" y="145"/>
                  </a:lnTo>
                  <a:lnTo>
                    <a:pt x="274" y="146"/>
                  </a:lnTo>
                  <a:lnTo>
                    <a:pt x="274" y="146"/>
                  </a:lnTo>
                  <a:close/>
                  <a:moveTo>
                    <a:pt x="271" y="64"/>
                  </a:moveTo>
                  <a:lnTo>
                    <a:pt x="271" y="64"/>
                  </a:lnTo>
                  <a:lnTo>
                    <a:pt x="271" y="64"/>
                  </a:lnTo>
                  <a:lnTo>
                    <a:pt x="271" y="64"/>
                  </a:lnTo>
                  <a:lnTo>
                    <a:pt x="270" y="65"/>
                  </a:lnTo>
                  <a:lnTo>
                    <a:pt x="270" y="65"/>
                  </a:lnTo>
                  <a:lnTo>
                    <a:pt x="271" y="64"/>
                  </a:lnTo>
                  <a:lnTo>
                    <a:pt x="271" y="64"/>
                  </a:lnTo>
                  <a:close/>
                  <a:moveTo>
                    <a:pt x="72" y="234"/>
                  </a:moveTo>
                  <a:lnTo>
                    <a:pt x="72" y="234"/>
                  </a:lnTo>
                  <a:lnTo>
                    <a:pt x="72" y="234"/>
                  </a:lnTo>
                  <a:lnTo>
                    <a:pt x="72" y="234"/>
                  </a:lnTo>
                  <a:lnTo>
                    <a:pt x="72" y="236"/>
                  </a:lnTo>
                  <a:lnTo>
                    <a:pt x="72" y="236"/>
                  </a:lnTo>
                  <a:lnTo>
                    <a:pt x="72" y="236"/>
                  </a:lnTo>
                  <a:lnTo>
                    <a:pt x="72" y="236"/>
                  </a:lnTo>
                  <a:lnTo>
                    <a:pt x="72" y="234"/>
                  </a:lnTo>
                  <a:lnTo>
                    <a:pt x="72" y="234"/>
                  </a:lnTo>
                  <a:close/>
                  <a:moveTo>
                    <a:pt x="169" y="237"/>
                  </a:moveTo>
                  <a:lnTo>
                    <a:pt x="169" y="237"/>
                  </a:lnTo>
                  <a:lnTo>
                    <a:pt x="169" y="237"/>
                  </a:lnTo>
                  <a:lnTo>
                    <a:pt x="169" y="237"/>
                  </a:lnTo>
                  <a:lnTo>
                    <a:pt x="167" y="236"/>
                  </a:lnTo>
                  <a:lnTo>
                    <a:pt x="167" y="236"/>
                  </a:lnTo>
                  <a:lnTo>
                    <a:pt x="167" y="237"/>
                  </a:lnTo>
                  <a:lnTo>
                    <a:pt x="167" y="237"/>
                  </a:lnTo>
                  <a:lnTo>
                    <a:pt x="169" y="237"/>
                  </a:lnTo>
                  <a:lnTo>
                    <a:pt x="169" y="237"/>
                  </a:lnTo>
                  <a:close/>
                  <a:moveTo>
                    <a:pt x="237" y="192"/>
                  </a:moveTo>
                  <a:lnTo>
                    <a:pt x="237" y="192"/>
                  </a:lnTo>
                  <a:lnTo>
                    <a:pt x="237" y="192"/>
                  </a:lnTo>
                  <a:lnTo>
                    <a:pt x="237" y="192"/>
                  </a:lnTo>
                  <a:lnTo>
                    <a:pt x="236" y="193"/>
                  </a:lnTo>
                  <a:lnTo>
                    <a:pt x="236" y="193"/>
                  </a:lnTo>
                  <a:lnTo>
                    <a:pt x="236" y="193"/>
                  </a:lnTo>
                  <a:lnTo>
                    <a:pt x="236" y="193"/>
                  </a:lnTo>
                  <a:lnTo>
                    <a:pt x="237" y="192"/>
                  </a:lnTo>
                  <a:lnTo>
                    <a:pt x="237" y="192"/>
                  </a:lnTo>
                  <a:close/>
                  <a:moveTo>
                    <a:pt x="40" y="295"/>
                  </a:moveTo>
                  <a:lnTo>
                    <a:pt x="40" y="295"/>
                  </a:lnTo>
                  <a:lnTo>
                    <a:pt x="40" y="297"/>
                  </a:lnTo>
                  <a:lnTo>
                    <a:pt x="40" y="297"/>
                  </a:lnTo>
                  <a:lnTo>
                    <a:pt x="40" y="297"/>
                  </a:lnTo>
                  <a:lnTo>
                    <a:pt x="40" y="295"/>
                  </a:lnTo>
                  <a:lnTo>
                    <a:pt x="40" y="295"/>
                  </a:lnTo>
                  <a:lnTo>
                    <a:pt x="40" y="295"/>
                  </a:lnTo>
                  <a:lnTo>
                    <a:pt x="40" y="295"/>
                  </a:lnTo>
                  <a:close/>
                  <a:moveTo>
                    <a:pt x="109" y="244"/>
                  </a:moveTo>
                  <a:lnTo>
                    <a:pt x="109" y="244"/>
                  </a:lnTo>
                  <a:lnTo>
                    <a:pt x="109" y="246"/>
                  </a:lnTo>
                  <a:lnTo>
                    <a:pt x="109" y="246"/>
                  </a:lnTo>
                  <a:lnTo>
                    <a:pt x="109" y="244"/>
                  </a:lnTo>
                  <a:lnTo>
                    <a:pt x="109" y="244"/>
                  </a:lnTo>
                  <a:close/>
                  <a:moveTo>
                    <a:pt x="260" y="58"/>
                  </a:moveTo>
                  <a:lnTo>
                    <a:pt x="260" y="58"/>
                  </a:lnTo>
                  <a:lnTo>
                    <a:pt x="261" y="57"/>
                  </a:lnTo>
                  <a:lnTo>
                    <a:pt x="261" y="57"/>
                  </a:lnTo>
                  <a:lnTo>
                    <a:pt x="260" y="58"/>
                  </a:lnTo>
                  <a:lnTo>
                    <a:pt x="260" y="58"/>
                  </a:lnTo>
                  <a:close/>
                  <a:moveTo>
                    <a:pt x="244" y="148"/>
                  </a:moveTo>
                  <a:lnTo>
                    <a:pt x="244" y="148"/>
                  </a:lnTo>
                  <a:lnTo>
                    <a:pt x="243" y="148"/>
                  </a:lnTo>
                  <a:lnTo>
                    <a:pt x="243" y="148"/>
                  </a:lnTo>
                  <a:lnTo>
                    <a:pt x="243" y="149"/>
                  </a:lnTo>
                  <a:lnTo>
                    <a:pt x="243" y="149"/>
                  </a:lnTo>
                  <a:lnTo>
                    <a:pt x="243" y="149"/>
                  </a:lnTo>
                  <a:lnTo>
                    <a:pt x="243" y="149"/>
                  </a:lnTo>
                  <a:lnTo>
                    <a:pt x="244" y="148"/>
                  </a:lnTo>
                  <a:lnTo>
                    <a:pt x="244" y="148"/>
                  </a:lnTo>
                  <a:close/>
                  <a:moveTo>
                    <a:pt x="85" y="236"/>
                  </a:moveTo>
                  <a:lnTo>
                    <a:pt x="85" y="236"/>
                  </a:lnTo>
                  <a:lnTo>
                    <a:pt x="84" y="237"/>
                  </a:lnTo>
                  <a:lnTo>
                    <a:pt x="84" y="237"/>
                  </a:lnTo>
                  <a:lnTo>
                    <a:pt x="85" y="237"/>
                  </a:lnTo>
                  <a:lnTo>
                    <a:pt x="85" y="236"/>
                  </a:lnTo>
                  <a:lnTo>
                    <a:pt x="85" y="236"/>
                  </a:lnTo>
                  <a:close/>
                  <a:moveTo>
                    <a:pt x="318" y="86"/>
                  </a:moveTo>
                  <a:lnTo>
                    <a:pt x="318" y="86"/>
                  </a:lnTo>
                  <a:lnTo>
                    <a:pt x="318" y="88"/>
                  </a:lnTo>
                  <a:lnTo>
                    <a:pt x="318" y="88"/>
                  </a:lnTo>
                  <a:lnTo>
                    <a:pt x="319" y="88"/>
                  </a:lnTo>
                  <a:lnTo>
                    <a:pt x="319" y="88"/>
                  </a:lnTo>
                  <a:lnTo>
                    <a:pt x="318" y="86"/>
                  </a:lnTo>
                  <a:lnTo>
                    <a:pt x="318" y="86"/>
                  </a:lnTo>
                  <a:close/>
                  <a:moveTo>
                    <a:pt x="302" y="15"/>
                  </a:moveTo>
                  <a:lnTo>
                    <a:pt x="302" y="15"/>
                  </a:lnTo>
                  <a:lnTo>
                    <a:pt x="302" y="15"/>
                  </a:lnTo>
                  <a:lnTo>
                    <a:pt x="302" y="15"/>
                  </a:lnTo>
                  <a:lnTo>
                    <a:pt x="301" y="15"/>
                  </a:lnTo>
                  <a:lnTo>
                    <a:pt x="301" y="15"/>
                  </a:lnTo>
                  <a:lnTo>
                    <a:pt x="301" y="15"/>
                  </a:lnTo>
                  <a:lnTo>
                    <a:pt x="301" y="15"/>
                  </a:lnTo>
                  <a:lnTo>
                    <a:pt x="302" y="15"/>
                  </a:lnTo>
                  <a:lnTo>
                    <a:pt x="302" y="15"/>
                  </a:lnTo>
                  <a:close/>
                  <a:moveTo>
                    <a:pt x="150" y="243"/>
                  </a:moveTo>
                  <a:lnTo>
                    <a:pt x="150" y="243"/>
                  </a:lnTo>
                  <a:lnTo>
                    <a:pt x="152" y="244"/>
                  </a:lnTo>
                  <a:lnTo>
                    <a:pt x="152" y="244"/>
                  </a:lnTo>
                  <a:lnTo>
                    <a:pt x="152" y="243"/>
                  </a:lnTo>
                  <a:lnTo>
                    <a:pt x="150" y="243"/>
                  </a:lnTo>
                  <a:lnTo>
                    <a:pt x="150" y="243"/>
                  </a:lnTo>
                  <a:close/>
                  <a:moveTo>
                    <a:pt x="109" y="258"/>
                  </a:moveTo>
                  <a:lnTo>
                    <a:pt x="109" y="258"/>
                  </a:lnTo>
                  <a:lnTo>
                    <a:pt x="109" y="260"/>
                  </a:lnTo>
                  <a:lnTo>
                    <a:pt x="109" y="260"/>
                  </a:lnTo>
                  <a:lnTo>
                    <a:pt x="109" y="260"/>
                  </a:lnTo>
                  <a:lnTo>
                    <a:pt x="109" y="258"/>
                  </a:lnTo>
                  <a:lnTo>
                    <a:pt x="109" y="258"/>
                  </a:lnTo>
                  <a:close/>
                  <a:moveTo>
                    <a:pt x="285" y="82"/>
                  </a:moveTo>
                  <a:lnTo>
                    <a:pt x="285" y="82"/>
                  </a:lnTo>
                  <a:lnTo>
                    <a:pt x="285" y="82"/>
                  </a:lnTo>
                  <a:lnTo>
                    <a:pt x="285" y="82"/>
                  </a:lnTo>
                  <a:lnTo>
                    <a:pt x="285" y="82"/>
                  </a:lnTo>
                  <a:lnTo>
                    <a:pt x="285" y="82"/>
                  </a:lnTo>
                  <a:lnTo>
                    <a:pt x="285" y="82"/>
                  </a:lnTo>
                  <a:lnTo>
                    <a:pt x="285" y="82"/>
                  </a:lnTo>
                  <a:lnTo>
                    <a:pt x="285" y="82"/>
                  </a:lnTo>
                  <a:close/>
                  <a:moveTo>
                    <a:pt x="72" y="278"/>
                  </a:moveTo>
                  <a:lnTo>
                    <a:pt x="72" y="278"/>
                  </a:lnTo>
                  <a:lnTo>
                    <a:pt x="72" y="278"/>
                  </a:lnTo>
                  <a:lnTo>
                    <a:pt x="72" y="278"/>
                  </a:lnTo>
                  <a:lnTo>
                    <a:pt x="72" y="278"/>
                  </a:lnTo>
                  <a:lnTo>
                    <a:pt x="72" y="278"/>
                  </a:lnTo>
                  <a:close/>
                  <a:moveTo>
                    <a:pt x="65" y="338"/>
                  </a:moveTo>
                  <a:lnTo>
                    <a:pt x="65" y="338"/>
                  </a:lnTo>
                  <a:lnTo>
                    <a:pt x="64" y="338"/>
                  </a:lnTo>
                  <a:lnTo>
                    <a:pt x="64" y="338"/>
                  </a:lnTo>
                  <a:lnTo>
                    <a:pt x="65" y="338"/>
                  </a:lnTo>
                  <a:lnTo>
                    <a:pt x="65" y="338"/>
                  </a:lnTo>
                  <a:close/>
                  <a:moveTo>
                    <a:pt x="238" y="72"/>
                  </a:moveTo>
                  <a:lnTo>
                    <a:pt x="238" y="72"/>
                  </a:lnTo>
                  <a:lnTo>
                    <a:pt x="238" y="72"/>
                  </a:lnTo>
                  <a:lnTo>
                    <a:pt x="238" y="72"/>
                  </a:lnTo>
                  <a:lnTo>
                    <a:pt x="237" y="71"/>
                  </a:lnTo>
                  <a:lnTo>
                    <a:pt x="237" y="71"/>
                  </a:lnTo>
                  <a:lnTo>
                    <a:pt x="237" y="72"/>
                  </a:lnTo>
                  <a:lnTo>
                    <a:pt x="237" y="72"/>
                  </a:lnTo>
                  <a:lnTo>
                    <a:pt x="238" y="72"/>
                  </a:lnTo>
                  <a:lnTo>
                    <a:pt x="238" y="72"/>
                  </a:lnTo>
                  <a:close/>
                  <a:moveTo>
                    <a:pt x="301" y="51"/>
                  </a:moveTo>
                  <a:lnTo>
                    <a:pt x="301" y="51"/>
                  </a:lnTo>
                  <a:lnTo>
                    <a:pt x="302" y="51"/>
                  </a:lnTo>
                  <a:lnTo>
                    <a:pt x="302" y="49"/>
                  </a:lnTo>
                  <a:lnTo>
                    <a:pt x="302" y="49"/>
                  </a:lnTo>
                  <a:lnTo>
                    <a:pt x="301" y="51"/>
                  </a:lnTo>
                  <a:lnTo>
                    <a:pt x="301" y="51"/>
                  </a:lnTo>
                  <a:close/>
                  <a:moveTo>
                    <a:pt x="45" y="334"/>
                  </a:moveTo>
                  <a:lnTo>
                    <a:pt x="45" y="334"/>
                  </a:lnTo>
                  <a:lnTo>
                    <a:pt x="45" y="334"/>
                  </a:lnTo>
                  <a:lnTo>
                    <a:pt x="45" y="334"/>
                  </a:lnTo>
                  <a:lnTo>
                    <a:pt x="45" y="335"/>
                  </a:lnTo>
                  <a:lnTo>
                    <a:pt x="45" y="335"/>
                  </a:lnTo>
                  <a:lnTo>
                    <a:pt x="45" y="334"/>
                  </a:lnTo>
                  <a:lnTo>
                    <a:pt x="45" y="334"/>
                  </a:lnTo>
                  <a:close/>
                  <a:moveTo>
                    <a:pt x="308" y="76"/>
                  </a:moveTo>
                  <a:lnTo>
                    <a:pt x="308" y="76"/>
                  </a:lnTo>
                  <a:lnTo>
                    <a:pt x="308" y="76"/>
                  </a:lnTo>
                  <a:lnTo>
                    <a:pt x="308" y="76"/>
                  </a:lnTo>
                  <a:lnTo>
                    <a:pt x="308" y="76"/>
                  </a:lnTo>
                  <a:lnTo>
                    <a:pt x="308" y="76"/>
                  </a:lnTo>
                  <a:lnTo>
                    <a:pt x="308" y="76"/>
                  </a:lnTo>
                  <a:lnTo>
                    <a:pt x="308" y="76"/>
                  </a:lnTo>
                  <a:lnTo>
                    <a:pt x="308" y="76"/>
                  </a:lnTo>
                  <a:lnTo>
                    <a:pt x="308" y="76"/>
                  </a:lnTo>
                  <a:lnTo>
                    <a:pt x="308" y="76"/>
                  </a:lnTo>
                  <a:lnTo>
                    <a:pt x="308" y="76"/>
                  </a:lnTo>
                  <a:close/>
                  <a:moveTo>
                    <a:pt x="256" y="173"/>
                  </a:moveTo>
                  <a:lnTo>
                    <a:pt x="256" y="173"/>
                  </a:lnTo>
                  <a:lnTo>
                    <a:pt x="256" y="173"/>
                  </a:lnTo>
                  <a:lnTo>
                    <a:pt x="256" y="173"/>
                  </a:lnTo>
                  <a:lnTo>
                    <a:pt x="256" y="175"/>
                  </a:lnTo>
                  <a:lnTo>
                    <a:pt x="256" y="175"/>
                  </a:lnTo>
                  <a:lnTo>
                    <a:pt x="256" y="175"/>
                  </a:lnTo>
                  <a:lnTo>
                    <a:pt x="256" y="175"/>
                  </a:lnTo>
                  <a:lnTo>
                    <a:pt x="256" y="173"/>
                  </a:lnTo>
                  <a:lnTo>
                    <a:pt x="256" y="173"/>
                  </a:lnTo>
                  <a:close/>
                  <a:moveTo>
                    <a:pt x="40" y="328"/>
                  </a:moveTo>
                  <a:lnTo>
                    <a:pt x="40" y="328"/>
                  </a:lnTo>
                  <a:lnTo>
                    <a:pt x="41" y="328"/>
                  </a:lnTo>
                  <a:lnTo>
                    <a:pt x="41" y="328"/>
                  </a:lnTo>
                  <a:lnTo>
                    <a:pt x="40" y="328"/>
                  </a:lnTo>
                  <a:lnTo>
                    <a:pt x="40" y="328"/>
                  </a:lnTo>
                  <a:lnTo>
                    <a:pt x="40" y="328"/>
                  </a:lnTo>
                  <a:lnTo>
                    <a:pt x="40" y="328"/>
                  </a:lnTo>
                  <a:lnTo>
                    <a:pt x="40" y="328"/>
                  </a:lnTo>
                  <a:lnTo>
                    <a:pt x="40" y="328"/>
                  </a:lnTo>
                  <a:close/>
                  <a:moveTo>
                    <a:pt x="85" y="250"/>
                  </a:moveTo>
                  <a:lnTo>
                    <a:pt x="85" y="250"/>
                  </a:lnTo>
                  <a:lnTo>
                    <a:pt x="84" y="250"/>
                  </a:lnTo>
                  <a:lnTo>
                    <a:pt x="85" y="251"/>
                  </a:lnTo>
                  <a:lnTo>
                    <a:pt x="85" y="251"/>
                  </a:lnTo>
                  <a:lnTo>
                    <a:pt x="85" y="250"/>
                  </a:lnTo>
                  <a:lnTo>
                    <a:pt x="85" y="250"/>
                  </a:lnTo>
                  <a:close/>
                  <a:moveTo>
                    <a:pt x="116" y="226"/>
                  </a:moveTo>
                  <a:lnTo>
                    <a:pt x="116" y="226"/>
                  </a:lnTo>
                  <a:lnTo>
                    <a:pt x="116" y="226"/>
                  </a:lnTo>
                  <a:lnTo>
                    <a:pt x="116" y="226"/>
                  </a:lnTo>
                  <a:lnTo>
                    <a:pt x="116" y="226"/>
                  </a:lnTo>
                  <a:lnTo>
                    <a:pt x="116" y="226"/>
                  </a:lnTo>
                  <a:lnTo>
                    <a:pt x="116" y="226"/>
                  </a:lnTo>
                  <a:close/>
                  <a:moveTo>
                    <a:pt x="79" y="221"/>
                  </a:moveTo>
                  <a:lnTo>
                    <a:pt x="79" y="221"/>
                  </a:lnTo>
                  <a:lnTo>
                    <a:pt x="81" y="221"/>
                  </a:lnTo>
                  <a:lnTo>
                    <a:pt x="81" y="221"/>
                  </a:lnTo>
                  <a:lnTo>
                    <a:pt x="81" y="221"/>
                  </a:lnTo>
                  <a:lnTo>
                    <a:pt x="81" y="221"/>
                  </a:lnTo>
                  <a:lnTo>
                    <a:pt x="79" y="221"/>
                  </a:lnTo>
                  <a:lnTo>
                    <a:pt x="79" y="221"/>
                  </a:lnTo>
                  <a:lnTo>
                    <a:pt x="79" y="221"/>
                  </a:lnTo>
                  <a:lnTo>
                    <a:pt x="79" y="221"/>
                  </a:lnTo>
                  <a:close/>
                  <a:moveTo>
                    <a:pt x="61" y="283"/>
                  </a:moveTo>
                  <a:lnTo>
                    <a:pt x="61" y="283"/>
                  </a:lnTo>
                  <a:lnTo>
                    <a:pt x="61" y="283"/>
                  </a:lnTo>
                  <a:lnTo>
                    <a:pt x="61" y="283"/>
                  </a:lnTo>
                  <a:lnTo>
                    <a:pt x="61" y="284"/>
                  </a:lnTo>
                  <a:lnTo>
                    <a:pt x="61" y="284"/>
                  </a:lnTo>
                  <a:lnTo>
                    <a:pt x="61" y="284"/>
                  </a:lnTo>
                  <a:lnTo>
                    <a:pt x="61" y="284"/>
                  </a:lnTo>
                  <a:lnTo>
                    <a:pt x="61" y="283"/>
                  </a:lnTo>
                  <a:lnTo>
                    <a:pt x="61" y="283"/>
                  </a:lnTo>
                  <a:close/>
                  <a:moveTo>
                    <a:pt x="160" y="236"/>
                  </a:moveTo>
                  <a:lnTo>
                    <a:pt x="160" y="236"/>
                  </a:lnTo>
                  <a:lnTo>
                    <a:pt x="160" y="236"/>
                  </a:lnTo>
                  <a:lnTo>
                    <a:pt x="160" y="236"/>
                  </a:lnTo>
                  <a:lnTo>
                    <a:pt x="160" y="234"/>
                  </a:lnTo>
                  <a:lnTo>
                    <a:pt x="160" y="234"/>
                  </a:lnTo>
                  <a:lnTo>
                    <a:pt x="160" y="236"/>
                  </a:lnTo>
                  <a:lnTo>
                    <a:pt x="160" y="236"/>
                  </a:lnTo>
                  <a:lnTo>
                    <a:pt x="160" y="236"/>
                  </a:lnTo>
                  <a:lnTo>
                    <a:pt x="160" y="236"/>
                  </a:lnTo>
                  <a:close/>
                  <a:moveTo>
                    <a:pt x="229" y="177"/>
                  </a:moveTo>
                  <a:lnTo>
                    <a:pt x="229" y="177"/>
                  </a:lnTo>
                  <a:lnTo>
                    <a:pt x="230" y="177"/>
                  </a:lnTo>
                  <a:lnTo>
                    <a:pt x="230" y="177"/>
                  </a:lnTo>
                  <a:lnTo>
                    <a:pt x="230" y="177"/>
                  </a:lnTo>
                  <a:lnTo>
                    <a:pt x="230" y="177"/>
                  </a:lnTo>
                  <a:lnTo>
                    <a:pt x="230" y="177"/>
                  </a:lnTo>
                  <a:lnTo>
                    <a:pt x="230" y="177"/>
                  </a:lnTo>
                  <a:lnTo>
                    <a:pt x="229" y="177"/>
                  </a:lnTo>
                  <a:lnTo>
                    <a:pt x="229" y="177"/>
                  </a:lnTo>
                  <a:close/>
                  <a:moveTo>
                    <a:pt x="290" y="89"/>
                  </a:moveTo>
                  <a:lnTo>
                    <a:pt x="290" y="89"/>
                  </a:lnTo>
                  <a:lnTo>
                    <a:pt x="290" y="89"/>
                  </a:lnTo>
                  <a:lnTo>
                    <a:pt x="290" y="89"/>
                  </a:lnTo>
                  <a:lnTo>
                    <a:pt x="290" y="89"/>
                  </a:lnTo>
                  <a:lnTo>
                    <a:pt x="290" y="89"/>
                  </a:lnTo>
                  <a:lnTo>
                    <a:pt x="290" y="89"/>
                  </a:lnTo>
                  <a:lnTo>
                    <a:pt x="290" y="89"/>
                  </a:lnTo>
                  <a:lnTo>
                    <a:pt x="290" y="89"/>
                  </a:lnTo>
                  <a:lnTo>
                    <a:pt x="290" y="89"/>
                  </a:lnTo>
                  <a:close/>
                  <a:moveTo>
                    <a:pt x="112" y="206"/>
                  </a:moveTo>
                  <a:lnTo>
                    <a:pt x="112" y="206"/>
                  </a:lnTo>
                  <a:lnTo>
                    <a:pt x="112" y="206"/>
                  </a:lnTo>
                  <a:lnTo>
                    <a:pt x="112" y="206"/>
                  </a:lnTo>
                  <a:lnTo>
                    <a:pt x="111" y="206"/>
                  </a:lnTo>
                  <a:lnTo>
                    <a:pt x="111" y="206"/>
                  </a:lnTo>
                  <a:lnTo>
                    <a:pt x="111" y="207"/>
                  </a:lnTo>
                  <a:lnTo>
                    <a:pt x="111" y="207"/>
                  </a:lnTo>
                  <a:lnTo>
                    <a:pt x="112" y="206"/>
                  </a:lnTo>
                  <a:lnTo>
                    <a:pt x="112" y="206"/>
                  </a:lnTo>
                  <a:close/>
                  <a:moveTo>
                    <a:pt x="334" y="101"/>
                  </a:moveTo>
                  <a:lnTo>
                    <a:pt x="334" y="101"/>
                  </a:lnTo>
                  <a:lnTo>
                    <a:pt x="334" y="101"/>
                  </a:lnTo>
                  <a:lnTo>
                    <a:pt x="334" y="101"/>
                  </a:lnTo>
                  <a:lnTo>
                    <a:pt x="334" y="99"/>
                  </a:lnTo>
                  <a:lnTo>
                    <a:pt x="334" y="99"/>
                  </a:lnTo>
                  <a:lnTo>
                    <a:pt x="334" y="99"/>
                  </a:lnTo>
                  <a:lnTo>
                    <a:pt x="334" y="99"/>
                  </a:lnTo>
                  <a:lnTo>
                    <a:pt x="334" y="101"/>
                  </a:lnTo>
                  <a:lnTo>
                    <a:pt x="334" y="101"/>
                  </a:lnTo>
                  <a:close/>
                  <a:moveTo>
                    <a:pt x="75" y="183"/>
                  </a:moveTo>
                  <a:lnTo>
                    <a:pt x="75" y="183"/>
                  </a:lnTo>
                  <a:lnTo>
                    <a:pt x="75" y="183"/>
                  </a:lnTo>
                  <a:lnTo>
                    <a:pt x="75" y="183"/>
                  </a:lnTo>
                  <a:lnTo>
                    <a:pt x="76" y="183"/>
                  </a:lnTo>
                  <a:lnTo>
                    <a:pt x="76" y="183"/>
                  </a:lnTo>
                  <a:lnTo>
                    <a:pt x="76" y="182"/>
                  </a:lnTo>
                  <a:lnTo>
                    <a:pt x="76" y="182"/>
                  </a:lnTo>
                  <a:lnTo>
                    <a:pt x="75" y="183"/>
                  </a:lnTo>
                  <a:lnTo>
                    <a:pt x="75" y="183"/>
                  </a:lnTo>
                  <a:close/>
                  <a:moveTo>
                    <a:pt x="72" y="186"/>
                  </a:moveTo>
                  <a:lnTo>
                    <a:pt x="72" y="186"/>
                  </a:lnTo>
                  <a:lnTo>
                    <a:pt x="72" y="186"/>
                  </a:lnTo>
                  <a:lnTo>
                    <a:pt x="72" y="186"/>
                  </a:lnTo>
                  <a:lnTo>
                    <a:pt x="72" y="184"/>
                  </a:lnTo>
                  <a:lnTo>
                    <a:pt x="72" y="184"/>
                  </a:lnTo>
                  <a:lnTo>
                    <a:pt x="72" y="186"/>
                  </a:lnTo>
                  <a:lnTo>
                    <a:pt x="72" y="186"/>
                  </a:lnTo>
                  <a:close/>
                </a:path>
              </a:pathLst>
            </a:custGeom>
            <a:solidFill>
              <a:srgbClr val="FFFFFF"/>
            </a:solidFill>
            <a:ln>
              <a:noFill/>
            </a:ln>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grpSp>
      <p:grpSp>
        <p:nvGrpSpPr>
          <p:cNvPr id="18" name="组合 17"/>
          <p:cNvGrpSpPr/>
          <p:nvPr/>
        </p:nvGrpSpPr>
        <p:grpSpPr>
          <a:xfrm>
            <a:off x="10916859" y="5528273"/>
            <a:ext cx="1045361" cy="996691"/>
            <a:chOff x="4256088" y="1033463"/>
            <a:chExt cx="784225" cy="747713"/>
          </a:xfrm>
        </p:grpSpPr>
        <p:sp>
          <p:nvSpPr>
            <p:cNvPr id="19" name="Freeform 102"/>
            <p:cNvSpPr>
              <a:spLocks/>
            </p:cNvSpPr>
            <p:nvPr/>
          </p:nvSpPr>
          <p:spPr bwMode="auto">
            <a:xfrm>
              <a:off x="4311651" y="1282700"/>
              <a:ext cx="34925" cy="166688"/>
            </a:xfrm>
            <a:custGeom>
              <a:avLst/>
              <a:gdLst/>
              <a:ahLst/>
              <a:cxnLst>
                <a:cxn ang="0">
                  <a:pos x="48" y="21"/>
                </a:cxn>
                <a:cxn ang="0">
                  <a:pos x="48" y="21"/>
                </a:cxn>
                <a:cxn ang="0">
                  <a:pos x="39" y="33"/>
                </a:cxn>
                <a:cxn ang="0">
                  <a:pos x="30" y="48"/>
                </a:cxn>
                <a:cxn ang="0">
                  <a:pos x="24" y="63"/>
                </a:cxn>
                <a:cxn ang="0">
                  <a:pos x="18" y="80"/>
                </a:cxn>
                <a:cxn ang="0">
                  <a:pos x="14" y="98"/>
                </a:cxn>
                <a:cxn ang="0">
                  <a:pos x="11" y="116"/>
                </a:cxn>
                <a:cxn ang="0">
                  <a:pos x="10" y="135"/>
                </a:cxn>
                <a:cxn ang="0">
                  <a:pos x="9" y="154"/>
                </a:cxn>
                <a:cxn ang="0">
                  <a:pos x="9" y="174"/>
                </a:cxn>
                <a:cxn ang="0">
                  <a:pos x="10" y="194"/>
                </a:cxn>
                <a:cxn ang="0">
                  <a:pos x="13" y="235"/>
                </a:cxn>
                <a:cxn ang="0">
                  <a:pos x="21" y="315"/>
                </a:cxn>
                <a:cxn ang="0">
                  <a:pos x="21" y="315"/>
                </a:cxn>
                <a:cxn ang="0">
                  <a:pos x="17" y="301"/>
                </a:cxn>
                <a:cxn ang="0">
                  <a:pos x="14" y="285"/>
                </a:cxn>
                <a:cxn ang="0">
                  <a:pos x="10" y="268"/>
                </a:cxn>
                <a:cxn ang="0">
                  <a:pos x="6" y="250"/>
                </a:cxn>
                <a:cxn ang="0">
                  <a:pos x="4" y="230"/>
                </a:cxn>
                <a:cxn ang="0">
                  <a:pos x="2" y="210"/>
                </a:cxn>
                <a:cxn ang="0">
                  <a:pos x="0" y="190"/>
                </a:cxn>
                <a:cxn ang="0">
                  <a:pos x="0" y="169"/>
                </a:cxn>
                <a:cxn ang="0">
                  <a:pos x="0" y="149"/>
                </a:cxn>
                <a:cxn ang="0">
                  <a:pos x="0" y="129"/>
                </a:cxn>
                <a:cxn ang="0">
                  <a:pos x="2" y="109"/>
                </a:cxn>
                <a:cxn ang="0">
                  <a:pos x="5" y="90"/>
                </a:cxn>
                <a:cxn ang="0">
                  <a:pos x="9" y="73"/>
                </a:cxn>
                <a:cxn ang="0">
                  <a:pos x="14" y="56"/>
                </a:cxn>
                <a:cxn ang="0">
                  <a:pos x="19" y="41"/>
                </a:cxn>
                <a:cxn ang="0">
                  <a:pos x="27" y="27"/>
                </a:cxn>
                <a:cxn ang="0">
                  <a:pos x="27" y="27"/>
                </a:cxn>
                <a:cxn ang="0">
                  <a:pos x="34" y="19"/>
                </a:cxn>
                <a:cxn ang="0">
                  <a:pos x="41" y="13"/>
                </a:cxn>
                <a:cxn ang="0">
                  <a:pos x="48" y="7"/>
                </a:cxn>
                <a:cxn ang="0">
                  <a:pos x="55" y="2"/>
                </a:cxn>
                <a:cxn ang="0">
                  <a:pos x="58" y="1"/>
                </a:cxn>
                <a:cxn ang="0">
                  <a:pos x="61" y="0"/>
                </a:cxn>
                <a:cxn ang="0">
                  <a:pos x="63" y="1"/>
                </a:cxn>
                <a:cxn ang="0">
                  <a:pos x="65" y="2"/>
                </a:cxn>
                <a:cxn ang="0">
                  <a:pos x="66" y="6"/>
                </a:cxn>
                <a:cxn ang="0">
                  <a:pos x="66" y="10"/>
                </a:cxn>
                <a:cxn ang="0">
                  <a:pos x="66" y="10"/>
                </a:cxn>
                <a:cxn ang="0">
                  <a:pos x="65" y="12"/>
                </a:cxn>
                <a:cxn ang="0">
                  <a:pos x="65" y="15"/>
                </a:cxn>
                <a:cxn ang="0">
                  <a:pos x="63" y="16"/>
                </a:cxn>
                <a:cxn ang="0">
                  <a:pos x="61" y="17"/>
                </a:cxn>
                <a:cxn ang="0">
                  <a:pos x="56" y="18"/>
                </a:cxn>
                <a:cxn ang="0">
                  <a:pos x="48" y="21"/>
                </a:cxn>
                <a:cxn ang="0">
                  <a:pos x="48" y="21"/>
                </a:cxn>
              </a:cxnLst>
              <a:rect l="0" t="0" r="r" b="b"/>
              <a:pathLst>
                <a:path w="66" h="315">
                  <a:moveTo>
                    <a:pt x="48" y="21"/>
                  </a:moveTo>
                  <a:lnTo>
                    <a:pt x="48" y="21"/>
                  </a:lnTo>
                  <a:lnTo>
                    <a:pt x="39" y="33"/>
                  </a:lnTo>
                  <a:lnTo>
                    <a:pt x="30" y="48"/>
                  </a:lnTo>
                  <a:lnTo>
                    <a:pt x="24" y="63"/>
                  </a:lnTo>
                  <a:lnTo>
                    <a:pt x="18" y="80"/>
                  </a:lnTo>
                  <a:lnTo>
                    <a:pt x="14" y="98"/>
                  </a:lnTo>
                  <a:lnTo>
                    <a:pt x="11" y="116"/>
                  </a:lnTo>
                  <a:lnTo>
                    <a:pt x="10" y="135"/>
                  </a:lnTo>
                  <a:lnTo>
                    <a:pt x="9" y="154"/>
                  </a:lnTo>
                  <a:lnTo>
                    <a:pt x="9" y="174"/>
                  </a:lnTo>
                  <a:lnTo>
                    <a:pt x="10" y="194"/>
                  </a:lnTo>
                  <a:lnTo>
                    <a:pt x="13" y="235"/>
                  </a:lnTo>
                  <a:lnTo>
                    <a:pt x="21" y="315"/>
                  </a:lnTo>
                  <a:lnTo>
                    <a:pt x="21" y="315"/>
                  </a:lnTo>
                  <a:lnTo>
                    <a:pt x="17" y="301"/>
                  </a:lnTo>
                  <a:lnTo>
                    <a:pt x="14" y="285"/>
                  </a:lnTo>
                  <a:lnTo>
                    <a:pt x="10" y="268"/>
                  </a:lnTo>
                  <a:lnTo>
                    <a:pt x="6" y="250"/>
                  </a:lnTo>
                  <a:lnTo>
                    <a:pt x="4" y="230"/>
                  </a:lnTo>
                  <a:lnTo>
                    <a:pt x="2" y="210"/>
                  </a:lnTo>
                  <a:lnTo>
                    <a:pt x="0" y="190"/>
                  </a:lnTo>
                  <a:lnTo>
                    <a:pt x="0" y="169"/>
                  </a:lnTo>
                  <a:lnTo>
                    <a:pt x="0" y="149"/>
                  </a:lnTo>
                  <a:lnTo>
                    <a:pt x="0" y="129"/>
                  </a:lnTo>
                  <a:lnTo>
                    <a:pt x="2" y="109"/>
                  </a:lnTo>
                  <a:lnTo>
                    <a:pt x="5" y="90"/>
                  </a:lnTo>
                  <a:lnTo>
                    <a:pt x="9" y="73"/>
                  </a:lnTo>
                  <a:lnTo>
                    <a:pt x="14" y="56"/>
                  </a:lnTo>
                  <a:lnTo>
                    <a:pt x="19" y="41"/>
                  </a:lnTo>
                  <a:lnTo>
                    <a:pt x="27" y="27"/>
                  </a:lnTo>
                  <a:lnTo>
                    <a:pt x="27" y="27"/>
                  </a:lnTo>
                  <a:lnTo>
                    <a:pt x="34" y="19"/>
                  </a:lnTo>
                  <a:lnTo>
                    <a:pt x="41" y="13"/>
                  </a:lnTo>
                  <a:lnTo>
                    <a:pt x="48" y="7"/>
                  </a:lnTo>
                  <a:lnTo>
                    <a:pt x="55" y="2"/>
                  </a:lnTo>
                  <a:lnTo>
                    <a:pt x="58" y="1"/>
                  </a:lnTo>
                  <a:lnTo>
                    <a:pt x="61" y="0"/>
                  </a:lnTo>
                  <a:lnTo>
                    <a:pt x="63" y="1"/>
                  </a:lnTo>
                  <a:lnTo>
                    <a:pt x="65" y="2"/>
                  </a:lnTo>
                  <a:lnTo>
                    <a:pt x="66" y="6"/>
                  </a:lnTo>
                  <a:lnTo>
                    <a:pt x="66" y="10"/>
                  </a:lnTo>
                  <a:lnTo>
                    <a:pt x="66" y="10"/>
                  </a:lnTo>
                  <a:lnTo>
                    <a:pt x="65" y="12"/>
                  </a:lnTo>
                  <a:lnTo>
                    <a:pt x="65" y="15"/>
                  </a:lnTo>
                  <a:lnTo>
                    <a:pt x="63" y="16"/>
                  </a:lnTo>
                  <a:lnTo>
                    <a:pt x="61" y="17"/>
                  </a:lnTo>
                  <a:lnTo>
                    <a:pt x="56" y="18"/>
                  </a:lnTo>
                  <a:lnTo>
                    <a:pt x="48" y="21"/>
                  </a:lnTo>
                  <a:lnTo>
                    <a:pt x="48" y="2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0" name="Freeform 103"/>
            <p:cNvSpPr>
              <a:spLocks noEditPoints="1"/>
            </p:cNvSpPr>
            <p:nvPr/>
          </p:nvSpPr>
          <p:spPr bwMode="auto">
            <a:xfrm>
              <a:off x="4733926" y="1322388"/>
              <a:ext cx="74613" cy="80963"/>
            </a:xfrm>
            <a:custGeom>
              <a:avLst/>
              <a:gdLst/>
              <a:ahLst/>
              <a:cxnLst>
                <a:cxn ang="0">
                  <a:pos x="38" y="0"/>
                </a:cxn>
                <a:cxn ang="0">
                  <a:pos x="66" y="9"/>
                </a:cxn>
                <a:cxn ang="0">
                  <a:pos x="90" y="23"/>
                </a:cxn>
                <a:cxn ang="0">
                  <a:pos x="111" y="42"/>
                </a:cxn>
                <a:cxn ang="0">
                  <a:pos x="127" y="64"/>
                </a:cxn>
                <a:cxn ang="0">
                  <a:pos x="129" y="73"/>
                </a:cxn>
                <a:cxn ang="0">
                  <a:pos x="137" y="98"/>
                </a:cxn>
                <a:cxn ang="0">
                  <a:pos x="141" y="114"/>
                </a:cxn>
                <a:cxn ang="0">
                  <a:pos x="138" y="130"/>
                </a:cxn>
                <a:cxn ang="0">
                  <a:pos x="135" y="135"/>
                </a:cxn>
                <a:cxn ang="0">
                  <a:pos x="124" y="144"/>
                </a:cxn>
                <a:cxn ang="0">
                  <a:pos x="109" y="150"/>
                </a:cxn>
                <a:cxn ang="0">
                  <a:pos x="95" y="153"/>
                </a:cxn>
                <a:cxn ang="0">
                  <a:pos x="91" y="153"/>
                </a:cxn>
                <a:cxn ang="0">
                  <a:pos x="78" y="149"/>
                </a:cxn>
                <a:cxn ang="0">
                  <a:pos x="48" y="130"/>
                </a:cxn>
                <a:cxn ang="0">
                  <a:pos x="35" y="118"/>
                </a:cxn>
                <a:cxn ang="0">
                  <a:pos x="24" y="104"/>
                </a:cxn>
                <a:cxn ang="0">
                  <a:pos x="10" y="75"/>
                </a:cxn>
                <a:cxn ang="0">
                  <a:pos x="7" y="60"/>
                </a:cxn>
                <a:cxn ang="0">
                  <a:pos x="3" y="48"/>
                </a:cxn>
                <a:cxn ang="0">
                  <a:pos x="0" y="41"/>
                </a:cxn>
                <a:cxn ang="0">
                  <a:pos x="0" y="37"/>
                </a:cxn>
                <a:cxn ang="0">
                  <a:pos x="5" y="20"/>
                </a:cxn>
                <a:cxn ang="0">
                  <a:pos x="18" y="2"/>
                </a:cxn>
                <a:cxn ang="0">
                  <a:pos x="23" y="3"/>
                </a:cxn>
                <a:cxn ang="0">
                  <a:pos x="32" y="0"/>
                </a:cxn>
                <a:cxn ang="0">
                  <a:pos x="38" y="0"/>
                </a:cxn>
                <a:cxn ang="0">
                  <a:pos x="24" y="24"/>
                </a:cxn>
                <a:cxn ang="0">
                  <a:pos x="21" y="39"/>
                </a:cxn>
                <a:cxn ang="0">
                  <a:pos x="23" y="57"/>
                </a:cxn>
                <a:cxn ang="0">
                  <a:pos x="30" y="76"/>
                </a:cxn>
                <a:cxn ang="0">
                  <a:pos x="40" y="94"/>
                </a:cxn>
                <a:cxn ang="0">
                  <a:pos x="53" y="110"/>
                </a:cxn>
                <a:cxn ang="0">
                  <a:pos x="68" y="123"/>
                </a:cxn>
                <a:cxn ang="0">
                  <a:pos x="85" y="131"/>
                </a:cxn>
                <a:cxn ang="0">
                  <a:pos x="103" y="132"/>
                </a:cxn>
                <a:cxn ang="0">
                  <a:pos x="90" y="98"/>
                </a:cxn>
                <a:cxn ang="0">
                  <a:pos x="74" y="65"/>
                </a:cxn>
                <a:cxn ang="0">
                  <a:pos x="58" y="45"/>
                </a:cxn>
                <a:cxn ang="0">
                  <a:pos x="46" y="34"/>
                </a:cxn>
                <a:cxn ang="0">
                  <a:pos x="32" y="26"/>
                </a:cxn>
                <a:cxn ang="0">
                  <a:pos x="24" y="24"/>
                </a:cxn>
                <a:cxn ang="0">
                  <a:pos x="113" y="118"/>
                </a:cxn>
                <a:cxn ang="0">
                  <a:pos x="114" y="104"/>
                </a:cxn>
                <a:cxn ang="0">
                  <a:pos x="112" y="89"/>
                </a:cxn>
                <a:cxn ang="0">
                  <a:pos x="100" y="61"/>
                </a:cxn>
                <a:cxn ang="0">
                  <a:pos x="82" y="39"/>
                </a:cxn>
                <a:cxn ang="0">
                  <a:pos x="70" y="31"/>
                </a:cxn>
                <a:cxn ang="0">
                  <a:pos x="59" y="27"/>
                </a:cxn>
                <a:cxn ang="0">
                  <a:pos x="67" y="37"/>
                </a:cxn>
                <a:cxn ang="0">
                  <a:pos x="82" y="57"/>
                </a:cxn>
                <a:cxn ang="0">
                  <a:pos x="101" y="93"/>
                </a:cxn>
                <a:cxn ang="0">
                  <a:pos x="113" y="118"/>
                </a:cxn>
              </a:cxnLst>
              <a:rect l="0" t="0" r="r" b="b"/>
              <a:pathLst>
                <a:path w="141" h="153">
                  <a:moveTo>
                    <a:pt x="38" y="0"/>
                  </a:moveTo>
                  <a:lnTo>
                    <a:pt x="38" y="0"/>
                  </a:lnTo>
                  <a:lnTo>
                    <a:pt x="52" y="3"/>
                  </a:lnTo>
                  <a:lnTo>
                    <a:pt x="66" y="9"/>
                  </a:lnTo>
                  <a:lnTo>
                    <a:pt x="78" y="15"/>
                  </a:lnTo>
                  <a:lnTo>
                    <a:pt x="90" y="23"/>
                  </a:lnTo>
                  <a:lnTo>
                    <a:pt x="101" y="32"/>
                  </a:lnTo>
                  <a:lnTo>
                    <a:pt x="111" y="42"/>
                  </a:lnTo>
                  <a:lnTo>
                    <a:pt x="120" y="53"/>
                  </a:lnTo>
                  <a:lnTo>
                    <a:pt x="127" y="64"/>
                  </a:lnTo>
                  <a:lnTo>
                    <a:pt x="127" y="64"/>
                  </a:lnTo>
                  <a:lnTo>
                    <a:pt x="129" y="73"/>
                  </a:lnTo>
                  <a:lnTo>
                    <a:pt x="131" y="82"/>
                  </a:lnTo>
                  <a:lnTo>
                    <a:pt x="137" y="98"/>
                  </a:lnTo>
                  <a:lnTo>
                    <a:pt x="140" y="105"/>
                  </a:lnTo>
                  <a:lnTo>
                    <a:pt x="141" y="114"/>
                  </a:lnTo>
                  <a:lnTo>
                    <a:pt x="141" y="121"/>
                  </a:lnTo>
                  <a:lnTo>
                    <a:pt x="138" y="130"/>
                  </a:lnTo>
                  <a:lnTo>
                    <a:pt x="138" y="130"/>
                  </a:lnTo>
                  <a:lnTo>
                    <a:pt x="135" y="135"/>
                  </a:lnTo>
                  <a:lnTo>
                    <a:pt x="130" y="140"/>
                  </a:lnTo>
                  <a:lnTo>
                    <a:pt x="124" y="144"/>
                  </a:lnTo>
                  <a:lnTo>
                    <a:pt x="116" y="148"/>
                  </a:lnTo>
                  <a:lnTo>
                    <a:pt x="109" y="150"/>
                  </a:lnTo>
                  <a:lnTo>
                    <a:pt x="101" y="152"/>
                  </a:lnTo>
                  <a:lnTo>
                    <a:pt x="95" y="153"/>
                  </a:lnTo>
                  <a:lnTo>
                    <a:pt x="91" y="153"/>
                  </a:lnTo>
                  <a:lnTo>
                    <a:pt x="91" y="153"/>
                  </a:lnTo>
                  <a:lnTo>
                    <a:pt x="84" y="152"/>
                  </a:lnTo>
                  <a:lnTo>
                    <a:pt x="78" y="149"/>
                  </a:lnTo>
                  <a:lnTo>
                    <a:pt x="63" y="140"/>
                  </a:lnTo>
                  <a:lnTo>
                    <a:pt x="48" y="130"/>
                  </a:lnTo>
                  <a:lnTo>
                    <a:pt x="42" y="123"/>
                  </a:lnTo>
                  <a:lnTo>
                    <a:pt x="35" y="118"/>
                  </a:lnTo>
                  <a:lnTo>
                    <a:pt x="35" y="118"/>
                  </a:lnTo>
                  <a:lnTo>
                    <a:pt x="24" y="104"/>
                  </a:lnTo>
                  <a:lnTo>
                    <a:pt x="17" y="90"/>
                  </a:lnTo>
                  <a:lnTo>
                    <a:pt x="10" y="75"/>
                  </a:lnTo>
                  <a:lnTo>
                    <a:pt x="7" y="60"/>
                  </a:lnTo>
                  <a:lnTo>
                    <a:pt x="7" y="60"/>
                  </a:lnTo>
                  <a:lnTo>
                    <a:pt x="5" y="55"/>
                  </a:lnTo>
                  <a:lnTo>
                    <a:pt x="3" y="48"/>
                  </a:lnTo>
                  <a:lnTo>
                    <a:pt x="1" y="44"/>
                  </a:lnTo>
                  <a:lnTo>
                    <a:pt x="0" y="41"/>
                  </a:lnTo>
                  <a:lnTo>
                    <a:pt x="0" y="41"/>
                  </a:lnTo>
                  <a:lnTo>
                    <a:pt x="0" y="37"/>
                  </a:lnTo>
                  <a:lnTo>
                    <a:pt x="1" y="31"/>
                  </a:lnTo>
                  <a:lnTo>
                    <a:pt x="5" y="20"/>
                  </a:lnTo>
                  <a:lnTo>
                    <a:pt x="12" y="11"/>
                  </a:lnTo>
                  <a:lnTo>
                    <a:pt x="18" y="2"/>
                  </a:lnTo>
                  <a:lnTo>
                    <a:pt x="18" y="2"/>
                  </a:lnTo>
                  <a:lnTo>
                    <a:pt x="23" y="3"/>
                  </a:lnTo>
                  <a:lnTo>
                    <a:pt x="28" y="2"/>
                  </a:lnTo>
                  <a:lnTo>
                    <a:pt x="32" y="0"/>
                  </a:lnTo>
                  <a:lnTo>
                    <a:pt x="38" y="0"/>
                  </a:lnTo>
                  <a:lnTo>
                    <a:pt x="38" y="0"/>
                  </a:lnTo>
                  <a:close/>
                  <a:moveTo>
                    <a:pt x="24" y="24"/>
                  </a:moveTo>
                  <a:lnTo>
                    <a:pt x="24" y="24"/>
                  </a:lnTo>
                  <a:lnTo>
                    <a:pt x="22" y="31"/>
                  </a:lnTo>
                  <a:lnTo>
                    <a:pt x="21" y="39"/>
                  </a:lnTo>
                  <a:lnTo>
                    <a:pt x="22" y="47"/>
                  </a:lnTo>
                  <a:lnTo>
                    <a:pt x="23" y="57"/>
                  </a:lnTo>
                  <a:lnTo>
                    <a:pt x="27" y="67"/>
                  </a:lnTo>
                  <a:lnTo>
                    <a:pt x="30" y="76"/>
                  </a:lnTo>
                  <a:lnTo>
                    <a:pt x="35" y="85"/>
                  </a:lnTo>
                  <a:lnTo>
                    <a:pt x="40" y="94"/>
                  </a:lnTo>
                  <a:lnTo>
                    <a:pt x="46" y="103"/>
                  </a:lnTo>
                  <a:lnTo>
                    <a:pt x="53" y="110"/>
                  </a:lnTo>
                  <a:lnTo>
                    <a:pt x="61" y="117"/>
                  </a:lnTo>
                  <a:lnTo>
                    <a:pt x="68" y="123"/>
                  </a:lnTo>
                  <a:lnTo>
                    <a:pt x="77" y="128"/>
                  </a:lnTo>
                  <a:lnTo>
                    <a:pt x="85" y="131"/>
                  </a:lnTo>
                  <a:lnTo>
                    <a:pt x="94" y="132"/>
                  </a:lnTo>
                  <a:lnTo>
                    <a:pt x="103" y="132"/>
                  </a:lnTo>
                  <a:lnTo>
                    <a:pt x="103" y="132"/>
                  </a:lnTo>
                  <a:lnTo>
                    <a:pt x="90" y="98"/>
                  </a:lnTo>
                  <a:lnTo>
                    <a:pt x="82" y="82"/>
                  </a:lnTo>
                  <a:lnTo>
                    <a:pt x="74" y="65"/>
                  </a:lnTo>
                  <a:lnTo>
                    <a:pt x="63" y="52"/>
                  </a:lnTo>
                  <a:lnTo>
                    <a:pt x="58" y="45"/>
                  </a:lnTo>
                  <a:lnTo>
                    <a:pt x="52" y="40"/>
                  </a:lnTo>
                  <a:lnTo>
                    <a:pt x="46" y="34"/>
                  </a:lnTo>
                  <a:lnTo>
                    <a:pt x="39" y="30"/>
                  </a:lnTo>
                  <a:lnTo>
                    <a:pt x="32" y="26"/>
                  </a:lnTo>
                  <a:lnTo>
                    <a:pt x="24" y="24"/>
                  </a:lnTo>
                  <a:lnTo>
                    <a:pt x="24" y="24"/>
                  </a:lnTo>
                  <a:close/>
                  <a:moveTo>
                    <a:pt x="113" y="118"/>
                  </a:moveTo>
                  <a:lnTo>
                    <a:pt x="113" y="118"/>
                  </a:lnTo>
                  <a:lnTo>
                    <a:pt x="114" y="110"/>
                  </a:lnTo>
                  <a:lnTo>
                    <a:pt x="114" y="104"/>
                  </a:lnTo>
                  <a:lnTo>
                    <a:pt x="113" y="96"/>
                  </a:lnTo>
                  <a:lnTo>
                    <a:pt x="112" y="89"/>
                  </a:lnTo>
                  <a:lnTo>
                    <a:pt x="108" y="75"/>
                  </a:lnTo>
                  <a:lnTo>
                    <a:pt x="100" y="61"/>
                  </a:lnTo>
                  <a:lnTo>
                    <a:pt x="92" y="49"/>
                  </a:lnTo>
                  <a:lnTo>
                    <a:pt x="82" y="39"/>
                  </a:lnTo>
                  <a:lnTo>
                    <a:pt x="76" y="34"/>
                  </a:lnTo>
                  <a:lnTo>
                    <a:pt x="70" y="31"/>
                  </a:lnTo>
                  <a:lnTo>
                    <a:pt x="64" y="29"/>
                  </a:lnTo>
                  <a:lnTo>
                    <a:pt x="59" y="27"/>
                  </a:lnTo>
                  <a:lnTo>
                    <a:pt x="59" y="27"/>
                  </a:lnTo>
                  <a:lnTo>
                    <a:pt x="67" y="37"/>
                  </a:lnTo>
                  <a:lnTo>
                    <a:pt x="75" y="46"/>
                  </a:lnTo>
                  <a:lnTo>
                    <a:pt x="82" y="57"/>
                  </a:lnTo>
                  <a:lnTo>
                    <a:pt x="90" y="69"/>
                  </a:lnTo>
                  <a:lnTo>
                    <a:pt x="101" y="93"/>
                  </a:lnTo>
                  <a:lnTo>
                    <a:pt x="113" y="118"/>
                  </a:lnTo>
                  <a:lnTo>
                    <a:pt x="113" y="118"/>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1" name="Freeform 104"/>
            <p:cNvSpPr>
              <a:spLocks/>
            </p:cNvSpPr>
            <p:nvPr/>
          </p:nvSpPr>
          <p:spPr bwMode="auto">
            <a:xfrm>
              <a:off x="4330701" y="1335088"/>
              <a:ext cx="12700" cy="82550"/>
            </a:xfrm>
            <a:custGeom>
              <a:avLst/>
              <a:gdLst/>
              <a:ahLst/>
              <a:cxnLst>
                <a:cxn ang="0">
                  <a:pos x="17" y="0"/>
                </a:cxn>
                <a:cxn ang="0">
                  <a:pos x="17" y="0"/>
                </a:cxn>
                <a:cxn ang="0">
                  <a:pos x="19" y="0"/>
                </a:cxn>
                <a:cxn ang="0">
                  <a:pos x="21" y="2"/>
                </a:cxn>
                <a:cxn ang="0">
                  <a:pos x="21" y="2"/>
                </a:cxn>
                <a:cxn ang="0">
                  <a:pos x="18" y="20"/>
                </a:cxn>
                <a:cxn ang="0">
                  <a:pos x="14" y="39"/>
                </a:cxn>
                <a:cxn ang="0">
                  <a:pos x="11" y="58"/>
                </a:cxn>
                <a:cxn ang="0">
                  <a:pos x="10" y="69"/>
                </a:cxn>
                <a:cxn ang="0">
                  <a:pos x="10" y="80"/>
                </a:cxn>
                <a:cxn ang="0">
                  <a:pos x="10" y="80"/>
                </a:cxn>
                <a:cxn ang="0">
                  <a:pos x="10" y="89"/>
                </a:cxn>
                <a:cxn ang="0">
                  <a:pos x="11" y="100"/>
                </a:cxn>
                <a:cxn ang="0">
                  <a:pos x="15" y="118"/>
                </a:cxn>
                <a:cxn ang="0">
                  <a:pos x="19" y="137"/>
                </a:cxn>
                <a:cxn ang="0">
                  <a:pos x="22" y="156"/>
                </a:cxn>
                <a:cxn ang="0">
                  <a:pos x="22" y="156"/>
                </a:cxn>
                <a:cxn ang="0">
                  <a:pos x="18" y="151"/>
                </a:cxn>
                <a:cxn ang="0">
                  <a:pos x="12" y="143"/>
                </a:cxn>
                <a:cxn ang="0">
                  <a:pos x="9" y="136"/>
                </a:cxn>
                <a:cxn ang="0">
                  <a:pos x="6" y="126"/>
                </a:cxn>
                <a:cxn ang="0">
                  <a:pos x="4" y="116"/>
                </a:cxn>
                <a:cxn ang="0">
                  <a:pos x="2" y="106"/>
                </a:cxn>
                <a:cxn ang="0">
                  <a:pos x="0" y="95"/>
                </a:cxn>
                <a:cxn ang="0">
                  <a:pos x="0" y="83"/>
                </a:cxn>
                <a:cxn ang="0">
                  <a:pos x="0" y="61"/>
                </a:cxn>
                <a:cxn ang="0">
                  <a:pos x="4" y="38"/>
                </a:cxn>
                <a:cxn ang="0">
                  <a:pos x="6" y="27"/>
                </a:cxn>
                <a:cxn ang="0">
                  <a:pos x="9" y="18"/>
                </a:cxn>
                <a:cxn ang="0">
                  <a:pos x="12" y="8"/>
                </a:cxn>
                <a:cxn ang="0">
                  <a:pos x="17" y="0"/>
                </a:cxn>
                <a:cxn ang="0">
                  <a:pos x="17" y="0"/>
                </a:cxn>
              </a:cxnLst>
              <a:rect l="0" t="0" r="r" b="b"/>
              <a:pathLst>
                <a:path w="22" h="156">
                  <a:moveTo>
                    <a:pt x="17" y="0"/>
                  </a:moveTo>
                  <a:lnTo>
                    <a:pt x="17" y="0"/>
                  </a:lnTo>
                  <a:lnTo>
                    <a:pt x="19" y="0"/>
                  </a:lnTo>
                  <a:lnTo>
                    <a:pt x="21" y="2"/>
                  </a:lnTo>
                  <a:lnTo>
                    <a:pt x="21" y="2"/>
                  </a:lnTo>
                  <a:lnTo>
                    <a:pt x="18" y="20"/>
                  </a:lnTo>
                  <a:lnTo>
                    <a:pt x="14" y="39"/>
                  </a:lnTo>
                  <a:lnTo>
                    <a:pt x="11" y="58"/>
                  </a:lnTo>
                  <a:lnTo>
                    <a:pt x="10" y="69"/>
                  </a:lnTo>
                  <a:lnTo>
                    <a:pt x="10" y="80"/>
                  </a:lnTo>
                  <a:lnTo>
                    <a:pt x="10" y="80"/>
                  </a:lnTo>
                  <a:lnTo>
                    <a:pt x="10" y="89"/>
                  </a:lnTo>
                  <a:lnTo>
                    <a:pt x="11" y="100"/>
                  </a:lnTo>
                  <a:lnTo>
                    <a:pt x="15" y="118"/>
                  </a:lnTo>
                  <a:lnTo>
                    <a:pt x="19" y="137"/>
                  </a:lnTo>
                  <a:lnTo>
                    <a:pt x="22" y="156"/>
                  </a:lnTo>
                  <a:lnTo>
                    <a:pt x="22" y="156"/>
                  </a:lnTo>
                  <a:lnTo>
                    <a:pt x="18" y="151"/>
                  </a:lnTo>
                  <a:lnTo>
                    <a:pt x="12" y="143"/>
                  </a:lnTo>
                  <a:lnTo>
                    <a:pt x="9" y="136"/>
                  </a:lnTo>
                  <a:lnTo>
                    <a:pt x="6" y="126"/>
                  </a:lnTo>
                  <a:lnTo>
                    <a:pt x="4" y="116"/>
                  </a:lnTo>
                  <a:lnTo>
                    <a:pt x="2" y="106"/>
                  </a:lnTo>
                  <a:lnTo>
                    <a:pt x="0" y="95"/>
                  </a:lnTo>
                  <a:lnTo>
                    <a:pt x="0" y="83"/>
                  </a:lnTo>
                  <a:lnTo>
                    <a:pt x="0" y="61"/>
                  </a:lnTo>
                  <a:lnTo>
                    <a:pt x="4" y="38"/>
                  </a:lnTo>
                  <a:lnTo>
                    <a:pt x="6" y="27"/>
                  </a:lnTo>
                  <a:lnTo>
                    <a:pt x="9" y="18"/>
                  </a:lnTo>
                  <a:lnTo>
                    <a:pt x="12" y="8"/>
                  </a:lnTo>
                  <a:lnTo>
                    <a:pt x="17" y="0"/>
                  </a:lnTo>
                  <a:lnTo>
                    <a:pt x="17"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2" name="Freeform 105"/>
            <p:cNvSpPr>
              <a:spLocks/>
            </p:cNvSpPr>
            <p:nvPr/>
          </p:nvSpPr>
          <p:spPr bwMode="auto">
            <a:xfrm>
              <a:off x="4351338" y="1377950"/>
              <a:ext cx="6350" cy="39688"/>
            </a:xfrm>
            <a:custGeom>
              <a:avLst/>
              <a:gdLst/>
              <a:ahLst/>
              <a:cxnLst>
                <a:cxn ang="0">
                  <a:pos x="2" y="0"/>
                </a:cxn>
                <a:cxn ang="0">
                  <a:pos x="2" y="0"/>
                </a:cxn>
                <a:cxn ang="0">
                  <a:pos x="4" y="0"/>
                </a:cxn>
                <a:cxn ang="0">
                  <a:pos x="5" y="2"/>
                </a:cxn>
                <a:cxn ang="0">
                  <a:pos x="5" y="2"/>
                </a:cxn>
                <a:cxn ang="0">
                  <a:pos x="9" y="18"/>
                </a:cxn>
                <a:cxn ang="0">
                  <a:pos x="11" y="38"/>
                </a:cxn>
                <a:cxn ang="0">
                  <a:pos x="13" y="75"/>
                </a:cxn>
                <a:cxn ang="0">
                  <a:pos x="13" y="75"/>
                </a:cxn>
                <a:cxn ang="0">
                  <a:pos x="9" y="69"/>
                </a:cxn>
                <a:cxn ang="0">
                  <a:pos x="5" y="60"/>
                </a:cxn>
                <a:cxn ang="0">
                  <a:pos x="2" y="51"/>
                </a:cxn>
                <a:cxn ang="0">
                  <a:pos x="1" y="42"/>
                </a:cxn>
                <a:cxn ang="0">
                  <a:pos x="0" y="31"/>
                </a:cxn>
                <a:cxn ang="0">
                  <a:pos x="0" y="20"/>
                </a:cxn>
                <a:cxn ang="0">
                  <a:pos x="2" y="0"/>
                </a:cxn>
                <a:cxn ang="0">
                  <a:pos x="2" y="0"/>
                </a:cxn>
              </a:cxnLst>
              <a:rect l="0" t="0" r="r" b="b"/>
              <a:pathLst>
                <a:path w="13" h="75">
                  <a:moveTo>
                    <a:pt x="2" y="0"/>
                  </a:moveTo>
                  <a:lnTo>
                    <a:pt x="2" y="0"/>
                  </a:lnTo>
                  <a:lnTo>
                    <a:pt x="4" y="0"/>
                  </a:lnTo>
                  <a:lnTo>
                    <a:pt x="5" y="2"/>
                  </a:lnTo>
                  <a:lnTo>
                    <a:pt x="5" y="2"/>
                  </a:lnTo>
                  <a:lnTo>
                    <a:pt x="9" y="18"/>
                  </a:lnTo>
                  <a:lnTo>
                    <a:pt x="11" y="38"/>
                  </a:lnTo>
                  <a:lnTo>
                    <a:pt x="13" y="75"/>
                  </a:lnTo>
                  <a:lnTo>
                    <a:pt x="13" y="75"/>
                  </a:lnTo>
                  <a:lnTo>
                    <a:pt x="9" y="69"/>
                  </a:lnTo>
                  <a:lnTo>
                    <a:pt x="5" y="60"/>
                  </a:lnTo>
                  <a:lnTo>
                    <a:pt x="2" y="51"/>
                  </a:lnTo>
                  <a:lnTo>
                    <a:pt x="1" y="42"/>
                  </a:lnTo>
                  <a:lnTo>
                    <a:pt x="0" y="31"/>
                  </a:lnTo>
                  <a:lnTo>
                    <a:pt x="0" y="20"/>
                  </a:lnTo>
                  <a:lnTo>
                    <a:pt x="2" y="0"/>
                  </a:lnTo>
                  <a:lnTo>
                    <a:pt x="2"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3" name="Freeform 106"/>
            <p:cNvSpPr>
              <a:spLocks/>
            </p:cNvSpPr>
            <p:nvPr/>
          </p:nvSpPr>
          <p:spPr bwMode="auto">
            <a:xfrm>
              <a:off x="4402138" y="1581150"/>
              <a:ext cx="79375" cy="68263"/>
            </a:xfrm>
            <a:custGeom>
              <a:avLst/>
              <a:gdLst/>
              <a:ahLst/>
              <a:cxnLst>
                <a:cxn ang="0">
                  <a:pos x="0" y="0"/>
                </a:cxn>
                <a:cxn ang="0">
                  <a:pos x="0" y="0"/>
                </a:cxn>
                <a:cxn ang="0">
                  <a:pos x="3" y="2"/>
                </a:cxn>
                <a:cxn ang="0">
                  <a:pos x="5" y="3"/>
                </a:cxn>
                <a:cxn ang="0">
                  <a:pos x="7" y="4"/>
                </a:cxn>
                <a:cxn ang="0">
                  <a:pos x="10" y="4"/>
                </a:cxn>
                <a:cxn ang="0">
                  <a:pos x="10" y="4"/>
                </a:cxn>
                <a:cxn ang="0">
                  <a:pos x="31" y="30"/>
                </a:cxn>
                <a:cxn ang="0">
                  <a:pos x="56" y="56"/>
                </a:cxn>
                <a:cxn ang="0">
                  <a:pos x="68" y="68"/>
                </a:cxn>
                <a:cxn ang="0">
                  <a:pos x="81" y="80"/>
                </a:cxn>
                <a:cxn ang="0">
                  <a:pos x="95" y="91"/>
                </a:cxn>
                <a:cxn ang="0">
                  <a:pos x="110" y="101"/>
                </a:cxn>
                <a:cxn ang="0">
                  <a:pos x="110" y="101"/>
                </a:cxn>
                <a:cxn ang="0">
                  <a:pos x="119" y="108"/>
                </a:cxn>
                <a:cxn ang="0">
                  <a:pos x="130" y="113"/>
                </a:cxn>
                <a:cxn ang="0">
                  <a:pos x="141" y="119"/>
                </a:cxn>
                <a:cxn ang="0">
                  <a:pos x="145" y="124"/>
                </a:cxn>
                <a:cxn ang="0">
                  <a:pos x="148" y="128"/>
                </a:cxn>
                <a:cxn ang="0">
                  <a:pos x="148" y="128"/>
                </a:cxn>
                <a:cxn ang="0">
                  <a:pos x="140" y="126"/>
                </a:cxn>
                <a:cxn ang="0">
                  <a:pos x="130" y="123"/>
                </a:cxn>
                <a:cxn ang="0">
                  <a:pos x="121" y="118"/>
                </a:cxn>
                <a:cxn ang="0">
                  <a:pos x="114" y="114"/>
                </a:cxn>
                <a:cxn ang="0">
                  <a:pos x="98" y="104"/>
                </a:cxn>
                <a:cxn ang="0">
                  <a:pos x="84" y="91"/>
                </a:cxn>
                <a:cxn ang="0">
                  <a:pos x="70" y="79"/>
                </a:cxn>
                <a:cxn ang="0">
                  <a:pos x="56" y="66"/>
                </a:cxn>
                <a:cxn ang="0">
                  <a:pos x="43" y="53"/>
                </a:cxn>
                <a:cxn ang="0">
                  <a:pos x="29" y="41"/>
                </a:cxn>
                <a:cxn ang="0">
                  <a:pos x="29" y="41"/>
                </a:cxn>
                <a:cxn ang="0">
                  <a:pos x="26" y="35"/>
                </a:cxn>
                <a:cxn ang="0">
                  <a:pos x="23" y="30"/>
                </a:cxn>
                <a:cxn ang="0">
                  <a:pos x="15" y="21"/>
                </a:cxn>
                <a:cxn ang="0">
                  <a:pos x="7" y="11"/>
                </a:cxn>
                <a:cxn ang="0">
                  <a:pos x="4" y="6"/>
                </a:cxn>
                <a:cxn ang="0">
                  <a:pos x="0" y="0"/>
                </a:cxn>
                <a:cxn ang="0">
                  <a:pos x="0" y="0"/>
                </a:cxn>
              </a:cxnLst>
              <a:rect l="0" t="0" r="r" b="b"/>
              <a:pathLst>
                <a:path w="148" h="128">
                  <a:moveTo>
                    <a:pt x="0" y="0"/>
                  </a:moveTo>
                  <a:lnTo>
                    <a:pt x="0" y="0"/>
                  </a:lnTo>
                  <a:lnTo>
                    <a:pt x="3" y="2"/>
                  </a:lnTo>
                  <a:lnTo>
                    <a:pt x="5" y="3"/>
                  </a:lnTo>
                  <a:lnTo>
                    <a:pt x="7" y="4"/>
                  </a:lnTo>
                  <a:lnTo>
                    <a:pt x="10" y="4"/>
                  </a:lnTo>
                  <a:lnTo>
                    <a:pt x="10" y="4"/>
                  </a:lnTo>
                  <a:lnTo>
                    <a:pt x="31" y="30"/>
                  </a:lnTo>
                  <a:lnTo>
                    <a:pt x="56" y="56"/>
                  </a:lnTo>
                  <a:lnTo>
                    <a:pt x="68" y="68"/>
                  </a:lnTo>
                  <a:lnTo>
                    <a:pt x="81" y="80"/>
                  </a:lnTo>
                  <a:lnTo>
                    <a:pt x="95" y="91"/>
                  </a:lnTo>
                  <a:lnTo>
                    <a:pt x="110" y="101"/>
                  </a:lnTo>
                  <a:lnTo>
                    <a:pt x="110" y="101"/>
                  </a:lnTo>
                  <a:lnTo>
                    <a:pt x="119" y="108"/>
                  </a:lnTo>
                  <a:lnTo>
                    <a:pt x="130" y="113"/>
                  </a:lnTo>
                  <a:lnTo>
                    <a:pt x="141" y="119"/>
                  </a:lnTo>
                  <a:lnTo>
                    <a:pt x="145" y="124"/>
                  </a:lnTo>
                  <a:lnTo>
                    <a:pt x="148" y="128"/>
                  </a:lnTo>
                  <a:lnTo>
                    <a:pt x="148" y="128"/>
                  </a:lnTo>
                  <a:lnTo>
                    <a:pt x="140" y="126"/>
                  </a:lnTo>
                  <a:lnTo>
                    <a:pt x="130" y="123"/>
                  </a:lnTo>
                  <a:lnTo>
                    <a:pt x="121" y="118"/>
                  </a:lnTo>
                  <a:lnTo>
                    <a:pt x="114" y="114"/>
                  </a:lnTo>
                  <a:lnTo>
                    <a:pt x="98" y="104"/>
                  </a:lnTo>
                  <a:lnTo>
                    <a:pt x="84" y="91"/>
                  </a:lnTo>
                  <a:lnTo>
                    <a:pt x="70" y="79"/>
                  </a:lnTo>
                  <a:lnTo>
                    <a:pt x="56" y="66"/>
                  </a:lnTo>
                  <a:lnTo>
                    <a:pt x="43" y="53"/>
                  </a:lnTo>
                  <a:lnTo>
                    <a:pt x="29" y="41"/>
                  </a:lnTo>
                  <a:lnTo>
                    <a:pt x="29" y="41"/>
                  </a:lnTo>
                  <a:lnTo>
                    <a:pt x="26" y="35"/>
                  </a:lnTo>
                  <a:lnTo>
                    <a:pt x="23" y="30"/>
                  </a:lnTo>
                  <a:lnTo>
                    <a:pt x="15" y="21"/>
                  </a:lnTo>
                  <a:lnTo>
                    <a:pt x="7" y="11"/>
                  </a:lnTo>
                  <a:lnTo>
                    <a:pt x="4" y="6"/>
                  </a:lnTo>
                  <a:lnTo>
                    <a:pt x="0" y="0"/>
                  </a:lnTo>
                  <a:lnTo>
                    <a:pt x="0"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4" name="Freeform 107"/>
            <p:cNvSpPr>
              <a:spLocks/>
            </p:cNvSpPr>
            <p:nvPr/>
          </p:nvSpPr>
          <p:spPr bwMode="auto">
            <a:xfrm>
              <a:off x="4522788" y="1671638"/>
              <a:ext cx="219075" cy="58738"/>
            </a:xfrm>
            <a:custGeom>
              <a:avLst/>
              <a:gdLst/>
              <a:ahLst/>
              <a:cxnLst>
                <a:cxn ang="0">
                  <a:pos x="0" y="2"/>
                </a:cxn>
                <a:cxn ang="0">
                  <a:pos x="0" y="2"/>
                </a:cxn>
                <a:cxn ang="0">
                  <a:pos x="1" y="1"/>
                </a:cxn>
                <a:cxn ang="0">
                  <a:pos x="2" y="1"/>
                </a:cxn>
                <a:cxn ang="0">
                  <a:pos x="5" y="0"/>
                </a:cxn>
                <a:cxn ang="0">
                  <a:pos x="5" y="0"/>
                </a:cxn>
                <a:cxn ang="0">
                  <a:pos x="77" y="35"/>
                </a:cxn>
                <a:cxn ang="0">
                  <a:pos x="115" y="51"/>
                </a:cxn>
                <a:cxn ang="0">
                  <a:pos x="154" y="67"/>
                </a:cxn>
                <a:cxn ang="0">
                  <a:pos x="175" y="73"/>
                </a:cxn>
                <a:cxn ang="0">
                  <a:pos x="195" y="80"/>
                </a:cxn>
                <a:cxn ang="0">
                  <a:pos x="217" y="86"/>
                </a:cxn>
                <a:cxn ang="0">
                  <a:pos x="239" y="92"/>
                </a:cxn>
                <a:cxn ang="0">
                  <a:pos x="262" y="96"/>
                </a:cxn>
                <a:cxn ang="0">
                  <a:pos x="284" y="99"/>
                </a:cxn>
                <a:cxn ang="0">
                  <a:pos x="309" y="101"/>
                </a:cxn>
                <a:cxn ang="0">
                  <a:pos x="333" y="103"/>
                </a:cxn>
                <a:cxn ang="0">
                  <a:pos x="333" y="103"/>
                </a:cxn>
                <a:cxn ang="0">
                  <a:pos x="344" y="103"/>
                </a:cxn>
                <a:cxn ang="0">
                  <a:pos x="354" y="102"/>
                </a:cxn>
                <a:cxn ang="0">
                  <a:pos x="375" y="101"/>
                </a:cxn>
                <a:cxn ang="0">
                  <a:pos x="386" y="101"/>
                </a:cxn>
                <a:cxn ang="0">
                  <a:pos x="395" y="102"/>
                </a:cxn>
                <a:cxn ang="0">
                  <a:pos x="405" y="106"/>
                </a:cxn>
                <a:cxn ang="0">
                  <a:pos x="414" y="110"/>
                </a:cxn>
                <a:cxn ang="0">
                  <a:pos x="414" y="110"/>
                </a:cxn>
                <a:cxn ang="0">
                  <a:pos x="384" y="112"/>
                </a:cxn>
                <a:cxn ang="0">
                  <a:pos x="355" y="113"/>
                </a:cxn>
                <a:cxn ang="0">
                  <a:pos x="327" y="112"/>
                </a:cxn>
                <a:cxn ang="0">
                  <a:pos x="298" y="110"/>
                </a:cxn>
                <a:cxn ang="0">
                  <a:pos x="270" y="106"/>
                </a:cxn>
                <a:cxn ang="0">
                  <a:pos x="242" y="100"/>
                </a:cxn>
                <a:cxn ang="0">
                  <a:pos x="216" y="94"/>
                </a:cxn>
                <a:cxn ang="0">
                  <a:pos x="189" y="86"/>
                </a:cxn>
                <a:cxn ang="0">
                  <a:pos x="163" y="79"/>
                </a:cxn>
                <a:cxn ang="0">
                  <a:pos x="137" y="69"/>
                </a:cxn>
                <a:cxn ang="0">
                  <a:pos x="113" y="60"/>
                </a:cxn>
                <a:cxn ang="0">
                  <a:pos x="88" y="49"/>
                </a:cxn>
                <a:cxn ang="0">
                  <a:pos x="65" y="37"/>
                </a:cxn>
                <a:cxn ang="0">
                  <a:pos x="42" y="25"/>
                </a:cxn>
                <a:cxn ang="0">
                  <a:pos x="21" y="13"/>
                </a:cxn>
                <a:cxn ang="0">
                  <a:pos x="0" y="2"/>
                </a:cxn>
                <a:cxn ang="0">
                  <a:pos x="0" y="2"/>
                </a:cxn>
              </a:cxnLst>
              <a:rect l="0" t="0" r="r" b="b"/>
              <a:pathLst>
                <a:path w="414" h="113">
                  <a:moveTo>
                    <a:pt x="0" y="2"/>
                  </a:moveTo>
                  <a:lnTo>
                    <a:pt x="0" y="2"/>
                  </a:lnTo>
                  <a:lnTo>
                    <a:pt x="1" y="1"/>
                  </a:lnTo>
                  <a:lnTo>
                    <a:pt x="2" y="1"/>
                  </a:lnTo>
                  <a:lnTo>
                    <a:pt x="5" y="0"/>
                  </a:lnTo>
                  <a:lnTo>
                    <a:pt x="5" y="0"/>
                  </a:lnTo>
                  <a:lnTo>
                    <a:pt x="77" y="35"/>
                  </a:lnTo>
                  <a:lnTo>
                    <a:pt x="115" y="51"/>
                  </a:lnTo>
                  <a:lnTo>
                    <a:pt x="154" y="67"/>
                  </a:lnTo>
                  <a:lnTo>
                    <a:pt x="175" y="73"/>
                  </a:lnTo>
                  <a:lnTo>
                    <a:pt x="195" y="80"/>
                  </a:lnTo>
                  <a:lnTo>
                    <a:pt x="217" y="86"/>
                  </a:lnTo>
                  <a:lnTo>
                    <a:pt x="239" y="92"/>
                  </a:lnTo>
                  <a:lnTo>
                    <a:pt x="262" y="96"/>
                  </a:lnTo>
                  <a:lnTo>
                    <a:pt x="284" y="99"/>
                  </a:lnTo>
                  <a:lnTo>
                    <a:pt x="309" y="101"/>
                  </a:lnTo>
                  <a:lnTo>
                    <a:pt x="333" y="103"/>
                  </a:lnTo>
                  <a:lnTo>
                    <a:pt x="333" y="103"/>
                  </a:lnTo>
                  <a:lnTo>
                    <a:pt x="344" y="103"/>
                  </a:lnTo>
                  <a:lnTo>
                    <a:pt x="354" y="102"/>
                  </a:lnTo>
                  <a:lnTo>
                    <a:pt x="375" y="101"/>
                  </a:lnTo>
                  <a:lnTo>
                    <a:pt x="386" y="101"/>
                  </a:lnTo>
                  <a:lnTo>
                    <a:pt x="395" y="102"/>
                  </a:lnTo>
                  <a:lnTo>
                    <a:pt x="405" y="106"/>
                  </a:lnTo>
                  <a:lnTo>
                    <a:pt x="414" y="110"/>
                  </a:lnTo>
                  <a:lnTo>
                    <a:pt x="414" y="110"/>
                  </a:lnTo>
                  <a:lnTo>
                    <a:pt x="384" y="112"/>
                  </a:lnTo>
                  <a:lnTo>
                    <a:pt x="355" y="113"/>
                  </a:lnTo>
                  <a:lnTo>
                    <a:pt x="327" y="112"/>
                  </a:lnTo>
                  <a:lnTo>
                    <a:pt x="298" y="110"/>
                  </a:lnTo>
                  <a:lnTo>
                    <a:pt x="270" y="106"/>
                  </a:lnTo>
                  <a:lnTo>
                    <a:pt x="242" y="100"/>
                  </a:lnTo>
                  <a:lnTo>
                    <a:pt x="216" y="94"/>
                  </a:lnTo>
                  <a:lnTo>
                    <a:pt x="189" y="86"/>
                  </a:lnTo>
                  <a:lnTo>
                    <a:pt x="163" y="79"/>
                  </a:lnTo>
                  <a:lnTo>
                    <a:pt x="137" y="69"/>
                  </a:lnTo>
                  <a:lnTo>
                    <a:pt x="113" y="60"/>
                  </a:lnTo>
                  <a:lnTo>
                    <a:pt x="88" y="49"/>
                  </a:lnTo>
                  <a:lnTo>
                    <a:pt x="65" y="37"/>
                  </a:lnTo>
                  <a:lnTo>
                    <a:pt x="42" y="25"/>
                  </a:lnTo>
                  <a:lnTo>
                    <a:pt x="21" y="13"/>
                  </a:lnTo>
                  <a:lnTo>
                    <a:pt x="0" y="2"/>
                  </a:lnTo>
                  <a:lnTo>
                    <a:pt x="0" y="2"/>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5" name="Freeform 108"/>
            <p:cNvSpPr>
              <a:spLocks/>
            </p:cNvSpPr>
            <p:nvPr/>
          </p:nvSpPr>
          <p:spPr bwMode="auto">
            <a:xfrm>
              <a:off x="4573588" y="1673225"/>
              <a:ext cx="117475" cy="31750"/>
            </a:xfrm>
            <a:custGeom>
              <a:avLst/>
              <a:gdLst/>
              <a:ahLst/>
              <a:cxnLst>
                <a:cxn ang="0">
                  <a:pos x="222" y="54"/>
                </a:cxn>
                <a:cxn ang="0">
                  <a:pos x="222" y="54"/>
                </a:cxn>
                <a:cxn ang="0">
                  <a:pos x="216" y="58"/>
                </a:cxn>
                <a:cxn ang="0">
                  <a:pos x="208" y="60"/>
                </a:cxn>
                <a:cxn ang="0">
                  <a:pos x="202" y="60"/>
                </a:cxn>
                <a:cxn ang="0">
                  <a:pos x="195" y="60"/>
                </a:cxn>
                <a:cxn ang="0">
                  <a:pos x="180" y="57"/>
                </a:cxn>
                <a:cxn ang="0">
                  <a:pos x="165" y="52"/>
                </a:cxn>
                <a:cxn ang="0">
                  <a:pos x="165" y="52"/>
                </a:cxn>
                <a:cxn ang="0">
                  <a:pos x="121" y="44"/>
                </a:cxn>
                <a:cxn ang="0">
                  <a:pos x="98" y="38"/>
                </a:cxn>
                <a:cxn ang="0">
                  <a:pos x="77" y="32"/>
                </a:cxn>
                <a:cxn ang="0">
                  <a:pos x="55" y="26"/>
                </a:cxn>
                <a:cxn ang="0">
                  <a:pos x="35" y="18"/>
                </a:cxn>
                <a:cxn ang="0">
                  <a:pos x="17" y="9"/>
                </a:cxn>
                <a:cxn ang="0">
                  <a:pos x="0" y="0"/>
                </a:cxn>
                <a:cxn ang="0">
                  <a:pos x="0" y="0"/>
                </a:cxn>
                <a:cxn ang="0">
                  <a:pos x="9" y="1"/>
                </a:cxn>
                <a:cxn ang="0">
                  <a:pos x="18" y="3"/>
                </a:cxn>
                <a:cxn ang="0">
                  <a:pos x="35" y="9"/>
                </a:cxn>
                <a:cxn ang="0">
                  <a:pos x="52" y="18"/>
                </a:cxn>
                <a:cxn ang="0">
                  <a:pos x="61" y="21"/>
                </a:cxn>
                <a:cxn ang="0">
                  <a:pos x="69" y="24"/>
                </a:cxn>
                <a:cxn ang="0">
                  <a:pos x="69" y="24"/>
                </a:cxn>
                <a:cxn ang="0">
                  <a:pos x="96" y="32"/>
                </a:cxn>
                <a:cxn ang="0">
                  <a:pos x="127" y="39"/>
                </a:cxn>
                <a:cxn ang="0">
                  <a:pos x="160" y="46"/>
                </a:cxn>
                <a:cxn ang="0">
                  <a:pos x="177" y="48"/>
                </a:cxn>
                <a:cxn ang="0">
                  <a:pos x="193" y="49"/>
                </a:cxn>
                <a:cxn ang="0">
                  <a:pos x="193" y="49"/>
                </a:cxn>
                <a:cxn ang="0">
                  <a:pos x="201" y="49"/>
                </a:cxn>
                <a:cxn ang="0">
                  <a:pos x="208" y="49"/>
                </a:cxn>
                <a:cxn ang="0">
                  <a:pos x="212" y="49"/>
                </a:cxn>
                <a:cxn ang="0">
                  <a:pos x="216" y="50"/>
                </a:cxn>
                <a:cxn ang="0">
                  <a:pos x="219" y="51"/>
                </a:cxn>
                <a:cxn ang="0">
                  <a:pos x="222" y="54"/>
                </a:cxn>
                <a:cxn ang="0">
                  <a:pos x="222" y="54"/>
                </a:cxn>
              </a:cxnLst>
              <a:rect l="0" t="0" r="r" b="b"/>
              <a:pathLst>
                <a:path w="222" h="60">
                  <a:moveTo>
                    <a:pt x="222" y="54"/>
                  </a:moveTo>
                  <a:lnTo>
                    <a:pt x="222" y="54"/>
                  </a:lnTo>
                  <a:lnTo>
                    <a:pt x="216" y="58"/>
                  </a:lnTo>
                  <a:lnTo>
                    <a:pt x="208" y="60"/>
                  </a:lnTo>
                  <a:lnTo>
                    <a:pt x="202" y="60"/>
                  </a:lnTo>
                  <a:lnTo>
                    <a:pt x="195" y="60"/>
                  </a:lnTo>
                  <a:lnTo>
                    <a:pt x="180" y="57"/>
                  </a:lnTo>
                  <a:lnTo>
                    <a:pt x="165" y="52"/>
                  </a:lnTo>
                  <a:lnTo>
                    <a:pt x="165" y="52"/>
                  </a:lnTo>
                  <a:lnTo>
                    <a:pt x="121" y="44"/>
                  </a:lnTo>
                  <a:lnTo>
                    <a:pt x="98" y="38"/>
                  </a:lnTo>
                  <a:lnTo>
                    <a:pt x="77" y="32"/>
                  </a:lnTo>
                  <a:lnTo>
                    <a:pt x="55" y="26"/>
                  </a:lnTo>
                  <a:lnTo>
                    <a:pt x="35" y="18"/>
                  </a:lnTo>
                  <a:lnTo>
                    <a:pt x="17" y="9"/>
                  </a:lnTo>
                  <a:lnTo>
                    <a:pt x="0" y="0"/>
                  </a:lnTo>
                  <a:lnTo>
                    <a:pt x="0" y="0"/>
                  </a:lnTo>
                  <a:lnTo>
                    <a:pt x="9" y="1"/>
                  </a:lnTo>
                  <a:lnTo>
                    <a:pt x="18" y="3"/>
                  </a:lnTo>
                  <a:lnTo>
                    <a:pt x="35" y="9"/>
                  </a:lnTo>
                  <a:lnTo>
                    <a:pt x="52" y="18"/>
                  </a:lnTo>
                  <a:lnTo>
                    <a:pt x="61" y="21"/>
                  </a:lnTo>
                  <a:lnTo>
                    <a:pt x="69" y="24"/>
                  </a:lnTo>
                  <a:lnTo>
                    <a:pt x="69" y="24"/>
                  </a:lnTo>
                  <a:lnTo>
                    <a:pt x="96" y="32"/>
                  </a:lnTo>
                  <a:lnTo>
                    <a:pt x="127" y="39"/>
                  </a:lnTo>
                  <a:lnTo>
                    <a:pt x="160" y="46"/>
                  </a:lnTo>
                  <a:lnTo>
                    <a:pt x="177" y="48"/>
                  </a:lnTo>
                  <a:lnTo>
                    <a:pt x="193" y="49"/>
                  </a:lnTo>
                  <a:lnTo>
                    <a:pt x="193" y="49"/>
                  </a:lnTo>
                  <a:lnTo>
                    <a:pt x="201" y="49"/>
                  </a:lnTo>
                  <a:lnTo>
                    <a:pt x="208" y="49"/>
                  </a:lnTo>
                  <a:lnTo>
                    <a:pt x="212" y="49"/>
                  </a:lnTo>
                  <a:lnTo>
                    <a:pt x="216" y="50"/>
                  </a:lnTo>
                  <a:lnTo>
                    <a:pt x="219" y="51"/>
                  </a:lnTo>
                  <a:lnTo>
                    <a:pt x="222" y="54"/>
                  </a:lnTo>
                  <a:lnTo>
                    <a:pt x="222" y="54"/>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6" name="Freeform 109"/>
            <p:cNvSpPr>
              <a:spLocks noEditPoints="1"/>
            </p:cNvSpPr>
            <p:nvPr/>
          </p:nvSpPr>
          <p:spPr bwMode="auto">
            <a:xfrm>
              <a:off x="4256088" y="1033463"/>
              <a:ext cx="784225" cy="747713"/>
            </a:xfrm>
            <a:custGeom>
              <a:avLst/>
              <a:gdLst/>
              <a:ahLst/>
              <a:cxnLst>
                <a:cxn ang="0">
                  <a:pos x="402" y="183"/>
                </a:cxn>
                <a:cxn ang="0">
                  <a:pos x="558" y="21"/>
                </a:cxn>
                <a:cxn ang="0">
                  <a:pos x="749" y="17"/>
                </a:cxn>
                <a:cxn ang="0">
                  <a:pos x="1125" y="200"/>
                </a:cxn>
                <a:cxn ang="0">
                  <a:pos x="1392" y="533"/>
                </a:cxn>
                <a:cxn ang="0">
                  <a:pos x="1473" y="988"/>
                </a:cxn>
                <a:cxn ang="0">
                  <a:pos x="1356" y="1217"/>
                </a:cxn>
                <a:cxn ang="0">
                  <a:pos x="1220" y="1333"/>
                </a:cxn>
                <a:cxn ang="0">
                  <a:pos x="808" y="1411"/>
                </a:cxn>
                <a:cxn ang="0">
                  <a:pos x="450" y="1301"/>
                </a:cxn>
                <a:cxn ang="0">
                  <a:pos x="205" y="1130"/>
                </a:cxn>
                <a:cxn ang="0">
                  <a:pos x="13" y="807"/>
                </a:cxn>
                <a:cxn ang="0">
                  <a:pos x="26" y="553"/>
                </a:cxn>
                <a:cxn ang="0">
                  <a:pos x="223" y="356"/>
                </a:cxn>
                <a:cxn ang="0">
                  <a:pos x="1383" y="1177"/>
                </a:cxn>
                <a:cxn ang="0">
                  <a:pos x="1444" y="1044"/>
                </a:cxn>
                <a:cxn ang="0">
                  <a:pos x="1440" y="707"/>
                </a:cxn>
                <a:cxn ang="0">
                  <a:pos x="1228" y="323"/>
                </a:cxn>
                <a:cxn ang="0">
                  <a:pos x="990" y="126"/>
                </a:cxn>
                <a:cxn ang="0">
                  <a:pos x="756" y="33"/>
                </a:cxn>
                <a:cxn ang="0">
                  <a:pos x="576" y="35"/>
                </a:cxn>
                <a:cxn ang="0">
                  <a:pos x="407" y="207"/>
                </a:cxn>
                <a:cxn ang="0">
                  <a:pos x="397" y="580"/>
                </a:cxn>
                <a:cxn ang="0">
                  <a:pos x="580" y="950"/>
                </a:cxn>
                <a:cxn ang="0">
                  <a:pos x="747" y="1113"/>
                </a:cxn>
                <a:cxn ang="0">
                  <a:pos x="1205" y="1257"/>
                </a:cxn>
                <a:cxn ang="0">
                  <a:pos x="358" y="481"/>
                </a:cxn>
                <a:cxn ang="0">
                  <a:pos x="1079" y="1301"/>
                </a:cxn>
                <a:cxn ang="0">
                  <a:pos x="760" y="1194"/>
                </a:cxn>
                <a:cxn ang="0">
                  <a:pos x="459" y="861"/>
                </a:cxn>
                <a:cxn ang="0">
                  <a:pos x="416" y="779"/>
                </a:cxn>
                <a:cxn ang="0">
                  <a:pos x="367" y="628"/>
                </a:cxn>
                <a:cxn ang="0">
                  <a:pos x="315" y="354"/>
                </a:cxn>
                <a:cxn ang="0">
                  <a:pos x="62" y="536"/>
                </a:cxn>
                <a:cxn ang="0">
                  <a:pos x="91" y="900"/>
                </a:cxn>
                <a:cxn ang="0">
                  <a:pos x="267" y="1111"/>
                </a:cxn>
                <a:cxn ang="0">
                  <a:pos x="367" y="1192"/>
                </a:cxn>
                <a:cxn ang="0">
                  <a:pos x="565" y="1299"/>
                </a:cxn>
                <a:cxn ang="0">
                  <a:pos x="707" y="1350"/>
                </a:cxn>
                <a:cxn ang="0">
                  <a:pos x="868" y="1367"/>
                </a:cxn>
                <a:cxn ang="0">
                  <a:pos x="1161" y="1316"/>
                </a:cxn>
                <a:cxn ang="0">
                  <a:pos x="361" y="497"/>
                </a:cxn>
                <a:cxn ang="0">
                  <a:pos x="401" y="680"/>
                </a:cxn>
                <a:cxn ang="0">
                  <a:pos x="613" y="1047"/>
                </a:cxn>
                <a:cxn ang="0">
                  <a:pos x="950" y="1262"/>
                </a:cxn>
                <a:cxn ang="0">
                  <a:pos x="994" y="1255"/>
                </a:cxn>
                <a:cxn ang="0">
                  <a:pos x="614" y="1006"/>
                </a:cxn>
                <a:cxn ang="0">
                  <a:pos x="372" y="546"/>
                </a:cxn>
                <a:cxn ang="0">
                  <a:pos x="34" y="589"/>
                </a:cxn>
                <a:cxn ang="0">
                  <a:pos x="21" y="789"/>
                </a:cxn>
                <a:cxn ang="0">
                  <a:pos x="118" y="998"/>
                </a:cxn>
                <a:cxn ang="0">
                  <a:pos x="239" y="1138"/>
                </a:cxn>
                <a:cxn ang="0">
                  <a:pos x="354" y="1227"/>
                </a:cxn>
                <a:cxn ang="0">
                  <a:pos x="741" y="1384"/>
                </a:cxn>
                <a:cxn ang="0">
                  <a:pos x="1209" y="1318"/>
                </a:cxn>
                <a:cxn ang="0">
                  <a:pos x="1254" y="1276"/>
                </a:cxn>
                <a:cxn ang="0">
                  <a:pos x="1096" y="1357"/>
                </a:cxn>
                <a:cxn ang="0">
                  <a:pos x="686" y="1357"/>
                </a:cxn>
                <a:cxn ang="0">
                  <a:pos x="431" y="1247"/>
                </a:cxn>
                <a:cxn ang="0">
                  <a:pos x="66" y="886"/>
                </a:cxn>
                <a:cxn ang="0">
                  <a:pos x="27" y="689"/>
                </a:cxn>
              </a:cxnLst>
              <a:rect l="0" t="0" r="r" b="b"/>
              <a:pathLst>
                <a:path w="1482" h="1414">
                  <a:moveTo>
                    <a:pt x="338" y="333"/>
                  </a:moveTo>
                  <a:lnTo>
                    <a:pt x="338" y="333"/>
                  </a:lnTo>
                  <a:lnTo>
                    <a:pt x="343" y="321"/>
                  </a:lnTo>
                  <a:lnTo>
                    <a:pt x="346" y="309"/>
                  </a:lnTo>
                  <a:lnTo>
                    <a:pt x="353" y="286"/>
                  </a:lnTo>
                  <a:lnTo>
                    <a:pt x="360" y="263"/>
                  </a:lnTo>
                  <a:lnTo>
                    <a:pt x="364" y="252"/>
                  </a:lnTo>
                  <a:lnTo>
                    <a:pt x="368" y="241"/>
                  </a:lnTo>
                  <a:lnTo>
                    <a:pt x="368" y="241"/>
                  </a:lnTo>
                  <a:lnTo>
                    <a:pt x="375" y="230"/>
                  </a:lnTo>
                  <a:lnTo>
                    <a:pt x="382" y="220"/>
                  </a:lnTo>
                  <a:lnTo>
                    <a:pt x="389" y="211"/>
                  </a:lnTo>
                  <a:lnTo>
                    <a:pt x="395" y="201"/>
                  </a:lnTo>
                  <a:lnTo>
                    <a:pt x="395" y="201"/>
                  </a:lnTo>
                  <a:lnTo>
                    <a:pt x="397" y="195"/>
                  </a:lnTo>
                  <a:lnTo>
                    <a:pt x="399" y="189"/>
                  </a:lnTo>
                  <a:lnTo>
                    <a:pt x="402" y="183"/>
                  </a:lnTo>
                  <a:lnTo>
                    <a:pt x="404" y="177"/>
                  </a:lnTo>
                  <a:lnTo>
                    <a:pt x="404" y="177"/>
                  </a:lnTo>
                  <a:lnTo>
                    <a:pt x="417" y="154"/>
                  </a:lnTo>
                  <a:lnTo>
                    <a:pt x="431" y="133"/>
                  </a:lnTo>
                  <a:lnTo>
                    <a:pt x="445" y="112"/>
                  </a:lnTo>
                  <a:lnTo>
                    <a:pt x="453" y="103"/>
                  </a:lnTo>
                  <a:lnTo>
                    <a:pt x="462" y="95"/>
                  </a:lnTo>
                  <a:lnTo>
                    <a:pt x="462" y="95"/>
                  </a:lnTo>
                  <a:lnTo>
                    <a:pt x="468" y="89"/>
                  </a:lnTo>
                  <a:lnTo>
                    <a:pt x="475" y="83"/>
                  </a:lnTo>
                  <a:lnTo>
                    <a:pt x="484" y="78"/>
                  </a:lnTo>
                  <a:lnTo>
                    <a:pt x="492" y="72"/>
                  </a:lnTo>
                  <a:lnTo>
                    <a:pt x="492" y="72"/>
                  </a:lnTo>
                  <a:lnTo>
                    <a:pt x="509" y="57"/>
                  </a:lnTo>
                  <a:lnTo>
                    <a:pt x="527" y="42"/>
                  </a:lnTo>
                  <a:lnTo>
                    <a:pt x="547" y="28"/>
                  </a:lnTo>
                  <a:lnTo>
                    <a:pt x="558" y="21"/>
                  </a:lnTo>
                  <a:lnTo>
                    <a:pt x="570" y="17"/>
                  </a:lnTo>
                  <a:lnTo>
                    <a:pt x="570" y="17"/>
                  </a:lnTo>
                  <a:lnTo>
                    <a:pt x="578" y="13"/>
                  </a:lnTo>
                  <a:lnTo>
                    <a:pt x="589" y="11"/>
                  </a:lnTo>
                  <a:lnTo>
                    <a:pt x="611" y="5"/>
                  </a:lnTo>
                  <a:lnTo>
                    <a:pt x="636" y="2"/>
                  </a:lnTo>
                  <a:lnTo>
                    <a:pt x="656" y="1"/>
                  </a:lnTo>
                  <a:lnTo>
                    <a:pt x="656" y="1"/>
                  </a:lnTo>
                  <a:lnTo>
                    <a:pt x="683" y="0"/>
                  </a:lnTo>
                  <a:lnTo>
                    <a:pt x="697" y="1"/>
                  </a:lnTo>
                  <a:lnTo>
                    <a:pt x="710" y="2"/>
                  </a:lnTo>
                  <a:lnTo>
                    <a:pt x="710" y="2"/>
                  </a:lnTo>
                  <a:lnTo>
                    <a:pt x="720" y="5"/>
                  </a:lnTo>
                  <a:lnTo>
                    <a:pt x="729" y="10"/>
                  </a:lnTo>
                  <a:lnTo>
                    <a:pt x="739" y="14"/>
                  </a:lnTo>
                  <a:lnTo>
                    <a:pt x="749" y="17"/>
                  </a:lnTo>
                  <a:lnTo>
                    <a:pt x="749" y="17"/>
                  </a:lnTo>
                  <a:lnTo>
                    <a:pt x="792" y="26"/>
                  </a:lnTo>
                  <a:lnTo>
                    <a:pt x="814" y="31"/>
                  </a:lnTo>
                  <a:lnTo>
                    <a:pt x="834" y="37"/>
                  </a:lnTo>
                  <a:lnTo>
                    <a:pt x="834" y="37"/>
                  </a:lnTo>
                  <a:lnTo>
                    <a:pt x="861" y="48"/>
                  </a:lnTo>
                  <a:lnTo>
                    <a:pt x="887" y="60"/>
                  </a:lnTo>
                  <a:lnTo>
                    <a:pt x="937" y="85"/>
                  </a:lnTo>
                  <a:lnTo>
                    <a:pt x="937" y="85"/>
                  </a:lnTo>
                  <a:lnTo>
                    <a:pt x="962" y="97"/>
                  </a:lnTo>
                  <a:lnTo>
                    <a:pt x="975" y="103"/>
                  </a:lnTo>
                  <a:lnTo>
                    <a:pt x="990" y="107"/>
                  </a:lnTo>
                  <a:lnTo>
                    <a:pt x="990" y="107"/>
                  </a:lnTo>
                  <a:lnTo>
                    <a:pt x="1025" y="129"/>
                  </a:lnTo>
                  <a:lnTo>
                    <a:pt x="1059" y="152"/>
                  </a:lnTo>
                  <a:lnTo>
                    <a:pt x="1092" y="176"/>
                  </a:lnTo>
                  <a:lnTo>
                    <a:pt x="1125" y="200"/>
                  </a:lnTo>
                  <a:lnTo>
                    <a:pt x="1125" y="200"/>
                  </a:lnTo>
                  <a:lnTo>
                    <a:pt x="1146" y="215"/>
                  </a:lnTo>
                  <a:lnTo>
                    <a:pt x="1165" y="233"/>
                  </a:lnTo>
                  <a:lnTo>
                    <a:pt x="1184" y="252"/>
                  </a:lnTo>
                  <a:lnTo>
                    <a:pt x="1202" y="271"/>
                  </a:lnTo>
                  <a:lnTo>
                    <a:pt x="1238" y="310"/>
                  </a:lnTo>
                  <a:lnTo>
                    <a:pt x="1272" y="351"/>
                  </a:lnTo>
                  <a:lnTo>
                    <a:pt x="1272" y="351"/>
                  </a:lnTo>
                  <a:lnTo>
                    <a:pt x="1287" y="369"/>
                  </a:lnTo>
                  <a:lnTo>
                    <a:pt x="1301" y="388"/>
                  </a:lnTo>
                  <a:lnTo>
                    <a:pt x="1329" y="425"/>
                  </a:lnTo>
                  <a:lnTo>
                    <a:pt x="1329" y="425"/>
                  </a:lnTo>
                  <a:lnTo>
                    <a:pt x="1342" y="445"/>
                  </a:lnTo>
                  <a:lnTo>
                    <a:pt x="1355" y="465"/>
                  </a:lnTo>
                  <a:lnTo>
                    <a:pt x="1367" y="485"/>
                  </a:lnTo>
                  <a:lnTo>
                    <a:pt x="1382" y="504"/>
                  </a:lnTo>
                  <a:lnTo>
                    <a:pt x="1382" y="504"/>
                  </a:lnTo>
                  <a:lnTo>
                    <a:pt x="1392" y="533"/>
                  </a:lnTo>
                  <a:lnTo>
                    <a:pt x="1404" y="562"/>
                  </a:lnTo>
                  <a:lnTo>
                    <a:pt x="1427" y="622"/>
                  </a:lnTo>
                  <a:lnTo>
                    <a:pt x="1439" y="652"/>
                  </a:lnTo>
                  <a:lnTo>
                    <a:pt x="1451" y="683"/>
                  </a:lnTo>
                  <a:lnTo>
                    <a:pt x="1459" y="715"/>
                  </a:lnTo>
                  <a:lnTo>
                    <a:pt x="1464" y="731"/>
                  </a:lnTo>
                  <a:lnTo>
                    <a:pt x="1467" y="747"/>
                  </a:lnTo>
                  <a:lnTo>
                    <a:pt x="1467" y="747"/>
                  </a:lnTo>
                  <a:lnTo>
                    <a:pt x="1473" y="783"/>
                  </a:lnTo>
                  <a:lnTo>
                    <a:pt x="1479" y="818"/>
                  </a:lnTo>
                  <a:lnTo>
                    <a:pt x="1481" y="853"/>
                  </a:lnTo>
                  <a:lnTo>
                    <a:pt x="1482" y="871"/>
                  </a:lnTo>
                  <a:lnTo>
                    <a:pt x="1482" y="890"/>
                  </a:lnTo>
                  <a:lnTo>
                    <a:pt x="1482" y="890"/>
                  </a:lnTo>
                  <a:lnTo>
                    <a:pt x="1480" y="922"/>
                  </a:lnTo>
                  <a:lnTo>
                    <a:pt x="1478" y="955"/>
                  </a:lnTo>
                  <a:lnTo>
                    <a:pt x="1473" y="988"/>
                  </a:lnTo>
                  <a:lnTo>
                    <a:pt x="1467" y="1021"/>
                  </a:lnTo>
                  <a:lnTo>
                    <a:pt x="1467" y="1021"/>
                  </a:lnTo>
                  <a:lnTo>
                    <a:pt x="1461" y="1047"/>
                  </a:lnTo>
                  <a:lnTo>
                    <a:pt x="1457" y="1060"/>
                  </a:lnTo>
                  <a:lnTo>
                    <a:pt x="1456" y="1073"/>
                  </a:lnTo>
                  <a:lnTo>
                    <a:pt x="1456" y="1073"/>
                  </a:lnTo>
                  <a:lnTo>
                    <a:pt x="1449" y="1097"/>
                  </a:lnTo>
                  <a:lnTo>
                    <a:pt x="1438" y="1122"/>
                  </a:lnTo>
                  <a:lnTo>
                    <a:pt x="1426" y="1145"/>
                  </a:lnTo>
                  <a:lnTo>
                    <a:pt x="1419" y="1155"/>
                  </a:lnTo>
                  <a:lnTo>
                    <a:pt x="1411" y="1165"/>
                  </a:lnTo>
                  <a:lnTo>
                    <a:pt x="1404" y="1176"/>
                  </a:lnTo>
                  <a:lnTo>
                    <a:pt x="1395" y="1185"/>
                  </a:lnTo>
                  <a:lnTo>
                    <a:pt x="1386" y="1194"/>
                  </a:lnTo>
                  <a:lnTo>
                    <a:pt x="1376" y="1202"/>
                  </a:lnTo>
                  <a:lnTo>
                    <a:pt x="1366" y="1210"/>
                  </a:lnTo>
                  <a:lnTo>
                    <a:pt x="1356" y="1217"/>
                  </a:lnTo>
                  <a:lnTo>
                    <a:pt x="1344" y="1225"/>
                  </a:lnTo>
                  <a:lnTo>
                    <a:pt x="1332" y="1231"/>
                  </a:lnTo>
                  <a:lnTo>
                    <a:pt x="1332" y="1231"/>
                  </a:lnTo>
                  <a:lnTo>
                    <a:pt x="1328" y="1236"/>
                  </a:lnTo>
                  <a:lnTo>
                    <a:pt x="1323" y="1240"/>
                  </a:lnTo>
                  <a:lnTo>
                    <a:pt x="1318" y="1244"/>
                  </a:lnTo>
                  <a:lnTo>
                    <a:pt x="1313" y="1247"/>
                  </a:lnTo>
                  <a:lnTo>
                    <a:pt x="1300" y="1253"/>
                  </a:lnTo>
                  <a:lnTo>
                    <a:pt x="1286" y="1258"/>
                  </a:lnTo>
                  <a:lnTo>
                    <a:pt x="1286" y="1258"/>
                  </a:lnTo>
                  <a:lnTo>
                    <a:pt x="1279" y="1269"/>
                  </a:lnTo>
                  <a:lnTo>
                    <a:pt x="1271" y="1279"/>
                  </a:lnTo>
                  <a:lnTo>
                    <a:pt x="1264" y="1291"/>
                  </a:lnTo>
                  <a:lnTo>
                    <a:pt x="1257" y="1304"/>
                  </a:lnTo>
                  <a:lnTo>
                    <a:pt x="1257" y="1304"/>
                  </a:lnTo>
                  <a:lnTo>
                    <a:pt x="1239" y="1319"/>
                  </a:lnTo>
                  <a:lnTo>
                    <a:pt x="1220" y="1333"/>
                  </a:lnTo>
                  <a:lnTo>
                    <a:pt x="1198" y="1346"/>
                  </a:lnTo>
                  <a:lnTo>
                    <a:pt x="1175" y="1358"/>
                  </a:lnTo>
                  <a:lnTo>
                    <a:pt x="1151" y="1368"/>
                  </a:lnTo>
                  <a:lnTo>
                    <a:pt x="1125" y="1377"/>
                  </a:lnTo>
                  <a:lnTo>
                    <a:pt x="1100" y="1385"/>
                  </a:lnTo>
                  <a:lnTo>
                    <a:pt x="1073" y="1393"/>
                  </a:lnTo>
                  <a:lnTo>
                    <a:pt x="1045" y="1398"/>
                  </a:lnTo>
                  <a:lnTo>
                    <a:pt x="1017" y="1404"/>
                  </a:lnTo>
                  <a:lnTo>
                    <a:pt x="988" y="1408"/>
                  </a:lnTo>
                  <a:lnTo>
                    <a:pt x="961" y="1411"/>
                  </a:lnTo>
                  <a:lnTo>
                    <a:pt x="932" y="1413"/>
                  </a:lnTo>
                  <a:lnTo>
                    <a:pt x="903" y="1414"/>
                  </a:lnTo>
                  <a:lnTo>
                    <a:pt x="875" y="1414"/>
                  </a:lnTo>
                  <a:lnTo>
                    <a:pt x="847" y="1414"/>
                  </a:lnTo>
                  <a:lnTo>
                    <a:pt x="847" y="1414"/>
                  </a:lnTo>
                  <a:lnTo>
                    <a:pt x="828" y="1413"/>
                  </a:lnTo>
                  <a:lnTo>
                    <a:pt x="808" y="1411"/>
                  </a:lnTo>
                  <a:lnTo>
                    <a:pt x="770" y="1405"/>
                  </a:lnTo>
                  <a:lnTo>
                    <a:pt x="731" y="1397"/>
                  </a:lnTo>
                  <a:lnTo>
                    <a:pt x="692" y="1389"/>
                  </a:lnTo>
                  <a:lnTo>
                    <a:pt x="692" y="1389"/>
                  </a:lnTo>
                  <a:lnTo>
                    <a:pt x="655" y="1381"/>
                  </a:lnTo>
                  <a:lnTo>
                    <a:pt x="619" y="1372"/>
                  </a:lnTo>
                  <a:lnTo>
                    <a:pt x="585" y="1362"/>
                  </a:lnTo>
                  <a:lnTo>
                    <a:pt x="551" y="1350"/>
                  </a:lnTo>
                  <a:lnTo>
                    <a:pt x="551" y="1350"/>
                  </a:lnTo>
                  <a:lnTo>
                    <a:pt x="547" y="1348"/>
                  </a:lnTo>
                  <a:lnTo>
                    <a:pt x="543" y="1345"/>
                  </a:lnTo>
                  <a:lnTo>
                    <a:pt x="539" y="1342"/>
                  </a:lnTo>
                  <a:lnTo>
                    <a:pt x="534" y="1339"/>
                  </a:lnTo>
                  <a:lnTo>
                    <a:pt x="534" y="1339"/>
                  </a:lnTo>
                  <a:lnTo>
                    <a:pt x="505" y="1328"/>
                  </a:lnTo>
                  <a:lnTo>
                    <a:pt x="478" y="1314"/>
                  </a:lnTo>
                  <a:lnTo>
                    <a:pt x="450" y="1301"/>
                  </a:lnTo>
                  <a:lnTo>
                    <a:pt x="424" y="1286"/>
                  </a:lnTo>
                  <a:lnTo>
                    <a:pt x="424" y="1286"/>
                  </a:lnTo>
                  <a:lnTo>
                    <a:pt x="414" y="1281"/>
                  </a:lnTo>
                  <a:lnTo>
                    <a:pt x="406" y="1273"/>
                  </a:lnTo>
                  <a:lnTo>
                    <a:pt x="397" y="1267"/>
                  </a:lnTo>
                  <a:lnTo>
                    <a:pt x="388" y="1261"/>
                  </a:lnTo>
                  <a:lnTo>
                    <a:pt x="388" y="1261"/>
                  </a:lnTo>
                  <a:lnTo>
                    <a:pt x="379" y="1256"/>
                  </a:lnTo>
                  <a:lnTo>
                    <a:pt x="371" y="1253"/>
                  </a:lnTo>
                  <a:lnTo>
                    <a:pt x="361" y="1248"/>
                  </a:lnTo>
                  <a:lnTo>
                    <a:pt x="352" y="1243"/>
                  </a:lnTo>
                  <a:lnTo>
                    <a:pt x="352" y="1243"/>
                  </a:lnTo>
                  <a:lnTo>
                    <a:pt x="315" y="1216"/>
                  </a:lnTo>
                  <a:lnTo>
                    <a:pt x="277" y="1188"/>
                  </a:lnTo>
                  <a:lnTo>
                    <a:pt x="240" y="1160"/>
                  </a:lnTo>
                  <a:lnTo>
                    <a:pt x="205" y="1130"/>
                  </a:lnTo>
                  <a:lnTo>
                    <a:pt x="205" y="1130"/>
                  </a:lnTo>
                  <a:lnTo>
                    <a:pt x="192" y="1118"/>
                  </a:lnTo>
                  <a:lnTo>
                    <a:pt x="179" y="1105"/>
                  </a:lnTo>
                  <a:lnTo>
                    <a:pt x="179" y="1105"/>
                  </a:lnTo>
                  <a:lnTo>
                    <a:pt x="160" y="1086"/>
                  </a:lnTo>
                  <a:lnTo>
                    <a:pt x="151" y="1075"/>
                  </a:lnTo>
                  <a:lnTo>
                    <a:pt x="141" y="1064"/>
                  </a:lnTo>
                  <a:lnTo>
                    <a:pt x="141" y="1064"/>
                  </a:lnTo>
                  <a:lnTo>
                    <a:pt x="120" y="1037"/>
                  </a:lnTo>
                  <a:lnTo>
                    <a:pt x="101" y="1009"/>
                  </a:lnTo>
                  <a:lnTo>
                    <a:pt x="81" y="979"/>
                  </a:lnTo>
                  <a:lnTo>
                    <a:pt x="64" y="948"/>
                  </a:lnTo>
                  <a:lnTo>
                    <a:pt x="48" y="914"/>
                  </a:lnTo>
                  <a:lnTo>
                    <a:pt x="34" y="880"/>
                  </a:lnTo>
                  <a:lnTo>
                    <a:pt x="28" y="863"/>
                  </a:lnTo>
                  <a:lnTo>
                    <a:pt x="23" y="845"/>
                  </a:lnTo>
                  <a:lnTo>
                    <a:pt x="17" y="827"/>
                  </a:lnTo>
                  <a:lnTo>
                    <a:pt x="13" y="807"/>
                  </a:lnTo>
                  <a:lnTo>
                    <a:pt x="13" y="807"/>
                  </a:lnTo>
                  <a:lnTo>
                    <a:pt x="12" y="803"/>
                  </a:lnTo>
                  <a:lnTo>
                    <a:pt x="10" y="800"/>
                  </a:lnTo>
                  <a:lnTo>
                    <a:pt x="5" y="793"/>
                  </a:lnTo>
                  <a:lnTo>
                    <a:pt x="5" y="793"/>
                  </a:lnTo>
                  <a:lnTo>
                    <a:pt x="2" y="755"/>
                  </a:lnTo>
                  <a:lnTo>
                    <a:pt x="0" y="718"/>
                  </a:lnTo>
                  <a:lnTo>
                    <a:pt x="0" y="700"/>
                  </a:lnTo>
                  <a:lnTo>
                    <a:pt x="1" y="683"/>
                  </a:lnTo>
                  <a:lnTo>
                    <a:pt x="2" y="665"/>
                  </a:lnTo>
                  <a:lnTo>
                    <a:pt x="4" y="646"/>
                  </a:lnTo>
                  <a:lnTo>
                    <a:pt x="4" y="646"/>
                  </a:lnTo>
                  <a:lnTo>
                    <a:pt x="9" y="613"/>
                  </a:lnTo>
                  <a:lnTo>
                    <a:pt x="12" y="597"/>
                  </a:lnTo>
                  <a:lnTo>
                    <a:pt x="16" y="582"/>
                  </a:lnTo>
                  <a:lnTo>
                    <a:pt x="20" y="567"/>
                  </a:lnTo>
                  <a:lnTo>
                    <a:pt x="26" y="553"/>
                  </a:lnTo>
                  <a:lnTo>
                    <a:pt x="32" y="540"/>
                  </a:lnTo>
                  <a:lnTo>
                    <a:pt x="40" y="525"/>
                  </a:lnTo>
                  <a:lnTo>
                    <a:pt x="40" y="525"/>
                  </a:lnTo>
                  <a:lnTo>
                    <a:pt x="45" y="517"/>
                  </a:lnTo>
                  <a:lnTo>
                    <a:pt x="51" y="509"/>
                  </a:lnTo>
                  <a:lnTo>
                    <a:pt x="59" y="500"/>
                  </a:lnTo>
                  <a:lnTo>
                    <a:pt x="64" y="491"/>
                  </a:lnTo>
                  <a:lnTo>
                    <a:pt x="64" y="491"/>
                  </a:lnTo>
                  <a:lnTo>
                    <a:pt x="72" y="481"/>
                  </a:lnTo>
                  <a:lnTo>
                    <a:pt x="79" y="470"/>
                  </a:lnTo>
                  <a:lnTo>
                    <a:pt x="96" y="450"/>
                  </a:lnTo>
                  <a:lnTo>
                    <a:pt x="115" y="431"/>
                  </a:lnTo>
                  <a:lnTo>
                    <a:pt x="135" y="414"/>
                  </a:lnTo>
                  <a:lnTo>
                    <a:pt x="155" y="398"/>
                  </a:lnTo>
                  <a:lnTo>
                    <a:pt x="178" y="383"/>
                  </a:lnTo>
                  <a:lnTo>
                    <a:pt x="200" y="369"/>
                  </a:lnTo>
                  <a:lnTo>
                    <a:pt x="223" y="356"/>
                  </a:lnTo>
                  <a:lnTo>
                    <a:pt x="223" y="356"/>
                  </a:lnTo>
                  <a:lnTo>
                    <a:pt x="253" y="349"/>
                  </a:lnTo>
                  <a:lnTo>
                    <a:pt x="280" y="343"/>
                  </a:lnTo>
                  <a:lnTo>
                    <a:pt x="306" y="336"/>
                  </a:lnTo>
                  <a:lnTo>
                    <a:pt x="321" y="334"/>
                  </a:lnTo>
                  <a:lnTo>
                    <a:pt x="338" y="333"/>
                  </a:lnTo>
                  <a:lnTo>
                    <a:pt x="338" y="333"/>
                  </a:lnTo>
                  <a:close/>
                  <a:moveTo>
                    <a:pt x="1316" y="1222"/>
                  </a:moveTo>
                  <a:lnTo>
                    <a:pt x="1316" y="1222"/>
                  </a:lnTo>
                  <a:lnTo>
                    <a:pt x="1335" y="1212"/>
                  </a:lnTo>
                  <a:lnTo>
                    <a:pt x="1352" y="1203"/>
                  </a:lnTo>
                  <a:lnTo>
                    <a:pt x="1360" y="1198"/>
                  </a:lnTo>
                  <a:lnTo>
                    <a:pt x="1367" y="1193"/>
                  </a:lnTo>
                  <a:lnTo>
                    <a:pt x="1375" y="1187"/>
                  </a:lnTo>
                  <a:lnTo>
                    <a:pt x="1380" y="1181"/>
                  </a:lnTo>
                  <a:lnTo>
                    <a:pt x="1380" y="1181"/>
                  </a:lnTo>
                  <a:lnTo>
                    <a:pt x="1383" y="1177"/>
                  </a:lnTo>
                  <a:lnTo>
                    <a:pt x="1385" y="1171"/>
                  </a:lnTo>
                  <a:lnTo>
                    <a:pt x="1387" y="1166"/>
                  </a:lnTo>
                  <a:lnTo>
                    <a:pt x="1389" y="1162"/>
                  </a:lnTo>
                  <a:lnTo>
                    <a:pt x="1389" y="1162"/>
                  </a:lnTo>
                  <a:lnTo>
                    <a:pt x="1393" y="1157"/>
                  </a:lnTo>
                  <a:lnTo>
                    <a:pt x="1398" y="1153"/>
                  </a:lnTo>
                  <a:lnTo>
                    <a:pt x="1404" y="1149"/>
                  </a:lnTo>
                  <a:lnTo>
                    <a:pt x="1408" y="1143"/>
                  </a:lnTo>
                  <a:lnTo>
                    <a:pt x="1408" y="1143"/>
                  </a:lnTo>
                  <a:lnTo>
                    <a:pt x="1414" y="1135"/>
                  </a:lnTo>
                  <a:lnTo>
                    <a:pt x="1420" y="1125"/>
                  </a:lnTo>
                  <a:lnTo>
                    <a:pt x="1429" y="1105"/>
                  </a:lnTo>
                  <a:lnTo>
                    <a:pt x="1437" y="1083"/>
                  </a:lnTo>
                  <a:lnTo>
                    <a:pt x="1442" y="1064"/>
                  </a:lnTo>
                  <a:lnTo>
                    <a:pt x="1442" y="1064"/>
                  </a:lnTo>
                  <a:lnTo>
                    <a:pt x="1443" y="1054"/>
                  </a:lnTo>
                  <a:lnTo>
                    <a:pt x="1444" y="1044"/>
                  </a:lnTo>
                  <a:lnTo>
                    <a:pt x="1444" y="1034"/>
                  </a:lnTo>
                  <a:lnTo>
                    <a:pt x="1446" y="1025"/>
                  </a:lnTo>
                  <a:lnTo>
                    <a:pt x="1446" y="1025"/>
                  </a:lnTo>
                  <a:lnTo>
                    <a:pt x="1453" y="989"/>
                  </a:lnTo>
                  <a:lnTo>
                    <a:pt x="1458" y="955"/>
                  </a:lnTo>
                  <a:lnTo>
                    <a:pt x="1464" y="921"/>
                  </a:lnTo>
                  <a:lnTo>
                    <a:pt x="1465" y="904"/>
                  </a:lnTo>
                  <a:lnTo>
                    <a:pt x="1466" y="885"/>
                  </a:lnTo>
                  <a:lnTo>
                    <a:pt x="1466" y="885"/>
                  </a:lnTo>
                  <a:lnTo>
                    <a:pt x="1465" y="847"/>
                  </a:lnTo>
                  <a:lnTo>
                    <a:pt x="1463" y="809"/>
                  </a:lnTo>
                  <a:lnTo>
                    <a:pt x="1461" y="790"/>
                  </a:lnTo>
                  <a:lnTo>
                    <a:pt x="1457" y="772"/>
                  </a:lnTo>
                  <a:lnTo>
                    <a:pt x="1454" y="754"/>
                  </a:lnTo>
                  <a:lnTo>
                    <a:pt x="1450" y="734"/>
                  </a:lnTo>
                  <a:lnTo>
                    <a:pt x="1450" y="734"/>
                  </a:lnTo>
                  <a:lnTo>
                    <a:pt x="1440" y="707"/>
                  </a:lnTo>
                  <a:lnTo>
                    <a:pt x="1440" y="707"/>
                  </a:lnTo>
                  <a:lnTo>
                    <a:pt x="1436" y="691"/>
                  </a:lnTo>
                  <a:lnTo>
                    <a:pt x="1429" y="674"/>
                  </a:lnTo>
                  <a:lnTo>
                    <a:pt x="1429" y="674"/>
                  </a:lnTo>
                  <a:lnTo>
                    <a:pt x="1412" y="626"/>
                  </a:lnTo>
                  <a:lnTo>
                    <a:pt x="1393" y="577"/>
                  </a:lnTo>
                  <a:lnTo>
                    <a:pt x="1383" y="552"/>
                  </a:lnTo>
                  <a:lnTo>
                    <a:pt x="1372" y="529"/>
                  </a:lnTo>
                  <a:lnTo>
                    <a:pt x="1360" y="506"/>
                  </a:lnTo>
                  <a:lnTo>
                    <a:pt x="1348" y="486"/>
                  </a:lnTo>
                  <a:lnTo>
                    <a:pt x="1348" y="486"/>
                  </a:lnTo>
                  <a:lnTo>
                    <a:pt x="1317" y="441"/>
                  </a:lnTo>
                  <a:lnTo>
                    <a:pt x="1286" y="397"/>
                  </a:lnTo>
                  <a:lnTo>
                    <a:pt x="1286" y="397"/>
                  </a:lnTo>
                  <a:lnTo>
                    <a:pt x="1268" y="373"/>
                  </a:lnTo>
                  <a:lnTo>
                    <a:pt x="1247" y="347"/>
                  </a:lnTo>
                  <a:lnTo>
                    <a:pt x="1228" y="323"/>
                  </a:lnTo>
                  <a:lnTo>
                    <a:pt x="1208" y="301"/>
                  </a:lnTo>
                  <a:lnTo>
                    <a:pt x="1208" y="301"/>
                  </a:lnTo>
                  <a:lnTo>
                    <a:pt x="1186" y="278"/>
                  </a:lnTo>
                  <a:lnTo>
                    <a:pt x="1165" y="256"/>
                  </a:lnTo>
                  <a:lnTo>
                    <a:pt x="1143" y="235"/>
                  </a:lnTo>
                  <a:lnTo>
                    <a:pt x="1131" y="225"/>
                  </a:lnTo>
                  <a:lnTo>
                    <a:pt x="1119" y="216"/>
                  </a:lnTo>
                  <a:lnTo>
                    <a:pt x="1119" y="216"/>
                  </a:lnTo>
                  <a:lnTo>
                    <a:pt x="1080" y="188"/>
                  </a:lnTo>
                  <a:lnTo>
                    <a:pt x="1042" y="163"/>
                  </a:lnTo>
                  <a:lnTo>
                    <a:pt x="1042" y="163"/>
                  </a:lnTo>
                  <a:lnTo>
                    <a:pt x="1035" y="157"/>
                  </a:lnTo>
                  <a:lnTo>
                    <a:pt x="1030" y="153"/>
                  </a:lnTo>
                  <a:lnTo>
                    <a:pt x="1017" y="142"/>
                  </a:lnTo>
                  <a:lnTo>
                    <a:pt x="1017" y="142"/>
                  </a:lnTo>
                  <a:lnTo>
                    <a:pt x="1004" y="135"/>
                  </a:lnTo>
                  <a:lnTo>
                    <a:pt x="990" y="126"/>
                  </a:lnTo>
                  <a:lnTo>
                    <a:pt x="961" y="111"/>
                  </a:lnTo>
                  <a:lnTo>
                    <a:pt x="929" y="96"/>
                  </a:lnTo>
                  <a:lnTo>
                    <a:pt x="901" y="85"/>
                  </a:lnTo>
                  <a:lnTo>
                    <a:pt x="901" y="85"/>
                  </a:lnTo>
                  <a:lnTo>
                    <a:pt x="879" y="76"/>
                  </a:lnTo>
                  <a:lnTo>
                    <a:pt x="867" y="73"/>
                  </a:lnTo>
                  <a:lnTo>
                    <a:pt x="858" y="68"/>
                  </a:lnTo>
                  <a:lnTo>
                    <a:pt x="858" y="68"/>
                  </a:lnTo>
                  <a:lnTo>
                    <a:pt x="852" y="65"/>
                  </a:lnTo>
                  <a:lnTo>
                    <a:pt x="847" y="61"/>
                  </a:lnTo>
                  <a:lnTo>
                    <a:pt x="842" y="57"/>
                  </a:lnTo>
                  <a:lnTo>
                    <a:pt x="836" y="53"/>
                  </a:lnTo>
                  <a:lnTo>
                    <a:pt x="836" y="53"/>
                  </a:lnTo>
                  <a:lnTo>
                    <a:pt x="823" y="49"/>
                  </a:lnTo>
                  <a:lnTo>
                    <a:pt x="810" y="45"/>
                  </a:lnTo>
                  <a:lnTo>
                    <a:pt x="783" y="38"/>
                  </a:lnTo>
                  <a:lnTo>
                    <a:pt x="756" y="33"/>
                  </a:lnTo>
                  <a:lnTo>
                    <a:pt x="731" y="28"/>
                  </a:lnTo>
                  <a:lnTo>
                    <a:pt x="731" y="28"/>
                  </a:lnTo>
                  <a:lnTo>
                    <a:pt x="727" y="26"/>
                  </a:lnTo>
                  <a:lnTo>
                    <a:pt x="722" y="23"/>
                  </a:lnTo>
                  <a:lnTo>
                    <a:pt x="717" y="21"/>
                  </a:lnTo>
                  <a:lnTo>
                    <a:pt x="713" y="20"/>
                  </a:lnTo>
                  <a:lnTo>
                    <a:pt x="713" y="20"/>
                  </a:lnTo>
                  <a:lnTo>
                    <a:pt x="698" y="18"/>
                  </a:lnTo>
                  <a:lnTo>
                    <a:pt x="681" y="17"/>
                  </a:lnTo>
                  <a:lnTo>
                    <a:pt x="664" y="17"/>
                  </a:lnTo>
                  <a:lnTo>
                    <a:pt x="648" y="18"/>
                  </a:lnTo>
                  <a:lnTo>
                    <a:pt x="648" y="18"/>
                  </a:lnTo>
                  <a:lnTo>
                    <a:pt x="632" y="20"/>
                  </a:lnTo>
                  <a:lnTo>
                    <a:pt x="618" y="22"/>
                  </a:lnTo>
                  <a:lnTo>
                    <a:pt x="603" y="26"/>
                  </a:lnTo>
                  <a:lnTo>
                    <a:pt x="590" y="30"/>
                  </a:lnTo>
                  <a:lnTo>
                    <a:pt x="576" y="35"/>
                  </a:lnTo>
                  <a:lnTo>
                    <a:pt x="564" y="41"/>
                  </a:lnTo>
                  <a:lnTo>
                    <a:pt x="553" y="47"/>
                  </a:lnTo>
                  <a:lnTo>
                    <a:pt x="541" y="53"/>
                  </a:lnTo>
                  <a:lnTo>
                    <a:pt x="541" y="53"/>
                  </a:lnTo>
                  <a:lnTo>
                    <a:pt x="528" y="63"/>
                  </a:lnTo>
                  <a:lnTo>
                    <a:pt x="515" y="73"/>
                  </a:lnTo>
                  <a:lnTo>
                    <a:pt x="502" y="82"/>
                  </a:lnTo>
                  <a:lnTo>
                    <a:pt x="490" y="92"/>
                  </a:lnTo>
                  <a:lnTo>
                    <a:pt x="480" y="104"/>
                  </a:lnTo>
                  <a:lnTo>
                    <a:pt x="469" y="114"/>
                  </a:lnTo>
                  <a:lnTo>
                    <a:pt x="458" y="126"/>
                  </a:lnTo>
                  <a:lnTo>
                    <a:pt x="449" y="139"/>
                  </a:lnTo>
                  <a:lnTo>
                    <a:pt x="439" y="151"/>
                  </a:lnTo>
                  <a:lnTo>
                    <a:pt x="431" y="165"/>
                  </a:lnTo>
                  <a:lnTo>
                    <a:pt x="422" y="178"/>
                  </a:lnTo>
                  <a:lnTo>
                    <a:pt x="414" y="193"/>
                  </a:lnTo>
                  <a:lnTo>
                    <a:pt x="407" y="207"/>
                  </a:lnTo>
                  <a:lnTo>
                    <a:pt x="401" y="222"/>
                  </a:lnTo>
                  <a:lnTo>
                    <a:pt x="394" y="238"/>
                  </a:lnTo>
                  <a:lnTo>
                    <a:pt x="388" y="253"/>
                  </a:lnTo>
                  <a:lnTo>
                    <a:pt x="388" y="253"/>
                  </a:lnTo>
                  <a:lnTo>
                    <a:pt x="386" y="262"/>
                  </a:lnTo>
                  <a:lnTo>
                    <a:pt x="383" y="273"/>
                  </a:lnTo>
                  <a:lnTo>
                    <a:pt x="380" y="294"/>
                  </a:lnTo>
                  <a:lnTo>
                    <a:pt x="377" y="340"/>
                  </a:lnTo>
                  <a:lnTo>
                    <a:pt x="377" y="340"/>
                  </a:lnTo>
                  <a:lnTo>
                    <a:pt x="375" y="371"/>
                  </a:lnTo>
                  <a:lnTo>
                    <a:pt x="375" y="401"/>
                  </a:lnTo>
                  <a:lnTo>
                    <a:pt x="375" y="430"/>
                  </a:lnTo>
                  <a:lnTo>
                    <a:pt x="377" y="459"/>
                  </a:lnTo>
                  <a:lnTo>
                    <a:pt x="380" y="489"/>
                  </a:lnTo>
                  <a:lnTo>
                    <a:pt x="384" y="518"/>
                  </a:lnTo>
                  <a:lnTo>
                    <a:pt x="390" y="549"/>
                  </a:lnTo>
                  <a:lnTo>
                    <a:pt x="397" y="580"/>
                  </a:lnTo>
                  <a:lnTo>
                    <a:pt x="397" y="580"/>
                  </a:lnTo>
                  <a:lnTo>
                    <a:pt x="406" y="616"/>
                  </a:lnTo>
                  <a:lnTo>
                    <a:pt x="417" y="650"/>
                  </a:lnTo>
                  <a:lnTo>
                    <a:pt x="428" y="683"/>
                  </a:lnTo>
                  <a:lnTo>
                    <a:pt x="442" y="716"/>
                  </a:lnTo>
                  <a:lnTo>
                    <a:pt x="456" y="747"/>
                  </a:lnTo>
                  <a:lnTo>
                    <a:pt x="471" y="777"/>
                  </a:lnTo>
                  <a:lnTo>
                    <a:pt x="487" y="806"/>
                  </a:lnTo>
                  <a:lnTo>
                    <a:pt x="503" y="833"/>
                  </a:lnTo>
                  <a:lnTo>
                    <a:pt x="503" y="833"/>
                  </a:lnTo>
                  <a:lnTo>
                    <a:pt x="522" y="862"/>
                  </a:lnTo>
                  <a:lnTo>
                    <a:pt x="539" y="890"/>
                  </a:lnTo>
                  <a:lnTo>
                    <a:pt x="556" y="918"/>
                  </a:lnTo>
                  <a:lnTo>
                    <a:pt x="565" y="930"/>
                  </a:lnTo>
                  <a:lnTo>
                    <a:pt x="575" y="943"/>
                  </a:lnTo>
                  <a:lnTo>
                    <a:pt x="575" y="943"/>
                  </a:lnTo>
                  <a:lnTo>
                    <a:pt x="580" y="950"/>
                  </a:lnTo>
                  <a:lnTo>
                    <a:pt x="587" y="956"/>
                  </a:lnTo>
                  <a:lnTo>
                    <a:pt x="593" y="963"/>
                  </a:lnTo>
                  <a:lnTo>
                    <a:pt x="600" y="970"/>
                  </a:lnTo>
                  <a:lnTo>
                    <a:pt x="600" y="970"/>
                  </a:lnTo>
                  <a:lnTo>
                    <a:pt x="613" y="985"/>
                  </a:lnTo>
                  <a:lnTo>
                    <a:pt x="624" y="997"/>
                  </a:lnTo>
                  <a:lnTo>
                    <a:pt x="648" y="1019"/>
                  </a:lnTo>
                  <a:lnTo>
                    <a:pt x="648" y="1019"/>
                  </a:lnTo>
                  <a:lnTo>
                    <a:pt x="670" y="1045"/>
                  </a:lnTo>
                  <a:lnTo>
                    <a:pt x="682" y="1057"/>
                  </a:lnTo>
                  <a:lnTo>
                    <a:pt x="696" y="1067"/>
                  </a:lnTo>
                  <a:lnTo>
                    <a:pt x="696" y="1067"/>
                  </a:lnTo>
                  <a:lnTo>
                    <a:pt x="710" y="1078"/>
                  </a:lnTo>
                  <a:lnTo>
                    <a:pt x="723" y="1089"/>
                  </a:lnTo>
                  <a:lnTo>
                    <a:pt x="736" y="1101"/>
                  </a:lnTo>
                  <a:lnTo>
                    <a:pt x="747" y="1113"/>
                  </a:lnTo>
                  <a:lnTo>
                    <a:pt x="747" y="1113"/>
                  </a:lnTo>
                  <a:lnTo>
                    <a:pt x="772" y="1132"/>
                  </a:lnTo>
                  <a:lnTo>
                    <a:pt x="801" y="1149"/>
                  </a:lnTo>
                  <a:lnTo>
                    <a:pt x="831" y="1167"/>
                  </a:lnTo>
                  <a:lnTo>
                    <a:pt x="863" y="1184"/>
                  </a:lnTo>
                  <a:lnTo>
                    <a:pt x="897" y="1200"/>
                  </a:lnTo>
                  <a:lnTo>
                    <a:pt x="934" y="1215"/>
                  </a:lnTo>
                  <a:lnTo>
                    <a:pt x="971" y="1228"/>
                  </a:lnTo>
                  <a:lnTo>
                    <a:pt x="1009" y="1240"/>
                  </a:lnTo>
                  <a:lnTo>
                    <a:pt x="1048" y="1249"/>
                  </a:lnTo>
                  <a:lnTo>
                    <a:pt x="1068" y="1253"/>
                  </a:lnTo>
                  <a:lnTo>
                    <a:pt x="1087" y="1256"/>
                  </a:lnTo>
                  <a:lnTo>
                    <a:pt x="1107" y="1258"/>
                  </a:lnTo>
                  <a:lnTo>
                    <a:pt x="1126" y="1259"/>
                  </a:lnTo>
                  <a:lnTo>
                    <a:pt x="1147" y="1260"/>
                  </a:lnTo>
                  <a:lnTo>
                    <a:pt x="1166" y="1260"/>
                  </a:lnTo>
                  <a:lnTo>
                    <a:pt x="1185" y="1258"/>
                  </a:lnTo>
                  <a:lnTo>
                    <a:pt x="1205" y="1257"/>
                  </a:lnTo>
                  <a:lnTo>
                    <a:pt x="1224" y="1254"/>
                  </a:lnTo>
                  <a:lnTo>
                    <a:pt x="1243" y="1249"/>
                  </a:lnTo>
                  <a:lnTo>
                    <a:pt x="1261" y="1244"/>
                  </a:lnTo>
                  <a:lnTo>
                    <a:pt x="1281" y="1238"/>
                  </a:lnTo>
                  <a:lnTo>
                    <a:pt x="1299" y="1230"/>
                  </a:lnTo>
                  <a:lnTo>
                    <a:pt x="1316" y="1222"/>
                  </a:lnTo>
                  <a:lnTo>
                    <a:pt x="1316" y="1222"/>
                  </a:lnTo>
                  <a:close/>
                  <a:moveTo>
                    <a:pt x="352" y="356"/>
                  </a:moveTo>
                  <a:lnTo>
                    <a:pt x="352" y="356"/>
                  </a:lnTo>
                  <a:lnTo>
                    <a:pt x="351" y="371"/>
                  </a:lnTo>
                  <a:lnTo>
                    <a:pt x="350" y="388"/>
                  </a:lnTo>
                  <a:lnTo>
                    <a:pt x="350" y="404"/>
                  </a:lnTo>
                  <a:lnTo>
                    <a:pt x="350" y="420"/>
                  </a:lnTo>
                  <a:lnTo>
                    <a:pt x="351" y="436"/>
                  </a:lnTo>
                  <a:lnTo>
                    <a:pt x="352" y="452"/>
                  </a:lnTo>
                  <a:lnTo>
                    <a:pt x="356" y="467"/>
                  </a:lnTo>
                  <a:lnTo>
                    <a:pt x="358" y="481"/>
                  </a:lnTo>
                  <a:lnTo>
                    <a:pt x="358" y="481"/>
                  </a:lnTo>
                  <a:lnTo>
                    <a:pt x="356" y="446"/>
                  </a:lnTo>
                  <a:lnTo>
                    <a:pt x="356" y="409"/>
                  </a:lnTo>
                  <a:lnTo>
                    <a:pt x="358" y="371"/>
                  </a:lnTo>
                  <a:lnTo>
                    <a:pt x="362" y="335"/>
                  </a:lnTo>
                  <a:lnTo>
                    <a:pt x="362" y="335"/>
                  </a:lnTo>
                  <a:lnTo>
                    <a:pt x="359" y="336"/>
                  </a:lnTo>
                  <a:lnTo>
                    <a:pt x="357" y="338"/>
                  </a:lnTo>
                  <a:lnTo>
                    <a:pt x="354" y="345"/>
                  </a:lnTo>
                  <a:lnTo>
                    <a:pt x="353" y="350"/>
                  </a:lnTo>
                  <a:lnTo>
                    <a:pt x="352" y="356"/>
                  </a:lnTo>
                  <a:lnTo>
                    <a:pt x="352" y="356"/>
                  </a:lnTo>
                  <a:close/>
                  <a:moveTo>
                    <a:pt x="1135" y="1297"/>
                  </a:moveTo>
                  <a:lnTo>
                    <a:pt x="1135" y="1297"/>
                  </a:lnTo>
                  <a:lnTo>
                    <a:pt x="1116" y="1299"/>
                  </a:lnTo>
                  <a:lnTo>
                    <a:pt x="1098" y="1300"/>
                  </a:lnTo>
                  <a:lnTo>
                    <a:pt x="1079" y="1301"/>
                  </a:lnTo>
                  <a:lnTo>
                    <a:pt x="1061" y="1300"/>
                  </a:lnTo>
                  <a:lnTo>
                    <a:pt x="1044" y="1299"/>
                  </a:lnTo>
                  <a:lnTo>
                    <a:pt x="1027" y="1297"/>
                  </a:lnTo>
                  <a:lnTo>
                    <a:pt x="1010" y="1293"/>
                  </a:lnTo>
                  <a:lnTo>
                    <a:pt x="994" y="1290"/>
                  </a:lnTo>
                  <a:lnTo>
                    <a:pt x="962" y="1282"/>
                  </a:lnTo>
                  <a:lnTo>
                    <a:pt x="929" y="1272"/>
                  </a:lnTo>
                  <a:lnTo>
                    <a:pt x="898" y="1260"/>
                  </a:lnTo>
                  <a:lnTo>
                    <a:pt x="868" y="1248"/>
                  </a:lnTo>
                  <a:lnTo>
                    <a:pt x="868" y="1248"/>
                  </a:lnTo>
                  <a:lnTo>
                    <a:pt x="853" y="1242"/>
                  </a:lnTo>
                  <a:lnTo>
                    <a:pt x="840" y="1234"/>
                  </a:lnTo>
                  <a:lnTo>
                    <a:pt x="812" y="1218"/>
                  </a:lnTo>
                  <a:lnTo>
                    <a:pt x="812" y="1218"/>
                  </a:lnTo>
                  <a:lnTo>
                    <a:pt x="795" y="1210"/>
                  </a:lnTo>
                  <a:lnTo>
                    <a:pt x="777" y="1202"/>
                  </a:lnTo>
                  <a:lnTo>
                    <a:pt x="760" y="1194"/>
                  </a:lnTo>
                  <a:lnTo>
                    <a:pt x="745" y="1184"/>
                  </a:lnTo>
                  <a:lnTo>
                    <a:pt x="745" y="1184"/>
                  </a:lnTo>
                  <a:lnTo>
                    <a:pt x="725" y="1169"/>
                  </a:lnTo>
                  <a:lnTo>
                    <a:pt x="704" y="1152"/>
                  </a:lnTo>
                  <a:lnTo>
                    <a:pt x="664" y="1116"/>
                  </a:lnTo>
                  <a:lnTo>
                    <a:pt x="664" y="1116"/>
                  </a:lnTo>
                  <a:lnTo>
                    <a:pt x="644" y="1096"/>
                  </a:lnTo>
                  <a:lnTo>
                    <a:pt x="624" y="1078"/>
                  </a:lnTo>
                  <a:lnTo>
                    <a:pt x="605" y="1059"/>
                  </a:lnTo>
                  <a:lnTo>
                    <a:pt x="587" y="1039"/>
                  </a:lnTo>
                  <a:lnTo>
                    <a:pt x="587" y="1039"/>
                  </a:lnTo>
                  <a:lnTo>
                    <a:pt x="570" y="1018"/>
                  </a:lnTo>
                  <a:lnTo>
                    <a:pt x="553" y="997"/>
                  </a:lnTo>
                  <a:lnTo>
                    <a:pt x="535" y="974"/>
                  </a:lnTo>
                  <a:lnTo>
                    <a:pt x="519" y="952"/>
                  </a:lnTo>
                  <a:lnTo>
                    <a:pt x="489" y="907"/>
                  </a:lnTo>
                  <a:lnTo>
                    <a:pt x="459" y="861"/>
                  </a:lnTo>
                  <a:lnTo>
                    <a:pt x="459" y="861"/>
                  </a:lnTo>
                  <a:lnTo>
                    <a:pt x="454" y="854"/>
                  </a:lnTo>
                  <a:lnTo>
                    <a:pt x="448" y="849"/>
                  </a:lnTo>
                  <a:lnTo>
                    <a:pt x="442" y="843"/>
                  </a:lnTo>
                  <a:lnTo>
                    <a:pt x="438" y="836"/>
                  </a:lnTo>
                  <a:lnTo>
                    <a:pt x="438" y="836"/>
                  </a:lnTo>
                  <a:lnTo>
                    <a:pt x="437" y="832"/>
                  </a:lnTo>
                  <a:lnTo>
                    <a:pt x="437" y="828"/>
                  </a:lnTo>
                  <a:lnTo>
                    <a:pt x="437" y="824"/>
                  </a:lnTo>
                  <a:lnTo>
                    <a:pt x="436" y="820"/>
                  </a:lnTo>
                  <a:lnTo>
                    <a:pt x="436" y="820"/>
                  </a:lnTo>
                  <a:lnTo>
                    <a:pt x="434" y="816"/>
                  </a:lnTo>
                  <a:lnTo>
                    <a:pt x="431" y="812"/>
                  </a:lnTo>
                  <a:lnTo>
                    <a:pt x="428" y="808"/>
                  </a:lnTo>
                  <a:lnTo>
                    <a:pt x="425" y="804"/>
                  </a:lnTo>
                  <a:lnTo>
                    <a:pt x="425" y="804"/>
                  </a:lnTo>
                  <a:lnTo>
                    <a:pt x="416" y="779"/>
                  </a:lnTo>
                  <a:lnTo>
                    <a:pt x="406" y="753"/>
                  </a:lnTo>
                  <a:lnTo>
                    <a:pt x="397" y="727"/>
                  </a:lnTo>
                  <a:lnTo>
                    <a:pt x="390" y="701"/>
                  </a:lnTo>
                  <a:lnTo>
                    <a:pt x="390" y="701"/>
                  </a:lnTo>
                  <a:lnTo>
                    <a:pt x="387" y="692"/>
                  </a:lnTo>
                  <a:lnTo>
                    <a:pt x="382" y="683"/>
                  </a:lnTo>
                  <a:lnTo>
                    <a:pt x="378" y="674"/>
                  </a:lnTo>
                  <a:lnTo>
                    <a:pt x="376" y="666"/>
                  </a:lnTo>
                  <a:lnTo>
                    <a:pt x="376" y="666"/>
                  </a:lnTo>
                  <a:lnTo>
                    <a:pt x="375" y="661"/>
                  </a:lnTo>
                  <a:lnTo>
                    <a:pt x="376" y="655"/>
                  </a:lnTo>
                  <a:lnTo>
                    <a:pt x="376" y="650"/>
                  </a:lnTo>
                  <a:lnTo>
                    <a:pt x="376" y="644"/>
                  </a:lnTo>
                  <a:lnTo>
                    <a:pt x="376" y="644"/>
                  </a:lnTo>
                  <a:lnTo>
                    <a:pt x="374" y="639"/>
                  </a:lnTo>
                  <a:lnTo>
                    <a:pt x="371" y="634"/>
                  </a:lnTo>
                  <a:lnTo>
                    <a:pt x="367" y="628"/>
                  </a:lnTo>
                  <a:lnTo>
                    <a:pt x="365" y="623"/>
                  </a:lnTo>
                  <a:lnTo>
                    <a:pt x="365" y="623"/>
                  </a:lnTo>
                  <a:lnTo>
                    <a:pt x="365" y="620"/>
                  </a:lnTo>
                  <a:lnTo>
                    <a:pt x="365" y="616"/>
                  </a:lnTo>
                  <a:lnTo>
                    <a:pt x="365" y="612"/>
                  </a:lnTo>
                  <a:lnTo>
                    <a:pt x="365" y="608"/>
                  </a:lnTo>
                  <a:lnTo>
                    <a:pt x="365" y="608"/>
                  </a:lnTo>
                  <a:lnTo>
                    <a:pt x="358" y="578"/>
                  </a:lnTo>
                  <a:lnTo>
                    <a:pt x="350" y="547"/>
                  </a:lnTo>
                  <a:lnTo>
                    <a:pt x="345" y="515"/>
                  </a:lnTo>
                  <a:lnTo>
                    <a:pt x="339" y="483"/>
                  </a:lnTo>
                  <a:lnTo>
                    <a:pt x="336" y="450"/>
                  </a:lnTo>
                  <a:lnTo>
                    <a:pt x="335" y="416"/>
                  </a:lnTo>
                  <a:lnTo>
                    <a:pt x="335" y="384"/>
                  </a:lnTo>
                  <a:lnTo>
                    <a:pt x="336" y="352"/>
                  </a:lnTo>
                  <a:lnTo>
                    <a:pt x="336" y="352"/>
                  </a:lnTo>
                  <a:lnTo>
                    <a:pt x="315" y="354"/>
                  </a:lnTo>
                  <a:lnTo>
                    <a:pt x="293" y="358"/>
                  </a:lnTo>
                  <a:lnTo>
                    <a:pt x="272" y="362"/>
                  </a:lnTo>
                  <a:lnTo>
                    <a:pt x="252" y="368"/>
                  </a:lnTo>
                  <a:lnTo>
                    <a:pt x="232" y="376"/>
                  </a:lnTo>
                  <a:lnTo>
                    <a:pt x="213" y="383"/>
                  </a:lnTo>
                  <a:lnTo>
                    <a:pt x="195" y="393"/>
                  </a:lnTo>
                  <a:lnTo>
                    <a:pt x="177" y="404"/>
                  </a:lnTo>
                  <a:lnTo>
                    <a:pt x="160" y="415"/>
                  </a:lnTo>
                  <a:lnTo>
                    <a:pt x="144" y="427"/>
                  </a:lnTo>
                  <a:lnTo>
                    <a:pt x="129" y="441"/>
                  </a:lnTo>
                  <a:lnTo>
                    <a:pt x="114" y="455"/>
                  </a:lnTo>
                  <a:lnTo>
                    <a:pt x="101" y="470"/>
                  </a:lnTo>
                  <a:lnTo>
                    <a:pt x="88" y="485"/>
                  </a:lnTo>
                  <a:lnTo>
                    <a:pt x="75" y="501"/>
                  </a:lnTo>
                  <a:lnTo>
                    <a:pt x="64" y="518"/>
                  </a:lnTo>
                  <a:lnTo>
                    <a:pt x="64" y="518"/>
                  </a:lnTo>
                  <a:lnTo>
                    <a:pt x="62" y="536"/>
                  </a:lnTo>
                  <a:lnTo>
                    <a:pt x="59" y="556"/>
                  </a:lnTo>
                  <a:lnTo>
                    <a:pt x="50" y="594"/>
                  </a:lnTo>
                  <a:lnTo>
                    <a:pt x="46" y="613"/>
                  </a:lnTo>
                  <a:lnTo>
                    <a:pt x="43" y="633"/>
                  </a:lnTo>
                  <a:lnTo>
                    <a:pt x="41" y="651"/>
                  </a:lnTo>
                  <a:lnTo>
                    <a:pt x="40" y="669"/>
                  </a:lnTo>
                  <a:lnTo>
                    <a:pt x="40" y="669"/>
                  </a:lnTo>
                  <a:lnTo>
                    <a:pt x="41" y="697"/>
                  </a:lnTo>
                  <a:lnTo>
                    <a:pt x="43" y="724"/>
                  </a:lnTo>
                  <a:lnTo>
                    <a:pt x="48" y="769"/>
                  </a:lnTo>
                  <a:lnTo>
                    <a:pt x="48" y="769"/>
                  </a:lnTo>
                  <a:lnTo>
                    <a:pt x="53" y="792"/>
                  </a:lnTo>
                  <a:lnTo>
                    <a:pt x="58" y="815"/>
                  </a:lnTo>
                  <a:lnTo>
                    <a:pt x="64" y="837"/>
                  </a:lnTo>
                  <a:lnTo>
                    <a:pt x="73" y="859"/>
                  </a:lnTo>
                  <a:lnTo>
                    <a:pt x="81" y="880"/>
                  </a:lnTo>
                  <a:lnTo>
                    <a:pt x="91" y="900"/>
                  </a:lnTo>
                  <a:lnTo>
                    <a:pt x="109" y="941"/>
                  </a:lnTo>
                  <a:lnTo>
                    <a:pt x="109" y="941"/>
                  </a:lnTo>
                  <a:lnTo>
                    <a:pt x="122" y="960"/>
                  </a:lnTo>
                  <a:lnTo>
                    <a:pt x="136" y="979"/>
                  </a:lnTo>
                  <a:lnTo>
                    <a:pt x="151" y="996"/>
                  </a:lnTo>
                  <a:lnTo>
                    <a:pt x="167" y="1013"/>
                  </a:lnTo>
                  <a:lnTo>
                    <a:pt x="199" y="1044"/>
                  </a:lnTo>
                  <a:lnTo>
                    <a:pt x="231" y="1074"/>
                  </a:lnTo>
                  <a:lnTo>
                    <a:pt x="231" y="1074"/>
                  </a:lnTo>
                  <a:lnTo>
                    <a:pt x="237" y="1080"/>
                  </a:lnTo>
                  <a:lnTo>
                    <a:pt x="241" y="1086"/>
                  </a:lnTo>
                  <a:lnTo>
                    <a:pt x="245" y="1092"/>
                  </a:lnTo>
                  <a:lnTo>
                    <a:pt x="250" y="1097"/>
                  </a:lnTo>
                  <a:lnTo>
                    <a:pt x="250" y="1097"/>
                  </a:lnTo>
                  <a:lnTo>
                    <a:pt x="255" y="1103"/>
                  </a:lnTo>
                  <a:lnTo>
                    <a:pt x="261" y="1107"/>
                  </a:lnTo>
                  <a:lnTo>
                    <a:pt x="267" y="1111"/>
                  </a:lnTo>
                  <a:lnTo>
                    <a:pt x="273" y="1117"/>
                  </a:lnTo>
                  <a:lnTo>
                    <a:pt x="273" y="1117"/>
                  </a:lnTo>
                  <a:lnTo>
                    <a:pt x="283" y="1128"/>
                  </a:lnTo>
                  <a:lnTo>
                    <a:pt x="288" y="1134"/>
                  </a:lnTo>
                  <a:lnTo>
                    <a:pt x="292" y="1136"/>
                  </a:lnTo>
                  <a:lnTo>
                    <a:pt x="296" y="1137"/>
                  </a:lnTo>
                  <a:lnTo>
                    <a:pt x="296" y="1137"/>
                  </a:lnTo>
                  <a:lnTo>
                    <a:pt x="297" y="1139"/>
                  </a:lnTo>
                  <a:lnTo>
                    <a:pt x="298" y="1141"/>
                  </a:lnTo>
                  <a:lnTo>
                    <a:pt x="301" y="1145"/>
                  </a:lnTo>
                  <a:lnTo>
                    <a:pt x="304" y="1148"/>
                  </a:lnTo>
                  <a:lnTo>
                    <a:pt x="305" y="1150"/>
                  </a:lnTo>
                  <a:lnTo>
                    <a:pt x="306" y="1153"/>
                  </a:lnTo>
                  <a:lnTo>
                    <a:pt x="306" y="1153"/>
                  </a:lnTo>
                  <a:lnTo>
                    <a:pt x="321" y="1163"/>
                  </a:lnTo>
                  <a:lnTo>
                    <a:pt x="336" y="1172"/>
                  </a:lnTo>
                  <a:lnTo>
                    <a:pt x="367" y="1192"/>
                  </a:lnTo>
                  <a:lnTo>
                    <a:pt x="367" y="1192"/>
                  </a:lnTo>
                  <a:lnTo>
                    <a:pt x="383" y="1203"/>
                  </a:lnTo>
                  <a:lnTo>
                    <a:pt x="401" y="1215"/>
                  </a:lnTo>
                  <a:lnTo>
                    <a:pt x="401" y="1215"/>
                  </a:lnTo>
                  <a:lnTo>
                    <a:pt x="410" y="1219"/>
                  </a:lnTo>
                  <a:lnTo>
                    <a:pt x="420" y="1224"/>
                  </a:lnTo>
                  <a:lnTo>
                    <a:pt x="431" y="1228"/>
                  </a:lnTo>
                  <a:lnTo>
                    <a:pt x="440" y="1232"/>
                  </a:lnTo>
                  <a:lnTo>
                    <a:pt x="440" y="1232"/>
                  </a:lnTo>
                  <a:lnTo>
                    <a:pt x="457" y="1243"/>
                  </a:lnTo>
                  <a:lnTo>
                    <a:pt x="474" y="1254"/>
                  </a:lnTo>
                  <a:lnTo>
                    <a:pt x="509" y="1275"/>
                  </a:lnTo>
                  <a:lnTo>
                    <a:pt x="509" y="1275"/>
                  </a:lnTo>
                  <a:lnTo>
                    <a:pt x="518" y="1281"/>
                  </a:lnTo>
                  <a:lnTo>
                    <a:pt x="528" y="1285"/>
                  </a:lnTo>
                  <a:lnTo>
                    <a:pt x="547" y="1292"/>
                  </a:lnTo>
                  <a:lnTo>
                    <a:pt x="565" y="1299"/>
                  </a:lnTo>
                  <a:lnTo>
                    <a:pt x="586" y="1305"/>
                  </a:lnTo>
                  <a:lnTo>
                    <a:pt x="586" y="1305"/>
                  </a:lnTo>
                  <a:lnTo>
                    <a:pt x="599" y="1312"/>
                  </a:lnTo>
                  <a:lnTo>
                    <a:pt x="610" y="1318"/>
                  </a:lnTo>
                  <a:lnTo>
                    <a:pt x="623" y="1324"/>
                  </a:lnTo>
                  <a:lnTo>
                    <a:pt x="635" y="1329"/>
                  </a:lnTo>
                  <a:lnTo>
                    <a:pt x="635" y="1329"/>
                  </a:lnTo>
                  <a:lnTo>
                    <a:pt x="640" y="1330"/>
                  </a:lnTo>
                  <a:lnTo>
                    <a:pt x="646" y="1330"/>
                  </a:lnTo>
                  <a:lnTo>
                    <a:pt x="651" y="1330"/>
                  </a:lnTo>
                  <a:lnTo>
                    <a:pt x="656" y="1331"/>
                  </a:lnTo>
                  <a:lnTo>
                    <a:pt x="656" y="1331"/>
                  </a:lnTo>
                  <a:lnTo>
                    <a:pt x="669" y="1335"/>
                  </a:lnTo>
                  <a:lnTo>
                    <a:pt x="682" y="1340"/>
                  </a:lnTo>
                  <a:lnTo>
                    <a:pt x="694" y="1346"/>
                  </a:lnTo>
                  <a:lnTo>
                    <a:pt x="707" y="1350"/>
                  </a:lnTo>
                  <a:lnTo>
                    <a:pt x="707" y="1350"/>
                  </a:lnTo>
                  <a:lnTo>
                    <a:pt x="722" y="1353"/>
                  </a:lnTo>
                  <a:lnTo>
                    <a:pt x="738" y="1355"/>
                  </a:lnTo>
                  <a:lnTo>
                    <a:pt x="756" y="1358"/>
                  </a:lnTo>
                  <a:lnTo>
                    <a:pt x="772" y="1359"/>
                  </a:lnTo>
                  <a:lnTo>
                    <a:pt x="772" y="1359"/>
                  </a:lnTo>
                  <a:lnTo>
                    <a:pt x="776" y="1359"/>
                  </a:lnTo>
                  <a:lnTo>
                    <a:pt x="782" y="1358"/>
                  </a:lnTo>
                  <a:lnTo>
                    <a:pt x="786" y="1355"/>
                  </a:lnTo>
                  <a:lnTo>
                    <a:pt x="790" y="1355"/>
                  </a:lnTo>
                  <a:lnTo>
                    <a:pt x="790" y="1355"/>
                  </a:lnTo>
                  <a:lnTo>
                    <a:pt x="800" y="1357"/>
                  </a:lnTo>
                  <a:lnTo>
                    <a:pt x="810" y="1358"/>
                  </a:lnTo>
                  <a:lnTo>
                    <a:pt x="829" y="1362"/>
                  </a:lnTo>
                  <a:lnTo>
                    <a:pt x="849" y="1366"/>
                  </a:lnTo>
                  <a:lnTo>
                    <a:pt x="859" y="1367"/>
                  </a:lnTo>
                  <a:lnTo>
                    <a:pt x="868" y="1367"/>
                  </a:lnTo>
                  <a:lnTo>
                    <a:pt x="868" y="1367"/>
                  </a:lnTo>
                  <a:lnTo>
                    <a:pt x="921" y="1367"/>
                  </a:lnTo>
                  <a:lnTo>
                    <a:pt x="948" y="1366"/>
                  </a:lnTo>
                  <a:lnTo>
                    <a:pt x="973" y="1364"/>
                  </a:lnTo>
                  <a:lnTo>
                    <a:pt x="973" y="1364"/>
                  </a:lnTo>
                  <a:lnTo>
                    <a:pt x="988" y="1362"/>
                  </a:lnTo>
                  <a:lnTo>
                    <a:pt x="1004" y="1359"/>
                  </a:lnTo>
                  <a:lnTo>
                    <a:pt x="1018" y="1355"/>
                  </a:lnTo>
                  <a:lnTo>
                    <a:pt x="1030" y="1353"/>
                  </a:lnTo>
                  <a:lnTo>
                    <a:pt x="1030" y="1353"/>
                  </a:lnTo>
                  <a:lnTo>
                    <a:pt x="1042" y="1352"/>
                  </a:lnTo>
                  <a:lnTo>
                    <a:pt x="1054" y="1349"/>
                  </a:lnTo>
                  <a:lnTo>
                    <a:pt x="1075" y="1344"/>
                  </a:lnTo>
                  <a:lnTo>
                    <a:pt x="1095" y="1336"/>
                  </a:lnTo>
                  <a:lnTo>
                    <a:pt x="1116" y="1331"/>
                  </a:lnTo>
                  <a:lnTo>
                    <a:pt x="1116" y="1331"/>
                  </a:lnTo>
                  <a:lnTo>
                    <a:pt x="1147" y="1321"/>
                  </a:lnTo>
                  <a:lnTo>
                    <a:pt x="1161" y="1316"/>
                  </a:lnTo>
                  <a:lnTo>
                    <a:pt x="1175" y="1309"/>
                  </a:lnTo>
                  <a:lnTo>
                    <a:pt x="1187" y="1304"/>
                  </a:lnTo>
                  <a:lnTo>
                    <a:pt x="1200" y="1297"/>
                  </a:lnTo>
                  <a:lnTo>
                    <a:pt x="1211" y="1289"/>
                  </a:lnTo>
                  <a:lnTo>
                    <a:pt x="1222" y="1281"/>
                  </a:lnTo>
                  <a:lnTo>
                    <a:pt x="1222" y="1281"/>
                  </a:lnTo>
                  <a:lnTo>
                    <a:pt x="1213" y="1285"/>
                  </a:lnTo>
                  <a:lnTo>
                    <a:pt x="1202" y="1287"/>
                  </a:lnTo>
                  <a:lnTo>
                    <a:pt x="1193" y="1289"/>
                  </a:lnTo>
                  <a:lnTo>
                    <a:pt x="1182" y="1291"/>
                  </a:lnTo>
                  <a:lnTo>
                    <a:pt x="1159" y="1293"/>
                  </a:lnTo>
                  <a:lnTo>
                    <a:pt x="1135" y="1297"/>
                  </a:lnTo>
                  <a:lnTo>
                    <a:pt x="1135" y="1297"/>
                  </a:lnTo>
                  <a:close/>
                  <a:moveTo>
                    <a:pt x="358" y="499"/>
                  </a:moveTo>
                  <a:lnTo>
                    <a:pt x="358" y="499"/>
                  </a:lnTo>
                  <a:lnTo>
                    <a:pt x="360" y="498"/>
                  </a:lnTo>
                  <a:lnTo>
                    <a:pt x="361" y="497"/>
                  </a:lnTo>
                  <a:lnTo>
                    <a:pt x="362" y="495"/>
                  </a:lnTo>
                  <a:lnTo>
                    <a:pt x="362" y="491"/>
                  </a:lnTo>
                  <a:lnTo>
                    <a:pt x="360" y="487"/>
                  </a:lnTo>
                  <a:lnTo>
                    <a:pt x="359" y="485"/>
                  </a:lnTo>
                  <a:lnTo>
                    <a:pt x="358" y="484"/>
                  </a:lnTo>
                  <a:lnTo>
                    <a:pt x="358" y="484"/>
                  </a:lnTo>
                  <a:lnTo>
                    <a:pt x="359" y="491"/>
                  </a:lnTo>
                  <a:lnTo>
                    <a:pt x="358" y="499"/>
                  </a:lnTo>
                  <a:lnTo>
                    <a:pt x="358" y="499"/>
                  </a:lnTo>
                  <a:close/>
                  <a:moveTo>
                    <a:pt x="363" y="535"/>
                  </a:moveTo>
                  <a:lnTo>
                    <a:pt x="363" y="535"/>
                  </a:lnTo>
                  <a:lnTo>
                    <a:pt x="368" y="562"/>
                  </a:lnTo>
                  <a:lnTo>
                    <a:pt x="375" y="589"/>
                  </a:lnTo>
                  <a:lnTo>
                    <a:pt x="388" y="640"/>
                  </a:lnTo>
                  <a:lnTo>
                    <a:pt x="388" y="640"/>
                  </a:lnTo>
                  <a:lnTo>
                    <a:pt x="394" y="661"/>
                  </a:lnTo>
                  <a:lnTo>
                    <a:pt x="401" y="680"/>
                  </a:lnTo>
                  <a:lnTo>
                    <a:pt x="407" y="698"/>
                  </a:lnTo>
                  <a:lnTo>
                    <a:pt x="413" y="717"/>
                  </a:lnTo>
                  <a:lnTo>
                    <a:pt x="413" y="717"/>
                  </a:lnTo>
                  <a:lnTo>
                    <a:pt x="426" y="759"/>
                  </a:lnTo>
                  <a:lnTo>
                    <a:pt x="433" y="778"/>
                  </a:lnTo>
                  <a:lnTo>
                    <a:pt x="440" y="797"/>
                  </a:lnTo>
                  <a:lnTo>
                    <a:pt x="440" y="797"/>
                  </a:lnTo>
                  <a:lnTo>
                    <a:pt x="451" y="821"/>
                  </a:lnTo>
                  <a:lnTo>
                    <a:pt x="463" y="845"/>
                  </a:lnTo>
                  <a:lnTo>
                    <a:pt x="475" y="867"/>
                  </a:lnTo>
                  <a:lnTo>
                    <a:pt x="489" y="888"/>
                  </a:lnTo>
                  <a:lnTo>
                    <a:pt x="489" y="888"/>
                  </a:lnTo>
                  <a:lnTo>
                    <a:pt x="529" y="943"/>
                  </a:lnTo>
                  <a:lnTo>
                    <a:pt x="549" y="970"/>
                  </a:lnTo>
                  <a:lnTo>
                    <a:pt x="570" y="997"/>
                  </a:lnTo>
                  <a:lnTo>
                    <a:pt x="591" y="1022"/>
                  </a:lnTo>
                  <a:lnTo>
                    <a:pt x="613" y="1047"/>
                  </a:lnTo>
                  <a:lnTo>
                    <a:pt x="636" y="1071"/>
                  </a:lnTo>
                  <a:lnTo>
                    <a:pt x="660" y="1094"/>
                  </a:lnTo>
                  <a:lnTo>
                    <a:pt x="660" y="1094"/>
                  </a:lnTo>
                  <a:lnTo>
                    <a:pt x="680" y="1112"/>
                  </a:lnTo>
                  <a:lnTo>
                    <a:pt x="700" y="1130"/>
                  </a:lnTo>
                  <a:lnTo>
                    <a:pt x="721" y="1146"/>
                  </a:lnTo>
                  <a:lnTo>
                    <a:pt x="742" y="1162"/>
                  </a:lnTo>
                  <a:lnTo>
                    <a:pt x="763" y="1177"/>
                  </a:lnTo>
                  <a:lnTo>
                    <a:pt x="786" y="1191"/>
                  </a:lnTo>
                  <a:lnTo>
                    <a:pt x="810" y="1203"/>
                  </a:lnTo>
                  <a:lnTo>
                    <a:pt x="834" y="1216"/>
                  </a:lnTo>
                  <a:lnTo>
                    <a:pt x="834" y="1216"/>
                  </a:lnTo>
                  <a:lnTo>
                    <a:pt x="862" y="1230"/>
                  </a:lnTo>
                  <a:lnTo>
                    <a:pt x="891" y="1243"/>
                  </a:lnTo>
                  <a:lnTo>
                    <a:pt x="920" y="1254"/>
                  </a:lnTo>
                  <a:lnTo>
                    <a:pt x="935" y="1259"/>
                  </a:lnTo>
                  <a:lnTo>
                    <a:pt x="950" y="1262"/>
                  </a:lnTo>
                  <a:lnTo>
                    <a:pt x="950" y="1262"/>
                  </a:lnTo>
                  <a:lnTo>
                    <a:pt x="977" y="1270"/>
                  </a:lnTo>
                  <a:lnTo>
                    <a:pt x="1002" y="1275"/>
                  </a:lnTo>
                  <a:lnTo>
                    <a:pt x="1028" y="1279"/>
                  </a:lnTo>
                  <a:lnTo>
                    <a:pt x="1054" y="1283"/>
                  </a:lnTo>
                  <a:lnTo>
                    <a:pt x="1079" y="1285"/>
                  </a:lnTo>
                  <a:lnTo>
                    <a:pt x="1106" y="1285"/>
                  </a:lnTo>
                  <a:lnTo>
                    <a:pt x="1132" y="1282"/>
                  </a:lnTo>
                  <a:lnTo>
                    <a:pt x="1158" y="1277"/>
                  </a:lnTo>
                  <a:lnTo>
                    <a:pt x="1158" y="1277"/>
                  </a:lnTo>
                  <a:lnTo>
                    <a:pt x="1138" y="1275"/>
                  </a:lnTo>
                  <a:lnTo>
                    <a:pt x="1120" y="1273"/>
                  </a:lnTo>
                  <a:lnTo>
                    <a:pt x="1084" y="1268"/>
                  </a:lnTo>
                  <a:lnTo>
                    <a:pt x="1084" y="1268"/>
                  </a:lnTo>
                  <a:lnTo>
                    <a:pt x="1048" y="1263"/>
                  </a:lnTo>
                  <a:lnTo>
                    <a:pt x="1012" y="1258"/>
                  </a:lnTo>
                  <a:lnTo>
                    <a:pt x="994" y="1255"/>
                  </a:lnTo>
                  <a:lnTo>
                    <a:pt x="975" y="1249"/>
                  </a:lnTo>
                  <a:lnTo>
                    <a:pt x="956" y="1244"/>
                  </a:lnTo>
                  <a:lnTo>
                    <a:pt x="937" y="1238"/>
                  </a:lnTo>
                  <a:lnTo>
                    <a:pt x="937" y="1238"/>
                  </a:lnTo>
                  <a:lnTo>
                    <a:pt x="913" y="1228"/>
                  </a:lnTo>
                  <a:lnTo>
                    <a:pt x="891" y="1216"/>
                  </a:lnTo>
                  <a:lnTo>
                    <a:pt x="845" y="1192"/>
                  </a:lnTo>
                  <a:lnTo>
                    <a:pt x="845" y="1192"/>
                  </a:lnTo>
                  <a:lnTo>
                    <a:pt x="813" y="1172"/>
                  </a:lnTo>
                  <a:lnTo>
                    <a:pt x="781" y="1152"/>
                  </a:lnTo>
                  <a:lnTo>
                    <a:pt x="750" y="1131"/>
                  </a:lnTo>
                  <a:lnTo>
                    <a:pt x="721" y="1107"/>
                  </a:lnTo>
                  <a:lnTo>
                    <a:pt x="692" y="1083"/>
                  </a:lnTo>
                  <a:lnTo>
                    <a:pt x="665" y="1059"/>
                  </a:lnTo>
                  <a:lnTo>
                    <a:pt x="638" y="1033"/>
                  </a:lnTo>
                  <a:lnTo>
                    <a:pt x="614" y="1006"/>
                  </a:lnTo>
                  <a:lnTo>
                    <a:pt x="614" y="1006"/>
                  </a:lnTo>
                  <a:lnTo>
                    <a:pt x="581" y="971"/>
                  </a:lnTo>
                  <a:lnTo>
                    <a:pt x="566" y="953"/>
                  </a:lnTo>
                  <a:lnTo>
                    <a:pt x="551" y="934"/>
                  </a:lnTo>
                  <a:lnTo>
                    <a:pt x="551" y="934"/>
                  </a:lnTo>
                  <a:lnTo>
                    <a:pt x="530" y="903"/>
                  </a:lnTo>
                  <a:lnTo>
                    <a:pt x="510" y="870"/>
                  </a:lnTo>
                  <a:lnTo>
                    <a:pt x="490" y="837"/>
                  </a:lnTo>
                  <a:lnTo>
                    <a:pt x="471" y="804"/>
                  </a:lnTo>
                  <a:lnTo>
                    <a:pt x="454" y="770"/>
                  </a:lnTo>
                  <a:lnTo>
                    <a:pt x="437" y="734"/>
                  </a:lnTo>
                  <a:lnTo>
                    <a:pt x="420" y="699"/>
                  </a:lnTo>
                  <a:lnTo>
                    <a:pt x="404" y="664"/>
                  </a:lnTo>
                  <a:lnTo>
                    <a:pt x="404" y="664"/>
                  </a:lnTo>
                  <a:lnTo>
                    <a:pt x="397" y="643"/>
                  </a:lnTo>
                  <a:lnTo>
                    <a:pt x="391" y="623"/>
                  </a:lnTo>
                  <a:lnTo>
                    <a:pt x="381" y="583"/>
                  </a:lnTo>
                  <a:lnTo>
                    <a:pt x="372" y="546"/>
                  </a:lnTo>
                  <a:lnTo>
                    <a:pt x="367" y="528"/>
                  </a:lnTo>
                  <a:lnTo>
                    <a:pt x="362" y="511"/>
                  </a:lnTo>
                  <a:lnTo>
                    <a:pt x="362" y="511"/>
                  </a:lnTo>
                  <a:lnTo>
                    <a:pt x="362" y="524"/>
                  </a:lnTo>
                  <a:lnTo>
                    <a:pt x="363" y="535"/>
                  </a:lnTo>
                  <a:lnTo>
                    <a:pt x="363" y="535"/>
                  </a:lnTo>
                  <a:close/>
                  <a:moveTo>
                    <a:pt x="34" y="589"/>
                  </a:moveTo>
                  <a:lnTo>
                    <a:pt x="34" y="589"/>
                  </a:lnTo>
                  <a:lnTo>
                    <a:pt x="36" y="589"/>
                  </a:lnTo>
                  <a:lnTo>
                    <a:pt x="38" y="588"/>
                  </a:lnTo>
                  <a:lnTo>
                    <a:pt x="39" y="583"/>
                  </a:lnTo>
                  <a:lnTo>
                    <a:pt x="39" y="579"/>
                  </a:lnTo>
                  <a:lnTo>
                    <a:pt x="38" y="577"/>
                  </a:lnTo>
                  <a:lnTo>
                    <a:pt x="38" y="577"/>
                  </a:lnTo>
                  <a:lnTo>
                    <a:pt x="35" y="582"/>
                  </a:lnTo>
                  <a:lnTo>
                    <a:pt x="34" y="589"/>
                  </a:lnTo>
                  <a:lnTo>
                    <a:pt x="34" y="589"/>
                  </a:lnTo>
                  <a:close/>
                  <a:moveTo>
                    <a:pt x="20" y="713"/>
                  </a:moveTo>
                  <a:lnTo>
                    <a:pt x="20" y="713"/>
                  </a:lnTo>
                  <a:lnTo>
                    <a:pt x="19" y="717"/>
                  </a:lnTo>
                  <a:lnTo>
                    <a:pt x="17" y="719"/>
                  </a:lnTo>
                  <a:lnTo>
                    <a:pt x="16" y="723"/>
                  </a:lnTo>
                  <a:lnTo>
                    <a:pt x="15" y="726"/>
                  </a:lnTo>
                  <a:lnTo>
                    <a:pt x="15" y="726"/>
                  </a:lnTo>
                  <a:lnTo>
                    <a:pt x="14" y="734"/>
                  </a:lnTo>
                  <a:lnTo>
                    <a:pt x="15" y="742"/>
                  </a:lnTo>
                  <a:lnTo>
                    <a:pt x="17" y="758"/>
                  </a:lnTo>
                  <a:lnTo>
                    <a:pt x="21" y="773"/>
                  </a:lnTo>
                  <a:lnTo>
                    <a:pt x="26" y="788"/>
                  </a:lnTo>
                  <a:lnTo>
                    <a:pt x="26" y="788"/>
                  </a:lnTo>
                  <a:lnTo>
                    <a:pt x="26" y="789"/>
                  </a:lnTo>
                  <a:lnTo>
                    <a:pt x="25" y="790"/>
                  </a:lnTo>
                  <a:lnTo>
                    <a:pt x="24" y="789"/>
                  </a:lnTo>
                  <a:lnTo>
                    <a:pt x="21" y="789"/>
                  </a:lnTo>
                  <a:lnTo>
                    <a:pt x="21" y="791"/>
                  </a:lnTo>
                  <a:lnTo>
                    <a:pt x="21" y="791"/>
                  </a:lnTo>
                  <a:lnTo>
                    <a:pt x="30" y="820"/>
                  </a:lnTo>
                  <a:lnTo>
                    <a:pt x="38" y="847"/>
                  </a:lnTo>
                  <a:lnTo>
                    <a:pt x="46" y="871"/>
                  </a:lnTo>
                  <a:lnTo>
                    <a:pt x="56" y="895"/>
                  </a:lnTo>
                  <a:lnTo>
                    <a:pt x="65" y="918"/>
                  </a:lnTo>
                  <a:lnTo>
                    <a:pt x="77" y="940"/>
                  </a:lnTo>
                  <a:lnTo>
                    <a:pt x="90" y="961"/>
                  </a:lnTo>
                  <a:lnTo>
                    <a:pt x="104" y="984"/>
                  </a:lnTo>
                  <a:lnTo>
                    <a:pt x="104" y="984"/>
                  </a:lnTo>
                  <a:lnTo>
                    <a:pt x="106" y="985"/>
                  </a:lnTo>
                  <a:lnTo>
                    <a:pt x="109" y="986"/>
                  </a:lnTo>
                  <a:lnTo>
                    <a:pt x="113" y="987"/>
                  </a:lnTo>
                  <a:lnTo>
                    <a:pt x="115" y="989"/>
                  </a:lnTo>
                  <a:lnTo>
                    <a:pt x="115" y="989"/>
                  </a:lnTo>
                  <a:lnTo>
                    <a:pt x="118" y="998"/>
                  </a:lnTo>
                  <a:lnTo>
                    <a:pt x="123" y="1006"/>
                  </a:lnTo>
                  <a:lnTo>
                    <a:pt x="129" y="1013"/>
                  </a:lnTo>
                  <a:lnTo>
                    <a:pt x="136" y="1019"/>
                  </a:lnTo>
                  <a:lnTo>
                    <a:pt x="136" y="1019"/>
                  </a:lnTo>
                  <a:lnTo>
                    <a:pt x="136" y="1024"/>
                  </a:lnTo>
                  <a:lnTo>
                    <a:pt x="135" y="1026"/>
                  </a:lnTo>
                  <a:lnTo>
                    <a:pt x="135" y="1028"/>
                  </a:lnTo>
                  <a:lnTo>
                    <a:pt x="136" y="1030"/>
                  </a:lnTo>
                  <a:lnTo>
                    <a:pt x="136" y="1030"/>
                  </a:lnTo>
                  <a:lnTo>
                    <a:pt x="153" y="1050"/>
                  </a:lnTo>
                  <a:lnTo>
                    <a:pt x="171" y="1070"/>
                  </a:lnTo>
                  <a:lnTo>
                    <a:pt x="191" y="1089"/>
                  </a:lnTo>
                  <a:lnTo>
                    <a:pt x="210" y="1106"/>
                  </a:lnTo>
                  <a:lnTo>
                    <a:pt x="210" y="1106"/>
                  </a:lnTo>
                  <a:lnTo>
                    <a:pt x="220" y="1118"/>
                  </a:lnTo>
                  <a:lnTo>
                    <a:pt x="229" y="1128"/>
                  </a:lnTo>
                  <a:lnTo>
                    <a:pt x="239" y="1138"/>
                  </a:lnTo>
                  <a:lnTo>
                    <a:pt x="250" y="1148"/>
                  </a:lnTo>
                  <a:lnTo>
                    <a:pt x="260" y="1157"/>
                  </a:lnTo>
                  <a:lnTo>
                    <a:pt x="272" y="1166"/>
                  </a:lnTo>
                  <a:lnTo>
                    <a:pt x="285" y="1173"/>
                  </a:lnTo>
                  <a:lnTo>
                    <a:pt x="298" y="1181"/>
                  </a:lnTo>
                  <a:lnTo>
                    <a:pt x="298" y="1181"/>
                  </a:lnTo>
                  <a:lnTo>
                    <a:pt x="300" y="1185"/>
                  </a:lnTo>
                  <a:lnTo>
                    <a:pt x="302" y="1189"/>
                  </a:lnTo>
                  <a:lnTo>
                    <a:pt x="310" y="1195"/>
                  </a:lnTo>
                  <a:lnTo>
                    <a:pt x="317" y="1200"/>
                  </a:lnTo>
                  <a:lnTo>
                    <a:pt x="326" y="1204"/>
                  </a:lnTo>
                  <a:lnTo>
                    <a:pt x="334" y="1209"/>
                  </a:lnTo>
                  <a:lnTo>
                    <a:pt x="342" y="1214"/>
                  </a:lnTo>
                  <a:lnTo>
                    <a:pt x="349" y="1219"/>
                  </a:lnTo>
                  <a:lnTo>
                    <a:pt x="352" y="1224"/>
                  </a:lnTo>
                  <a:lnTo>
                    <a:pt x="354" y="1227"/>
                  </a:lnTo>
                  <a:lnTo>
                    <a:pt x="354" y="1227"/>
                  </a:lnTo>
                  <a:lnTo>
                    <a:pt x="378" y="1240"/>
                  </a:lnTo>
                  <a:lnTo>
                    <a:pt x="401" y="1253"/>
                  </a:lnTo>
                  <a:lnTo>
                    <a:pt x="422" y="1267"/>
                  </a:lnTo>
                  <a:lnTo>
                    <a:pt x="445" y="1278"/>
                  </a:lnTo>
                  <a:lnTo>
                    <a:pt x="445" y="1278"/>
                  </a:lnTo>
                  <a:lnTo>
                    <a:pt x="497" y="1304"/>
                  </a:lnTo>
                  <a:lnTo>
                    <a:pt x="550" y="1329"/>
                  </a:lnTo>
                  <a:lnTo>
                    <a:pt x="550" y="1329"/>
                  </a:lnTo>
                  <a:lnTo>
                    <a:pt x="588" y="1345"/>
                  </a:lnTo>
                  <a:lnTo>
                    <a:pt x="607" y="1352"/>
                  </a:lnTo>
                  <a:lnTo>
                    <a:pt x="626" y="1359"/>
                  </a:lnTo>
                  <a:lnTo>
                    <a:pt x="626" y="1359"/>
                  </a:lnTo>
                  <a:lnTo>
                    <a:pt x="649" y="1365"/>
                  </a:lnTo>
                  <a:lnTo>
                    <a:pt x="671" y="1372"/>
                  </a:lnTo>
                  <a:lnTo>
                    <a:pt x="695" y="1376"/>
                  </a:lnTo>
                  <a:lnTo>
                    <a:pt x="717" y="1381"/>
                  </a:lnTo>
                  <a:lnTo>
                    <a:pt x="741" y="1384"/>
                  </a:lnTo>
                  <a:lnTo>
                    <a:pt x="765" y="1388"/>
                  </a:lnTo>
                  <a:lnTo>
                    <a:pt x="813" y="1393"/>
                  </a:lnTo>
                  <a:lnTo>
                    <a:pt x="860" y="1395"/>
                  </a:lnTo>
                  <a:lnTo>
                    <a:pt x="908" y="1395"/>
                  </a:lnTo>
                  <a:lnTo>
                    <a:pt x="955" y="1392"/>
                  </a:lnTo>
                  <a:lnTo>
                    <a:pt x="1001" y="1388"/>
                  </a:lnTo>
                  <a:lnTo>
                    <a:pt x="1001" y="1388"/>
                  </a:lnTo>
                  <a:lnTo>
                    <a:pt x="1029" y="1383"/>
                  </a:lnTo>
                  <a:lnTo>
                    <a:pt x="1056" y="1378"/>
                  </a:lnTo>
                  <a:lnTo>
                    <a:pt x="1083" y="1372"/>
                  </a:lnTo>
                  <a:lnTo>
                    <a:pt x="1108" y="1364"/>
                  </a:lnTo>
                  <a:lnTo>
                    <a:pt x="1134" y="1355"/>
                  </a:lnTo>
                  <a:lnTo>
                    <a:pt x="1159" y="1346"/>
                  </a:lnTo>
                  <a:lnTo>
                    <a:pt x="1183" y="1335"/>
                  </a:lnTo>
                  <a:lnTo>
                    <a:pt x="1206" y="1323"/>
                  </a:lnTo>
                  <a:lnTo>
                    <a:pt x="1206" y="1323"/>
                  </a:lnTo>
                  <a:lnTo>
                    <a:pt x="1209" y="1318"/>
                  </a:lnTo>
                  <a:lnTo>
                    <a:pt x="1211" y="1316"/>
                  </a:lnTo>
                  <a:lnTo>
                    <a:pt x="1213" y="1315"/>
                  </a:lnTo>
                  <a:lnTo>
                    <a:pt x="1213" y="1315"/>
                  </a:lnTo>
                  <a:lnTo>
                    <a:pt x="1216" y="1313"/>
                  </a:lnTo>
                  <a:lnTo>
                    <a:pt x="1222" y="1310"/>
                  </a:lnTo>
                  <a:lnTo>
                    <a:pt x="1226" y="1309"/>
                  </a:lnTo>
                  <a:lnTo>
                    <a:pt x="1230" y="1307"/>
                  </a:lnTo>
                  <a:lnTo>
                    <a:pt x="1230" y="1307"/>
                  </a:lnTo>
                  <a:lnTo>
                    <a:pt x="1236" y="1304"/>
                  </a:lnTo>
                  <a:lnTo>
                    <a:pt x="1240" y="1299"/>
                  </a:lnTo>
                  <a:lnTo>
                    <a:pt x="1251" y="1288"/>
                  </a:lnTo>
                  <a:lnTo>
                    <a:pt x="1254" y="1282"/>
                  </a:lnTo>
                  <a:lnTo>
                    <a:pt x="1257" y="1276"/>
                  </a:lnTo>
                  <a:lnTo>
                    <a:pt x="1259" y="1272"/>
                  </a:lnTo>
                  <a:lnTo>
                    <a:pt x="1259" y="1268"/>
                  </a:lnTo>
                  <a:lnTo>
                    <a:pt x="1259" y="1268"/>
                  </a:lnTo>
                  <a:lnTo>
                    <a:pt x="1254" y="1276"/>
                  </a:lnTo>
                  <a:lnTo>
                    <a:pt x="1247" y="1283"/>
                  </a:lnTo>
                  <a:lnTo>
                    <a:pt x="1241" y="1289"/>
                  </a:lnTo>
                  <a:lnTo>
                    <a:pt x="1232" y="1294"/>
                  </a:lnTo>
                  <a:lnTo>
                    <a:pt x="1217" y="1304"/>
                  </a:lnTo>
                  <a:lnTo>
                    <a:pt x="1209" y="1310"/>
                  </a:lnTo>
                  <a:lnTo>
                    <a:pt x="1202" y="1316"/>
                  </a:lnTo>
                  <a:lnTo>
                    <a:pt x="1202" y="1316"/>
                  </a:lnTo>
                  <a:lnTo>
                    <a:pt x="1196" y="1318"/>
                  </a:lnTo>
                  <a:lnTo>
                    <a:pt x="1190" y="1319"/>
                  </a:lnTo>
                  <a:lnTo>
                    <a:pt x="1180" y="1324"/>
                  </a:lnTo>
                  <a:lnTo>
                    <a:pt x="1170" y="1330"/>
                  </a:lnTo>
                  <a:lnTo>
                    <a:pt x="1162" y="1334"/>
                  </a:lnTo>
                  <a:lnTo>
                    <a:pt x="1162" y="1334"/>
                  </a:lnTo>
                  <a:lnTo>
                    <a:pt x="1136" y="1343"/>
                  </a:lnTo>
                  <a:lnTo>
                    <a:pt x="1116" y="1350"/>
                  </a:lnTo>
                  <a:lnTo>
                    <a:pt x="1116" y="1350"/>
                  </a:lnTo>
                  <a:lnTo>
                    <a:pt x="1096" y="1357"/>
                  </a:lnTo>
                  <a:lnTo>
                    <a:pt x="1077" y="1361"/>
                  </a:lnTo>
                  <a:lnTo>
                    <a:pt x="1058" y="1365"/>
                  </a:lnTo>
                  <a:lnTo>
                    <a:pt x="1039" y="1368"/>
                  </a:lnTo>
                  <a:lnTo>
                    <a:pt x="999" y="1375"/>
                  </a:lnTo>
                  <a:lnTo>
                    <a:pt x="958" y="1382"/>
                  </a:lnTo>
                  <a:lnTo>
                    <a:pt x="958" y="1382"/>
                  </a:lnTo>
                  <a:lnTo>
                    <a:pt x="948" y="1380"/>
                  </a:lnTo>
                  <a:lnTo>
                    <a:pt x="936" y="1380"/>
                  </a:lnTo>
                  <a:lnTo>
                    <a:pt x="923" y="1381"/>
                  </a:lnTo>
                  <a:lnTo>
                    <a:pt x="911" y="1383"/>
                  </a:lnTo>
                  <a:lnTo>
                    <a:pt x="911" y="1383"/>
                  </a:lnTo>
                  <a:lnTo>
                    <a:pt x="855" y="1381"/>
                  </a:lnTo>
                  <a:lnTo>
                    <a:pt x="798" y="1377"/>
                  </a:lnTo>
                  <a:lnTo>
                    <a:pt x="770" y="1374"/>
                  </a:lnTo>
                  <a:lnTo>
                    <a:pt x="742" y="1369"/>
                  </a:lnTo>
                  <a:lnTo>
                    <a:pt x="714" y="1364"/>
                  </a:lnTo>
                  <a:lnTo>
                    <a:pt x="686" y="1357"/>
                  </a:lnTo>
                  <a:lnTo>
                    <a:pt x="686" y="1357"/>
                  </a:lnTo>
                  <a:lnTo>
                    <a:pt x="660" y="1350"/>
                  </a:lnTo>
                  <a:lnTo>
                    <a:pt x="631" y="1342"/>
                  </a:lnTo>
                  <a:lnTo>
                    <a:pt x="600" y="1331"/>
                  </a:lnTo>
                  <a:lnTo>
                    <a:pt x="584" y="1323"/>
                  </a:lnTo>
                  <a:lnTo>
                    <a:pt x="568" y="1316"/>
                  </a:lnTo>
                  <a:lnTo>
                    <a:pt x="568" y="1316"/>
                  </a:lnTo>
                  <a:lnTo>
                    <a:pt x="564" y="1315"/>
                  </a:lnTo>
                  <a:lnTo>
                    <a:pt x="562" y="1316"/>
                  </a:lnTo>
                  <a:lnTo>
                    <a:pt x="559" y="1316"/>
                  </a:lnTo>
                  <a:lnTo>
                    <a:pt x="556" y="1316"/>
                  </a:lnTo>
                  <a:lnTo>
                    <a:pt x="556" y="1316"/>
                  </a:lnTo>
                  <a:lnTo>
                    <a:pt x="524" y="1299"/>
                  </a:lnTo>
                  <a:lnTo>
                    <a:pt x="494" y="1282"/>
                  </a:lnTo>
                  <a:lnTo>
                    <a:pt x="463" y="1263"/>
                  </a:lnTo>
                  <a:lnTo>
                    <a:pt x="431" y="1247"/>
                  </a:lnTo>
                  <a:lnTo>
                    <a:pt x="431" y="1247"/>
                  </a:lnTo>
                  <a:lnTo>
                    <a:pt x="408" y="1236"/>
                  </a:lnTo>
                  <a:lnTo>
                    <a:pt x="387" y="1223"/>
                  </a:lnTo>
                  <a:lnTo>
                    <a:pt x="365" y="1210"/>
                  </a:lnTo>
                  <a:lnTo>
                    <a:pt x="345" y="1197"/>
                  </a:lnTo>
                  <a:lnTo>
                    <a:pt x="326" y="1182"/>
                  </a:lnTo>
                  <a:lnTo>
                    <a:pt x="306" y="1168"/>
                  </a:lnTo>
                  <a:lnTo>
                    <a:pt x="288" y="1152"/>
                  </a:lnTo>
                  <a:lnTo>
                    <a:pt x="270" y="1137"/>
                  </a:lnTo>
                  <a:lnTo>
                    <a:pt x="236" y="1105"/>
                  </a:lnTo>
                  <a:lnTo>
                    <a:pt x="201" y="1071"/>
                  </a:lnTo>
                  <a:lnTo>
                    <a:pt x="136" y="1003"/>
                  </a:lnTo>
                  <a:lnTo>
                    <a:pt x="136" y="1003"/>
                  </a:lnTo>
                  <a:lnTo>
                    <a:pt x="103" y="954"/>
                  </a:lnTo>
                  <a:lnTo>
                    <a:pt x="72" y="904"/>
                  </a:lnTo>
                  <a:lnTo>
                    <a:pt x="72" y="904"/>
                  </a:lnTo>
                  <a:lnTo>
                    <a:pt x="70" y="895"/>
                  </a:lnTo>
                  <a:lnTo>
                    <a:pt x="66" y="886"/>
                  </a:lnTo>
                  <a:lnTo>
                    <a:pt x="62" y="879"/>
                  </a:lnTo>
                  <a:lnTo>
                    <a:pt x="58" y="871"/>
                  </a:lnTo>
                  <a:lnTo>
                    <a:pt x="58" y="871"/>
                  </a:lnTo>
                  <a:lnTo>
                    <a:pt x="57" y="868"/>
                  </a:lnTo>
                  <a:lnTo>
                    <a:pt x="57" y="866"/>
                  </a:lnTo>
                  <a:lnTo>
                    <a:pt x="57" y="864"/>
                  </a:lnTo>
                  <a:lnTo>
                    <a:pt x="58" y="860"/>
                  </a:lnTo>
                  <a:lnTo>
                    <a:pt x="58" y="860"/>
                  </a:lnTo>
                  <a:lnTo>
                    <a:pt x="51" y="846"/>
                  </a:lnTo>
                  <a:lnTo>
                    <a:pt x="46" y="832"/>
                  </a:lnTo>
                  <a:lnTo>
                    <a:pt x="42" y="819"/>
                  </a:lnTo>
                  <a:lnTo>
                    <a:pt x="38" y="805"/>
                  </a:lnTo>
                  <a:lnTo>
                    <a:pt x="34" y="791"/>
                  </a:lnTo>
                  <a:lnTo>
                    <a:pt x="32" y="777"/>
                  </a:lnTo>
                  <a:lnTo>
                    <a:pt x="28" y="749"/>
                  </a:lnTo>
                  <a:lnTo>
                    <a:pt x="27" y="719"/>
                  </a:lnTo>
                  <a:lnTo>
                    <a:pt x="27" y="689"/>
                  </a:lnTo>
                  <a:lnTo>
                    <a:pt x="28" y="658"/>
                  </a:lnTo>
                  <a:lnTo>
                    <a:pt x="29" y="626"/>
                  </a:lnTo>
                  <a:lnTo>
                    <a:pt x="29" y="626"/>
                  </a:lnTo>
                  <a:lnTo>
                    <a:pt x="25" y="637"/>
                  </a:lnTo>
                  <a:lnTo>
                    <a:pt x="23" y="648"/>
                  </a:lnTo>
                  <a:lnTo>
                    <a:pt x="21" y="658"/>
                  </a:lnTo>
                  <a:lnTo>
                    <a:pt x="21" y="670"/>
                  </a:lnTo>
                  <a:lnTo>
                    <a:pt x="21" y="693"/>
                  </a:lnTo>
                  <a:lnTo>
                    <a:pt x="21" y="703"/>
                  </a:lnTo>
                  <a:lnTo>
                    <a:pt x="20" y="713"/>
                  </a:lnTo>
                  <a:lnTo>
                    <a:pt x="20" y="713"/>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27" name="Freeform 110"/>
            <p:cNvSpPr>
              <a:spLocks noEditPoints="1"/>
            </p:cNvSpPr>
            <p:nvPr/>
          </p:nvSpPr>
          <p:spPr bwMode="auto">
            <a:xfrm>
              <a:off x="4678363" y="1257300"/>
              <a:ext cx="179388" cy="215900"/>
            </a:xfrm>
            <a:custGeom>
              <a:avLst/>
              <a:gdLst/>
              <a:ahLst/>
              <a:cxnLst>
                <a:cxn ang="0">
                  <a:pos x="139" y="6"/>
                </a:cxn>
                <a:cxn ang="0">
                  <a:pos x="198" y="37"/>
                </a:cxn>
                <a:cxn ang="0">
                  <a:pos x="247" y="79"/>
                </a:cxn>
                <a:cxn ang="0">
                  <a:pos x="286" y="132"/>
                </a:cxn>
                <a:cxn ang="0">
                  <a:pos x="315" y="191"/>
                </a:cxn>
                <a:cxn ang="0">
                  <a:pos x="337" y="256"/>
                </a:cxn>
                <a:cxn ang="0">
                  <a:pos x="339" y="299"/>
                </a:cxn>
                <a:cxn ang="0">
                  <a:pos x="335" y="337"/>
                </a:cxn>
                <a:cxn ang="0">
                  <a:pos x="324" y="363"/>
                </a:cxn>
                <a:cxn ang="0">
                  <a:pos x="308" y="383"/>
                </a:cxn>
                <a:cxn ang="0">
                  <a:pos x="292" y="394"/>
                </a:cxn>
                <a:cxn ang="0">
                  <a:pos x="264" y="407"/>
                </a:cxn>
                <a:cxn ang="0">
                  <a:pos x="242" y="408"/>
                </a:cxn>
                <a:cxn ang="0">
                  <a:pos x="209" y="403"/>
                </a:cxn>
                <a:cxn ang="0">
                  <a:pos x="176" y="391"/>
                </a:cxn>
                <a:cxn ang="0">
                  <a:pos x="135" y="364"/>
                </a:cxn>
                <a:cxn ang="0">
                  <a:pos x="79" y="307"/>
                </a:cxn>
                <a:cxn ang="0">
                  <a:pos x="36" y="238"/>
                </a:cxn>
                <a:cxn ang="0">
                  <a:pos x="9" y="163"/>
                </a:cxn>
                <a:cxn ang="0">
                  <a:pos x="2" y="118"/>
                </a:cxn>
                <a:cxn ang="0">
                  <a:pos x="2" y="82"/>
                </a:cxn>
                <a:cxn ang="0">
                  <a:pos x="6" y="64"/>
                </a:cxn>
                <a:cxn ang="0">
                  <a:pos x="28" y="26"/>
                </a:cxn>
                <a:cxn ang="0">
                  <a:pos x="36" y="17"/>
                </a:cxn>
                <a:cxn ang="0">
                  <a:pos x="63" y="7"/>
                </a:cxn>
                <a:cxn ang="0">
                  <a:pos x="116" y="0"/>
                </a:cxn>
                <a:cxn ang="0">
                  <a:pos x="120" y="21"/>
                </a:cxn>
                <a:cxn ang="0">
                  <a:pos x="82" y="22"/>
                </a:cxn>
                <a:cxn ang="0">
                  <a:pos x="57" y="31"/>
                </a:cxn>
                <a:cxn ang="0">
                  <a:pos x="43" y="48"/>
                </a:cxn>
                <a:cxn ang="0">
                  <a:pos x="32" y="87"/>
                </a:cxn>
                <a:cxn ang="0">
                  <a:pos x="29" y="128"/>
                </a:cxn>
                <a:cxn ang="0">
                  <a:pos x="34" y="171"/>
                </a:cxn>
                <a:cxn ang="0">
                  <a:pos x="46" y="210"/>
                </a:cxn>
                <a:cxn ang="0">
                  <a:pos x="63" y="240"/>
                </a:cxn>
                <a:cxn ang="0">
                  <a:pos x="70" y="260"/>
                </a:cxn>
                <a:cxn ang="0">
                  <a:pos x="92" y="294"/>
                </a:cxn>
                <a:cxn ang="0">
                  <a:pos x="118" y="325"/>
                </a:cxn>
                <a:cxn ang="0">
                  <a:pos x="146" y="356"/>
                </a:cxn>
                <a:cxn ang="0">
                  <a:pos x="163" y="367"/>
                </a:cxn>
                <a:cxn ang="0">
                  <a:pos x="207" y="388"/>
                </a:cxn>
                <a:cxn ang="0">
                  <a:pos x="234" y="393"/>
                </a:cxn>
                <a:cxn ang="0">
                  <a:pos x="271" y="386"/>
                </a:cxn>
                <a:cxn ang="0">
                  <a:pos x="300" y="369"/>
                </a:cxn>
                <a:cxn ang="0">
                  <a:pos x="311" y="354"/>
                </a:cxn>
                <a:cxn ang="0">
                  <a:pos x="320" y="326"/>
                </a:cxn>
                <a:cxn ang="0">
                  <a:pos x="321" y="293"/>
                </a:cxn>
                <a:cxn ang="0">
                  <a:pos x="307" y="208"/>
                </a:cxn>
                <a:cxn ang="0">
                  <a:pos x="286" y="161"/>
                </a:cxn>
                <a:cxn ang="0">
                  <a:pos x="265" y="128"/>
                </a:cxn>
                <a:cxn ang="0">
                  <a:pos x="255" y="112"/>
                </a:cxn>
                <a:cxn ang="0">
                  <a:pos x="226" y="79"/>
                </a:cxn>
                <a:cxn ang="0">
                  <a:pos x="179" y="40"/>
                </a:cxn>
                <a:cxn ang="0">
                  <a:pos x="151" y="26"/>
                </a:cxn>
                <a:cxn ang="0">
                  <a:pos x="120" y="21"/>
                </a:cxn>
              </a:cxnLst>
              <a:rect l="0" t="0" r="r" b="b"/>
              <a:pathLst>
                <a:path w="339" h="408">
                  <a:moveTo>
                    <a:pt x="116" y="0"/>
                  </a:moveTo>
                  <a:lnTo>
                    <a:pt x="116" y="0"/>
                  </a:lnTo>
                  <a:lnTo>
                    <a:pt x="139" y="6"/>
                  </a:lnTo>
                  <a:lnTo>
                    <a:pt x="160" y="15"/>
                  </a:lnTo>
                  <a:lnTo>
                    <a:pt x="180" y="26"/>
                  </a:lnTo>
                  <a:lnTo>
                    <a:pt x="198" y="37"/>
                  </a:lnTo>
                  <a:lnTo>
                    <a:pt x="216" y="50"/>
                  </a:lnTo>
                  <a:lnTo>
                    <a:pt x="232" y="64"/>
                  </a:lnTo>
                  <a:lnTo>
                    <a:pt x="247" y="79"/>
                  </a:lnTo>
                  <a:lnTo>
                    <a:pt x="261" y="95"/>
                  </a:lnTo>
                  <a:lnTo>
                    <a:pt x="274" y="113"/>
                  </a:lnTo>
                  <a:lnTo>
                    <a:pt x="286" y="132"/>
                  </a:lnTo>
                  <a:lnTo>
                    <a:pt x="296" y="151"/>
                  </a:lnTo>
                  <a:lnTo>
                    <a:pt x="306" y="170"/>
                  </a:lnTo>
                  <a:lnTo>
                    <a:pt x="315" y="191"/>
                  </a:lnTo>
                  <a:lnTo>
                    <a:pt x="323" y="212"/>
                  </a:lnTo>
                  <a:lnTo>
                    <a:pt x="331" y="233"/>
                  </a:lnTo>
                  <a:lnTo>
                    <a:pt x="337" y="256"/>
                  </a:lnTo>
                  <a:lnTo>
                    <a:pt x="337" y="256"/>
                  </a:lnTo>
                  <a:lnTo>
                    <a:pt x="339" y="277"/>
                  </a:lnTo>
                  <a:lnTo>
                    <a:pt x="339" y="299"/>
                  </a:lnTo>
                  <a:lnTo>
                    <a:pt x="338" y="319"/>
                  </a:lnTo>
                  <a:lnTo>
                    <a:pt x="337" y="329"/>
                  </a:lnTo>
                  <a:lnTo>
                    <a:pt x="335" y="337"/>
                  </a:lnTo>
                  <a:lnTo>
                    <a:pt x="332" y="347"/>
                  </a:lnTo>
                  <a:lnTo>
                    <a:pt x="328" y="354"/>
                  </a:lnTo>
                  <a:lnTo>
                    <a:pt x="324" y="363"/>
                  </a:lnTo>
                  <a:lnTo>
                    <a:pt x="320" y="370"/>
                  </a:lnTo>
                  <a:lnTo>
                    <a:pt x="313" y="377"/>
                  </a:lnTo>
                  <a:lnTo>
                    <a:pt x="308" y="383"/>
                  </a:lnTo>
                  <a:lnTo>
                    <a:pt x="301" y="390"/>
                  </a:lnTo>
                  <a:lnTo>
                    <a:pt x="292" y="394"/>
                  </a:lnTo>
                  <a:lnTo>
                    <a:pt x="292" y="394"/>
                  </a:lnTo>
                  <a:lnTo>
                    <a:pt x="279" y="401"/>
                  </a:lnTo>
                  <a:lnTo>
                    <a:pt x="273" y="405"/>
                  </a:lnTo>
                  <a:lnTo>
                    <a:pt x="264" y="407"/>
                  </a:lnTo>
                  <a:lnTo>
                    <a:pt x="264" y="407"/>
                  </a:lnTo>
                  <a:lnTo>
                    <a:pt x="252" y="408"/>
                  </a:lnTo>
                  <a:lnTo>
                    <a:pt x="242" y="408"/>
                  </a:lnTo>
                  <a:lnTo>
                    <a:pt x="231" y="407"/>
                  </a:lnTo>
                  <a:lnTo>
                    <a:pt x="219" y="406"/>
                  </a:lnTo>
                  <a:lnTo>
                    <a:pt x="209" y="403"/>
                  </a:lnTo>
                  <a:lnTo>
                    <a:pt x="198" y="399"/>
                  </a:lnTo>
                  <a:lnTo>
                    <a:pt x="187" y="395"/>
                  </a:lnTo>
                  <a:lnTo>
                    <a:pt x="176" y="391"/>
                  </a:lnTo>
                  <a:lnTo>
                    <a:pt x="166" y="384"/>
                  </a:lnTo>
                  <a:lnTo>
                    <a:pt x="155" y="378"/>
                  </a:lnTo>
                  <a:lnTo>
                    <a:pt x="135" y="364"/>
                  </a:lnTo>
                  <a:lnTo>
                    <a:pt x="115" y="347"/>
                  </a:lnTo>
                  <a:lnTo>
                    <a:pt x="97" y="328"/>
                  </a:lnTo>
                  <a:lnTo>
                    <a:pt x="79" y="307"/>
                  </a:lnTo>
                  <a:lnTo>
                    <a:pt x="64" y="286"/>
                  </a:lnTo>
                  <a:lnTo>
                    <a:pt x="49" y="262"/>
                  </a:lnTo>
                  <a:lnTo>
                    <a:pt x="36" y="238"/>
                  </a:lnTo>
                  <a:lnTo>
                    <a:pt x="25" y="213"/>
                  </a:lnTo>
                  <a:lnTo>
                    <a:pt x="16" y="188"/>
                  </a:lnTo>
                  <a:lnTo>
                    <a:pt x="9" y="163"/>
                  </a:lnTo>
                  <a:lnTo>
                    <a:pt x="4" y="138"/>
                  </a:lnTo>
                  <a:lnTo>
                    <a:pt x="4" y="138"/>
                  </a:lnTo>
                  <a:lnTo>
                    <a:pt x="2" y="118"/>
                  </a:lnTo>
                  <a:lnTo>
                    <a:pt x="0" y="100"/>
                  </a:lnTo>
                  <a:lnTo>
                    <a:pt x="1" y="91"/>
                  </a:lnTo>
                  <a:lnTo>
                    <a:pt x="2" y="82"/>
                  </a:lnTo>
                  <a:lnTo>
                    <a:pt x="3" y="74"/>
                  </a:lnTo>
                  <a:lnTo>
                    <a:pt x="6" y="64"/>
                  </a:lnTo>
                  <a:lnTo>
                    <a:pt x="6" y="64"/>
                  </a:lnTo>
                  <a:lnTo>
                    <a:pt x="12" y="51"/>
                  </a:lnTo>
                  <a:lnTo>
                    <a:pt x="19" y="37"/>
                  </a:lnTo>
                  <a:lnTo>
                    <a:pt x="28" y="26"/>
                  </a:lnTo>
                  <a:lnTo>
                    <a:pt x="32" y="21"/>
                  </a:lnTo>
                  <a:lnTo>
                    <a:pt x="36" y="17"/>
                  </a:lnTo>
                  <a:lnTo>
                    <a:pt x="36" y="17"/>
                  </a:lnTo>
                  <a:lnTo>
                    <a:pt x="44" y="13"/>
                  </a:lnTo>
                  <a:lnTo>
                    <a:pt x="53" y="10"/>
                  </a:lnTo>
                  <a:lnTo>
                    <a:pt x="63" y="7"/>
                  </a:lnTo>
                  <a:lnTo>
                    <a:pt x="74" y="5"/>
                  </a:lnTo>
                  <a:lnTo>
                    <a:pt x="96" y="2"/>
                  </a:lnTo>
                  <a:lnTo>
                    <a:pt x="116" y="0"/>
                  </a:lnTo>
                  <a:lnTo>
                    <a:pt x="116" y="0"/>
                  </a:lnTo>
                  <a:close/>
                  <a:moveTo>
                    <a:pt x="120" y="21"/>
                  </a:moveTo>
                  <a:lnTo>
                    <a:pt x="120" y="21"/>
                  </a:lnTo>
                  <a:lnTo>
                    <a:pt x="100" y="21"/>
                  </a:lnTo>
                  <a:lnTo>
                    <a:pt x="91" y="21"/>
                  </a:lnTo>
                  <a:lnTo>
                    <a:pt x="82" y="22"/>
                  </a:lnTo>
                  <a:lnTo>
                    <a:pt x="73" y="23"/>
                  </a:lnTo>
                  <a:lnTo>
                    <a:pt x="64" y="27"/>
                  </a:lnTo>
                  <a:lnTo>
                    <a:pt x="57" y="31"/>
                  </a:lnTo>
                  <a:lnTo>
                    <a:pt x="49" y="37"/>
                  </a:lnTo>
                  <a:lnTo>
                    <a:pt x="49" y="37"/>
                  </a:lnTo>
                  <a:lnTo>
                    <a:pt x="43" y="48"/>
                  </a:lnTo>
                  <a:lnTo>
                    <a:pt x="38" y="60"/>
                  </a:lnTo>
                  <a:lnTo>
                    <a:pt x="34" y="73"/>
                  </a:lnTo>
                  <a:lnTo>
                    <a:pt x="32" y="87"/>
                  </a:lnTo>
                  <a:lnTo>
                    <a:pt x="30" y="101"/>
                  </a:lnTo>
                  <a:lnTo>
                    <a:pt x="29" y="114"/>
                  </a:lnTo>
                  <a:lnTo>
                    <a:pt x="29" y="128"/>
                  </a:lnTo>
                  <a:lnTo>
                    <a:pt x="30" y="143"/>
                  </a:lnTo>
                  <a:lnTo>
                    <a:pt x="32" y="157"/>
                  </a:lnTo>
                  <a:lnTo>
                    <a:pt x="34" y="171"/>
                  </a:lnTo>
                  <a:lnTo>
                    <a:pt x="37" y="185"/>
                  </a:lnTo>
                  <a:lnTo>
                    <a:pt x="42" y="198"/>
                  </a:lnTo>
                  <a:lnTo>
                    <a:pt x="46" y="210"/>
                  </a:lnTo>
                  <a:lnTo>
                    <a:pt x="51" y="220"/>
                  </a:lnTo>
                  <a:lnTo>
                    <a:pt x="57" y="231"/>
                  </a:lnTo>
                  <a:lnTo>
                    <a:pt x="63" y="240"/>
                  </a:lnTo>
                  <a:lnTo>
                    <a:pt x="63" y="240"/>
                  </a:lnTo>
                  <a:lnTo>
                    <a:pt x="66" y="250"/>
                  </a:lnTo>
                  <a:lnTo>
                    <a:pt x="70" y="260"/>
                  </a:lnTo>
                  <a:lnTo>
                    <a:pt x="75" y="269"/>
                  </a:lnTo>
                  <a:lnTo>
                    <a:pt x="80" y="277"/>
                  </a:lnTo>
                  <a:lnTo>
                    <a:pt x="92" y="294"/>
                  </a:lnTo>
                  <a:lnTo>
                    <a:pt x="106" y="310"/>
                  </a:lnTo>
                  <a:lnTo>
                    <a:pt x="106" y="310"/>
                  </a:lnTo>
                  <a:lnTo>
                    <a:pt x="118" y="325"/>
                  </a:lnTo>
                  <a:lnTo>
                    <a:pt x="128" y="339"/>
                  </a:lnTo>
                  <a:lnTo>
                    <a:pt x="140" y="351"/>
                  </a:lnTo>
                  <a:lnTo>
                    <a:pt x="146" y="356"/>
                  </a:lnTo>
                  <a:lnTo>
                    <a:pt x="152" y="361"/>
                  </a:lnTo>
                  <a:lnTo>
                    <a:pt x="152" y="361"/>
                  </a:lnTo>
                  <a:lnTo>
                    <a:pt x="163" y="367"/>
                  </a:lnTo>
                  <a:lnTo>
                    <a:pt x="176" y="375"/>
                  </a:lnTo>
                  <a:lnTo>
                    <a:pt x="192" y="381"/>
                  </a:lnTo>
                  <a:lnTo>
                    <a:pt x="207" y="388"/>
                  </a:lnTo>
                  <a:lnTo>
                    <a:pt x="207" y="388"/>
                  </a:lnTo>
                  <a:lnTo>
                    <a:pt x="220" y="391"/>
                  </a:lnTo>
                  <a:lnTo>
                    <a:pt x="234" y="393"/>
                  </a:lnTo>
                  <a:lnTo>
                    <a:pt x="247" y="392"/>
                  </a:lnTo>
                  <a:lnTo>
                    <a:pt x="259" y="390"/>
                  </a:lnTo>
                  <a:lnTo>
                    <a:pt x="271" y="386"/>
                  </a:lnTo>
                  <a:lnTo>
                    <a:pt x="281" y="382"/>
                  </a:lnTo>
                  <a:lnTo>
                    <a:pt x="291" y="376"/>
                  </a:lnTo>
                  <a:lnTo>
                    <a:pt x="300" y="369"/>
                  </a:lnTo>
                  <a:lnTo>
                    <a:pt x="300" y="369"/>
                  </a:lnTo>
                  <a:lnTo>
                    <a:pt x="306" y="363"/>
                  </a:lnTo>
                  <a:lnTo>
                    <a:pt x="311" y="354"/>
                  </a:lnTo>
                  <a:lnTo>
                    <a:pt x="316" y="346"/>
                  </a:lnTo>
                  <a:lnTo>
                    <a:pt x="319" y="336"/>
                  </a:lnTo>
                  <a:lnTo>
                    <a:pt x="320" y="326"/>
                  </a:lnTo>
                  <a:lnTo>
                    <a:pt x="321" y="316"/>
                  </a:lnTo>
                  <a:lnTo>
                    <a:pt x="322" y="305"/>
                  </a:lnTo>
                  <a:lnTo>
                    <a:pt x="321" y="293"/>
                  </a:lnTo>
                  <a:lnTo>
                    <a:pt x="319" y="271"/>
                  </a:lnTo>
                  <a:lnTo>
                    <a:pt x="315" y="248"/>
                  </a:lnTo>
                  <a:lnTo>
                    <a:pt x="307" y="208"/>
                  </a:lnTo>
                  <a:lnTo>
                    <a:pt x="307" y="208"/>
                  </a:lnTo>
                  <a:lnTo>
                    <a:pt x="296" y="184"/>
                  </a:lnTo>
                  <a:lnTo>
                    <a:pt x="286" y="161"/>
                  </a:lnTo>
                  <a:lnTo>
                    <a:pt x="279" y="150"/>
                  </a:lnTo>
                  <a:lnTo>
                    <a:pt x="273" y="139"/>
                  </a:lnTo>
                  <a:lnTo>
                    <a:pt x="265" y="128"/>
                  </a:lnTo>
                  <a:lnTo>
                    <a:pt x="257" y="119"/>
                  </a:lnTo>
                  <a:lnTo>
                    <a:pt x="257" y="119"/>
                  </a:lnTo>
                  <a:lnTo>
                    <a:pt x="255" y="112"/>
                  </a:lnTo>
                  <a:lnTo>
                    <a:pt x="254" y="106"/>
                  </a:lnTo>
                  <a:lnTo>
                    <a:pt x="254" y="106"/>
                  </a:lnTo>
                  <a:lnTo>
                    <a:pt x="226" y="79"/>
                  </a:lnTo>
                  <a:lnTo>
                    <a:pt x="211" y="65"/>
                  </a:lnTo>
                  <a:lnTo>
                    <a:pt x="196" y="51"/>
                  </a:lnTo>
                  <a:lnTo>
                    <a:pt x="179" y="40"/>
                  </a:lnTo>
                  <a:lnTo>
                    <a:pt x="169" y="34"/>
                  </a:lnTo>
                  <a:lnTo>
                    <a:pt x="160" y="30"/>
                  </a:lnTo>
                  <a:lnTo>
                    <a:pt x="151" y="26"/>
                  </a:lnTo>
                  <a:lnTo>
                    <a:pt x="141" y="23"/>
                  </a:lnTo>
                  <a:lnTo>
                    <a:pt x="130" y="21"/>
                  </a:lnTo>
                  <a:lnTo>
                    <a:pt x="120" y="21"/>
                  </a:lnTo>
                  <a:lnTo>
                    <a:pt x="120" y="2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grpSp>
      <p:sp>
        <p:nvSpPr>
          <p:cNvPr id="28" name="Freeform 123"/>
          <p:cNvSpPr>
            <a:spLocks noEditPoints="1"/>
          </p:cNvSpPr>
          <p:nvPr/>
        </p:nvSpPr>
        <p:spPr bwMode="auto">
          <a:xfrm>
            <a:off x="9286499" y="5610881"/>
            <a:ext cx="1438958" cy="1007271"/>
          </a:xfrm>
          <a:custGeom>
            <a:avLst/>
            <a:gdLst/>
            <a:ahLst/>
            <a:cxnLst>
              <a:cxn ang="0">
                <a:pos x="1179" y="92"/>
              </a:cxn>
              <a:cxn ang="0">
                <a:pos x="1259" y="275"/>
              </a:cxn>
              <a:cxn ang="0">
                <a:pos x="1607" y="202"/>
              </a:cxn>
              <a:cxn ang="0">
                <a:pos x="1753" y="130"/>
              </a:cxn>
              <a:cxn ang="0">
                <a:pos x="1857" y="304"/>
              </a:cxn>
              <a:cxn ang="0">
                <a:pos x="2021" y="567"/>
              </a:cxn>
              <a:cxn ang="0">
                <a:pos x="1753" y="1262"/>
              </a:cxn>
              <a:cxn ang="0">
                <a:pos x="877" y="1371"/>
              </a:cxn>
              <a:cxn ang="0">
                <a:pos x="11" y="1411"/>
              </a:cxn>
              <a:cxn ang="0">
                <a:pos x="24" y="1101"/>
              </a:cxn>
              <a:cxn ang="0">
                <a:pos x="182" y="802"/>
              </a:cxn>
              <a:cxn ang="0">
                <a:pos x="595" y="409"/>
              </a:cxn>
              <a:cxn ang="0">
                <a:pos x="1073" y="700"/>
              </a:cxn>
              <a:cxn ang="0">
                <a:pos x="1155" y="187"/>
              </a:cxn>
              <a:cxn ang="0">
                <a:pos x="896" y="703"/>
              </a:cxn>
              <a:cxn ang="0">
                <a:pos x="1038" y="796"/>
              </a:cxn>
              <a:cxn ang="0">
                <a:pos x="1167" y="547"/>
              </a:cxn>
              <a:cxn ang="0">
                <a:pos x="1033" y="1090"/>
              </a:cxn>
              <a:cxn ang="0">
                <a:pos x="1684" y="283"/>
              </a:cxn>
              <a:cxn ang="0">
                <a:pos x="1558" y="660"/>
              </a:cxn>
              <a:cxn ang="0">
                <a:pos x="940" y="1250"/>
              </a:cxn>
              <a:cxn ang="0">
                <a:pos x="961" y="1290"/>
              </a:cxn>
              <a:cxn ang="0">
                <a:pos x="1656" y="456"/>
              </a:cxn>
              <a:cxn ang="0">
                <a:pos x="1781" y="577"/>
              </a:cxn>
              <a:cxn ang="0">
                <a:pos x="1813" y="253"/>
              </a:cxn>
              <a:cxn ang="0">
                <a:pos x="1756" y="300"/>
              </a:cxn>
              <a:cxn ang="0">
                <a:pos x="1631" y="706"/>
              </a:cxn>
              <a:cxn ang="0">
                <a:pos x="1722" y="409"/>
              </a:cxn>
              <a:cxn ang="0">
                <a:pos x="1697" y="707"/>
              </a:cxn>
              <a:cxn ang="0">
                <a:pos x="1737" y="743"/>
              </a:cxn>
              <a:cxn ang="0">
                <a:pos x="1221" y="1099"/>
              </a:cxn>
              <a:cxn ang="0">
                <a:pos x="1797" y="683"/>
              </a:cxn>
              <a:cxn ang="0">
                <a:pos x="1788" y="561"/>
              </a:cxn>
              <a:cxn ang="0">
                <a:pos x="342" y="594"/>
              </a:cxn>
              <a:cxn ang="0">
                <a:pos x="403" y="1094"/>
              </a:cxn>
              <a:cxn ang="0">
                <a:pos x="899" y="803"/>
              </a:cxn>
              <a:cxn ang="0">
                <a:pos x="1881" y="451"/>
              </a:cxn>
              <a:cxn ang="0">
                <a:pos x="1776" y="1127"/>
              </a:cxn>
              <a:cxn ang="0">
                <a:pos x="1227" y="1221"/>
              </a:cxn>
              <a:cxn ang="0">
                <a:pos x="1396" y="1251"/>
              </a:cxn>
              <a:cxn ang="0">
                <a:pos x="1799" y="1250"/>
              </a:cxn>
              <a:cxn ang="0">
                <a:pos x="2009" y="560"/>
              </a:cxn>
              <a:cxn ang="0">
                <a:pos x="1736" y="999"/>
              </a:cxn>
              <a:cxn ang="0">
                <a:pos x="991" y="1301"/>
              </a:cxn>
              <a:cxn ang="0">
                <a:pos x="1858" y="766"/>
              </a:cxn>
              <a:cxn ang="0">
                <a:pos x="1458" y="864"/>
              </a:cxn>
              <a:cxn ang="0">
                <a:pos x="1300" y="1031"/>
              </a:cxn>
              <a:cxn ang="0">
                <a:pos x="1489" y="913"/>
              </a:cxn>
              <a:cxn ang="0">
                <a:pos x="1464" y="896"/>
              </a:cxn>
              <a:cxn ang="0">
                <a:pos x="107" y="1088"/>
              </a:cxn>
              <a:cxn ang="0">
                <a:pos x="156" y="1111"/>
              </a:cxn>
              <a:cxn ang="0">
                <a:pos x="710" y="1240"/>
              </a:cxn>
              <a:cxn ang="0">
                <a:pos x="91" y="1159"/>
              </a:cxn>
              <a:cxn ang="0">
                <a:pos x="430" y="1205"/>
              </a:cxn>
              <a:cxn ang="0">
                <a:pos x="399" y="1216"/>
              </a:cxn>
              <a:cxn ang="0">
                <a:pos x="116" y="1207"/>
              </a:cxn>
              <a:cxn ang="0">
                <a:pos x="641" y="1373"/>
              </a:cxn>
              <a:cxn ang="0">
                <a:pos x="368" y="1369"/>
              </a:cxn>
              <a:cxn ang="0">
                <a:pos x="88" y="1337"/>
              </a:cxn>
              <a:cxn ang="0">
                <a:pos x="120" y="1331"/>
              </a:cxn>
              <a:cxn ang="0">
                <a:pos x="686" y="1288"/>
              </a:cxn>
              <a:cxn ang="0">
                <a:pos x="877" y="1358"/>
              </a:cxn>
            </a:cxnLst>
            <a:rect l="0" t="0" r="r" b="b"/>
            <a:pathLst>
              <a:path w="2040" h="1427">
                <a:moveTo>
                  <a:pt x="1079" y="278"/>
                </a:moveTo>
                <a:lnTo>
                  <a:pt x="1079" y="278"/>
                </a:lnTo>
                <a:lnTo>
                  <a:pt x="1079" y="276"/>
                </a:lnTo>
                <a:lnTo>
                  <a:pt x="1077" y="275"/>
                </a:lnTo>
                <a:lnTo>
                  <a:pt x="1077" y="275"/>
                </a:lnTo>
                <a:lnTo>
                  <a:pt x="1077" y="278"/>
                </a:lnTo>
                <a:lnTo>
                  <a:pt x="1076" y="278"/>
                </a:lnTo>
                <a:lnTo>
                  <a:pt x="1076" y="275"/>
                </a:lnTo>
                <a:lnTo>
                  <a:pt x="1076" y="274"/>
                </a:lnTo>
                <a:lnTo>
                  <a:pt x="1077" y="273"/>
                </a:lnTo>
                <a:lnTo>
                  <a:pt x="1077" y="273"/>
                </a:lnTo>
                <a:lnTo>
                  <a:pt x="1078" y="271"/>
                </a:lnTo>
                <a:lnTo>
                  <a:pt x="1080" y="271"/>
                </a:lnTo>
                <a:lnTo>
                  <a:pt x="1081" y="271"/>
                </a:lnTo>
                <a:lnTo>
                  <a:pt x="1082" y="271"/>
                </a:lnTo>
                <a:lnTo>
                  <a:pt x="1082" y="270"/>
                </a:lnTo>
                <a:lnTo>
                  <a:pt x="1082" y="270"/>
                </a:lnTo>
                <a:lnTo>
                  <a:pt x="1081" y="269"/>
                </a:lnTo>
                <a:lnTo>
                  <a:pt x="1081" y="267"/>
                </a:lnTo>
                <a:lnTo>
                  <a:pt x="1084" y="263"/>
                </a:lnTo>
                <a:lnTo>
                  <a:pt x="1088" y="261"/>
                </a:lnTo>
                <a:lnTo>
                  <a:pt x="1091" y="259"/>
                </a:lnTo>
                <a:lnTo>
                  <a:pt x="1091" y="259"/>
                </a:lnTo>
                <a:lnTo>
                  <a:pt x="1093" y="253"/>
                </a:lnTo>
                <a:lnTo>
                  <a:pt x="1096" y="245"/>
                </a:lnTo>
                <a:lnTo>
                  <a:pt x="1105" y="231"/>
                </a:lnTo>
                <a:lnTo>
                  <a:pt x="1115" y="218"/>
                </a:lnTo>
                <a:lnTo>
                  <a:pt x="1125" y="206"/>
                </a:lnTo>
                <a:lnTo>
                  <a:pt x="1125" y="206"/>
                </a:lnTo>
                <a:lnTo>
                  <a:pt x="1127" y="198"/>
                </a:lnTo>
                <a:lnTo>
                  <a:pt x="1130" y="191"/>
                </a:lnTo>
                <a:lnTo>
                  <a:pt x="1133" y="183"/>
                </a:lnTo>
                <a:lnTo>
                  <a:pt x="1137" y="176"/>
                </a:lnTo>
                <a:lnTo>
                  <a:pt x="1147" y="162"/>
                </a:lnTo>
                <a:lnTo>
                  <a:pt x="1156" y="147"/>
                </a:lnTo>
                <a:lnTo>
                  <a:pt x="1166" y="133"/>
                </a:lnTo>
                <a:lnTo>
                  <a:pt x="1170" y="125"/>
                </a:lnTo>
                <a:lnTo>
                  <a:pt x="1173" y="117"/>
                </a:lnTo>
                <a:lnTo>
                  <a:pt x="1177" y="109"/>
                </a:lnTo>
                <a:lnTo>
                  <a:pt x="1178" y="101"/>
                </a:lnTo>
                <a:lnTo>
                  <a:pt x="1179" y="92"/>
                </a:lnTo>
                <a:lnTo>
                  <a:pt x="1179" y="84"/>
                </a:lnTo>
                <a:lnTo>
                  <a:pt x="1179" y="84"/>
                </a:lnTo>
                <a:lnTo>
                  <a:pt x="1181" y="82"/>
                </a:lnTo>
                <a:lnTo>
                  <a:pt x="1184" y="81"/>
                </a:lnTo>
                <a:lnTo>
                  <a:pt x="1186" y="78"/>
                </a:lnTo>
                <a:lnTo>
                  <a:pt x="1188" y="75"/>
                </a:lnTo>
                <a:lnTo>
                  <a:pt x="1190" y="71"/>
                </a:lnTo>
                <a:lnTo>
                  <a:pt x="1190" y="67"/>
                </a:lnTo>
                <a:lnTo>
                  <a:pt x="1190" y="63"/>
                </a:lnTo>
                <a:lnTo>
                  <a:pt x="1187" y="60"/>
                </a:lnTo>
                <a:lnTo>
                  <a:pt x="1187" y="60"/>
                </a:lnTo>
                <a:lnTo>
                  <a:pt x="1191" y="58"/>
                </a:lnTo>
                <a:lnTo>
                  <a:pt x="1193" y="56"/>
                </a:lnTo>
                <a:lnTo>
                  <a:pt x="1196" y="48"/>
                </a:lnTo>
                <a:lnTo>
                  <a:pt x="1199" y="39"/>
                </a:lnTo>
                <a:lnTo>
                  <a:pt x="1201" y="29"/>
                </a:lnTo>
                <a:lnTo>
                  <a:pt x="1203" y="19"/>
                </a:lnTo>
                <a:lnTo>
                  <a:pt x="1207" y="11"/>
                </a:lnTo>
                <a:lnTo>
                  <a:pt x="1210" y="3"/>
                </a:lnTo>
                <a:lnTo>
                  <a:pt x="1212" y="1"/>
                </a:lnTo>
                <a:lnTo>
                  <a:pt x="1214" y="0"/>
                </a:lnTo>
                <a:lnTo>
                  <a:pt x="1214" y="0"/>
                </a:lnTo>
                <a:lnTo>
                  <a:pt x="1221" y="5"/>
                </a:lnTo>
                <a:lnTo>
                  <a:pt x="1225" y="13"/>
                </a:lnTo>
                <a:lnTo>
                  <a:pt x="1228" y="21"/>
                </a:lnTo>
                <a:lnTo>
                  <a:pt x="1231" y="30"/>
                </a:lnTo>
                <a:lnTo>
                  <a:pt x="1235" y="50"/>
                </a:lnTo>
                <a:lnTo>
                  <a:pt x="1238" y="70"/>
                </a:lnTo>
                <a:lnTo>
                  <a:pt x="1238" y="70"/>
                </a:lnTo>
                <a:lnTo>
                  <a:pt x="1240" y="80"/>
                </a:lnTo>
                <a:lnTo>
                  <a:pt x="1244" y="91"/>
                </a:lnTo>
                <a:lnTo>
                  <a:pt x="1247" y="102"/>
                </a:lnTo>
                <a:lnTo>
                  <a:pt x="1250" y="111"/>
                </a:lnTo>
                <a:lnTo>
                  <a:pt x="1250" y="111"/>
                </a:lnTo>
                <a:lnTo>
                  <a:pt x="1252" y="128"/>
                </a:lnTo>
                <a:lnTo>
                  <a:pt x="1253" y="147"/>
                </a:lnTo>
                <a:lnTo>
                  <a:pt x="1254" y="186"/>
                </a:lnTo>
                <a:lnTo>
                  <a:pt x="1254" y="186"/>
                </a:lnTo>
                <a:lnTo>
                  <a:pt x="1255" y="236"/>
                </a:lnTo>
                <a:lnTo>
                  <a:pt x="1256" y="257"/>
                </a:lnTo>
                <a:lnTo>
                  <a:pt x="1259" y="275"/>
                </a:lnTo>
                <a:lnTo>
                  <a:pt x="1259" y="275"/>
                </a:lnTo>
                <a:lnTo>
                  <a:pt x="1252" y="320"/>
                </a:lnTo>
                <a:lnTo>
                  <a:pt x="1244" y="365"/>
                </a:lnTo>
                <a:lnTo>
                  <a:pt x="1233" y="408"/>
                </a:lnTo>
                <a:lnTo>
                  <a:pt x="1228" y="429"/>
                </a:lnTo>
                <a:lnTo>
                  <a:pt x="1222" y="450"/>
                </a:lnTo>
                <a:lnTo>
                  <a:pt x="1222" y="450"/>
                </a:lnTo>
                <a:lnTo>
                  <a:pt x="1250" y="424"/>
                </a:lnTo>
                <a:lnTo>
                  <a:pt x="1278" y="398"/>
                </a:lnTo>
                <a:lnTo>
                  <a:pt x="1308" y="373"/>
                </a:lnTo>
                <a:lnTo>
                  <a:pt x="1338" y="348"/>
                </a:lnTo>
                <a:lnTo>
                  <a:pt x="1338" y="348"/>
                </a:lnTo>
                <a:lnTo>
                  <a:pt x="1356" y="334"/>
                </a:lnTo>
                <a:lnTo>
                  <a:pt x="1364" y="327"/>
                </a:lnTo>
                <a:lnTo>
                  <a:pt x="1373" y="320"/>
                </a:lnTo>
                <a:lnTo>
                  <a:pt x="1373" y="320"/>
                </a:lnTo>
                <a:lnTo>
                  <a:pt x="1382" y="314"/>
                </a:lnTo>
                <a:lnTo>
                  <a:pt x="1393" y="309"/>
                </a:lnTo>
                <a:lnTo>
                  <a:pt x="1397" y="306"/>
                </a:lnTo>
                <a:lnTo>
                  <a:pt x="1403" y="304"/>
                </a:lnTo>
                <a:lnTo>
                  <a:pt x="1407" y="300"/>
                </a:lnTo>
                <a:lnTo>
                  <a:pt x="1410" y="294"/>
                </a:lnTo>
                <a:lnTo>
                  <a:pt x="1410" y="294"/>
                </a:lnTo>
                <a:lnTo>
                  <a:pt x="1411" y="296"/>
                </a:lnTo>
                <a:lnTo>
                  <a:pt x="1413" y="297"/>
                </a:lnTo>
                <a:lnTo>
                  <a:pt x="1415" y="296"/>
                </a:lnTo>
                <a:lnTo>
                  <a:pt x="1417" y="294"/>
                </a:lnTo>
                <a:lnTo>
                  <a:pt x="1417" y="294"/>
                </a:lnTo>
                <a:lnTo>
                  <a:pt x="1428" y="287"/>
                </a:lnTo>
                <a:lnTo>
                  <a:pt x="1439" y="281"/>
                </a:lnTo>
                <a:lnTo>
                  <a:pt x="1462" y="269"/>
                </a:lnTo>
                <a:lnTo>
                  <a:pt x="1484" y="258"/>
                </a:lnTo>
                <a:lnTo>
                  <a:pt x="1495" y="251"/>
                </a:lnTo>
                <a:lnTo>
                  <a:pt x="1505" y="243"/>
                </a:lnTo>
                <a:lnTo>
                  <a:pt x="1505" y="243"/>
                </a:lnTo>
                <a:lnTo>
                  <a:pt x="1519" y="239"/>
                </a:lnTo>
                <a:lnTo>
                  <a:pt x="1532" y="233"/>
                </a:lnTo>
                <a:lnTo>
                  <a:pt x="1557" y="223"/>
                </a:lnTo>
                <a:lnTo>
                  <a:pt x="1581" y="212"/>
                </a:lnTo>
                <a:lnTo>
                  <a:pt x="1593" y="207"/>
                </a:lnTo>
                <a:lnTo>
                  <a:pt x="1607" y="202"/>
                </a:lnTo>
                <a:lnTo>
                  <a:pt x="1607" y="202"/>
                </a:lnTo>
                <a:lnTo>
                  <a:pt x="1610" y="199"/>
                </a:lnTo>
                <a:lnTo>
                  <a:pt x="1615" y="196"/>
                </a:lnTo>
                <a:lnTo>
                  <a:pt x="1623" y="190"/>
                </a:lnTo>
                <a:lnTo>
                  <a:pt x="1623" y="190"/>
                </a:lnTo>
                <a:lnTo>
                  <a:pt x="1626" y="186"/>
                </a:lnTo>
                <a:lnTo>
                  <a:pt x="1630" y="182"/>
                </a:lnTo>
                <a:lnTo>
                  <a:pt x="1633" y="178"/>
                </a:lnTo>
                <a:lnTo>
                  <a:pt x="1636" y="173"/>
                </a:lnTo>
                <a:lnTo>
                  <a:pt x="1636" y="173"/>
                </a:lnTo>
                <a:lnTo>
                  <a:pt x="1639" y="171"/>
                </a:lnTo>
                <a:lnTo>
                  <a:pt x="1644" y="170"/>
                </a:lnTo>
                <a:lnTo>
                  <a:pt x="1647" y="169"/>
                </a:lnTo>
                <a:lnTo>
                  <a:pt x="1650" y="167"/>
                </a:lnTo>
                <a:lnTo>
                  <a:pt x="1650" y="167"/>
                </a:lnTo>
                <a:lnTo>
                  <a:pt x="1656" y="161"/>
                </a:lnTo>
                <a:lnTo>
                  <a:pt x="1662" y="154"/>
                </a:lnTo>
                <a:lnTo>
                  <a:pt x="1666" y="146"/>
                </a:lnTo>
                <a:lnTo>
                  <a:pt x="1670" y="137"/>
                </a:lnTo>
                <a:lnTo>
                  <a:pt x="1680" y="120"/>
                </a:lnTo>
                <a:lnTo>
                  <a:pt x="1688" y="103"/>
                </a:lnTo>
                <a:lnTo>
                  <a:pt x="1688" y="103"/>
                </a:lnTo>
                <a:lnTo>
                  <a:pt x="1688" y="96"/>
                </a:lnTo>
                <a:lnTo>
                  <a:pt x="1687" y="91"/>
                </a:lnTo>
                <a:lnTo>
                  <a:pt x="1687" y="86"/>
                </a:lnTo>
                <a:lnTo>
                  <a:pt x="1688" y="84"/>
                </a:lnTo>
                <a:lnTo>
                  <a:pt x="1691" y="81"/>
                </a:lnTo>
                <a:lnTo>
                  <a:pt x="1691" y="81"/>
                </a:lnTo>
                <a:lnTo>
                  <a:pt x="1696" y="82"/>
                </a:lnTo>
                <a:lnTo>
                  <a:pt x="1698" y="82"/>
                </a:lnTo>
                <a:lnTo>
                  <a:pt x="1701" y="81"/>
                </a:lnTo>
                <a:lnTo>
                  <a:pt x="1701" y="81"/>
                </a:lnTo>
                <a:lnTo>
                  <a:pt x="1705" y="97"/>
                </a:lnTo>
                <a:lnTo>
                  <a:pt x="1710" y="112"/>
                </a:lnTo>
                <a:lnTo>
                  <a:pt x="1714" y="127"/>
                </a:lnTo>
                <a:lnTo>
                  <a:pt x="1715" y="135"/>
                </a:lnTo>
                <a:lnTo>
                  <a:pt x="1715" y="142"/>
                </a:lnTo>
                <a:lnTo>
                  <a:pt x="1715" y="142"/>
                </a:lnTo>
                <a:lnTo>
                  <a:pt x="1730" y="138"/>
                </a:lnTo>
                <a:lnTo>
                  <a:pt x="1742" y="134"/>
                </a:lnTo>
                <a:lnTo>
                  <a:pt x="1753" y="130"/>
                </a:lnTo>
                <a:lnTo>
                  <a:pt x="1766" y="126"/>
                </a:lnTo>
                <a:lnTo>
                  <a:pt x="1766" y="126"/>
                </a:lnTo>
                <a:lnTo>
                  <a:pt x="1781" y="147"/>
                </a:lnTo>
                <a:lnTo>
                  <a:pt x="1787" y="157"/>
                </a:lnTo>
                <a:lnTo>
                  <a:pt x="1793" y="169"/>
                </a:lnTo>
                <a:lnTo>
                  <a:pt x="1793" y="169"/>
                </a:lnTo>
                <a:lnTo>
                  <a:pt x="1797" y="168"/>
                </a:lnTo>
                <a:lnTo>
                  <a:pt x="1800" y="167"/>
                </a:lnTo>
                <a:lnTo>
                  <a:pt x="1804" y="164"/>
                </a:lnTo>
                <a:lnTo>
                  <a:pt x="1809" y="161"/>
                </a:lnTo>
                <a:lnTo>
                  <a:pt x="1812" y="161"/>
                </a:lnTo>
                <a:lnTo>
                  <a:pt x="1814" y="162"/>
                </a:lnTo>
                <a:lnTo>
                  <a:pt x="1814" y="162"/>
                </a:lnTo>
                <a:lnTo>
                  <a:pt x="1816" y="163"/>
                </a:lnTo>
                <a:lnTo>
                  <a:pt x="1818" y="164"/>
                </a:lnTo>
                <a:lnTo>
                  <a:pt x="1820" y="167"/>
                </a:lnTo>
                <a:lnTo>
                  <a:pt x="1822" y="172"/>
                </a:lnTo>
                <a:lnTo>
                  <a:pt x="1823" y="179"/>
                </a:lnTo>
                <a:lnTo>
                  <a:pt x="1823" y="184"/>
                </a:lnTo>
                <a:lnTo>
                  <a:pt x="1824" y="190"/>
                </a:lnTo>
                <a:lnTo>
                  <a:pt x="1828" y="195"/>
                </a:lnTo>
                <a:lnTo>
                  <a:pt x="1829" y="196"/>
                </a:lnTo>
                <a:lnTo>
                  <a:pt x="1831" y="197"/>
                </a:lnTo>
                <a:lnTo>
                  <a:pt x="1831" y="197"/>
                </a:lnTo>
                <a:lnTo>
                  <a:pt x="1839" y="194"/>
                </a:lnTo>
                <a:lnTo>
                  <a:pt x="1847" y="191"/>
                </a:lnTo>
                <a:lnTo>
                  <a:pt x="1856" y="190"/>
                </a:lnTo>
                <a:lnTo>
                  <a:pt x="1860" y="191"/>
                </a:lnTo>
                <a:lnTo>
                  <a:pt x="1863" y="192"/>
                </a:lnTo>
                <a:lnTo>
                  <a:pt x="1863" y="192"/>
                </a:lnTo>
                <a:lnTo>
                  <a:pt x="1866" y="198"/>
                </a:lnTo>
                <a:lnTo>
                  <a:pt x="1867" y="206"/>
                </a:lnTo>
                <a:lnTo>
                  <a:pt x="1869" y="212"/>
                </a:lnTo>
                <a:lnTo>
                  <a:pt x="1869" y="219"/>
                </a:lnTo>
                <a:lnTo>
                  <a:pt x="1869" y="233"/>
                </a:lnTo>
                <a:lnTo>
                  <a:pt x="1867" y="248"/>
                </a:lnTo>
                <a:lnTo>
                  <a:pt x="1864" y="263"/>
                </a:lnTo>
                <a:lnTo>
                  <a:pt x="1861" y="278"/>
                </a:lnTo>
                <a:lnTo>
                  <a:pt x="1852" y="305"/>
                </a:lnTo>
                <a:lnTo>
                  <a:pt x="1852" y="305"/>
                </a:lnTo>
                <a:lnTo>
                  <a:pt x="1857" y="304"/>
                </a:lnTo>
                <a:lnTo>
                  <a:pt x="1862" y="304"/>
                </a:lnTo>
                <a:lnTo>
                  <a:pt x="1873" y="303"/>
                </a:lnTo>
                <a:lnTo>
                  <a:pt x="1884" y="303"/>
                </a:lnTo>
                <a:lnTo>
                  <a:pt x="1895" y="302"/>
                </a:lnTo>
                <a:lnTo>
                  <a:pt x="1895" y="302"/>
                </a:lnTo>
                <a:lnTo>
                  <a:pt x="1902" y="299"/>
                </a:lnTo>
                <a:lnTo>
                  <a:pt x="1908" y="296"/>
                </a:lnTo>
                <a:lnTo>
                  <a:pt x="1914" y="292"/>
                </a:lnTo>
                <a:lnTo>
                  <a:pt x="1917" y="292"/>
                </a:lnTo>
                <a:lnTo>
                  <a:pt x="1920" y="293"/>
                </a:lnTo>
                <a:lnTo>
                  <a:pt x="1920" y="293"/>
                </a:lnTo>
                <a:lnTo>
                  <a:pt x="1922" y="297"/>
                </a:lnTo>
                <a:lnTo>
                  <a:pt x="1922" y="301"/>
                </a:lnTo>
                <a:lnTo>
                  <a:pt x="1922" y="305"/>
                </a:lnTo>
                <a:lnTo>
                  <a:pt x="1921" y="309"/>
                </a:lnTo>
                <a:lnTo>
                  <a:pt x="1914" y="327"/>
                </a:lnTo>
                <a:lnTo>
                  <a:pt x="1914" y="327"/>
                </a:lnTo>
                <a:lnTo>
                  <a:pt x="1908" y="349"/>
                </a:lnTo>
                <a:lnTo>
                  <a:pt x="1902" y="372"/>
                </a:lnTo>
                <a:lnTo>
                  <a:pt x="1890" y="415"/>
                </a:lnTo>
                <a:lnTo>
                  <a:pt x="1890" y="415"/>
                </a:lnTo>
                <a:lnTo>
                  <a:pt x="1923" y="415"/>
                </a:lnTo>
                <a:lnTo>
                  <a:pt x="1954" y="413"/>
                </a:lnTo>
                <a:lnTo>
                  <a:pt x="2016" y="407"/>
                </a:lnTo>
                <a:lnTo>
                  <a:pt x="2016" y="407"/>
                </a:lnTo>
                <a:lnTo>
                  <a:pt x="2023" y="415"/>
                </a:lnTo>
                <a:lnTo>
                  <a:pt x="2029" y="423"/>
                </a:lnTo>
                <a:lnTo>
                  <a:pt x="2033" y="430"/>
                </a:lnTo>
                <a:lnTo>
                  <a:pt x="2036" y="438"/>
                </a:lnTo>
                <a:lnTo>
                  <a:pt x="2039" y="446"/>
                </a:lnTo>
                <a:lnTo>
                  <a:pt x="2040" y="456"/>
                </a:lnTo>
                <a:lnTo>
                  <a:pt x="2039" y="467"/>
                </a:lnTo>
                <a:lnTo>
                  <a:pt x="2038" y="480"/>
                </a:lnTo>
                <a:lnTo>
                  <a:pt x="2038" y="480"/>
                </a:lnTo>
                <a:lnTo>
                  <a:pt x="2034" y="494"/>
                </a:lnTo>
                <a:lnTo>
                  <a:pt x="2030" y="510"/>
                </a:lnTo>
                <a:lnTo>
                  <a:pt x="2027" y="526"/>
                </a:lnTo>
                <a:lnTo>
                  <a:pt x="2024" y="542"/>
                </a:lnTo>
                <a:lnTo>
                  <a:pt x="2024" y="542"/>
                </a:lnTo>
                <a:lnTo>
                  <a:pt x="2021" y="555"/>
                </a:lnTo>
                <a:lnTo>
                  <a:pt x="2021" y="567"/>
                </a:lnTo>
                <a:lnTo>
                  <a:pt x="2020" y="580"/>
                </a:lnTo>
                <a:lnTo>
                  <a:pt x="2019" y="593"/>
                </a:lnTo>
                <a:lnTo>
                  <a:pt x="2019" y="593"/>
                </a:lnTo>
                <a:lnTo>
                  <a:pt x="2017" y="603"/>
                </a:lnTo>
                <a:lnTo>
                  <a:pt x="2014" y="612"/>
                </a:lnTo>
                <a:lnTo>
                  <a:pt x="2011" y="622"/>
                </a:lnTo>
                <a:lnTo>
                  <a:pt x="2009" y="631"/>
                </a:lnTo>
                <a:lnTo>
                  <a:pt x="2009" y="631"/>
                </a:lnTo>
                <a:lnTo>
                  <a:pt x="2005" y="647"/>
                </a:lnTo>
                <a:lnTo>
                  <a:pt x="2002" y="661"/>
                </a:lnTo>
                <a:lnTo>
                  <a:pt x="1993" y="693"/>
                </a:lnTo>
                <a:lnTo>
                  <a:pt x="1993" y="693"/>
                </a:lnTo>
                <a:lnTo>
                  <a:pt x="1974" y="768"/>
                </a:lnTo>
                <a:lnTo>
                  <a:pt x="1956" y="844"/>
                </a:lnTo>
                <a:lnTo>
                  <a:pt x="1937" y="919"/>
                </a:lnTo>
                <a:lnTo>
                  <a:pt x="1919" y="991"/>
                </a:lnTo>
                <a:lnTo>
                  <a:pt x="1919" y="991"/>
                </a:lnTo>
                <a:lnTo>
                  <a:pt x="1911" y="1014"/>
                </a:lnTo>
                <a:lnTo>
                  <a:pt x="1905" y="1036"/>
                </a:lnTo>
                <a:lnTo>
                  <a:pt x="1898" y="1058"/>
                </a:lnTo>
                <a:lnTo>
                  <a:pt x="1895" y="1069"/>
                </a:lnTo>
                <a:lnTo>
                  <a:pt x="1893" y="1079"/>
                </a:lnTo>
                <a:lnTo>
                  <a:pt x="1893" y="1079"/>
                </a:lnTo>
                <a:lnTo>
                  <a:pt x="1886" y="1126"/>
                </a:lnTo>
                <a:lnTo>
                  <a:pt x="1881" y="1149"/>
                </a:lnTo>
                <a:lnTo>
                  <a:pt x="1877" y="1170"/>
                </a:lnTo>
                <a:lnTo>
                  <a:pt x="1872" y="1192"/>
                </a:lnTo>
                <a:lnTo>
                  <a:pt x="1865" y="1212"/>
                </a:lnTo>
                <a:lnTo>
                  <a:pt x="1859" y="1232"/>
                </a:lnTo>
                <a:lnTo>
                  <a:pt x="1850" y="1252"/>
                </a:lnTo>
                <a:lnTo>
                  <a:pt x="1850" y="1252"/>
                </a:lnTo>
                <a:lnTo>
                  <a:pt x="1846" y="1254"/>
                </a:lnTo>
                <a:lnTo>
                  <a:pt x="1841" y="1257"/>
                </a:lnTo>
                <a:lnTo>
                  <a:pt x="1834" y="1259"/>
                </a:lnTo>
                <a:lnTo>
                  <a:pt x="1830" y="1262"/>
                </a:lnTo>
                <a:lnTo>
                  <a:pt x="1830" y="1262"/>
                </a:lnTo>
                <a:lnTo>
                  <a:pt x="1812" y="1265"/>
                </a:lnTo>
                <a:lnTo>
                  <a:pt x="1792" y="1265"/>
                </a:lnTo>
                <a:lnTo>
                  <a:pt x="1773" y="1263"/>
                </a:lnTo>
                <a:lnTo>
                  <a:pt x="1753" y="1262"/>
                </a:lnTo>
                <a:lnTo>
                  <a:pt x="1753" y="1262"/>
                </a:lnTo>
                <a:lnTo>
                  <a:pt x="1733" y="1261"/>
                </a:lnTo>
                <a:lnTo>
                  <a:pt x="1715" y="1262"/>
                </a:lnTo>
                <a:lnTo>
                  <a:pt x="1697" y="1265"/>
                </a:lnTo>
                <a:lnTo>
                  <a:pt x="1679" y="1268"/>
                </a:lnTo>
                <a:lnTo>
                  <a:pt x="1642" y="1274"/>
                </a:lnTo>
                <a:lnTo>
                  <a:pt x="1624" y="1276"/>
                </a:lnTo>
                <a:lnTo>
                  <a:pt x="1607" y="1278"/>
                </a:lnTo>
                <a:lnTo>
                  <a:pt x="1607" y="1278"/>
                </a:lnTo>
                <a:lnTo>
                  <a:pt x="1593" y="1277"/>
                </a:lnTo>
                <a:lnTo>
                  <a:pt x="1579" y="1277"/>
                </a:lnTo>
                <a:lnTo>
                  <a:pt x="1573" y="1277"/>
                </a:lnTo>
                <a:lnTo>
                  <a:pt x="1568" y="1280"/>
                </a:lnTo>
                <a:lnTo>
                  <a:pt x="1561" y="1282"/>
                </a:lnTo>
                <a:lnTo>
                  <a:pt x="1556" y="1285"/>
                </a:lnTo>
                <a:lnTo>
                  <a:pt x="1556" y="1285"/>
                </a:lnTo>
                <a:lnTo>
                  <a:pt x="1428" y="1293"/>
                </a:lnTo>
                <a:lnTo>
                  <a:pt x="1294" y="1301"/>
                </a:lnTo>
                <a:lnTo>
                  <a:pt x="1294" y="1301"/>
                </a:lnTo>
                <a:lnTo>
                  <a:pt x="1224" y="1306"/>
                </a:lnTo>
                <a:lnTo>
                  <a:pt x="1188" y="1311"/>
                </a:lnTo>
                <a:lnTo>
                  <a:pt x="1153" y="1315"/>
                </a:lnTo>
                <a:lnTo>
                  <a:pt x="1118" y="1320"/>
                </a:lnTo>
                <a:lnTo>
                  <a:pt x="1084" y="1328"/>
                </a:lnTo>
                <a:lnTo>
                  <a:pt x="1050" y="1335"/>
                </a:lnTo>
                <a:lnTo>
                  <a:pt x="1018" y="1344"/>
                </a:lnTo>
                <a:lnTo>
                  <a:pt x="1018" y="1344"/>
                </a:lnTo>
                <a:lnTo>
                  <a:pt x="1012" y="1347"/>
                </a:lnTo>
                <a:lnTo>
                  <a:pt x="1012" y="1347"/>
                </a:lnTo>
                <a:lnTo>
                  <a:pt x="999" y="1354"/>
                </a:lnTo>
                <a:lnTo>
                  <a:pt x="987" y="1362"/>
                </a:lnTo>
                <a:lnTo>
                  <a:pt x="975" y="1369"/>
                </a:lnTo>
                <a:lnTo>
                  <a:pt x="969" y="1373"/>
                </a:lnTo>
                <a:lnTo>
                  <a:pt x="961" y="1374"/>
                </a:lnTo>
                <a:lnTo>
                  <a:pt x="961" y="1374"/>
                </a:lnTo>
                <a:lnTo>
                  <a:pt x="947" y="1376"/>
                </a:lnTo>
                <a:lnTo>
                  <a:pt x="929" y="1377"/>
                </a:lnTo>
                <a:lnTo>
                  <a:pt x="912" y="1377"/>
                </a:lnTo>
                <a:lnTo>
                  <a:pt x="896" y="1376"/>
                </a:lnTo>
                <a:lnTo>
                  <a:pt x="896" y="1376"/>
                </a:lnTo>
                <a:lnTo>
                  <a:pt x="887" y="1374"/>
                </a:lnTo>
                <a:lnTo>
                  <a:pt x="877" y="1371"/>
                </a:lnTo>
                <a:lnTo>
                  <a:pt x="867" y="1367"/>
                </a:lnTo>
                <a:lnTo>
                  <a:pt x="861" y="1367"/>
                </a:lnTo>
                <a:lnTo>
                  <a:pt x="861" y="1367"/>
                </a:lnTo>
                <a:lnTo>
                  <a:pt x="839" y="1368"/>
                </a:lnTo>
                <a:lnTo>
                  <a:pt x="817" y="1369"/>
                </a:lnTo>
                <a:lnTo>
                  <a:pt x="772" y="1371"/>
                </a:lnTo>
                <a:lnTo>
                  <a:pt x="772" y="1371"/>
                </a:lnTo>
                <a:lnTo>
                  <a:pt x="741" y="1372"/>
                </a:lnTo>
                <a:lnTo>
                  <a:pt x="712" y="1375"/>
                </a:lnTo>
                <a:lnTo>
                  <a:pt x="649" y="1384"/>
                </a:lnTo>
                <a:lnTo>
                  <a:pt x="649" y="1384"/>
                </a:lnTo>
                <a:lnTo>
                  <a:pt x="614" y="1389"/>
                </a:lnTo>
                <a:lnTo>
                  <a:pt x="578" y="1392"/>
                </a:lnTo>
                <a:lnTo>
                  <a:pt x="542" y="1394"/>
                </a:lnTo>
                <a:lnTo>
                  <a:pt x="506" y="1397"/>
                </a:lnTo>
                <a:lnTo>
                  <a:pt x="506" y="1397"/>
                </a:lnTo>
                <a:lnTo>
                  <a:pt x="448" y="1404"/>
                </a:lnTo>
                <a:lnTo>
                  <a:pt x="388" y="1410"/>
                </a:lnTo>
                <a:lnTo>
                  <a:pt x="328" y="1415"/>
                </a:lnTo>
                <a:lnTo>
                  <a:pt x="298" y="1418"/>
                </a:lnTo>
                <a:lnTo>
                  <a:pt x="267" y="1419"/>
                </a:lnTo>
                <a:lnTo>
                  <a:pt x="267" y="1419"/>
                </a:lnTo>
                <a:lnTo>
                  <a:pt x="252" y="1418"/>
                </a:lnTo>
                <a:lnTo>
                  <a:pt x="244" y="1417"/>
                </a:lnTo>
                <a:lnTo>
                  <a:pt x="237" y="1417"/>
                </a:lnTo>
                <a:lnTo>
                  <a:pt x="237" y="1417"/>
                </a:lnTo>
                <a:lnTo>
                  <a:pt x="216" y="1419"/>
                </a:lnTo>
                <a:lnTo>
                  <a:pt x="196" y="1422"/>
                </a:lnTo>
                <a:lnTo>
                  <a:pt x="177" y="1425"/>
                </a:lnTo>
                <a:lnTo>
                  <a:pt x="156" y="1427"/>
                </a:lnTo>
                <a:lnTo>
                  <a:pt x="156" y="1427"/>
                </a:lnTo>
                <a:lnTo>
                  <a:pt x="134" y="1427"/>
                </a:lnTo>
                <a:lnTo>
                  <a:pt x="110" y="1425"/>
                </a:lnTo>
                <a:lnTo>
                  <a:pt x="87" y="1423"/>
                </a:lnTo>
                <a:lnTo>
                  <a:pt x="64" y="1422"/>
                </a:lnTo>
                <a:lnTo>
                  <a:pt x="64" y="1422"/>
                </a:lnTo>
                <a:lnTo>
                  <a:pt x="50" y="1421"/>
                </a:lnTo>
                <a:lnTo>
                  <a:pt x="36" y="1419"/>
                </a:lnTo>
                <a:lnTo>
                  <a:pt x="24" y="1415"/>
                </a:lnTo>
                <a:lnTo>
                  <a:pt x="11" y="1411"/>
                </a:lnTo>
                <a:lnTo>
                  <a:pt x="11" y="1411"/>
                </a:lnTo>
                <a:lnTo>
                  <a:pt x="9" y="1404"/>
                </a:lnTo>
                <a:lnTo>
                  <a:pt x="6" y="1394"/>
                </a:lnTo>
                <a:lnTo>
                  <a:pt x="4" y="1386"/>
                </a:lnTo>
                <a:lnTo>
                  <a:pt x="2" y="1382"/>
                </a:lnTo>
                <a:lnTo>
                  <a:pt x="0" y="1379"/>
                </a:lnTo>
                <a:lnTo>
                  <a:pt x="0" y="1379"/>
                </a:lnTo>
                <a:lnTo>
                  <a:pt x="21" y="1335"/>
                </a:lnTo>
                <a:lnTo>
                  <a:pt x="43" y="1291"/>
                </a:lnTo>
                <a:lnTo>
                  <a:pt x="66" y="1250"/>
                </a:lnTo>
                <a:lnTo>
                  <a:pt x="89" y="1210"/>
                </a:lnTo>
                <a:lnTo>
                  <a:pt x="89" y="1210"/>
                </a:lnTo>
                <a:lnTo>
                  <a:pt x="71" y="1211"/>
                </a:lnTo>
                <a:lnTo>
                  <a:pt x="52" y="1213"/>
                </a:lnTo>
                <a:lnTo>
                  <a:pt x="35" y="1215"/>
                </a:lnTo>
                <a:lnTo>
                  <a:pt x="18" y="1215"/>
                </a:lnTo>
                <a:lnTo>
                  <a:pt x="18" y="1215"/>
                </a:lnTo>
                <a:lnTo>
                  <a:pt x="16" y="1208"/>
                </a:lnTo>
                <a:lnTo>
                  <a:pt x="17" y="1199"/>
                </a:lnTo>
                <a:lnTo>
                  <a:pt x="19" y="1192"/>
                </a:lnTo>
                <a:lnTo>
                  <a:pt x="22" y="1183"/>
                </a:lnTo>
                <a:lnTo>
                  <a:pt x="30" y="1168"/>
                </a:lnTo>
                <a:lnTo>
                  <a:pt x="37" y="1153"/>
                </a:lnTo>
                <a:lnTo>
                  <a:pt x="37" y="1153"/>
                </a:lnTo>
                <a:lnTo>
                  <a:pt x="32" y="1151"/>
                </a:lnTo>
                <a:lnTo>
                  <a:pt x="27" y="1150"/>
                </a:lnTo>
                <a:lnTo>
                  <a:pt x="21" y="1151"/>
                </a:lnTo>
                <a:lnTo>
                  <a:pt x="16" y="1151"/>
                </a:lnTo>
                <a:lnTo>
                  <a:pt x="12" y="1152"/>
                </a:lnTo>
                <a:lnTo>
                  <a:pt x="7" y="1152"/>
                </a:lnTo>
                <a:lnTo>
                  <a:pt x="4" y="1151"/>
                </a:lnTo>
                <a:lnTo>
                  <a:pt x="0" y="1148"/>
                </a:lnTo>
                <a:lnTo>
                  <a:pt x="0" y="1148"/>
                </a:lnTo>
                <a:lnTo>
                  <a:pt x="0" y="1140"/>
                </a:lnTo>
                <a:lnTo>
                  <a:pt x="2" y="1134"/>
                </a:lnTo>
                <a:lnTo>
                  <a:pt x="5" y="1129"/>
                </a:lnTo>
                <a:lnTo>
                  <a:pt x="10" y="1123"/>
                </a:lnTo>
                <a:lnTo>
                  <a:pt x="19" y="1112"/>
                </a:lnTo>
                <a:lnTo>
                  <a:pt x="24" y="1107"/>
                </a:lnTo>
                <a:lnTo>
                  <a:pt x="27" y="1101"/>
                </a:lnTo>
                <a:lnTo>
                  <a:pt x="27" y="1101"/>
                </a:lnTo>
                <a:lnTo>
                  <a:pt x="24" y="1101"/>
                </a:lnTo>
                <a:lnTo>
                  <a:pt x="19" y="1101"/>
                </a:lnTo>
                <a:lnTo>
                  <a:pt x="14" y="1099"/>
                </a:lnTo>
                <a:lnTo>
                  <a:pt x="12" y="1097"/>
                </a:lnTo>
                <a:lnTo>
                  <a:pt x="11" y="1095"/>
                </a:lnTo>
                <a:lnTo>
                  <a:pt x="11" y="1095"/>
                </a:lnTo>
                <a:lnTo>
                  <a:pt x="14" y="1086"/>
                </a:lnTo>
                <a:lnTo>
                  <a:pt x="17" y="1078"/>
                </a:lnTo>
                <a:lnTo>
                  <a:pt x="27" y="1064"/>
                </a:lnTo>
                <a:lnTo>
                  <a:pt x="36" y="1051"/>
                </a:lnTo>
                <a:lnTo>
                  <a:pt x="41" y="1044"/>
                </a:lnTo>
                <a:lnTo>
                  <a:pt x="45" y="1036"/>
                </a:lnTo>
                <a:lnTo>
                  <a:pt x="45" y="1036"/>
                </a:lnTo>
                <a:lnTo>
                  <a:pt x="36" y="1036"/>
                </a:lnTo>
                <a:lnTo>
                  <a:pt x="29" y="1036"/>
                </a:lnTo>
                <a:lnTo>
                  <a:pt x="25" y="1035"/>
                </a:lnTo>
                <a:lnTo>
                  <a:pt x="21" y="1034"/>
                </a:lnTo>
                <a:lnTo>
                  <a:pt x="18" y="1031"/>
                </a:lnTo>
                <a:lnTo>
                  <a:pt x="16" y="1027"/>
                </a:lnTo>
                <a:lnTo>
                  <a:pt x="16" y="1027"/>
                </a:lnTo>
                <a:lnTo>
                  <a:pt x="19" y="1020"/>
                </a:lnTo>
                <a:lnTo>
                  <a:pt x="22" y="1014"/>
                </a:lnTo>
                <a:lnTo>
                  <a:pt x="33" y="1004"/>
                </a:lnTo>
                <a:lnTo>
                  <a:pt x="37" y="999"/>
                </a:lnTo>
                <a:lnTo>
                  <a:pt x="42" y="994"/>
                </a:lnTo>
                <a:lnTo>
                  <a:pt x="46" y="987"/>
                </a:lnTo>
                <a:lnTo>
                  <a:pt x="48" y="980"/>
                </a:lnTo>
                <a:lnTo>
                  <a:pt x="48" y="980"/>
                </a:lnTo>
                <a:lnTo>
                  <a:pt x="51" y="980"/>
                </a:lnTo>
                <a:lnTo>
                  <a:pt x="54" y="979"/>
                </a:lnTo>
                <a:lnTo>
                  <a:pt x="55" y="976"/>
                </a:lnTo>
                <a:lnTo>
                  <a:pt x="57" y="975"/>
                </a:lnTo>
                <a:lnTo>
                  <a:pt x="57" y="975"/>
                </a:lnTo>
                <a:lnTo>
                  <a:pt x="72" y="953"/>
                </a:lnTo>
                <a:lnTo>
                  <a:pt x="87" y="932"/>
                </a:lnTo>
                <a:lnTo>
                  <a:pt x="119" y="891"/>
                </a:lnTo>
                <a:lnTo>
                  <a:pt x="135" y="869"/>
                </a:lnTo>
                <a:lnTo>
                  <a:pt x="151" y="849"/>
                </a:lnTo>
                <a:lnTo>
                  <a:pt x="166" y="827"/>
                </a:lnTo>
                <a:lnTo>
                  <a:pt x="180" y="803"/>
                </a:lnTo>
                <a:lnTo>
                  <a:pt x="180" y="803"/>
                </a:lnTo>
                <a:lnTo>
                  <a:pt x="182" y="802"/>
                </a:lnTo>
                <a:lnTo>
                  <a:pt x="184" y="800"/>
                </a:lnTo>
                <a:lnTo>
                  <a:pt x="186" y="799"/>
                </a:lnTo>
                <a:lnTo>
                  <a:pt x="191" y="798"/>
                </a:lnTo>
                <a:lnTo>
                  <a:pt x="191" y="798"/>
                </a:lnTo>
                <a:lnTo>
                  <a:pt x="210" y="766"/>
                </a:lnTo>
                <a:lnTo>
                  <a:pt x="215" y="757"/>
                </a:lnTo>
                <a:lnTo>
                  <a:pt x="221" y="751"/>
                </a:lnTo>
                <a:lnTo>
                  <a:pt x="227" y="743"/>
                </a:lnTo>
                <a:lnTo>
                  <a:pt x="234" y="738"/>
                </a:lnTo>
                <a:lnTo>
                  <a:pt x="234" y="738"/>
                </a:lnTo>
                <a:lnTo>
                  <a:pt x="252" y="708"/>
                </a:lnTo>
                <a:lnTo>
                  <a:pt x="269" y="681"/>
                </a:lnTo>
                <a:lnTo>
                  <a:pt x="304" y="630"/>
                </a:lnTo>
                <a:lnTo>
                  <a:pt x="321" y="603"/>
                </a:lnTo>
                <a:lnTo>
                  <a:pt x="337" y="576"/>
                </a:lnTo>
                <a:lnTo>
                  <a:pt x="353" y="546"/>
                </a:lnTo>
                <a:lnTo>
                  <a:pt x="368" y="514"/>
                </a:lnTo>
                <a:lnTo>
                  <a:pt x="368" y="514"/>
                </a:lnTo>
                <a:lnTo>
                  <a:pt x="372" y="512"/>
                </a:lnTo>
                <a:lnTo>
                  <a:pt x="374" y="511"/>
                </a:lnTo>
                <a:lnTo>
                  <a:pt x="380" y="512"/>
                </a:lnTo>
                <a:lnTo>
                  <a:pt x="380" y="512"/>
                </a:lnTo>
                <a:lnTo>
                  <a:pt x="398" y="484"/>
                </a:lnTo>
                <a:lnTo>
                  <a:pt x="417" y="456"/>
                </a:lnTo>
                <a:lnTo>
                  <a:pt x="436" y="429"/>
                </a:lnTo>
                <a:lnTo>
                  <a:pt x="453" y="402"/>
                </a:lnTo>
                <a:lnTo>
                  <a:pt x="453" y="402"/>
                </a:lnTo>
                <a:lnTo>
                  <a:pt x="456" y="402"/>
                </a:lnTo>
                <a:lnTo>
                  <a:pt x="458" y="403"/>
                </a:lnTo>
                <a:lnTo>
                  <a:pt x="460" y="406"/>
                </a:lnTo>
                <a:lnTo>
                  <a:pt x="464" y="409"/>
                </a:lnTo>
                <a:lnTo>
                  <a:pt x="465" y="410"/>
                </a:lnTo>
                <a:lnTo>
                  <a:pt x="468" y="410"/>
                </a:lnTo>
                <a:lnTo>
                  <a:pt x="468" y="410"/>
                </a:lnTo>
                <a:lnTo>
                  <a:pt x="482" y="408"/>
                </a:lnTo>
                <a:lnTo>
                  <a:pt x="497" y="406"/>
                </a:lnTo>
                <a:lnTo>
                  <a:pt x="513" y="405"/>
                </a:lnTo>
                <a:lnTo>
                  <a:pt x="529" y="405"/>
                </a:lnTo>
                <a:lnTo>
                  <a:pt x="562" y="406"/>
                </a:lnTo>
                <a:lnTo>
                  <a:pt x="595" y="409"/>
                </a:lnTo>
                <a:lnTo>
                  <a:pt x="595" y="409"/>
                </a:lnTo>
                <a:lnTo>
                  <a:pt x="647" y="412"/>
                </a:lnTo>
                <a:lnTo>
                  <a:pt x="698" y="413"/>
                </a:lnTo>
                <a:lnTo>
                  <a:pt x="748" y="415"/>
                </a:lnTo>
                <a:lnTo>
                  <a:pt x="797" y="420"/>
                </a:lnTo>
                <a:lnTo>
                  <a:pt x="797" y="420"/>
                </a:lnTo>
                <a:lnTo>
                  <a:pt x="815" y="424"/>
                </a:lnTo>
                <a:lnTo>
                  <a:pt x="834" y="428"/>
                </a:lnTo>
                <a:lnTo>
                  <a:pt x="878" y="436"/>
                </a:lnTo>
                <a:lnTo>
                  <a:pt x="902" y="440"/>
                </a:lnTo>
                <a:lnTo>
                  <a:pt x="924" y="444"/>
                </a:lnTo>
                <a:lnTo>
                  <a:pt x="948" y="450"/>
                </a:lnTo>
                <a:lnTo>
                  <a:pt x="969" y="456"/>
                </a:lnTo>
                <a:lnTo>
                  <a:pt x="969" y="456"/>
                </a:lnTo>
                <a:lnTo>
                  <a:pt x="985" y="429"/>
                </a:lnTo>
                <a:lnTo>
                  <a:pt x="993" y="414"/>
                </a:lnTo>
                <a:lnTo>
                  <a:pt x="999" y="399"/>
                </a:lnTo>
                <a:lnTo>
                  <a:pt x="999" y="399"/>
                </a:lnTo>
                <a:lnTo>
                  <a:pt x="1002" y="399"/>
                </a:lnTo>
                <a:lnTo>
                  <a:pt x="1004" y="399"/>
                </a:lnTo>
                <a:lnTo>
                  <a:pt x="1005" y="399"/>
                </a:lnTo>
                <a:lnTo>
                  <a:pt x="1008" y="398"/>
                </a:lnTo>
                <a:lnTo>
                  <a:pt x="1008" y="398"/>
                </a:lnTo>
                <a:lnTo>
                  <a:pt x="1026" y="368"/>
                </a:lnTo>
                <a:lnTo>
                  <a:pt x="1043" y="338"/>
                </a:lnTo>
                <a:lnTo>
                  <a:pt x="1061" y="308"/>
                </a:lnTo>
                <a:lnTo>
                  <a:pt x="1079" y="278"/>
                </a:lnTo>
                <a:lnTo>
                  <a:pt x="1079" y="278"/>
                </a:lnTo>
                <a:close/>
                <a:moveTo>
                  <a:pt x="1042" y="789"/>
                </a:moveTo>
                <a:lnTo>
                  <a:pt x="1042" y="789"/>
                </a:lnTo>
                <a:lnTo>
                  <a:pt x="1046" y="778"/>
                </a:lnTo>
                <a:lnTo>
                  <a:pt x="1049" y="769"/>
                </a:lnTo>
                <a:lnTo>
                  <a:pt x="1056" y="748"/>
                </a:lnTo>
                <a:lnTo>
                  <a:pt x="1056" y="748"/>
                </a:lnTo>
                <a:lnTo>
                  <a:pt x="1063" y="726"/>
                </a:lnTo>
                <a:lnTo>
                  <a:pt x="1066" y="714"/>
                </a:lnTo>
                <a:lnTo>
                  <a:pt x="1067" y="710"/>
                </a:lnTo>
                <a:lnTo>
                  <a:pt x="1066" y="709"/>
                </a:lnTo>
                <a:lnTo>
                  <a:pt x="1066" y="709"/>
                </a:lnTo>
                <a:lnTo>
                  <a:pt x="1069" y="708"/>
                </a:lnTo>
                <a:lnTo>
                  <a:pt x="1070" y="706"/>
                </a:lnTo>
                <a:lnTo>
                  <a:pt x="1073" y="700"/>
                </a:lnTo>
                <a:lnTo>
                  <a:pt x="1075" y="692"/>
                </a:lnTo>
                <a:lnTo>
                  <a:pt x="1076" y="684"/>
                </a:lnTo>
                <a:lnTo>
                  <a:pt x="1076" y="684"/>
                </a:lnTo>
                <a:lnTo>
                  <a:pt x="1114" y="609"/>
                </a:lnTo>
                <a:lnTo>
                  <a:pt x="1152" y="535"/>
                </a:lnTo>
                <a:lnTo>
                  <a:pt x="1152" y="535"/>
                </a:lnTo>
                <a:lnTo>
                  <a:pt x="1156" y="533"/>
                </a:lnTo>
                <a:lnTo>
                  <a:pt x="1160" y="532"/>
                </a:lnTo>
                <a:lnTo>
                  <a:pt x="1163" y="531"/>
                </a:lnTo>
                <a:lnTo>
                  <a:pt x="1166" y="528"/>
                </a:lnTo>
                <a:lnTo>
                  <a:pt x="1166" y="528"/>
                </a:lnTo>
                <a:lnTo>
                  <a:pt x="1176" y="511"/>
                </a:lnTo>
                <a:lnTo>
                  <a:pt x="1185" y="495"/>
                </a:lnTo>
                <a:lnTo>
                  <a:pt x="1207" y="464"/>
                </a:lnTo>
                <a:lnTo>
                  <a:pt x="1207" y="464"/>
                </a:lnTo>
                <a:lnTo>
                  <a:pt x="1220" y="412"/>
                </a:lnTo>
                <a:lnTo>
                  <a:pt x="1229" y="359"/>
                </a:lnTo>
                <a:lnTo>
                  <a:pt x="1233" y="332"/>
                </a:lnTo>
                <a:lnTo>
                  <a:pt x="1238" y="304"/>
                </a:lnTo>
                <a:lnTo>
                  <a:pt x="1240" y="277"/>
                </a:lnTo>
                <a:lnTo>
                  <a:pt x="1242" y="249"/>
                </a:lnTo>
                <a:lnTo>
                  <a:pt x="1243" y="223"/>
                </a:lnTo>
                <a:lnTo>
                  <a:pt x="1243" y="195"/>
                </a:lnTo>
                <a:lnTo>
                  <a:pt x="1241" y="168"/>
                </a:lnTo>
                <a:lnTo>
                  <a:pt x="1239" y="142"/>
                </a:lnTo>
                <a:lnTo>
                  <a:pt x="1236" y="116"/>
                </a:lnTo>
                <a:lnTo>
                  <a:pt x="1230" y="90"/>
                </a:lnTo>
                <a:lnTo>
                  <a:pt x="1224" y="65"/>
                </a:lnTo>
                <a:lnTo>
                  <a:pt x="1216" y="41"/>
                </a:lnTo>
                <a:lnTo>
                  <a:pt x="1216" y="41"/>
                </a:lnTo>
                <a:lnTo>
                  <a:pt x="1210" y="54"/>
                </a:lnTo>
                <a:lnTo>
                  <a:pt x="1205" y="66"/>
                </a:lnTo>
                <a:lnTo>
                  <a:pt x="1196" y="92"/>
                </a:lnTo>
                <a:lnTo>
                  <a:pt x="1188" y="119"/>
                </a:lnTo>
                <a:lnTo>
                  <a:pt x="1181" y="143"/>
                </a:lnTo>
                <a:lnTo>
                  <a:pt x="1181" y="143"/>
                </a:lnTo>
                <a:lnTo>
                  <a:pt x="1176" y="154"/>
                </a:lnTo>
                <a:lnTo>
                  <a:pt x="1169" y="164"/>
                </a:lnTo>
                <a:lnTo>
                  <a:pt x="1157" y="183"/>
                </a:lnTo>
                <a:lnTo>
                  <a:pt x="1157" y="183"/>
                </a:lnTo>
                <a:lnTo>
                  <a:pt x="1155" y="187"/>
                </a:lnTo>
                <a:lnTo>
                  <a:pt x="1154" y="192"/>
                </a:lnTo>
                <a:lnTo>
                  <a:pt x="1153" y="196"/>
                </a:lnTo>
                <a:lnTo>
                  <a:pt x="1152" y="199"/>
                </a:lnTo>
                <a:lnTo>
                  <a:pt x="1152" y="199"/>
                </a:lnTo>
                <a:lnTo>
                  <a:pt x="1147" y="206"/>
                </a:lnTo>
                <a:lnTo>
                  <a:pt x="1141" y="212"/>
                </a:lnTo>
                <a:lnTo>
                  <a:pt x="1136" y="217"/>
                </a:lnTo>
                <a:lnTo>
                  <a:pt x="1131" y="224"/>
                </a:lnTo>
                <a:lnTo>
                  <a:pt x="1131" y="224"/>
                </a:lnTo>
                <a:lnTo>
                  <a:pt x="1101" y="270"/>
                </a:lnTo>
                <a:lnTo>
                  <a:pt x="1101" y="270"/>
                </a:lnTo>
                <a:lnTo>
                  <a:pt x="1091" y="285"/>
                </a:lnTo>
                <a:lnTo>
                  <a:pt x="1082" y="301"/>
                </a:lnTo>
                <a:lnTo>
                  <a:pt x="1074" y="316"/>
                </a:lnTo>
                <a:lnTo>
                  <a:pt x="1066" y="332"/>
                </a:lnTo>
                <a:lnTo>
                  <a:pt x="1066" y="332"/>
                </a:lnTo>
                <a:lnTo>
                  <a:pt x="1053" y="349"/>
                </a:lnTo>
                <a:lnTo>
                  <a:pt x="1041" y="366"/>
                </a:lnTo>
                <a:lnTo>
                  <a:pt x="1029" y="384"/>
                </a:lnTo>
                <a:lnTo>
                  <a:pt x="1017" y="404"/>
                </a:lnTo>
                <a:lnTo>
                  <a:pt x="996" y="442"/>
                </a:lnTo>
                <a:lnTo>
                  <a:pt x="984" y="461"/>
                </a:lnTo>
                <a:lnTo>
                  <a:pt x="972" y="480"/>
                </a:lnTo>
                <a:lnTo>
                  <a:pt x="972" y="480"/>
                </a:lnTo>
                <a:lnTo>
                  <a:pt x="973" y="482"/>
                </a:lnTo>
                <a:lnTo>
                  <a:pt x="973" y="484"/>
                </a:lnTo>
                <a:lnTo>
                  <a:pt x="972" y="487"/>
                </a:lnTo>
                <a:lnTo>
                  <a:pt x="971" y="490"/>
                </a:lnTo>
                <a:lnTo>
                  <a:pt x="970" y="493"/>
                </a:lnTo>
                <a:lnTo>
                  <a:pt x="971" y="496"/>
                </a:lnTo>
                <a:lnTo>
                  <a:pt x="971" y="496"/>
                </a:lnTo>
                <a:lnTo>
                  <a:pt x="947" y="533"/>
                </a:lnTo>
                <a:lnTo>
                  <a:pt x="922" y="572"/>
                </a:lnTo>
                <a:lnTo>
                  <a:pt x="910" y="591"/>
                </a:lnTo>
                <a:lnTo>
                  <a:pt x="899" y="610"/>
                </a:lnTo>
                <a:lnTo>
                  <a:pt x="889" y="631"/>
                </a:lnTo>
                <a:lnTo>
                  <a:pt x="880" y="650"/>
                </a:lnTo>
                <a:lnTo>
                  <a:pt x="880" y="650"/>
                </a:lnTo>
                <a:lnTo>
                  <a:pt x="884" y="669"/>
                </a:lnTo>
                <a:lnTo>
                  <a:pt x="890" y="686"/>
                </a:lnTo>
                <a:lnTo>
                  <a:pt x="896" y="703"/>
                </a:lnTo>
                <a:lnTo>
                  <a:pt x="902" y="720"/>
                </a:lnTo>
                <a:lnTo>
                  <a:pt x="902" y="720"/>
                </a:lnTo>
                <a:lnTo>
                  <a:pt x="909" y="752"/>
                </a:lnTo>
                <a:lnTo>
                  <a:pt x="913" y="783"/>
                </a:lnTo>
                <a:lnTo>
                  <a:pt x="917" y="814"/>
                </a:lnTo>
                <a:lnTo>
                  <a:pt x="919" y="845"/>
                </a:lnTo>
                <a:lnTo>
                  <a:pt x="919" y="877"/>
                </a:lnTo>
                <a:lnTo>
                  <a:pt x="918" y="908"/>
                </a:lnTo>
                <a:lnTo>
                  <a:pt x="914" y="971"/>
                </a:lnTo>
                <a:lnTo>
                  <a:pt x="910" y="1036"/>
                </a:lnTo>
                <a:lnTo>
                  <a:pt x="908" y="1069"/>
                </a:lnTo>
                <a:lnTo>
                  <a:pt x="907" y="1103"/>
                </a:lnTo>
                <a:lnTo>
                  <a:pt x="907" y="1136"/>
                </a:lnTo>
                <a:lnTo>
                  <a:pt x="908" y="1171"/>
                </a:lnTo>
                <a:lnTo>
                  <a:pt x="910" y="1207"/>
                </a:lnTo>
                <a:lnTo>
                  <a:pt x="913" y="1242"/>
                </a:lnTo>
                <a:lnTo>
                  <a:pt x="913" y="1242"/>
                </a:lnTo>
                <a:lnTo>
                  <a:pt x="936" y="1140"/>
                </a:lnTo>
                <a:lnTo>
                  <a:pt x="947" y="1091"/>
                </a:lnTo>
                <a:lnTo>
                  <a:pt x="958" y="1043"/>
                </a:lnTo>
                <a:lnTo>
                  <a:pt x="971" y="996"/>
                </a:lnTo>
                <a:lnTo>
                  <a:pt x="985" y="950"/>
                </a:lnTo>
                <a:lnTo>
                  <a:pt x="999" y="903"/>
                </a:lnTo>
                <a:lnTo>
                  <a:pt x="1015" y="857"/>
                </a:lnTo>
                <a:lnTo>
                  <a:pt x="1015" y="857"/>
                </a:lnTo>
                <a:lnTo>
                  <a:pt x="1017" y="854"/>
                </a:lnTo>
                <a:lnTo>
                  <a:pt x="1016" y="852"/>
                </a:lnTo>
                <a:lnTo>
                  <a:pt x="1014" y="850"/>
                </a:lnTo>
                <a:lnTo>
                  <a:pt x="1014" y="849"/>
                </a:lnTo>
                <a:lnTo>
                  <a:pt x="1013" y="848"/>
                </a:lnTo>
                <a:lnTo>
                  <a:pt x="1013" y="848"/>
                </a:lnTo>
                <a:lnTo>
                  <a:pt x="1018" y="849"/>
                </a:lnTo>
                <a:lnTo>
                  <a:pt x="1020" y="848"/>
                </a:lnTo>
                <a:lnTo>
                  <a:pt x="1020" y="844"/>
                </a:lnTo>
                <a:lnTo>
                  <a:pt x="1020" y="844"/>
                </a:lnTo>
                <a:lnTo>
                  <a:pt x="1030" y="821"/>
                </a:lnTo>
                <a:lnTo>
                  <a:pt x="1034" y="809"/>
                </a:lnTo>
                <a:lnTo>
                  <a:pt x="1039" y="798"/>
                </a:lnTo>
                <a:lnTo>
                  <a:pt x="1039" y="798"/>
                </a:lnTo>
                <a:lnTo>
                  <a:pt x="1038" y="797"/>
                </a:lnTo>
                <a:lnTo>
                  <a:pt x="1038" y="796"/>
                </a:lnTo>
                <a:lnTo>
                  <a:pt x="1036" y="798"/>
                </a:lnTo>
                <a:lnTo>
                  <a:pt x="1035" y="800"/>
                </a:lnTo>
                <a:lnTo>
                  <a:pt x="1035" y="800"/>
                </a:lnTo>
                <a:lnTo>
                  <a:pt x="1034" y="798"/>
                </a:lnTo>
                <a:lnTo>
                  <a:pt x="1034" y="798"/>
                </a:lnTo>
                <a:lnTo>
                  <a:pt x="1034" y="796"/>
                </a:lnTo>
                <a:lnTo>
                  <a:pt x="1035" y="794"/>
                </a:lnTo>
                <a:lnTo>
                  <a:pt x="1039" y="793"/>
                </a:lnTo>
                <a:lnTo>
                  <a:pt x="1042" y="792"/>
                </a:lnTo>
                <a:lnTo>
                  <a:pt x="1042" y="791"/>
                </a:lnTo>
                <a:lnTo>
                  <a:pt x="1042" y="789"/>
                </a:lnTo>
                <a:lnTo>
                  <a:pt x="1042" y="789"/>
                </a:lnTo>
                <a:close/>
                <a:moveTo>
                  <a:pt x="1666" y="178"/>
                </a:moveTo>
                <a:lnTo>
                  <a:pt x="1666" y="178"/>
                </a:lnTo>
                <a:lnTo>
                  <a:pt x="1650" y="190"/>
                </a:lnTo>
                <a:lnTo>
                  <a:pt x="1634" y="201"/>
                </a:lnTo>
                <a:lnTo>
                  <a:pt x="1617" y="212"/>
                </a:lnTo>
                <a:lnTo>
                  <a:pt x="1599" y="222"/>
                </a:lnTo>
                <a:lnTo>
                  <a:pt x="1599" y="222"/>
                </a:lnTo>
                <a:lnTo>
                  <a:pt x="1572" y="231"/>
                </a:lnTo>
                <a:lnTo>
                  <a:pt x="1545" y="242"/>
                </a:lnTo>
                <a:lnTo>
                  <a:pt x="1520" y="254"/>
                </a:lnTo>
                <a:lnTo>
                  <a:pt x="1496" y="264"/>
                </a:lnTo>
                <a:lnTo>
                  <a:pt x="1471" y="277"/>
                </a:lnTo>
                <a:lnTo>
                  <a:pt x="1449" y="290"/>
                </a:lnTo>
                <a:lnTo>
                  <a:pt x="1426" y="303"/>
                </a:lnTo>
                <a:lnTo>
                  <a:pt x="1405" y="316"/>
                </a:lnTo>
                <a:lnTo>
                  <a:pt x="1405" y="316"/>
                </a:lnTo>
                <a:lnTo>
                  <a:pt x="1374" y="337"/>
                </a:lnTo>
                <a:lnTo>
                  <a:pt x="1344" y="360"/>
                </a:lnTo>
                <a:lnTo>
                  <a:pt x="1287" y="407"/>
                </a:lnTo>
                <a:lnTo>
                  <a:pt x="1287" y="407"/>
                </a:lnTo>
                <a:lnTo>
                  <a:pt x="1259" y="431"/>
                </a:lnTo>
                <a:lnTo>
                  <a:pt x="1245" y="443"/>
                </a:lnTo>
                <a:lnTo>
                  <a:pt x="1232" y="457"/>
                </a:lnTo>
                <a:lnTo>
                  <a:pt x="1221" y="470"/>
                </a:lnTo>
                <a:lnTo>
                  <a:pt x="1209" y="485"/>
                </a:lnTo>
                <a:lnTo>
                  <a:pt x="1198" y="500"/>
                </a:lnTo>
                <a:lnTo>
                  <a:pt x="1187" y="515"/>
                </a:lnTo>
                <a:lnTo>
                  <a:pt x="1187" y="515"/>
                </a:lnTo>
                <a:lnTo>
                  <a:pt x="1167" y="547"/>
                </a:lnTo>
                <a:lnTo>
                  <a:pt x="1147" y="577"/>
                </a:lnTo>
                <a:lnTo>
                  <a:pt x="1147" y="577"/>
                </a:lnTo>
                <a:lnTo>
                  <a:pt x="1139" y="589"/>
                </a:lnTo>
                <a:lnTo>
                  <a:pt x="1133" y="602"/>
                </a:lnTo>
                <a:lnTo>
                  <a:pt x="1120" y="629"/>
                </a:lnTo>
                <a:lnTo>
                  <a:pt x="1099" y="681"/>
                </a:lnTo>
                <a:lnTo>
                  <a:pt x="1099" y="681"/>
                </a:lnTo>
                <a:lnTo>
                  <a:pt x="1087" y="710"/>
                </a:lnTo>
                <a:lnTo>
                  <a:pt x="1075" y="740"/>
                </a:lnTo>
                <a:lnTo>
                  <a:pt x="1055" y="799"/>
                </a:lnTo>
                <a:lnTo>
                  <a:pt x="1033" y="858"/>
                </a:lnTo>
                <a:lnTo>
                  <a:pt x="1012" y="918"/>
                </a:lnTo>
                <a:lnTo>
                  <a:pt x="1012" y="918"/>
                </a:lnTo>
                <a:lnTo>
                  <a:pt x="999" y="952"/>
                </a:lnTo>
                <a:lnTo>
                  <a:pt x="988" y="986"/>
                </a:lnTo>
                <a:lnTo>
                  <a:pt x="978" y="1021"/>
                </a:lnTo>
                <a:lnTo>
                  <a:pt x="968" y="1058"/>
                </a:lnTo>
                <a:lnTo>
                  <a:pt x="950" y="1130"/>
                </a:lnTo>
                <a:lnTo>
                  <a:pt x="932" y="1203"/>
                </a:lnTo>
                <a:lnTo>
                  <a:pt x="932" y="1203"/>
                </a:lnTo>
                <a:lnTo>
                  <a:pt x="933" y="1209"/>
                </a:lnTo>
                <a:lnTo>
                  <a:pt x="933" y="1215"/>
                </a:lnTo>
                <a:lnTo>
                  <a:pt x="930" y="1227"/>
                </a:lnTo>
                <a:lnTo>
                  <a:pt x="929" y="1233"/>
                </a:lnTo>
                <a:lnTo>
                  <a:pt x="928" y="1239"/>
                </a:lnTo>
                <a:lnTo>
                  <a:pt x="928" y="1244"/>
                </a:lnTo>
                <a:lnTo>
                  <a:pt x="929" y="1250"/>
                </a:lnTo>
                <a:lnTo>
                  <a:pt x="929" y="1250"/>
                </a:lnTo>
                <a:lnTo>
                  <a:pt x="935" y="1236"/>
                </a:lnTo>
                <a:lnTo>
                  <a:pt x="939" y="1222"/>
                </a:lnTo>
                <a:lnTo>
                  <a:pt x="942" y="1215"/>
                </a:lnTo>
                <a:lnTo>
                  <a:pt x="947" y="1210"/>
                </a:lnTo>
                <a:lnTo>
                  <a:pt x="951" y="1206"/>
                </a:lnTo>
                <a:lnTo>
                  <a:pt x="956" y="1201"/>
                </a:lnTo>
                <a:lnTo>
                  <a:pt x="956" y="1201"/>
                </a:lnTo>
                <a:lnTo>
                  <a:pt x="974" y="1172"/>
                </a:lnTo>
                <a:lnTo>
                  <a:pt x="993" y="1142"/>
                </a:lnTo>
                <a:lnTo>
                  <a:pt x="1013" y="1115"/>
                </a:lnTo>
                <a:lnTo>
                  <a:pt x="1023" y="1102"/>
                </a:lnTo>
                <a:lnTo>
                  <a:pt x="1033" y="1090"/>
                </a:lnTo>
                <a:lnTo>
                  <a:pt x="1033" y="1090"/>
                </a:lnTo>
                <a:lnTo>
                  <a:pt x="1045" y="1077"/>
                </a:lnTo>
                <a:lnTo>
                  <a:pt x="1057" y="1065"/>
                </a:lnTo>
                <a:lnTo>
                  <a:pt x="1071" y="1053"/>
                </a:lnTo>
                <a:lnTo>
                  <a:pt x="1082" y="1040"/>
                </a:lnTo>
                <a:lnTo>
                  <a:pt x="1082" y="1040"/>
                </a:lnTo>
                <a:lnTo>
                  <a:pt x="1105" y="1013"/>
                </a:lnTo>
                <a:lnTo>
                  <a:pt x="1117" y="1000"/>
                </a:lnTo>
                <a:lnTo>
                  <a:pt x="1129" y="988"/>
                </a:lnTo>
                <a:lnTo>
                  <a:pt x="1129" y="988"/>
                </a:lnTo>
                <a:lnTo>
                  <a:pt x="1168" y="956"/>
                </a:lnTo>
                <a:lnTo>
                  <a:pt x="1210" y="924"/>
                </a:lnTo>
                <a:lnTo>
                  <a:pt x="1230" y="909"/>
                </a:lnTo>
                <a:lnTo>
                  <a:pt x="1253" y="895"/>
                </a:lnTo>
                <a:lnTo>
                  <a:pt x="1275" y="881"/>
                </a:lnTo>
                <a:lnTo>
                  <a:pt x="1298" y="868"/>
                </a:lnTo>
                <a:lnTo>
                  <a:pt x="1321" y="857"/>
                </a:lnTo>
                <a:lnTo>
                  <a:pt x="1347" y="846"/>
                </a:lnTo>
                <a:lnTo>
                  <a:pt x="1372" y="837"/>
                </a:lnTo>
                <a:lnTo>
                  <a:pt x="1398" y="829"/>
                </a:lnTo>
                <a:lnTo>
                  <a:pt x="1426" y="822"/>
                </a:lnTo>
                <a:lnTo>
                  <a:pt x="1454" y="818"/>
                </a:lnTo>
                <a:lnTo>
                  <a:pt x="1484" y="815"/>
                </a:lnTo>
                <a:lnTo>
                  <a:pt x="1515" y="814"/>
                </a:lnTo>
                <a:lnTo>
                  <a:pt x="1515" y="814"/>
                </a:lnTo>
                <a:lnTo>
                  <a:pt x="1518" y="783"/>
                </a:lnTo>
                <a:lnTo>
                  <a:pt x="1524" y="753"/>
                </a:lnTo>
                <a:lnTo>
                  <a:pt x="1529" y="723"/>
                </a:lnTo>
                <a:lnTo>
                  <a:pt x="1535" y="693"/>
                </a:lnTo>
                <a:lnTo>
                  <a:pt x="1542" y="664"/>
                </a:lnTo>
                <a:lnTo>
                  <a:pt x="1550" y="634"/>
                </a:lnTo>
                <a:lnTo>
                  <a:pt x="1568" y="572"/>
                </a:lnTo>
                <a:lnTo>
                  <a:pt x="1568" y="572"/>
                </a:lnTo>
                <a:lnTo>
                  <a:pt x="1579" y="536"/>
                </a:lnTo>
                <a:lnTo>
                  <a:pt x="1592" y="501"/>
                </a:lnTo>
                <a:lnTo>
                  <a:pt x="1618" y="431"/>
                </a:lnTo>
                <a:lnTo>
                  <a:pt x="1618" y="431"/>
                </a:lnTo>
                <a:lnTo>
                  <a:pt x="1625" y="413"/>
                </a:lnTo>
                <a:lnTo>
                  <a:pt x="1633" y="394"/>
                </a:lnTo>
                <a:lnTo>
                  <a:pt x="1650" y="358"/>
                </a:lnTo>
                <a:lnTo>
                  <a:pt x="1668" y="320"/>
                </a:lnTo>
                <a:lnTo>
                  <a:pt x="1684" y="283"/>
                </a:lnTo>
                <a:lnTo>
                  <a:pt x="1691" y="263"/>
                </a:lnTo>
                <a:lnTo>
                  <a:pt x="1697" y="244"/>
                </a:lnTo>
                <a:lnTo>
                  <a:pt x="1701" y="225"/>
                </a:lnTo>
                <a:lnTo>
                  <a:pt x="1705" y="206"/>
                </a:lnTo>
                <a:lnTo>
                  <a:pt x="1707" y="186"/>
                </a:lnTo>
                <a:lnTo>
                  <a:pt x="1707" y="166"/>
                </a:lnTo>
                <a:lnTo>
                  <a:pt x="1705" y="147"/>
                </a:lnTo>
                <a:lnTo>
                  <a:pt x="1699" y="126"/>
                </a:lnTo>
                <a:lnTo>
                  <a:pt x="1699" y="126"/>
                </a:lnTo>
                <a:lnTo>
                  <a:pt x="1699" y="124"/>
                </a:lnTo>
                <a:lnTo>
                  <a:pt x="1698" y="124"/>
                </a:lnTo>
                <a:lnTo>
                  <a:pt x="1698" y="124"/>
                </a:lnTo>
                <a:lnTo>
                  <a:pt x="1695" y="132"/>
                </a:lnTo>
                <a:lnTo>
                  <a:pt x="1691" y="139"/>
                </a:lnTo>
                <a:lnTo>
                  <a:pt x="1682" y="151"/>
                </a:lnTo>
                <a:lnTo>
                  <a:pt x="1674" y="164"/>
                </a:lnTo>
                <a:lnTo>
                  <a:pt x="1669" y="170"/>
                </a:lnTo>
                <a:lnTo>
                  <a:pt x="1666" y="178"/>
                </a:lnTo>
                <a:lnTo>
                  <a:pt x="1666" y="178"/>
                </a:lnTo>
                <a:close/>
                <a:moveTo>
                  <a:pt x="1717" y="151"/>
                </a:moveTo>
                <a:lnTo>
                  <a:pt x="1717" y="151"/>
                </a:lnTo>
                <a:lnTo>
                  <a:pt x="1720" y="170"/>
                </a:lnTo>
                <a:lnTo>
                  <a:pt x="1720" y="188"/>
                </a:lnTo>
                <a:lnTo>
                  <a:pt x="1718" y="206"/>
                </a:lnTo>
                <a:lnTo>
                  <a:pt x="1716" y="223"/>
                </a:lnTo>
                <a:lnTo>
                  <a:pt x="1713" y="240"/>
                </a:lnTo>
                <a:lnTo>
                  <a:pt x="1709" y="256"/>
                </a:lnTo>
                <a:lnTo>
                  <a:pt x="1703" y="272"/>
                </a:lnTo>
                <a:lnTo>
                  <a:pt x="1698" y="287"/>
                </a:lnTo>
                <a:lnTo>
                  <a:pt x="1685" y="318"/>
                </a:lnTo>
                <a:lnTo>
                  <a:pt x="1670" y="347"/>
                </a:lnTo>
                <a:lnTo>
                  <a:pt x="1655" y="377"/>
                </a:lnTo>
                <a:lnTo>
                  <a:pt x="1641" y="407"/>
                </a:lnTo>
                <a:lnTo>
                  <a:pt x="1641" y="407"/>
                </a:lnTo>
                <a:lnTo>
                  <a:pt x="1632" y="430"/>
                </a:lnTo>
                <a:lnTo>
                  <a:pt x="1623" y="454"/>
                </a:lnTo>
                <a:lnTo>
                  <a:pt x="1607" y="503"/>
                </a:lnTo>
                <a:lnTo>
                  <a:pt x="1607" y="503"/>
                </a:lnTo>
                <a:lnTo>
                  <a:pt x="1581" y="580"/>
                </a:lnTo>
                <a:lnTo>
                  <a:pt x="1570" y="620"/>
                </a:lnTo>
                <a:lnTo>
                  <a:pt x="1558" y="660"/>
                </a:lnTo>
                <a:lnTo>
                  <a:pt x="1547" y="700"/>
                </a:lnTo>
                <a:lnTo>
                  <a:pt x="1539" y="742"/>
                </a:lnTo>
                <a:lnTo>
                  <a:pt x="1531" y="785"/>
                </a:lnTo>
                <a:lnTo>
                  <a:pt x="1526" y="829"/>
                </a:lnTo>
                <a:lnTo>
                  <a:pt x="1526" y="829"/>
                </a:lnTo>
                <a:lnTo>
                  <a:pt x="1498" y="830"/>
                </a:lnTo>
                <a:lnTo>
                  <a:pt x="1470" y="831"/>
                </a:lnTo>
                <a:lnTo>
                  <a:pt x="1417" y="833"/>
                </a:lnTo>
                <a:lnTo>
                  <a:pt x="1417" y="833"/>
                </a:lnTo>
                <a:lnTo>
                  <a:pt x="1391" y="842"/>
                </a:lnTo>
                <a:lnTo>
                  <a:pt x="1365" y="851"/>
                </a:lnTo>
                <a:lnTo>
                  <a:pt x="1339" y="862"/>
                </a:lnTo>
                <a:lnTo>
                  <a:pt x="1315" y="874"/>
                </a:lnTo>
                <a:lnTo>
                  <a:pt x="1291" y="887"/>
                </a:lnTo>
                <a:lnTo>
                  <a:pt x="1268" y="899"/>
                </a:lnTo>
                <a:lnTo>
                  <a:pt x="1245" y="913"/>
                </a:lnTo>
                <a:lnTo>
                  <a:pt x="1223" y="927"/>
                </a:lnTo>
                <a:lnTo>
                  <a:pt x="1223" y="927"/>
                </a:lnTo>
                <a:lnTo>
                  <a:pt x="1207" y="940"/>
                </a:lnTo>
                <a:lnTo>
                  <a:pt x="1192" y="954"/>
                </a:lnTo>
                <a:lnTo>
                  <a:pt x="1165" y="980"/>
                </a:lnTo>
                <a:lnTo>
                  <a:pt x="1165" y="980"/>
                </a:lnTo>
                <a:lnTo>
                  <a:pt x="1154" y="987"/>
                </a:lnTo>
                <a:lnTo>
                  <a:pt x="1145" y="995"/>
                </a:lnTo>
                <a:lnTo>
                  <a:pt x="1135" y="1001"/>
                </a:lnTo>
                <a:lnTo>
                  <a:pt x="1125" y="1010"/>
                </a:lnTo>
                <a:lnTo>
                  <a:pt x="1125" y="1010"/>
                </a:lnTo>
                <a:lnTo>
                  <a:pt x="1117" y="1018"/>
                </a:lnTo>
                <a:lnTo>
                  <a:pt x="1108" y="1028"/>
                </a:lnTo>
                <a:lnTo>
                  <a:pt x="1091" y="1047"/>
                </a:lnTo>
                <a:lnTo>
                  <a:pt x="1091" y="1047"/>
                </a:lnTo>
                <a:lnTo>
                  <a:pt x="1056" y="1082"/>
                </a:lnTo>
                <a:lnTo>
                  <a:pt x="1039" y="1101"/>
                </a:lnTo>
                <a:lnTo>
                  <a:pt x="1023" y="1120"/>
                </a:lnTo>
                <a:lnTo>
                  <a:pt x="1023" y="1120"/>
                </a:lnTo>
                <a:lnTo>
                  <a:pt x="1008" y="1140"/>
                </a:lnTo>
                <a:lnTo>
                  <a:pt x="993" y="1161"/>
                </a:lnTo>
                <a:lnTo>
                  <a:pt x="979" y="1182"/>
                </a:lnTo>
                <a:lnTo>
                  <a:pt x="965" y="1205"/>
                </a:lnTo>
                <a:lnTo>
                  <a:pt x="952" y="1226"/>
                </a:lnTo>
                <a:lnTo>
                  <a:pt x="940" y="1250"/>
                </a:lnTo>
                <a:lnTo>
                  <a:pt x="928" y="1272"/>
                </a:lnTo>
                <a:lnTo>
                  <a:pt x="918" y="1296"/>
                </a:lnTo>
                <a:lnTo>
                  <a:pt x="918" y="1296"/>
                </a:lnTo>
                <a:lnTo>
                  <a:pt x="923" y="1290"/>
                </a:lnTo>
                <a:lnTo>
                  <a:pt x="928" y="1284"/>
                </a:lnTo>
                <a:lnTo>
                  <a:pt x="933" y="1275"/>
                </a:lnTo>
                <a:lnTo>
                  <a:pt x="937" y="1268"/>
                </a:lnTo>
                <a:lnTo>
                  <a:pt x="944" y="1251"/>
                </a:lnTo>
                <a:lnTo>
                  <a:pt x="953" y="1233"/>
                </a:lnTo>
                <a:lnTo>
                  <a:pt x="953" y="1233"/>
                </a:lnTo>
                <a:lnTo>
                  <a:pt x="959" y="1225"/>
                </a:lnTo>
                <a:lnTo>
                  <a:pt x="967" y="1216"/>
                </a:lnTo>
                <a:lnTo>
                  <a:pt x="975" y="1208"/>
                </a:lnTo>
                <a:lnTo>
                  <a:pt x="983" y="1200"/>
                </a:lnTo>
                <a:lnTo>
                  <a:pt x="983" y="1200"/>
                </a:lnTo>
                <a:lnTo>
                  <a:pt x="998" y="1179"/>
                </a:lnTo>
                <a:lnTo>
                  <a:pt x="1013" y="1157"/>
                </a:lnTo>
                <a:lnTo>
                  <a:pt x="1013" y="1157"/>
                </a:lnTo>
                <a:lnTo>
                  <a:pt x="1020" y="1147"/>
                </a:lnTo>
                <a:lnTo>
                  <a:pt x="1028" y="1136"/>
                </a:lnTo>
                <a:lnTo>
                  <a:pt x="1032" y="1131"/>
                </a:lnTo>
                <a:lnTo>
                  <a:pt x="1036" y="1126"/>
                </a:lnTo>
                <a:lnTo>
                  <a:pt x="1042" y="1123"/>
                </a:lnTo>
                <a:lnTo>
                  <a:pt x="1047" y="1121"/>
                </a:lnTo>
                <a:lnTo>
                  <a:pt x="1047" y="1121"/>
                </a:lnTo>
                <a:lnTo>
                  <a:pt x="1038" y="1138"/>
                </a:lnTo>
                <a:lnTo>
                  <a:pt x="1027" y="1153"/>
                </a:lnTo>
                <a:lnTo>
                  <a:pt x="1003" y="1184"/>
                </a:lnTo>
                <a:lnTo>
                  <a:pt x="980" y="1214"/>
                </a:lnTo>
                <a:lnTo>
                  <a:pt x="969" y="1230"/>
                </a:lnTo>
                <a:lnTo>
                  <a:pt x="960" y="1246"/>
                </a:lnTo>
                <a:lnTo>
                  <a:pt x="960" y="1246"/>
                </a:lnTo>
                <a:lnTo>
                  <a:pt x="954" y="1257"/>
                </a:lnTo>
                <a:lnTo>
                  <a:pt x="949" y="1270"/>
                </a:lnTo>
                <a:lnTo>
                  <a:pt x="943" y="1282"/>
                </a:lnTo>
                <a:lnTo>
                  <a:pt x="940" y="1294"/>
                </a:lnTo>
                <a:lnTo>
                  <a:pt x="940" y="1294"/>
                </a:lnTo>
                <a:lnTo>
                  <a:pt x="945" y="1293"/>
                </a:lnTo>
                <a:lnTo>
                  <a:pt x="951" y="1292"/>
                </a:lnTo>
                <a:lnTo>
                  <a:pt x="956" y="1291"/>
                </a:lnTo>
                <a:lnTo>
                  <a:pt x="961" y="1290"/>
                </a:lnTo>
                <a:lnTo>
                  <a:pt x="961" y="1290"/>
                </a:lnTo>
                <a:lnTo>
                  <a:pt x="1012" y="1221"/>
                </a:lnTo>
                <a:lnTo>
                  <a:pt x="1038" y="1186"/>
                </a:lnTo>
                <a:lnTo>
                  <a:pt x="1064" y="1152"/>
                </a:lnTo>
                <a:lnTo>
                  <a:pt x="1091" y="1118"/>
                </a:lnTo>
                <a:lnTo>
                  <a:pt x="1119" y="1086"/>
                </a:lnTo>
                <a:lnTo>
                  <a:pt x="1147" y="1055"/>
                </a:lnTo>
                <a:lnTo>
                  <a:pt x="1177" y="1024"/>
                </a:lnTo>
                <a:lnTo>
                  <a:pt x="1177" y="1024"/>
                </a:lnTo>
                <a:lnTo>
                  <a:pt x="1181" y="1024"/>
                </a:lnTo>
                <a:lnTo>
                  <a:pt x="1184" y="1023"/>
                </a:lnTo>
                <a:lnTo>
                  <a:pt x="1190" y="1020"/>
                </a:lnTo>
                <a:lnTo>
                  <a:pt x="1190" y="1020"/>
                </a:lnTo>
                <a:lnTo>
                  <a:pt x="1220" y="995"/>
                </a:lnTo>
                <a:lnTo>
                  <a:pt x="1251" y="969"/>
                </a:lnTo>
                <a:lnTo>
                  <a:pt x="1284" y="943"/>
                </a:lnTo>
                <a:lnTo>
                  <a:pt x="1317" y="919"/>
                </a:lnTo>
                <a:lnTo>
                  <a:pt x="1317" y="919"/>
                </a:lnTo>
                <a:lnTo>
                  <a:pt x="1338" y="905"/>
                </a:lnTo>
                <a:lnTo>
                  <a:pt x="1360" y="892"/>
                </a:lnTo>
                <a:lnTo>
                  <a:pt x="1381" y="880"/>
                </a:lnTo>
                <a:lnTo>
                  <a:pt x="1404" y="869"/>
                </a:lnTo>
                <a:lnTo>
                  <a:pt x="1428" y="861"/>
                </a:lnTo>
                <a:lnTo>
                  <a:pt x="1441" y="858"/>
                </a:lnTo>
                <a:lnTo>
                  <a:pt x="1454" y="854"/>
                </a:lnTo>
                <a:lnTo>
                  <a:pt x="1468" y="851"/>
                </a:lnTo>
                <a:lnTo>
                  <a:pt x="1482" y="850"/>
                </a:lnTo>
                <a:lnTo>
                  <a:pt x="1496" y="848"/>
                </a:lnTo>
                <a:lnTo>
                  <a:pt x="1511" y="848"/>
                </a:lnTo>
                <a:lnTo>
                  <a:pt x="1511" y="848"/>
                </a:lnTo>
                <a:lnTo>
                  <a:pt x="1524" y="848"/>
                </a:lnTo>
                <a:lnTo>
                  <a:pt x="1532" y="849"/>
                </a:lnTo>
                <a:lnTo>
                  <a:pt x="1541" y="849"/>
                </a:lnTo>
                <a:lnTo>
                  <a:pt x="1553" y="848"/>
                </a:lnTo>
                <a:lnTo>
                  <a:pt x="1553" y="848"/>
                </a:lnTo>
                <a:lnTo>
                  <a:pt x="1580" y="752"/>
                </a:lnTo>
                <a:lnTo>
                  <a:pt x="1609" y="656"/>
                </a:lnTo>
                <a:lnTo>
                  <a:pt x="1622" y="607"/>
                </a:lnTo>
                <a:lnTo>
                  <a:pt x="1635" y="559"/>
                </a:lnTo>
                <a:lnTo>
                  <a:pt x="1647" y="509"/>
                </a:lnTo>
                <a:lnTo>
                  <a:pt x="1656" y="456"/>
                </a:lnTo>
                <a:lnTo>
                  <a:pt x="1656" y="456"/>
                </a:lnTo>
                <a:lnTo>
                  <a:pt x="1659" y="453"/>
                </a:lnTo>
                <a:lnTo>
                  <a:pt x="1662" y="450"/>
                </a:lnTo>
                <a:lnTo>
                  <a:pt x="1664" y="446"/>
                </a:lnTo>
                <a:lnTo>
                  <a:pt x="1666" y="442"/>
                </a:lnTo>
                <a:lnTo>
                  <a:pt x="1666" y="442"/>
                </a:lnTo>
                <a:lnTo>
                  <a:pt x="1672" y="424"/>
                </a:lnTo>
                <a:lnTo>
                  <a:pt x="1678" y="406"/>
                </a:lnTo>
                <a:lnTo>
                  <a:pt x="1682" y="387"/>
                </a:lnTo>
                <a:lnTo>
                  <a:pt x="1685" y="368"/>
                </a:lnTo>
                <a:lnTo>
                  <a:pt x="1694" y="330"/>
                </a:lnTo>
                <a:lnTo>
                  <a:pt x="1699" y="313"/>
                </a:lnTo>
                <a:lnTo>
                  <a:pt x="1705" y="294"/>
                </a:lnTo>
                <a:lnTo>
                  <a:pt x="1705" y="294"/>
                </a:lnTo>
                <a:lnTo>
                  <a:pt x="1707" y="291"/>
                </a:lnTo>
                <a:lnTo>
                  <a:pt x="1710" y="289"/>
                </a:lnTo>
                <a:lnTo>
                  <a:pt x="1712" y="286"/>
                </a:lnTo>
                <a:lnTo>
                  <a:pt x="1714" y="283"/>
                </a:lnTo>
                <a:lnTo>
                  <a:pt x="1714" y="283"/>
                </a:lnTo>
                <a:lnTo>
                  <a:pt x="1723" y="256"/>
                </a:lnTo>
                <a:lnTo>
                  <a:pt x="1730" y="229"/>
                </a:lnTo>
                <a:lnTo>
                  <a:pt x="1737" y="202"/>
                </a:lnTo>
                <a:lnTo>
                  <a:pt x="1744" y="178"/>
                </a:lnTo>
                <a:lnTo>
                  <a:pt x="1744" y="178"/>
                </a:lnTo>
                <a:lnTo>
                  <a:pt x="1751" y="162"/>
                </a:lnTo>
                <a:lnTo>
                  <a:pt x="1753" y="154"/>
                </a:lnTo>
                <a:lnTo>
                  <a:pt x="1753" y="150"/>
                </a:lnTo>
                <a:lnTo>
                  <a:pt x="1751" y="146"/>
                </a:lnTo>
                <a:lnTo>
                  <a:pt x="1751" y="146"/>
                </a:lnTo>
                <a:lnTo>
                  <a:pt x="1742" y="148"/>
                </a:lnTo>
                <a:lnTo>
                  <a:pt x="1735" y="150"/>
                </a:lnTo>
                <a:lnTo>
                  <a:pt x="1727" y="152"/>
                </a:lnTo>
                <a:lnTo>
                  <a:pt x="1723" y="152"/>
                </a:lnTo>
                <a:lnTo>
                  <a:pt x="1717" y="151"/>
                </a:lnTo>
                <a:lnTo>
                  <a:pt x="1717" y="151"/>
                </a:lnTo>
                <a:close/>
                <a:moveTo>
                  <a:pt x="1785" y="576"/>
                </a:moveTo>
                <a:lnTo>
                  <a:pt x="1785" y="576"/>
                </a:lnTo>
                <a:lnTo>
                  <a:pt x="1783" y="575"/>
                </a:lnTo>
                <a:lnTo>
                  <a:pt x="1782" y="575"/>
                </a:lnTo>
                <a:lnTo>
                  <a:pt x="1781" y="576"/>
                </a:lnTo>
                <a:lnTo>
                  <a:pt x="1781" y="577"/>
                </a:lnTo>
                <a:lnTo>
                  <a:pt x="1778" y="581"/>
                </a:lnTo>
                <a:lnTo>
                  <a:pt x="1776" y="587"/>
                </a:lnTo>
                <a:lnTo>
                  <a:pt x="1776" y="587"/>
                </a:lnTo>
                <a:lnTo>
                  <a:pt x="1781" y="556"/>
                </a:lnTo>
                <a:lnTo>
                  <a:pt x="1785" y="526"/>
                </a:lnTo>
                <a:lnTo>
                  <a:pt x="1798" y="464"/>
                </a:lnTo>
                <a:lnTo>
                  <a:pt x="1811" y="399"/>
                </a:lnTo>
                <a:lnTo>
                  <a:pt x="1822" y="334"/>
                </a:lnTo>
                <a:lnTo>
                  <a:pt x="1822" y="334"/>
                </a:lnTo>
                <a:lnTo>
                  <a:pt x="1827" y="327"/>
                </a:lnTo>
                <a:lnTo>
                  <a:pt x="1831" y="320"/>
                </a:lnTo>
                <a:lnTo>
                  <a:pt x="1831" y="320"/>
                </a:lnTo>
                <a:lnTo>
                  <a:pt x="1831" y="312"/>
                </a:lnTo>
                <a:lnTo>
                  <a:pt x="1833" y="303"/>
                </a:lnTo>
                <a:lnTo>
                  <a:pt x="1838" y="282"/>
                </a:lnTo>
                <a:lnTo>
                  <a:pt x="1844" y="260"/>
                </a:lnTo>
                <a:lnTo>
                  <a:pt x="1849" y="240"/>
                </a:lnTo>
                <a:lnTo>
                  <a:pt x="1849" y="240"/>
                </a:lnTo>
                <a:lnTo>
                  <a:pt x="1852" y="237"/>
                </a:lnTo>
                <a:lnTo>
                  <a:pt x="1854" y="232"/>
                </a:lnTo>
                <a:lnTo>
                  <a:pt x="1857" y="227"/>
                </a:lnTo>
                <a:lnTo>
                  <a:pt x="1858" y="222"/>
                </a:lnTo>
                <a:lnTo>
                  <a:pt x="1858" y="222"/>
                </a:lnTo>
                <a:lnTo>
                  <a:pt x="1853" y="217"/>
                </a:lnTo>
                <a:lnTo>
                  <a:pt x="1849" y="213"/>
                </a:lnTo>
                <a:lnTo>
                  <a:pt x="1844" y="211"/>
                </a:lnTo>
                <a:lnTo>
                  <a:pt x="1838" y="210"/>
                </a:lnTo>
                <a:lnTo>
                  <a:pt x="1838" y="210"/>
                </a:lnTo>
                <a:lnTo>
                  <a:pt x="1835" y="213"/>
                </a:lnTo>
                <a:lnTo>
                  <a:pt x="1832" y="216"/>
                </a:lnTo>
                <a:lnTo>
                  <a:pt x="1828" y="225"/>
                </a:lnTo>
                <a:lnTo>
                  <a:pt x="1824" y="236"/>
                </a:lnTo>
                <a:lnTo>
                  <a:pt x="1822" y="246"/>
                </a:lnTo>
                <a:lnTo>
                  <a:pt x="1820" y="257"/>
                </a:lnTo>
                <a:lnTo>
                  <a:pt x="1818" y="268"/>
                </a:lnTo>
                <a:lnTo>
                  <a:pt x="1815" y="277"/>
                </a:lnTo>
                <a:lnTo>
                  <a:pt x="1809" y="286"/>
                </a:lnTo>
                <a:lnTo>
                  <a:pt x="1809" y="286"/>
                </a:lnTo>
                <a:lnTo>
                  <a:pt x="1809" y="278"/>
                </a:lnTo>
                <a:lnTo>
                  <a:pt x="1809" y="271"/>
                </a:lnTo>
                <a:lnTo>
                  <a:pt x="1813" y="253"/>
                </a:lnTo>
                <a:lnTo>
                  <a:pt x="1817" y="233"/>
                </a:lnTo>
                <a:lnTo>
                  <a:pt x="1820" y="215"/>
                </a:lnTo>
                <a:lnTo>
                  <a:pt x="1820" y="215"/>
                </a:lnTo>
                <a:lnTo>
                  <a:pt x="1818" y="212"/>
                </a:lnTo>
                <a:lnTo>
                  <a:pt x="1816" y="209"/>
                </a:lnTo>
                <a:lnTo>
                  <a:pt x="1814" y="201"/>
                </a:lnTo>
                <a:lnTo>
                  <a:pt x="1813" y="194"/>
                </a:lnTo>
                <a:lnTo>
                  <a:pt x="1809" y="186"/>
                </a:lnTo>
                <a:lnTo>
                  <a:pt x="1809" y="186"/>
                </a:lnTo>
                <a:lnTo>
                  <a:pt x="1804" y="204"/>
                </a:lnTo>
                <a:lnTo>
                  <a:pt x="1800" y="223"/>
                </a:lnTo>
                <a:lnTo>
                  <a:pt x="1794" y="241"/>
                </a:lnTo>
                <a:lnTo>
                  <a:pt x="1791" y="248"/>
                </a:lnTo>
                <a:lnTo>
                  <a:pt x="1787" y="256"/>
                </a:lnTo>
                <a:lnTo>
                  <a:pt x="1787" y="256"/>
                </a:lnTo>
                <a:lnTo>
                  <a:pt x="1787" y="246"/>
                </a:lnTo>
                <a:lnTo>
                  <a:pt x="1788" y="237"/>
                </a:lnTo>
                <a:lnTo>
                  <a:pt x="1792" y="219"/>
                </a:lnTo>
                <a:lnTo>
                  <a:pt x="1796" y="202"/>
                </a:lnTo>
                <a:lnTo>
                  <a:pt x="1797" y="194"/>
                </a:lnTo>
                <a:lnTo>
                  <a:pt x="1798" y="186"/>
                </a:lnTo>
                <a:lnTo>
                  <a:pt x="1798" y="186"/>
                </a:lnTo>
                <a:lnTo>
                  <a:pt x="1794" y="191"/>
                </a:lnTo>
                <a:lnTo>
                  <a:pt x="1791" y="196"/>
                </a:lnTo>
                <a:lnTo>
                  <a:pt x="1789" y="207"/>
                </a:lnTo>
                <a:lnTo>
                  <a:pt x="1787" y="217"/>
                </a:lnTo>
                <a:lnTo>
                  <a:pt x="1785" y="229"/>
                </a:lnTo>
                <a:lnTo>
                  <a:pt x="1785" y="229"/>
                </a:lnTo>
                <a:lnTo>
                  <a:pt x="1771" y="272"/>
                </a:lnTo>
                <a:lnTo>
                  <a:pt x="1765" y="293"/>
                </a:lnTo>
                <a:lnTo>
                  <a:pt x="1760" y="315"/>
                </a:lnTo>
                <a:lnTo>
                  <a:pt x="1760" y="315"/>
                </a:lnTo>
                <a:lnTo>
                  <a:pt x="1758" y="324"/>
                </a:lnTo>
                <a:lnTo>
                  <a:pt x="1757" y="333"/>
                </a:lnTo>
                <a:lnTo>
                  <a:pt x="1756" y="336"/>
                </a:lnTo>
                <a:lnTo>
                  <a:pt x="1754" y="339"/>
                </a:lnTo>
                <a:lnTo>
                  <a:pt x="1752" y="342"/>
                </a:lnTo>
                <a:lnTo>
                  <a:pt x="1750" y="343"/>
                </a:lnTo>
                <a:lnTo>
                  <a:pt x="1750" y="343"/>
                </a:lnTo>
                <a:lnTo>
                  <a:pt x="1752" y="321"/>
                </a:lnTo>
                <a:lnTo>
                  <a:pt x="1756" y="300"/>
                </a:lnTo>
                <a:lnTo>
                  <a:pt x="1765" y="259"/>
                </a:lnTo>
                <a:lnTo>
                  <a:pt x="1775" y="217"/>
                </a:lnTo>
                <a:lnTo>
                  <a:pt x="1780" y="196"/>
                </a:lnTo>
                <a:lnTo>
                  <a:pt x="1783" y="173"/>
                </a:lnTo>
                <a:lnTo>
                  <a:pt x="1783" y="173"/>
                </a:lnTo>
                <a:lnTo>
                  <a:pt x="1776" y="164"/>
                </a:lnTo>
                <a:lnTo>
                  <a:pt x="1772" y="160"/>
                </a:lnTo>
                <a:lnTo>
                  <a:pt x="1767" y="156"/>
                </a:lnTo>
                <a:lnTo>
                  <a:pt x="1767" y="156"/>
                </a:lnTo>
                <a:lnTo>
                  <a:pt x="1753" y="197"/>
                </a:lnTo>
                <a:lnTo>
                  <a:pt x="1740" y="239"/>
                </a:lnTo>
                <a:lnTo>
                  <a:pt x="1714" y="323"/>
                </a:lnTo>
                <a:lnTo>
                  <a:pt x="1690" y="410"/>
                </a:lnTo>
                <a:lnTo>
                  <a:pt x="1666" y="497"/>
                </a:lnTo>
                <a:lnTo>
                  <a:pt x="1641" y="584"/>
                </a:lnTo>
                <a:lnTo>
                  <a:pt x="1617" y="670"/>
                </a:lnTo>
                <a:lnTo>
                  <a:pt x="1592" y="756"/>
                </a:lnTo>
                <a:lnTo>
                  <a:pt x="1578" y="799"/>
                </a:lnTo>
                <a:lnTo>
                  <a:pt x="1564" y="841"/>
                </a:lnTo>
                <a:lnTo>
                  <a:pt x="1564" y="841"/>
                </a:lnTo>
                <a:lnTo>
                  <a:pt x="1569" y="847"/>
                </a:lnTo>
                <a:lnTo>
                  <a:pt x="1574" y="851"/>
                </a:lnTo>
                <a:lnTo>
                  <a:pt x="1577" y="853"/>
                </a:lnTo>
                <a:lnTo>
                  <a:pt x="1581" y="854"/>
                </a:lnTo>
                <a:lnTo>
                  <a:pt x="1586" y="855"/>
                </a:lnTo>
                <a:lnTo>
                  <a:pt x="1591" y="854"/>
                </a:lnTo>
                <a:lnTo>
                  <a:pt x="1591" y="854"/>
                </a:lnTo>
                <a:lnTo>
                  <a:pt x="1592" y="842"/>
                </a:lnTo>
                <a:lnTo>
                  <a:pt x="1595" y="830"/>
                </a:lnTo>
                <a:lnTo>
                  <a:pt x="1599" y="817"/>
                </a:lnTo>
                <a:lnTo>
                  <a:pt x="1602" y="805"/>
                </a:lnTo>
                <a:lnTo>
                  <a:pt x="1610" y="782"/>
                </a:lnTo>
                <a:lnTo>
                  <a:pt x="1615" y="769"/>
                </a:lnTo>
                <a:lnTo>
                  <a:pt x="1618" y="757"/>
                </a:lnTo>
                <a:lnTo>
                  <a:pt x="1618" y="757"/>
                </a:lnTo>
                <a:lnTo>
                  <a:pt x="1620" y="744"/>
                </a:lnTo>
                <a:lnTo>
                  <a:pt x="1621" y="730"/>
                </a:lnTo>
                <a:lnTo>
                  <a:pt x="1622" y="724"/>
                </a:lnTo>
                <a:lnTo>
                  <a:pt x="1624" y="717"/>
                </a:lnTo>
                <a:lnTo>
                  <a:pt x="1626" y="711"/>
                </a:lnTo>
                <a:lnTo>
                  <a:pt x="1631" y="706"/>
                </a:lnTo>
                <a:lnTo>
                  <a:pt x="1631" y="706"/>
                </a:lnTo>
                <a:lnTo>
                  <a:pt x="1629" y="725"/>
                </a:lnTo>
                <a:lnTo>
                  <a:pt x="1625" y="743"/>
                </a:lnTo>
                <a:lnTo>
                  <a:pt x="1618" y="779"/>
                </a:lnTo>
                <a:lnTo>
                  <a:pt x="1609" y="816"/>
                </a:lnTo>
                <a:lnTo>
                  <a:pt x="1605" y="834"/>
                </a:lnTo>
                <a:lnTo>
                  <a:pt x="1602" y="853"/>
                </a:lnTo>
                <a:lnTo>
                  <a:pt x="1602" y="853"/>
                </a:lnTo>
                <a:lnTo>
                  <a:pt x="1605" y="852"/>
                </a:lnTo>
                <a:lnTo>
                  <a:pt x="1607" y="852"/>
                </a:lnTo>
                <a:lnTo>
                  <a:pt x="1611" y="852"/>
                </a:lnTo>
                <a:lnTo>
                  <a:pt x="1616" y="853"/>
                </a:lnTo>
                <a:lnTo>
                  <a:pt x="1618" y="853"/>
                </a:lnTo>
                <a:lnTo>
                  <a:pt x="1620" y="853"/>
                </a:lnTo>
                <a:lnTo>
                  <a:pt x="1620" y="853"/>
                </a:lnTo>
                <a:lnTo>
                  <a:pt x="1626" y="823"/>
                </a:lnTo>
                <a:lnTo>
                  <a:pt x="1634" y="792"/>
                </a:lnTo>
                <a:lnTo>
                  <a:pt x="1650" y="731"/>
                </a:lnTo>
                <a:lnTo>
                  <a:pt x="1665" y="669"/>
                </a:lnTo>
                <a:lnTo>
                  <a:pt x="1672" y="637"/>
                </a:lnTo>
                <a:lnTo>
                  <a:pt x="1678" y="604"/>
                </a:lnTo>
                <a:lnTo>
                  <a:pt x="1678" y="604"/>
                </a:lnTo>
                <a:lnTo>
                  <a:pt x="1681" y="600"/>
                </a:lnTo>
                <a:lnTo>
                  <a:pt x="1684" y="595"/>
                </a:lnTo>
                <a:lnTo>
                  <a:pt x="1685" y="590"/>
                </a:lnTo>
                <a:lnTo>
                  <a:pt x="1686" y="584"/>
                </a:lnTo>
                <a:lnTo>
                  <a:pt x="1687" y="571"/>
                </a:lnTo>
                <a:lnTo>
                  <a:pt x="1688" y="558"/>
                </a:lnTo>
                <a:lnTo>
                  <a:pt x="1688" y="558"/>
                </a:lnTo>
                <a:lnTo>
                  <a:pt x="1693" y="537"/>
                </a:lnTo>
                <a:lnTo>
                  <a:pt x="1698" y="517"/>
                </a:lnTo>
                <a:lnTo>
                  <a:pt x="1702" y="497"/>
                </a:lnTo>
                <a:lnTo>
                  <a:pt x="1707" y="476"/>
                </a:lnTo>
                <a:lnTo>
                  <a:pt x="1707" y="476"/>
                </a:lnTo>
                <a:lnTo>
                  <a:pt x="1709" y="466"/>
                </a:lnTo>
                <a:lnTo>
                  <a:pt x="1712" y="456"/>
                </a:lnTo>
                <a:lnTo>
                  <a:pt x="1717" y="436"/>
                </a:lnTo>
                <a:lnTo>
                  <a:pt x="1717" y="436"/>
                </a:lnTo>
                <a:lnTo>
                  <a:pt x="1720" y="425"/>
                </a:lnTo>
                <a:lnTo>
                  <a:pt x="1721" y="414"/>
                </a:lnTo>
                <a:lnTo>
                  <a:pt x="1722" y="409"/>
                </a:lnTo>
                <a:lnTo>
                  <a:pt x="1724" y="405"/>
                </a:lnTo>
                <a:lnTo>
                  <a:pt x="1727" y="402"/>
                </a:lnTo>
                <a:lnTo>
                  <a:pt x="1731" y="398"/>
                </a:lnTo>
                <a:lnTo>
                  <a:pt x="1731" y="398"/>
                </a:lnTo>
                <a:lnTo>
                  <a:pt x="1726" y="434"/>
                </a:lnTo>
                <a:lnTo>
                  <a:pt x="1720" y="471"/>
                </a:lnTo>
                <a:lnTo>
                  <a:pt x="1712" y="509"/>
                </a:lnTo>
                <a:lnTo>
                  <a:pt x="1705" y="547"/>
                </a:lnTo>
                <a:lnTo>
                  <a:pt x="1686" y="624"/>
                </a:lnTo>
                <a:lnTo>
                  <a:pt x="1667" y="700"/>
                </a:lnTo>
                <a:lnTo>
                  <a:pt x="1667" y="700"/>
                </a:lnTo>
                <a:lnTo>
                  <a:pt x="1664" y="716"/>
                </a:lnTo>
                <a:lnTo>
                  <a:pt x="1662" y="733"/>
                </a:lnTo>
                <a:lnTo>
                  <a:pt x="1659" y="749"/>
                </a:lnTo>
                <a:lnTo>
                  <a:pt x="1655" y="766"/>
                </a:lnTo>
                <a:lnTo>
                  <a:pt x="1655" y="766"/>
                </a:lnTo>
                <a:lnTo>
                  <a:pt x="1651" y="779"/>
                </a:lnTo>
                <a:lnTo>
                  <a:pt x="1646" y="794"/>
                </a:lnTo>
                <a:lnTo>
                  <a:pt x="1635" y="824"/>
                </a:lnTo>
                <a:lnTo>
                  <a:pt x="1630" y="841"/>
                </a:lnTo>
                <a:lnTo>
                  <a:pt x="1626" y="855"/>
                </a:lnTo>
                <a:lnTo>
                  <a:pt x="1623" y="869"/>
                </a:lnTo>
                <a:lnTo>
                  <a:pt x="1623" y="883"/>
                </a:lnTo>
                <a:lnTo>
                  <a:pt x="1623" y="883"/>
                </a:lnTo>
                <a:lnTo>
                  <a:pt x="1630" y="888"/>
                </a:lnTo>
                <a:lnTo>
                  <a:pt x="1635" y="891"/>
                </a:lnTo>
                <a:lnTo>
                  <a:pt x="1650" y="894"/>
                </a:lnTo>
                <a:lnTo>
                  <a:pt x="1650" y="894"/>
                </a:lnTo>
                <a:lnTo>
                  <a:pt x="1651" y="879"/>
                </a:lnTo>
                <a:lnTo>
                  <a:pt x="1654" y="865"/>
                </a:lnTo>
                <a:lnTo>
                  <a:pt x="1657" y="852"/>
                </a:lnTo>
                <a:lnTo>
                  <a:pt x="1662" y="838"/>
                </a:lnTo>
                <a:lnTo>
                  <a:pt x="1671" y="813"/>
                </a:lnTo>
                <a:lnTo>
                  <a:pt x="1680" y="787"/>
                </a:lnTo>
                <a:lnTo>
                  <a:pt x="1680" y="787"/>
                </a:lnTo>
                <a:lnTo>
                  <a:pt x="1683" y="775"/>
                </a:lnTo>
                <a:lnTo>
                  <a:pt x="1685" y="763"/>
                </a:lnTo>
                <a:lnTo>
                  <a:pt x="1688" y="741"/>
                </a:lnTo>
                <a:lnTo>
                  <a:pt x="1691" y="729"/>
                </a:lnTo>
                <a:lnTo>
                  <a:pt x="1693" y="717"/>
                </a:lnTo>
                <a:lnTo>
                  <a:pt x="1697" y="707"/>
                </a:lnTo>
                <a:lnTo>
                  <a:pt x="1703" y="697"/>
                </a:lnTo>
                <a:lnTo>
                  <a:pt x="1703" y="697"/>
                </a:lnTo>
                <a:lnTo>
                  <a:pt x="1699" y="727"/>
                </a:lnTo>
                <a:lnTo>
                  <a:pt x="1694" y="761"/>
                </a:lnTo>
                <a:lnTo>
                  <a:pt x="1691" y="778"/>
                </a:lnTo>
                <a:lnTo>
                  <a:pt x="1686" y="794"/>
                </a:lnTo>
                <a:lnTo>
                  <a:pt x="1680" y="808"/>
                </a:lnTo>
                <a:lnTo>
                  <a:pt x="1677" y="815"/>
                </a:lnTo>
                <a:lnTo>
                  <a:pt x="1672" y="821"/>
                </a:lnTo>
                <a:lnTo>
                  <a:pt x="1672" y="821"/>
                </a:lnTo>
                <a:lnTo>
                  <a:pt x="1665" y="857"/>
                </a:lnTo>
                <a:lnTo>
                  <a:pt x="1656" y="894"/>
                </a:lnTo>
                <a:lnTo>
                  <a:pt x="1656" y="894"/>
                </a:lnTo>
                <a:lnTo>
                  <a:pt x="1660" y="893"/>
                </a:lnTo>
                <a:lnTo>
                  <a:pt x="1663" y="894"/>
                </a:lnTo>
                <a:lnTo>
                  <a:pt x="1665" y="897"/>
                </a:lnTo>
                <a:lnTo>
                  <a:pt x="1666" y="902"/>
                </a:lnTo>
                <a:lnTo>
                  <a:pt x="1670" y="911"/>
                </a:lnTo>
                <a:lnTo>
                  <a:pt x="1672" y="915"/>
                </a:lnTo>
                <a:lnTo>
                  <a:pt x="1675" y="919"/>
                </a:lnTo>
                <a:lnTo>
                  <a:pt x="1675" y="919"/>
                </a:lnTo>
                <a:lnTo>
                  <a:pt x="1681" y="888"/>
                </a:lnTo>
                <a:lnTo>
                  <a:pt x="1688" y="857"/>
                </a:lnTo>
                <a:lnTo>
                  <a:pt x="1697" y="827"/>
                </a:lnTo>
                <a:lnTo>
                  <a:pt x="1707" y="796"/>
                </a:lnTo>
                <a:lnTo>
                  <a:pt x="1726" y="735"/>
                </a:lnTo>
                <a:lnTo>
                  <a:pt x="1736" y="703"/>
                </a:lnTo>
                <a:lnTo>
                  <a:pt x="1742" y="671"/>
                </a:lnTo>
                <a:lnTo>
                  <a:pt x="1742" y="671"/>
                </a:lnTo>
                <a:lnTo>
                  <a:pt x="1742" y="665"/>
                </a:lnTo>
                <a:lnTo>
                  <a:pt x="1742" y="658"/>
                </a:lnTo>
                <a:lnTo>
                  <a:pt x="1743" y="655"/>
                </a:lnTo>
                <a:lnTo>
                  <a:pt x="1744" y="652"/>
                </a:lnTo>
                <a:lnTo>
                  <a:pt x="1746" y="650"/>
                </a:lnTo>
                <a:lnTo>
                  <a:pt x="1750" y="649"/>
                </a:lnTo>
                <a:lnTo>
                  <a:pt x="1750" y="649"/>
                </a:lnTo>
                <a:lnTo>
                  <a:pt x="1750" y="660"/>
                </a:lnTo>
                <a:lnTo>
                  <a:pt x="1750" y="671"/>
                </a:lnTo>
                <a:lnTo>
                  <a:pt x="1747" y="695"/>
                </a:lnTo>
                <a:lnTo>
                  <a:pt x="1743" y="718"/>
                </a:lnTo>
                <a:lnTo>
                  <a:pt x="1737" y="743"/>
                </a:lnTo>
                <a:lnTo>
                  <a:pt x="1737" y="743"/>
                </a:lnTo>
                <a:lnTo>
                  <a:pt x="1730" y="766"/>
                </a:lnTo>
                <a:lnTo>
                  <a:pt x="1724" y="789"/>
                </a:lnTo>
                <a:lnTo>
                  <a:pt x="1708" y="837"/>
                </a:lnTo>
                <a:lnTo>
                  <a:pt x="1693" y="887"/>
                </a:lnTo>
                <a:lnTo>
                  <a:pt x="1686" y="911"/>
                </a:lnTo>
                <a:lnTo>
                  <a:pt x="1682" y="935"/>
                </a:lnTo>
                <a:lnTo>
                  <a:pt x="1682" y="935"/>
                </a:lnTo>
                <a:lnTo>
                  <a:pt x="1678" y="937"/>
                </a:lnTo>
                <a:lnTo>
                  <a:pt x="1675" y="940"/>
                </a:lnTo>
                <a:lnTo>
                  <a:pt x="1667" y="945"/>
                </a:lnTo>
                <a:lnTo>
                  <a:pt x="1667" y="945"/>
                </a:lnTo>
                <a:lnTo>
                  <a:pt x="1660" y="945"/>
                </a:lnTo>
                <a:lnTo>
                  <a:pt x="1651" y="945"/>
                </a:lnTo>
                <a:lnTo>
                  <a:pt x="1634" y="944"/>
                </a:lnTo>
                <a:lnTo>
                  <a:pt x="1616" y="943"/>
                </a:lnTo>
                <a:lnTo>
                  <a:pt x="1606" y="944"/>
                </a:lnTo>
                <a:lnTo>
                  <a:pt x="1596" y="945"/>
                </a:lnTo>
                <a:lnTo>
                  <a:pt x="1596" y="945"/>
                </a:lnTo>
                <a:lnTo>
                  <a:pt x="1562" y="954"/>
                </a:lnTo>
                <a:lnTo>
                  <a:pt x="1527" y="963"/>
                </a:lnTo>
                <a:lnTo>
                  <a:pt x="1490" y="972"/>
                </a:lnTo>
                <a:lnTo>
                  <a:pt x="1456" y="981"/>
                </a:lnTo>
                <a:lnTo>
                  <a:pt x="1456" y="981"/>
                </a:lnTo>
                <a:lnTo>
                  <a:pt x="1438" y="986"/>
                </a:lnTo>
                <a:lnTo>
                  <a:pt x="1420" y="993"/>
                </a:lnTo>
                <a:lnTo>
                  <a:pt x="1403" y="1000"/>
                </a:lnTo>
                <a:lnTo>
                  <a:pt x="1387" y="1008"/>
                </a:lnTo>
                <a:lnTo>
                  <a:pt x="1354" y="1025"/>
                </a:lnTo>
                <a:lnTo>
                  <a:pt x="1322" y="1040"/>
                </a:lnTo>
                <a:lnTo>
                  <a:pt x="1322" y="1040"/>
                </a:lnTo>
                <a:lnTo>
                  <a:pt x="1308" y="1047"/>
                </a:lnTo>
                <a:lnTo>
                  <a:pt x="1296" y="1055"/>
                </a:lnTo>
                <a:lnTo>
                  <a:pt x="1273" y="1069"/>
                </a:lnTo>
                <a:lnTo>
                  <a:pt x="1273" y="1069"/>
                </a:lnTo>
                <a:lnTo>
                  <a:pt x="1267" y="1072"/>
                </a:lnTo>
                <a:lnTo>
                  <a:pt x="1259" y="1074"/>
                </a:lnTo>
                <a:lnTo>
                  <a:pt x="1253" y="1077"/>
                </a:lnTo>
                <a:lnTo>
                  <a:pt x="1246" y="1080"/>
                </a:lnTo>
                <a:lnTo>
                  <a:pt x="1246" y="1080"/>
                </a:lnTo>
                <a:lnTo>
                  <a:pt x="1221" y="1099"/>
                </a:lnTo>
                <a:lnTo>
                  <a:pt x="1195" y="1117"/>
                </a:lnTo>
                <a:lnTo>
                  <a:pt x="1144" y="1154"/>
                </a:lnTo>
                <a:lnTo>
                  <a:pt x="1118" y="1174"/>
                </a:lnTo>
                <a:lnTo>
                  <a:pt x="1093" y="1194"/>
                </a:lnTo>
                <a:lnTo>
                  <a:pt x="1071" y="1215"/>
                </a:lnTo>
                <a:lnTo>
                  <a:pt x="1060" y="1227"/>
                </a:lnTo>
                <a:lnTo>
                  <a:pt x="1049" y="1239"/>
                </a:lnTo>
                <a:lnTo>
                  <a:pt x="1049" y="1239"/>
                </a:lnTo>
                <a:lnTo>
                  <a:pt x="1099" y="1210"/>
                </a:lnTo>
                <a:lnTo>
                  <a:pt x="1149" y="1182"/>
                </a:lnTo>
                <a:lnTo>
                  <a:pt x="1201" y="1155"/>
                </a:lnTo>
                <a:lnTo>
                  <a:pt x="1254" y="1129"/>
                </a:lnTo>
                <a:lnTo>
                  <a:pt x="1254" y="1129"/>
                </a:lnTo>
                <a:lnTo>
                  <a:pt x="1258" y="1125"/>
                </a:lnTo>
                <a:lnTo>
                  <a:pt x="1262" y="1122"/>
                </a:lnTo>
                <a:lnTo>
                  <a:pt x="1267" y="1119"/>
                </a:lnTo>
                <a:lnTo>
                  <a:pt x="1271" y="1116"/>
                </a:lnTo>
                <a:lnTo>
                  <a:pt x="1271" y="1116"/>
                </a:lnTo>
                <a:lnTo>
                  <a:pt x="1304" y="1102"/>
                </a:lnTo>
                <a:lnTo>
                  <a:pt x="1339" y="1090"/>
                </a:lnTo>
                <a:lnTo>
                  <a:pt x="1375" y="1079"/>
                </a:lnTo>
                <a:lnTo>
                  <a:pt x="1411" y="1070"/>
                </a:lnTo>
                <a:lnTo>
                  <a:pt x="1449" y="1061"/>
                </a:lnTo>
                <a:lnTo>
                  <a:pt x="1486" y="1054"/>
                </a:lnTo>
                <a:lnTo>
                  <a:pt x="1562" y="1040"/>
                </a:lnTo>
                <a:lnTo>
                  <a:pt x="1562" y="1040"/>
                </a:lnTo>
                <a:lnTo>
                  <a:pt x="1581" y="1035"/>
                </a:lnTo>
                <a:lnTo>
                  <a:pt x="1599" y="1031"/>
                </a:lnTo>
                <a:lnTo>
                  <a:pt x="1617" y="1029"/>
                </a:lnTo>
                <a:lnTo>
                  <a:pt x="1635" y="1027"/>
                </a:lnTo>
                <a:lnTo>
                  <a:pt x="1671" y="1024"/>
                </a:lnTo>
                <a:lnTo>
                  <a:pt x="1710" y="1020"/>
                </a:lnTo>
                <a:lnTo>
                  <a:pt x="1710" y="1020"/>
                </a:lnTo>
                <a:lnTo>
                  <a:pt x="1722" y="982"/>
                </a:lnTo>
                <a:lnTo>
                  <a:pt x="1733" y="945"/>
                </a:lnTo>
                <a:lnTo>
                  <a:pt x="1743" y="908"/>
                </a:lnTo>
                <a:lnTo>
                  <a:pt x="1752" y="872"/>
                </a:lnTo>
                <a:lnTo>
                  <a:pt x="1769" y="797"/>
                </a:lnTo>
                <a:lnTo>
                  <a:pt x="1787" y="720"/>
                </a:lnTo>
                <a:lnTo>
                  <a:pt x="1787" y="720"/>
                </a:lnTo>
                <a:lnTo>
                  <a:pt x="1797" y="683"/>
                </a:lnTo>
                <a:lnTo>
                  <a:pt x="1808" y="645"/>
                </a:lnTo>
                <a:lnTo>
                  <a:pt x="1819" y="607"/>
                </a:lnTo>
                <a:lnTo>
                  <a:pt x="1830" y="571"/>
                </a:lnTo>
                <a:lnTo>
                  <a:pt x="1830" y="571"/>
                </a:lnTo>
                <a:lnTo>
                  <a:pt x="1838" y="530"/>
                </a:lnTo>
                <a:lnTo>
                  <a:pt x="1847" y="488"/>
                </a:lnTo>
                <a:lnTo>
                  <a:pt x="1847" y="488"/>
                </a:lnTo>
                <a:lnTo>
                  <a:pt x="1850" y="479"/>
                </a:lnTo>
                <a:lnTo>
                  <a:pt x="1853" y="469"/>
                </a:lnTo>
                <a:lnTo>
                  <a:pt x="1860" y="451"/>
                </a:lnTo>
                <a:lnTo>
                  <a:pt x="1866" y="431"/>
                </a:lnTo>
                <a:lnTo>
                  <a:pt x="1868" y="422"/>
                </a:lnTo>
                <a:lnTo>
                  <a:pt x="1871" y="412"/>
                </a:lnTo>
                <a:lnTo>
                  <a:pt x="1871" y="412"/>
                </a:lnTo>
                <a:lnTo>
                  <a:pt x="1876" y="403"/>
                </a:lnTo>
                <a:lnTo>
                  <a:pt x="1880" y="391"/>
                </a:lnTo>
                <a:lnTo>
                  <a:pt x="1883" y="378"/>
                </a:lnTo>
                <a:lnTo>
                  <a:pt x="1887" y="364"/>
                </a:lnTo>
                <a:lnTo>
                  <a:pt x="1893" y="337"/>
                </a:lnTo>
                <a:lnTo>
                  <a:pt x="1898" y="313"/>
                </a:lnTo>
                <a:lnTo>
                  <a:pt x="1898" y="313"/>
                </a:lnTo>
                <a:lnTo>
                  <a:pt x="1886" y="315"/>
                </a:lnTo>
                <a:lnTo>
                  <a:pt x="1873" y="317"/>
                </a:lnTo>
                <a:lnTo>
                  <a:pt x="1850" y="321"/>
                </a:lnTo>
                <a:lnTo>
                  <a:pt x="1850" y="321"/>
                </a:lnTo>
                <a:lnTo>
                  <a:pt x="1845" y="338"/>
                </a:lnTo>
                <a:lnTo>
                  <a:pt x="1839" y="357"/>
                </a:lnTo>
                <a:lnTo>
                  <a:pt x="1831" y="394"/>
                </a:lnTo>
                <a:lnTo>
                  <a:pt x="1822" y="431"/>
                </a:lnTo>
                <a:lnTo>
                  <a:pt x="1817" y="450"/>
                </a:lnTo>
                <a:lnTo>
                  <a:pt x="1812" y="467"/>
                </a:lnTo>
                <a:lnTo>
                  <a:pt x="1812" y="467"/>
                </a:lnTo>
                <a:lnTo>
                  <a:pt x="1811" y="465"/>
                </a:lnTo>
                <a:lnTo>
                  <a:pt x="1811" y="465"/>
                </a:lnTo>
                <a:lnTo>
                  <a:pt x="1809" y="466"/>
                </a:lnTo>
                <a:lnTo>
                  <a:pt x="1809" y="466"/>
                </a:lnTo>
                <a:lnTo>
                  <a:pt x="1808" y="480"/>
                </a:lnTo>
                <a:lnTo>
                  <a:pt x="1806" y="494"/>
                </a:lnTo>
                <a:lnTo>
                  <a:pt x="1799" y="520"/>
                </a:lnTo>
                <a:lnTo>
                  <a:pt x="1791" y="547"/>
                </a:lnTo>
                <a:lnTo>
                  <a:pt x="1788" y="561"/>
                </a:lnTo>
                <a:lnTo>
                  <a:pt x="1785" y="576"/>
                </a:lnTo>
                <a:lnTo>
                  <a:pt x="1785" y="576"/>
                </a:lnTo>
                <a:close/>
                <a:moveTo>
                  <a:pt x="794" y="441"/>
                </a:moveTo>
                <a:lnTo>
                  <a:pt x="794" y="441"/>
                </a:lnTo>
                <a:lnTo>
                  <a:pt x="787" y="437"/>
                </a:lnTo>
                <a:lnTo>
                  <a:pt x="779" y="435"/>
                </a:lnTo>
                <a:lnTo>
                  <a:pt x="771" y="434"/>
                </a:lnTo>
                <a:lnTo>
                  <a:pt x="763" y="434"/>
                </a:lnTo>
                <a:lnTo>
                  <a:pt x="746" y="434"/>
                </a:lnTo>
                <a:lnTo>
                  <a:pt x="729" y="434"/>
                </a:lnTo>
                <a:lnTo>
                  <a:pt x="729" y="434"/>
                </a:lnTo>
                <a:lnTo>
                  <a:pt x="717" y="433"/>
                </a:lnTo>
                <a:lnTo>
                  <a:pt x="706" y="430"/>
                </a:lnTo>
                <a:lnTo>
                  <a:pt x="683" y="426"/>
                </a:lnTo>
                <a:lnTo>
                  <a:pt x="673" y="424"/>
                </a:lnTo>
                <a:lnTo>
                  <a:pt x="664" y="423"/>
                </a:lnTo>
                <a:lnTo>
                  <a:pt x="654" y="423"/>
                </a:lnTo>
                <a:lnTo>
                  <a:pt x="646" y="425"/>
                </a:lnTo>
                <a:lnTo>
                  <a:pt x="646" y="425"/>
                </a:lnTo>
                <a:lnTo>
                  <a:pt x="647" y="425"/>
                </a:lnTo>
                <a:lnTo>
                  <a:pt x="647" y="426"/>
                </a:lnTo>
                <a:lnTo>
                  <a:pt x="646" y="426"/>
                </a:lnTo>
                <a:lnTo>
                  <a:pt x="646" y="426"/>
                </a:lnTo>
                <a:lnTo>
                  <a:pt x="624" y="424"/>
                </a:lnTo>
                <a:lnTo>
                  <a:pt x="603" y="422"/>
                </a:lnTo>
                <a:lnTo>
                  <a:pt x="581" y="419"/>
                </a:lnTo>
                <a:lnTo>
                  <a:pt x="560" y="418"/>
                </a:lnTo>
                <a:lnTo>
                  <a:pt x="560" y="418"/>
                </a:lnTo>
                <a:lnTo>
                  <a:pt x="471" y="418"/>
                </a:lnTo>
                <a:lnTo>
                  <a:pt x="471" y="418"/>
                </a:lnTo>
                <a:lnTo>
                  <a:pt x="464" y="423"/>
                </a:lnTo>
                <a:lnTo>
                  <a:pt x="457" y="429"/>
                </a:lnTo>
                <a:lnTo>
                  <a:pt x="445" y="444"/>
                </a:lnTo>
                <a:lnTo>
                  <a:pt x="435" y="459"/>
                </a:lnTo>
                <a:lnTo>
                  <a:pt x="425" y="476"/>
                </a:lnTo>
                <a:lnTo>
                  <a:pt x="425" y="476"/>
                </a:lnTo>
                <a:lnTo>
                  <a:pt x="411" y="497"/>
                </a:lnTo>
                <a:lnTo>
                  <a:pt x="398" y="516"/>
                </a:lnTo>
                <a:lnTo>
                  <a:pt x="369" y="556"/>
                </a:lnTo>
                <a:lnTo>
                  <a:pt x="355" y="575"/>
                </a:lnTo>
                <a:lnTo>
                  <a:pt x="342" y="594"/>
                </a:lnTo>
                <a:lnTo>
                  <a:pt x="330" y="615"/>
                </a:lnTo>
                <a:lnTo>
                  <a:pt x="318" y="635"/>
                </a:lnTo>
                <a:lnTo>
                  <a:pt x="318" y="635"/>
                </a:lnTo>
                <a:lnTo>
                  <a:pt x="317" y="636"/>
                </a:lnTo>
                <a:lnTo>
                  <a:pt x="316" y="636"/>
                </a:lnTo>
                <a:lnTo>
                  <a:pt x="315" y="635"/>
                </a:lnTo>
                <a:lnTo>
                  <a:pt x="314" y="633"/>
                </a:lnTo>
                <a:lnTo>
                  <a:pt x="313" y="633"/>
                </a:lnTo>
                <a:lnTo>
                  <a:pt x="312" y="635"/>
                </a:lnTo>
                <a:lnTo>
                  <a:pt x="312" y="635"/>
                </a:lnTo>
                <a:lnTo>
                  <a:pt x="306" y="647"/>
                </a:lnTo>
                <a:lnTo>
                  <a:pt x="301" y="657"/>
                </a:lnTo>
                <a:lnTo>
                  <a:pt x="288" y="680"/>
                </a:lnTo>
                <a:lnTo>
                  <a:pt x="273" y="701"/>
                </a:lnTo>
                <a:lnTo>
                  <a:pt x="258" y="723"/>
                </a:lnTo>
                <a:lnTo>
                  <a:pt x="242" y="744"/>
                </a:lnTo>
                <a:lnTo>
                  <a:pt x="227" y="766"/>
                </a:lnTo>
                <a:lnTo>
                  <a:pt x="213" y="788"/>
                </a:lnTo>
                <a:lnTo>
                  <a:pt x="207" y="800"/>
                </a:lnTo>
                <a:lnTo>
                  <a:pt x="201" y="813"/>
                </a:lnTo>
                <a:lnTo>
                  <a:pt x="201" y="813"/>
                </a:lnTo>
                <a:lnTo>
                  <a:pt x="163" y="861"/>
                </a:lnTo>
                <a:lnTo>
                  <a:pt x="124" y="911"/>
                </a:lnTo>
                <a:lnTo>
                  <a:pt x="87" y="961"/>
                </a:lnTo>
                <a:lnTo>
                  <a:pt x="70" y="987"/>
                </a:lnTo>
                <a:lnTo>
                  <a:pt x="51" y="1013"/>
                </a:lnTo>
                <a:lnTo>
                  <a:pt x="51" y="1013"/>
                </a:lnTo>
                <a:lnTo>
                  <a:pt x="78" y="1015"/>
                </a:lnTo>
                <a:lnTo>
                  <a:pt x="105" y="1018"/>
                </a:lnTo>
                <a:lnTo>
                  <a:pt x="132" y="1024"/>
                </a:lnTo>
                <a:lnTo>
                  <a:pt x="157" y="1028"/>
                </a:lnTo>
                <a:lnTo>
                  <a:pt x="210" y="1041"/>
                </a:lnTo>
                <a:lnTo>
                  <a:pt x="263" y="1054"/>
                </a:lnTo>
                <a:lnTo>
                  <a:pt x="263" y="1054"/>
                </a:lnTo>
                <a:lnTo>
                  <a:pt x="285" y="1060"/>
                </a:lnTo>
                <a:lnTo>
                  <a:pt x="306" y="1067"/>
                </a:lnTo>
                <a:lnTo>
                  <a:pt x="328" y="1074"/>
                </a:lnTo>
                <a:lnTo>
                  <a:pt x="348" y="1080"/>
                </a:lnTo>
                <a:lnTo>
                  <a:pt x="348" y="1080"/>
                </a:lnTo>
                <a:lnTo>
                  <a:pt x="376" y="1088"/>
                </a:lnTo>
                <a:lnTo>
                  <a:pt x="403" y="1094"/>
                </a:lnTo>
                <a:lnTo>
                  <a:pt x="427" y="1100"/>
                </a:lnTo>
                <a:lnTo>
                  <a:pt x="450" y="1102"/>
                </a:lnTo>
                <a:lnTo>
                  <a:pt x="450" y="1102"/>
                </a:lnTo>
                <a:lnTo>
                  <a:pt x="501" y="1118"/>
                </a:lnTo>
                <a:lnTo>
                  <a:pt x="557" y="1135"/>
                </a:lnTo>
                <a:lnTo>
                  <a:pt x="615" y="1155"/>
                </a:lnTo>
                <a:lnTo>
                  <a:pt x="670" y="1175"/>
                </a:lnTo>
                <a:lnTo>
                  <a:pt x="670" y="1175"/>
                </a:lnTo>
                <a:lnTo>
                  <a:pt x="678" y="1179"/>
                </a:lnTo>
                <a:lnTo>
                  <a:pt x="684" y="1183"/>
                </a:lnTo>
                <a:lnTo>
                  <a:pt x="692" y="1187"/>
                </a:lnTo>
                <a:lnTo>
                  <a:pt x="699" y="1191"/>
                </a:lnTo>
                <a:lnTo>
                  <a:pt x="699" y="1191"/>
                </a:lnTo>
                <a:lnTo>
                  <a:pt x="713" y="1196"/>
                </a:lnTo>
                <a:lnTo>
                  <a:pt x="727" y="1200"/>
                </a:lnTo>
                <a:lnTo>
                  <a:pt x="755" y="1208"/>
                </a:lnTo>
                <a:lnTo>
                  <a:pt x="769" y="1211"/>
                </a:lnTo>
                <a:lnTo>
                  <a:pt x="782" y="1216"/>
                </a:lnTo>
                <a:lnTo>
                  <a:pt x="793" y="1223"/>
                </a:lnTo>
                <a:lnTo>
                  <a:pt x="799" y="1227"/>
                </a:lnTo>
                <a:lnTo>
                  <a:pt x="804" y="1231"/>
                </a:lnTo>
                <a:lnTo>
                  <a:pt x="804" y="1231"/>
                </a:lnTo>
                <a:lnTo>
                  <a:pt x="819" y="1236"/>
                </a:lnTo>
                <a:lnTo>
                  <a:pt x="833" y="1241"/>
                </a:lnTo>
                <a:lnTo>
                  <a:pt x="846" y="1247"/>
                </a:lnTo>
                <a:lnTo>
                  <a:pt x="858" y="1254"/>
                </a:lnTo>
                <a:lnTo>
                  <a:pt x="881" y="1269"/>
                </a:lnTo>
                <a:lnTo>
                  <a:pt x="893" y="1276"/>
                </a:lnTo>
                <a:lnTo>
                  <a:pt x="905" y="1284"/>
                </a:lnTo>
                <a:lnTo>
                  <a:pt x="905" y="1284"/>
                </a:lnTo>
                <a:lnTo>
                  <a:pt x="900" y="1261"/>
                </a:lnTo>
                <a:lnTo>
                  <a:pt x="897" y="1239"/>
                </a:lnTo>
                <a:lnTo>
                  <a:pt x="895" y="1217"/>
                </a:lnTo>
                <a:lnTo>
                  <a:pt x="893" y="1196"/>
                </a:lnTo>
                <a:lnTo>
                  <a:pt x="889" y="1115"/>
                </a:lnTo>
                <a:lnTo>
                  <a:pt x="889" y="1115"/>
                </a:lnTo>
                <a:lnTo>
                  <a:pt x="895" y="1033"/>
                </a:lnTo>
                <a:lnTo>
                  <a:pt x="899" y="955"/>
                </a:lnTo>
                <a:lnTo>
                  <a:pt x="900" y="879"/>
                </a:lnTo>
                <a:lnTo>
                  <a:pt x="899" y="803"/>
                </a:lnTo>
                <a:lnTo>
                  <a:pt x="899" y="803"/>
                </a:lnTo>
                <a:lnTo>
                  <a:pt x="898" y="785"/>
                </a:lnTo>
                <a:lnTo>
                  <a:pt x="895" y="768"/>
                </a:lnTo>
                <a:lnTo>
                  <a:pt x="891" y="751"/>
                </a:lnTo>
                <a:lnTo>
                  <a:pt x="885" y="735"/>
                </a:lnTo>
                <a:lnTo>
                  <a:pt x="880" y="717"/>
                </a:lnTo>
                <a:lnTo>
                  <a:pt x="876" y="701"/>
                </a:lnTo>
                <a:lnTo>
                  <a:pt x="873" y="684"/>
                </a:lnTo>
                <a:lnTo>
                  <a:pt x="872" y="666"/>
                </a:lnTo>
                <a:lnTo>
                  <a:pt x="872" y="666"/>
                </a:lnTo>
                <a:lnTo>
                  <a:pt x="867" y="660"/>
                </a:lnTo>
                <a:lnTo>
                  <a:pt x="864" y="653"/>
                </a:lnTo>
                <a:lnTo>
                  <a:pt x="862" y="647"/>
                </a:lnTo>
                <a:lnTo>
                  <a:pt x="861" y="640"/>
                </a:lnTo>
                <a:lnTo>
                  <a:pt x="861" y="640"/>
                </a:lnTo>
                <a:lnTo>
                  <a:pt x="875" y="622"/>
                </a:lnTo>
                <a:lnTo>
                  <a:pt x="889" y="602"/>
                </a:lnTo>
                <a:lnTo>
                  <a:pt x="902" y="580"/>
                </a:lnTo>
                <a:lnTo>
                  <a:pt x="914" y="559"/>
                </a:lnTo>
                <a:lnTo>
                  <a:pt x="939" y="514"/>
                </a:lnTo>
                <a:lnTo>
                  <a:pt x="964" y="469"/>
                </a:lnTo>
                <a:lnTo>
                  <a:pt x="964" y="469"/>
                </a:lnTo>
                <a:lnTo>
                  <a:pt x="920" y="459"/>
                </a:lnTo>
                <a:lnTo>
                  <a:pt x="876" y="449"/>
                </a:lnTo>
                <a:lnTo>
                  <a:pt x="854" y="444"/>
                </a:lnTo>
                <a:lnTo>
                  <a:pt x="833" y="441"/>
                </a:lnTo>
                <a:lnTo>
                  <a:pt x="814" y="440"/>
                </a:lnTo>
                <a:lnTo>
                  <a:pt x="794" y="441"/>
                </a:lnTo>
                <a:lnTo>
                  <a:pt x="794" y="441"/>
                </a:lnTo>
                <a:close/>
                <a:moveTo>
                  <a:pt x="1957" y="430"/>
                </a:moveTo>
                <a:lnTo>
                  <a:pt x="1957" y="430"/>
                </a:lnTo>
                <a:lnTo>
                  <a:pt x="1927" y="430"/>
                </a:lnTo>
                <a:lnTo>
                  <a:pt x="1913" y="433"/>
                </a:lnTo>
                <a:lnTo>
                  <a:pt x="1898" y="436"/>
                </a:lnTo>
                <a:lnTo>
                  <a:pt x="1898" y="436"/>
                </a:lnTo>
                <a:lnTo>
                  <a:pt x="1892" y="437"/>
                </a:lnTo>
                <a:lnTo>
                  <a:pt x="1886" y="439"/>
                </a:lnTo>
                <a:lnTo>
                  <a:pt x="1882" y="441"/>
                </a:lnTo>
                <a:lnTo>
                  <a:pt x="1881" y="443"/>
                </a:lnTo>
                <a:lnTo>
                  <a:pt x="1880" y="446"/>
                </a:lnTo>
                <a:lnTo>
                  <a:pt x="1881" y="451"/>
                </a:lnTo>
                <a:lnTo>
                  <a:pt x="1881" y="451"/>
                </a:lnTo>
                <a:lnTo>
                  <a:pt x="1895" y="454"/>
                </a:lnTo>
                <a:lnTo>
                  <a:pt x="1911" y="455"/>
                </a:lnTo>
                <a:lnTo>
                  <a:pt x="1928" y="455"/>
                </a:lnTo>
                <a:lnTo>
                  <a:pt x="1938" y="453"/>
                </a:lnTo>
                <a:lnTo>
                  <a:pt x="1947" y="451"/>
                </a:lnTo>
                <a:lnTo>
                  <a:pt x="1947" y="451"/>
                </a:lnTo>
                <a:lnTo>
                  <a:pt x="1947" y="454"/>
                </a:lnTo>
                <a:lnTo>
                  <a:pt x="1948" y="455"/>
                </a:lnTo>
                <a:lnTo>
                  <a:pt x="1950" y="456"/>
                </a:lnTo>
                <a:lnTo>
                  <a:pt x="1952" y="456"/>
                </a:lnTo>
                <a:lnTo>
                  <a:pt x="1952" y="456"/>
                </a:lnTo>
                <a:lnTo>
                  <a:pt x="1952" y="472"/>
                </a:lnTo>
                <a:lnTo>
                  <a:pt x="1950" y="487"/>
                </a:lnTo>
                <a:lnTo>
                  <a:pt x="1948" y="502"/>
                </a:lnTo>
                <a:lnTo>
                  <a:pt x="1944" y="516"/>
                </a:lnTo>
                <a:lnTo>
                  <a:pt x="1937" y="545"/>
                </a:lnTo>
                <a:lnTo>
                  <a:pt x="1928" y="574"/>
                </a:lnTo>
                <a:lnTo>
                  <a:pt x="1908" y="629"/>
                </a:lnTo>
                <a:lnTo>
                  <a:pt x="1899" y="655"/>
                </a:lnTo>
                <a:lnTo>
                  <a:pt x="1892" y="682"/>
                </a:lnTo>
                <a:lnTo>
                  <a:pt x="1892" y="682"/>
                </a:lnTo>
                <a:lnTo>
                  <a:pt x="1879" y="736"/>
                </a:lnTo>
                <a:lnTo>
                  <a:pt x="1874" y="762"/>
                </a:lnTo>
                <a:lnTo>
                  <a:pt x="1866" y="789"/>
                </a:lnTo>
                <a:lnTo>
                  <a:pt x="1866" y="789"/>
                </a:lnTo>
                <a:lnTo>
                  <a:pt x="1859" y="818"/>
                </a:lnTo>
                <a:lnTo>
                  <a:pt x="1850" y="847"/>
                </a:lnTo>
                <a:lnTo>
                  <a:pt x="1842" y="876"/>
                </a:lnTo>
                <a:lnTo>
                  <a:pt x="1833" y="905"/>
                </a:lnTo>
                <a:lnTo>
                  <a:pt x="1833" y="905"/>
                </a:lnTo>
                <a:lnTo>
                  <a:pt x="1824" y="933"/>
                </a:lnTo>
                <a:lnTo>
                  <a:pt x="1815" y="960"/>
                </a:lnTo>
                <a:lnTo>
                  <a:pt x="1806" y="987"/>
                </a:lnTo>
                <a:lnTo>
                  <a:pt x="1802" y="1001"/>
                </a:lnTo>
                <a:lnTo>
                  <a:pt x="1799" y="1015"/>
                </a:lnTo>
                <a:lnTo>
                  <a:pt x="1799" y="1015"/>
                </a:lnTo>
                <a:lnTo>
                  <a:pt x="1790" y="1061"/>
                </a:lnTo>
                <a:lnTo>
                  <a:pt x="1786" y="1085"/>
                </a:lnTo>
                <a:lnTo>
                  <a:pt x="1782" y="1107"/>
                </a:lnTo>
                <a:lnTo>
                  <a:pt x="1782" y="1107"/>
                </a:lnTo>
                <a:lnTo>
                  <a:pt x="1776" y="1127"/>
                </a:lnTo>
                <a:lnTo>
                  <a:pt x="1770" y="1149"/>
                </a:lnTo>
                <a:lnTo>
                  <a:pt x="1767" y="1159"/>
                </a:lnTo>
                <a:lnTo>
                  <a:pt x="1761" y="1168"/>
                </a:lnTo>
                <a:lnTo>
                  <a:pt x="1756" y="1177"/>
                </a:lnTo>
                <a:lnTo>
                  <a:pt x="1750" y="1185"/>
                </a:lnTo>
                <a:lnTo>
                  <a:pt x="1750" y="1185"/>
                </a:lnTo>
                <a:lnTo>
                  <a:pt x="1739" y="1181"/>
                </a:lnTo>
                <a:lnTo>
                  <a:pt x="1735" y="1179"/>
                </a:lnTo>
                <a:lnTo>
                  <a:pt x="1730" y="1177"/>
                </a:lnTo>
                <a:lnTo>
                  <a:pt x="1730" y="1177"/>
                </a:lnTo>
                <a:lnTo>
                  <a:pt x="1710" y="1177"/>
                </a:lnTo>
                <a:lnTo>
                  <a:pt x="1690" y="1177"/>
                </a:lnTo>
                <a:lnTo>
                  <a:pt x="1647" y="1175"/>
                </a:lnTo>
                <a:lnTo>
                  <a:pt x="1626" y="1174"/>
                </a:lnTo>
                <a:lnTo>
                  <a:pt x="1606" y="1175"/>
                </a:lnTo>
                <a:lnTo>
                  <a:pt x="1586" y="1176"/>
                </a:lnTo>
                <a:lnTo>
                  <a:pt x="1568" y="1179"/>
                </a:lnTo>
                <a:lnTo>
                  <a:pt x="1568" y="1179"/>
                </a:lnTo>
                <a:lnTo>
                  <a:pt x="1562" y="1175"/>
                </a:lnTo>
                <a:lnTo>
                  <a:pt x="1558" y="1174"/>
                </a:lnTo>
                <a:lnTo>
                  <a:pt x="1553" y="1174"/>
                </a:lnTo>
                <a:lnTo>
                  <a:pt x="1549" y="1175"/>
                </a:lnTo>
                <a:lnTo>
                  <a:pt x="1541" y="1179"/>
                </a:lnTo>
                <a:lnTo>
                  <a:pt x="1536" y="1181"/>
                </a:lnTo>
                <a:lnTo>
                  <a:pt x="1532" y="1182"/>
                </a:lnTo>
                <a:lnTo>
                  <a:pt x="1532" y="1182"/>
                </a:lnTo>
                <a:lnTo>
                  <a:pt x="1515" y="1184"/>
                </a:lnTo>
                <a:lnTo>
                  <a:pt x="1497" y="1185"/>
                </a:lnTo>
                <a:lnTo>
                  <a:pt x="1478" y="1186"/>
                </a:lnTo>
                <a:lnTo>
                  <a:pt x="1459" y="1187"/>
                </a:lnTo>
                <a:lnTo>
                  <a:pt x="1459" y="1187"/>
                </a:lnTo>
                <a:lnTo>
                  <a:pt x="1399" y="1195"/>
                </a:lnTo>
                <a:lnTo>
                  <a:pt x="1399" y="1195"/>
                </a:lnTo>
                <a:lnTo>
                  <a:pt x="1326" y="1202"/>
                </a:lnTo>
                <a:lnTo>
                  <a:pt x="1288" y="1207"/>
                </a:lnTo>
                <a:lnTo>
                  <a:pt x="1252" y="1212"/>
                </a:lnTo>
                <a:lnTo>
                  <a:pt x="1252" y="1212"/>
                </a:lnTo>
                <a:lnTo>
                  <a:pt x="1245" y="1214"/>
                </a:lnTo>
                <a:lnTo>
                  <a:pt x="1239" y="1216"/>
                </a:lnTo>
                <a:lnTo>
                  <a:pt x="1233" y="1220"/>
                </a:lnTo>
                <a:lnTo>
                  <a:pt x="1227" y="1221"/>
                </a:lnTo>
                <a:lnTo>
                  <a:pt x="1227" y="1221"/>
                </a:lnTo>
                <a:lnTo>
                  <a:pt x="1184" y="1231"/>
                </a:lnTo>
                <a:lnTo>
                  <a:pt x="1164" y="1237"/>
                </a:lnTo>
                <a:lnTo>
                  <a:pt x="1144" y="1243"/>
                </a:lnTo>
                <a:lnTo>
                  <a:pt x="1123" y="1250"/>
                </a:lnTo>
                <a:lnTo>
                  <a:pt x="1105" y="1258"/>
                </a:lnTo>
                <a:lnTo>
                  <a:pt x="1086" y="1267"/>
                </a:lnTo>
                <a:lnTo>
                  <a:pt x="1069" y="1278"/>
                </a:lnTo>
                <a:lnTo>
                  <a:pt x="1069" y="1278"/>
                </a:lnTo>
                <a:lnTo>
                  <a:pt x="1141" y="1268"/>
                </a:lnTo>
                <a:lnTo>
                  <a:pt x="1214" y="1259"/>
                </a:lnTo>
                <a:lnTo>
                  <a:pt x="1362" y="1241"/>
                </a:lnTo>
                <a:lnTo>
                  <a:pt x="1362" y="1241"/>
                </a:lnTo>
                <a:lnTo>
                  <a:pt x="1394" y="1236"/>
                </a:lnTo>
                <a:lnTo>
                  <a:pt x="1426" y="1230"/>
                </a:lnTo>
                <a:lnTo>
                  <a:pt x="1458" y="1226"/>
                </a:lnTo>
                <a:lnTo>
                  <a:pt x="1475" y="1225"/>
                </a:lnTo>
                <a:lnTo>
                  <a:pt x="1491" y="1225"/>
                </a:lnTo>
                <a:lnTo>
                  <a:pt x="1491" y="1225"/>
                </a:lnTo>
                <a:lnTo>
                  <a:pt x="1531" y="1226"/>
                </a:lnTo>
                <a:lnTo>
                  <a:pt x="1550" y="1226"/>
                </a:lnTo>
                <a:lnTo>
                  <a:pt x="1568" y="1226"/>
                </a:lnTo>
                <a:lnTo>
                  <a:pt x="1568" y="1226"/>
                </a:lnTo>
                <a:lnTo>
                  <a:pt x="1578" y="1225"/>
                </a:lnTo>
                <a:lnTo>
                  <a:pt x="1589" y="1224"/>
                </a:lnTo>
                <a:lnTo>
                  <a:pt x="1593" y="1224"/>
                </a:lnTo>
                <a:lnTo>
                  <a:pt x="1597" y="1226"/>
                </a:lnTo>
                <a:lnTo>
                  <a:pt x="1601" y="1229"/>
                </a:lnTo>
                <a:lnTo>
                  <a:pt x="1602" y="1236"/>
                </a:lnTo>
                <a:lnTo>
                  <a:pt x="1602" y="1236"/>
                </a:lnTo>
                <a:lnTo>
                  <a:pt x="1594" y="1239"/>
                </a:lnTo>
                <a:lnTo>
                  <a:pt x="1586" y="1241"/>
                </a:lnTo>
                <a:lnTo>
                  <a:pt x="1577" y="1241"/>
                </a:lnTo>
                <a:lnTo>
                  <a:pt x="1569" y="1241"/>
                </a:lnTo>
                <a:lnTo>
                  <a:pt x="1551" y="1239"/>
                </a:lnTo>
                <a:lnTo>
                  <a:pt x="1534" y="1237"/>
                </a:lnTo>
                <a:lnTo>
                  <a:pt x="1534" y="1237"/>
                </a:lnTo>
                <a:lnTo>
                  <a:pt x="1511" y="1238"/>
                </a:lnTo>
                <a:lnTo>
                  <a:pt x="1487" y="1239"/>
                </a:lnTo>
                <a:lnTo>
                  <a:pt x="1440" y="1244"/>
                </a:lnTo>
                <a:lnTo>
                  <a:pt x="1396" y="1251"/>
                </a:lnTo>
                <a:lnTo>
                  <a:pt x="1357" y="1255"/>
                </a:lnTo>
                <a:lnTo>
                  <a:pt x="1357" y="1255"/>
                </a:lnTo>
                <a:lnTo>
                  <a:pt x="1290" y="1261"/>
                </a:lnTo>
                <a:lnTo>
                  <a:pt x="1232" y="1268"/>
                </a:lnTo>
                <a:lnTo>
                  <a:pt x="1232" y="1268"/>
                </a:lnTo>
                <a:lnTo>
                  <a:pt x="1211" y="1271"/>
                </a:lnTo>
                <a:lnTo>
                  <a:pt x="1190" y="1275"/>
                </a:lnTo>
                <a:lnTo>
                  <a:pt x="1169" y="1281"/>
                </a:lnTo>
                <a:lnTo>
                  <a:pt x="1149" y="1284"/>
                </a:lnTo>
                <a:lnTo>
                  <a:pt x="1149" y="1284"/>
                </a:lnTo>
                <a:lnTo>
                  <a:pt x="1106" y="1288"/>
                </a:lnTo>
                <a:lnTo>
                  <a:pt x="1087" y="1290"/>
                </a:lnTo>
                <a:lnTo>
                  <a:pt x="1067" y="1293"/>
                </a:lnTo>
                <a:lnTo>
                  <a:pt x="1049" y="1298"/>
                </a:lnTo>
                <a:lnTo>
                  <a:pt x="1032" y="1303"/>
                </a:lnTo>
                <a:lnTo>
                  <a:pt x="1015" y="1311"/>
                </a:lnTo>
                <a:lnTo>
                  <a:pt x="999" y="1320"/>
                </a:lnTo>
                <a:lnTo>
                  <a:pt x="999" y="1320"/>
                </a:lnTo>
                <a:lnTo>
                  <a:pt x="1002" y="1322"/>
                </a:lnTo>
                <a:lnTo>
                  <a:pt x="1003" y="1326"/>
                </a:lnTo>
                <a:lnTo>
                  <a:pt x="1004" y="1330"/>
                </a:lnTo>
                <a:lnTo>
                  <a:pt x="1004" y="1335"/>
                </a:lnTo>
                <a:lnTo>
                  <a:pt x="1004" y="1335"/>
                </a:lnTo>
                <a:lnTo>
                  <a:pt x="1026" y="1326"/>
                </a:lnTo>
                <a:lnTo>
                  <a:pt x="1047" y="1317"/>
                </a:lnTo>
                <a:lnTo>
                  <a:pt x="1071" y="1311"/>
                </a:lnTo>
                <a:lnTo>
                  <a:pt x="1095" y="1306"/>
                </a:lnTo>
                <a:lnTo>
                  <a:pt x="1095" y="1306"/>
                </a:lnTo>
                <a:lnTo>
                  <a:pt x="1167" y="1298"/>
                </a:lnTo>
                <a:lnTo>
                  <a:pt x="1242" y="1290"/>
                </a:lnTo>
                <a:lnTo>
                  <a:pt x="1318" y="1285"/>
                </a:lnTo>
                <a:lnTo>
                  <a:pt x="1396" y="1278"/>
                </a:lnTo>
                <a:lnTo>
                  <a:pt x="1474" y="1272"/>
                </a:lnTo>
                <a:lnTo>
                  <a:pt x="1554" y="1266"/>
                </a:lnTo>
                <a:lnTo>
                  <a:pt x="1631" y="1258"/>
                </a:lnTo>
                <a:lnTo>
                  <a:pt x="1707" y="1250"/>
                </a:lnTo>
                <a:lnTo>
                  <a:pt x="1707" y="1250"/>
                </a:lnTo>
                <a:lnTo>
                  <a:pt x="1725" y="1248"/>
                </a:lnTo>
                <a:lnTo>
                  <a:pt x="1744" y="1248"/>
                </a:lnTo>
                <a:lnTo>
                  <a:pt x="1782" y="1251"/>
                </a:lnTo>
                <a:lnTo>
                  <a:pt x="1799" y="1250"/>
                </a:lnTo>
                <a:lnTo>
                  <a:pt x="1807" y="1248"/>
                </a:lnTo>
                <a:lnTo>
                  <a:pt x="1816" y="1247"/>
                </a:lnTo>
                <a:lnTo>
                  <a:pt x="1823" y="1245"/>
                </a:lnTo>
                <a:lnTo>
                  <a:pt x="1831" y="1241"/>
                </a:lnTo>
                <a:lnTo>
                  <a:pt x="1837" y="1237"/>
                </a:lnTo>
                <a:lnTo>
                  <a:pt x="1844" y="1231"/>
                </a:lnTo>
                <a:lnTo>
                  <a:pt x="1844" y="1231"/>
                </a:lnTo>
                <a:lnTo>
                  <a:pt x="1853" y="1203"/>
                </a:lnTo>
                <a:lnTo>
                  <a:pt x="1861" y="1176"/>
                </a:lnTo>
                <a:lnTo>
                  <a:pt x="1867" y="1147"/>
                </a:lnTo>
                <a:lnTo>
                  <a:pt x="1873" y="1118"/>
                </a:lnTo>
                <a:lnTo>
                  <a:pt x="1884" y="1059"/>
                </a:lnTo>
                <a:lnTo>
                  <a:pt x="1890" y="1030"/>
                </a:lnTo>
                <a:lnTo>
                  <a:pt x="1897" y="1001"/>
                </a:lnTo>
                <a:lnTo>
                  <a:pt x="1897" y="1001"/>
                </a:lnTo>
                <a:lnTo>
                  <a:pt x="1903" y="982"/>
                </a:lnTo>
                <a:lnTo>
                  <a:pt x="1909" y="964"/>
                </a:lnTo>
                <a:lnTo>
                  <a:pt x="1915" y="944"/>
                </a:lnTo>
                <a:lnTo>
                  <a:pt x="1922" y="926"/>
                </a:lnTo>
                <a:lnTo>
                  <a:pt x="1922" y="926"/>
                </a:lnTo>
                <a:lnTo>
                  <a:pt x="1933" y="884"/>
                </a:lnTo>
                <a:lnTo>
                  <a:pt x="1938" y="863"/>
                </a:lnTo>
                <a:lnTo>
                  <a:pt x="1943" y="843"/>
                </a:lnTo>
                <a:lnTo>
                  <a:pt x="1943" y="843"/>
                </a:lnTo>
                <a:lnTo>
                  <a:pt x="1948" y="822"/>
                </a:lnTo>
                <a:lnTo>
                  <a:pt x="1953" y="802"/>
                </a:lnTo>
                <a:lnTo>
                  <a:pt x="1958" y="782"/>
                </a:lnTo>
                <a:lnTo>
                  <a:pt x="1963" y="760"/>
                </a:lnTo>
                <a:lnTo>
                  <a:pt x="1963" y="760"/>
                </a:lnTo>
                <a:lnTo>
                  <a:pt x="1972" y="717"/>
                </a:lnTo>
                <a:lnTo>
                  <a:pt x="1977" y="696"/>
                </a:lnTo>
                <a:lnTo>
                  <a:pt x="1982" y="676"/>
                </a:lnTo>
                <a:lnTo>
                  <a:pt x="1982" y="676"/>
                </a:lnTo>
                <a:lnTo>
                  <a:pt x="1985" y="667"/>
                </a:lnTo>
                <a:lnTo>
                  <a:pt x="1988" y="661"/>
                </a:lnTo>
                <a:lnTo>
                  <a:pt x="1993" y="653"/>
                </a:lnTo>
                <a:lnTo>
                  <a:pt x="1995" y="645"/>
                </a:lnTo>
                <a:lnTo>
                  <a:pt x="1995" y="645"/>
                </a:lnTo>
                <a:lnTo>
                  <a:pt x="2000" y="617"/>
                </a:lnTo>
                <a:lnTo>
                  <a:pt x="2004" y="588"/>
                </a:lnTo>
                <a:lnTo>
                  <a:pt x="2009" y="560"/>
                </a:lnTo>
                <a:lnTo>
                  <a:pt x="2011" y="546"/>
                </a:lnTo>
                <a:lnTo>
                  <a:pt x="2014" y="533"/>
                </a:lnTo>
                <a:lnTo>
                  <a:pt x="2014" y="533"/>
                </a:lnTo>
                <a:lnTo>
                  <a:pt x="2014" y="521"/>
                </a:lnTo>
                <a:lnTo>
                  <a:pt x="2016" y="510"/>
                </a:lnTo>
                <a:lnTo>
                  <a:pt x="2021" y="482"/>
                </a:lnTo>
                <a:lnTo>
                  <a:pt x="2024" y="468"/>
                </a:lnTo>
                <a:lnTo>
                  <a:pt x="2025" y="454"/>
                </a:lnTo>
                <a:lnTo>
                  <a:pt x="2024" y="449"/>
                </a:lnTo>
                <a:lnTo>
                  <a:pt x="2021" y="442"/>
                </a:lnTo>
                <a:lnTo>
                  <a:pt x="2019" y="437"/>
                </a:lnTo>
                <a:lnTo>
                  <a:pt x="2016" y="431"/>
                </a:lnTo>
                <a:lnTo>
                  <a:pt x="2016" y="431"/>
                </a:lnTo>
                <a:lnTo>
                  <a:pt x="2010" y="429"/>
                </a:lnTo>
                <a:lnTo>
                  <a:pt x="2002" y="428"/>
                </a:lnTo>
                <a:lnTo>
                  <a:pt x="1995" y="427"/>
                </a:lnTo>
                <a:lnTo>
                  <a:pt x="1987" y="427"/>
                </a:lnTo>
                <a:lnTo>
                  <a:pt x="1972" y="429"/>
                </a:lnTo>
                <a:lnTo>
                  <a:pt x="1957" y="430"/>
                </a:lnTo>
                <a:lnTo>
                  <a:pt x="1957" y="430"/>
                </a:lnTo>
                <a:close/>
                <a:moveTo>
                  <a:pt x="1876" y="466"/>
                </a:moveTo>
                <a:lnTo>
                  <a:pt x="1876" y="466"/>
                </a:lnTo>
                <a:lnTo>
                  <a:pt x="1867" y="496"/>
                </a:lnTo>
                <a:lnTo>
                  <a:pt x="1859" y="525"/>
                </a:lnTo>
                <a:lnTo>
                  <a:pt x="1845" y="585"/>
                </a:lnTo>
                <a:lnTo>
                  <a:pt x="1831" y="645"/>
                </a:lnTo>
                <a:lnTo>
                  <a:pt x="1823" y="673"/>
                </a:lnTo>
                <a:lnTo>
                  <a:pt x="1815" y="703"/>
                </a:lnTo>
                <a:lnTo>
                  <a:pt x="1815" y="703"/>
                </a:lnTo>
                <a:lnTo>
                  <a:pt x="1796" y="771"/>
                </a:lnTo>
                <a:lnTo>
                  <a:pt x="1796" y="771"/>
                </a:lnTo>
                <a:lnTo>
                  <a:pt x="1791" y="789"/>
                </a:lnTo>
                <a:lnTo>
                  <a:pt x="1787" y="807"/>
                </a:lnTo>
                <a:lnTo>
                  <a:pt x="1780" y="844"/>
                </a:lnTo>
                <a:lnTo>
                  <a:pt x="1780" y="844"/>
                </a:lnTo>
                <a:lnTo>
                  <a:pt x="1770" y="881"/>
                </a:lnTo>
                <a:lnTo>
                  <a:pt x="1759" y="919"/>
                </a:lnTo>
                <a:lnTo>
                  <a:pt x="1747" y="955"/>
                </a:lnTo>
                <a:lnTo>
                  <a:pt x="1737" y="991"/>
                </a:lnTo>
                <a:lnTo>
                  <a:pt x="1737" y="991"/>
                </a:lnTo>
                <a:lnTo>
                  <a:pt x="1736" y="999"/>
                </a:lnTo>
                <a:lnTo>
                  <a:pt x="1736" y="1008"/>
                </a:lnTo>
                <a:lnTo>
                  <a:pt x="1735" y="1011"/>
                </a:lnTo>
                <a:lnTo>
                  <a:pt x="1733" y="1015"/>
                </a:lnTo>
                <a:lnTo>
                  <a:pt x="1730" y="1017"/>
                </a:lnTo>
                <a:lnTo>
                  <a:pt x="1726" y="1020"/>
                </a:lnTo>
                <a:lnTo>
                  <a:pt x="1726" y="1020"/>
                </a:lnTo>
                <a:lnTo>
                  <a:pt x="1728" y="1025"/>
                </a:lnTo>
                <a:lnTo>
                  <a:pt x="1729" y="1029"/>
                </a:lnTo>
                <a:lnTo>
                  <a:pt x="1729" y="1032"/>
                </a:lnTo>
                <a:lnTo>
                  <a:pt x="1726" y="1036"/>
                </a:lnTo>
                <a:lnTo>
                  <a:pt x="1726" y="1036"/>
                </a:lnTo>
                <a:lnTo>
                  <a:pt x="1683" y="1038"/>
                </a:lnTo>
                <a:lnTo>
                  <a:pt x="1639" y="1042"/>
                </a:lnTo>
                <a:lnTo>
                  <a:pt x="1593" y="1046"/>
                </a:lnTo>
                <a:lnTo>
                  <a:pt x="1547" y="1054"/>
                </a:lnTo>
                <a:lnTo>
                  <a:pt x="1547" y="1054"/>
                </a:lnTo>
                <a:lnTo>
                  <a:pt x="1512" y="1061"/>
                </a:lnTo>
                <a:lnTo>
                  <a:pt x="1478" y="1069"/>
                </a:lnTo>
                <a:lnTo>
                  <a:pt x="1442" y="1076"/>
                </a:lnTo>
                <a:lnTo>
                  <a:pt x="1409" y="1085"/>
                </a:lnTo>
                <a:lnTo>
                  <a:pt x="1376" y="1095"/>
                </a:lnTo>
                <a:lnTo>
                  <a:pt x="1343" y="1106"/>
                </a:lnTo>
                <a:lnTo>
                  <a:pt x="1311" y="1118"/>
                </a:lnTo>
                <a:lnTo>
                  <a:pt x="1279" y="1131"/>
                </a:lnTo>
                <a:lnTo>
                  <a:pt x="1279" y="1131"/>
                </a:lnTo>
                <a:lnTo>
                  <a:pt x="1260" y="1139"/>
                </a:lnTo>
                <a:lnTo>
                  <a:pt x="1241" y="1149"/>
                </a:lnTo>
                <a:lnTo>
                  <a:pt x="1203" y="1170"/>
                </a:lnTo>
                <a:lnTo>
                  <a:pt x="1129" y="1212"/>
                </a:lnTo>
                <a:lnTo>
                  <a:pt x="1129" y="1212"/>
                </a:lnTo>
                <a:lnTo>
                  <a:pt x="1091" y="1233"/>
                </a:lnTo>
                <a:lnTo>
                  <a:pt x="1073" y="1244"/>
                </a:lnTo>
                <a:lnTo>
                  <a:pt x="1055" y="1255"/>
                </a:lnTo>
                <a:lnTo>
                  <a:pt x="1055" y="1255"/>
                </a:lnTo>
                <a:lnTo>
                  <a:pt x="1027" y="1271"/>
                </a:lnTo>
                <a:lnTo>
                  <a:pt x="1013" y="1280"/>
                </a:lnTo>
                <a:lnTo>
                  <a:pt x="1001" y="1289"/>
                </a:lnTo>
                <a:lnTo>
                  <a:pt x="1001" y="1289"/>
                </a:lnTo>
                <a:lnTo>
                  <a:pt x="995" y="1294"/>
                </a:lnTo>
                <a:lnTo>
                  <a:pt x="993" y="1299"/>
                </a:lnTo>
                <a:lnTo>
                  <a:pt x="991" y="1301"/>
                </a:lnTo>
                <a:lnTo>
                  <a:pt x="993" y="1303"/>
                </a:lnTo>
                <a:lnTo>
                  <a:pt x="993" y="1303"/>
                </a:lnTo>
                <a:lnTo>
                  <a:pt x="995" y="1303"/>
                </a:lnTo>
                <a:lnTo>
                  <a:pt x="998" y="1302"/>
                </a:lnTo>
                <a:lnTo>
                  <a:pt x="1003" y="1299"/>
                </a:lnTo>
                <a:lnTo>
                  <a:pt x="1009" y="1293"/>
                </a:lnTo>
                <a:lnTo>
                  <a:pt x="1013" y="1289"/>
                </a:lnTo>
                <a:lnTo>
                  <a:pt x="1013" y="1289"/>
                </a:lnTo>
                <a:lnTo>
                  <a:pt x="1025" y="1283"/>
                </a:lnTo>
                <a:lnTo>
                  <a:pt x="1036" y="1276"/>
                </a:lnTo>
                <a:lnTo>
                  <a:pt x="1061" y="1263"/>
                </a:lnTo>
                <a:lnTo>
                  <a:pt x="1061" y="1263"/>
                </a:lnTo>
                <a:lnTo>
                  <a:pt x="1087" y="1252"/>
                </a:lnTo>
                <a:lnTo>
                  <a:pt x="1111" y="1241"/>
                </a:lnTo>
                <a:lnTo>
                  <a:pt x="1111" y="1241"/>
                </a:lnTo>
                <a:lnTo>
                  <a:pt x="1131" y="1232"/>
                </a:lnTo>
                <a:lnTo>
                  <a:pt x="1150" y="1225"/>
                </a:lnTo>
                <a:lnTo>
                  <a:pt x="1170" y="1218"/>
                </a:lnTo>
                <a:lnTo>
                  <a:pt x="1191" y="1212"/>
                </a:lnTo>
                <a:lnTo>
                  <a:pt x="1211" y="1207"/>
                </a:lnTo>
                <a:lnTo>
                  <a:pt x="1232" y="1202"/>
                </a:lnTo>
                <a:lnTo>
                  <a:pt x="1275" y="1194"/>
                </a:lnTo>
                <a:lnTo>
                  <a:pt x="1320" y="1187"/>
                </a:lnTo>
                <a:lnTo>
                  <a:pt x="1365" y="1182"/>
                </a:lnTo>
                <a:lnTo>
                  <a:pt x="1456" y="1174"/>
                </a:lnTo>
                <a:lnTo>
                  <a:pt x="1456" y="1174"/>
                </a:lnTo>
                <a:lnTo>
                  <a:pt x="1529" y="1166"/>
                </a:lnTo>
                <a:lnTo>
                  <a:pt x="1565" y="1162"/>
                </a:lnTo>
                <a:lnTo>
                  <a:pt x="1603" y="1160"/>
                </a:lnTo>
                <a:lnTo>
                  <a:pt x="1639" y="1157"/>
                </a:lnTo>
                <a:lnTo>
                  <a:pt x="1677" y="1159"/>
                </a:lnTo>
                <a:lnTo>
                  <a:pt x="1714" y="1161"/>
                </a:lnTo>
                <a:lnTo>
                  <a:pt x="1732" y="1163"/>
                </a:lnTo>
                <a:lnTo>
                  <a:pt x="1751" y="1166"/>
                </a:lnTo>
                <a:lnTo>
                  <a:pt x="1751" y="1166"/>
                </a:lnTo>
                <a:lnTo>
                  <a:pt x="1775" y="1067"/>
                </a:lnTo>
                <a:lnTo>
                  <a:pt x="1801" y="967"/>
                </a:lnTo>
                <a:lnTo>
                  <a:pt x="1829" y="867"/>
                </a:lnTo>
                <a:lnTo>
                  <a:pt x="1856" y="773"/>
                </a:lnTo>
                <a:lnTo>
                  <a:pt x="1856" y="773"/>
                </a:lnTo>
                <a:lnTo>
                  <a:pt x="1858" y="766"/>
                </a:lnTo>
                <a:lnTo>
                  <a:pt x="1859" y="758"/>
                </a:lnTo>
                <a:lnTo>
                  <a:pt x="1861" y="743"/>
                </a:lnTo>
                <a:lnTo>
                  <a:pt x="1861" y="743"/>
                </a:lnTo>
                <a:lnTo>
                  <a:pt x="1865" y="733"/>
                </a:lnTo>
                <a:lnTo>
                  <a:pt x="1869" y="723"/>
                </a:lnTo>
                <a:lnTo>
                  <a:pt x="1874" y="713"/>
                </a:lnTo>
                <a:lnTo>
                  <a:pt x="1877" y="703"/>
                </a:lnTo>
                <a:lnTo>
                  <a:pt x="1877" y="703"/>
                </a:lnTo>
                <a:lnTo>
                  <a:pt x="1880" y="692"/>
                </a:lnTo>
                <a:lnTo>
                  <a:pt x="1882" y="680"/>
                </a:lnTo>
                <a:lnTo>
                  <a:pt x="1884" y="668"/>
                </a:lnTo>
                <a:lnTo>
                  <a:pt x="1888" y="655"/>
                </a:lnTo>
                <a:lnTo>
                  <a:pt x="1888" y="655"/>
                </a:lnTo>
                <a:lnTo>
                  <a:pt x="1903" y="609"/>
                </a:lnTo>
                <a:lnTo>
                  <a:pt x="1917" y="563"/>
                </a:lnTo>
                <a:lnTo>
                  <a:pt x="1923" y="541"/>
                </a:lnTo>
                <a:lnTo>
                  <a:pt x="1928" y="518"/>
                </a:lnTo>
                <a:lnTo>
                  <a:pt x="1933" y="497"/>
                </a:lnTo>
                <a:lnTo>
                  <a:pt x="1936" y="476"/>
                </a:lnTo>
                <a:lnTo>
                  <a:pt x="1936" y="476"/>
                </a:lnTo>
                <a:lnTo>
                  <a:pt x="1922" y="473"/>
                </a:lnTo>
                <a:lnTo>
                  <a:pt x="1906" y="470"/>
                </a:lnTo>
                <a:lnTo>
                  <a:pt x="1891" y="468"/>
                </a:lnTo>
                <a:lnTo>
                  <a:pt x="1876" y="466"/>
                </a:lnTo>
                <a:lnTo>
                  <a:pt x="1876" y="466"/>
                </a:lnTo>
                <a:close/>
                <a:moveTo>
                  <a:pt x="1783" y="572"/>
                </a:moveTo>
                <a:lnTo>
                  <a:pt x="1783" y="572"/>
                </a:lnTo>
                <a:lnTo>
                  <a:pt x="1785" y="566"/>
                </a:lnTo>
                <a:lnTo>
                  <a:pt x="1786" y="560"/>
                </a:lnTo>
                <a:lnTo>
                  <a:pt x="1788" y="554"/>
                </a:lnTo>
                <a:lnTo>
                  <a:pt x="1788" y="551"/>
                </a:lnTo>
                <a:lnTo>
                  <a:pt x="1787" y="549"/>
                </a:lnTo>
                <a:lnTo>
                  <a:pt x="1787" y="549"/>
                </a:lnTo>
                <a:lnTo>
                  <a:pt x="1783" y="561"/>
                </a:lnTo>
                <a:lnTo>
                  <a:pt x="1782" y="567"/>
                </a:lnTo>
                <a:lnTo>
                  <a:pt x="1782" y="570"/>
                </a:lnTo>
                <a:lnTo>
                  <a:pt x="1783" y="572"/>
                </a:lnTo>
                <a:lnTo>
                  <a:pt x="1783" y="572"/>
                </a:lnTo>
                <a:close/>
                <a:moveTo>
                  <a:pt x="1470" y="862"/>
                </a:moveTo>
                <a:lnTo>
                  <a:pt x="1470" y="862"/>
                </a:lnTo>
                <a:lnTo>
                  <a:pt x="1458" y="864"/>
                </a:lnTo>
                <a:lnTo>
                  <a:pt x="1448" y="866"/>
                </a:lnTo>
                <a:lnTo>
                  <a:pt x="1425" y="873"/>
                </a:lnTo>
                <a:lnTo>
                  <a:pt x="1405" y="881"/>
                </a:lnTo>
                <a:lnTo>
                  <a:pt x="1385" y="892"/>
                </a:lnTo>
                <a:lnTo>
                  <a:pt x="1366" y="903"/>
                </a:lnTo>
                <a:lnTo>
                  <a:pt x="1348" y="913"/>
                </a:lnTo>
                <a:lnTo>
                  <a:pt x="1311" y="937"/>
                </a:lnTo>
                <a:lnTo>
                  <a:pt x="1311" y="937"/>
                </a:lnTo>
                <a:lnTo>
                  <a:pt x="1282" y="960"/>
                </a:lnTo>
                <a:lnTo>
                  <a:pt x="1252" y="983"/>
                </a:lnTo>
                <a:lnTo>
                  <a:pt x="1222" y="1005"/>
                </a:lnTo>
                <a:lnTo>
                  <a:pt x="1193" y="1029"/>
                </a:lnTo>
                <a:lnTo>
                  <a:pt x="1193" y="1029"/>
                </a:lnTo>
                <a:lnTo>
                  <a:pt x="1164" y="1059"/>
                </a:lnTo>
                <a:lnTo>
                  <a:pt x="1136" y="1089"/>
                </a:lnTo>
                <a:lnTo>
                  <a:pt x="1108" y="1121"/>
                </a:lnTo>
                <a:lnTo>
                  <a:pt x="1080" y="1152"/>
                </a:lnTo>
                <a:lnTo>
                  <a:pt x="1054" y="1185"/>
                </a:lnTo>
                <a:lnTo>
                  <a:pt x="1028" y="1218"/>
                </a:lnTo>
                <a:lnTo>
                  <a:pt x="1004" y="1252"/>
                </a:lnTo>
                <a:lnTo>
                  <a:pt x="982" y="1285"/>
                </a:lnTo>
                <a:lnTo>
                  <a:pt x="982" y="1285"/>
                </a:lnTo>
                <a:lnTo>
                  <a:pt x="1017" y="1246"/>
                </a:lnTo>
                <a:lnTo>
                  <a:pt x="1055" y="1209"/>
                </a:lnTo>
                <a:lnTo>
                  <a:pt x="1075" y="1191"/>
                </a:lnTo>
                <a:lnTo>
                  <a:pt x="1094" y="1174"/>
                </a:lnTo>
                <a:lnTo>
                  <a:pt x="1115" y="1156"/>
                </a:lnTo>
                <a:lnTo>
                  <a:pt x="1136" y="1139"/>
                </a:lnTo>
                <a:lnTo>
                  <a:pt x="1136" y="1139"/>
                </a:lnTo>
                <a:lnTo>
                  <a:pt x="1142" y="1137"/>
                </a:lnTo>
                <a:lnTo>
                  <a:pt x="1149" y="1134"/>
                </a:lnTo>
                <a:lnTo>
                  <a:pt x="1162" y="1124"/>
                </a:lnTo>
                <a:lnTo>
                  <a:pt x="1185" y="1104"/>
                </a:lnTo>
                <a:lnTo>
                  <a:pt x="1185" y="1104"/>
                </a:lnTo>
                <a:lnTo>
                  <a:pt x="1200" y="1096"/>
                </a:lnTo>
                <a:lnTo>
                  <a:pt x="1215" y="1087"/>
                </a:lnTo>
                <a:lnTo>
                  <a:pt x="1243" y="1069"/>
                </a:lnTo>
                <a:lnTo>
                  <a:pt x="1271" y="1048"/>
                </a:lnTo>
                <a:lnTo>
                  <a:pt x="1285" y="1040"/>
                </a:lnTo>
                <a:lnTo>
                  <a:pt x="1300" y="1031"/>
                </a:lnTo>
                <a:lnTo>
                  <a:pt x="1300" y="1031"/>
                </a:lnTo>
                <a:lnTo>
                  <a:pt x="1329" y="1015"/>
                </a:lnTo>
                <a:lnTo>
                  <a:pt x="1359" y="999"/>
                </a:lnTo>
                <a:lnTo>
                  <a:pt x="1375" y="991"/>
                </a:lnTo>
                <a:lnTo>
                  <a:pt x="1391" y="984"/>
                </a:lnTo>
                <a:lnTo>
                  <a:pt x="1407" y="978"/>
                </a:lnTo>
                <a:lnTo>
                  <a:pt x="1424" y="972"/>
                </a:lnTo>
                <a:lnTo>
                  <a:pt x="1424" y="972"/>
                </a:lnTo>
                <a:lnTo>
                  <a:pt x="1426" y="969"/>
                </a:lnTo>
                <a:lnTo>
                  <a:pt x="1429" y="968"/>
                </a:lnTo>
                <a:lnTo>
                  <a:pt x="1433" y="966"/>
                </a:lnTo>
                <a:lnTo>
                  <a:pt x="1435" y="964"/>
                </a:lnTo>
                <a:lnTo>
                  <a:pt x="1435" y="964"/>
                </a:lnTo>
                <a:lnTo>
                  <a:pt x="1485" y="948"/>
                </a:lnTo>
                <a:lnTo>
                  <a:pt x="1513" y="939"/>
                </a:lnTo>
                <a:lnTo>
                  <a:pt x="1542" y="933"/>
                </a:lnTo>
                <a:lnTo>
                  <a:pt x="1572" y="927"/>
                </a:lnTo>
                <a:lnTo>
                  <a:pt x="1587" y="925"/>
                </a:lnTo>
                <a:lnTo>
                  <a:pt x="1602" y="924"/>
                </a:lnTo>
                <a:lnTo>
                  <a:pt x="1617" y="924"/>
                </a:lnTo>
                <a:lnTo>
                  <a:pt x="1632" y="925"/>
                </a:lnTo>
                <a:lnTo>
                  <a:pt x="1647" y="927"/>
                </a:lnTo>
                <a:lnTo>
                  <a:pt x="1661" y="929"/>
                </a:lnTo>
                <a:lnTo>
                  <a:pt x="1661" y="929"/>
                </a:lnTo>
                <a:lnTo>
                  <a:pt x="1661" y="926"/>
                </a:lnTo>
                <a:lnTo>
                  <a:pt x="1661" y="923"/>
                </a:lnTo>
                <a:lnTo>
                  <a:pt x="1659" y="919"/>
                </a:lnTo>
                <a:lnTo>
                  <a:pt x="1656" y="914"/>
                </a:lnTo>
                <a:lnTo>
                  <a:pt x="1655" y="910"/>
                </a:lnTo>
                <a:lnTo>
                  <a:pt x="1655" y="910"/>
                </a:lnTo>
                <a:lnTo>
                  <a:pt x="1626" y="908"/>
                </a:lnTo>
                <a:lnTo>
                  <a:pt x="1626" y="908"/>
                </a:lnTo>
                <a:lnTo>
                  <a:pt x="1617" y="904"/>
                </a:lnTo>
                <a:lnTo>
                  <a:pt x="1607" y="900"/>
                </a:lnTo>
                <a:lnTo>
                  <a:pt x="1596" y="899"/>
                </a:lnTo>
                <a:lnTo>
                  <a:pt x="1585" y="898"/>
                </a:lnTo>
                <a:lnTo>
                  <a:pt x="1573" y="899"/>
                </a:lnTo>
                <a:lnTo>
                  <a:pt x="1561" y="899"/>
                </a:lnTo>
                <a:lnTo>
                  <a:pt x="1538" y="903"/>
                </a:lnTo>
                <a:lnTo>
                  <a:pt x="1538" y="903"/>
                </a:lnTo>
                <a:lnTo>
                  <a:pt x="1505" y="909"/>
                </a:lnTo>
                <a:lnTo>
                  <a:pt x="1489" y="913"/>
                </a:lnTo>
                <a:lnTo>
                  <a:pt x="1473" y="918"/>
                </a:lnTo>
                <a:lnTo>
                  <a:pt x="1458" y="923"/>
                </a:lnTo>
                <a:lnTo>
                  <a:pt x="1443" y="928"/>
                </a:lnTo>
                <a:lnTo>
                  <a:pt x="1429" y="935"/>
                </a:lnTo>
                <a:lnTo>
                  <a:pt x="1417" y="942"/>
                </a:lnTo>
                <a:lnTo>
                  <a:pt x="1417" y="942"/>
                </a:lnTo>
                <a:lnTo>
                  <a:pt x="1407" y="950"/>
                </a:lnTo>
                <a:lnTo>
                  <a:pt x="1397" y="957"/>
                </a:lnTo>
                <a:lnTo>
                  <a:pt x="1392" y="960"/>
                </a:lnTo>
                <a:lnTo>
                  <a:pt x="1388" y="963"/>
                </a:lnTo>
                <a:lnTo>
                  <a:pt x="1382" y="965"/>
                </a:lnTo>
                <a:lnTo>
                  <a:pt x="1376" y="965"/>
                </a:lnTo>
                <a:lnTo>
                  <a:pt x="1376" y="965"/>
                </a:lnTo>
                <a:lnTo>
                  <a:pt x="1380" y="960"/>
                </a:lnTo>
                <a:lnTo>
                  <a:pt x="1387" y="957"/>
                </a:lnTo>
                <a:lnTo>
                  <a:pt x="1399" y="951"/>
                </a:lnTo>
                <a:lnTo>
                  <a:pt x="1399" y="951"/>
                </a:lnTo>
                <a:lnTo>
                  <a:pt x="1408" y="942"/>
                </a:lnTo>
                <a:lnTo>
                  <a:pt x="1418" y="934"/>
                </a:lnTo>
                <a:lnTo>
                  <a:pt x="1428" y="927"/>
                </a:lnTo>
                <a:lnTo>
                  <a:pt x="1439" y="921"/>
                </a:lnTo>
                <a:lnTo>
                  <a:pt x="1452" y="915"/>
                </a:lnTo>
                <a:lnTo>
                  <a:pt x="1465" y="910"/>
                </a:lnTo>
                <a:lnTo>
                  <a:pt x="1478" y="906"/>
                </a:lnTo>
                <a:lnTo>
                  <a:pt x="1491" y="902"/>
                </a:lnTo>
                <a:lnTo>
                  <a:pt x="1520" y="895"/>
                </a:lnTo>
                <a:lnTo>
                  <a:pt x="1551" y="891"/>
                </a:lnTo>
                <a:lnTo>
                  <a:pt x="1582" y="888"/>
                </a:lnTo>
                <a:lnTo>
                  <a:pt x="1612" y="885"/>
                </a:lnTo>
                <a:lnTo>
                  <a:pt x="1612" y="885"/>
                </a:lnTo>
                <a:lnTo>
                  <a:pt x="1612" y="880"/>
                </a:lnTo>
                <a:lnTo>
                  <a:pt x="1612" y="876"/>
                </a:lnTo>
                <a:lnTo>
                  <a:pt x="1611" y="872"/>
                </a:lnTo>
                <a:lnTo>
                  <a:pt x="1609" y="869"/>
                </a:lnTo>
                <a:lnTo>
                  <a:pt x="1609" y="869"/>
                </a:lnTo>
                <a:lnTo>
                  <a:pt x="1585" y="869"/>
                </a:lnTo>
                <a:lnTo>
                  <a:pt x="1560" y="873"/>
                </a:lnTo>
                <a:lnTo>
                  <a:pt x="1535" y="877"/>
                </a:lnTo>
                <a:lnTo>
                  <a:pt x="1511" y="882"/>
                </a:lnTo>
                <a:lnTo>
                  <a:pt x="1486" y="889"/>
                </a:lnTo>
                <a:lnTo>
                  <a:pt x="1464" y="896"/>
                </a:lnTo>
                <a:lnTo>
                  <a:pt x="1422" y="910"/>
                </a:lnTo>
                <a:lnTo>
                  <a:pt x="1422" y="910"/>
                </a:lnTo>
                <a:lnTo>
                  <a:pt x="1436" y="900"/>
                </a:lnTo>
                <a:lnTo>
                  <a:pt x="1451" y="892"/>
                </a:lnTo>
                <a:lnTo>
                  <a:pt x="1467" y="885"/>
                </a:lnTo>
                <a:lnTo>
                  <a:pt x="1484" y="879"/>
                </a:lnTo>
                <a:lnTo>
                  <a:pt x="1502" y="874"/>
                </a:lnTo>
                <a:lnTo>
                  <a:pt x="1519" y="868"/>
                </a:lnTo>
                <a:lnTo>
                  <a:pt x="1554" y="860"/>
                </a:lnTo>
                <a:lnTo>
                  <a:pt x="1554" y="860"/>
                </a:lnTo>
                <a:lnTo>
                  <a:pt x="1511" y="860"/>
                </a:lnTo>
                <a:lnTo>
                  <a:pt x="1490" y="860"/>
                </a:lnTo>
                <a:lnTo>
                  <a:pt x="1470" y="862"/>
                </a:lnTo>
                <a:lnTo>
                  <a:pt x="1470" y="862"/>
                </a:lnTo>
                <a:close/>
                <a:moveTo>
                  <a:pt x="437" y="1121"/>
                </a:moveTo>
                <a:lnTo>
                  <a:pt x="437" y="1121"/>
                </a:lnTo>
                <a:lnTo>
                  <a:pt x="430" y="1120"/>
                </a:lnTo>
                <a:lnTo>
                  <a:pt x="423" y="1118"/>
                </a:lnTo>
                <a:lnTo>
                  <a:pt x="423" y="1118"/>
                </a:lnTo>
                <a:lnTo>
                  <a:pt x="336" y="1093"/>
                </a:lnTo>
                <a:lnTo>
                  <a:pt x="294" y="1081"/>
                </a:lnTo>
                <a:lnTo>
                  <a:pt x="254" y="1072"/>
                </a:lnTo>
                <a:lnTo>
                  <a:pt x="254" y="1072"/>
                </a:lnTo>
                <a:lnTo>
                  <a:pt x="209" y="1062"/>
                </a:lnTo>
                <a:lnTo>
                  <a:pt x="163" y="1054"/>
                </a:lnTo>
                <a:lnTo>
                  <a:pt x="76" y="1038"/>
                </a:lnTo>
                <a:lnTo>
                  <a:pt x="76" y="1038"/>
                </a:lnTo>
                <a:lnTo>
                  <a:pt x="71" y="1041"/>
                </a:lnTo>
                <a:lnTo>
                  <a:pt x="65" y="1041"/>
                </a:lnTo>
                <a:lnTo>
                  <a:pt x="61" y="1041"/>
                </a:lnTo>
                <a:lnTo>
                  <a:pt x="55" y="1042"/>
                </a:lnTo>
                <a:lnTo>
                  <a:pt x="55" y="1042"/>
                </a:lnTo>
                <a:lnTo>
                  <a:pt x="49" y="1051"/>
                </a:lnTo>
                <a:lnTo>
                  <a:pt x="42" y="1061"/>
                </a:lnTo>
                <a:lnTo>
                  <a:pt x="35" y="1070"/>
                </a:lnTo>
                <a:lnTo>
                  <a:pt x="30" y="1080"/>
                </a:lnTo>
                <a:lnTo>
                  <a:pt x="30" y="1080"/>
                </a:lnTo>
                <a:lnTo>
                  <a:pt x="51" y="1081"/>
                </a:lnTo>
                <a:lnTo>
                  <a:pt x="70" y="1084"/>
                </a:lnTo>
                <a:lnTo>
                  <a:pt x="107" y="1088"/>
                </a:lnTo>
                <a:lnTo>
                  <a:pt x="107" y="1088"/>
                </a:lnTo>
                <a:lnTo>
                  <a:pt x="179" y="1099"/>
                </a:lnTo>
                <a:lnTo>
                  <a:pt x="251" y="1110"/>
                </a:lnTo>
                <a:lnTo>
                  <a:pt x="321" y="1122"/>
                </a:lnTo>
                <a:lnTo>
                  <a:pt x="391" y="1132"/>
                </a:lnTo>
                <a:lnTo>
                  <a:pt x="391" y="1132"/>
                </a:lnTo>
                <a:lnTo>
                  <a:pt x="454" y="1139"/>
                </a:lnTo>
                <a:lnTo>
                  <a:pt x="487" y="1144"/>
                </a:lnTo>
                <a:lnTo>
                  <a:pt x="523" y="1148"/>
                </a:lnTo>
                <a:lnTo>
                  <a:pt x="523" y="1148"/>
                </a:lnTo>
                <a:lnTo>
                  <a:pt x="530" y="1151"/>
                </a:lnTo>
                <a:lnTo>
                  <a:pt x="534" y="1151"/>
                </a:lnTo>
                <a:lnTo>
                  <a:pt x="535" y="1150"/>
                </a:lnTo>
                <a:lnTo>
                  <a:pt x="536" y="1148"/>
                </a:lnTo>
                <a:lnTo>
                  <a:pt x="536" y="1148"/>
                </a:lnTo>
                <a:lnTo>
                  <a:pt x="487" y="1136"/>
                </a:lnTo>
                <a:lnTo>
                  <a:pt x="461" y="1130"/>
                </a:lnTo>
                <a:lnTo>
                  <a:pt x="437" y="1121"/>
                </a:lnTo>
                <a:lnTo>
                  <a:pt x="437" y="1121"/>
                </a:lnTo>
                <a:close/>
                <a:moveTo>
                  <a:pt x="657" y="1209"/>
                </a:moveTo>
                <a:lnTo>
                  <a:pt x="657" y="1209"/>
                </a:lnTo>
                <a:lnTo>
                  <a:pt x="624" y="1195"/>
                </a:lnTo>
                <a:lnTo>
                  <a:pt x="607" y="1188"/>
                </a:lnTo>
                <a:lnTo>
                  <a:pt x="589" y="1182"/>
                </a:lnTo>
                <a:lnTo>
                  <a:pt x="589" y="1182"/>
                </a:lnTo>
                <a:lnTo>
                  <a:pt x="572" y="1176"/>
                </a:lnTo>
                <a:lnTo>
                  <a:pt x="555" y="1169"/>
                </a:lnTo>
                <a:lnTo>
                  <a:pt x="555" y="1169"/>
                </a:lnTo>
                <a:lnTo>
                  <a:pt x="546" y="1167"/>
                </a:lnTo>
                <a:lnTo>
                  <a:pt x="536" y="1166"/>
                </a:lnTo>
                <a:lnTo>
                  <a:pt x="515" y="1164"/>
                </a:lnTo>
                <a:lnTo>
                  <a:pt x="494" y="1162"/>
                </a:lnTo>
                <a:lnTo>
                  <a:pt x="473" y="1159"/>
                </a:lnTo>
                <a:lnTo>
                  <a:pt x="473" y="1159"/>
                </a:lnTo>
                <a:lnTo>
                  <a:pt x="442" y="1154"/>
                </a:lnTo>
                <a:lnTo>
                  <a:pt x="411" y="1150"/>
                </a:lnTo>
                <a:lnTo>
                  <a:pt x="347" y="1142"/>
                </a:lnTo>
                <a:lnTo>
                  <a:pt x="347" y="1142"/>
                </a:lnTo>
                <a:lnTo>
                  <a:pt x="307" y="1138"/>
                </a:lnTo>
                <a:lnTo>
                  <a:pt x="269" y="1132"/>
                </a:lnTo>
                <a:lnTo>
                  <a:pt x="194" y="1118"/>
                </a:lnTo>
                <a:lnTo>
                  <a:pt x="156" y="1111"/>
                </a:lnTo>
                <a:lnTo>
                  <a:pt x="119" y="1105"/>
                </a:lnTo>
                <a:lnTo>
                  <a:pt x="82" y="1100"/>
                </a:lnTo>
                <a:lnTo>
                  <a:pt x="46" y="1096"/>
                </a:lnTo>
                <a:lnTo>
                  <a:pt x="46" y="1096"/>
                </a:lnTo>
                <a:lnTo>
                  <a:pt x="42" y="1101"/>
                </a:lnTo>
                <a:lnTo>
                  <a:pt x="37" y="1105"/>
                </a:lnTo>
                <a:lnTo>
                  <a:pt x="30" y="1115"/>
                </a:lnTo>
                <a:lnTo>
                  <a:pt x="25" y="1126"/>
                </a:lnTo>
                <a:lnTo>
                  <a:pt x="21" y="1136"/>
                </a:lnTo>
                <a:lnTo>
                  <a:pt x="21" y="1136"/>
                </a:lnTo>
                <a:lnTo>
                  <a:pt x="57" y="1138"/>
                </a:lnTo>
                <a:lnTo>
                  <a:pt x="93" y="1142"/>
                </a:lnTo>
                <a:lnTo>
                  <a:pt x="131" y="1147"/>
                </a:lnTo>
                <a:lnTo>
                  <a:pt x="169" y="1152"/>
                </a:lnTo>
                <a:lnTo>
                  <a:pt x="169" y="1152"/>
                </a:lnTo>
                <a:lnTo>
                  <a:pt x="215" y="1155"/>
                </a:lnTo>
                <a:lnTo>
                  <a:pt x="264" y="1157"/>
                </a:lnTo>
                <a:lnTo>
                  <a:pt x="313" y="1160"/>
                </a:lnTo>
                <a:lnTo>
                  <a:pt x="335" y="1162"/>
                </a:lnTo>
                <a:lnTo>
                  <a:pt x="355" y="1164"/>
                </a:lnTo>
                <a:lnTo>
                  <a:pt x="355" y="1164"/>
                </a:lnTo>
                <a:lnTo>
                  <a:pt x="393" y="1168"/>
                </a:lnTo>
                <a:lnTo>
                  <a:pt x="410" y="1170"/>
                </a:lnTo>
                <a:lnTo>
                  <a:pt x="427" y="1174"/>
                </a:lnTo>
                <a:lnTo>
                  <a:pt x="427" y="1174"/>
                </a:lnTo>
                <a:lnTo>
                  <a:pt x="430" y="1175"/>
                </a:lnTo>
                <a:lnTo>
                  <a:pt x="435" y="1177"/>
                </a:lnTo>
                <a:lnTo>
                  <a:pt x="439" y="1179"/>
                </a:lnTo>
                <a:lnTo>
                  <a:pt x="442" y="1180"/>
                </a:lnTo>
                <a:lnTo>
                  <a:pt x="442" y="1180"/>
                </a:lnTo>
                <a:lnTo>
                  <a:pt x="455" y="1183"/>
                </a:lnTo>
                <a:lnTo>
                  <a:pt x="467" y="1184"/>
                </a:lnTo>
                <a:lnTo>
                  <a:pt x="491" y="1186"/>
                </a:lnTo>
                <a:lnTo>
                  <a:pt x="516" y="1188"/>
                </a:lnTo>
                <a:lnTo>
                  <a:pt x="529" y="1191"/>
                </a:lnTo>
                <a:lnTo>
                  <a:pt x="541" y="1193"/>
                </a:lnTo>
                <a:lnTo>
                  <a:pt x="541" y="1193"/>
                </a:lnTo>
                <a:lnTo>
                  <a:pt x="616" y="1212"/>
                </a:lnTo>
                <a:lnTo>
                  <a:pt x="684" y="1231"/>
                </a:lnTo>
                <a:lnTo>
                  <a:pt x="684" y="1231"/>
                </a:lnTo>
                <a:lnTo>
                  <a:pt x="710" y="1240"/>
                </a:lnTo>
                <a:lnTo>
                  <a:pt x="723" y="1243"/>
                </a:lnTo>
                <a:lnTo>
                  <a:pt x="729" y="1243"/>
                </a:lnTo>
                <a:lnTo>
                  <a:pt x="736" y="1242"/>
                </a:lnTo>
                <a:lnTo>
                  <a:pt x="736" y="1242"/>
                </a:lnTo>
                <a:lnTo>
                  <a:pt x="725" y="1240"/>
                </a:lnTo>
                <a:lnTo>
                  <a:pt x="714" y="1236"/>
                </a:lnTo>
                <a:lnTo>
                  <a:pt x="695" y="1226"/>
                </a:lnTo>
                <a:lnTo>
                  <a:pt x="676" y="1216"/>
                </a:lnTo>
                <a:lnTo>
                  <a:pt x="667" y="1212"/>
                </a:lnTo>
                <a:lnTo>
                  <a:pt x="657" y="1209"/>
                </a:lnTo>
                <a:lnTo>
                  <a:pt x="657" y="1209"/>
                </a:lnTo>
                <a:close/>
                <a:moveTo>
                  <a:pt x="587" y="1164"/>
                </a:moveTo>
                <a:lnTo>
                  <a:pt x="587" y="1164"/>
                </a:lnTo>
                <a:lnTo>
                  <a:pt x="564" y="1155"/>
                </a:lnTo>
                <a:lnTo>
                  <a:pt x="541" y="1148"/>
                </a:lnTo>
                <a:lnTo>
                  <a:pt x="541" y="1148"/>
                </a:lnTo>
                <a:lnTo>
                  <a:pt x="545" y="1151"/>
                </a:lnTo>
                <a:lnTo>
                  <a:pt x="550" y="1154"/>
                </a:lnTo>
                <a:lnTo>
                  <a:pt x="563" y="1159"/>
                </a:lnTo>
                <a:lnTo>
                  <a:pt x="576" y="1162"/>
                </a:lnTo>
                <a:lnTo>
                  <a:pt x="587" y="1164"/>
                </a:lnTo>
                <a:lnTo>
                  <a:pt x="587" y="1164"/>
                </a:lnTo>
                <a:close/>
                <a:moveTo>
                  <a:pt x="474" y="1198"/>
                </a:moveTo>
                <a:lnTo>
                  <a:pt x="474" y="1198"/>
                </a:lnTo>
                <a:lnTo>
                  <a:pt x="439" y="1193"/>
                </a:lnTo>
                <a:lnTo>
                  <a:pt x="421" y="1190"/>
                </a:lnTo>
                <a:lnTo>
                  <a:pt x="402" y="1187"/>
                </a:lnTo>
                <a:lnTo>
                  <a:pt x="402" y="1187"/>
                </a:lnTo>
                <a:lnTo>
                  <a:pt x="370" y="1183"/>
                </a:lnTo>
                <a:lnTo>
                  <a:pt x="340" y="1178"/>
                </a:lnTo>
                <a:lnTo>
                  <a:pt x="309" y="1172"/>
                </a:lnTo>
                <a:lnTo>
                  <a:pt x="296" y="1170"/>
                </a:lnTo>
                <a:lnTo>
                  <a:pt x="281" y="1169"/>
                </a:lnTo>
                <a:lnTo>
                  <a:pt x="281" y="1169"/>
                </a:lnTo>
                <a:lnTo>
                  <a:pt x="199" y="1167"/>
                </a:lnTo>
                <a:lnTo>
                  <a:pt x="161" y="1166"/>
                </a:lnTo>
                <a:lnTo>
                  <a:pt x="142" y="1165"/>
                </a:lnTo>
                <a:lnTo>
                  <a:pt x="124" y="1163"/>
                </a:lnTo>
                <a:lnTo>
                  <a:pt x="124" y="1163"/>
                </a:lnTo>
                <a:lnTo>
                  <a:pt x="91" y="1159"/>
                </a:lnTo>
                <a:lnTo>
                  <a:pt x="91" y="1159"/>
                </a:lnTo>
                <a:lnTo>
                  <a:pt x="81" y="1157"/>
                </a:lnTo>
                <a:lnTo>
                  <a:pt x="71" y="1155"/>
                </a:lnTo>
                <a:lnTo>
                  <a:pt x="61" y="1153"/>
                </a:lnTo>
                <a:lnTo>
                  <a:pt x="57" y="1153"/>
                </a:lnTo>
                <a:lnTo>
                  <a:pt x="54" y="1153"/>
                </a:lnTo>
                <a:lnTo>
                  <a:pt x="54" y="1153"/>
                </a:lnTo>
                <a:lnTo>
                  <a:pt x="48" y="1156"/>
                </a:lnTo>
                <a:lnTo>
                  <a:pt x="43" y="1161"/>
                </a:lnTo>
                <a:lnTo>
                  <a:pt x="40" y="1167"/>
                </a:lnTo>
                <a:lnTo>
                  <a:pt x="36" y="1174"/>
                </a:lnTo>
                <a:lnTo>
                  <a:pt x="31" y="1188"/>
                </a:lnTo>
                <a:lnTo>
                  <a:pt x="29" y="1201"/>
                </a:lnTo>
                <a:lnTo>
                  <a:pt x="29" y="1201"/>
                </a:lnTo>
                <a:lnTo>
                  <a:pt x="39" y="1199"/>
                </a:lnTo>
                <a:lnTo>
                  <a:pt x="50" y="1198"/>
                </a:lnTo>
                <a:lnTo>
                  <a:pt x="73" y="1197"/>
                </a:lnTo>
                <a:lnTo>
                  <a:pt x="82" y="1196"/>
                </a:lnTo>
                <a:lnTo>
                  <a:pt x="92" y="1195"/>
                </a:lnTo>
                <a:lnTo>
                  <a:pt x="100" y="1192"/>
                </a:lnTo>
                <a:lnTo>
                  <a:pt x="103" y="1190"/>
                </a:lnTo>
                <a:lnTo>
                  <a:pt x="105" y="1187"/>
                </a:lnTo>
                <a:lnTo>
                  <a:pt x="105" y="1187"/>
                </a:lnTo>
                <a:lnTo>
                  <a:pt x="110" y="1192"/>
                </a:lnTo>
                <a:lnTo>
                  <a:pt x="118" y="1194"/>
                </a:lnTo>
                <a:lnTo>
                  <a:pt x="126" y="1195"/>
                </a:lnTo>
                <a:lnTo>
                  <a:pt x="135" y="1194"/>
                </a:lnTo>
                <a:lnTo>
                  <a:pt x="153" y="1192"/>
                </a:lnTo>
                <a:lnTo>
                  <a:pt x="162" y="1192"/>
                </a:lnTo>
                <a:lnTo>
                  <a:pt x="170" y="1191"/>
                </a:lnTo>
                <a:lnTo>
                  <a:pt x="170" y="1191"/>
                </a:lnTo>
                <a:lnTo>
                  <a:pt x="178" y="1192"/>
                </a:lnTo>
                <a:lnTo>
                  <a:pt x="185" y="1194"/>
                </a:lnTo>
                <a:lnTo>
                  <a:pt x="193" y="1195"/>
                </a:lnTo>
                <a:lnTo>
                  <a:pt x="201" y="1196"/>
                </a:lnTo>
                <a:lnTo>
                  <a:pt x="201" y="1196"/>
                </a:lnTo>
                <a:lnTo>
                  <a:pt x="275" y="1199"/>
                </a:lnTo>
                <a:lnTo>
                  <a:pt x="352" y="1200"/>
                </a:lnTo>
                <a:lnTo>
                  <a:pt x="352" y="1200"/>
                </a:lnTo>
                <a:lnTo>
                  <a:pt x="372" y="1200"/>
                </a:lnTo>
                <a:lnTo>
                  <a:pt x="392" y="1201"/>
                </a:lnTo>
                <a:lnTo>
                  <a:pt x="430" y="1205"/>
                </a:lnTo>
                <a:lnTo>
                  <a:pt x="469" y="1211"/>
                </a:lnTo>
                <a:lnTo>
                  <a:pt x="506" y="1217"/>
                </a:lnTo>
                <a:lnTo>
                  <a:pt x="580" y="1230"/>
                </a:lnTo>
                <a:lnTo>
                  <a:pt x="616" y="1236"/>
                </a:lnTo>
                <a:lnTo>
                  <a:pt x="651" y="1239"/>
                </a:lnTo>
                <a:lnTo>
                  <a:pt x="651" y="1239"/>
                </a:lnTo>
                <a:lnTo>
                  <a:pt x="610" y="1226"/>
                </a:lnTo>
                <a:lnTo>
                  <a:pt x="567" y="1214"/>
                </a:lnTo>
                <a:lnTo>
                  <a:pt x="521" y="1205"/>
                </a:lnTo>
                <a:lnTo>
                  <a:pt x="498" y="1201"/>
                </a:lnTo>
                <a:lnTo>
                  <a:pt x="474" y="1198"/>
                </a:lnTo>
                <a:lnTo>
                  <a:pt x="474" y="1198"/>
                </a:lnTo>
                <a:close/>
                <a:moveTo>
                  <a:pt x="770" y="1237"/>
                </a:moveTo>
                <a:lnTo>
                  <a:pt x="770" y="1237"/>
                </a:lnTo>
                <a:lnTo>
                  <a:pt x="798" y="1250"/>
                </a:lnTo>
                <a:lnTo>
                  <a:pt x="827" y="1262"/>
                </a:lnTo>
                <a:lnTo>
                  <a:pt x="854" y="1275"/>
                </a:lnTo>
                <a:lnTo>
                  <a:pt x="882" y="1285"/>
                </a:lnTo>
                <a:lnTo>
                  <a:pt x="882" y="1285"/>
                </a:lnTo>
                <a:lnTo>
                  <a:pt x="853" y="1269"/>
                </a:lnTo>
                <a:lnTo>
                  <a:pt x="824" y="1255"/>
                </a:lnTo>
                <a:lnTo>
                  <a:pt x="794" y="1241"/>
                </a:lnTo>
                <a:lnTo>
                  <a:pt x="764" y="1228"/>
                </a:lnTo>
                <a:lnTo>
                  <a:pt x="733" y="1216"/>
                </a:lnTo>
                <a:lnTo>
                  <a:pt x="702" y="1205"/>
                </a:lnTo>
                <a:lnTo>
                  <a:pt x="636" y="1182"/>
                </a:lnTo>
                <a:lnTo>
                  <a:pt x="636" y="1182"/>
                </a:lnTo>
                <a:lnTo>
                  <a:pt x="669" y="1197"/>
                </a:lnTo>
                <a:lnTo>
                  <a:pt x="702" y="1212"/>
                </a:lnTo>
                <a:lnTo>
                  <a:pt x="720" y="1220"/>
                </a:lnTo>
                <a:lnTo>
                  <a:pt x="736" y="1227"/>
                </a:lnTo>
                <a:lnTo>
                  <a:pt x="753" y="1232"/>
                </a:lnTo>
                <a:lnTo>
                  <a:pt x="770" y="1237"/>
                </a:lnTo>
                <a:lnTo>
                  <a:pt x="770" y="1237"/>
                </a:lnTo>
                <a:close/>
                <a:moveTo>
                  <a:pt x="552" y="1239"/>
                </a:moveTo>
                <a:lnTo>
                  <a:pt x="552" y="1239"/>
                </a:lnTo>
                <a:lnTo>
                  <a:pt x="516" y="1233"/>
                </a:lnTo>
                <a:lnTo>
                  <a:pt x="480" y="1226"/>
                </a:lnTo>
                <a:lnTo>
                  <a:pt x="480" y="1226"/>
                </a:lnTo>
                <a:lnTo>
                  <a:pt x="441" y="1221"/>
                </a:lnTo>
                <a:lnTo>
                  <a:pt x="399" y="1216"/>
                </a:lnTo>
                <a:lnTo>
                  <a:pt x="358" y="1213"/>
                </a:lnTo>
                <a:lnTo>
                  <a:pt x="314" y="1211"/>
                </a:lnTo>
                <a:lnTo>
                  <a:pt x="230" y="1209"/>
                </a:lnTo>
                <a:lnTo>
                  <a:pt x="156" y="1207"/>
                </a:lnTo>
                <a:lnTo>
                  <a:pt x="156" y="1207"/>
                </a:lnTo>
                <a:lnTo>
                  <a:pt x="151" y="1211"/>
                </a:lnTo>
                <a:lnTo>
                  <a:pt x="146" y="1216"/>
                </a:lnTo>
                <a:lnTo>
                  <a:pt x="142" y="1222"/>
                </a:lnTo>
                <a:lnTo>
                  <a:pt x="138" y="1228"/>
                </a:lnTo>
                <a:lnTo>
                  <a:pt x="132" y="1241"/>
                </a:lnTo>
                <a:lnTo>
                  <a:pt x="127" y="1256"/>
                </a:lnTo>
                <a:lnTo>
                  <a:pt x="118" y="1286"/>
                </a:lnTo>
                <a:lnTo>
                  <a:pt x="112" y="1300"/>
                </a:lnTo>
                <a:lnTo>
                  <a:pt x="109" y="1307"/>
                </a:lnTo>
                <a:lnTo>
                  <a:pt x="105" y="1314"/>
                </a:lnTo>
                <a:lnTo>
                  <a:pt x="105" y="1314"/>
                </a:lnTo>
                <a:lnTo>
                  <a:pt x="132" y="1305"/>
                </a:lnTo>
                <a:lnTo>
                  <a:pt x="160" y="1296"/>
                </a:lnTo>
                <a:lnTo>
                  <a:pt x="190" y="1288"/>
                </a:lnTo>
                <a:lnTo>
                  <a:pt x="219" y="1281"/>
                </a:lnTo>
                <a:lnTo>
                  <a:pt x="252" y="1274"/>
                </a:lnTo>
                <a:lnTo>
                  <a:pt x="284" y="1268"/>
                </a:lnTo>
                <a:lnTo>
                  <a:pt x="317" y="1263"/>
                </a:lnTo>
                <a:lnTo>
                  <a:pt x="350" y="1260"/>
                </a:lnTo>
                <a:lnTo>
                  <a:pt x="350" y="1260"/>
                </a:lnTo>
                <a:lnTo>
                  <a:pt x="379" y="1258"/>
                </a:lnTo>
                <a:lnTo>
                  <a:pt x="407" y="1257"/>
                </a:lnTo>
                <a:lnTo>
                  <a:pt x="464" y="1257"/>
                </a:lnTo>
                <a:lnTo>
                  <a:pt x="520" y="1258"/>
                </a:lnTo>
                <a:lnTo>
                  <a:pt x="575" y="1261"/>
                </a:lnTo>
                <a:lnTo>
                  <a:pt x="630" y="1267"/>
                </a:lnTo>
                <a:lnTo>
                  <a:pt x="682" y="1272"/>
                </a:lnTo>
                <a:lnTo>
                  <a:pt x="781" y="1284"/>
                </a:lnTo>
                <a:lnTo>
                  <a:pt x="781" y="1284"/>
                </a:lnTo>
                <a:lnTo>
                  <a:pt x="752" y="1275"/>
                </a:lnTo>
                <a:lnTo>
                  <a:pt x="723" y="1269"/>
                </a:lnTo>
                <a:lnTo>
                  <a:pt x="666" y="1257"/>
                </a:lnTo>
                <a:lnTo>
                  <a:pt x="609" y="1247"/>
                </a:lnTo>
                <a:lnTo>
                  <a:pt x="552" y="1239"/>
                </a:lnTo>
                <a:lnTo>
                  <a:pt x="552" y="1239"/>
                </a:lnTo>
                <a:close/>
                <a:moveTo>
                  <a:pt x="116" y="1207"/>
                </a:moveTo>
                <a:lnTo>
                  <a:pt x="116" y="1207"/>
                </a:lnTo>
                <a:lnTo>
                  <a:pt x="110" y="1211"/>
                </a:lnTo>
                <a:lnTo>
                  <a:pt x="105" y="1216"/>
                </a:lnTo>
                <a:lnTo>
                  <a:pt x="96" y="1227"/>
                </a:lnTo>
                <a:lnTo>
                  <a:pt x="89" y="1239"/>
                </a:lnTo>
                <a:lnTo>
                  <a:pt x="80" y="1253"/>
                </a:lnTo>
                <a:lnTo>
                  <a:pt x="80" y="1253"/>
                </a:lnTo>
                <a:lnTo>
                  <a:pt x="70" y="1271"/>
                </a:lnTo>
                <a:lnTo>
                  <a:pt x="59" y="1289"/>
                </a:lnTo>
                <a:lnTo>
                  <a:pt x="59" y="1289"/>
                </a:lnTo>
                <a:lnTo>
                  <a:pt x="44" y="1316"/>
                </a:lnTo>
                <a:lnTo>
                  <a:pt x="37" y="1329"/>
                </a:lnTo>
                <a:lnTo>
                  <a:pt x="32" y="1342"/>
                </a:lnTo>
                <a:lnTo>
                  <a:pt x="27" y="1354"/>
                </a:lnTo>
                <a:lnTo>
                  <a:pt x="24" y="1368"/>
                </a:lnTo>
                <a:lnTo>
                  <a:pt x="21" y="1382"/>
                </a:lnTo>
                <a:lnTo>
                  <a:pt x="21" y="1397"/>
                </a:lnTo>
                <a:lnTo>
                  <a:pt x="21" y="1397"/>
                </a:lnTo>
                <a:lnTo>
                  <a:pt x="35" y="1403"/>
                </a:lnTo>
                <a:lnTo>
                  <a:pt x="49" y="1406"/>
                </a:lnTo>
                <a:lnTo>
                  <a:pt x="64" y="1409"/>
                </a:lnTo>
                <a:lnTo>
                  <a:pt x="79" y="1411"/>
                </a:lnTo>
                <a:lnTo>
                  <a:pt x="94" y="1412"/>
                </a:lnTo>
                <a:lnTo>
                  <a:pt x="109" y="1412"/>
                </a:lnTo>
                <a:lnTo>
                  <a:pt x="140" y="1412"/>
                </a:lnTo>
                <a:lnTo>
                  <a:pt x="171" y="1410"/>
                </a:lnTo>
                <a:lnTo>
                  <a:pt x="201" y="1407"/>
                </a:lnTo>
                <a:lnTo>
                  <a:pt x="230" y="1405"/>
                </a:lnTo>
                <a:lnTo>
                  <a:pt x="258" y="1404"/>
                </a:lnTo>
                <a:lnTo>
                  <a:pt x="258" y="1404"/>
                </a:lnTo>
                <a:lnTo>
                  <a:pt x="289" y="1404"/>
                </a:lnTo>
                <a:lnTo>
                  <a:pt x="321" y="1402"/>
                </a:lnTo>
                <a:lnTo>
                  <a:pt x="352" y="1399"/>
                </a:lnTo>
                <a:lnTo>
                  <a:pt x="384" y="1396"/>
                </a:lnTo>
                <a:lnTo>
                  <a:pt x="448" y="1389"/>
                </a:lnTo>
                <a:lnTo>
                  <a:pt x="511" y="1383"/>
                </a:lnTo>
                <a:lnTo>
                  <a:pt x="511" y="1383"/>
                </a:lnTo>
                <a:lnTo>
                  <a:pt x="577" y="1377"/>
                </a:lnTo>
                <a:lnTo>
                  <a:pt x="610" y="1374"/>
                </a:lnTo>
                <a:lnTo>
                  <a:pt x="641" y="1373"/>
                </a:lnTo>
                <a:lnTo>
                  <a:pt x="641" y="1373"/>
                </a:lnTo>
                <a:lnTo>
                  <a:pt x="667" y="1366"/>
                </a:lnTo>
                <a:lnTo>
                  <a:pt x="693" y="1362"/>
                </a:lnTo>
                <a:lnTo>
                  <a:pt x="720" y="1359"/>
                </a:lnTo>
                <a:lnTo>
                  <a:pt x="746" y="1357"/>
                </a:lnTo>
                <a:lnTo>
                  <a:pt x="801" y="1354"/>
                </a:lnTo>
                <a:lnTo>
                  <a:pt x="853" y="1352"/>
                </a:lnTo>
                <a:lnTo>
                  <a:pt x="853" y="1352"/>
                </a:lnTo>
                <a:lnTo>
                  <a:pt x="850" y="1341"/>
                </a:lnTo>
                <a:lnTo>
                  <a:pt x="846" y="1330"/>
                </a:lnTo>
                <a:lnTo>
                  <a:pt x="846" y="1330"/>
                </a:lnTo>
                <a:lnTo>
                  <a:pt x="773" y="1334"/>
                </a:lnTo>
                <a:lnTo>
                  <a:pt x="701" y="1338"/>
                </a:lnTo>
                <a:lnTo>
                  <a:pt x="666" y="1341"/>
                </a:lnTo>
                <a:lnTo>
                  <a:pt x="632" y="1344"/>
                </a:lnTo>
                <a:lnTo>
                  <a:pt x="597" y="1348"/>
                </a:lnTo>
                <a:lnTo>
                  <a:pt x="563" y="1352"/>
                </a:lnTo>
                <a:lnTo>
                  <a:pt x="563" y="1352"/>
                </a:lnTo>
                <a:lnTo>
                  <a:pt x="551" y="1356"/>
                </a:lnTo>
                <a:lnTo>
                  <a:pt x="541" y="1358"/>
                </a:lnTo>
                <a:lnTo>
                  <a:pt x="529" y="1360"/>
                </a:lnTo>
                <a:lnTo>
                  <a:pt x="517" y="1362"/>
                </a:lnTo>
                <a:lnTo>
                  <a:pt x="517" y="1362"/>
                </a:lnTo>
                <a:lnTo>
                  <a:pt x="513" y="1361"/>
                </a:lnTo>
                <a:lnTo>
                  <a:pt x="508" y="1361"/>
                </a:lnTo>
                <a:lnTo>
                  <a:pt x="502" y="1360"/>
                </a:lnTo>
                <a:lnTo>
                  <a:pt x="498" y="1360"/>
                </a:lnTo>
                <a:lnTo>
                  <a:pt x="498" y="1360"/>
                </a:lnTo>
                <a:lnTo>
                  <a:pt x="469" y="1363"/>
                </a:lnTo>
                <a:lnTo>
                  <a:pt x="439" y="1368"/>
                </a:lnTo>
                <a:lnTo>
                  <a:pt x="379" y="1378"/>
                </a:lnTo>
                <a:lnTo>
                  <a:pt x="348" y="1382"/>
                </a:lnTo>
                <a:lnTo>
                  <a:pt x="317" y="1386"/>
                </a:lnTo>
                <a:lnTo>
                  <a:pt x="287" y="1388"/>
                </a:lnTo>
                <a:lnTo>
                  <a:pt x="256" y="1389"/>
                </a:lnTo>
                <a:lnTo>
                  <a:pt x="256" y="1389"/>
                </a:lnTo>
                <a:lnTo>
                  <a:pt x="272" y="1383"/>
                </a:lnTo>
                <a:lnTo>
                  <a:pt x="287" y="1379"/>
                </a:lnTo>
                <a:lnTo>
                  <a:pt x="303" y="1377"/>
                </a:lnTo>
                <a:lnTo>
                  <a:pt x="319" y="1375"/>
                </a:lnTo>
                <a:lnTo>
                  <a:pt x="352" y="1372"/>
                </a:lnTo>
                <a:lnTo>
                  <a:pt x="368" y="1369"/>
                </a:lnTo>
                <a:lnTo>
                  <a:pt x="384" y="1367"/>
                </a:lnTo>
                <a:lnTo>
                  <a:pt x="384" y="1367"/>
                </a:lnTo>
                <a:lnTo>
                  <a:pt x="422" y="1359"/>
                </a:lnTo>
                <a:lnTo>
                  <a:pt x="459" y="1351"/>
                </a:lnTo>
                <a:lnTo>
                  <a:pt x="498" y="1345"/>
                </a:lnTo>
                <a:lnTo>
                  <a:pt x="516" y="1343"/>
                </a:lnTo>
                <a:lnTo>
                  <a:pt x="535" y="1342"/>
                </a:lnTo>
                <a:lnTo>
                  <a:pt x="535" y="1342"/>
                </a:lnTo>
                <a:lnTo>
                  <a:pt x="489" y="1342"/>
                </a:lnTo>
                <a:lnTo>
                  <a:pt x="440" y="1342"/>
                </a:lnTo>
                <a:lnTo>
                  <a:pt x="389" y="1344"/>
                </a:lnTo>
                <a:lnTo>
                  <a:pt x="362" y="1346"/>
                </a:lnTo>
                <a:lnTo>
                  <a:pt x="334" y="1349"/>
                </a:lnTo>
                <a:lnTo>
                  <a:pt x="334" y="1349"/>
                </a:lnTo>
                <a:lnTo>
                  <a:pt x="309" y="1351"/>
                </a:lnTo>
                <a:lnTo>
                  <a:pt x="285" y="1352"/>
                </a:lnTo>
                <a:lnTo>
                  <a:pt x="285" y="1352"/>
                </a:lnTo>
                <a:lnTo>
                  <a:pt x="258" y="1357"/>
                </a:lnTo>
                <a:lnTo>
                  <a:pt x="232" y="1361"/>
                </a:lnTo>
                <a:lnTo>
                  <a:pt x="208" y="1364"/>
                </a:lnTo>
                <a:lnTo>
                  <a:pt x="195" y="1365"/>
                </a:lnTo>
                <a:lnTo>
                  <a:pt x="183" y="1365"/>
                </a:lnTo>
                <a:lnTo>
                  <a:pt x="183" y="1365"/>
                </a:lnTo>
                <a:lnTo>
                  <a:pt x="165" y="1364"/>
                </a:lnTo>
                <a:lnTo>
                  <a:pt x="147" y="1363"/>
                </a:lnTo>
                <a:lnTo>
                  <a:pt x="130" y="1362"/>
                </a:lnTo>
                <a:lnTo>
                  <a:pt x="112" y="1363"/>
                </a:lnTo>
                <a:lnTo>
                  <a:pt x="112" y="1363"/>
                </a:lnTo>
                <a:lnTo>
                  <a:pt x="105" y="1365"/>
                </a:lnTo>
                <a:lnTo>
                  <a:pt x="97" y="1367"/>
                </a:lnTo>
                <a:lnTo>
                  <a:pt x="91" y="1369"/>
                </a:lnTo>
                <a:lnTo>
                  <a:pt x="87" y="1369"/>
                </a:lnTo>
                <a:lnTo>
                  <a:pt x="84" y="1368"/>
                </a:lnTo>
                <a:lnTo>
                  <a:pt x="84" y="1368"/>
                </a:lnTo>
                <a:lnTo>
                  <a:pt x="82" y="1365"/>
                </a:lnTo>
                <a:lnTo>
                  <a:pt x="82" y="1362"/>
                </a:lnTo>
                <a:lnTo>
                  <a:pt x="82" y="1356"/>
                </a:lnTo>
                <a:lnTo>
                  <a:pt x="86" y="1350"/>
                </a:lnTo>
                <a:lnTo>
                  <a:pt x="89" y="1346"/>
                </a:lnTo>
                <a:lnTo>
                  <a:pt x="89" y="1346"/>
                </a:lnTo>
                <a:lnTo>
                  <a:pt x="88" y="1337"/>
                </a:lnTo>
                <a:lnTo>
                  <a:pt x="87" y="1328"/>
                </a:lnTo>
                <a:lnTo>
                  <a:pt x="88" y="1320"/>
                </a:lnTo>
                <a:lnTo>
                  <a:pt x="89" y="1315"/>
                </a:lnTo>
                <a:lnTo>
                  <a:pt x="89" y="1315"/>
                </a:lnTo>
                <a:lnTo>
                  <a:pt x="99" y="1293"/>
                </a:lnTo>
                <a:lnTo>
                  <a:pt x="110" y="1269"/>
                </a:lnTo>
                <a:lnTo>
                  <a:pt x="121" y="1243"/>
                </a:lnTo>
                <a:lnTo>
                  <a:pt x="125" y="1230"/>
                </a:lnTo>
                <a:lnTo>
                  <a:pt x="128" y="1217"/>
                </a:lnTo>
                <a:lnTo>
                  <a:pt x="128" y="1217"/>
                </a:lnTo>
                <a:lnTo>
                  <a:pt x="132" y="1215"/>
                </a:lnTo>
                <a:lnTo>
                  <a:pt x="137" y="1212"/>
                </a:lnTo>
                <a:lnTo>
                  <a:pt x="138" y="1210"/>
                </a:lnTo>
                <a:lnTo>
                  <a:pt x="139" y="1209"/>
                </a:lnTo>
                <a:lnTo>
                  <a:pt x="139" y="1208"/>
                </a:lnTo>
                <a:lnTo>
                  <a:pt x="137" y="1207"/>
                </a:lnTo>
                <a:lnTo>
                  <a:pt x="137" y="1207"/>
                </a:lnTo>
                <a:lnTo>
                  <a:pt x="126" y="1208"/>
                </a:lnTo>
                <a:lnTo>
                  <a:pt x="116" y="1207"/>
                </a:lnTo>
                <a:lnTo>
                  <a:pt x="116" y="1207"/>
                </a:lnTo>
                <a:close/>
                <a:moveTo>
                  <a:pt x="380" y="1271"/>
                </a:moveTo>
                <a:lnTo>
                  <a:pt x="380" y="1271"/>
                </a:lnTo>
                <a:lnTo>
                  <a:pt x="379" y="1271"/>
                </a:lnTo>
                <a:lnTo>
                  <a:pt x="379" y="1273"/>
                </a:lnTo>
                <a:lnTo>
                  <a:pt x="378" y="1274"/>
                </a:lnTo>
                <a:lnTo>
                  <a:pt x="377" y="1274"/>
                </a:lnTo>
                <a:lnTo>
                  <a:pt x="377" y="1274"/>
                </a:lnTo>
                <a:lnTo>
                  <a:pt x="361" y="1275"/>
                </a:lnTo>
                <a:lnTo>
                  <a:pt x="345" y="1276"/>
                </a:lnTo>
                <a:lnTo>
                  <a:pt x="311" y="1280"/>
                </a:lnTo>
                <a:lnTo>
                  <a:pt x="275" y="1285"/>
                </a:lnTo>
                <a:lnTo>
                  <a:pt x="240" y="1290"/>
                </a:lnTo>
                <a:lnTo>
                  <a:pt x="240" y="1290"/>
                </a:lnTo>
                <a:lnTo>
                  <a:pt x="206" y="1297"/>
                </a:lnTo>
                <a:lnTo>
                  <a:pt x="171" y="1306"/>
                </a:lnTo>
                <a:lnTo>
                  <a:pt x="155" y="1312"/>
                </a:lnTo>
                <a:lnTo>
                  <a:pt x="139" y="1317"/>
                </a:lnTo>
                <a:lnTo>
                  <a:pt x="123" y="1324"/>
                </a:lnTo>
                <a:lnTo>
                  <a:pt x="108" y="1331"/>
                </a:lnTo>
                <a:lnTo>
                  <a:pt x="108" y="1331"/>
                </a:lnTo>
                <a:lnTo>
                  <a:pt x="120" y="1331"/>
                </a:lnTo>
                <a:lnTo>
                  <a:pt x="132" y="1330"/>
                </a:lnTo>
                <a:lnTo>
                  <a:pt x="142" y="1329"/>
                </a:lnTo>
                <a:lnTo>
                  <a:pt x="148" y="1330"/>
                </a:lnTo>
                <a:lnTo>
                  <a:pt x="153" y="1331"/>
                </a:lnTo>
                <a:lnTo>
                  <a:pt x="153" y="1331"/>
                </a:lnTo>
                <a:lnTo>
                  <a:pt x="146" y="1334"/>
                </a:lnTo>
                <a:lnTo>
                  <a:pt x="138" y="1336"/>
                </a:lnTo>
                <a:lnTo>
                  <a:pt x="122" y="1337"/>
                </a:lnTo>
                <a:lnTo>
                  <a:pt x="115" y="1338"/>
                </a:lnTo>
                <a:lnTo>
                  <a:pt x="109" y="1342"/>
                </a:lnTo>
                <a:lnTo>
                  <a:pt x="106" y="1343"/>
                </a:lnTo>
                <a:lnTo>
                  <a:pt x="104" y="1345"/>
                </a:lnTo>
                <a:lnTo>
                  <a:pt x="103" y="1348"/>
                </a:lnTo>
                <a:lnTo>
                  <a:pt x="102" y="1351"/>
                </a:lnTo>
                <a:lnTo>
                  <a:pt x="102" y="1351"/>
                </a:lnTo>
                <a:lnTo>
                  <a:pt x="155" y="1349"/>
                </a:lnTo>
                <a:lnTo>
                  <a:pt x="211" y="1346"/>
                </a:lnTo>
                <a:lnTo>
                  <a:pt x="322" y="1336"/>
                </a:lnTo>
                <a:lnTo>
                  <a:pt x="377" y="1332"/>
                </a:lnTo>
                <a:lnTo>
                  <a:pt x="431" y="1329"/>
                </a:lnTo>
                <a:lnTo>
                  <a:pt x="485" y="1327"/>
                </a:lnTo>
                <a:lnTo>
                  <a:pt x="536" y="1326"/>
                </a:lnTo>
                <a:lnTo>
                  <a:pt x="536" y="1326"/>
                </a:lnTo>
                <a:lnTo>
                  <a:pt x="616" y="1327"/>
                </a:lnTo>
                <a:lnTo>
                  <a:pt x="685" y="1324"/>
                </a:lnTo>
                <a:lnTo>
                  <a:pt x="754" y="1320"/>
                </a:lnTo>
                <a:lnTo>
                  <a:pt x="827" y="1314"/>
                </a:lnTo>
                <a:lnTo>
                  <a:pt x="827" y="1314"/>
                </a:lnTo>
                <a:lnTo>
                  <a:pt x="791" y="1311"/>
                </a:lnTo>
                <a:lnTo>
                  <a:pt x="754" y="1307"/>
                </a:lnTo>
                <a:lnTo>
                  <a:pt x="713" y="1303"/>
                </a:lnTo>
                <a:lnTo>
                  <a:pt x="692" y="1302"/>
                </a:lnTo>
                <a:lnTo>
                  <a:pt x="668" y="1301"/>
                </a:lnTo>
                <a:lnTo>
                  <a:pt x="668" y="1301"/>
                </a:lnTo>
                <a:lnTo>
                  <a:pt x="677" y="1298"/>
                </a:lnTo>
                <a:lnTo>
                  <a:pt x="687" y="1294"/>
                </a:lnTo>
                <a:lnTo>
                  <a:pt x="698" y="1293"/>
                </a:lnTo>
                <a:lnTo>
                  <a:pt x="702" y="1293"/>
                </a:lnTo>
                <a:lnTo>
                  <a:pt x="708" y="1294"/>
                </a:lnTo>
                <a:lnTo>
                  <a:pt x="708" y="1294"/>
                </a:lnTo>
                <a:lnTo>
                  <a:pt x="686" y="1288"/>
                </a:lnTo>
                <a:lnTo>
                  <a:pt x="665" y="1284"/>
                </a:lnTo>
                <a:lnTo>
                  <a:pt x="642" y="1281"/>
                </a:lnTo>
                <a:lnTo>
                  <a:pt x="621" y="1277"/>
                </a:lnTo>
                <a:lnTo>
                  <a:pt x="600" y="1275"/>
                </a:lnTo>
                <a:lnTo>
                  <a:pt x="578" y="1274"/>
                </a:lnTo>
                <a:lnTo>
                  <a:pt x="536" y="1273"/>
                </a:lnTo>
                <a:lnTo>
                  <a:pt x="455" y="1273"/>
                </a:lnTo>
                <a:lnTo>
                  <a:pt x="417" y="1273"/>
                </a:lnTo>
                <a:lnTo>
                  <a:pt x="380" y="1271"/>
                </a:lnTo>
                <a:lnTo>
                  <a:pt x="380" y="1271"/>
                </a:lnTo>
                <a:close/>
                <a:moveTo>
                  <a:pt x="789" y="1299"/>
                </a:moveTo>
                <a:lnTo>
                  <a:pt x="789" y="1299"/>
                </a:lnTo>
                <a:lnTo>
                  <a:pt x="766" y="1296"/>
                </a:lnTo>
                <a:lnTo>
                  <a:pt x="754" y="1294"/>
                </a:lnTo>
                <a:lnTo>
                  <a:pt x="748" y="1294"/>
                </a:lnTo>
                <a:lnTo>
                  <a:pt x="743" y="1296"/>
                </a:lnTo>
                <a:lnTo>
                  <a:pt x="743" y="1296"/>
                </a:lnTo>
                <a:lnTo>
                  <a:pt x="769" y="1299"/>
                </a:lnTo>
                <a:lnTo>
                  <a:pt x="781" y="1300"/>
                </a:lnTo>
                <a:lnTo>
                  <a:pt x="786" y="1300"/>
                </a:lnTo>
                <a:lnTo>
                  <a:pt x="789" y="1299"/>
                </a:lnTo>
                <a:lnTo>
                  <a:pt x="789" y="1299"/>
                </a:lnTo>
                <a:close/>
                <a:moveTo>
                  <a:pt x="926" y="1341"/>
                </a:moveTo>
                <a:lnTo>
                  <a:pt x="926" y="1341"/>
                </a:lnTo>
                <a:lnTo>
                  <a:pt x="922" y="1341"/>
                </a:lnTo>
                <a:lnTo>
                  <a:pt x="917" y="1341"/>
                </a:lnTo>
                <a:lnTo>
                  <a:pt x="914" y="1341"/>
                </a:lnTo>
                <a:lnTo>
                  <a:pt x="914" y="1342"/>
                </a:lnTo>
                <a:lnTo>
                  <a:pt x="915" y="1344"/>
                </a:lnTo>
                <a:lnTo>
                  <a:pt x="915" y="1344"/>
                </a:lnTo>
                <a:lnTo>
                  <a:pt x="890" y="1337"/>
                </a:lnTo>
                <a:lnTo>
                  <a:pt x="862" y="1330"/>
                </a:lnTo>
                <a:lnTo>
                  <a:pt x="862" y="1330"/>
                </a:lnTo>
                <a:lnTo>
                  <a:pt x="862" y="1335"/>
                </a:lnTo>
                <a:lnTo>
                  <a:pt x="863" y="1339"/>
                </a:lnTo>
                <a:lnTo>
                  <a:pt x="864" y="1343"/>
                </a:lnTo>
                <a:lnTo>
                  <a:pt x="867" y="1346"/>
                </a:lnTo>
                <a:lnTo>
                  <a:pt x="873" y="1351"/>
                </a:lnTo>
                <a:lnTo>
                  <a:pt x="875" y="1354"/>
                </a:lnTo>
                <a:lnTo>
                  <a:pt x="877" y="1358"/>
                </a:lnTo>
                <a:lnTo>
                  <a:pt x="877" y="1358"/>
                </a:lnTo>
                <a:lnTo>
                  <a:pt x="909" y="1362"/>
                </a:lnTo>
                <a:lnTo>
                  <a:pt x="925" y="1363"/>
                </a:lnTo>
                <a:lnTo>
                  <a:pt x="941" y="1362"/>
                </a:lnTo>
                <a:lnTo>
                  <a:pt x="955" y="1360"/>
                </a:lnTo>
                <a:lnTo>
                  <a:pt x="963" y="1358"/>
                </a:lnTo>
                <a:lnTo>
                  <a:pt x="969" y="1356"/>
                </a:lnTo>
                <a:lnTo>
                  <a:pt x="974" y="1352"/>
                </a:lnTo>
                <a:lnTo>
                  <a:pt x="981" y="1348"/>
                </a:lnTo>
                <a:lnTo>
                  <a:pt x="986" y="1344"/>
                </a:lnTo>
                <a:lnTo>
                  <a:pt x="990" y="1338"/>
                </a:lnTo>
                <a:lnTo>
                  <a:pt x="990" y="1338"/>
                </a:lnTo>
                <a:lnTo>
                  <a:pt x="989" y="1333"/>
                </a:lnTo>
                <a:lnTo>
                  <a:pt x="986" y="1329"/>
                </a:lnTo>
                <a:lnTo>
                  <a:pt x="978" y="1317"/>
                </a:lnTo>
                <a:lnTo>
                  <a:pt x="978" y="1317"/>
                </a:lnTo>
                <a:lnTo>
                  <a:pt x="971" y="1319"/>
                </a:lnTo>
                <a:lnTo>
                  <a:pt x="966" y="1322"/>
                </a:lnTo>
                <a:lnTo>
                  <a:pt x="960" y="1326"/>
                </a:lnTo>
                <a:lnTo>
                  <a:pt x="956" y="1330"/>
                </a:lnTo>
                <a:lnTo>
                  <a:pt x="956" y="1330"/>
                </a:lnTo>
                <a:lnTo>
                  <a:pt x="954" y="1328"/>
                </a:lnTo>
                <a:lnTo>
                  <a:pt x="952" y="1328"/>
                </a:lnTo>
                <a:lnTo>
                  <a:pt x="948" y="1329"/>
                </a:lnTo>
                <a:lnTo>
                  <a:pt x="944" y="1331"/>
                </a:lnTo>
                <a:lnTo>
                  <a:pt x="936" y="1336"/>
                </a:lnTo>
                <a:lnTo>
                  <a:pt x="930" y="1338"/>
                </a:lnTo>
                <a:lnTo>
                  <a:pt x="926" y="1341"/>
                </a:lnTo>
                <a:lnTo>
                  <a:pt x="926" y="134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grpSp>
        <p:nvGrpSpPr>
          <p:cNvPr id="29" name="组合 28"/>
          <p:cNvGrpSpPr/>
          <p:nvPr/>
        </p:nvGrpSpPr>
        <p:grpSpPr>
          <a:xfrm>
            <a:off x="571251" y="3586664"/>
            <a:ext cx="1047484" cy="1284481"/>
            <a:chOff x="2105026" y="2144713"/>
            <a:chExt cx="941388" cy="1106488"/>
          </a:xfrm>
        </p:grpSpPr>
        <p:sp>
          <p:nvSpPr>
            <p:cNvPr id="30" name="Freeform 167"/>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1" name="Freeform 168"/>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2" name="Freeform 170"/>
            <p:cNvSpPr>
              <a:spLocks/>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grpSp>
      <p:grpSp>
        <p:nvGrpSpPr>
          <p:cNvPr id="33" name="组合 32"/>
          <p:cNvGrpSpPr/>
          <p:nvPr/>
        </p:nvGrpSpPr>
        <p:grpSpPr>
          <a:xfrm>
            <a:off x="10407920" y="3318284"/>
            <a:ext cx="1618853" cy="1460131"/>
            <a:chOff x="6072188" y="1752600"/>
            <a:chExt cx="982663" cy="842963"/>
          </a:xfrm>
        </p:grpSpPr>
        <p:sp>
          <p:nvSpPr>
            <p:cNvPr id="34" name="Freeform 124"/>
            <p:cNvSpPr>
              <a:spLocks noEditPoints="1"/>
            </p:cNvSpPr>
            <p:nvPr/>
          </p:nvSpPr>
          <p:spPr bwMode="auto">
            <a:xfrm>
              <a:off x="6553201" y="2081213"/>
              <a:ext cx="398463" cy="185738"/>
            </a:xfrm>
            <a:custGeom>
              <a:avLst/>
              <a:gdLst/>
              <a:ahLst/>
              <a:cxnLst>
                <a:cxn ang="0">
                  <a:pos x="733" y="155"/>
                </a:cxn>
                <a:cxn ang="0">
                  <a:pos x="635" y="216"/>
                </a:cxn>
                <a:cxn ang="0">
                  <a:pos x="475" y="305"/>
                </a:cxn>
                <a:cxn ang="0">
                  <a:pos x="398" y="351"/>
                </a:cxn>
                <a:cxn ang="0">
                  <a:pos x="349" y="338"/>
                </a:cxn>
                <a:cxn ang="0">
                  <a:pos x="185" y="273"/>
                </a:cxn>
                <a:cxn ang="0">
                  <a:pos x="73" y="218"/>
                </a:cxn>
                <a:cxn ang="0">
                  <a:pos x="3" y="177"/>
                </a:cxn>
                <a:cxn ang="0">
                  <a:pos x="20" y="142"/>
                </a:cxn>
                <a:cxn ang="0">
                  <a:pos x="221" y="49"/>
                </a:cxn>
                <a:cxn ang="0">
                  <a:pos x="364" y="1"/>
                </a:cxn>
                <a:cxn ang="0">
                  <a:pos x="400" y="5"/>
                </a:cxn>
                <a:cxn ang="0">
                  <a:pos x="419" y="4"/>
                </a:cxn>
                <a:cxn ang="0">
                  <a:pos x="479" y="33"/>
                </a:cxn>
                <a:cxn ang="0">
                  <a:pos x="651" y="81"/>
                </a:cxn>
                <a:cxn ang="0">
                  <a:pos x="750" y="129"/>
                </a:cxn>
                <a:cxn ang="0">
                  <a:pos x="440" y="308"/>
                </a:cxn>
                <a:cxn ang="0">
                  <a:pos x="634" y="200"/>
                </a:cxn>
                <a:cxn ang="0">
                  <a:pos x="726" y="138"/>
                </a:cxn>
                <a:cxn ang="0">
                  <a:pos x="675" y="149"/>
                </a:cxn>
                <a:cxn ang="0">
                  <a:pos x="363" y="327"/>
                </a:cxn>
                <a:cxn ang="0">
                  <a:pos x="422" y="321"/>
                </a:cxn>
                <a:cxn ang="0">
                  <a:pos x="581" y="95"/>
                </a:cxn>
                <a:cxn ang="0">
                  <a:pos x="471" y="165"/>
                </a:cxn>
                <a:cxn ang="0">
                  <a:pos x="349" y="235"/>
                </a:cxn>
                <a:cxn ang="0">
                  <a:pos x="281" y="274"/>
                </a:cxn>
                <a:cxn ang="0">
                  <a:pos x="272" y="286"/>
                </a:cxn>
                <a:cxn ang="0">
                  <a:pos x="301" y="297"/>
                </a:cxn>
                <a:cxn ang="0">
                  <a:pos x="347" y="319"/>
                </a:cxn>
                <a:cxn ang="0">
                  <a:pos x="406" y="282"/>
                </a:cxn>
                <a:cxn ang="0">
                  <a:pos x="612" y="166"/>
                </a:cxn>
                <a:cxn ang="0">
                  <a:pos x="701" y="114"/>
                </a:cxn>
                <a:cxn ang="0">
                  <a:pos x="613" y="87"/>
                </a:cxn>
                <a:cxn ang="0">
                  <a:pos x="440" y="96"/>
                </a:cxn>
                <a:cxn ang="0">
                  <a:pos x="304" y="162"/>
                </a:cxn>
                <a:cxn ang="0">
                  <a:pos x="186" y="255"/>
                </a:cxn>
                <a:cxn ang="0">
                  <a:pos x="251" y="274"/>
                </a:cxn>
                <a:cxn ang="0">
                  <a:pos x="500" y="131"/>
                </a:cxn>
                <a:cxn ang="0">
                  <a:pos x="503" y="58"/>
                </a:cxn>
                <a:cxn ang="0">
                  <a:pos x="292" y="79"/>
                </a:cxn>
                <a:cxn ang="0">
                  <a:pos x="190" y="123"/>
                </a:cxn>
                <a:cxn ang="0">
                  <a:pos x="72" y="198"/>
                </a:cxn>
                <a:cxn ang="0">
                  <a:pos x="146" y="235"/>
                </a:cxn>
                <a:cxn ang="0">
                  <a:pos x="349" y="126"/>
                </a:cxn>
                <a:cxn ang="0">
                  <a:pos x="468" y="65"/>
                </a:cxn>
                <a:cxn ang="0">
                  <a:pos x="462" y="45"/>
                </a:cxn>
                <a:cxn ang="0">
                  <a:pos x="293" y="41"/>
                </a:cxn>
                <a:cxn ang="0">
                  <a:pos x="255" y="52"/>
                </a:cxn>
                <a:cxn ang="0">
                  <a:pos x="153" y="92"/>
                </a:cxn>
                <a:cxn ang="0">
                  <a:pos x="96" y="122"/>
                </a:cxn>
                <a:cxn ang="0">
                  <a:pos x="34" y="152"/>
                </a:cxn>
                <a:cxn ang="0">
                  <a:pos x="36" y="178"/>
                </a:cxn>
                <a:cxn ang="0">
                  <a:pos x="225" y="89"/>
                </a:cxn>
                <a:cxn ang="0">
                  <a:pos x="383" y="18"/>
                </a:cxn>
                <a:cxn ang="0">
                  <a:pos x="307" y="38"/>
                </a:cxn>
              </a:cxnLst>
              <a:rect l="0" t="0" r="r" b="b"/>
              <a:pathLst>
                <a:path w="751" h="353">
                  <a:moveTo>
                    <a:pt x="749" y="152"/>
                  </a:moveTo>
                  <a:lnTo>
                    <a:pt x="749" y="152"/>
                  </a:lnTo>
                  <a:lnTo>
                    <a:pt x="744" y="154"/>
                  </a:lnTo>
                  <a:lnTo>
                    <a:pt x="741" y="156"/>
                  </a:lnTo>
                  <a:lnTo>
                    <a:pt x="737" y="156"/>
                  </a:lnTo>
                  <a:lnTo>
                    <a:pt x="733" y="155"/>
                  </a:lnTo>
                  <a:lnTo>
                    <a:pt x="733" y="155"/>
                  </a:lnTo>
                  <a:lnTo>
                    <a:pt x="723" y="165"/>
                  </a:lnTo>
                  <a:lnTo>
                    <a:pt x="712" y="172"/>
                  </a:lnTo>
                  <a:lnTo>
                    <a:pt x="699" y="180"/>
                  </a:lnTo>
                  <a:lnTo>
                    <a:pt x="687" y="187"/>
                  </a:lnTo>
                  <a:lnTo>
                    <a:pt x="661" y="201"/>
                  </a:lnTo>
                  <a:lnTo>
                    <a:pt x="635" y="216"/>
                  </a:lnTo>
                  <a:lnTo>
                    <a:pt x="635" y="216"/>
                  </a:lnTo>
                  <a:lnTo>
                    <a:pt x="615" y="227"/>
                  </a:lnTo>
                  <a:lnTo>
                    <a:pt x="596" y="237"/>
                  </a:lnTo>
                  <a:lnTo>
                    <a:pt x="555" y="259"/>
                  </a:lnTo>
                  <a:lnTo>
                    <a:pt x="515" y="280"/>
                  </a:lnTo>
                  <a:lnTo>
                    <a:pt x="494" y="292"/>
                  </a:lnTo>
                  <a:lnTo>
                    <a:pt x="475" y="305"/>
                  </a:lnTo>
                  <a:lnTo>
                    <a:pt x="475" y="305"/>
                  </a:lnTo>
                  <a:lnTo>
                    <a:pt x="458" y="317"/>
                  </a:lnTo>
                  <a:lnTo>
                    <a:pt x="438" y="329"/>
                  </a:lnTo>
                  <a:lnTo>
                    <a:pt x="438" y="329"/>
                  </a:lnTo>
                  <a:lnTo>
                    <a:pt x="424" y="338"/>
                  </a:lnTo>
                  <a:lnTo>
                    <a:pt x="411" y="346"/>
                  </a:lnTo>
                  <a:lnTo>
                    <a:pt x="405" y="349"/>
                  </a:lnTo>
                  <a:lnTo>
                    <a:pt x="398" y="351"/>
                  </a:lnTo>
                  <a:lnTo>
                    <a:pt x="393" y="353"/>
                  </a:lnTo>
                  <a:lnTo>
                    <a:pt x="388" y="353"/>
                  </a:lnTo>
                  <a:lnTo>
                    <a:pt x="388" y="353"/>
                  </a:lnTo>
                  <a:lnTo>
                    <a:pt x="378" y="351"/>
                  </a:lnTo>
                  <a:lnTo>
                    <a:pt x="368" y="347"/>
                  </a:lnTo>
                  <a:lnTo>
                    <a:pt x="358" y="343"/>
                  </a:lnTo>
                  <a:lnTo>
                    <a:pt x="349" y="338"/>
                  </a:lnTo>
                  <a:lnTo>
                    <a:pt x="330" y="328"/>
                  </a:lnTo>
                  <a:lnTo>
                    <a:pt x="320" y="323"/>
                  </a:lnTo>
                  <a:lnTo>
                    <a:pt x="309" y="319"/>
                  </a:lnTo>
                  <a:lnTo>
                    <a:pt x="309" y="319"/>
                  </a:lnTo>
                  <a:lnTo>
                    <a:pt x="260" y="301"/>
                  </a:lnTo>
                  <a:lnTo>
                    <a:pt x="210" y="282"/>
                  </a:lnTo>
                  <a:lnTo>
                    <a:pt x="185" y="273"/>
                  </a:lnTo>
                  <a:lnTo>
                    <a:pt x="160" y="261"/>
                  </a:lnTo>
                  <a:lnTo>
                    <a:pt x="138" y="249"/>
                  </a:lnTo>
                  <a:lnTo>
                    <a:pt x="115" y="235"/>
                  </a:lnTo>
                  <a:lnTo>
                    <a:pt x="115" y="235"/>
                  </a:lnTo>
                  <a:lnTo>
                    <a:pt x="104" y="231"/>
                  </a:lnTo>
                  <a:lnTo>
                    <a:pt x="93" y="228"/>
                  </a:lnTo>
                  <a:lnTo>
                    <a:pt x="73" y="218"/>
                  </a:lnTo>
                  <a:lnTo>
                    <a:pt x="54" y="207"/>
                  </a:lnTo>
                  <a:lnTo>
                    <a:pt x="36" y="195"/>
                  </a:lnTo>
                  <a:lnTo>
                    <a:pt x="36" y="195"/>
                  </a:lnTo>
                  <a:lnTo>
                    <a:pt x="20" y="189"/>
                  </a:lnTo>
                  <a:lnTo>
                    <a:pt x="14" y="186"/>
                  </a:lnTo>
                  <a:lnTo>
                    <a:pt x="8" y="182"/>
                  </a:lnTo>
                  <a:lnTo>
                    <a:pt x="3" y="177"/>
                  </a:lnTo>
                  <a:lnTo>
                    <a:pt x="1" y="173"/>
                  </a:lnTo>
                  <a:lnTo>
                    <a:pt x="0" y="167"/>
                  </a:lnTo>
                  <a:lnTo>
                    <a:pt x="2" y="160"/>
                  </a:lnTo>
                  <a:lnTo>
                    <a:pt x="2" y="160"/>
                  </a:lnTo>
                  <a:lnTo>
                    <a:pt x="6" y="154"/>
                  </a:lnTo>
                  <a:lnTo>
                    <a:pt x="13" y="147"/>
                  </a:lnTo>
                  <a:lnTo>
                    <a:pt x="20" y="142"/>
                  </a:lnTo>
                  <a:lnTo>
                    <a:pt x="29" y="136"/>
                  </a:lnTo>
                  <a:lnTo>
                    <a:pt x="47" y="126"/>
                  </a:lnTo>
                  <a:lnTo>
                    <a:pt x="63" y="117"/>
                  </a:lnTo>
                  <a:lnTo>
                    <a:pt x="63" y="117"/>
                  </a:lnTo>
                  <a:lnTo>
                    <a:pt x="124" y="90"/>
                  </a:lnTo>
                  <a:lnTo>
                    <a:pt x="188" y="62"/>
                  </a:lnTo>
                  <a:lnTo>
                    <a:pt x="221" y="49"/>
                  </a:lnTo>
                  <a:lnTo>
                    <a:pt x="255" y="36"/>
                  </a:lnTo>
                  <a:lnTo>
                    <a:pt x="289" y="24"/>
                  </a:lnTo>
                  <a:lnTo>
                    <a:pt x="322" y="13"/>
                  </a:lnTo>
                  <a:lnTo>
                    <a:pt x="322" y="13"/>
                  </a:lnTo>
                  <a:lnTo>
                    <a:pt x="340" y="7"/>
                  </a:lnTo>
                  <a:lnTo>
                    <a:pt x="356" y="3"/>
                  </a:lnTo>
                  <a:lnTo>
                    <a:pt x="364" y="1"/>
                  </a:lnTo>
                  <a:lnTo>
                    <a:pt x="371" y="0"/>
                  </a:lnTo>
                  <a:lnTo>
                    <a:pt x="380" y="0"/>
                  </a:lnTo>
                  <a:lnTo>
                    <a:pt x="390" y="1"/>
                  </a:lnTo>
                  <a:lnTo>
                    <a:pt x="390" y="1"/>
                  </a:lnTo>
                  <a:lnTo>
                    <a:pt x="394" y="2"/>
                  </a:lnTo>
                  <a:lnTo>
                    <a:pt x="397" y="3"/>
                  </a:lnTo>
                  <a:lnTo>
                    <a:pt x="400" y="5"/>
                  </a:lnTo>
                  <a:lnTo>
                    <a:pt x="403" y="6"/>
                  </a:lnTo>
                  <a:lnTo>
                    <a:pt x="403" y="6"/>
                  </a:lnTo>
                  <a:lnTo>
                    <a:pt x="409" y="6"/>
                  </a:lnTo>
                  <a:lnTo>
                    <a:pt x="413" y="5"/>
                  </a:lnTo>
                  <a:lnTo>
                    <a:pt x="417" y="4"/>
                  </a:lnTo>
                  <a:lnTo>
                    <a:pt x="419" y="4"/>
                  </a:lnTo>
                  <a:lnTo>
                    <a:pt x="419" y="4"/>
                  </a:lnTo>
                  <a:lnTo>
                    <a:pt x="422" y="5"/>
                  </a:lnTo>
                  <a:lnTo>
                    <a:pt x="422" y="6"/>
                  </a:lnTo>
                  <a:lnTo>
                    <a:pt x="422" y="6"/>
                  </a:lnTo>
                  <a:lnTo>
                    <a:pt x="436" y="14"/>
                  </a:lnTo>
                  <a:lnTo>
                    <a:pt x="449" y="21"/>
                  </a:lnTo>
                  <a:lnTo>
                    <a:pt x="464" y="28"/>
                  </a:lnTo>
                  <a:lnTo>
                    <a:pt x="479" y="33"/>
                  </a:lnTo>
                  <a:lnTo>
                    <a:pt x="509" y="43"/>
                  </a:lnTo>
                  <a:lnTo>
                    <a:pt x="540" y="52"/>
                  </a:lnTo>
                  <a:lnTo>
                    <a:pt x="540" y="52"/>
                  </a:lnTo>
                  <a:lnTo>
                    <a:pt x="570" y="61"/>
                  </a:lnTo>
                  <a:lnTo>
                    <a:pt x="599" y="68"/>
                  </a:lnTo>
                  <a:lnTo>
                    <a:pt x="599" y="68"/>
                  </a:lnTo>
                  <a:lnTo>
                    <a:pt x="651" y="81"/>
                  </a:lnTo>
                  <a:lnTo>
                    <a:pt x="697" y="95"/>
                  </a:lnTo>
                  <a:lnTo>
                    <a:pt x="697" y="95"/>
                  </a:lnTo>
                  <a:lnTo>
                    <a:pt x="721" y="102"/>
                  </a:lnTo>
                  <a:lnTo>
                    <a:pt x="742" y="111"/>
                  </a:lnTo>
                  <a:lnTo>
                    <a:pt x="742" y="111"/>
                  </a:lnTo>
                  <a:lnTo>
                    <a:pt x="746" y="120"/>
                  </a:lnTo>
                  <a:lnTo>
                    <a:pt x="750" y="129"/>
                  </a:lnTo>
                  <a:lnTo>
                    <a:pt x="751" y="135"/>
                  </a:lnTo>
                  <a:lnTo>
                    <a:pt x="751" y="140"/>
                  </a:lnTo>
                  <a:lnTo>
                    <a:pt x="751" y="145"/>
                  </a:lnTo>
                  <a:lnTo>
                    <a:pt x="749" y="152"/>
                  </a:lnTo>
                  <a:lnTo>
                    <a:pt x="749" y="152"/>
                  </a:lnTo>
                  <a:close/>
                  <a:moveTo>
                    <a:pt x="440" y="308"/>
                  </a:moveTo>
                  <a:lnTo>
                    <a:pt x="440" y="308"/>
                  </a:lnTo>
                  <a:lnTo>
                    <a:pt x="459" y="295"/>
                  </a:lnTo>
                  <a:lnTo>
                    <a:pt x="479" y="283"/>
                  </a:lnTo>
                  <a:lnTo>
                    <a:pt x="521" y="261"/>
                  </a:lnTo>
                  <a:lnTo>
                    <a:pt x="563" y="238"/>
                  </a:lnTo>
                  <a:lnTo>
                    <a:pt x="605" y="216"/>
                  </a:lnTo>
                  <a:lnTo>
                    <a:pt x="605" y="216"/>
                  </a:lnTo>
                  <a:lnTo>
                    <a:pt x="634" y="200"/>
                  </a:lnTo>
                  <a:lnTo>
                    <a:pt x="668" y="181"/>
                  </a:lnTo>
                  <a:lnTo>
                    <a:pt x="685" y="171"/>
                  </a:lnTo>
                  <a:lnTo>
                    <a:pt x="700" y="160"/>
                  </a:lnTo>
                  <a:lnTo>
                    <a:pt x="714" y="151"/>
                  </a:lnTo>
                  <a:lnTo>
                    <a:pt x="724" y="141"/>
                  </a:lnTo>
                  <a:lnTo>
                    <a:pt x="724" y="141"/>
                  </a:lnTo>
                  <a:lnTo>
                    <a:pt x="726" y="138"/>
                  </a:lnTo>
                  <a:lnTo>
                    <a:pt x="728" y="131"/>
                  </a:lnTo>
                  <a:lnTo>
                    <a:pt x="728" y="128"/>
                  </a:lnTo>
                  <a:lnTo>
                    <a:pt x="726" y="126"/>
                  </a:lnTo>
                  <a:lnTo>
                    <a:pt x="724" y="123"/>
                  </a:lnTo>
                  <a:lnTo>
                    <a:pt x="718" y="122"/>
                  </a:lnTo>
                  <a:lnTo>
                    <a:pt x="718" y="122"/>
                  </a:lnTo>
                  <a:lnTo>
                    <a:pt x="675" y="149"/>
                  </a:lnTo>
                  <a:lnTo>
                    <a:pt x="630" y="173"/>
                  </a:lnTo>
                  <a:lnTo>
                    <a:pt x="539" y="223"/>
                  </a:lnTo>
                  <a:lnTo>
                    <a:pt x="494" y="248"/>
                  </a:lnTo>
                  <a:lnTo>
                    <a:pt x="449" y="274"/>
                  </a:lnTo>
                  <a:lnTo>
                    <a:pt x="406" y="301"/>
                  </a:lnTo>
                  <a:lnTo>
                    <a:pt x="363" y="327"/>
                  </a:lnTo>
                  <a:lnTo>
                    <a:pt x="363" y="327"/>
                  </a:lnTo>
                  <a:lnTo>
                    <a:pt x="368" y="331"/>
                  </a:lnTo>
                  <a:lnTo>
                    <a:pt x="373" y="332"/>
                  </a:lnTo>
                  <a:lnTo>
                    <a:pt x="383" y="334"/>
                  </a:lnTo>
                  <a:lnTo>
                    <a:pt x="393" y="333"/>
                  </a:lnTo>
                  <a:lnTo>
                    <a:pt x="403" y="331"/>
                  </a:lnTo>
                  <a:lnTo>
                    <a:pt x="413" y="326"/>
                  </a:lnTo>
                  <a:lnTo>
                    <a:pt x="422" y="321"/>
                  </a:lnTo>
                  <a:lnTo>
                    <a:pt x="431" y="314"/>
                  </a:lnTo>
                  <a:lnTo>
                    <a:pt x="440" y="308"/>
                  </a:lnTo>
                  <a:lnTo>
                    <a:pt x="440" y="308"/>
                  </a:lnTo>
                  <a:close/>
                  <a:moveTo>
                    <a:pt x="602" y="87"/>
                  </a:moveTo>
                  <a:lnTo>
                    <a:pt x="602" y="87"/>
                  </a:lnTo>
                  <a:lnTo>
                    <a:pt x="592" y="90"/>
                  </a:lnTo>
                  <a:lnTo>
                    <a:pt x="581" y="95"/>
                  </a:lnTo>
                  <a:lnTo>
                    <a:pt x="570" y="101"/>
                  </a:lnTo>
                  <a:lnTo>
                    <a:pt x="561" y="109"/>
                  </a:lnTo>
                  <a:lnTo>
                    <a:pt x="540" y="125"/>
                  </a:lnTo>
                  <a:lnTo>
                    <a:pt x="531" y="131"/>
                  </a:lnTo>
                  <a:lnTo>
                    <a:pt x="521" y="138"/>
                  </a:lnTo>
                  <a:lnTo>
                    <a:pt x="521" y="138"/>
                  </a:lnTo>
                  <a:lnTo>
                    <a:pt x="471" y="165"/>
                  </a:lnTo>
                  <a:lnTo>
                    <a:pt x="419" y="190"/>
                  </a:lnTo>
                  <a:lnTo>
                    <a:pt x="419" y="190"/>
                  </a:lnTo>
                  <a:lnTo>
                    <a:pt x="401" y="201"/>
                  </a:lnTo>
                  <a:lnTo>
                    <a:pt x="384" y="213"/>
                  </a:lnTo>
                  <a:lnTo>
                    <a:pt x="367" y="225"/>
                  </a:lnTo>
                  <a:lnTo>
                    <a:pt x="349" y="235"/>
                  </a:lnTo>
                  <a:lnTo>
                    <a:pt x="349" y="235"/>
                  </a:lnTo>
                  <a:lnTo>
                    <a:pt x="332" y="244"/>
                  </a:lnTo>
                  <a:lnTo>
                    <a:pt x="316" y="252"/>
                  </a:lnTo>
                  <a:lnTo>
                    <a:pt x="301" y="261"/>
                  </a:lnTo>
                  <a:lnTo>
                    <a:pt x="293" y="266"/>
                  </a:lnTo>
                  <a:lnTo>
                    <a:pt x="287" y="273"/>
                  </a:lnTo>
                  <a:lnTo>
                    <a:pt x="287" y="273"/>
                  </a:lnTo>
                  <a:lnTo>
                    <a:pt x="281" y="274"/>
                  </a:lnTo>
                  <a:lnTo>
                    <a:pt x="276" y="275"/>
                  </a:lnTo>
                  <a:lnTo>
                    <a:pt x="274" y="276"/>
                  </a:lnTo>
                  <a:lnTo>
                    <a:pt x="272" y="277"/>
                  </a:lnTo>
                  <a:lnTo>
                    <a:pt x="271" y="279"/>
                  </a:lnTo>
                  <a:lnTo>
                    <a:pt x="271" y="281"/>
                  </a:lnTo>
                  <a:lnTo>
                    <a:pt x="271" y="281"/>
                  </a:lnTo>
                  <a:lnTo>
                    <a:pt x="272" y="286"/>
                  </a:lnTo>
                  <a:lnTo>
                    <a:pt x="274" y="288"/>
                  </a:lnTo>
                  <a:lnTo>
                    <a:pt x="276" y="290"/>
                  </a:lnTo>
                  <a:lnTo>
                    <a:pt x="279" y="291"/>
                  </a:lnTo>
                  <a:lnTo>
                    <a:pt x="287" y="292"/>
                  </a:lnTo>
                  <a:lnTo>
                    <a:pt x="294" y="294"/>
                  </a:lnTo>
                  <a:lnTo>
                    <a:pt x="294" y="294"/>
                  </a:lnTo>
                  <a:lnTo>
                    <a:pt x="301" y="297"/>
                  </a:lnTo>
                  <a:lnTo>
                    <a:pt x="307" y="301"/>
                  </a:lnTo>
                  <a:lnTo>
                    <a:pt x="320" y="309"/>
                  </a:lnTo>
                  <a:lnTo>
                    <a:pt x="327" y="313"/>
                  </a:lnTo>
                  <a:lnTo>
                    <a:pt x="334" y="317"/>
                  </a:lnTo>
                  <a:lnTo>
                    <a:pt x="340" y="319"/>
                  </a:lnTo>
                  <a:lnTo>
                    <a:pt x="347" y="319"/>
                  </a:lnTo>
                  <a:lnTo>
                    <a:pt x="347" y="319"/>
                  </a:lnTo>
                  <a:lnTo>
                    <a:pt x="351" y="318"/>
                  </a:lnTo>
                  <a:lnTo>
                    <a:pt x="355" y="316"/>
                  </a:lnTo>
                  <a:lnTo>
                    <a:pt x="364" y="309"/>
                  </a:lnTo>
                  <a:lnTo>
                    <a:pt x="373" y="302"/>
                  </a:lnTo>
                  <a:lnTo>
                    <a:pt x="383" y="295"/>
                  </a:lnTo>
                  <a:lnTo>
                    <a:pt x="383" y="295"/>
                  </a:lnTo>
                  <a:lnTo>
                    <a:pt x="406" y="282"/>
                  </a:lnTo>
                  <a:lnTo>
                    <a:pt x="430" y="270"/>
                  </a:lnTo>
                  <a:lnTo>
                    <a:pt x="483" y="241"/>
                  </a:lnTo>
                  <a:lnTo>
                    <a:pt x="483" y="241"/>
                  </a:lnTo>
                  <a:lnTo>
                    <a:pt x="533" y="211"/>
                  </a:lnTo>
                  <a:lnTo>
                    <a:pt x="581" y="182"/>
                  </a:lnTo>
                  <a:lnTo>
                    <a:pt x="581" y="182"/>
                  </a:lnTo>
                  <a:lnTo>
                    <a:pt x="612" y="166"/>
                  </a:lnTo>
                  <a:lnTo>
                    <a:pt x="643" y="150"/>
                  </a:lnTo>
                  <a:lnTo>
                    <a:pt x="673" y="134"/>
                  </a:lnTo>
                  <a:lnTo>
                    <a:pt x="686" y="125"/>
                  </a:lnTo>
                  <a:lnTo>
                    <a:pt x="699" y="116"/>
                  </a:lnTo>
                  <a:lnTo>
                    <a:pt x="699" y="116"/>
                  </a:lnTo>
                  <a:lnTo>
                    <a:pt x="700" y="115"/>
                  </a:lnTo>
                  <a:lnTo>
                    <a:pt x="701" y="114"/>
                  </a:lnTo>
                  <a:lnTo>
                    <a:pt x="701" y="114"/>
                  </a:lnTo>
                  <a:lnTo>
                    <a:pt x="689" y="112"/>
                  </a:lnTo>
                  <a:lnTo>
                    <a:pt x="676" y="108"/>
                  </a:lnTo>
                  <a:lnTo>
                    <a:pt x="651" y="98"/>
                  </a:lnTo>
                  <a:lnTo>
                    <a:pt x="638" y="93"/>
                  </a:lnTo>
                  <a:lnTo>
                    <a:pt x="625" y="90"/>
                  </a:lnTo>
                  <a:lnTo>
                    <a:pt x="613" y="87"/>
                  </a:lnTo>
                  <a:lnTo>
                    <a:pt x="602" y="87"/>
                  </a:lnTo>
                  <a:lnTo>
                    <a:pt x="602" y="87"/>
                  </a:lnTo>
                  <a:close/>
                  <a:moveTo>
                    <a:pt x="503" y="58"/>
                  </a:moveTo>
                  <a:lnTo>
                    <a:pt x="503" y="58"/>
                  </a:lnTo>
                  <a:lnTo>
                    <a:pt x="483" y="71"/>
                  </a:lnTo>
                  <a:lnTo>
                    <a:pt x="461" y="84"/>
                  </a:lnTo>
                  <a:lnTo>
                    <a:pt x="440" y="96"/>
                  </a:lnTo>
                  <a:lnTo>
                    <a:pt x="417" y="109"/>
                  </a:lnTo>
                  <a:lnTo>
                    <a:pt x="395" y="120"/>
                  </a:lnTo>
                  <a:lnTo>
                    <a:pt x="371" y="130"/>
                  </a:lnTo>
                  <a:lnTo>
                    <a:pt x="347" y="141"/>
                  </a:lnTo>
                  <a:lnTo>
                    <a:pt x="322" y="150"/>
                  </a:lnTo>
                  <a:lnTo>
                    <a:pt x="322" y="150"/>
                  </a:lnTo>
                  <a:lnTo>
                    <a:pt x="304" y="162"/>
                  </a:lnTo>
                  <a:lnTo>
                    <a:pt x="284" y="174"/>
                  </a:lnTo>
                  <a:lnTo>
                    <a:pt x="244" y="198"/>
                  </a:lnTo>
                  <a:lnTo>
                    <a:pt x="203" y="220"/>
                  </a:lnTo>
                  <a:lnTo>
                    <a:pt x="183" y="232"/>
                  </a:lnTo>
                  <a:lnTo>
                    <a:pt x="164" y="244"/>
                  </a:lnTo>
                  <a:lnTo>
                    <a:pt x="164" y="244"/>
                  </a:lnTo>
                  <a:lnTo>
                    <a:pt x="186" y="255"/>
                  </a:lnTo>
                  <a:lnTo>
                    <a:pt x="207" y="265"/>
                  </a:lnTo>
                  <a:lnTo>
                    <a:pt x="231" y="275"/>
                  </a:lnTo>
                  <a:lnTo>
                    <a:pt x="255" y="283"/>
                  </a:lnTo>
                  <a:lnTo>
                    <a:pt x="255" y="283"/>
                  </a:lnTo>
                  <a:lnTo>
                    <a:pt x="254" y="279"/>
                  </a:lnTo>
                  <a:lnTo>
                    <a:pt x="252" y="277"/>
                  </a:lnTo>
                  <a:lnTo>
                    <a:pt x="251" y="274"/>
                  </a:lnTo>
                  <a:lnTo>
                    <a:pt x="252" y="271"/>
                  </a:lnTo>
                  <a:lnTo>
                    <a:pt x="252" y="271"/>
                  </a:lnTo>
                  <a:lnTo>
                    <a:pt x="294" y="247"/>
                  </a:lnTo>
                  <a:lnTo>
                    <a:pt x="335" y="225"/>
                  </a:lnTo>
                  <a:lnTo>
                    <a:pt x="418" y="178"/>
                  </a:lnTo>
                  <a:lnTo>
                    <a:pt x="460" y="156"/>
                  </a:lnTo>
                  <a:lnTo>
                    <a:pt x="500" y="131"/>
                  </a:lnTo>
                  <a:lnTo>
                    <a:pt x="539" y="107"/>
                  </a:lnTo>
                  <a:lnTo>
                    <a:pt x="578" y="81"/>
                  </a:lnTo>
                  <a:lnTo>
                    <a:pt x="578" y="81"/>
                  </a:lnTo>
                  <a:lnTo>
                    <a:pt x="560" y="77"/>
                  </a:lnTo>
                  <a:lnTo>
                    <a:pt x="540" y="70"/>
                  </a:lnTo>
                  <a:lnTo>
                    <a:pt x="503" y="58"/>
                  </a:lnTo>
                  <a:lnTo>
                    <a:pt x="503" y="58"/>
                  </a:lnTo>
                  <a:close/>
                  <a:moveTo>
                    <a:pt x="408" y="28"/>
                  </a:moveTo>
                  <a:lnTo>
                    <a:pt x="408" y="28"/>
                  </a:lnTo>
                  <a:lnTo>
                    <a:pt x="378" y="40"/>
                  </a:lnTo>
                  <a:lnTo>
                    <a:pt x="349" y="53"/>
                  </a:lnTo>
                  <a:lnTo>
                    <a:pt x="321" y="66"/>
                  </a:lnTo>
                  <a:lnTo>
                    <a:pt x="292" y="79"/>
                  </a:lnTo>
                  <a:lnTo>
                    <a:pt x="292" y="79"/>
                  </a:lnTo>
                  <a:lnTo>
                    <a:pt x="270" y="87"/>
                  </a:lnTo>
                  <a:lnTo>
                    <a:pt x="248" y="95"/>
                  </a:lnTo>
                  <a:lnTo>
                    <a:pt x="226" y="104"/>
                  </a:lnTo>
                  <a:lnTo>
                    <a:pt x="204" y="112"/>
                  </a:lnTo>
                  <a:lnTo>
                    <a:pt x="204" y="112"/>
                  </a:lnTo>
                  <a:lnTo>
                    <a:pt x="198" y="117"/>
                  </a:lnTo>
                  <a:lnTo>
                    <a:pt x="190" y="123"/>
                  </a:lnTo>
                  <a:lnTo>
                    <a:pt x="184" y="128"/>
                  </a:lnTo>
                  <a:lnTo>
                    <a:pt x="176" y="132"/>
                  </a:lnTo>
                  <a:lnTo>
                    <a:pt x="176" y="132"/>
                  </a:lnTo>
                  <a:lnTo>
                    <a:pt x="119" y="161"/>
                  </a:lnTo>
                  <a:lnTo>
                    <a:pt x="63" y="190"/>
                  </a:lnTo>
                  <a:lnTo>
                    <a:pt x="63" y="190"/>
                  </a:lnTo>
                  <a:lnTo>
                    <a:pt x="72" y="198"/>
                  </a:lnTo>
                  <a:lnTo>
                    <a:pt x="81" y="204"/>
                  </a:lnTo>
                  <a:lnTo>
                    <a:pt x="92" y="210"/>
                  </a:lnTo>
                  <a:lnTo>
                    <a:pt x="103" y="215"/>
                  </a:lnTo>
                  <a:lnTo>
                    <a:pt x="125" y="225"/>
                  </a:lnTo>
                  <a:lnTo>
                    <a:pt x="136" y="230"/>
                  </a:lnTo>
                  <a:lnTo>
                    <a:pt x="146" y="235"/>
                  </a:lnTo>
                  <a:lnTo>
                    <a:pt x="146" y="235"/>
                  </a:lnTo>
                  <a:lnTo>
                    <a:pt x="173" y="221"/>
                  </a:lnTo>
                  <a:lnTo>
                    <a:pt x="200" y="206"/>
                  </a:lnTo>
                  <a:lnTo>
                    <a:pt x="252" y="174"/>
                  </a:lnTo>
                  <a:lnTo>
                    <a:pt x="279" y="159"/>
                  </a:lnTo>
                  <a:lnTo>
                    <a:pt x="306" y="144"/>
                  </a:lnTo>
                  <a:lnTo>
                    <a:pt x="334" y="132"/>
                  </a:lnTo>
                  <a:lnTo>
                    <a:pt x="349" y="126"/>
                  </a:lnTo>
                  <a:lnTo>
                    <a:pt x="363" y="122"/>
                  </a:lnTo>
                  <a:lnTo>
                    <a:pt x="363" y="122"/>
                  </a:lnTo>
                  <a:lnTo>
                    <a:pt x="378" y="113"/>
                  </a:lnTo>
                  <a:lnTo>
                    <a:pt x="393" y="105"/>
                  </a:lnTo>
                  <a:lnTo>
                    <a:pt x="423" y="89"/>
                  </a:lnTo>
                  <a:lnTo>
                    <a:pt x="454" y="72"/>
                  </a:lnTo>
                  <a:lnTo>
                    <a:pt x="468" y="65"/>
                  </a:lnTo>
                  <a:lnTo>
                    <a:pt x="483" y="55"/>
                  </a:lnTo>
                  <a:lnTo>
                    <a:pt x="483" y="55"/>
                  </a:lnTo>
                  <a:lnTo>
                    <a:pt x="484" y="53"/>
                  </a:lnTo>
                  <a:lnTo>
                    <a:pt x="484" y="52"/>
                  </a:lnTo>
                  <a:lnTo>
                    <a:pt x="484" y="50"/>
                  </a:lnTo>
                  <a:lnTo>
                    <a:pt x="484" y="50"/>
                  </a:lnTo>
                  <a:lnTo>
                    <a:pt x="462" y="45"/>
                  </a:lnTo>
                  <a:lnTo>
                    <a:pt x="444" y="39"/>
                  </a:lnTo>
                  <a:lnTo>
                    <a:pt x="426" y="33"/>
                  </a:lnTo>
                  <a:lnTo>
                    <a:pt x="408" y="28"/>
                  </a:lnTo>
                  <a:lnTo>
                    <a:pt x="408" y="28"/>
                  </a:lnTo>
                  <a:close/>
                  <a:moveTo>
                    <a:pt x="295" y="41"/>
                  </a:moveTo>
                  <a:lnTo>
                    <a:pt x="295" y="41"/>
                  </a:lnTo>
                  <a:lnTo>
                    <a:pt x="293" y="41"/>
                  </a:lnTo>
                  <a:lnTo>
                    <a:pt x="291" y="40"/>
                  </a:lnTo>
                  <a:lnTo>
                    <a:pt x="287" y="39"/>
                  </a:lnTo>
                  <a:lnTo>
                    <a:pt x="287" y="39"/>
                  </a:lnTo>
                  <a:lnTo>
                    <a:pt x="279" y="41"/>
                  </a:lnTo>
                  <a:lnTo>
                    <a:pt x="272" y="45"/>
                  </a:lnTo>
                  <a:lnTo>
                    <a:pt x="255" y="52"/>
                  </a:lnTo>
                  <a:lnTo>
                    <a:pt x="255" y="52"/>
                  </a:lnTo>
                  <a:lnTo>
                    <a:pt x="232" y="61"/>
                  </a:lnTo>
                  <a:lnTo>
                    <a:pt x="212" y="69"/>
                  </a:lnTo>
                  <a:lnTo>
                    <a:pt x="193" y="78"/>
                  </a:lnTo>
                  <a:lnTo>
                    <a:pt x="173" y="85"/>
                  </a:lnTo>
                  <a:lnTo>
                    <a:pt x="173" y="85"/>
                  </a:lnTo>
                  <a:lnTo>
                    <a:pt x="163" y="89"/>
                  </a:lnTo>
                  <a:lnTo>
                    <a:pt x="153" y="92"/>
                  </a:lnTo>
                  <a:lnTo>
                    <a:pt x="143" y="95"/>
                  </a:lnTo>
                  <a:lnTo>
                    <a:pt x="134" y="98"/>
                  </a:lnTo>
                  <a:lnTo>
                    <a:pt x="134" y="98"/>
                  </a:lnTo>
                  <a:lnTo>
                    <a:pt x="124" y="104"/>
                  </a:lnTo>
                  <a:lnTo>
                    <a:pt x="114" y="110"/>
                  </a:lnTo>
                  <a:lnTo>
                    <a:pt x="106" y="116"/>
                  </a:lnTo>
                  <a:lnTo>
                    <a:pt x="96" y="122"/>
                  </a:lnTo>
                  <a:lnTo>
                    <a:pt x="96" y="122"/>
                  </a:lnTo>
                  <a:lnTo>
                    <a:pt x="72" y="132"/>
                  </a:lnTo>
                  <a:lnTo>
                    <a:pt x="60" y="139"/>
                  </a:lnTo>
                  <a:lnTo>
                    <a:pt x="50" y="144"/>
                  </a:lnTo>
                  <a:lnTo>
                    <a:pt x="50" y="144"/>
                  </a:lnTo>
                  <a:lnTo>
                    <a:pt x="43" y="149"/>
                  </a:lnTo>
                  <a:lnTo>
                    <a:pt x="34" y="152"/>
                  </a:lnTo>
                  <a:lnTo>
                    <a:pt x="28" y="156"/>
                  </a:lnTo>
                  <a:lnTo>
                    <a:pt x="24" y="158"/>
                  </a:lnTo>
                  <a:lnTo>
                    <a:pt x="21" y="162"/>
                  </a:lnTo>
                  <a:lnTo>
                    <a:pt x="21" y="162"/>
                  </a:lnTo>
                  <a:lnTo>
                    <a:pt x="25" y="169"/>
                  </a:lnTo>
                  <a:lnTo>
                    <a:pt x="30" y="174"/>
                  </a:lnTo>
                  <a:lnTo>
                    <a:pt x="36" y="178"/>
                  </a:lnTo>
                  <a:lnTo>
                    <a:pt x="45" y="182"/>
                  </a:lnTo>
                  <a:lnTo>
                    <a:pt x="45" y="182"/>
                  </a:lnTo>
                  <a:lnTo>
                    <a:pt x="81" y="164"/>
                  </a:lnTo>
                  <a:lnTo>
                    <a:pt x="122" y="143"/>
                  </a:lnTo>
                  <a:lnTo>
                    <a:pt x="201" y="100"/>
                  </a:lnTo>
                  <a:lnTo>
                    <a:pt x="201" y="100"/>
                  </a:lnTo>
                  <a:lnTo>
                    <a:pt x="225" y="89"/>
                  </a:lnTo>
                  <a:lnTo>
                    <a:pt x="248" y="79"/>
                  </a:lnTo>
                  <a:lnTo>
                    <a:pt x="296" y="61"/>
                  </a:lnTo>
                  <a:lnTo>
                    <a:pt x="320" y="52"/>
                  </a:lnTo>
                  <a:lnTo>
                    <a:pt x="342" y="43"/>
                  </a:lnTo>
                  <a:lnTo>
                    <a:pt x="364" y="31"/>
                  </a:lnTo>
                  <a:lnTo>
                    <a:pt x="373" y="25"/>
                  </a:lnTo>
                  <a:lnTo>
                    <a:pt x="383" y="18"/>
                  </a:lnTo>
                  <a:lnTo>
                    <a:pt x="383" y="18"/>
                  </a:lnTo>
                  <a:lnTo>
                    <a:pt x="370" y="18"/>
                  </a:lnTo>
                  <a:lnTo>
                    <a:pt x="360" y="20"/>
                  </a:lnTo>
                  <a:lnTo>
                    <a:pt x="349" y="22"/>
                  </a:lnTo>
                  <a:lnTo>
                    <a:pt x="338" y="25"/>
                  </a:lnTo>
                  <a:lnTo>
                    <a:pt x="317" y="34"/>
                  </a:lnTo>
                  <a:lnTo>
                    <a:pt x="307" y="38"/>
                  </a:lnTo>
                  <a:lnTo>
                    <a:pt x="295" y="41"/>
                  </a:lnTo>
                  <a:lnTo>
                    <a:pt x="295" y="4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5" name="Freeform 125"/>
            <p:cNvSpPr>
              <a:spLocks/>
            </p:cNvSpPr>
            <p:nvPr/>
          </p:nvSpPr>
          <p:spPr bwMode="auto">
            <a:xfrm>
              <a:off x="6373813" y="2325688"/>
              <a:ext cx="15875" cy="19050"/>
            </a:xfrm>
            <a:custGeom>
              <a:avLst/>
              <a:gdLst/>
              <a:ahLst/>
              <a:cxnLst>
                <a:cxn ang="0">
                  <a:pos x="0" y="38"/>
                </a:cxn>
                <a:cxn ang="0">
                  <a:pos x="0" y="38"/>
                </a:cxn>
                <a:cxn ang="0">
                  <a:pos x="0" y="32"/>
                </a:cxn>
                <a:cxn ang="0">
                  <a:pos x="4" y="26"/>
                </a:cxn>
                <a:cxn ang="0">
                  <a:pos x="7" y="21"/>
                </a:cxn>
                <a:cxn ang="0">
                  <a:pos x="12" y="15"/>
                </a:cxn>
                <a:cxn ang="0">
                  <a:pos x="23" y="7"/>
                </a:cxn>
                <a:cxn ang="0">
                  <a:pos x="32" y="0"/>
                </a:cxn>
                <a:cxn ang="0">
                  <a:pos x="32" y="0"/>
                </a:cxn>
                <a:cxn ang="0">
                  <a:pos x="31" y="7"/>
                </a:cxn>
                <a:cxn ang="0">
                  <a:pos x="29" y="13"/>
                </a:cxn>
                <a:cxn ang="0">
                  <a:pos x="26" y="17"/>
                </a:cxn>
                <a:cxn ang="0">
                  <a:pos x="22" y="23"/>
                </a:cxn>
                <a:cxn ang="0">
                  <a:pos x="11" y="31"/>
                </a:cxn>
                <a:cxn ang="0">
                  <a:pos x="0" y="38"/>
                </a:cxn>
                <a:cxn ang="0">
                  <a:pos x="0" y="38"/>
                </a:cxn>
              </a:cxnLst>
              <a:rect l="0" t="0" r="r" b="b"/>
              <a:pathLst>
                <a:path w="32" h="38">
                  <a:moveTo>
                    <a:pt x="0" y="38"/>
                  </a:moveTo>
                  <a:lnTo>
                    <a:pt x="0" y="38"/>
                  </a:lnTo>
                  <a:lnTo>
                    <a:pt x="0" y="32"/>
                  </a:lnTo>
                  <a:lnTo>
                    <a:pt x="4" y="26"/>
                  </a:lnTo>
                  <a:lnTo>
                    <a:pt x="7" y="21"/>
                  </a:lnTo>
                  <a:lnTo>
                    <a:pt x="12" y="15"/>
                  </a:lnTo>
                  <a:lnTo>
                    <a:pt x="23" y="7"/>
                  </a:lnTo>
                  <a:lnTo>
                    <a:pt x="32" y="0"/>
                  </a:lnTo>
                  <a:lnTo>
                    <a:pt x="32" y="0"/>
                  </a:lnTo>
                  <a:lnTo>
                    <a:pt x="31" y="7"/>
                  </a:lnTo>
                  <a:lnTo>
                    <a:pt x="29" y="13"/>
                  </a:lnTo>
                  <a:lnTo>
                    <a:pt x="26" y="17"/>
                  </a:lnTo>
                  <a:lnTo>
                    <a:pt x="22" y="23"/>
                  </a:lnTo>
                  <a:lnTo>
                    <a:pt x="11" y="31"/>
                  </a:lnTo>
                  <a:lnTo>
                    <a:pt x="0" y="38"/>
                  </a:lnTo>
                  <a:lnTo>
                    <a:pt x="0" y="38"/>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6" name="Freeform 126"/>
            <p:cNvSpPr>
              <a:spLocks noEditPoints="1"/>
            </p:cNvSpPr>
            <p:nvPr/>
          </p:nvSpPr>
          <p:spPr bwMode="auto">
            <a:xfrm>
              <a:off x="6237288" y="2035175"/>
              <a:ext cx="817563" cy="560388"/>
            </a:xfrm>
            <a:custGeom>
              <a:avLst/>
              <a:gdLst/>
              <a:ahLst/>
              <a:cxnLst>
                <a:cxn ang="0">
                  <a:pos x="91" y="444"/>
                </a:cxn>
                <a:cxn ang="0">
                  <a:pos x="627" y="160"/>
                </a:cxn>
                <a:cxn ang="0">
                  <a:pos x="1233" y="59"/>
                </a:cxn>
                <a:cxn ang="0">
                  <a:pos x="1522" y="331"/>
                </a:cxn>
                <a:cxn ang="0">
                  <a:pos x="1023" y="693"/>
                </a:cxn>
                <a:cxn ang="0">
                  <a:pos x="734" y="978"/>
                </a:cxn>
                <a:cxn ang="0">
                  <a:pos x="458" y="947"/>
                </a:cxn>
                <a:cxn ang="0">
                  <a:pos x="44" y="670"/>
                </a:cxn>
                <a:cxn ang="0">
                  <a:pos x="1404" y="260"/>
                </a:cxn>
                <a:cxn ang="0">
                  <a:pos x="1033" y="662"/>
                </a:cxn>
                <a:cxn ang="0">
                  <a:pos x="1508" y="310"/>
                </a:cxn>
                <a:cxn ang="0">
                  <a:pos x="1513" y="172"/>
                </a:cxn>
                <a:cxn ang="0">
                  <a:pos x="1082" y="33"/>
                </a:cxn>
                <a:cxn ang="0">
                  <a:pos x="798" y="417"/>
                </a:cxn>
                <a:cxn ang="0">
                  <a:pos x="1519" y="172"/>
                </a:cxn>
                <a:cxn ang="0">
                  <a:pos x="873" y="810"/>
                </a:cxn>
                <a:cxn ang="0">
                  <a:pos x="836" y="624"/>
                </a:cxn>
                <a:cxn ang="0">
                  <a:pos x="854" y="662"/>
                </a:cxn>
                <a:cxn ang="0">
                  <a:pos x="782" y="603"/>
                </a:cxn>
                <a:cxn ang="0">
                  <a:pos x="705" y="720"/>
                </a:cxn>
                <a:cxn ang="0">
                  <a:pos x="828" y="779"/>
                </a:cxn>
                <a:cxn ang="0">
                  <a:pos x="601" y="867"/>
                </a:cxn>
                <a:cxn ang="0">
                  <a:pos x="545" y="584"/>
                </a:cxn>
                <a:cxn ang="0">
                  <a:pos x="556" y="690"/>
                </a:cxn>
                <a:cxn ang="0">
                  <a:pos x="697" y="704"/>
                </a:cxn>
                <a:cxn ang="0">
                  <a:pos x="601" y="702"/>
                </a:cxn>
                <a:cxn ang="0">
                  <a:pos x="537" y="841"/>
                </a:cxn>
                <a:cxn ang="0">
                  <a:pos x="664" y="775"/>
                </a:cxn>
                <a:cxn ang="0">
                  <a:pos x="589" y="877"/>
                </a:cxn>
                <a:cxn ang="0">
                  <a:pos x="488" y="818"/>
                </a:cxn>
                <a:cxn ang="0">
                  <a:pos x="326" y="777"/>
                </a:cxn>
                <a:cxn ang="0">
                  <a:pos x="227" y="667"/>
                </a:cxn>
                <a:cxn ang="0">
                  <a:pos x="119" y="605"/>
                </a:cxn>
                <a:cxn ang="0">
                  <a:pos x="626" y="1015"/>
                </a:cxn>
                <a:cxn ang="0">
                  <a:pos x="407" y="572"/>
                </a:cxn>
                <a:cxn ang="0">
                  <a:pos x="555" y="867"/>
                </a:cxn>
                <a:cxn ang="0">
                  <a:pos x="475" y="895"/>
                </a:cxn>
                <a:cxn ang="0">
                  <a:pos x="448" y="765"/>
                </a:cxn>
                <a:cxn ang="0">
                  <a:pos x="475" y="724"/>
                </a:cxn>
                <a:cxn ang="0">
                  <a:pos x="478" y="644"/>
                </a:cxn>
                <a:cxn ang="0">
                  <a:pos x="388" y="727"/>
                </a:cxn>
                <a:cxn ang="0">
                  <a:pos x="420" y="525"/>
                </a:cxn>
                <a:cxn ang="0">
                  <a:pos x="288" y="489"/>
                </a:cxn>
                <a:cxn ang="0">
                  <a:pos x="435" y="623"/>
                </a:cxn>
                <a:cxn ang="0">
                  <a:pos x="367" y="621"/>
                </a:cxn>
                <a:cxn ang="0">
                  <a:pos x="330" y="617"/>
                </a:cxn>
                <a:cxn ang="0">
                  <a:pos x="430" y="628"/>
                </a:cxn>
                <a:cxn ang="0">
                  <a:pos x="332" y="799"/>
                </a:cxn>
                <a:cxn ang="0">
                  <a:pos x="246" y="345"/>
                </a:cxn>
                <a:cxn ang="0">
                  <a:pos x="306" y="435"/>
                </a:cxn>
                <a:cxn ang="0">
                  <a:pos x="230" y="535"/>
                </a:cxn>
                <a:cxn ang="0">
                  <a:pos x="219" y="562"/>
                </a:cxn>
                <a:cxn ang="0">
                  <a:pos x="230" y="610"/>
                </a:cxn>
                <a:cxn ang="0">
                  <a:pos x="334" y="579"/>
                </a:cxn>
                <a:cxn ang="0">
                  <a:pos x="292" y="665"/>
                </a:cxn>
                <a:cxn ang="0">
                  <a:pos x="147" y="455"/>
                </a:cxn>
                <a:cxn ang="0">
                  <a:pos x="91" y="480"/>
                </a:cxn>
                <a:cxn ang="0">
                  <a:pos x="167" y="500"/>
                </a:cxn>
                <a:cxn ang="0">
                  <a:pos x="155" y="501"/>
                </a:cxn>
                <a:cxn ang="0">
                  <a:pos x="158" y="585"/>
                </a:cxn>
                <a:cxn ang="0">
                  <a:pos x="82" y="516"/>
                </a:cxn>
              </a:cxnLst>
              <a:rect l="0" t="0" r="r" b="b"/>
              <a:pathLst>
                <a:path w="1545" h="1058">
                  <a:moveTo>
                    <a:pt x="96" y="538"/>
                  </a:moveTo>
                  <a:lnTo>
                    <a:pt x="96" y="538"/>
                  </a:lnTo>
                  <a:lnTo>
                    <a:pt x="90" y="537"/>
                  </a:lnTo>
                  <a:lnTo>
                    <a:pt x="85" y="537"/>
                  </a:lnTo>
                  <a:lnTo>
                    <a:pt x="72" y="539"/>
                  </a:lnTo>
                  <a:lnTo>
                    <a:pt x="60" y="542"/>
                  </a:lnTo>
                  <a:lnTo>
                    <a:pt x="49" y="546"/>
                  </a:lnTo>
                  <a:lnTo>
                    <a:pt x="36" y="549"/>
                  </a:lnTo>
                  <a:lnTo>
                    <a:pt x="24" y="552"/>
                  </a:lnTo>
                  <a:lnTo>
                    <a:pt x="19" y="552"/>
                  </a:lnTo>
                  <a:lnTo>
                    <a:pt x="13" y="552"/>
                  </a:lnTo>
                  <a:lnTo>
                    <a:pt x="7" y="550"/>
                  </a:lnTo>
                  <a:lnTo>
                    <a:pt x="1" y="547"/>
                  </a:lnTo>
                  <a:lnTo>
                    <a:pt x="1" y="547"/>
                  </a:lnTo>
                  <a:lnTo>
                    <a:pt x="1" y="542"/>
                  </a:lnTo>
                  <a:lnTo>
                    <a:pt x="3" y="535"/>
                  </a:lnTo>
                  <a:lnTo>
                    <a:pt x="5" y="531"/>
                  </a:lnTo>
                  <a:lnTo>
                    <a:pt x="7" y="527"/>
                  </a:lnTo>
                  <a:lnTo>
                    <a:pt x="9" y="524"/>
                  </a:lnTo>
                  <a:lnTo>
                    <a:pt x="12" y="522"/>
                  </a:lnTo>
                  <a:lnTo>
                    <a:pt x="20" y="517"/>
                  </a:lnTo>
                  <a:lnTo>
                    <a:pt x="20" y="517"/>
                  </a:lnTo>
                  <a:lnTo>
                    <a:pt x="25" y="509"/>
                  </a:lnTo>
                  <a:lnTo>
                    <a:pt x="31" y="500"/>
                  </a:lnTo>
                  <a:lnTo>
                    <a:pt x="45" y="485"/>
                  </a:lnTo>
                  <a:lnTo>
                    <a:pt x="60" y="471"/>
                  </a:lnTo>
                  <a:lnTo>
                    <a:pt x="75" y="458"/>
                  </a:lnTo>
                  <a:lnTo>
                    <a:pt x="91" y="444"/>
                  </a:lnTo>
                  <a:lnTo>
                    <a:pt x="106" y="431"/>
                  </a:lnTo>
                  <a:lnTo>
                    <a:pt x="113" y="423"/>
                  </a:lnTo>
                  <a:lnTo>
                    <a:pt x="119" y="414"/>
                  </a:lnTo>
                  <a:lnTo>
                    <a:pt x="125" y="406"/>
                  </a:lnTo>
                  <a:lnTo>
                    <a:pt x="130" y="396"/>
                  </a:lnTo>
                  <a:lnTo>
                    <a:pt x="130" y="396"/>
                  </a:lnTo>
                  <a:lnTo>
                    <a:pt x="135" y="394"/>
                  </a:lnTo>
                  <a:lnTo>
                    <a:pt x="140" y="391"/>
                  </a:lnTo>
                  <a:lnTo>
                    <a:pt x="143" y="388"/>
                  </a:lnTo>
                  <a:lnTo>
                    <a:pt x="147" y="384"/>
                  </a:lnTo>
                  <a:lnTo>
                    <a:pt x="147" y="384"/>
                  </a:lnTo>
                  <a:lnTo>
                    <a:pt x="159" y="381"/>
                  </a:lnTo>
                  <a:lnTo>
                    <a:pt x="171" y="377"/>
                  </a:lnTo>
                  <a:lnTo>
                    <a:pt x="182" y="373"/>
                  </a:lnTo>
                  <a:lnTo>
                    <a:pt x="193" y="367"/>
                  </a:lnTo>
                  <a:lnTo>
                    <a:pt x="215" y="355"/>
                  </a:lnTo>
                  <a:lnTo>
                    <a:pt x="235" y="342"/>
                  </a:lnTo>
                  <a:lnTo>
                    <a:pt x="235" y="342"/>
                  </a:lnTo>
                  <a:lnTo>
                    <a:pt x="227" y="337"/>
                  </a:lnTo>
                  <a:lnTo>
                    <a:pt x="220" y="332"/>
                  </a:lnTo>
                  <a:lnTo>
                    <a:pt x="215" y="326"/>
                  </a:lnTo>
                  <a:lnTo>
                    <a:pt x="210" y="318"/>
                  </a:lnTo>
                  <a:lnTo>
                    <a:pt x="210" y="318"/>
                  </a:lnTo>
                  <a:lnTo>
                    <a:pt x="278" y="295"/>
                  </a:lnTo>
                  <a:lnTo>
                    <a:pt x="347" y="270"/>
                  </a:lnTo>
                  <a:lnTo>
                    <a:pt x="417" y="243"/>
                  </a:lnTo>
                  <a:lnTo>
                    <a:pt x="487" y="215"/>
                  </a:lnTo>
                  <a:lnTo>
                    <a:pt x="627" y="160"/>
                  </a:lnTo>
                  <a:lnTo>
                    <a:pt x="697" y="132"/>
                  </a:lnTo>
                  <a:lnTo>
                    <a:pt x="766" y="105"/>
                  </a:lnTo>
                  <a:lnTo>
                    <a:pt x="766" y="105"/>
                  </a:lnTo>
                  <a:lnTo>
                    <a:pt x="829" y="83"/>
                  </a:lnTo>
                  <a:lnTo>
                    <a:pt x="894" y="61"/>
                  </a:lnTo>
                  <a:lnTo>
                    <a:pt x="1026" y="19"/>
                  </a:lnTo>
                  <a:lnTo>
                    <a:pt x="1026" y="19"/>
                  </a:lnTo>
                  <a:lnTo>
                    <a:pt x="1052" y="13"/>
                  </a:lnTo>
                  <a:lnTo>
                    <a:pt x="1064" y="8"/>
                  </a:lnTo>
                  <a:lnTo>
                    <a:pt x="1069" y="4"/>
                  </a:lnTo>
                  <a:lnTo>
                    <a:pt x="1074" y="0"/>
                  </a:lnTo>
                  <a:lnTo>
                    <a:pt x="1074" y="0"/>
                  </a:lnTo>
                  <a:lnTo>
                    <a:pt x="1074" y="1"/>
                  </a:lnTo>
                  <a:lnTo>
                    <a:pt x="1075" y="2"/>
                  </a:lnTo>
                  <a:lnTo>
                    <a:pt x="1079" y="3"/>
                  </a:lnTo>
                  <a:lnTo>
                    <a:pt x="1081" y="4"/>
                  </a:lnTo>
                  <a:lnTo>
                    <a:pt x="1081" y="5"/>
                  </a:lnTo>
                  <a:lnTo>
                    <a:pt x="1081" y="8"/>
                  </a:lnTo>
                  <a:lnTo>
                    <a:pt x="1081" y="8"/>
                  </a:lnTo>
                  <a:lnTo>
                    <a:pt x="1084" y="4"/>
                  </a:lnTo>
                  <a:lnTo>
                    <a:pt x="1087" y="4"/>
                  </a:lnTo>
                  <a:lnTo>
                    <a:pt x="1099" y="3"/>
                  </a:lnTo>
                  <a:lnTo>
                    <a:pt x="1099" y="3"/>
                  </a:lnTo>
                  <a:lnTo>
                    <a:pt x="1109" y="10"/>
                  </a:lnTo>
                  <a:lnTo>
                    <a:pt x="1113" y="13"/>
                  </a:lnTo>
                  <a:lnTo>
                    <a:pt x="1116" y="18"/>
                  </a:lnTo>
                  <a:lnTo>
                    <a:pt x="1116" y="18"/>
                  </a:lnTo>
                  <a:lnTo>
                    <a:pt x="1233" y="59"/>
                  </a:lnTo>
                  <a:lnTo>
                    <a:pt x="1263" y="70"/>
                  </a:lnTo>
                  <a:lnTo>
                    <a:pt x="1291" y="78"/>
                  </a:lnTo>
                  <a:lnTo>
                    <a:pt x="1320" y="86"/>
                  </a:lnTo>
                  <a:lnTo>
                    <a:pt x="1346" y="92"/>
                  </a:lnTo>
                  <a:lnTo>
                    <a:pt x="1346" y="92"/>
                  </a:lnTo>
                  <a:lnTo>
                    <a:pt x="1391" y="110"/>
                  </a:lnTo>
                  <a:lnTo>
                    <a:pt x="1436" y="128"/>
                  </a:lnTo>
                  <a:lnTo>
                    <a:pt x="1460" y="136"/>
                  </a:lnTo>
                  <a:lnTo>
                    <a:pt x="1482" y="144"/>
                  </a:lnTo>
                  <a:lnTo>
                    <a:pt x="1506" y="151"/>
                  </a:lnTo>
                  <a:lnTo>
                    <a:pt x="1530" y="156"/>
                  </a:lnTo>
                  <a:lnTo>
                    <a:pt x="1530" y="156"/>
                  </a:lnTo>
                  <a:lnTo>
                    <a:pt x="1532" y="160"/>
                  </a:lnTo>
                  <a:lnTo>
                    <a:pt x="1534" y="161"/>
                  </a:lnTo>
                  <a:lnTo>
                    <a:pt x="1538" y="164"/>
                  </a:lnTo>
                  <a:lnTo>
                    <a:pt x="1542" y="167"/>
                  </a:lnTo>
                  <a:lnTo>
                    <a:pt x="1544" y="170"/>
                  </a:lnTo>
                  <a:lnTo>
                    <a:pt x="1545" y="172"/>
                  </a:lnTo>
                  <a:lnTo>
                    <a:pt x="1545" y="172"/>
                  </a:lnTo>
                  <a:lnTo>
                    <a:pt x="1539" y="211"/>
                  </a:lnTo>
                  <a:lnTo>
                    <a:pt x="1536" y="245"/>
                  </a:lnTo>
                  <a:lnTo>
                    <a:pt x="1533" y="280"/>
                  </a:lnTo>
                  <a:lnTo>
                    <a:pt x="1530" y="317"/>
                  </a:lnTo>
                  <a:lnTo>
                    <a:pt x="1530" y="317"/>
                  </a:lnTo>
                  <a:lnTo>
                    <a:pt x="1527" y="319"/>
                  </a:lnTo>
                  <a:lnTo>
                    <a:pt x="1525" y="322"/>
                  </a:lnTo>
                  <a:lnTo>
                    <a:pt x="1522" y="331"/>
                  </a:lnTo>
                  <a:lnTo>
                    <a:pt x="1522" y="331"/>
                  </a:lnTo>
                  <a:lnTo>
                    <a:pt x="1520" y="331"/>
                  </a:lnTo>
                  <a:lnTo>
                    <a:pt x="1518" y="331"/>
                  </a:lnTo>
                  <a:lnTo>
                    <a:pt x="1518" y="332"/>
                  </a:lnTo>
                  <a:lnTo>
                    <a:pt x="1519" y="333"/>
                  </a:lnTo>
                  <a:lnTo>
                    <a:pt x="1519" y="333"/>
                  </a:lnTo>
                  <a:lnTo>
                    <a:pt x="1510" y="335"/>
                  </a:lnTo>
                  <a:lnTo>
                    <a:pt x="1504" y="338"/>
                  </a:lnTo>
                  <a:lnTo>
                    <a:pt x="1496" y="344"/>
                  </a:lnTo>
                  <a:lnTo>
                    <a:pt x="1488" y="350"/>
                  </a:lnTo>
                  <a:lnTo>
                    <a:pt x="1488" y="350"/>
                  </a:lnTo>
                  <a:lnTo>
                    <a:pt x="1473" y="358"/>
                  </a:lnTo>
                  <a:lnTo>
                    <a:pt x="1458" y="366"/>
                  </a:lnTo>
                  <a:lnTo>
                    <a:pt x="1443" y="376"/>
                  </a:lnTo>
                  <a:lnTo>
                    <a:pt x="1429" y="386"/>
                  </a:lnTo>
                  <a:lnTo>
                    <a:pt x="1372" y="427"/>
                  </a:lnTo>
                  <a:lnTo>
                    <a:pt x="1372" y="427"/>
                  </a:lnTo>
                  <a:lnTo>
                    <a:pt x="1288" y="487"/>
                  </a:lnTo>
                  <a:lnTo>
                    <a:pt x="1204" y="549"/>
                  </a:lnTo>
                  <a:lnTo>
                    <a:pt x="1121" y="613"/>
                  </a:lnTo>
                  <a:lnTo>
                    <a:pt x="1040" y="678"/>
                  </a:lnTo>
                  <a:lnTo>
                    <a:pt x="1040" y="678"/>
                  </a:lnTo>
                  <a:lnTo>
                    <a:pt x="1036" y="685"/>
                  </a:lnTo>
                  <a:lnTo>
                    <a:pt x="1034" y="689"/>
                  </a:lnTo>
                  <a:lnTo>
                    <a:pt x="1031" y="692"/>
                  </a:lnTo>
                  <a:lnTo>
                    <a:pt x="1031" y="692"/>
                  </a:lnTo>
                  <a:lnTo>
                    <a:pt x="1028" y="693"/>
                  </a:lnTo>
                  <a:lnTo>
                    <a:pt x="1026" y="693"/>
                  </a:lnTo>
                  <a:lnTo>
                    <a:pt x="1023" y="693"/>
                  </a:lnTo>
                  <a:lnTo>
                    <a:pt x="1021" y="695"/>
                  </a:lnTo>
                  <a:lnTo>
                    <a:pt x="1021" y="695"/>
                  </a:lnTo>
                  <a:lnTo>
                    <a:pt x="964" y="745"/>
                  </a:lnTo>
                  <a:lnTo>
                    <a:pt x="906" y="795"/>
                  </a:lnTo>
                  <a:lnTo>
                    <a:pt x="906" y="795"/>
                  </a:lnTo>
                  <a:lnTo>
                    <a:pt x="888" y="812"/>
                  </a:lnTo>
                  <a:lnTo>
                    <a:pt x="878" y="820"/>
                  </a:lnTo>
                  <a:lnTo>
                    <a:pt x="871" y="830"/>
                  </a:lnTo>
                  <a:lnTo>
                    <a:pt x="871" y="830"/>
                  </a:lnTo>
                  <a:lnTo>
                    <a:pt x="861" y="833"/>
                  </a:lnTo>
                  <a:lnTo>
                    <a:pt x="852" y="837"/>
                  </a:lnTo>
                  <a:lnTo>
                    <a:pt x="843" y="842"/>
                  </a:lnTo>
                  <a:lnTo>
                    <a:pt x="834" y="846"/>
                  </a:lnTo>
                  <a:lnTo>
                    <a:pt x="819" y="858"/>
                  </a:lnTo>
                  <a:lnTo>
                    <a:pt x="806" y="871"/>
                  </a:lnTo>
                  <a:lnTo>
                    <a:pt x="794" y="885"/>
                  </a:lnTo>
                  <a:lnTo>
                    <a:pt x="782" y="900"/>
                  </a:lnTo>
                  <a:lnTo>
                    <a:pt x="770" y="917"/>
                  </a:lnTo>
                  <a:lnTo>
                    <a:pt x="760" y="934"/>
                  </a:lnTo>
                  <a:lnTo>
                    <a:pt x="760" y="934"/>
                  </a:lnTo>
                  <a:lnTo>
                    <a:pt x="751" y="944"/>
                  </a:lnTo>
                  <a:lnTo>
                    <a:pt x="745" y="955"/>
                  </a:lnTo>
                  <a:lnTo>
                    <a:pt x="745" y="955"/>
                  </a:lnTo>
                  <a:lnTo>
                    <a:pt x="742" y="961"/>
                  </a:lnTo>
                  <a:lnTo>
                    <a:pt x="740" y="967"/>
                  </a:lnTo>
                  <a:lnTo>
                    <a:pt x="738" y="973"/>
                  </a:lnTo>
                  <a:lnTo>
                    <a:pt x="734" y="978"/>
                  </a:lnTo>
                  <a:lnTo>
                    <a:pt x="734" y="978"/>
                  </a:lnTo>
                  <a:lnTo>
                    <a:pt x="727" y="983"/>
                  </a:lnTo>
                  <a:lnTo>
                    <a:pt x="718" y="987"/>
                  </a:lnTo>
                  <a:lnTo>
                    <a:pt x="707" y="992"/>
                  </a:lnTo>
                  <a:lnTo>
                    <a:pt x="695" y="998"/>
                  </a:lnTo>
                  <a:lnTo>
                    <a:pt x="695" y="998"/>
                  </a:lnTo>
                  <a:lnTo>
                    <a:pt x="672" y="1010"/>
                  </a:lnTo>
                  <a:lnTo>
                    <a:pt x="649" y="1020"/>
                  </a:lnTo>
                  <a:lnTo>
                    <a:pt x="649" y="1020"/>
                  </a:lnTo>
                  <a:lnTo>
                    <a:pt x="641" y="1025"/>
                  </a:lnTo>
                  <a:lnTo>
                    <a:pt x="632" y="1030"/>
                  </a:lnTo>
                  <a:lnTo>
                    <a:pt x="618" y="1040"/>
                  </a:lnTo>
                  <a:lnTo>
                    <a:pt x="604" y="1050"/>
                  </a:lnTo>
                  <a:lnTo>
                    <a:pt x="597" y="1055"/>
                  </a:lnTo>
                  <a:lnTo>
                    <a:pt x="588" y="1058"/>
                  </a:lnTo>
                  <a:lnTo>
                    <a:pt x="588" y="1058"/>
                  </a:lnTo>
                  <a:lnTo>
                    <a:pt x="560" y="1032"/>
                  </a:lnTo>
                  <a:lnTo>
                    <a:pt x="534" y="1008"/>
                  </a:lnTo>
                  <a:lnTo>
                    <a:pt x="520" y="996"/>
                  </a:lnTo>
                  <a:lnTo>
                    <a:pt x="506" y="986"/>
                  </a:lnTo>
                  <a:lnTo>
                    <a:pt x="491" y="977"/>
                  </a:lnTo>
                  <a:lnTo>
                    <a:pt x="477" y="969"/>
                  </a:lnTo>
                  <a:lnTo>
                    <a:pt x="477" y="969"/>
                  </a:lnTo>
                  <a:lnTo>
                    <a:pt x="476" y="967"/>
                  </a:lnTo>
                  <a:lnTo>
                    <a:pt x="476" y="965"/>
                  </a:lnTo>
                  <a:lnTo>
                    <a:pt x="475" y="963"/>
                  </a:lnTo>
                  <a:lnTo>
                    <a:pt x="475" y="961"/>
                  </a:lnTo>
                  <a:lnTo>
                    <a:pt x="475" y="961"/>
                  </a:lnTo>
                  <a:lnTo>
                    <a:pt x="458" y="947"/>
                  </a:lnTo>
                  <a:lnTo>
                    <a:pt x="439" y="934"/>
                  </a:lnTo>
                  <a:lnTo>
                    <a:pt x="400" y="909"/>
                  </a:lnTo>
                  <a:lnTo>
                    <a:pt x="400" y="909"/>
                  </a:lnTo>
                  <a:lnTo>
                    <a:pt x="361" y="883"/>
                  </a:lnTo>
                  <a:lnTo>
                    <a:pt x="321" y="856"/>
                  </a:lnTo>
                  <a:lnTo>
                    <a:pt x="321" y="856"/>
                  </a:lnTo>
                  <a:lnTo>
                    <a:pt x="308" y="847"/>
                  </a:lnTo>
                  <a:lnTo>
                    <a:pt x="295" y="840"/>
                  </a:lnTo>
                  <a:lnTo>
                    <a:pt x="283" y="832"/>
                  </a:lnTo>
                  <a:lnTo>
                    <a:pt x="272" y="823"/>
                  </a:lnTo>
                  <a:lnTo>
                    <a:pt x="272" y="823"/>
                  </a:lnTo>
                  <a:lnTo>
                    <a:pt x="266" y="820"/>
                  </a:lnTo>
                  <a:lnTo>
                    <a:pt x="262" y="820"/>
                  </a:lnTo>
                  <a:lnTo>
                    <a:pt x="257" y="820"/>
                  </a:lnTo>
                  <a:lnTo>
                    <a:pt x="257" y="820"/>
                  </a:lnTo>
                  <a:lnTo>
                    <a:pt x="252" y="813"/>
                  </a:lnTo>
                  <a:lnTo>
                    <a:pt x="250" y="810"/>
                  </a:lnTo>
                  <a:lnTo>
                    <a:pt x="247" y="805"/>
                  </a:lnTo>
                  <a:lnTo>
                    <a:pt x="247" y="805"/>
                  </a:lnTo>
                  <a:lnTo>
                    <a:pt x="227" y="795"/>
                  </a:lnTo>
                  <a:lnTo>
                    <a:pt x="207" y="783"/>
                  </a:lnTo>
                  <a:lnTo>
                    <a:pt x="170" y="757"/>
                  </a:lnTo>
                  <a:lnTo>
                    <a:pt x="132" y="730"/>
                  </a:lnTo>
                  <a:lnTo>
                    <a:pt x="95" y="705"/>
                  </a:lnTo>
                  <a:lnTo>
                    <a:pt x="95" y="705"/>
                  </a:lnTo>
                  <a:lnTo>
                    <a:pt x="70" y="686"/>
                  </a:lnTo>
                  <a:lnTo>
                    <a:pt x="57" y="678"/>
                  </a:lnTo>
                  <a:lnTo>
                    <a:pt x="44" y="670"/>
                  </a:lnTo>
                  <a:lnTo>
                    <a:pt x="44" y="670"/>
                  </a:lnTo>
                  <a:lnTo>
                    <a:pt x="39" y="668"/>
                  </a:lnTo>
                  <a:lnTo>
                    <a:pt x="34" y="667"/>
                  </a:lnTo>
                  <a:lnTo>
                    <a:pt x="28" y="666"/>
                  </a:lnTo>
                  <a:lnTo>
                    <a:pt x="23" y="663"/>
                  </a:lnTo>
                  <a:lnTo>
                    <a:pt x="23" y="663"/>
                  </a:lnTo>
                  <a:lnTo>
                    <a:pt x="18" y="659"/>
                  </a:lnTo>
                  <a:lnTo>
                    <a:pt x="13" y="653"/>
                  </a:lnTo>
                  <a:lnTo>
                    <a:pt x="8" y="649"/>
                  </a:lnTo>
                  <a:lnTo>
                    <a:pt x="5" y="647"/>
                  </a:lnTo>
                  <a:lnTo>
                    <a:pt x="1" y="646"/>
                  </a:lnTo>
                  <a:lnTo>
                    <a:pt x="1" y="646"/>
                  </a:lnTo>
                  <a:lnTo>
                    <a:pt x="0" y="639"/>
                  </a:lnTo>
                  <a:lnTo>
                    <a:pt x="1" y="634"/>
                  </a:lnTo>
                  <a:lnTo>
                    <a:pt x="4" y="629"/>
                  </a:lnTo>
                  <a:lnTo>
                    <a:pt x="9" y="622"/>
                  </a:lnTo>
                  <a:lnTo>
                    <a:pt x="9" y="622"/>
                  </a:lnTo>
                  <a:lnTo>
                    <a:pt x="13" y="618"/>
                  </a:lnTo>
                  <a:lnTo>
                    <a:pt x="19" y="613"/>
                  </a:lnTo>
                  <a:lnTo>
                    <a:pt x="31" y="603"/>
                  </a:lnTo>
                  <a:lnTo>
                    <a:pt x="60" y="584"/>
                  </a:lnTo>
                  <a:lnTo>
                    <a:pt x="60" y="584"/>
                  </a:lnTo>
                  <a:lnTo>
                    <a:pt x="72" y="574"/>
                  </a:lnTo>
                  <a:lnTo>
                    <a:pt x="81" y="563"/>
                  </a:lnTo>
                  <a:lnTo>
                    <a:pt x="88" y="552"/>
                  </a:lnTo>
                  <a:lnTo>
                    <a:pt x="96" y="538"/>
                  </a:lnTo>
                  <a:lnTo>
                    <a:pt x="96" y="538"/>
                  </a:lnTo>
                  <a:close/>
                  <a:moveTo>
                    <a:pt x="1404" y="260"/>
                  </a:moveTo>
                  <a:lnTo>
                    <a:pt x="1404" y="260"/>
                  </a:lnTo>
                  <a:lnTo>
                    <a:pt x="1379" y="273"/>
                  </a:lnTo>
                  <a:lnTo>
                    <a:pt x="1355" y="287"/>
                  </a:lnTo>
                  <a:lnTo>
                    <a:pt x="1331" y="302"/>
                  </a:lnTo>
                  <a:lnTo>
                    <a:pt x="1308" y="318"/>
                  </a:lnTo>
                  <a:lnTo>
                    <a:pt x="1262" y="350"/>
                  </a:lnTo>
                  <a:lnTo>
                    <a:pt x="1216" y="382"/>
                  </a:lnTo>
                  <a:lnTo>
                    <a:pt x="1216" y="382"/>
                  </a:lnTo>
                  <a:lnTo>
                    <a:pt x="1193" y="398"/>
                  </a:lnTo>
                  <a:lnTo>
                    <a:pt x="1171" y="414"/>
                  </a:lnTo>
                  <a:lnTo>
                    <a:pt x="1126" y="449"/>
                  </a:lnTo>
                  <a:lnTo>
                    <a:pt x="1082" y="483"/>
                  </a:lnTo>
                  <a:lnTo>
                    <a:pt x="1038" y="516"/>
                  </a:lnTo>
                  <a:lnTo>
                    <a:pt x="1038" y="516"/>
                  </a:lnTo>
                  <a:lnTo>
                    <a:pt x="1039" y="519"/>
                  </a:lnTo>
                  <a:lnTo>
                    <a:pt x="1040" y="522"/>
                  </a:lnTo>
                  <a:lnTo>
                    <a:pt x="1042" y="525"/>
                  </a:lnTo>
                  <a:lnTo>
                    <a:pt x="1042" y="528"/>
                  </a:lnTo>
                  <a:lnTo>
                    <a:pt x="1042" y="528"/>
                  </a:lnTo>
                  <a:lnTo>
                    <a:pt x="1039" y="534"/>
                  </a:lnTo>
                  <a:lnTo>
                    <a:pt x="1038" y="541"/>
                  </a:lnTo>
                  <a:lnTo>
                    <a:pt x="1036" y="555"/>
                  </a:lnTo>
                  <a:lnTo>
                    <a:pt x="1035" y="571"/>
                  </a:lnTo>
                  <a:lnTo>
                    <a:pt x="1035" y="589"/>
                  </a:lnTo>
                  <a:lnTo>
                    <a:pt x="1036" y="625"/>
                  </a:lnTo>
                  <a:lnTo>
                    <a:pt x="1035" y="644"/>
                  </a:lnTo>
                  <a:lnTo>
                    <a:pt x="1033" y="662"/>
                  </a:lnTo>
                  <a:lnTo>
                    <a:pt x="1033" y="662"/>
                  </a:lnTo>
                  <a:lnTo>
                    <a:pt x="1054" y="647"/>
                  </a:lnTo>
                  <a:lnTo>
                    <a:pt x="1076" y="631"/>
                  </a:lnTo>
                  <a:lnTo>
                    <a:pt x="1120" y="595"/>
                  </a:lnTo>
                  <a:lnTo>
                    <a:pt x="1120" y="595"/>
                  </a:lnTo>
                  <a:lnTo>
                    <a:pt x="1157" y="567"/>
                  </a:lnTo>
                  <a:lnTo>
                    <a:pt x="1194" y="539"/>
                  </a:lnTo>
                  <a:lnTo>
                    <a:pt x="1269" y="484"/>
                  </a:lnTo>
                  <a:lnTo>
                    <a:pt x="1269" y="484"/>
                  </a:lnTo>
                  <a:lnTo>
                    <a:pt x="1330" y="440"/>
                  </a:lnTo>
                  <a:lnTo>
                    <a:pt x="1388" y="396"/>
                  </a:lnTo>
                  <a:lnTo>
                    <a:pt x="1388" y="396"/>
                  </a:lnTo>
                  <a:lnTo>
                    <a:pt x="1418" y="373"/>
                  </a:lnTo>
                  <a:lnTo>
                    <a:pt x="1433" y="361"/>
                  </a:lnTo>
                  <a:lnTo>
                    <a:pt x="1447" y="350"/>
                  </a:lnTo>
                  <a:lnTo>
                    <a:pt x="1447" y="350"/>
                  </a:lnTo>
                  <a:lnTo>
                    <a:pt x="1459" y="344"/>
                  </a:lnTo>
                  <a:lnTo>
                    <a:pt x="1470" y="338"/>
                  </a:lnTo>
                  <a:lnTo>
                    <a:pt x="1480" y="333"/>
                  </a:lnTo>
                  <a:lnTo>
                    <a:pt x="1490" y="328"/>
                  </a:lnTo>
                  <a:lnTo>
                    <a:pt x="1490" y="328"/>
                  </a:lnTo>
                  <a:lnTo>
                    <a:pt x="1493" y="323"/>
                  </a:lnTo>
                  <a:lnTo>
                    <a:pt x="1497" y="318"/>
                  </a:lnTo>
                  <a:lnTo>
                    <a:pt x="1504" y="307"/>
                  </a:lnTo>
                  <a:lnTo>
                    <a:pt x="1504" y="307"/>
                  </a:lnTo>
                  <a:lnTo>
                    <a:pt x="1505" y="307"/>
                  </a:lnTo>
                  <a:lnTo>
                    <a:pt x="1506" y="308"/>
                  </a:lnTo>
                  <a:lnTo>
                    <a:pt x="1508" y="310"/>
                  </a:lnTo>
                  <a:lnTo>
                    <a:pt x="1508" y="310"/>
                  </a:lnTo>
                  <a:lnTo>
                    <a:pt x="1509" y="306"/>
                  </a:lnTo>
                  <a:lnTo>
                    <a:pt x="1509" y="305"/>
                  </a:lnTo>
                  <a:lnTo>
                    <a:pt x="1509" y="303"/>
                  </a:lnTo>
                  <a:lnTo>
                    <a:pt x="1511" y="301"/>
                  </a:lnTo>
                  <a:lnTo>
                    <a:pt x="1511" y="301"/>
                  </a:lnTo>
                  <a:lnTo>
                    <a:pt x="1513" y="299"/>
                  </a:lnTo>
                  <a:lnTo>
                    <a:pt x="1514" y="296"/>
                  </a:lnTo>
                  <a:lnTo>
                    <a:pt x="1517" y="291"/>
                  </a:lnTo>
                  <a:lnTo>
                    <a:pt x="1517" y="291"/>
                  </a:lnTo>
                  <a:lnTo>
                    <a:pt x="1520" y="278"/>
                  </a:lnTo>
                  <a:lnTo>
                    <a:pt x="1522" y="266"/>
                  </a:lnTo>
                  <a:lnTo>
                    <a:pt x="1523" y="252"/>
                  </a:lnTo>
                  <a:lnTo>
                    <a:pt x="1524" y="238"/>
                  </a:lnTo>
                  <a:lnTo>
                    <a:pt x="1525" y="211"/>
                  </a:lnTo>
                  <a:lnTo>
                    <a:pt x="1526" y="198"/>
                  </a:lnTo>
                  <a:lnTo>
                    <a:pt x="1529" y="186"/>
                  </a:lnTo>
                  <a:lnTo>
                    <a:pt x="1529" y="186"/>
                  </a:lnTo>
                  <a:lnTo>
                    <a:pt x="1528" y="185"/>
                  </a:lnTo>
                  <a:lnTo>
                    <a:pt x="1527" y="185"/>
                  </a:lnTo>
                  <a:lnTo>
                    <a:pt x="1527" y="185"/>
                  </a:lnTo>
                  <a:lnTo>
                    <a:pt x="1513" y="197"/>
                  </a:lnTo>
                  <a:lnTo>
                    <a:pt x="1499" y="209"/>
                  </a:lnTo>
                  <a:lnTo>
                    <a:pt x="1484" y="219"/>
                  </a:lnTo>
                  <a:lnTo>
                    <a:pt x="1469" y="227"/>
                  </a:lnTo>
                  <a:lnTo>
                    <a:pt x="1437" y="244"/>
                  </a:lnTo>
                  <a:lnTo>
                    <a:pt x="1404" y="260"/>
                  </a:lnTo>
                  <a:lnTo>
                    <a:pt x="1404" y="260"/>
                  </a:lnTo>
                  <a:close/>
                  <a:moveTo>
                    <a:pt x="1513" y="172"/>
                  </a:moveTo>
                  <a:lnTo>
                    <a:pt x="1513" y="172"/>
                  </a:lnTo>
                  <a:lnTo>
                    <a:pt x="1483" y="162"/>
                  </a:lnTo>
                  <a:lnTo>
                    <a:pt x="1453" y="151"/>
                  </a:lnTo>
                  <a:lnTo>
                    <a:pt x="1423" y="140"/>
                  </a:lnTo>
                  <a:lnTo>
                    <a:pt x="1392" y="130"/>
                  </a:lnTo>
                  <a:lnTo>
                    <a:pt x="1392" y="130"/>
                  </a:lnTo>
                  <a:lnTo>
                    <a:pt x="1372" y="123"/>
                  </a:lnTo>
                  <a:lnTo>
                    <a:pt x="1352" y="115"/>
                  </a:lnTo>
                  <a:lnTo>
                    <a:pt x="1330" y="105"/>
                  </a:lnTo>
                  <a:lnTo>
                    <a:pt x="1309" y="98"/>
                  </a:lnTo>
                  <a:lnTo>
                    <a:pt x="1309" y="98"/>
                  </a:lnTo>
                  <a:lnTo>
                    <a:pt x="1296" y="94"/>
                  </a:lnTo>
                  <a:lnTo>
                    <a:pt x="1283" y="92"/>
                  </a:lnTo>
                  <a:lnTo>
                    <a:pt x="1270" y="89"/>
                  </a:lnTo>
                  <a:lnTo>
                    <a:pt x="1257" y="86"/>
                  </a:lnTo>
                  <a:lnTo>
                    <a:pt x="1257" y="86"/>
                  </a:lnTo>
                  <a:lnTo>
                    <a:pt x="1233" y="77"/>
                  </a:lnTo>
                  <a:lnTo>
                    <a:pt x="1209" y="68"/>
                  </a:lnTo>
                  <a:lnTo>
                    <a:pt x="1209" y="68"/>
                  </a:lnTo>
                  <a:lnTo>
                    <a:pt x="1184" y="58"/>
                  </a:lnTo>
                  <a:lnTo>
                    <a:pt x="1158" y="48"/>
                  </a:lnTo>
                  <a:lnTo>
                    <a:pt x="1134" y="40"/>
                  </a:lnTo>
                  <a:lnTo>
                    <a:pt x="1122" y="37"/>
                  </a:lnTo>
                  <a:lnTo>
                    <a:pt x="1111" y="34"/>
                  </a:lnTo>
                  <a:lnTo>
                    <a:pt x="1111" y="34"/>
                  </a:lnTo>
                  <a:lnTo>
                    <a:pt x="1103" y="33"/>
                  </a:lnTo>
                  <a:lnTo>
                    <a:pt x="1096" y="32"/>
                  </a:lnTo>
                  <a:lnTo>
                    <a:pt x="1082" y="33"/>
                  </a:lnTo>
                  <a:lnTo>
                    <a:pt x="1070" y="32"/>
                  </a:lnTo>
                  <a:lnTo>
                    <a:pt x="1065" y="31"/>
                  </a:lnTo>
                  <a:lnTo>
                    <a:pt x="1058" y="29"/>
                  </a:lnTo>
                  <a:lnTo>
                    <a:pt x="1058" y="29"/>
                  </a:lnTo>
                  <a:lnTo>
                    <a:pt x="1013" y="41"/>
                  </a:lnTo>
                  <a:lnTo>
                    <a:pt x="969" y="54"/>
                  </a:lnTo>
                  <a:lnTo>
                    <a:pt x="927" y="66"/>
                  </a:lnTo>
                  <a:lnTo>
                    <a:pt x="885" y="80"/>
                  </a:lnTo>
                  <a:lnTo>
                    <a:pt x="802" y="109"/>
                  </a:lnTo>
                  <a:lnTo>
                    <a:pt x="722" y="139"/>
                  </a:lnTo>
                  <a:lnTo>
                    <a:pt x="561" y="202"/>
                  </a:lnTo>
                  <a:lnTo>
                    <a:pt x="480" y="234"/>
                  </a:lnTo>
                  <a:lnTo>
                    <a:pt x="397" y="265"/>
                  </a:lnTo>
                  <a:lnTo>
                    <a:pt x="397" y="265"/>
                  </a:lnTo>
                  <a:lnTo>
                    <a:pt x="409" y="273"/>
                  </a:lnTo>
                  <a:lnTo>
                    <a:pt x="422" y="280"/>
                  </a:lnTo>
                  <a:lnTo>
                    <a:pt x="436" y="285"/>
                  </a:lnTo>
                  <a:lnTo>
                    <a:pt x="450" y="290"/>
                  </a:lnTo>
                  <a:lnTo>
                    <a:pt x="450" y="290"/>
                  </a:lnTo>
                  <a:lnTo>
                    <a:pt x="506" y="311"/>
                  </a:lnTo>
                  <a:lnTo>
                    <a:pt x="561" y="331"/>
                  </a:lnTo>
                  <a:lnTo>
                    <a:pt x="561" y="331"/>
                  </a:lnTo>
                  <a:lnTo>
                    <a:pt x="610" y="348"/>
                  </a:lnTo>
                  <a:lnTo>
                    <a:pt x="657" y="365"/>
                  </a:lnTo>
                  <a:lnTo>
                    <a:pt x="705" y="381"/>
                  </a:lnTo>
                  <a:lnTo>
                    <a:pt x="752" y="398"/>
                  </a:lnTo>
                  <a:lnTo>
                    <a:pt x="752" y="398"/>
                  </a:lnTo>
                  <a:lnTo>
                    <a:pt x="798" y="417"/>
                  </a:lnTo>
                  <a:lnTo>
                    <a:pt x="843" y="436"/>
                  </a:lnTo>
                  <a:lnTo>
                    <a:pt x="843" y="436"/>
                  </a:lnTo>
                  <a:lnTo>
                    <a:pt x="877" y="451"/>
                  </a:lnTo>
                  <a:lnTo>
                    <a:pt x="908" y="466"/>
                  </a:lnTo>
                  <a:lnTo>
                    <a:pt x="908" y="466"/>
                  </a:lnTo>
                  <a:lnTo>
                    <a:pt x="943" y="484"/>
                  </a:lnTo>
                  <a:lnTo>
                    <a:pt x="960" y="493"/>
                  </a:lnTo>
                  <a:lnTo>
                    <a:pt x="978" y="500"/>
                  </a:lnTo>
                  <a:lnTo>
                    <a:pt x="978" y="500"/>
                  </a:lnTo>
                  <a:lnTo>
                    <a:pt x="989" y="503"/>
                  </a:lnTo>
                  <a:lnTo>
                    <a:pt x="999" y="507"/>
                  </a:lnTo>
                  <a:lnTo>
                    <a:pt x="1010" y="510"/>
                  </a:lnTo>
                  <a:lnTo>
                    <a:pt x="1021" y="511"/>
                  </a:lnTo>
                  <a:lnTo>
                    <a:pt x="1021" y="511"/>
                  </a:lnTo>
                  <a:lnTo>
                    <a:pt x="1078" y="466"/>
                  </a:lnTo>
                  <a:lnTo>
                    <a:pt x="1135" y="423"/>
                  </a:lnTo>
                  <a:lnTo>
                    <a:pt x="1253" y="336"/>
                  </a:lnTo>
                  <a:lnTo>
                    <a:pt x="1253" y="336"/>
                  </a:lnTo>
                  <a:lnTo>
                    <a:pt x="1285" y="314"/>
                  </a:lnTo>
                  <a:lnTo>
                    <a:pt x="1318" y="293"/>
                  </a:lnTo>
                  <a:lnTo>
                    <a:pt x="1354" y="273"/>
                  </a:lnTo>
                  <a:lnTo>
                    <a:pt x="1388" y="254"/>
                  </a:lnTo>
                  <a:lnTo>
                    <a:pt x="1423" y="235"/>
                  </a:lnTo>
                  <a:lnTo>
                    <a:pt x="1457" y="214"/>
                  </a:lnTo>
                  <a:lnTo>
                    <a:pt x="1489" y="194"/>
                  </a:lnTo>
                  <a:lnTo>
                    <a:pt x="1504" y="183"/>
                  </a:lnTo>
                  <a:lnTo>
                    <a:pt x="1519" y="172"/>
                  </a:lnTo>
                  <a:lnTo>
                    <a:pt x="1519" y="172"/>
                  </a:lnTo>
                  <a:lnTo>
                    <a:pt x="1518" y="171"/>
                  </a:lnTo>
                  <a:lnTo>
                    <a:pt x="1515" y="171"/>
                  </a:lnTo>
                  <a:lnTo>
                    <a:pt x="1514" y="171"/>
                  </a:lnTo>
                  <a:lnTo>
                    <a:pt x="1513" y="172"/>
                  </a:lnTo>
                  <a:lnTo>
                    <a:pt x="1513" y="172"/>
                  </a:lnTo>
                  <a:close/>
                  <a:moveTo>
                    <a:pt x="1015" y="678"/>
                  </a:moveTo>
                  <a:lnTo>
                    <a:pt x="1015" y="678"/>
                  </a:lnTo>
                  <a:lnTo>
                    <a:pt x="1018" y="663"/>
                  </a:lnTo>
                  <a:lnTo>
                    <a:pt x="1020" y="647"/>
                  </a:lnTo>
                  <a:lnTo>
                    <a:pt x="1021" y="630"/>
                  </a:lnTo>
                  <a:lnTo>
                    <a:pt x="1021" y="613"/>
                  </a:lnTo>
                  <a:lnTo>
                    <a:pt x="1021" y="576"/>
                  </a:lnTo>
                  <a:lnTo>
                    <a:pt x="1022" y="541"/>
                  </a:lnTo>
                  <a:lnTo>
                    <a:pt x="1022" y="541"/>
                  </a:lnTo>
                  <a:lnTo>
                    <a:pt x="1023" y="540"/>
                  </a:lnTo>
                  <a:lnTo>
                    <a:pt x="1023" y="540"/>
                  </a:lnTo>
                  <a:lnTo>
                    <a:pt x="1021" y="538"/>
                  </a:lnTo>
                  <a:lnTo>
                    <a:pt x="1015" y="533"/>
                  </a:lnTo>
                  <a:lnTo>
                    <a:pt x="1015" y="533"/>
                  </a:lnTo>
                  <a:lnTo>
                    <a:pt x="946" y="588"/>
                  </a:lnTo>
                  <a:lnTo>
                    <a:pt x="908" y="616"/>
                  </a:lnTo>
                  <a:lnTo>
                    <a:pt x="890" y="630"/>
                  </a:lnTo>
                  <a:lnTo>
                    <a:pt x="871" y="641"/>
                  </a:lnTo>
                  <a:lnTo>
                    <a:pt x="871" y="641"/>
                  </a:lnTo>
                  <a:lnTo>
                    <a:pt x="868" y="685"/>
                  </a:lnTo>
                  <a:lnTo>
                    <a:pt x="867" y="724"/>
                  </a:lnTo>
                  <a:lnTo>
                    <a:pt x="869" y="764"/>
                  </a:lnTo>
                  <a:lnTo>
                    <a:pt x="873" y="810"/>
                  </a:lnTo>
                  <a:lnTo>
                    <a:pt x="873" y="810"/>
                  </a:lnTo>
                  <a:lnTo>
                    <a:pt x="891" y="794"/>
                  </a:lnTo>
                  <a:lnTo>
                    <a:pt x="909" y="777"/>
                  </a:lnTo>
                  <a:lnTo>
                    <a:pt x="945" y="744"/>
                  </a:lnTo>
                  <a:lnTo>
                    <a:pt x="980" y="710"/>
                  </a:lnTo>
                  <a:lnTo>
                    <a:pt x="1015" y="678"/>
                  </a:lnTo>
                  <a:lnTo>
                    <a:pt x="1015" y="678"/>
                  </a:lnTo>
                  <a:close/>
                  <a:moveTo>
                    <a:pt x="368" y="277"/>
                  </a:moveTo>
                  <a:lnTo>
                    <a:pt x="368" y="277"/>
                  </a:lnTo>
                  <a:lnTo>
                    <a:pt x="337" y="288"/>
                  </a:lnTo>
                  <a:lnTo>
                    <a:pt x="307" y="300"/>
                  </a:lnTo>
                  <a:lnTo>
                    <a:pt x="276" y="312"/>
                  </a:lnTo>
                  <a:lnTo>
                    <a:pt x="260" y="317"/>
                  </a:lnTo>
                  <a:lnTo>
                    <a:pt x="241" y="322"/>
                  </a:lnTo>
                  <a:lnTo>
                    <a:pt x="241" y="322"/>
                  </a:lnTo>
                  <a:lnTo>
                    <a:pt x="389" y="397"/>
                  </a:lnTo>
                  <a:lnTo>
                    <a:pt x="539" y="473"/>
                  </a:lnTo>
                  <a:lnTo>
                    <a:pt x="539" y="473"/>
                  </a:lnTo>
                  <a:lnTo>
                    <a:pt x="576" y="492"/>
                  </a:lnTo>
                  <a:lnTo>
                    <a:pt x="615" y="509"/>
                  </a:lnTo>
                  <a:lnTo>
                    <a:pt x="693" y="541"/>
                  </a:lnTo>
                  <a:lnTo>
                    <a:pt x="731" y="559"/>
                  </a:lnTo>
                  <a:lnTo>
                    <a:pt x="750" y="568"/>
                  </a:lnTo>
                  <a:lnTo>
                    <a:pt x="768" y="577"/>
                  </a:lnTo>
                  <a:lnTo>
                    <a:pt x="785" y="588"/>
                  </a:lnTo>
                  <a:lnTo>
                    <a:pt x="802" y="600"/>
                  </a:lnTo>
                  <a:lnTo>
                    <a:pt x="819" y="611"/>
                  </a:lnTo>
                  <a:lnTo>
                    <a:pt x="836" y="624"/>
                  </a:lnTo>
                  <a:lnTo>
                    <a:pt x="836" y="624"/>
                  </a:lnTo>
                  <a:lnTo>
                    <a:pt x="843" y="625"/>
                  </a:lnTo>
                  <a:lnTo>
                    <a:pt x="849" y="626"/>
                  </a:lnTo>
                  <a:lnTo>
                    <a:pt x="856" y="629"/>
                  </a:lnTo>
                  <a:lnTo>
                    <a:pt x="859" y="631"/>
                  </a:lnTo>
                  <a:lnTo>
                    <a:pt x="862" y="633"/>
                  </a:lnTo>
                  <a:lnTo>
                    <a:pt x="862" y="633"/>
                  </a:lnTo>
                  <a:lnTo>
                    <a:pt x="879" y="619"/>
                  </a:lnTo>
                  <a:lnTo>
                    <a:pt x="897" y="605"/>
                  </a:lnTo>
                  <a:lnTo>
                    <a:pt x="932" y="579"/>
                  </a:lnTo>
                  <a:lnTo>
                    <a:pt x="967" y="553"/>
                  </a:lnTo>
                  <a:lnTo>
                    <a:pt x="984" y="539"/>
                  </a:lnTo>
                  <a:lnTo>
                    <a:pt x="1000" y="525"/>
                  </a:lnTo>
                  <a:lnTo>
                    <a:pt x="1000" y="525"/>
                  </a:lnTo>
                  <a:lnTo>
                    <a:pt x="924" y="489"/>
                  </a:lnTo>
                  <a:lnTo>
                    <a:pt x="846" y="456"/>
                  </a:lnTo>
                  <a:lnTo>
                    <a:pt x="768" y="424"/>
                  </a:lnTo>
                  <a:lnTo>
                    <a:pt x="688" y="393"/>
                  </a:lnTo>
                  <a:lnTo>
                    <a:pt x="609" y="364"/>
                  </a:lnTo>
                  <a:lnTo>
                    <a:pt x="528" y="334"/>
                  </a:lnTo>
                  <a:lnTo>
                    <a:pt x="368" y="277"/>
                  </a:lnTo>
                  <a:lnTo>
                    <a:pt x="368" y="277"/>
                  </a:lnTo>
                  <a:close/>
                  <a:moveTo>
                    <a:pt x="854" y="694"/>
                  </a:moveTo>
                  <a:lnTo>
                    <a:pt x="854" y="694"/>
                  </a:lnTo>
                  <a:lnTo>
                    <a:pt x="853" y="690"/>
                  </a:lnTo>
                  <a:lnTo>
                    <a:pt x="853" y="685"/>
                  </a:lnTo>
                  <a:lnTo>
                    <a:pt x="854" y="674"/>
                  </a:lnTo>
                  <a:lnTo>
                    <a:pt x="854" y="662"/>
                  </a:lnTo>
                  <a:lnTo>
                    <a:pt x="853" y="656"/>
                  </a:lnTo>
                  <a:lnTo>
                    <a:pt x="852" y="651"/>
                  </a:lnTo>
                  <a:lnTo>
                    <a:pt x="852" y="651"/>
                  </a:lnTo>
                  <a:lnTo>
                    <a:pt x="849" y="652"/>
                  </a:lnTo>
                  <a:lnTo>
                    <a:pt x="848" y="652"/>
                  </a:lnTo>
                  <a:lnTo>
                    <a:pt x="847" y="652"/>
                  </a:lnTo>
                  <a:lnTo>
                    <a:pt x="846" y="651"/>
                  </a:lnTo>
                  <a:lnTo>
                    <a:pt x="844" y="648"/>
                  </a:lnTo>
                  <a:lnTo>
                    <a:pt x="841" y="646"/>
                  </a:lnTo>
                  <a:lnTo>
                    <a:pt x="841" y="646"/>
                  </a:lnTo>
                  <a:lnTo>
                    <a:pt x="841" y="648"/>
                  </a:lnTo>
                  <a:lnTo>
                    <a:pt x="840" y="649"/>
                  </a:lnTo>
                  <a:lnTo>
                    <a:pt x="839" y="649"/>
                  </a:lnTo>
                  <a:lnTo>
                    <a:pt x="839" y="649"/>
                  </a:lnTo>
                  <a:lnTo>
                    <a:pt x="837" y="647"/>
                  </a:lnTo>
                  <a:lnTo>
                    <a:pt x="836" y="644"/>
                  </a:lnTo>
                  <a:lnTo>
                    <a:pt x="833" y="640"/>
                  </a:lnTo>
                  <a:lnTo>
                    <a:pt x="832" y="638"/>
                  </a:lnTo>
                  <a:lnTo>
                    <a:pt x="832" y="638"/>
                  </a:lnTo>
                  <a:lnTo>
                    <a:pt x="829" y="637"/>
                  </a:lnTo>
                  <a:lnTo>
                    <a:pt x="827" y="636"/>
                  </a:lnTo>
                  <a:lnTo>
                    <a:pt x="824" y="636"/>
                  </a:lnTo>
                  <a:lnTo>
                    <a:pt x="822" y="635"/>
                  </a:lnTo>
                  <a:lnTo>
                    <a:pt x="822" y="635"/>
                  </a:lnTo>
                  <a:lnTo>
                    <a:pt x="813" y="629"/>
                  </a:lnTo>
                  <a:lnTo>
                    <a:pt x="806" y="622"/>
                  </a:lnTo>
                  <a:lnTo>
                    <a:pt x="790" y="609"/>
                  </a:lnTo>
                  <a:lnTo>
                    <a:pt x="782" y="603"/>
                  </a:lnTo>
                  <a:lnTo>
                    <a:pt x="772" y="596"/>
                  </a:lnTo>
                  <a:lnTo>
                    <a:pt x="764" y="592"/>
                  </a:lnTo>
                  <a:lnTo>
                    <a:pt x="754" y="589"/>
                  </a:lnTo>
                  <a:lnTo>
                    <a:pt x="754" y="589"/>
                  </a:lnTo>
                  <a:lnTo>
                    <a:pt x="725" y="609"/>
                  </a:lnTo>
                  <a:lnTo>
                    <a:pt x="695" y="629"/>
                  </a:lnTo>
                  <a:lnTo>
                    <a:pt x="634" y="665"/>
                  </a:lnTo>
                  <a:lnTo>
                    <a:pt x="634" y="665"/>
                  </a:lnTo>
                  <a:lnTo>
                    <a:pt x="634" y="673"/>
                  </a:lnTo>
                  <a:lnTo>
                    <a:pt x="633" y="679"/>
                  </a:lnTo>
                  <a:lnTo>
                    <a:pt x="629" y="692"/>
                  </a:lnTo>
                  <a:lnTo>
                    <a:pt x="629" y="692"/>
                  </a:lnTo>
                  <a:lnTo>
                    <a:pt x="651" y="682"/>
                  </a:lnTo>
                  <a:lnTo>
                    <a:pt x="665" y="678"/>
                  </a:lnTo>
                  <a:lnTo>
                    <a:pt x="679" y="674"/>
                  </a:lnTo>
                  <a:lnTo>
                    <a:pt x="687" y="673"/>
                  </a:lnTo>
                  <a:lnTo>
                    <a:pt x="693" y="673"/>
                  </a:lnTo>
                  <a:lnTo>
                    <a:pt x="698" y="674"/>
                  </a:lnTo>
                  <a:lnTo>
                    <a:pt x="704" y="675"/>
                  </a:lnTo>
                  <a:lnTo>
                    <a:pt x="708" y="678"/>
                  </a:lnTo>
                  <a:lnTo>
                    <a:pt x="711" y="681"/>
                  </a:lnTo>
                  <a:lnTo>
                    <a:pt x="713" y="686"/>
                  </a:lnTo>
                  <a:lnTo>
                    <a:pt x="715" y="694"/>
                  </a:lnTo>
                  <a:lnTo>
                    <a:pt x="715" y="694"/>
                  </a:lnTo>
                  <a:lnTo>
                    <a:pt x="713" y="700"/>
                  </a:lnTo>
                  <a:lnTo>
                    <a:pt x="712" y="707"/>
                  </a:lnTo>
                  <a:lnTo>
                    <a:pt x="709" y="713"/>
                  </a:lnTo>
                  <a:lnTo>
                    <a:pt x="705" y="720"/>
                  </a:lnTo>
                  <a:lnTo>
                    <a:pt x="698" y="732"/>
                  </a:lnTo>
                  <a:lnTo>
                    <a:pt x="695" y="739"/>
                  </a:lnTo>
                  <a:lnTo>
                    <a:pt x="693" y="746"/>
                  </a:lnTo>
                  <a:lnTo>
                    <a:pt x="693" y="746"/>
                  </a:lnTo>
                  <a:lnTo>
                    <a:pt x="702" y="746"/>
                  </a:lnTo>
                  <a:lnTo>
                    <a:pt x="709" y="749"/>
                  </a:lnTo>
                  <a:lnTo>
                    <a:pt x="717" y="752"/>
                  </a:lnTo>
                  <a:lnTo>
                    <a:pt x="723" y="756"/>
                  </a:lnTo>
                  <a:lnTo>
                    <a:pt x="728" y="762"/>
                  </a:lnTo>
                  <a:lnTo>
                    <a:pt x="734" y="769"/>
                  </a:lnTo>
                  <a:lnTo>
                    <a:pt x="738" y="776"/>
                  </a:lnTo>
                  <a:lnTo>
                    <a:pt x="741" y="784"/>
                  </a:lnTo>
                  <a:lnTo>
                    <a:pt x="741" y="784"/>
                  </a:lnTo>
                  <a:lnTo>
                    <a:pt x="770" y="762"/>
                  </a:lnTo>
                  <a:lnTo>
                    <a:pt x="798" y="740"/>
                  </a:lnTo>
                  <a:lnTo>
                    <a:pt x="854" y="694"/>
                  </a:lnTo>
                  <a:lnTo>
                    <a:pt x="854" y="694"/>
                  </a:lnTo>
                  <a:close/>
                  <a:moveTo>
                    <a:pt x="852" y="721"/>
                  </a:moveTo>
                  <a:lnTo>
                    <a:pt x="852" y="721"/>
                  </a:lnTo>
                  <a:lnTo>
                    <a:pt x="844" y="724"/>
                  </a:lnTo>
                  <a:lnTo>
                    <a:pt x="837" y="728"/>
                  </a:lnTo>
                  <a:lnTo>
                    <a:pt x="823" y="738"/>
                  </a:lnTo>
                  <a:lnTo>
                    <a:pt x="811" y="749"/>
                  </a:lnTo>
                  <a:lnTo>
                    <a:pt x="800" y="761"/>
                  </a:lnTo>
                  <a:lnTo>
                    <a:pt x="800" y="761"/>
                  </a:lnTo>
                  <a:lnTo>
                    <a:pt x="808" y="765"/>
                  </a:lnTo>
                  <a:lnTo>
                    <a:pt x="815" y="769"/>
                  </a:lnTo>
                  <a:lnTo>
                    <a:pt x="828" y="779"/>
                  </a:lnTo>
                  <a:lnTo>
                    <a:pt x="842" y="787"/>
                  </a:lnTo>
                  <a:lnTo>
                    <a:pt x="848" y="790"/>
                  </a:lnTo>
                  <a:lnTo>
                    <a:pt x="855" y="794"/>
                  </a:lnTo>
                  <a:lnTo>
                    <a:pt x="855" y="794"/>
                  </a:lnTo>
                  <a:lnTo>
                    <a:pt x="853" y="758"/>
                  </a:lnTo>
                  <a:lnTo>
                    <a:pt x="852" y="740"/>
                  </a:lnTo>
                  <a:lnTo>
                    <a:pt x="852" y="721"/>
                  </a:lnTo>
                  <a:lnTo>
                    <a:pt x="852" y="721"/>
                  </a:lnTo>
                  <a:close/>
                  <a:moveTo>
                    <a:pt x="792" y="784"/>
                  </a:moveTo>
                  <a:lnTo>
                    <a:pt x="792" y="784"/>
                  </a:lnTo>
                  <a:lnTo>
                    <a:pt x="787" y="777"/>
                  </a:lnTo>
                  <a:lnTo>
                    <a:pt x="784" y="770"/>
                  </a:lnTo>
                  <a:lnTo>
                    <a:pt x="784" y="770"/>
                  </a:lnTo>
                  <a:lnTo>
                    <a:pt x="760" y="794"/>
                  </a:lnTo>
                  <a:lnTo>
                    <a:pt x="753" y="800"/>
                  </a:lnTo>
                  <a:lnTo>
                    <a:pt x="746" y="804"/>
                  </a:lnTo>
                  <a:lnTo>
                    <a:pt x="738" y="810"/>
                  </a:lnTo>
                  <a:lnTo>
                    <a:pt x="731" y="813"/>
                  </a:lnTo>
                  <a:lnTo>
                    <a:pt x="731" y="813"/>
                  </a:lnTo>
                  <a:lnTo>
                    <a:pt x="722" y="815"/>
                  </a:lnTo>
                  <a:lnTo>
                    <a:pt x="713" y="817"/>
                  </a:lnTo>
                  <a:lnTo>
                    <a:pt x="705" y="819"/>
                  </a:lnTo>
                  <a:lnTo>
                    <a:pt x="697" y="821"/>
                  </a:lnTo>
                  <a:lnTo>
                    <a:pt x="697" y="821"/>
                  </a:lnTo>
                  <a:lnTo>
                    <a:pt x="672" y="832"/>
                  </a:lnTo>
                  <a:lnTo>
                    <a:pt x="647" y="844"/>
                  </a:lnTo>
                  <a:lnTo>
                    <a:pt x="601" y="867"/>
                  </a:lnTo>
                  <a:lnTo>
                    <a:pt x="601" y="867"/>
                  </a:lnTo>
                  <a:lnTo>
                    <a:pt x="616" y="877"/>
                  </a:lnTo>
                  <a:lnTo>
                    <a:pt x="632" y="886"/>
                  </a:lnTo>
                  <a:lnTo>
                    <a:pt x="665" y="903"/>
                  </a:lnTo>
                  <a:lnTo>
                    <a:pt x="701" y="919"/>
                  </a:lnTo>
                  <a:lnTo>
                    <a:pt x="718" y="928"/>
                  </a:lnTo>
                  <a:lnTo>
                    <a:pt x="734" y="937"/>
                  </a:lnTo>
                  <a:lnTo>
                    <a:pt x="734" y="937"/>
                  </a:lnTo>
                  <a:lnTo>
                    <a:pt x="757" y="904"/>
                  </a:lnTo>
                  <a:lnTo>
                    <a:pt x="769" y="888"/>
                  </a:lnTo>
                  <a:lnTo>
                    <a:pt x="782" y="872"/>
                  </a:lnTo>
                  <a:lnTo>
                    <a:pt x="796" y="858"/>
                  </a:lnTo>
                  <a:lnTo>
                    <a:pt x="811" y="844"/>
                  </a:lnTo>
                  <a:lnTo>
                    <a:pt x="827" y="832"/>
                  </a:lnTo>
                  <a:lnTo>
                    <a:pt x="844" y="821"/>
                  </a:lnTo>
                  <a:lnTo>
                    <a:pt x="844" y="821"/>
                  </a:lnTo>
                  <a:lnTo>
                    <a:pt x="844" y="816"/>
                  </a:lnTo>
                  <a:lnTo>
                    <a:pt x="844" y="816"/>
                  </a:lnTo>
                  <a:lnTo>
                    <a:pt x="832" y="806"/>
                  </a:lnTo>
                  <a:lnTo>
                    <a:pt x="819" y="798"/>
                  </a:lnTo>
                  <a:lnTo>
                    <a:pt x="806" y="790"/>
                  </a:lnTo>
                  <a:lnTo>
                    <a:pt x="792" y="784"/>
                  </a:lnTo>
                  <a:lnTo>
                    <a:pt x="792" y="784"/>
                  </a:lnTo>
                  <a:close/>
                  <a:moveTo>
                    <a:pt x="629" y="532"/>
                  </a:moveTo>
                  <a:lnTo>
                    <a:pt x="629" y="532"/>
                  </a:lnTo>
                  <a:lnTo>
                    <a:pt x="614" y="543"/>
                  </a:lnTo>
                  <a:lnTo>
                    <a:pt x="597" y="554"/>
                  </a:lnTo>
                  <a:lnTo>
                    <a:pt x="563" y="573"/>
                  </a:lnTo>
                  <a:lnTo>
                    <a:pt x="545" y="584"/>
                  </a:lnTo>
                  <a:lnTo>
                    <a:pt x="528" y="593"/>
                  </a:lnTo>
                  <a:lnTo>
                    <a:pt x="512" y="605"/>
                  </a:lnTo>
                  <a:lnTo>
                    <a:pt x="498" y="617"/>
                  </a:lnTo>
                  <a:lnTo>
                    <a:pt x="498" y="617"/>
                  </a:lnTo>
                  <a:lnTo>
                    <a:pt x="491" y="620"/>
                  </a:lnTo>
                  <a:lnTo>
                    <a:pt x="483" y="623"/>
                  </a:lnTo>
                  <a:lnTo>
                    <a:pt x="480" y="625"/>
                  </a:lnTo>
                  <a:lnTo>
                    <a:pt x="477" y="628"/>
                  </a:lnTo>
                  <a:lnTo>
                    <a:pt x="476" y="630"/>
                  </a:lnTo>
                  <a:lnTo>
                    <a:pt x="477" y="633"/>
                  </a:lnTo>
                  <a:lnTo>
                    <a:pt x="477" y="633"/>
                  </a:lnTo>
                  <a:lnTo>
                    <a:pt x="506" y="625"/>
                  </a:lnTo>
                  <a:lnTo>
                    <a:pt x="521" y="623"/>
                  </a:lnTo>
                  <a:lnTo>
                    <a:pt x="537" y="621"/>
                  </a:lnTo>
                  <a:lnTo>
                    <a:pt x="537" y="621"/>
                  </a:lnTo>
                  <a:lnTo>
                    <a:pt x="542" y="626"/>
                  </a:lnTo>
                  <a:lnTo>
                    <a:pt x="546" y="633"/>
                  </a:lnTo>
                  <a:lnTo>
                    <a:pt x="549" y="639"/>
                  </a:lnTo>
                  <a:lnTo>
                    <a:pt x="550" y="647"/>
                  </a:lnTo>
                  <a:lnTo>
                    <a:pt x="550" y="653"/>
                  </a:lnTo>
                  <a:lnTo>
                    <a:pt x="548" y="661"/>
                  </a:lnTo>
                  <a:lnTo>
                    <a:pt x="544" y="667"/>
                  </a:lnTo>
                  <a:lnTo>
                    <a:pt x="540" y="674"/>
                  </a:lnTo>
                  <a:lnTo>
                    <a:pt x="540" y="674"/>
                  </a:lnTo>
                  <a:lnTo>
                    <a:pt x="551" y="681"/>
                  </a:lnTo>
                  <a:lnTo>
                    <a:pt x="554" y="685"/>
                  </a:lnTo>
                  <a:lnTo>
                    <a:pt x="556" y="690"/>
                  </a:lnTo>
                  <a:lnTo>
                    <a:pt x="556" y="690"/>
                  </a:lnTo>
                  <a:lnTo>
                    <a:pt x="573" y="683"/>
                  </a:lnTo>
                  <a:lnTo>
                    <a:pt x="588" y="677"/>
                  </a:lnTo>
                  <a:lnTo>
                    <a:pt x="596" y="673"/>
                  </a:lnTo>
                  <a:lnTo>
                    <a:pt x="602" y="668"/>
                  </a:lnTo>
                  <a:lnTo>
                    <a:pt x="609" y="663"/>
                  </a:lnTo>
                  <a:lnTo>
                    <a:pt x="613" y="656"/>
                  </a:lnTo>
                  <a:lnTo>
                    <a:pt x="613" y="656"/>
                  </a:lnTo>
                  <a:lnTo>
                    <a:pt x="620" y="655"/>
                  </a:lnTo>
                  <a:lnTo>
                    <a:pt x="628" y="654"/>
                  </a:lnTo>
                  <a:lnTo>
                    <a:pt x="628" y="654"/>
                  </a:lnTo>
                  <a:lnTo>
                    <a:pt x="641" y="645"/>
                  </a:lnTo>
                  <a:lnTo>
                    <a:pt x="655" y="636"/>
                  </a:lnTo>
                  <a:lnTo>
                    <a:pt x="685" y="618"/>
                  </a:lnTo>
                  <a:lnTo>
                    <a:pt x="712" y="601"/>
                  </a:lnTo>
                  <a:lnTo>
                    <a:pt x="726" y="591"/>
                  </a:lnTo>
                  <a:lnTo>
                    <a:pt x="739" y="581"/>
                  </a:lnTo>
                  <a:lnTo>
                    <a:pt x="739" y="581"/>
                  </a:lnTo>
                  <a:lnTo>
                    <a:pt x="684" y="556"/>
                  </a:lnTo>
                  <a:lnTo>
                    <a:pt x="629" y="532"/>
                  </a:lnTo>
                  <a:lnTo>
                    <a:pt x="629" y="532"/>
                  </a:lnTo>
                  <a:close/>
                  <a:moveTo>
                    <a:pt x="669" y="756"/>
                  </a:moveTo>
                  <a:lnTo>
                    <a:pt x="669" y="756"/>
                  </a:lnTo>
                  <a:lnTo>
                    <a:pt x="671" y="751"/>
                  </a:lnTo>
                  <a:lnTo>
                    <a:pt x="674" y="744"/>
                  </a:lnTo>
                  <a:lnTo>
                    <a:pt x="685" y="730"/>
                  </a:lnTo>
                  <a:lnTo>
                    <a:pt x="690" y="723"/>
                  </a:lnTo>
                  <a:lnTo>
                    <a:pt x="694" y="713"/>
                  </a:lnTo>
                  <a:lnTo>
                    <a:pt x="697" y="704"/>
                  </a:lnTo>
                  <a:lnTo>
                    <a:pt x="697" y="699"/>
                  </a:lnTo>
                  <a:lnTo>
                    <a:pt x="697" y="694"/>
                  </a:lnTo>
                  <a:lnTo>
                    <a:pt x="697" y="694"/>
                  </a:lnTo>
                  <a:lnTo>
                    <a:pt x="692" y="691"/>
                  </a:lnTo>
                  <a:lnTo>
                    <a:pt x="687" y="690"/>
                  </a:lnTo>
                  <a:lnTo>
                    <a:pt x="682" y="689"/>
                  </a:lnTo>
                  <a:lnTo>
                    <a:pt x="677" y="690"/>
                  </a:lnTo>
                  <a:lnTo>
                    <a:pt x="667" y="691"/>
                  </a:lnTo>
                  <a:lnTo>
                    <a:pt x="657" y="695"/>
                  </a:lnTo>
                  <a:lnTo>
                    <a:pt x="637" y="704"/>
                  </a:lnTo>
                  <a:lnTo>
                    <a:pt x="627" y="708"/>
                  </a:lnTo>
                  <a:lnTo>
                    <a:pt x="617" y="711"/>
                  </a:lnTo>
                  <a:lnTo>
                    <a:pt x="617" y="711"/>
                  </a:lnTo>
                  <a:lnTo>
                    <a:pt x="611" y="721"/>
                  </a:lnTo>
                  <a:lnTo>
                    <a:pt x="604" y="731"/>
                  </a:lnTo>
                  <a:lnTo>
                    <a:pt x="591" y="753"/>
                  </a:lnTo>
                  <a:lnTo>
                    <a:pt x="584" y="762"/>
                  </a:lnTo>
                  <a:lnTo>
                    <a:pt x="576" y="771"/>
                  </a:lnTo>
                  <a:lnTo>
                    <a:pt x="569" y="779"/>
                  </a:lnTo>
                  <a:lnTo>
                    <a:pt x="560" y="784"/>
                  </a:lnTo>
                  <a:lnTo>
                    <a:pt x="560" y="784"/>
                  </a:lnTo>
                  <a:lnTo>
                    <a:pt x="564" y="773"/>
                  </a:lnTo>
                  <a:lnTo>
                    <a:pt x="569" y="762"/>
                  </a:lnTo>
                  <a:lnTo>
                    <a:pt x="582" y="744"/>
                  </a:lnTo>
                  <a:lnTo>
                    <a:pt x="587" y="735"/>
                  </a:lnTo>
                  <a:lnTo>
                    <a:pt x="592" y="725"/>
                  </a:lnTo>
                  <a:lnTo>
                    <a:pt x="598" y="714"/>
                  </a:lnTo>
                  <a:lnTo>
                    <a:pt x="601" y="702"/>
                  </a:lnTo>
                  <a:lnTo>
                    <a:pt x="601" y="702"/>
                  </a:lnTo>
                  <a:lnTo>
                    <a:pt x="607" y="697"/>
                  </a:lnTo>
                  <a:lnTo>
                    <a:pt x="613" y="691"/>
                  </a:lnTo>
                  <a:lnTo>
                    <a:pt x="615" y="688"/>
                  </a:lnTo>
                  <a:lnTo>
                    <a:pt x="617" y="683"/>
                  </a:lnTo>
                  <a:lnTo>
                    <a:pt x="617" y="680"/>
                  </a:lnTo>
                  <a:lnTo>
                    <a:pt x="617" y="676"/>
                  </a:lnTo>
                  <a:lnTo>
                    <a:pt x="617" y="676"/>
                  </a:lnTo>
                  <a:lnTo>
                    <a:pt x="600" y="686"/>
                  </a:lnTo>
                  <a:lnTo>
                    <a:pt x="583" y="698"/>
                  </a:lnTo>
                  <a:lnTo>
                    <a:pt x="568" y="709"/>
                  </a:lnTo>
                  <a:lnTo>
                    <a:pt x="556" y="716"/>
                  </a:lnTo>
                  <a:lnTo>
                    <a:pt x="556" y="716"/>
                  </a:lnTo>
                  <a:lnTo>
                    <a:pt x="544" y="740"/>
                  </a:lnTo>
                  <a:lnTo>
                    <a:pt x="533" y="762"/>
                  </a:lnTo>
                  <a:lnTo>
                    <a:pt x="520" y="785"/>
                  </a:lnTo>
                  <a:lnTo>
                    <a:pt x="509" y="810"/>
                  </a:lnTo>
                  <a:lnTo>
                    <a:pt x="509" y="810"/>
                  </a:lnTo>
                  <a:lnTo>
                    <a:pt x="512" y="810"/>
                  </a:lnTo>
                  <a:lnTo>
                    <a:pt x="515" y="811"/>
                  </a:lnTo>
                  <a:lnTo>
                    <a:pt x="520" y="812"/>
                  </a:lnTo>
                  <a:lnTo>
                    <a:pt x="523" y="813"/>
                  </a:lnTo>
                  <a:lnTo>
                    <a:pt x="523" y="813"/>
                  </a:lnTo>
                  <a:lnTo>
                    <a:pt x="528" y="829"/>
                  </a:lnTo>
                  <a:lnTo>
                    <a:pt x="531" y="835"/>
                  </a:lnTo>
                  <a:lnTo>
                    <a:pt x="534" y="838"/>
                  </a:lnTo>
                  <a:lnTo>
                    <a:pt x="537" y="841"/>
                  </a:lnTo>
                  <a:lnTo>
                    <a:pt x="537" y="841"/>
                  </a:lnTo>
                  <a:lnTo>
                    <a:pt x="556" y="837"/>
                  </a:lnTo>
                  <a:lnTo>
                    <a:pt x="556" y="837"/>
                  </a:lnTo>
                  <a:lnTo>
                    <a:pt x="563" y="842"/>
                  </a:lnTo>
                  <a:lnTo>
                    <a:pt x="567" y="847"/>
                  </a:lnTo>
                  <a:lnTo>
                    <a:pt x="568" y="850"/>
                  </a:lnTo>
                  <a:lnTo>
                    <a:pt x="569" y="855"/>
                  </a:lnTo>
                  <a:lnTo>
                    <a:pt x="569" y="859"/>
                  </a:lnTo>
                  <a:lnTo>
                    <a:pt x="569" y="864"/>
                  </a:lnTo>
                  <a:lnTo>
                    <a:pt x="569" y="864"/>
                  </a:lnTo>
                  <a:lnTo>
                    <a:pt x="604" y="848"/>
                  </a:lnTo>
                  <a:lnTo>
                    <a:pt x="641" y="831"/>
                  </a:lnTo>
                  <a:lnTo>
                    <a:pt x="675" y="815"/>
                  </a:lnTo>
                  <a:lnTo>
                    <a:pt x="711" y="799"/>
                  </a:lnTo>
                  <a:lnTo>
                    <a:pt x="711" y="799"/>
                  </a:lnTo>
                  <a:lnTo>
                    <a:pt x="716" y="792"/>
                  </a:lnTo>
                  <a:lnTo>
                    <a:pt x="718" y="786"/>
                  </a:lnTo>
                  <a:lnTo>
                    <a:pt x="719" y="780"/>
                  </a:lnTo>
                  <a:lnTo>
                    <a:pt x="717" y="773"/>
                  </a:lnTo>
                  <a:lnTo>
                    <a:pt x="713" y="769"/>
                  </a:lnTo>
                  <a:lnTo>
                    <a:pt x="708" y="765"/>
                  </a:lnTo>
                  <a:lnTo>
                    <a:pt x="701" y="762"/>
                  </a:lnTo>
                  <a:lnTo>
                    <a:pt x="692" y="762"/>
                  </a:lnTo>
                  <a:lnTo>
                    <a:pt x="692" y="762"/>
                  </a:lnTo>
                  <a:lnTo>
                    <a:pt x="687" y="767"/>
                  </a:lnTo>
                  <a:lnTo>
                    <a:pt x="681" y="770"/>
                  </a:lnTo>
                  <a:lnTo>
                    <a:pt x="681" y="770"/>
                  </a:lnTo>
                  <a:lnTo>
                    <a:pt x="673" y="772"/>
                  </a:lnTo>
                  <a:lnTo>
                    <a:pt x="664" y="775"/>
                  </a:lnTo>
                  <a:lnTo>
                    <a:pt x="649" y="784"/>
                  </a:lnTo>
                  <a:lnTo>
                    <a:pt x="634" y="792"/>
                  </a:lnTo>
                  <a:lnTo>
                    <a:pt x="621" y="802"/>
                  </a:lnTo>
                  <a:lnTo>
                    <a:pt x="609" y="812"/>
                  </a:lnTo>
                  <a:lnTo>
                    <a:pt x="595" y="821"/>
                  </a:lnTo>
                  <a:lnTo>
                    <a:pt x="582" y="830"/>
                  </a:lnTo>
                  <a:lnTo>
                    <a:pt x="567" y="835"/>
                  </a:lnTo>
                  <a:lnTo>
                    <a:pt x="567" y="835"/>
                  </a:lnTo>
                  <a:lnTo>
                    <a:pt x="578" y="823"/>
                  </a:lnTo>
                  <a:lnTo>
                    <a:pt x="589" y="812"/>
                  </a:lnTo>
                  <a:lnTo>
                    <a:pt x="601" y="802"/>
                  </a:lnTo>
                  <a:lnTo>
                    <a:pt x="614" y="792"/>
                  </a:lnTo>
                  <a:lnTo>
                    <a:pt x="642" y="774"/>
                  </a:lnTo>
                  <a:lnTo>
                    <a:pt x="669" y="756"/>
                  </a:lnTo>
                  <a:lnTo>
                    <a:pt x="669" y="756"/>
                  </a:lnTo>
                  <a:close/>
                  <a:moveTo>
                    <a:pt x="715" y="948"/>
                  </a:moveTo>
                  <a:lnTo>
                    <a:pt x="715" y="948"/>
                  </a:lnTo>
                  <a:lnTo>
                    <a:pt x="697" y="935"/>
                  </a:lnTo>
                  <a:lnTo>
                    <a:pt x="678" y="924"/>
                  </a:lnTo>
                  <a:lnTo>
                    <a:pt x="659" y="913"/>
                  </a:lnTo>
                  <a:lnTo>
                    <a:pt x="639" y="904"/>
                  </a:lnTo>
                  <a:lnTo>
                    <a:pt x="639" y="904"/>
                  </a:lnTo>
                  <a:lnTo>
                    <a:pt x="627" y="897"/>
                  </a:lnTo>
                  <a:lnTo>
                    <a:pt x="616" y="890"/>
                  </a:lnTo>
                  <a:lnTo>
                    <a:pt x="605" y="883"/>
                  </a:lnTo>
                  <a:lnTo>
                    <a:pt x="596" y="878"/>
                  </a:lnTo>
                  <a:lnTo>
                    <a:pt x="596" y="878"/>
                  </a:lnTo>
                  <a:lnTo>
                    <a:pt x="589" y="877"/>
                  </a:lnTo>
                  <a:lnTo>
                    <a:pt x="584" y="876"/>
                  </a:lnTo>
                  <a:lnTo>
                    <a:pt x="580" y="876"/>
                  </a:lnTo>
                  <a:lnTo>
                    <a:pt x="575" y="878"/>
                  </a:lnTo>
                  <a:lnTo>
                    <a:pt x="567" y="882"/>
                  </a:lnTo>
                  <a:lnTo>
                    <a:pt x="556" y="888"/>
                  </a:lnTo>
                  <a:lnTo>
                    <a:pt x="556" y="888"/>
                  </a:lnTo>
                  <a:lnTo>
                    <a:pt x="527" y="900"/>
                  </a:lnTo>
                  <a:lnTo>
                    <a:pt x="512" y="906"/>
                  </a:lnTo>
                  <a:lnTo>
                    <a:pt x="496" y="910"/>
                  </a:lnTo>
                  <a:lnTo>
                    <a:pt x="489" y="911"/>
                  </a:lnTo>
                  <a:lnTo>
                    <a:pt x="481" y="912"/>
                  </a:lnTo>
                  <a:lnTo>
                    <a:pt x="474" y="913"/>
                  </a:lnTo>
                  <a:lnTo>
                    <a:pt x="467" y="912"/>
                  </a:lnTo>
                  <a:lnTo>
                    <a:pt x="461" y="910"/>
                  </a:lnTo>
                  <a:lnTo>
                    <a:pt x="455" y="908"/>
                  </a:lnTo>
                  <a:lnTo>
                    <a:pt x="450" y="904"/>
                  </a:lnTo>
                  <a:lnTo>
                    <a:pt x="446" y="898"/>
                  </a:lnTo>
                  <a:lnTo>
                    <a:pt x="446" y="898"/>
                  </a:lnTo>
                  <a:lnTo>
                    <a:pt x="449" y="893"/>
                  </a:lnTo>
                  <a:lnTo>
                    <a:pt x="451" y="888"/>
                  </a:lnTo>
                  <a:lnTo>
                    <a:pt x="451" y="881"/>
                  </a:lnTo>
                  <a:lnTo>
                    <a:pt x="450" y="875"/>
                  </a:lnTo>
                  <a:lnTo>
                    <a:pt x="450" y="875"/>
                  </a:lnTo>
                  <a:lnTo>
                    <a:pt x="461" y="862"/>
                  </a:lnTo>
                  <a:lnTo>
                    <a:pt x="470" y="848"/>
                  </a:lnTo>
                  <a:lnTo>
                    <a:pt x="479" y="833"/>
                  </a:lnTo>
                  <a:lnTo>
                    <a:pt x="488" y="818"/>
                  </a:lnTo>
                  <a:lnTo>
                    <a:pt x="488" y="818"/>
                  </a:lnTo>
                  <a:lnTo>
                    <a:pt x="479" y="815"/>
                  </a:lnTo>
                  <a:lnTo>
                    <a:pt x="472" y="811"/>
                  </a:lnTo>
                  <a:lnTo>
                    <a:pt x="459" y="801"/>
                  </a:lnTo>
                  <a:lnTo>
                    <a:pt x="452" y="796"/>
                  </a:lnTo>
                  <a:lnTo>
                    <a:pt x="446" y="792"/>
                  </a:lnTo>
                  <a:lnTo>
                    <a:pt x="438" y="789"/>
                  </a:lnTo>
                  <a:lnTo>
                    <a:pt x="430" y="788"/>
                  </a:lnTo>
                  <a:lnTo>
                    <a:pt x="430" y="788"/>
                  </a:lnTo>
                  <a:lnTo>
                    <a:pt x="427" y="788"/>
                  </a:lnTo>
                  <a:lnTo>
                    <a:pt x="422" y="789"/>
                  </a:lnTo>
                  <a:lnTo>
                    <a:pt x="415" y="792"/>
                  </a:lnTo>
                  <a:lnTo>
                    <a:pt x="405" y="797"/>
                  </a:lnTo>
                  <a:lnTo>
                    <a:pt x="397" y="800"/>
                  </a:lnTo>
                  <a:lnTo>
                    <a:pt x="397" y="800"/>
                  </a:lnTo>
                  <a:lnTo>
                    <a:pt x="382" y="803"/>
                  </a:lnTo>
                  <a:lnTo>
                    <a:pt x="367" y="807"/>
                  </a:lnTo>
                  <a:lnTo>
                    <a:pt x="367" y="807"/>
                  </a:lnTo>
                  <a:lnTo>
                    <a:pt x="351" y="812"/>
                  </a:lnTo>
                  <a:lnTo>
                    <a:pt x="344" y="814"/>
                  </a:lnTo>
                  <a:lnTo>
                    <a:pt x="338" y="814"/>
                  </a:lnTo>
                  <a:lnTo>
                    <a:pt x="331" y="814"/>
                  </a:lnTo>
                  <a:lnTo>
                    <a:pt x="326" y="812"/>
                  </a:lnTo>
                  <a:lnTo>
                    <a:pt x="321" y="808"/>
                  </a:lnTo>
                  <a:lnTo>
                    <a:pt x="315" y="802"/>
                  </a:lnTo>
                  <a:lnTo>
                    <a:pt x="315" y="802"/>
                  </a:lnTo>
                  <a:lnTo>
                    <a:pt x="317" y="792"/>
                  </a:lnTo>
                  <a:lnTo>
                    <a:pt x="322" y="785"/>
                  </a:lnTo>
                  <a:lnTo>
                    <a:pt x="326" y="777"/>
                  </a:lnTo>
                  <a:lnTo>
                    <a:pt x="331" y="770"/>
                  </a:lnTo>
                  <a:lnTo>
                    <a:pt x="343" y="757"/>
                  </a:lnTo>
                  <a:lnTo>
                    <a:pt x="356" y="745"/>
                  </a:lnTo>
                  <a:lnTo>
                    <a:pt x="356" y="745"/>
                  </a:lnTo>
                  <a:lnTo>
                    <a:pt x="342" y="735"/>
                  </a:lnTo>
                  <a:lnTo>
                    <a:pt x="329" y="724"/>
                  </a:lnTo>
                  <a:lnTo>
                    <a:pt x="322" y="719"/>
                  </a:lnTo>
                  <a:lnTo>
                    <a:pt x="314" y="714"/>
                  </a:lnTo>
                  <a:lnTo>
                    <a:pt x="306" y="711"/>
                  </a:lnTo>
                  <a:lnTo>
                    <a:pt x="297" y="708"/>
                  </a:lnTo>
                  <a:lnTo>
                    <a:pt x="297" y="708"/>
                  </a:lnTo>
                  <a:lnTo>
                    <a:pt x="291" y="712"/>
                  </a:lnTo>
                  <a:lnTo>
                    <a:pt x="284" y="715"/>
                  </a:lnTo>
                  <a:lnTo>
                    <a:pt x="278" y="717"/>
                  </a:lnTo>
                  <a:lnTo>
                    <a:pt x="269" y="720"/>
                  </a:lnTo>
                  <a:lnTo>
                    <a:pt x="253" y="724"/>
                  </a:lnTo>
                  <a:lnTo>
                    <a:pt x="235" y="727"/>
                  </a:lnTo>
                  <a:lnTo>
                    <a:pt x="235" y="727"/>
                  </a:lnTo>
                  <a:lnTo>
                    <a:pt x="230" y="720"/>
                  </a:lnTo>
                  <a:lnTo>
                    <a:pt x="227" y="713"/>
                  </a:lnTo>
                  <a:lnTo>
                    <a:pt x="228" y="707"/>
                  </a:lnTo>
                  <a:lnTo>
                    <a:pt x="231" y="700"/>
                  </a:lnTo>
                  <a:lnTo>
                    <a:pt x="234" y="695"/>
                  </a:lnTo>
                  <a:lnTo>
                    <a:pt x="239" y="689"/>
                  </a:lnTo>
                  <a:lnTo>
                    <a:pt x="249" y="678"/>
                  </a:lnTo>
                  <a:lnTo>
                    <a:pt x="249" y="678"/>
                  </a:lnTo>
                  <a:lnTo>
                    <a:pt x="237" y="674"/>
                  </a:lnTo>
                  <a:lnTo>
                    <a:pt x="227" y="667"/>
                  </a:lnTo>
                  <a:lnTo>
                    <a:pt x="206" y="651"/>
                  </a:lnTo>
                  <a:lnTo>
                    <a:pt x="196" y="645"/>
                  </a:lnTo>
                  <a:lnTo>
                    <a:pt x="186" y="638"/>
                  </a:lnTo>
                  <a:lnTo>
                    <a:pt x="180" y="636"/>
                  </a:lnTo>
                  <a:lnTo>
                    <a:pt x="174" y="634"/>
                  </a:lnTo>
                  <a:lnTo>
                    <a:pt x="169" y="633"/>
                  </a:lnTo>
                  <a:lnTo>
                    <a:pt x="162" y="633"/>
                  </a:lnTo>
                  <a:lnTo>
                    <a:pt x="162" y="633"/>
                  </a:lnTo>
                  <a:lnTo>
                    <a:pt x="158" y="634"/>
                  </a:lnTo>
                  <a:lnTo>
                    <a:pt x="154" y="636"/>
                  </a:lnTo>
                  <a:lnTo>
                    <a:pt x="150" y="638"/>
                  </a:lnTo>
                  <a:lnTo>
                    <a:pt x="146" y="640"/>
                  </a:lnTo>
                  <a:lnTo>
                    <a:pt x="146" y="640"/>
                  </a:lnTo>
                  <a:lnTo>
                    <a:pt x="136" y="643"/>
                  </a:lnTo>
                  <a:lnTo>
                    <a:pt x="127" y="644"/>
                  </a:lnTo>
                  <a:lnTo>
                    <a:pt x="116" y="645"/>
                  </a:lnTo>
                  <a:lnTo>
                    <a:pt x="105" y="647"/>
                  </a:lnTo>
                  <a:lnTo>
                    <a:pt x="105" y="647"/>
                  </a:lnTo>
                  <a:lnTo>
                    <a:pt x="102" y="645"/>
                  </a:lnTo>
                  <a:lnTo>
                    <a:pt x="100" y="643"/>
                  </a:lnTo>
                  <a:lnTo>
                    <a:pt x="98" y="639"/>
                  </a:lnTo>
                  <a:lnTo>
                    <a:pt x="98" y="636"/>
                  </a:lnTo>
                  <a:lnTo>
                    <a:pt x="98" y="631"/>
                  </a:lnTo>
                  <a:lnTo>
                    <a:pt x="100" y="624"/>
                  </a:lnTo>
                  <a:lnTo>
                    <a:pt x="104" y="618"/>
                  </a:lnTo>
                  <a:lnTo>
                    <a:pt x="110" y="613"/>
                  </a:lnTo>
                  <a:lnTo>
                    <a:pt x="119" y="605"/>
                  </a:lnTo>
                  <a:lnTo>
                    <a:pt x="119" y="605"/>
                  </a:lnTo>
                  <a:lnTo>
                    <a:pt x="113" y="600"/>
                  </a:lnTo>
                  <a:lnTo>
                    <a:pt x="106" y="595"/>
                  </a:lnTo>
                  <a:lnTo>
                    <a:pt x="99" y="593"/>
                  </a:lnTo>
                  <a:lnTo>
                    <a:pt x="92" y="593"/>
                  </a:lnTo>
                  <a:lnTo>
                    <a:pt x="86" y="593"/>
                  </a:lnTo>
                  <a:lnTo>
                    <a:pt x="80" y="595"/>
                  </a:lnTo>
                  <a:lnTo>
                    <a:pt x="73" y="598"/>
                  </a:lnTo>
                  <a:lnTo>
                    <a:pt x="67" y="601"/>
                  </a:lnTo>
                  <a:lnTo>
                    <a:pt x="55" y="609"/>
                  </a:lnTo>
                  <a:lnTo>
                    <a:pt x="43" y="619"/>
                  </a:lnTo>
                  <a:lnTo>
                    <a:pt x="23" y="640"/>
                  </a:lnTo>
                  <a:lnTo>
                    <a:pt x="23" y="640"/>
                  </a:lnTo>
                  <a:lnTo>
                    <a:pt x="94" y="690"/>
                  </a:lnTo>
                  <a:lnTo>
                    <a:pt x="164" y="739"/>
                  </a:lnTo>
                  <a:lnTo>
                    <a:pt x="310" y="835"/>
                  </a:lnTo>
                  <a:lnTo>
                    <a:pt x="382" y="883"/>
                  </a:lnTo>
                  <a:lnTo>
                    <a:pt x="452" y="932"/>
                  </a:lnTo>
                  <a:lnTo>
                    <a:pt x="488" y="957"/>
                  </a:lnTo>
                  <a:lnTo>
                    <a:pt x="521" y="983"/>
                  </a:lnTo>
                  <a:lnTo>
                    <a:pt x="554" y="1009"/>
                  </a:lnTo>
                  <a:lnTo>
                    <a:pt x="587" y="1034"/>
                  </a:lnTo>
                  <a:lnTo>
                    <a:pt x="587" y="1034"/>
                  </a:lnTo>
                  <a:lnTo>
                    <a:pt x="590" y="1035"/>
                  </a:lnTo>
                  <a:lnTo>
                    <a:pt x="594" y="1035"/>
                  </a:lnTo>
                  <a:lnTo>
                    <a:pt x="601" y="1033"/>
                  </a:lnTo>
                  <a:lnTo>
                    <a:pt x="606" y="1030"/>
                  </a:lnTo>
                  <a:lnTo>
                    <a:pt x="613" y="1026"/>
                  </a:lnTo>
                  <a:lnTo>
                    <a:pt x="626" y="1015"/>
                  </a:lnTo>
                  <a:lnTo>
                    <a:pt x="632" y="1010"/>
                  </a:lnTo>
                  <a:lnTo>
                    <a:pt x="640" y="1007"/>
                  </a:lnTo>
                  <a:lnTo>
                    <a:pt x="640" y="1007"/>
                  </a:lnTo>
                  <a:lnTo>
                    <a:pt x="664" y="997"/>
                  </a:lnTo>
                  <a:lnTo>
                    <a:pt x="685" y="986"/>
                  </a:lnTo>
                  <a:lnTo>
                    <a:pt x="703" y="976"/>
                  </a:lnTo>
                  <a:lnTo>
                    <a:pt x="710" y="969"/>
                  </a:lnTo>
                  <a:lnTo>
                    <a:pt x="717" y="964"/>
                  </a:lnTo>
                  <a:lnTo>
                    <a:pt x="717" y="964"/>
                  </a:lnTo>
                  <a:lnTo>
                    <a:pt x="715" y="961"/>
                  </a:lnTo>
                  <a:lnTo>
                    <a:pt x="713" y="956"/>
                  </a:lnTo>
                  <a:lnTo>
                    <a:pt x="713" y="952"/>
                  </a:lnTo>
                  <a:lnTo>
                    <a:pt x="715" y="948"/>
                  </a:lnTo>
                  <a:lnTo>
                    <a:pt x="715" y="948"/>
                  </a:lnTo>
                  <a:close/>
                  <a:moveTo>
                    <a:pt x="510" y="477"/>
                  </a:moveTo>
                  <a:lnTo>
                    <a:pt x="510" y="477"/>
                  </a:lnTo>
                  <a:lnTo>
                    <a:pt x="495" y="488"/>
                  </a:lnTo>
                  <a:lnTo>
                    <a:pt x="480" y="499"/>
                  </a:lnTo>
                  <a:lnTo>
                    <a:pt x="449" y="520"/>
                  </a:lnTo>
                  <a:lnTo>
                    <a:pt x="417" y="542"/>
                  </a:lnTo>
                  <a:lnTo>
                    <a:pt x="402" y="554"/>
                  </a:lnTo>
                  <a:lnTo>
                    <a:pt x="388" y="565"/>
                  </a:lnTo>
                  <a:lnTo>
                    <a:pt x="388" y="565"/>
                  </a:lnTo>
                  <a:lnTo>
                    <a:pt x="394" y="564"/>
                  </a:lnTo>
                  <a:lnTo>
                    <a:pt x="398" y="564"/>
                  </a:lnTo>
                  <a:lnTo>
                    <a:pt x="402" y="563"/>
                  </a:lnTo>
                  <a:lnTo>
                    <a:pt x="402" y="563"/>
                  </a:lnTo>
                  <a:lnTo>
                    <a:pt x="407" y="572"/>
                  </a:lnTo>
                  <a:lnTo>
                    <a:pt x="412" y="581"/>
                  </a:lnTo>
                  <a:lnTo>
                    <a:pt x="413" y="587"/>
                  </a:lnTo>
                  <a:lnTo>
                    <a:pt x="414" y="592"/>
                  </a:lnTo>
                  <a:lnTo>
                    <a:pt x="414" y="598"/>
                  </a:lnTo>
                  <a:lnTo>
                    <a:pt x="413" y="603"/>
                  </a:lnTo>
                  <a:lnTo>
                    <a:pt x="413" y="603"/>
                  </a:lnTo>
                  <a:lnTo>
                    <a:pt x="420" y="602"/>
                  </a:lnTo>
                  <a:lnTo>
                    <a:pt x="427" y="603"/>
                  </a:lnTo>
                  <a:lnTo>
                    <a:pt x="433" y="604"/>
                  </a:lnTo>
                  <a:lnTo>
                    <a:pt x="439" y="606"/>
                  </a:lnTo>
                  <a:lnTo>
                    <a:pt x="445" y="610"/>
                  </a:lnTo>
                  <a:lnTo>
                    <a:pt x="448" y="616"/>
                  </a:lnTo>
                  <a:lnTo>
                    <a:pt x="451" y="622"/>
                  </a:lnTo>
                  <a:lnTo>
                    <a:pt x="451" y="630"/>
                  </a:lnTo>
                  <a:lnTo>
                    <a:pt x="451" y="630"/>
                  </a:lnTo>
                  <a:lnTo>
                    <a:pt x="455" y="625"/>
                  </a:lnTo>
                  <a:lnTo>
                    <a:pt x="459" y="621"/>
                  </a:lnTo>
                  <a:lnTo>
                    <a:pt x="459" y="621"/>
                  </a:lnTo>
                  <a:lnTo>
                    <a:pt x="537" y="575"/>
                  </a:lnTo>
                  <a:lnTo>
                    <a:pt x="576" y="550"/>
                  </a:lnTo>
                  <a:lnTo>
                    <a:pt x="615" y="525"/>
                  </a:lnTo>
                  <a:lnTo>
                    <a:pt x="615" y="525"/>
                  </a:lnTo>
                  <a:lnTo>
                    <a:pt x="561" y="500"/>
                  </a:lnTo>
                  <a:lnTo>
                    <a:pt x="510" y="477"/>
                  </a:lnTo>
                  <a:lnTo>
                    <a:pt x="510" y="477"/>
                  </a:lnTo>
                  <a:close/>
                  <a:moveTo>
                    <a:pt x="556" y="867"/>
                  </a:moveTo>
                  <a:lnTo>
                    <a:pt x="556" y="867"/>
                  </a:lnTo>
                  <a:lnTo>
                    <a:pt x="555" y="867"/>
                  </a:lnTo>
                  <a:lnTo>
                    <a:pt x="554" y="865"/>
                  </a:lnTo>
                  <a:lnTo>
                    <a:pt x="553" y="861"/>
                  </a:lnTo>
                  <a:lnTo>
                    <a:pt x="553" y="857"/>
                  </a:lnTo>
                  <a:lnTo>
                    <a:pt x="552" y="855"/>
                  </a:lnTo>
                  <a:lnTo>
                    <a:pt x="550" y="853"/>
                  </a:lnTo>
                  <a:lnTo>
                    <a:pt x="550" y="853"/>
                  </a:lnTo>
                  <a:lnTo>
                    <a:pt x="542" y="855"/>
                  </a:lnTo>
                  <a:lnTo>
                    <a:pt x="536" y="853"/>
                  </a:lnTo>
                  <a:lnTo>
                    <a:pt x="529" y="852"/>
                  </a:lnTo>
                  <a:lnTo>
                    <a:pt x="523" y="849"/>
                  </a:lnTo>
                  <a:lnTo>
                    <a:pt x="519" y="845"/>
                  </a:lnTo>
                  <a:lnTo>
                    <a:pt x="514" y="840"/>
                  </a:lnTo>
                  <a:lnTo>
                    <a:pt x="511" y="834"/>
                  </a:lnTo>
                  <a:lnTo>
                    <a:pt x="510" y="827"/>
                  </a:lnTo>
                  <a:lnTo>
                    <a:pt x="510" y="827"/>
                  </a:lnTo>
                  <a:lnTo>
                    <a:pt x="505" y="829"/>
                  </a:lnTo>
                  <a:lnTo>
                    <a:pt x="500" y="831"/>
                  </a:lnTo>
                  <a:lnTo>
                    <a:pt x="496" y="834"/>
                  </a:lnTo>
                  <a:lnTo>
                    <a:pt x="493" y="838"/>
                  </a:lnTo>
                  <a:lnTo>
                    <a:pt x="488" y="847"/>
                  </a:lnTo>
                  <a:lnTo>
                    <a:pt x="482" y="856"/>
                  </a:lnTo>
                  <a:lnTo>
                    <a:pt x="482" y="856"/>
                  </a:lnTo>
                  <a:lnTo>
                    <a:pt x="476" y="864"/>
                  </a:lnTo>
                  <a:lnTo>
                    <a:pt x="472" y="874"/>
                  </a:lnTo>
                  <a:lnTo>
                    <a:pt x="467" y="883"/>
                  </a:lnTo>
                  <a:lnTo>
                    <a:pt x="464" y="894"/>
                  </a:lnTo>
                  <a:lnTo>
                    <a:pt x="464" y="894"/>
                  </a:lnTo>
                  <a:lnTo>
                    <a:pt x="475" y="895"/>
                  </a:lnTo>
                  <a:lnTo>
                    <a:pt x="487" y="894"/>
                  </a:lnTo>
                  <a:lnTo>
                    <a:pt x="498" y="892"/>
                  </a:lnTo>
                  <a:lnTo>
                    <a:pt x="511" y="889"/>
                  </a:lnTo>
                  <a:lnTo>
                    <a:pt x="524" y="885"/>
                  </a:lnTo>
                  <a:lnTo>
                    <a:pt x="536" y="879"/>
                  </a:lnTo>
                  <a:lnTo>
                    <a:pt x="546" y="874"/>
                  </a:lnTo>
                  <a:lnTo>
                    <a:pt x="556" y="867"/>
                  </a:lnTo>
                  <a:lnTo>
                    <a:pt x="556" y="867"/>
                  </a:lnTo>
                  <a:close/>
                  <a:moveTo>
                    <a:pt x="404" y="729"/>
                  </a:moveTo>
                  <a:lnTo>
                    <a:pt x="404" y="729"/>
                  </a:lnTo>
                  <a:lnTo>
                    <a:pt x="405" y="735"/>
                  </a:lnTo>
                  <a:lnTo>
                    <a:pt x="406" y="740"/>
                  </a:lnTo>
                  <a:lnTo>
                    <a:pt x="405" y="752"/>
                  </a:lnTo>
                  <a:lnTo>
                    <a:pt x="405" y="752"/>
                  </a:lnTo>
                  <a:lnTo>
                    <a:pt x="409" y="753"/>
                  </a:lnTo>
                  <a:lnTo>
                    <a:pt x="413" y="752"/>
                  </a:lnTo>
                  <a:lnTo>
                    <a:pt x="420" y="747"/>
                  </a:lnTo>
                  <a:lnTo>
                    <a:pt x="423" y="745"/>
                  </a:lnTo>
                  <a:lnTo>
                    <a:pt x="428" y="743"/>
                  </a:lnTo>
                  <a:lnTo>
                    <a:pt x="433" y="743"/>
                  </a:lnTo>
                  <a:lnTo>
                    <a:pt x="439" y="743"/>
                  </a:lnTo>
                  <a:lnTo>
                    <a:pt x="439" y="743"/>
                  </a:lnTo>
                  <a:lnTo>
                    <a:pt x="443" y="749"/>
                  </a:lnTo>
                  <a:lnTo>
                    <a:pt x="445" y="754"/>
                  </a:lnTo>
                  <a:lnTo>
                    <a:pt x="446" y="759"/>
                  </a:lnTo>
                  <a:lnTo>
                    <a:pt x="446" y="765"/>
                  </a:lnTo>
                  <a:lnTo>
                    <a:pt x="446" y="765"/>
                  </a:lnTo>
                  <a:lnTo>
                    <a:pt x="448" y="765"/>
                  </a:lnTo>
                  <a:lnTo>
                    <a:pt x="450" y="766"/>
                  </a:lnTo>
                  <a:lnTo>
                    <a:pt x="451" y="768"/>
                  </a:lnTo>
                  <a:lnTo>
                    <a:pt x="451" y="768"/>
                  </a:lnTo>
                  <a:lnTo>
                    <a:pt x="472" y="762"/>
                  </a:lnTo>
                  <a:lnTo>
                    <a:pt x="492" y="757"/>
                  </a:lnTo>
                  <a:lnTo>
                    <a:pt x="511" y="752"/>
                  </a:lnTo>
                  <a:lnTo>
                    <a:pt x="520" y="747"/>
                  </a:lnTo>
                  <a:lnTo>
                    <a:pt x="528" y="743"/>
                  </a:lnTo>
                  <a:lnTo>
                    <a:pt x="528" y="743"/>
                  </a:lnTo>
                  <a:lnTo>
                    <a:pt x="536" y="726"/>
                  </a:lnTo>
                  <a:lnTo>
                    <a:pt x="539" y="717"/>
                  </a:lnTo>
                  <a:lnTo>
                    <a:pt x="544" y="710"/>
                  </a:lnTo>
                  <a:lnTo>
                    <a:pt x="544" y="710"/>
                  </a:lnTo>
                  <a:lnTo>
                    <a:pt x="542" y="706"/>
                  </a:lnTo>
                  <a:lnTo>
                    <a:pt x="540" y="702"/>
                  </a:lnTo>
                  <a:lnTo>
                    <a:pt x="539" y="699"/>
                  </a:lnTo>
                  <a:lnTo>
                    <a:pt x="540" y="694"/>
                  </a:lnTo>
                  <a:lnTo>
                    <a:pt x="540" y="694"/>
                  </a:lnTo>
                  <a:lnTo>
                    <a:pt x="535" y="692"/>
                  </a:lnTo>
                  <a:lnTo>
                    <a:pt x="528" y="691"/>
                  </a:lnTo>
                  <a:lnTo>
                    <a:pt x="523" y="691"/>
                  </a:lnTo>
                  <a:lnTo>
                    <a:pt x="518" y="692"/>
                  </a:lnTo>
                  <a:lnTo>
                    <a:pt x="513" y="695"/>
                  </a:lnTo>
                  <a:lnTo>
                    <a:pt x="508" y="698"/>
                  </a:lnTo>
                  <a:lnTo>
                    <a:pt x="498" y="706"/>
                  </a:lnTo>
                  <a:lnTo>
                    <a:pt x="490" y="713"/>
                  </a:lnTo>
                  <a:lnTo>
                    <a:pt x="480" y="721"/>
                  </a:lnTo>
                  <a:lnTo>
                    <a:pt x="475" y="724"/>
                  </a:lnTo>
                  <a:lnTo>
                    <a:pt x="469" y="726"/>
                  </a:lnTo>
                  <a:lnTo>
                    <a:pt x="464" y="727"/>
                  </a:lnTo>
                  <a:lnTo>
                    <a:pt x="459" y="727"/>
                  </a:lnTo>
                  <a:lnTo>
                    <a:pt x="459" y="727"/>
                  </a:lnTo>
                  <a:lnTo>
                    <a:pt x="461" y="724"/>
                  </a:lnTo>
                  <a:lnTo>
                    <a:pt x="464" y="720"/>
                  </a:lnTo>
                  <a:lnTo>
                    <a:pt x="473" y="713"/>
                  </a:lnTo>
                  <a:lnTo>
                    <a:pt x="481" y="707"/>
                  </a:lnTo>
                  <a:lnTo>
                    <a:pt x="491" y="699"/>
                  </a:lnTo>
                  <a:lnTo>
                    <a:pt x="491" y="699"/>
                  </a:lnTo>
                  <a:lnTo>
                    <a:pt x="499" y="691"/>
                  </a:lnTo>
                  <a:lnTo>
                    <a:pt x="508" y="682"/>
                  </a:lnTo>
                  <a:lnTo>
                    <a:pt x="521" y="667"/>
                  </a:lnTo>
                  <a:lnTo>
                    <a:pt x="521" y="667"/>
                  </a:lnTo>
                  <a:lnTo>
                    <a:pt x="528" y="660"/>
                  </a:lnTo>
                  <a:lnTo>
                    <a:pt x="531" y="656"/>
                  </a:lnTo>
                  <a:lnTo>
                    <a:pt x="535" y="653"/>
                  </a:lnTo>
                  <a:lnTo>
                    <a:pt x="536" y="649"/>
                  </a:lnTo>
                  <a:lnTo>
                    <a:pt x="537" y="645"/>
                  </a:lnTo>
                  <a:lnTo>
                    <a:pt x="535" y="640"/>
                  </a:lnTo>
                  <a:lnTo>
                    <a:pt x="531" y="635"/>
                  </a:lnTo>
                  <a:lnTo>
                    <a:pt x="531" y="635"/>
                  </a:lnTo>
                  <a:lnTo>
                    <a:pt x="523" y="635"/>
                  </a:lnTo>
                  <a:lnTo>
                    <a:pt x="515" y="635"/>
                  </a:lnTo>
                  <a:lnTo>
                    <a:pt x="504" y="638"/>
                  </a:lnTo>
                  <a:lnTo>
                    <a:pt x="492" y="641"/>
                  </a:lnTo>
                  <a:lnTo>
                    <a:pt x="485" y="643"/>
                  </a:lnTo>
                  <a:lnTo>
                    <a:pt x="478" y="644"/>
                  </a:lnTo>
                  <a:lnTo>
                    <a:pt x="478" y="644"/>
                  </a:lnTo>
                  <a:lnTo>
                    <a:pt x="473" y="652"/>
                  </a:lnTo>
                  <a:lnTo>
                    <a:pt x="468" y="661"/>
                  </a:lnTo>
                  <a:lnTo>
                    <a:pt x="463" y="670"/>
                  </a:lnTo>
                  <a:lnTo>
                    <a:pt x="457" y="679"/>
                  </a:lnTo>
                  <a:lnTo>
                    <a:pt x="457" y="679"/>
                  </a:lnTo>
                  <a:lnTo>
                    <a:pt x="451" y="688"/>
                  </a:lnTo>
                  <a:lnTo>
                    <a:pt x="445" y="696"/>
                  </a:lnTo>
                  <a:lnTo>
                    <a:pt x="442" y="699"/>
                  </a:lnTo>
                  <a:lnTo>
                    <a:pt x="437" y="701"/>
                  </a:lnTo>
                  <a:lnTo>
                    <a:pt x="433" y="704"/>
                  </a:lnTo>
                  <a:lnTo>
                    <a:pt x="429" y="705"/>
                  </a:lnTo>
                  <a:lnTo>
                    <a:pt x="429" y="705"/>
                  </a:lnTo>
                  <a:lnTo>
                    <a:pt x="438" y="689"/>
                  </a:lnTo>
                  <a:lnTo>
                    <a:pt x="448" y="673"/>
                  </a:lnTo>
                  <a:lnTo>
                    <a:pt x="453" y="665"/>
                  </a:lnTo>
                  <a:lnTo>
                    <a:pt x="458" y="656"/>
                  </a:lnTo>
                  <a:lnTo>
                    <a:pt x="461" y="649"/>
                  </a:lnTo>
                  <a:lnTo>
                    <a:pt x="462" y="640"/>
                  </a:lnTo>
                  <a:lnTo>
                    <a:pt x="462" y="640"/>
                  </a:lnTo>
                  <a:lnTo>
                    <a:pt x="451" y="649"/>
                  </a:lnTo>
                  <a:lnTo>
                    <a:pt x="440" y="659"/>
                  </a:lnTo>
                  <a:lnTo>
                    <a:pt x="431" y="669"/>
                  </a:lnTo>
                  <a:lnTo>
                    <a:pt x="422" y="681"/>
                  </a:lnTo>
                  <a:lnTo>
                    <a:pt x="405" y="705"/>
                  </a:lnTo>
                  <a:lnTo>
                    <a:pt x="397" y="716"/>
                  </a:lnTo>
                  <a:lnTo>
                    <a:pt x="388" y="727"/>
                  </a:lnTo>
                  <a:lnTo>
                    <a:pt x="388" y="727"/>
                  </a:lnTo>
                  <a:lnTo>
                    <a:pt x="390" y="726"/>
                  </a:lnTo>
                  <a:lnTo>
                    <a:pt x="393" y="726"/>
                  </a:lnTo>
                  <a:lnTo>
                    <a:pt x="398" y="727"/>
                  </a:lnTo>
                  <a:lnTo>
                    <a:pt x="401" y="729"/>
                  </a:lnTo>
                  <a:lnTo>
                    <a:pt x="403" y="729"/>
                  </a:lnTo>
                  <a:lnTo>
                    <a:pt x="404" y="729"/>
                  </a:lnTo>
                  <a:lnTo>
                    <a:pt x="404" y="729"/>
                  </a:lnTo>
                  <a:close/>
                  <a:moveTo>
                    <a:pt x="450" y="783"/>
                  </a:moveTo>
                  <a:lnTo>
                    <a:pt x="450" y="783"/>
                  </a:lnTo>
                  <a:lnTo>
                    <a:pt x="457" y="785"/>
                  </a:lnTo>
                  <a:lnTo>
                    <a:pt x="462" y="788"/>
                  </a:lnTo>
                  <a:lnTo>
                    <a:pt x="472" y="795"/>
                  </a:lnTo>
                  <a:lnTo>
                    <a:pt x="482" y="802"/>
                  </a:lnTo>
                  <a:lnTo>
                    <a:pt x="489" y="804"/>
                  </a:lnTo>
                  <a:lnTo>
                    <a:pt x="496" y="805"/>
                  </a:lnTo>
                  <a:lnTo>
                    <a:pt x="496" y="805"/>
                  </a:lnTo>
                  <a:lnTo>
                    <a:pt x="497" y="800"/>
                  </a:lnTo>
                  <a:lnTo>
                    <a:pt x="499" y="794"/>
                  </a:lnTo>
                  <a:lnTo>
                    <a:pt x="505" y="785"/>
                  </a:lnTo>
                  <a:lnTo>
                    <a:pt x="510" y="775"/>
                  </a:lnTo>
                  <a:lnTo>
                    <a:pt x="512" y="770"/>
                  </a:lnTo>
                  <a:lnTo>
                    <a:pt x="514" y="765"/>
                  </a:lnTo>
                  <a:lnTo>
                    <a:pt x="514" y="765"/>
                  </a:lnTo>
                  <a:lnTo>
                    <a:pt x="482" y="772"/>
                  </a:lnTo>
                  <a:lnTo>
                    <a:pt x="466" y="776"/>
                  </a:lnTo>
                  <a:lnTo>
                    <a:pt x="450" y="783"/>
                  </a:lnTo>
                  <a:lnTo>
                    <a:pt x="450" y="783"/>
                  </a:lnTo>
                  <a:close/>
                  <a:moveTo>
                    <a:pt x="420" y="525"/>
                  </a:moveTo>
                  <a:lnTo>
                    <a:pt x="420" y="525"/>
                  </a:lnTo>
                  <a:lnTo>
                    <a:pt x="439" y="512"/>
                  </a:lnTo>
                  <a:lnTo>
                    <a:pt x="460" y="499"/>
                  </a:lnTo>
                  <a:lnTo>
                    <a:pt x="469" y="493"/>
                  </a:lnTo>
                  <a:lnTo>
                    <a:pt x="478" y="485"/>
                  </a:lnTo>
                  <a:lnTo>
                    <a:pt x="485" y="478"/>
                  </a:lnTo>
                  <a:lnTo>
                    <a:pt x="493" y="469"/>
                  </a:lnTo>
                  <a:lnTo>
                    <a:pt x="493" y="469"/>
                  </a:lnTo>
                  <a:lnTo>
                    <a:pt x="493" y="466"/>
                  </a:lnTo>
                  <a:lnTo>
                    <a:pt x="493" y="466"/>
                  </a:lnTo>
                  <a:lnTo>
                    <a:pt x="461" y="452"/>
                  </a:lnTo>
                  <a:lnTo>
                    <a:pt x="430" y="436"/>
                  </a:lnTo>
                  <a:lnTo>
                    <a:pt x="400" y="421"/>
                  </a:lnTo>
                  <a:lnTo>
                    <a:pt x="368" y="406"/>
                  </a:lnTo>
                  <a:lnTo>
                    <a:pt x="368" y="406"/>
                  </a:lnTo>
                  <a:lnTo>
                    <a:pt x="342" y="424"/>
                  </a:lnTo>
                  <a:lnTo>
                    <a:pt x="314" y="442"/>
                  </a:lnTo>
                  <a:lnTo>
                    <a:pt x="285" y="459"/>
                  </a:lnTo>
                  <a:lnTo>
                    <a:pt x="256" y="474"/>
                  </a:lnTo>
                  <a:lnTo>
                    <a:pt x="256" y="474"/>
                  </a:lnTo>
                  <a:lnTo>
                    <a:pt x="258" y="480"/>
                  </a:lnTo>
                  <a:lnTo>
                    <a:pt x="262" y="483"/>
                  </a:lnTo>
                  <a:lnTo>
                    <a:pt x="266" y="484"/>
                  </a:lnTo>
                  <a:lnTo>
                    <a:pt x="270" y="485"/>
                  </a:lnTo>
                  <a:lnTo>
                    <a:pt x="280" y="486"/>
                  </a:lnTo>
                  <a:lnTo>
                    <a:pt x="284" y="487"/>
                  </a:lnTo>
                  <a:lnTo>
                    <a:pt x="288" y="489"/>
                  </a:lnTo>
                  <a:lnTo>
                    <a:pt x="288" y="489"/>
                  </a:lnTo>
                  <a:lnTo>
                    <a:pt x="292" y="493"/>
                  </a:lnTo>
                  <a:lnTo>
                    <a:pt x="295" y="497"/>
                  </a:lnTo>
                  <a:lnTo>
                    <a:pt x="297" y="502"/>
                  </a:lnTo>
                  <a:lnTo>
                    <a:pt x="298" y="508"/>
                  </a:lnTo>
                  <a:lnTo>
                    <a:pt x="300" y="519"/>
                  </a:lnTo>
                  <a:lnTo>
                    <a:pt x="304" y="533"/>
                  </a:lnTo>
                  <a:lnTo>
                    <a:pt x="304" y="533"/>
                  </a:lnTo>
                  <a:lnTo>
                    <a:pt x="315" y="531"/>
                  </a:lnTo>
                  <a:lnTo>
                    <a:pt x="326" y="531"/>
                  </a:lnTo>
                  <a:lnTo>
                    <a:pt x="334" y="532"/>
                  </a:lnTo>
                  <a:lnTo>
                    <a:pt x="341" y="535"/>
                  </a:lnTo>
                  <a:lnTo>
                    <a:pt x="346" y="540"/>
                  </a:lnTo>
                  <a:lnTo>
                    <a:pt x="351" y="546"/>
                  </a:lnTo>
                  <a:lnTo>
                    <a:pt x="353" y="554"/>
                  </a:lnTo>
                  <a:lnTo>
                    <a:pt x="354" y="563"/>
                  </a:lnTo>
                  <a:lnTo>
                    <a:pt x="354" y="563"/>
                  </a:lnTo>
                  <a:lnTo>
                    <a:pt x="363" y="561"/>
                  </a:lnTo>
                  <a:lnTo>
                    <a:pt x="372" y="557"/>
                  </a:lnTo>
                  <a:lnTo>
                    <a:pt x="379" y="553"/>
                  </a:lnTo>
                  <a:lnTo>
                    <a:pt x="388" y="547"/>
                  </a:lnTo>
                  <a:lnTo>
                    <a:pt x="404" y="535"/>
                  </a:lnTo>
                  <a:lnTo>
                    <a:pt x="420" y="525"/>
                  </a:lnTo>
                  <a:lnTo>
                    <a:pt x="420" y="525"/>
                  </a:lnTo>
                  <a:close/>
                  <a:moveTo>
                    <a:pt x="430" y="628"/>
                  </a:moveTo>
                  <a:lnTo>
                    <a:pt x="430" y="628"/>
                  </a:lnTo>
                  <a:lnTo>
                    <a:pt x="433" y="628"/>
                  </a:lnTo>
                  <a:lnTo>
                    <a:pt x="435" y="625"/>
                  </a:lnTo>
                  <a:lnTo>
                    <a:pt x="435" y="623"/>
                  </a:lnTo>
                  <a:lnTo>
                    <a:pt x="434" y="620"/>
                  </a:lnTo>
                  <a:lnTo>
                    <a:pt x="432" y="618"/>
                  </a:lnTo>
                  <a:lnTo>
                    <a:pt x="429" y="615"/>
                  </a:lnTo>
                  <a:lnTo>
                    <a:pt x="425" y="614"/>
                  </a:lnTo>
                  <a:lnTo>
                    <a:pt x="421" y="614"/>
                  </a:lnTo>
                  <a:lnTo>
                    <a:pt x="421" y="614"/>
                  </a:lnTo>
                  <a:lnTo>
                    <a:pt x="414" y="619"/>
                  </a:lnTo>
                  <a:lnTo>
                    <a:pt x="405" y="625"/>
                  </a:lnTo>
                  <a:lnTo>
                    <a:pt x="389" y="639"/>
                  </a:lnTo>
                  <a:lnTo>
                    <a:pt x="381" y="646"/>
                  </a:lnTo>
                  <a:lnTo>
                    <a:pt x="373" y="650"/>
                  </a:lnTo>
                  <a:lnTo>
                    <a:pt x="366" y="653"/>
                  </a:lnTo>
                  <a:lnTo>
                    <a:pt x="361" y="653"/>
                  </a:lnTo>
                  <a:lnTo>
                    <a:pt x="357" y="652"/>
                  </a:lnTo>
                  <a:lnTo>
                    <a:pt x="357" y="652"/>
                  </a:lnTo>
                  <a:lnTo>
                    <a:pt x="368" y="643"/>
                  </a:lnTo>
                  <a:lnTo>
                    <a:pt x="378" y="634"/>
                  </a:lnTo>
                  <a:lnTo>
                    <a:pt x="389" y="625"/>
                  </a:lnTo>
                  <a:lnTo>
                    <a:pt x="400" y="617"/>
                  </a:lnTo>
                  <a:lnTo>
                    <a:pt x="400" y="617"/>
                  </a:lnTo>
                  <a:lnTo>
                    <a:pt x="399" y="606"/>
                  </a:lnTo>
                  <a:lnTo>
                    <a:pt x="399" y="599"/>
                  </a:lnTo>
                  <a:lnTo>
                    <a:pt x="399" y="595"/>
                  </a:lnTo>
                  <a:lnTo>
                    <a:pt x="400" y="592"/>
                  </a:lnTo>
                  <a:lnTo>
                    <a:pt x="400" y="592"/>
                  </a:lnTo>
                  <a:lnTo>
                    <a:pt x="391" y="598"/>
                  </a:lnTo>
                  <a:lnTo>
                    <a:pt x="384" y="604"/>
                  </a:lnTo>
                  <a:lnTo>
                    <a:pt x="367" y="621"/>
                  </a:lnTo>
                  <a:lnTo>
                    <a:pt x="358" y="630"/>
                  </a:lnTo>
                  <a:lnTo>
                    <a:pt x="348" y="636"/>
                  </a:lnTo>
                  <a:lnTo>
                    <a:pt x="344" y="638"/>
                  </a:lnTo>
                  <a:lnTo>
                    <a:pt x="339" y="640"/>
                  </a:lnTo>
                  <a:lnTo>
                    <a:pt x="334" y="641"/>
                  </a:lnTo>
                  <a:lnTo>
                    <a:pt x="329" y="641"/>
                  </a:lnTo>
                  <a:lnTo>
                    <a:pt x="329" y="641"/>
                  </a:lnTo>
                  <a:lnTo>
                    <a:pt x="344" y="626"/>
                  </a:lnTo>
                  <a:lnTo>
                    <a:pt x="360" y="613"/>
                  </a:lnTo>
                  <a:lnTo>
                    <a:pt x="374" y="596"/>
                  </a:lnTo>
                  <a:lnTo>
                    <a:pt x="382" y="589"/>
                  </a:lnTo>
                  <a:lnTo>
                    <a:pt x="388" y="579"/>
                  </a:lnTo>
                  <a:lnTo>
                    <a:pt x="388" y="579"/>
                  </a:lnTo>
                  <a:lnTo>
                    <a:pt x="382" y="579"/>
                  </a:lnTo>
                  <a:lnTo>
                    <a:pt x="377" y="578"/>
                  </a:lnTo>
                  <a:lnTo>
                    <a:pt x="372" y="578"/>
                  </a:lnTo>
                  <a:lnTo>
                    <a:pt x="367" y="578"/>
                  </a:lnTo>
                  <a:lnTo>
                    <a:pt x="367" y="578"/>
                  </a:lnTo>
                  <a:lnTo>
                    <a:pt x="366" y="580"/>
                  </a:lnTo>
                  <a:lnTo>
                    <a:pt x="364" y="581"/>
                  </a:lnTo>
                  <a:lnTo>
                    <a:pt x="361" y="583"/>
                  </a:lnTo>
                  <a:lnTo>
                    <a:pt x="357" y="584"/>
                  </a:lnTo>
                  <a:lnTo>
                    <a:pt x="352" y="585"/>
                  </a:lnTo>
                  <a:lnTo>
                    <a:pt x="352" y="585"/>
                  </a:lnTo>
                  <a:lnTo>
                    <a:pt x="348" y="588"/>
                  </a:lnTo>
                  <a:lnTo>
                    <a:pt x="345" y="593"/>
                  </a:lnTo>
                  <a:lnTo>
                    <a:pt x="338" y="604"/>
                  </a:lnTo>
                  <a:lnTo>
                    <a:pt x="330" y="617"/>
                  </a:lnTo>
                  <a:lnTo>
                    <a:pt x="322" y="628"/>
                  </a:lnTo>
                  <a:lnTo>
                    <a:pt x="322" y="628"/>
                  </a:lnTo>
                  <a:lnTo>
                    <a:pt x="315" y="634"/>
                  </a:lnTo>
                  <a:lnTo>
                    <a:pt x="310" y="639"/>
                  </a:lnTo>
                  <a:lnTo>
                    <a:pt x="307" y="643"/>
                  </a:lnTo>
                  <a:lnTo>
                    <a:pt x="306" y="646"/>
                  </a:lnTo>
                  <a:lnTo>
                    <a:pt x="306" y="649"/>
                  </a:lnTo>
                  <a:lnTo>
                    <a:pt x="306" y="654"/>
                  </a:lnTo>
                  <a:lnTo>
                    <a:pt x="306" y="654"/>
                  </a:lnTo>
                  <a:lnTo>
                    <a:pt x="310" y="653"/>
                  </a:lnTo>
                  <a:lnTo>
                    <a:pt x="313" y="653"/>
                  </a:lnTo>
                  <a:lnTo>
                    <a:pt x="318" y="655"/>
                  </a:lnTo>
                  <a:lnTo>
                    <a:pt x="323" y="656"/>
                  </a:lnTo>
                  <a:lnTo>
                    <a:pt x="326" y="656"/>
                  </a:lnTo>
                  <a:lnTo>
                    <a:pt x="329" y="656"/>
                  </a:lnTo>
                  <a:lnTo>
                    <a:pt x="329" y="656"/>
                  </a:lnTo>
                  <a:lnTo>
                    <a:pt x="331" y="662"/>
                  </a:lnTo>
                  <a:lnTo>
                    <a:pt x="331" y="666"/>
                  </a:lnTo>
                  <a:lnTo>
                    <a:pt x="331" y="670"/>
                  </a:lnTo>
                  <a:lnTo>
                    <a:pt x="334" y="674"/>
                  </a:lnTo>
                  <a:lnTo>
                    <a:pt x="334" y="674"/>
                  </a:lnTo>
                  <a:lnTo>
                    <a:pt x="358" y="666"/>
                  </a:lnTo>
                  <a:lnTo>
                    <a:pt x="383" y="658"/>
                  </a:lnTo>
                  <a:lnTo>
                    <a:pt x="407" y="650"/>
                  </a:lnTo>
                  <a:lnTo>
                    <a:pt x="429" y="641"/>
                  </a:lnTo>
                  <a:lnTo>
                    <a:pt x="429" y="641"/>
                  </a:lnTo>
                  <a:lnTo>
                    <a:pt x="429" y="633"/>
                  </a:lnTo>
                  <a:lnTo>
                    <a:pt x="430" y="628"/>
                  </a:lnTo>
                  <a:lnTo>
                    <a:pt x="430" y="628"/>
                  </a:lnTo>
                  <a:close/>
                  <a:moveTo>
                    <a:pt x="434" y="768"/>
                  </a:moveTo>
                  <a:lnTo>
                    <a:pt x="434" y="768"/>
                  </a:lnTo>
                  <a:lnTo>
                    <a:pt x="434" y="765"/>
                  </a:lnTo>
                  <a:lnTo>
                    <a:pt x="433" y="762"/>
                  </a:lnTo>
                  <a:lnTo>
                    <a:pt x="432" y="760"/>
                  </a:lnTo>
                  <a:lnTo>
                    <a:pt x="430" y="757"/>
                  </a:lnTo>
                  <a:lnTo>
                    <a:pt x="430" y="757"/>
                  </a:lnTo>
                  <a:lnTo>
                    <a:pt x="424" y="761"/>
                  </a:lnTo>
                  <a:lnTo>
                    <a:pt x="417" y="764"/>
                  </a:lnTo>
                  <a:lnTo>
                    <a:pt x="408" y="766"/>
                  </a:lnTo>
                  <a:lnTo>
                    <a:pt x="401" y="766"/>
                  </a:lnTo>
                  <a:lnTo>
                    <a:pt x="394" y="764"/>
                  </a:lnTo>
                  <a:lnTo>
                    <a:pt x="392" y="761"/>
                  </a:lnTo>
                  <a:lnTo>
                    <a:pt x="390" y="759"/>
                  </a:lnTo>
                  <a:lnTo>
                    <a:pt x="389" y="756"/>
                  </a:lnTo>
                  <a:lnTo>
                    <a:pt x="389" y="753"/>
                  </a:lnTo>
                  <a:lnTo>
                    <a:pt x="390" y="749"/>
                  </a:lnTo>
                  <a:lnTo>
                    <a:pt x="393" y="743"/>
                  </a:lnTo>
                  <a:lnTo>
                    <a:pt x="393" y="743"/>
                  </a:lnTo>
                  <a:lnTo>
                    <a:pt x="382" y="746"/>
                  </a:lnTo>
                  <a:lnTo>
                    <a:pt x="372" y="750"/>
                  </a:lnTo>
                  <a:lnTo>
                    <a:pt x="362" y="755"/>
                  </a:lnTo>
                  <a:lnTo>
                    <a:pt x="354" y="760"/>
                  </a:lnTo>
                  <a:lnTo>
                    <a:pt x="347" y="768"/>
                  </a:lnTo>
                  <a:lnTo>
                    <a:pt x="341" y="776"/>
                  </a:lnTo>
                  <a:lnTo>
                    <a:pt x="337" y="787"/>
                  </a:lnTo>
                  <a:lnTo>
                    <a:pt x="332" y="799"/>
                  </a:lnTo>
                  <a:lnTo>
                    <a:pt x="332" y="799"/>
                  </a:lnTo>
                  <a:lnTo>
                    <a:pt x="359" y="795"/>
                  </a:lnTo>
                  <a:lnTo>
                    <a:pt x="385" y="788"/>
                  </a:lnTo>
                  <a:lnTo>
                    <a:pt x="398" y="784"/>
                  </a:lnTo>
                  <a:lnTo>
                    <a:pt x="409" y="780"/>
                  </a:lnTo>
                  <a:lnTo>
                    <a:pt x="422" y="774"/>
                  </a:lnTo>
                  <a:lnTo>
                    <a:pt x="434" y="768"/>
                  </a:lnTo>
                  <a:lnTo>
                    <a:pt x="434" y="768"/>
                  </a:lnTo>
                  <a:close/>
                  <a:moveTo>
                    <a:pt x="316" y="700"/>
                  </a:moveTo>
                  <a:lnTo>
                    <a:pt x="316" y="700"/>
                  </a:lnTo>
                  <a:lnTo>
                    <a:pt x="329" y="708"/>
                  </a:lnTo>
                  <a:lnTo>
                    <a:pt x="342" y="715"/>
                  </a:lnTo>
                  <a:lnTo>
                    <a:pt x="354" y="724"/>
                  </a:lnTo>
                  <a:lnTo>
                    <a:pt x="367" y="731"/>
                  </a:lnTo>
                  <a:lnTo>
                    <a:pt x="367" y="731"/>
                  </a:lnTo>
                  <a:lnTo>
                    <a:pt x="382" y="713"/>
                  </a:lnTo>
                  <a:lnTo>
                    <a:pt x="395" y="696"/>
                  </a:lnTo>
                  <a:lnTo>
                    <a:pt x="423" y="660"/>
                  </a:lnTo>
                  <a:lnTo>
                    <a:pt x="423" y="660"/>
                  </a:lnTo>
                  <a:lnTo>
                    <a:pt x="393" y="667"/>
                  </a:lnTo>
                  <a:lnTo>
                    <a:pt x="366" y="676"/>
                  </a:lnTo>
                  <a:lnTo>
                    <a:pt x="352" y="681"/>
                  </a:lnTo>
                  <a:lnTo>
                    <a:pt x="339" y="686"/>
                  </a:lnTo>
                  <a:lnTo>
                    <a:pt x="327" y="693"/>
                  </a:lnTo>
                  <a:lnTo>
                    <a:pt x="316" y="700"/>
                  </a:lnTo>
                  <a:lnTo>
                    <a:pt x="316" y="700"/>
                  </a:lnTo>
                  <a:close/>
                  <a:moveTo>
                    <a:pt x="246" y="345"/>
                  </a:moveTo>
                  <a:lnTo>
                    <a:pt x="246" y="345"/>
                  </a:lnTo>
                  <a:lnTo>
                    <a:pt x="239" y="353"/>
                  </a:lnTo>
                  <a:lnTo>
                    <a:pt x="231" y="360"/>
                  </a:lnTo>
                  <a:lnTo>
                    <a:pt x="222" y="365"/>
                  </a:lnTo>
                  <a:lnTo>
                    <a:pt x="212" y="371"/>
                  </a:lnTo>
                  <a:lnTo>
                    <a:pt x="193" y="380"/>
                  </a:lnTo>
                  <a:lnTo>
                    <a:pt x="183" y="386"/>
                  </a:lnTo>
                  <a:lnTo>
                    <a:pt x="174" y="391"/>
                  </a:lnTo>
                  <a:lnTo>
                    <a:pt x="174" y="391"/>
                  </a:lnTo>
                  <a:lnTo>
                    <a:pt x="195" y="416"/>
                  </a:lnTo>
                  <a:lnTo>
                    <a:pt x="204" y="429"/>
                  </a:lnTo>
                  <a:lnTo>
                    <a:pt x="208" y="437"/>
                  </a:lnTo>
                  <a:lnTo>
                    <a:pt x="211" y="444"/>
                  </a:lnTo>
                  <a:lnTo>
                    <a:pt x="211" y="444"/>
                  </a:lnTo>
                  <a:lnTo>
                    <a:pt x="213" y="446"/>
                  </a:lnTo>
                  <a:lnTo>
                    <a:pt x="216" y="446"/>
                  </a:lnTo>
                  <a:lnTo>
                    <a:pt x="219" y="443"/>
                  </a:lnTo>
                  <a:lnTo>
                    <a:pt x="223" y="441"/>
                  </a:lnTo>
                  <a:lnTo>
                    <a:pt x="225" y="441"/>
                  </a:lnTo>
                  <a:lnTo>
                    <a:pt x="227" y="443"/>
                  </a:lnTo>
                  <a:lnTo>
                    <a:pt x="227" y="443"/>
                  </a:lnTo>
                  <a:lnTo>
                    <a:pt x="236" y="453"/>
                  </a:lnTo>
                  <a:lnTo>
                    <a:pt x="240" y="457"/>
                  </a:lnTo>
                  <a:lnTo>
                    <a:pt x="246" y="461"/>
                  </a:lnTo>
                  <a:lnTo>
                    <a:pt x="246" y="461"/>
                  </a:lnTo>
                  <a:lnTo>
                    <a:pt x="262" y="455"/>
                  </a:lnTo>
                  <a:lnTo>
                    <a:pt x="277" y="450"/>
                  </a:lnTo>
                  <a:lnTo>
                    <a:pt x="292" y="442"/>
                  </a:lnTo>
                  <a:lnTo>
                    <a:pt x="306" y="435"/>
                  </a:lnTo>
                  <a:lnTo>
                    <a:pt x="318" y="426"/>
                  </a:lnTo>
                  <a:lnTo>
                    <a:pt x="331" y="417"/>
                  </a:lnTo>
                  <a:lnTo>
                    <a:pt x="343" y="407"/>
                  </a:lnTo>
                  <a:lnTo>
                    <a:pt x="354" y="396"/>
                  </a:lnTo>
                  <a:lnTo>
                    <a:pt x="354" y="396"/>
                  </a:lnTo>
                  <a:lnTo>
                    <a:pt x="246" y="345"/>
                  </a:lnTo>
                  <a:lnTo>
                    <a:pt x="246" y="345"/>
                  </a:lnTo>
                  <a:close/>
                  <a:moveTo>
                    <a:pt x="295" y="547"/>
                  </a:moveTo>
                  <a:lnTo>
                    <a:pt x="295" y="547"/>
                  </a:lnTo>
                  <a:lnTo>
                    <a:pt x="293" y="545"/>
                  </a:lnTo>
                  <a:lnTo>
                    <a:pt x="292" y="542"/>
                  </a:lnTo>
                  <a:lnTo>
                    <a:pt x="289" y="534"/>
                  </a:lnTo>
                  <a:lnTo>
                    <a:pt x="286" y="517"/>
                  </a:lnTo>
                  <a:lnTo>
                    <a:pt x="284" y="510"/>
                  </a:lnTo>
                  <a:lnTo>
                    <a:pt x="281" y="503"/>
                  </a:lnTo>
                  <a:lnTo>
                    <a:pt x="279" y="501"/>
                  </a:lnTo>
                  <a:lnTo>
                    <a:pt x="276" y="500"/>
                  </a:lnTo>
                  <a:lnTo>
                    <a:pt x="272" y="499"/>
                  </a:lnTo>
                  <a:lnTo>
                    <a:pt x="268" y="500"/>
                  </a:lnTo>
                  <a:lnTo>
                    <a:pt x="268" y="500"/>
                  </a:lnTo>
                  <a:lnTo>
                    <a:pt x="265" y="507"/>
                  </a:lnTo>
                  <a:lnTo>
                    <a:pt x="261" y="514"/>
                  </a:lnTo>
                  <a:lnTo>
                    <a:pt x="256" y="519"/>
                  </a:lnTo>
                  <a:lnTo>
                    <a:pt x="251" y="525"/>
                  </a:lnTo>
                  <a:lnTo>
                    <a:pt x="239" y="534"/>
                  </a:lnTo>
                  <a:lnTo>
                    <a:pt x="227" y="544"/>
                  </a:lnTo>
                  <a:lnTo>
                    <a:pt x="227" y="544"/>
                  </a:lnTo>
                  <a:lnTo>
                    <a:pt x="230" y="535"/>
                  </a:lnTo>
                  <a:lnTo>
                    <a:pt x="234" y="529"/>
                  </a:lnTo>
                  <a:lnTo>
                    <a:pt x="238" y="523"/>
                  </a:lnTo>
                  <a:lnTo>
                    <a:pt x="242" y="516"/>
                  </a:lnTo>
                  <a:lnTo>
                    <a:pt x="254" y="507"/>
                  </a:lnTo>
                  <a:lnTo>
                    <a:pt x="267" y="498"/>
                  </a:lnTo>
                  <a:lnTo>
                    <a:pt x="267" y="498"/>
                  </a:lnTo>
                  <a:lnTo>
                    <a:pt x="250" y="496"/>
                  </a:lnTo>
                  <a:lnTo>
                    <a:pt x="245" y="495"/>
                  </a:lnTo>
                  <a:lnTo>
                    <a:pt x="238" y="493"/>
                  </a:lnTo>
                  <a:lnTo>
                    <a:pt x="238" y="493"/>
                  </a:lnTo>
                  <a:lnTo>
                    <a:pt x="228" y="501"/>
                  </a:lnTo>
                  <a:lnTo>
                    <a:pt x="220" y="511"/>
                  </a:lnTo>
                  <a:lnTo>
                    <a:pt x="204" y="530"/>
                  </a:lnTo>
                  <a:lnTo>
                    <a:pt x="188" y="549"/>
                  </a:lnTo>
                  <a:lnTo>
                    <a:pt x="178" y="559"/>
                  </a:lnTo>
                  <a:lnTo>
                    <a:pt x="169" y="568"/>
                  </a:lnTo>
                  <a:lnTo>
                    <a:pt x="169" y="568"/>
                  </a:lnTo>
                  <a:lnTo>
                    <a:pt x="172" y="578"/>
                  </a:lnTo>
                  <a:lnTo>
                    <a:pt x="173" y="587"/>
                  </a:lnTo>
                  <a:lnTo>
                    <a:pt x="173" y="587"/>
                  </a:lnTo>
                  <a:lnTo>
                    <a:pt x="179" y="586"/>
                  </a:lnTo>
                  <a:lnTo>
                    <a:pt x="186" y="584"/>
                  </a:lnTo>
                  <a:lnTo>
                    <a:pt x="191" y="579"/>
                  </a:lnTo>
                  <a:lnTo>
                    <a:pt x="196" y="575"/>
                  </a:lnTo>
                  <a:lnTo>
                    <a:pt x="202" y="570"/>
                  </a:lnTo>
                  <a:lnTo>
                    <a:pt x="207" y="567"/>
                  </a:lnTo>
                  <a:lnTo>
                    <a:pt x="212" y="563"/>
                  </a:lnTo>
                  <a:lnTo>
                    <a:pt x="219" y="562"/>
                  </a:lnTo>
                  <a:lnTo>
                    <a:pt x="219" y="562"/>
                  </a:lnTo>
                  <a:lnTo>
                    <a:pt x="217" y="568"/>
                  </a:lnTo>
                  <a:lnTo>
                    <a:pt x="213" y="572"/>
                  </a:lnTo>
                  <a:lnTo>
                    <a:pt x="206" y="579"/>
                  </a:lnTo>
                  <a:lnTo>
                    <a:pt x="197" y="587"/>
                  </a:lnTo>
                  <a:lnTo>
                    <a:pt x="194" y="591"/>
                  </a:lnTo>
                  <a:lnTo>
                    <a:pt x="192" y="595"/>
                  </a:lnTo>
                  <a:lnTo>
                    <a:pt x="192" y="595"/>
                  </a:lnTo>
                  <a:lnTo>
                    <a:pt x="195" y="595"/>
                  </a:lnTo>
                  <a:lnTo>
                    <a:pt x="198" y="596"/>
                  </a:lnTo>
                  <a:lnTo>
                    <a:pt x="200" y="599"/>
                  </a:lnTo>
                  <a:lnTo>
                    <a:pt x="201" y="601"/>
                  </a:lnTo>
                  <a:lnTo>
                    <a:pt x="201" y="601"/>
                  </a:lnTo>
                  <a:lnTo>
                    <a:pt x="235" y="593"/>
                  </a:lnTo>
                  <a:lnTo>
                    <a:pt x="267" y="585"/>
                  </a:lnTo>
                  <a:lnTo>
                    <a:pt x="298" y="574"/>
                  </a:lnTo>
                  <a:lnTo>
                    <a:pt x="329" y="563"/>
                  </a:lnTo>
                  <a:lnTo>
                    <a:pt x="329" y="563"/>
                  </a:lnTo>
                  <a:lnTo>
                    <a:pt x="332" y="555"/>
                  </a:lnTo>
                  <a:lnTo>
                    <a:pt x="333" y="550"/>
                  </a:lnTo>
                  <a:lnTo>
                    <a:pt x="336" y="546"/>
                  </a:lnTo>
                  <a:lnTo>
                    <a:pt x="336" y="546"/>
                  </a:lnTo>
                  <a:lnTo>
                    <a:pt x="316" y="547"/>
                  </a:lnTo>
                  <a:lnTo>
                    <a:pt x="306" y="548"/>
                  </a:lnTo>
                  <a:lnTo>
                    <a:pt x="295" y="547"/>
                  </a:lnTo>
                  <a:lnTo>
                    <a:pt x="295" y="547"/>
                  </a:lnTo>
                  <a:close/>
                  <a:moveTo>
                    <a:pt x="230" y="610"/>
                  </a:moveTo>
                  <a:lnTo>
                    <a:pt x="230" y="610"/>
                  </a:lnTo>
                  <a:lnTo>
                    <a:pt x="206" y="616"/>
                  </a:lnTo>
                  <a:lnTo>
                    <a:pt x="195" y="620"/>
                  </a:lnTo>
                  <a:lnTo>
                    <a:pt x="191" y="622"/>
                  </a:lnTo>
                  <a:lnTo>
                    <a:pt x="187" y="626"/>
                  </a:lnTo>
                  <a:lnTo>
                    <a:pt x="187" y="626"/>
                  </a:lnTo>
                  <a:lnTo>
                    <a:pt x="200" y="635"/>
                  </a:lnTo>
                  <a:lnTo>
                    <a:pt x="215" y="644"/>
                  </a:lnTo>
                  <a:lnTo>
                    <a:pt x="230" y="651"/>
                  </a:lnTo>
                  <a:lnTo>
                    <a:pt x="243" y="658"/>
                  </a:lnTo>
                  <a:lnTo>
                    <a:pt x="243" y="658"/>
                  </a:lnTo>
                  <a:lnTo>
                    <a:pt x="252" y="664"/>
                  </a:lnTo>
                  <a:lnTo>
                    <a:pt x="257" y="667"/>
                  </a:lnTo>
                  <a:lnTo>
                    <a:pt x="260" y="668"/>
                  </a:lnTo>
                  <a:lnTo>
                    <a:pt x="262" y="668"/>
                  </a:lnTo>
                  <a:lnTo>
                    <a:pt x="262" y="668"/>
                  </a:lnTo>
                  <a:lnTo>
                    <a:pt x="263" y="668"/>
                  </a:lnTo>
                  <a:lnTo>
                    <a:pt x="264" y="666"/>
                  </a:lnTo>
                  <a:lnTo>
                    <a:pt x="267" y="662"/>
                  </a:lnTo>
                  <a:lnTo>
                    <a:pt x="269" y="655"/>
                  </a:lnTo>
                  <a:lnTo>
                    <a:pt x="273" y="651"/>
                  </a:lnTo>
                  <a:lnTo>
                    <a:pt x="273" y="651"/>
                  </a:lnTo>
                  <a:lnTo>
                    <a:pt x="291" y="637"/>
                  </a:lnTo>
                  <a:lnTo>
                    <a:pt x="308" y="620"/>
                  </a:lnTo>
                  <a:lnTo>
                    <a:pt x="316" y="610"/>
                  </a:lnTo>
                  <a:lnTo>
                    <a:pt x="323" y="601"/>
                  </a:lnTo>
                  <a:lnTo>
                    <a:pt x="329" y="590"/>
                  </a:lnTo>
                  <a:lnTo>
                    <a:pt x="334" y="579"/>
                  </a:lnTo>
                  <a:lnTo>
                    <a:pt x="334" y="579"/>
                  </a:lnTo>
                  <a:lnTo>
                    <a:pt x="322" y="580"/>
                  </a:lnTo>
                  <a:lnTo>
                    <a:pt x="308" y="583"/>
                  </a:lnTo>
                  <a:lnTo>
                    <a:pt x="295" y="586"/>
                  </a:lnTo>
                  <a:lnTo>
                    <a:pt x="282" y="591"/>
                  </a:lnTo>
                  <a:lnTo>
                    <a:pt x="256" y="601"/>
                  </a:lnTo>
                  <a:lnTo>
                    <a:pt x="242" y="606"/>
                  </a:lnTo>
                  <a:lnTo>
                    <a:pt x="230" y="610"/>
                  </a:lnTo>
                  <a:lnTo>
                    <a:pt x="230" y="610"/>
                  </a:lnTo>
                  <a:close/>
                  <a:moveTo>
                    <a:pt x="286" y="660"/>
                  </a:moveTo>
                  <a:lnTo>
                    <a:pt x="286" y="660"/>
                  </a:lnTo>
                  <a:lnTo>
                    <a:pt x="282" y="666"/>
                  </a:lnTo>
                  <a:lnTo>
                    <a:pt x="277" y="673"/>
                  </a:lnTo>
                  <a:lnTo>
                    <a:pt x="265" y="683"/>
                  </a:lnTo>
                  <a:lnTo>
                    <a:pt x="258" y="690"/>
                  </a:lnTo>
                  <a:lnTo>
                    <a:pt x="254" y="696"/>
                  </a:lnTo>
                  <a:lnTo>
                    <a:pt x="251" y="702"/>
                  </a:lnTo>
                  <a:lnTo>
                    <a:pt x="249" y="710"/>
                  </a:lnTo>
                  <a:lnTo>
                    <a:pt x="249" y="710"/>
                  </a:lnTo>
                  <a:lnTo>
                    <a:pt x="266" y="702"/>
                  </a:lnTo>
                  <a:lnTo>
                    <a:pt x="285" y="695"/>
                  </a:lnTo>
                  <a:lnTo>
                    <a:pt x="294" y="690"/>
                  </a:lnTo>
                  <a:lnTo>
                    <a:pt x="301" y="684"/>
                  </a:lnTo>
                  <a:lnTo>
                    <a:pt x="308" y="678"/>
                  </a:lnTo>
                  <a:lnTo>
                    <a:pt x="313" y="670"/>
                  </a:lnTo>
                  <a:lnTo>
                    <a:pt x="313" y="670"/>
                  </a:lnTo>
                  <a:lnTo>
                    <a:pt x="304" y="669"/>
                  </a:lnTo>
                  <a:lnTo>
                    <a:pt x="298" y="668"/>
                  </a:lnTo>
                  <a:lnTo>
                    <a:pt x="292" y="665"/>
                  </a:lnTo>
                  <a:lnTo>
                    <a:pt x="288" y="663"/>
                  </a:lnTo>
                  <a:lnTo>
                    <a:pt x="286" y="660"/>
                  </a:lnTo>
                  <a:lnTo>
                    <a:pt x="286" y="660"/>
                  </a:lnTo>
                  <a:close/>
                  <a:moveTo>
                    <a:pt x="142" y="501"/>
                  </a:moveTo>
                  <a:lnTo>
                    <a:pt x="142" y="501"/>
                  </a:lnTo>
                  <a:lnTo>
                    <a:pt x="145" y="498"/>
                  </a:lnTo>
                  <a:lnTo>
                    <a:pt x="148" y="495"/>
                  </a:lnTo>
                  <a:lnTo>
                    <a:pt x="157" y="489"/>
                  </a:lnTo>
                  <a:lnTo>
                    <a:pt x="165" y="485"/>
                  </a:lnTo>
                  <a:lnTo>
                    <a:pt x="174" y="480"/>
                  </a:lnTo>
                  <a:lnTo>
                    <a:pt x="174" y="480"/>
                  </a:lnTo>
                  <a:lnTo>
                    <a:pt x="182" y="474"/>
                  </a:lnTo>
                  <a:lnTo>
                    <a:pt x="190" y="468"/>
                  </a:lnTo>
                  <a:lnTo>
                    <a:pt x="196" y="462"/>
                  </a:lnTo>
                  <a:lnTo>
                    <a:pt x="201" y="455"/>
                  </a:lnTo>
                  <a:lnTo>
                    <a:pt x="201" y="455"/>
                  </a:lnTo>
                  <a:lnTo>
                    <a:pt x="198" y="455"/>
                  </a:lnTo>
                  <a:lnTo>
                    <a:pt x="197" y="453"/>
                  </a:lnTo>
                  <a:lnTo>
                    <a:pt x="194" y="447"/>
                  </a:lnTo>
                  <a:lnTo>
                    <a:pt x="189" y="433"/>
                  </a:lnTo>
                  <a:lnTo>
                    <a:pt x="189" y="433"/>
                  </a:lnTo>
                  <a:lnTo>
                    <a:pt x="182" y="435"/>
                  </a:lnTo>
                  <a:lnTo>
                    <a:pt x="177" y="438"/>
                  </a:lnTo>
                  <a:lnTo>
                    <a:pt x="167" y="446"/>
                  </a:lnTo>
                  <a:lnTo>
                    <a:pt x="158" y="452"/>
                  </a:lnTo>
                  <a:lnTo>
                    <a:pt x="152" y="454"/>
                  </a:lnTo>
                  <a:lnTo>
                    <a:pt x="147" y="455"/>
                  </a:lnTo>
                  <a:lnTo>
                    <a:pt x="147" y="455"/>
                  </a:lnTo>
                  <a:lnTo>
                    <a:pt x="149" y="449"/>
                  </a:lnTo>
                  <a:lnTo>
                    <a:pt x="152" y="443"/>
                  </a:lnTo>
                  <a:lnTo>
                    <a:pt x="157" y="440"/>
                  </a:lnTo>
                  <a:lnTo>
                    <a:pt x="161" y="436"/>
                  </a:lnTo>
                  <a:lnTo>
                    <a:pt x="171" y="429"/>
                  </a:lnTo>
                  <a:lnTo>
                    <a:pt x="175" y="425"/>
                  </a:lnTo>
                  <a:lnTo>
                    <a:pt x="178" y="420"/>
                  </a:lnTo>
                  <a:lnTo>
                    <a:pt x="178" y="420"/>
                  </a:lnTo>
                  <a:lnTo>
                    <a:pt x="175" y="413"/>
                  </a:lnTo>
                  <a:lnTo>
                    <a:pt x="172" y="407"/>
                  </a:lnTo>
                  <a:lnTo>
                    <a:pt x="166" y="402"/>
                  </a:lnTo>
                  <a:lnTo>
                    <a:pt x="163" y="399"/>
                  </a:lnTo>
                  <a:lnTo>
                    <a:pt x="160" y="398"/>
                  </a:lnTo>
                  <a:lnTo>
                    <a:pt x="160" y="398"/>
                  </a:lnTo>
                  <a:lnTo>
                    <a:pt x="147" y="407"/>
                  </a:lnTo>
                  <a:lnTo>
                    <a:pt x="135" y="417"/>
                  </a:lnTo>
                  <a:lnTo>
                    <a:pt x="125" y="427"/>
                  </a:lnTo>
                  <a:lnTo>
                    <a:pt x="114" y="438"/>
                  </a:lnTo>
                  <a:lnTo>
                    <a:pt x="92" y="461"/>
                  </a:lnTo>
                  <a:lnTo>
                    <a:pt x="81" y="470"/>
                  </a:lnTo>
                  <a:lnTo>
                    <a:pt x="69" y="480"/>
                  </a:lnTo>
                  <a:lnTo>
                    <a:pt x="69" y="480"/>
                  </a:lnTo>
                  <a:lnTo>
                    <a:pt x="73" y="483"/>
                  </a:lnTo>
                  <a:lnTo>
                    <a:pt x="77" y="484"/>
                  </a:lnTo>
                  <a:lnTo>
                    <a:pt x="81" y="484"/>
                  </a:lnTo>
                  <a:lnTo>
                    <a:pt x="84" y="484"/>
                  </a:lnTo>
                  <a:lnTo>
                    <a:pt x="88" y="482"/>
                  </a:lnTo>
                  <a:lnTo>
                    <a:pt x="91" y="480"/>
                  </a:lnTo>
                  <a:lnTo>
                    <a:pt x="97" y="474"/>
                  </a:lnTo>
                  <a:lnTo>
                    <a:pt x="103" y="468"/>
                  </a:lnTo>
                  <a:lnTo>
                    <a:pt x="110" y="463"/>
                  </a:lnTo>
                  <a:lnTo>
                    <a:pt x="114" y="461"/>
                  </a:lnTo>
                  <a:lnTo>
                    <a:pt x="117" y="459"/>
                  </a:lnTo>
                  <a:lnTo>
                    <a:pt x="120" y="458"/>
                  </a:lnTo>
                  <a:lnTo>
                    <a:pt x="125" y="458"/>
                  </a:lnTo>
                  <a:lnTo>
                    <a:pt x="125" y="458"/>
                  </a:lnTo>
                  <a:lnTo>
                    <a:pt x="116" y="468"/>
                  </a:lnTo>
                  <a:lnTo>
                    <a:pt x="106" y="478"/>
                  </a:lnTo>
                  <a:lnTo>
                    <a:pt x="98" y="486"/>
                  </a:lnTo>
                  <a:lnTo>
                    <a:pt x="89" y="496"/>
                  </a:lnTo>
                  <a:lnTo>
                    <a:pt x="89" y="496"/>
                  </a:lnTo>
                  <a:lnTo>
                    <a:pt x="92" y="500"/>
                  </a:lnTo>
                  <a:lnTo>
                    <a:pt x="96" y="504"/>
                  </a:lnTo>
                  <a:lnTo>
                    <a:pt x="98" y="511"/>
                  </a:lnTo>
                  <a:lnTo>
                    <a:pt x="98" y="517"/>
                  </a:lnTo>
                  <a:lnTo>
                    <a:pt x="98" y="517"/>
                  </a:lnTo>
                  <a:lnTo>
                    <a:pt x="105" y="517"/>
                  </a:lnTo>
                  <a:lnTo>
                    <a:pt x="111" y="516"/>
                  </a:lnTo>
                  <a:lnTo>
                    <a:pt x="115" y="514"/>
                  </a:lnTo>
                  <a:lnTo>
                    <a:pt x="119" y="511"/>
                  </a:lnTo>
                  <a:lnTo>
                    <a:pt x="119" y="511"/>
                  </a:lnTo>
                  <a:lnTo>
                    <a:pt x="126" y="511"/>
                  </a:lnTo>
                  <a:lnTo>
                    <a:pt x="131" y="510"/>
                  </a:lnTo>
                  <a:lnTo>
                    <a:pt x="144" y="507"/>
                  </a:lnTo>
                  <a:lnTo>
                    <a:pt x="156" y="502"/>
                  </a:lnTo>
                  <a:lnTo>
                    <a:pt x="167" y="500"/>
                  </a:lnTo>
                  <a:lnTo>
                    <a:pt x="167" y="500"/>
                  </a:lnTo>
                  <a:lnTo>
                    <a:pt x="183" y="498"/>
                  </a:lnTo>
                  <a:lnTo>
                    <a:pt x="198" y="497"/>
                  </a:lnTo>
                  <a:lnTo>
                    <a:pt x="212" y="495"/>
                  </a:lnTo>
                  <a:lnTo>
                    <a:pt x="219" y="494"/>
                  </a:lnTo>
                  <a:lnTo>
                    <a:pt x="224" y="490"/>
                  </a:lnTo>
                  <a:lnTo>
                    <a:pt x="224" y="490"/>
                  </a:lnTo>
                  <a:lnTo>
                    <a:pt x="223" y="489"/>
                  </a:lnTo>
                  <a:lnTo>
                    <a:pt x="223" y="488"/>
                  </a:lnTo>
                  <a:lnTo>
                    <a:pt x="220" y="487"/>
                  </a:lnTo>
                  <a:lnTo>
                    <a:pt x="218" y="485"/>
                  </a:lnTo>
                  <a:lnTo>
                    <a:pt x="217" y="483"/>
                  </a:lnTo>
                  <a:lnTo>
                    <a:pt x="217" y="480"/>
                  </a:lnTo>
                  <a:lnTo>
                    <a:pt x="217" y="480"/>
                  </a:lnTo>
                  <a:lnTo>
                    <a:pt x="220" y="475"/>
                  </a:lnTo>
                  <a:lnTo>
                    <a:pt x="223" y="472"/>
                  </a:lnTo>
                  <a:lnTo>
                    <a:pt x="223" y="470"/>
                  </a:lnTo>
                  <a:lnTo>
                    <a:pt x="224" y="467"/>
                  </a:lnTo>
                  <a:lnTo>
                    <a:pt x="223" y="464"/>
                  </a:lnTo>
                  <a:lnTo>
                    <a:pt x="222" y="461"/>
                  </a:lnTo>
                  <a:lnTo>
                    <a:pt x="222" y="461"/>
                  </a:lnTo>
                  <a:lnTo>
                    <a:pt x="211" y="465"/>
                  </a:lnTo>
                  <a:lnTo>
                    <a:pt x="202" y="471"/>
                  </a:lnTo>
                  <a:lnTo>
                    <a:pt x="185" y="485"/>
                  </a:lnTo>
                  <a:lnTo>
                    <a:pt x="175" y="492"/>
                  </a:lnTo>
                  <a:lnTo>
                    <a:pt x="165" y="497"/>
                  </a:lnTo>
                  <a:lnTo>
                    <a:pt x="160" y="499"/>
                  </a:lnTo>
                  <a:lnTo>
                    <a:pt x="155" y="501"/>
                  </a:lnTo>
                  <a:lnTo>
                    <a:pt x="148" y="501"/>
                  </a:lnTo>
                  <a:lnTo>
                    <a:pt x="142" y="501"/>
                  </a:lnTo>
                  <a:lnTo>
                    <a:pt x="142" y="501"/>
                  </a:lnTo>
                  <a:close/>
                  <a:moveTo>
                    <a:pt x="135" y="523"/>
                  </a:moveTo>
                  <a:lnTo>
                    <a:pt x="135" y="523"/>
                  </a:lnTo>
                  <a:lnTo>
                    <a:pt x="124" y="533"/>
                  </a:lnTo>
                  <a:lnTo>
                    <a:pt x="112" y="545"/>
                  </a:lnTo>
                  <a:lnTo>
                    <a:pt x="107" y="552"/>
                  </a:lnTo>
                  <a:lnTo>
                    <a:pt x="103" y="558"/>
                  </a:lnTo>
                  <a:lnTo>
                    <a:pt x="99" y="567"/>
                  </a:lnTo>
                  <a:lnTo>
                    <a:pt x="96" y="574"/>
                  </a:lnTo>
                  <a:lnTo>
                    <a:pt x="96" y="574"/>
                  </a:lnTo>
                  <a:lnTo>
                    <a:pt x="111" y="586"/>
                  </a:lnTo>
                  <a:lnTo>
                    <a:pt x="127" y="595"/>
                  </a:lnTo>
                  <a:lnTo>
                    <a:pt x="127" y="595"/>
                  </a:lnTo>
                  <a:lnTo>
                    <a:pt x="135" y="585"/>
                  </a:lnTo>
                  <a:lnTo>
                    <a:pt x="144" y="574"/>
                  </a:lnTo>
                  <a:lnTo>
                    <a:pt x="165" y="555"/>
                  </a:lnTo>
                  <a:lnTo>
                    <a:pt x="176" y="545"/>
                  </a:lnTo>
                  <a:lnTo>
                    <a:pt x="186" y="535"/>
                  </a:lnTo>
                  <a:lnTo>
                    <a:pt x="194" y="524"/>
                  </a:lnTo>
                  <a:lnTo>
                    <a:pt x="203" y="512"/>
                  </a:lnTo>
                  <a:lnTo>
                    <a:pt x="203" y="512"/>
                  </a:lnTo>
                  <a:lnTo>
                    <a:pt x="169" y="519"/>
                  </a:lnTo>
                  <a:lnTo>
                    <a:pt x="152" y="523"/>
                  </a:lnTo>
                  <a:lnTo>
                    <a:pt x="135" y="523"/>
                  </a:lnTo>
                  <a:lnTo>
                    <a:pt x="135" y="523"/>
                  </a:lnTo>
                  <a:close/>
                  <a:moveTo>
                    <a:pt x="158" y="585"/>
                  </a:moveTo>
                  <a:lnTo>
                    <a:pt x="158" y="585"/>
                  </a:lnTo>
                  <a:lnTo>
                    <a:pt x="150" y="588"/>
                  </a:lnTo>
                  <a:lnTo>
                    <a:pt x="143" y="593"/>
                  </a:lnTo>
                  <a:lnTo>
                    <a:pt x="137" y="598"/>
                  </a:lnTo>
                  <a:lnTo>
                    <a:pt x="132" y="604"/>
                  </a:lnTo>
                  <a:lnTo>
                    <a:pt x="121" y="617"/>
                  </a:lnTo>
                  <a:lnTo>
                    <a:pt x="112" y="630"/>
                  </a:lnTo>
                  <a:lnTo>
                    <a:pt x="112" y="630"/>
                  </a:lnTo>
                  <a:lnTo>
                    <a:pt x="120" y="630"/>
                  </a:lnTo>
                  <a:lnTo>
                    <a:pt x="130" y="629"/>
                  </a:lnTo>
                  <a:lnTo>
                    <a:pt x="141" y="625"/>
                  </a:lnTo>
                  <a:lnTo>
                    <a:pt x="151" y="621"/>
                  </a:lnTo>
                  <a:lnTo>
                    <a:pt x="161" y="617"/>
                  </a:lnTo>
                  <a:lnTo>
                    <a:pt x="169" y="613"/>
                  </a:lnTo>
                  <a:lnTo>
                    <a:pt x="173" y="609"/>
                  </a:lnTo>
                  <a:lnTo>
                    <a:pt x="174" y="607"/>
                  </a:lnTo>
                  <a:lnTo>
                    <a:pt x="174" y="606"/>
                  </a:lnTo>
                  <a:lnTo>
                    <a:pt x="174" y="606"/>
                  </a:lnTo>
                  <a:lnTo>
                    <a:pt x="174" y="608"/>
                  </a:lnTo>
                  <a:lnTo>
                    <a:pt x="174" y="608"/>
                  </a:lnTo>
                  <a:lnTo>
                    <a:pt x="170" y="602"/>
                  </a:lnTo>
                  <a:lnTo>
                    <a:pt x="164" y="596"/>
                  </a:lnTo>
                  <a:lnTo>
                    <a:pt x="160" y="591"/>
                  </a:lnTo>
                  <a:lnTo>
                    <a:pt x="159" y="588"/>
                  </a:lnTo>
                  <a:lnTo>
                    <a:pt x="158" y="585"/>
                  </a:lnTo>
                  <a:lnTo>
                    <a:pt x="158" y="585"/>
                  </a:lnTo>
                  <a:close/>
                  <a:moveTo>
                    <a:pt x="82" y="516"/>
                  </a:moveTo>
                  <a:lnTo>
                    <a:pt x="82" y="516"/>
                  </a:lnTo>
                  <a:lnTo>
                    <a:pt x="81" y="510"/>
                  </a:lnTo>
                  <a:lnTo>
                    <a:pt x="79" y="505"/>
                  </a:lnTo>
                  <a:lnTo>
                    <a:pt x="76" y="501"/>
                  </a:lnTo>
                  <a:lnTo>
                    <a:pt x="72" y="499"/>
                  </a:lnTo>
                  <a:lnTo>
                    <a:pt x="68" y="497"/>
                  </a:lnTo>
                  <a:lnTo>
                    <a:pt x="64" y="496"/>
                  </a:lnTo>
                  <a:lnTo>
                    <a:pt x="53" y="495"/>
                  </a:lnTo>
                  <a:lnTo>
                    <a:pt x="53" y="495"/>
                  </a:lnTo>
                  <a:lnTo>
                    <a:pt x="50" y="500"/>
                  </a:lnTo>
                  <a:lnTo>
                    <a:pt x="46" y="504"/>
                  </a:lnTo>
                  <a:lnTo>
                    <a:pt x="37" y="515"/>
                  </a:lnTo>
                  <a:lnTo>
                    <a:pt x="33" y="519"/>
                  </a:lnTo>
                  <a:lnTo>
                    <a:pt x="29" y="525"/>
                  </a:lnTo>
                  <a:lnTo>
                    <a:pt x="27" y="531"/>
                  </a:lnTo>
                  <a:lnTo>
                    <a:pt x="27" y="538"/>
                  </a:lnTo>
                  <a:lnTo>
                    <a:pt x="27" y="538"/>
                  </a:lnTo>
                  <a:lnTo>
                    <a:pt x="56" y="529"/>
                  </a:lnTo>
                  <a:lnTo>
                    <a:pt x="70" y="524"/>
                  </a:lnTo>
                  <a:lnTo>
                    <a:pt x="76" y="519"/>
                  </a:lnTo>
                  <a:lnTo>
                    <a:pt x="82" y="516"/>
                  </a:lnTo>
                  <a:lnTo>
                    <a:pt x="82" y="516"/>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7" name="Freeform 197"/>
            <p:cNvSpPr>
              <a:spLocks/>
            </p:cNvSpPr>
            <p:nvPr/>
          </p:nvSpPr>
          <p:spPr bwMode="auto">
            <a:xfrm>
              <a:off x="6103938" y="1752600"/>
              <a:ext cx="11113" cy="11113"/>
            </a:xfrm>
            <a:custGeom>
              <a:avLst/>
              <a:gdLst/>
              <a:ahLst/>
              <a:cxnLst>
                <a:cxn ang="0">
                  <a:pos x="8" y="0"/>
                </a:cxn>
                <a:cxn ang="0">
                  <a:pos x="8" y="0"/>
                </a:cxn>
                <a:cxn ang="0">
                  <a:pos x="14" y="0"/>
                </a:cxn>
                <a:cxn ang="0">
                  <a:pos x="17" y="2"/>
                </a:cxn>
                <a:cxn ang="0">
                  <a:pos x="18" y="5"/>
                </a:cxn>
                <a:cxn ang="0">
                  <a:pos x="19" y="9"/>
                </a:cxn>
                <a:cxn ang="0">
                  <a:pos x="18" y="14"/>
                </a:cxn>
                <a:cxn ang="0">
                  <a:pos x="17" y="17"/>
                </a:cxn>
                <a:cxn ang="0">
                  <a:pos x="14" y="20"/>
                </a:cxn>
                <a:cxn ang="0">
                  <a:pos x="9" y="22"/>
                </a:cxn>
                <a:cxn ang="0">
                  <a:pos x="9" y="22"/>
                </a:cxn>
                <a:cxn ang="0">
                  <a:pos x="6" y="21"/>
                </a:cxn>
                <a:cxn ang="0">
                  <a:pos x="4" y="19"/>
                </a:cxn>
                <a:cxn ang="0">
                  <a:pos x="2" y="16"/>
                </a:cxn>
                <a:cxn ang="0">
                  <a:pos x="0" y="13"/>
                </a:cxn>
                <a:cxn ang="0">
                  <a:pos x="0" y="8"/>
                </a:cxn>
                <a:cxn ang="0">
                  <a:pos x="1" y="4"/>
                </a:cxn>
                <a:cxn ang="0">
                  <a:pos x="4" y="1"/>
                </a:cxn>
                <a:cxn ang="0">
                  <a:pos x="8" y="0"/>
                </a:cxn>
                <a:cxn ang="0">
                  <a:pos x="8" y="0"/>
                </a:cxn>
              </a:cxnLst>
              <a:rect l="0" t="0" r="r" b="b"/>
              <a:pathLst>
                <a:path w="19" h="22">
                  <a:moveTo>
                    <a:pt x="8" y="0"/>
                  </a:moveTo>
                  <a:lnTo>
                    <a:pt x="8" y="0"/>
                  </a:lnTo>
                  <a:lnTo>
                    <a:pt x="14" y="0"/>
                  </a:lnTo>
                  <a:lnTo>
                    <a:pt x="17" y="2"/>
                  </a:lnTo>
                  <a:lnTo>
                    <a:pt x="18" y="5"/>
                  </a:lnTo>
                  <a:lnTo>
                    <a:pt x="19" y="9"/>
                  </a:lnTo>
                  <a:lnTo>
                    <a:pt x="18" y="14"/>
                  </a:lnTo>
                  <a:lnTo>
                    <a:pt x="17" y="17"/>
                  </a:lnTo>
                  <a:lnTo>
                    <a:pt x="14" y="20"/>
                  </a:lnTo>
                  <a:lnTo>
                    <a:pt x="9" y="22"/>
                  </a:lnTo>
                  <a:lnTo>
                    <a:pt x="9" y="22"/>
                  </a:lnTo>
                  <a:lnTo>
                    <a:pt x="6" y="21"/>
                  </a:lnTo>
                  <a:lnTo>
                    <a:pt x="4" y="19"/>
                  </a:lnTo>
                  <a:lnTo>
                    <a:pt x="2" y="16"/>
                  </a:lnTo>
                  <a:lnTo>
                    <a:pt x="0" y="13"/>
                  </a:lnTo>
                  <a:lnTo>
                    <a:pt x="0" y="8"/>
                  </a:lnTo>
                  <a:lnTo>
                    <a:pt x="1" y="4"/>
                  </a:lnTo>
                  <a:lnTo>
                    <a:pt x="4" y="1"/>
                  </a:lnTo>
                  <a:lnTo>
                    <a:pt x="8" y="0"/>
                  </a:lnTo>
                  <a:lnTo>
                    <a:pt x="8" y="0"/>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8" name="Freeform 198"/>
            <p:cNvSpPr>
              <a:spLocks/>
            </p:cNvSpPr>
            <p:nvPr/>
          </p:nvSpPr>
          <p:spPr bwMode="auto">
            <a:xfrm>
              <a:off x="6089651" y="1765300"/>
              <a:ext cx="34925" cy="14288"/>
            </a:xfrm>
            <a:custGeom>
              <a:avLst/>
              <a:gdLst/>
              <a:ahLst/>
              <a:cxnLst>
                <a:cxn ang="0">
                  <a:pos x="60" y="3"/>
                </a:cxn>
                <a:cxn ang="0">
                  <a:pos x="60" y="3"/>
                </a:cxn>
                <a:cxn ang="0">
                  <a:pos x="63" y="6"/>
                </a:cxn>
                <a:cxn ang="0">
                  <a:pos x="65" y="8"/>
                </a:cxn>
                <a:cxn ang="0">
                  <a:pos x="67" y="11"/>
                </a:cxn>
                <a:cxn ang="0">
                  <a:pos x="68" y="16"/>
                </a:cxn>
                <a:cxn ang="0">
                  <a:pos x="68" y="16"/>
                </a:cxn>
                <a:cxn ang="0">
                  <a:pos x="65" y="20"/>
                </a:cxn>
                <a:cxn ang="0">
                  <a:pos x="62" y="23"/>
                </a:cxn>
                <a:cxn ang="0">
                  <a:pos x="58" y="25"/>
                </a:cxn>
                <a:cxn ang="0">
                  <a:pos x="52" y="25"/>
                </a:cxn>
                <a:cxn ang="0">
                  <a:pos x="52" y="25"/>
                </a:cxn>
                <a:cxn ang="0">
                  <a:pos x="49" y="24"/>
                </a:cxn>
                <a:cxn ang="0">
                  <a:pos x="47" y="23"/>
                </a:cxn>
                <a:cxn ang="0">
                  <a:pos x="45" y="21"/>
                </a:cxn>
                <a:cxn ang="0">
                  <a:pos x="42" y="20"/>
                </a:cxn>
                <a:cxn ang="0">
                  <a:pos x="42" y="20"/>
                </a:cxn>
                <a:cxn ang="0">
                  <a:pos x="33" y="19"/>
                </a:cxn>
                <a:cxn ang="0">
                  <a:pos x="22" y="19"/>
                </a:cxn>
                <a:cxn ang="0">
                  <a:pos x="13" y="18"/>
                </a:cxn>
                <a:cxn ang="0">
                  <a:pos x="7" y="16"/>
                </a:cxn>
                <a:cxn ang="0">
                  <a:pos x="1" y="14"/>
                </a:cxn>
                <a:cxn ang="0">
                  <a:pos x="1" y="14"/>
                </a:cxn>
                <a:cxn ang="0">
                  <a:pos x="0" y="10"/>
                </a:cxn>
                <a:cxn ang="0">
                  <a:pos x="0" y="8"/>
                </a:cxn>
                <a:cxn ang="0">
                  <a:pos x="0" y="5"/>
                </a:cxn>
                <a:cxn ang="0">
                  <a:pos x="0" y="5"/>
                </a:cxn>
                <a:cxn ang="0">
                  <a:pos x="8" y="2"/>
                </a:cxn>
                <a:cxn ang="0">
                  <a:pos x="15" y="0"/>
                </a:cxn>
                <a:cxn ang="0">
                  <a:pos x="22" y="2"/>
                </a:cxn>
                <a:cxn ang="0">
                  <a:pos x="29" y="3"/>
                </a:cxn>
                <a:cxn ang="0">
                  <a:pos x="35" y="4"/>
                </a:cxn>
                <a:cxn ang="0">
                  <a:pos x="43" y="5"/>
                </a:cxn>
                <a:cxn ang="0">
                  <a:pos x="50" y="5"/>
                </a:cxn>
                <a:cxn ang="0">
                  <a:pos x="60" y="3"/>
                </a:cxn>
                <a:cxn ang="0">
                  <a:pos x="60" y="3"/>
                </a:cxn>
              </a:cxnLst>
              <a:rect l="0" t="0" r="r" b="b"/>
              <a:pathLst>
                <a:path w="68" h="25">
                  <a:moveTo>
                    <a:pt x="60" y="3"/>
                  </a:moveTo>
                  <a:lnTo>
                    <a:pt x="60" y="3"/>
                  </a:lnTo>
                  <a:lnTo>
                    <a:pt x="63" y="6"/>
                  </a:lnTo>
                  <a:lnTo>
                    <a:pt x="65" y="8"/>
                  </a:lnTo>
                  <a:lnTo>
                    <a:pt x="67" y="11"/>
                  </a:lnTo>
                  <a:lnTo>
                    <a:pt x="68" y="16"/>
                  </a:lnTo>
                  <a:lnTo>
                    <a:pt x="68" y="16"/>
                  </a:lnTo>
                  <a:lnTo>
                    <a:pt x="65" y="20"/>
                  </a:lnTo>
                  <a:lnTo>
                    <a:pt x="62" y="23"/>
                  </a:lnTo>
                  <a:lnTo>
                    <a:pt x="58" y="25"/>
                  </a:lnTo>
                  <a:lnTo>
                    <a:pt x="52" y="25"/>
                  </a:lnTo>
                  <a:lnTo>
                    <a:pt x="52" y="25"/>
                  </a:lnTo>
                  <a:lnTo>
                    <a:pt x="49" y="24"/>
                  </a:lnTo>
                  <a:lnTo>
                    <a:pt x="47" y="23"/>
                  </a:lnTo>
                  <a:lnTo>
                    <a:pt x="45" y="21"/>
                  </a:lnTo>
                  <a:lnTo>
                    <a:pt x="42" y="20"/>
                  </a:lnTo>
                  <a:lnTo>
                    <a:pt x="42" y="20"/>
                  </a:lnTo>
                  <a:lnTo>
                    <a:pt x="33" y="19"/>
                  </a:lnTo>
                  <a:lnTo>
                    <a:pt x="22" y="19"/>
                  </a:lnTo>
                  <a:lnTo>
                    <a:pt x="13" y="18"/>
                  </a:lnTo>
                  <a:lnTo>
                    <a:pt x="7" y="16"/>
                  </a:lnTo>
                  <a:lnTo>
                    <a:pt x="1" y="14"/>
                  </a:lnTo>
                  <a:lnTo>
                    <a:pt x="1" y="14"/>
                  </a:lnTo>
                  <a:lnTo>
                    <a:pt x="0" y="10"/>
                  </a:lnTo>
                  <a:lnTo>
                    <a:pt x="0" y="8"/>
                  </a:lnTo>
                  <a:lnTo>
                    <a:pt x="0" y="5"/>
                  </a:lnTo>
                  <a:lnTo>
                    <a:pt x="0" y="5"/>
                  </a:lnTo>
                  <a:lnTo>
                    <a:pt x="8" y="2"/>
                  </a:lnTo>
                  <a:lnTo>
                    <a:pt x="15" y="0"/>
                  </a:lnTo>
                  <a:lnTo>
                    <a:pt x="22" y="2"/>
                  </a:lnTo>
                  <a:lnTo>
                    <a:pt x="29" y="3"/>
                  </a:lnTo>
                  <a:lnTo>
                    <a:pt x="35" y="4"/>
                  </a:lnTo>
                  <a:lnTo>
                    <a:pt x="43" y="5"/>
                  </a:lnTo>
                  <a:lnTo>
                    <a:pt x="50" y="5"/>
                  </a:lnTo>
                  <a:lnTo>
                    <a:pt x="60" y="3"/>
                  </a:lnTo>
                  <a:lnTo>
                    <a:pt x="60" y="3"/>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39" name="Freeform 206"/>
            <p:cNvSpPr>
              <a:spLocks/>
            </p:cNvSpPr>
            <p:nvPr/>
          </p:nvSpPr>
          <p:spPr bwMode="auto">
            <a:xfrm>
              <a:off x="6072188" y="1817688"/>
              <a:ext cx="49213" cy="39688"/>
            </a:xfrm>
            <a:custGeom>
              <a:avLst/>
              <a:gdLst/>
              <a:ahLst/>
              <a:cxnLst>
                <a:cxn ang="0">
                  <a:pos x="33" y="3"/>
                </a:cxn>
                <a:cxn ang="0">
                  <a:pos x="29" y="45"/>
                </a:cxn>
                <a:cxn ang="0">
                  <a:pos x="30" y="56"/>
                </a:cxn>
                <a:cxn ang="0">
                  <a:pos x="36" y="50"/>
                </a:cxn>
                <a:cxn ang="0">
                  <a:pos x="48" y="40"/>
                </a:cxn>
                <a:cxn ang="0">
                  <a:pos x="62" y="20"/>
                </a:cxn>
                <a:cxn ang="0">
                  <a:pos x="69" y="5"/>
                </a:cxn>
                <a:cxn ang="0">
                  <a:pos x="78" y="5"/>
                </a:cxn>
                <a:cxn ang="0">
                  <a:pos x="79" y="13"/>
                </a:cxn>
                <a:cxn ang="0">
                  <a:pos x="76" y="19"/>
                </a:cxn>
                <a:cxn ang="0">
                  <a:pos x="68" y="28"/>
                </a:cxn>
                <a:cxn ang="0">
                  <a:pos x="67" y="31"/>
                </a:cxn>
                <a:cxn ang="0">
                  <a:pos x="77" y="41"/>
                </a:cxn>
                <a:cxn ang="0">
                  <a:pos x="85" y="42"/>
                </a:cxn>
                <a:cxn ang="0">
                  <a:pos x="94" y="41"/>
                </a:cxn>
                <a:cxn ang="0">
                  <a:pos x="95" y="44"/>
                </a:cxn>
                <a:cxn ang="0">
                  <a:pos x="91" y="50"/>
                </a:cxn>
                <a:cxn ang="0">
                  <a:pos x="88" y="53"/>
                </a:cxn>
                <a:cxn ang="0">
                  <a:pos x="93" y="62"/>
                </a:cxn>
                <a:cxn ang="0">
                  <a:pos x="94" y="72"/>
                </a:cxn>
                <a:cxn ang="0">
                  <a:pos x="90" y="74"/>
                </a:cxn>
                <a:cxn ang="0">
                  <a:pos x="84" y="75"/>
                </a:cxn>
                <a:cxn ang="0">
                  <a:pos x="82" y="71"/>
                </a:cxn>
                <a:cxn ang="0">
                  <a:pos x="79" y="65"/>
                </a:cxn>
                <a:cxn ang="0">
                  <a:pos x="78" y="61"/>
                </a:cxn>
                <a:cxn ang="0">
                  <a:pos x="70" y="63"/>
                </a:cxn>
                <a:cxn ang="0">
                  <a:pos x="63" y="71"/>
                </a:cxn>
                <a:cxn ang="0">
                  <a:pos x="57" y="73"/>
                </a:cxn>
                <a:cxn ang="0">
                  <a:pos x="54" y="70"/>
                </a:cxn>
                <a:cxn ang="0">
                  <a:pos x="61" y="60"/>
                </a:cxn>
                <a:cxn ang="0">
                  <a:pos x="71" y="53"/>
                </a:cxn>
                <a:cxn ang="0">
                  <a:pos x="71" y="50"/>
                </a:cxn>
                <a:cxn ang="0">
                  <a:pos x="67" y="45"/>
                </a:cxn>
                <a:cxn ang="0">
                  <a:pos x="63" y="38"/>
                </a:cxn>
                <a:cxn ang="0">
                  <a:pos x="63" y="35"/>
                </a:cxn>
                <a:cxn ang="0">
                  <a:pos x="51" y="50"/>
                </a:cxn>
                <a:cxn ang="0">
                  <a:pos x="39" y="64"/>
                </a:cxn>
                <a:cxn ang="0">
                  <a:pos x="27" y="63"/>
                </a:cxn>
                <a:cxn ang="0">
                  <a:pos x="19" y="60"/>
                </a:cxn>
                <a:cxn ang="0">
                  <a:pos x="20" y="49"/>
                </a:cxn>
                <a:cxn ang="0">
                  <a:pos x="20" y="33"/>
                </a:cxn>
                <a:cxn ang="0">
                  <a:pos x="19" y="26"/>
                </a:cxn>
                <a:cxn ang="0">
                  <a:pos x="16" y="28"/>
                </a:cxn>
                <a:cxn ang="0">
                  <a:pos x="9" y="34"/>
                </a:cxn>
                <a:cxn ang="0">
                  <a:pos x="4" y="35"/>
                </a:cxn>
                <a:cxn ang="0">
                  <a:pos x="3" y="34"/>
                </a:cxn>
                <a:cxn ang="0">
                  <a:pos x="0" y="33"/>
                </a:cxn>
                <a:cxn ang="0">
                  <a:pos x="5" y="22"/>
                </a:cxn>
                <a:cxn ang="0">
                  <a:pos x="17" y="7"/>
                </a:cxn>
                <a:cxn ang="0">
                  <a:pos x="22" y="0"/>
                </a:cxn>
                <a:cxn ang="0">
                  <a:pos x="26" y="0"/>
                </a:cxn>
                <a:cxn ang="0">
                  <a:pos x="33" y="3"/>
                </a:cxn>
              </a:cxnLst>
              <a:rect l="0" t="0" r="r" b="b"/>
              <a:pathLst>
                <a:path w="95" h="75">
                  <a:moveTo>
                    <a:pt x="33" y="3"/>
                  </a:moveTo>
                  <a:lnTo>
                    <a:pt x="33" y="3"/>
                  </a:lnTo>
                  <a:lnTo>
                    <a:pt x="30" y="32"/>
                  </a:lnTo>
                  <a:lnTo>
                    <a:pt x="29" y="45"/>
                  </a:lnTo>
                  <a:lnTo>
                    <a:pt x="29" y="50"/>
                  </a:lnTo>
                  <a:lnTo>
                    <a:pt x="30" y="56"/>
                  </a:lnTo>
                  <a:lnTo>
                    <a:pt x="30" y="56"/>
                  </a:lnTo>
                  <a:lnTo>
                    <a:pt x="36" y="50"/>
                  </a:lnTo>
                  <a:lnTo>
                    <a:pt x="42" y="46"/>
                  </a:lnTo>
                  <a:lnTo>
                    <a:pt x="48" y="40"/>
                  </a:lnTo>
                  <a:lnTo>
                    <a:pt x="52" y="33"/>
                  </a:lnTo>
                  <a:lnTo>
                    <a:pt x="62" y="20"/>
                  </a:lnTo>
                  <a:lnTo>
                    <a:pt x="69" y="5"/>
                  </a:lnTo>
                  <a:lnTo>
                    <a:pt x="69" y="5"/>
                  </a:lnTo>
                  <a:lnTo>
                    <a:pt x="78" y="5"/>
                  </a:lnTo>
                  <a:lnTo>
                    <a:pt x="78" y="5"/>
                  </a:lnTo>
                  <a:lnTo>
                    <a:pt x="79" y="10"/>
                  </a:lnTo>
                  <a:lnTo>
                    <a:pt x="79" y="13"/>
                  </a:lnTo>
                  <a:lnTo>
                    <a:pt x="77" y="16"/>
                  </a:lnTo>
                  <a:lnTo>
                    <a:pt x="76" y="19"/>
                  </a:lnTo>
                  <a:lnTo>
                    <a:pt x="70" y="25"/>
                  </a:lnTo>
                  <a:lnTo>
                    <a:pt x="68" y="28"/>
                  </a:lnTo>
                  <a:lnTo>
                    <a:pt x="67" y="31"/>
                  </a:lnTo>
                  <a:lnTo>
                    <a:pt x="67" y="31"/>
                  </a:lnTo>
                  <a:lnTo>
                    <a:pt x="73" y="38"/>
                  </a:lnTo>
                  <a:lnTo>
                    <a:pt x="77" y="41"/>
                  </a:lnTo>
                  <a:lnTo>
                    <a:pt x="79" y="42"/>
                  </a:lnTo>
                  <a:lnTo>
                    <a:pt x="85" y="42"/>
                  </a:lnTo>
                  <a:lnTo>
                    <a:pt x="94" y="41"/>
                  </a:lnTo>
                  <a:lnTo>
                    <a:pt x="94" y="41"/>
                  </a:lnTo>
                  <a:lnTo>
                    <a:pt x="95" y="42"/>
                  </a:lnTo>
                  <a:lnTo>
                    <a:pt x="95" y="44"/>
                  </a:lnTo>
                  <a:lnTo>
                    <a:pt x="93" y="47"/>
                  </a:lnTo>
                  <a:lnTo>
                    <a:pt x="91" y="50"/>
                  </a:lnTo>
                  <a:lnTo>
                    <a:pt x="88" y="53"/>
                  </a:lnTo>
                  <a:lnTo>
                    <a:pt x="88" y="53"/>
                  </a:lnTo>
                  <a:lnTo>
                    <a:pt x="90" y="58"/>
                  </a:lnTo>
                  <a:lnTo>
                    <a:pt x="93" y="62"/>
                  </a:lnTo>
                  <a:lnTo>
                    <a:pt x="94" y="65"/>
                  </a:lnTo>
                  <a:lnTo>
                    <a:pt x="94" y="72"/>
                  </a:lnTo>
                  <a:lnTo>
                    <a:pt x="94" y="72"/>
                  </a:lnTo>
                  <a:lnTo>
                    <a:pt x="90" y="74"/>
                  </a:lnTo>
                  <a:lnTo>
                    <a:pt x="87" y="75"/>
                  </a:lnTo>
                  <a:lnTo>
                    <a:pt x="84" y="75"/>
                  </a:lnTo>
                  <a:lnTo>
                    <a:pt x="84" y="75"/>
                  </a:lnTo>
                  <a:lnTo>
                    <a:pt x="82" y="71"/>
                  </a:lnTo>
                  <a:lnTo>
                    <a:pt x="81" y="68"/>
                  </a:lnTo>
                  <a:lnTo>
                    <a:pt x="79" y="65"/>
                  </a:lnTo>
                  <a:lnTo>
                    <a:pt x="78" y="61"/>
                  </a:lnTo>
                  <a:lnTo>
                    <a:pt x="78" y="61"/>
                  </a:lnTo>
                  <a:lnTo>
                    <a:pt x="73" y="61"/>
                  </a:lnTo>
                  <a:lnTo>
                    <a:pt x="70" y="63"/>
                  </a:lnTo>
                  <a:lnTo>
                    <a:pt x="65" y="68"/>
                  </a:lnTo>
                  <a:lnTo>
                    <a:pt x="63" y="71"/>
                  </a:lnTo>
                  <a:lnTo>
                    <a:pt x="61" y="73"/>
                  </a:lnTo>
                  <a:lnTo>
                    <a:pt x="57" y="73"/>
                  </a:lnTo>
                  <a:lnTo>
                    <a:pt x="54" y="70"/>
                  </a:lnTo>
                  <a:lnTo>
                    <a:pt x="54" y="70"/>
                  </a:lnTo>
                  <a:lnTo>
                    <a:pt x="57" y="64"/>
                  </a:lnTo>
                  <a:lnTo>
                    <a:pt x="61" y="60"/>
                  </a:lnTo>
                  <a:lnTo>
                    <a:pt x="66" y="57"/>
                  </a:lnTo>
                  <a:lnTo>
                    <a:pt x="71" y="53"/>
                  </a:lnTo>
                  <a:lnTo>
                    <a:pt x="71" y="53"/>
                  </a:lnTo>
                  <a:lnTo>
                    <a:pt x="71" y="50"/>
                  </a:lnTo>
                  <a:lnTo>
                    <a:pt x="70" y="48"/>
                  </a:lnTo>
                  <a:lnTo>
                    <a:pt x="67" y="45"/>
                  </a:lnTo>
                  <a:lnTo>
                    <a:pt x="64" y="41"/>
                  </a:lnTo>
                  <a:lnTo>
                    <a:pt x="63" y="38"/>
                  </a:lnTo>
                  <a:lnTo>
                    <a:pt x="63" y="35"/>
                  </a:lnTo>
                  <a:lnTo>
                    <a:pt x="63" y="35"/>
                  </a:lnTo>
                  <a:lnTo>
                    <a:pt x="56" y="43"/>
                  </a:lnTo>
                  <a:lnTo>
                    <a:pt x="51" y="50"/>
                  </a:lnTo>
                  <a:lnTo>
                    <a:pt x="46" y="58"/>
                  </a:lnTo>
                  <a:lnTo>
                    <a:pt x="39" y="64"/>
                  </a:lnTo>
                  <a:lnTo>
                    <a:pt x="39" y="64"/>
                  </a:lnTo>
                  <a:lnTo>
                    <a:pt x="27" y="63"/>
                  </a:lnTo>
                  <a:lnTo>
                    <a:pt x="23" y="62"/>
                  </a:lnTo>
                  <a:lnTo>
                    <a:pt x="19" y="60"/>
                  </a:lnTo>
                  <a:lnTo>
                    <a:pt x="19" y="60"/>
                  </a:lnTo>
                  <a:lnTo>
                    <a:pt x="20" y="49"/>
                  </a:lnTo>
                  <a:lnTo>
                    <a:pt x="20" y="41"/>
                  </a:lnTo>
                  <a:lnTo>
                    <a:pt x="20" y="33"/>
                  </a:lnTo>
                  <a:lnTo>
                    <a:pt x="19" y="26"/>
                  </a:lnTo>
                  <a:lnTo>
                    <a:pt x="19" y="26"/>
                  </a:lnTo>
                  <a:lnTo>
                    <a:pt x="17" y="26"/>
                  </a:lnTo>
                  <a:lnTo>
                    <a:pt x="16" y="28"/>
                  </a:lnTo>
                  <a:lnTo>
                    <a:pt x="12" y="31"/>
                  </a:lnTo>
                  <a:lnTo>
                    <a:pt x="9" y="34"/>
                  </a:lnTo>
                  <a:lnTo>
                    <a:pt x="7" y="35"/>
                  </a:lnTo>
                  <a:lnTo>
                    <a:pt x="4" y="35"/>
                  </a:lnTo>
                  <a:lnTo>
                    <a:pt x="4" y="35"/>
                  </a:lnTo>
                  <a:lnTo>
                    <a:pt x="3" y="34"/>
                  </a:lnTo>
                  <a:lnTo>
                    <a:pt x="0" y="33"/>
                  </a:lnTo>
                  <a:lnTo>
                    <a:pt x="0" y="33"/>
                  </a:lnTo>
                  <a:lnTo>
                    <a:pt x="2" y="27"/>
                  </a:lnTo>
                  <a:lnTo>
                    <a:pt x="5" y="22"/>
                  </a:lnTo>
                  <a:lnTo>
                    <a:pt x="11" y="14"/>
                  </a:lnTo>
                  <a:lnTo>
                    <a:pt x="17" y="7"/>
                  </a:lnTo>
                  <a:lnTo>
                    <a:pt x="20" y="4"/>
                  </a:lnTo>
                  <a:lnTo>
                    <a:pt x="22" y="0"/>
                  </a:lnTo>
                  <a:lnTo>
                    <a:pt x="22" y="0"/>
                  </a:lnTo>
                  <a:lnTo>
                    <a:pt x="26" y="0"/>
                  </a:lnTo>
                  <a:lnTo>
                    <a:pt x="29" y="0"/>
                  </a:lnTo>
                  <a:lnTo>
                    <a:pt x="33" y="3"/>
                  </a:lnTo>
                  <a:lnTo>
                    <a:pt x="33" y="3"/>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40" name="Freeform 213"/>
            <p:cNvSpPr>
              <a:spLocks/>
            </p:cNvSpPr>
            <p:nvPr/>
          </p:nvSpPr>
          <p:spPr bwMode="auto">
            <a:xfrm>
              <a:off x="6073776" y="1895475"/>
              <a:ext cx="34925" cy="11113"/>
            </a:xfrm>
            <a:custGeom>
              <a:avLst/>
              <a:gdLst/>
              <a:ahLst/>
              <a:cxnLst>
                <a:cxn ang="0">
                  <a:pos x="0" y="7"/>
                </a:cxn>
                <a:cxn ang="0">
                  <a:pos x="0" y="7"/>
                </a:cxn>
                <a:cxn ang="0">
                  <a:pos x="2" y="5"/>
                </a:cxn>
                <a:cxn ang="0">
                  <a:pos x="5" y="3"/>
                </a:cxn>
                <a:cxn ang="0">
                  <a:pos x="11" y="1"/>
                </a:cxn>
                <a:cxn ang="0">
                  <a:pos x="18" y="0"/>
                </a:cxn>
                <a:cxn ang="0">
                  <a:pos x="27" y="0"/>
                </a:cxn>
                <a:cxn ang="0">
                  <a:pos x="44" y="1"/>
                </a:cxn>
                <a:cxn ang="0">
                  <a:pos x="52" y="1"/>
                </a:cxn>
                <a:cxn ang="0">
                  <a:pos x="60" y="0"/>
                </a:cxn>
                <a:cxn ang="0">
                  <a:pos x="60" y="0"/>
                </a:cxn>
                <a:cxn ang="0">
                  <a:pos x="63" y="3"/>
                </a:cxn>
                <a:cxn ang="0">
                  <a:pos x="65" y="5"/>
                </a:cxn>
                <a:cxn ang="0">
                  <a:pos x="66" y="9"/>
                </a:cxn>
                <a:cxn ang="0">
                  <a:pos x="65" y="12"/>
                </a:cxn>
                <a:cxn ang="0">
                  <a:pos x="63" y="15"/>
                </a:cxn>
                <a:cxn ang="0">
                  <a:pos x="60" y="17"/>
                </a:cxn>
                <a:cxn ang="0">
                  <a:pos x="56" y="19"/>
                </a:cxn>
                <a:cxn ang="0">
                  <a:pos x="49" y="19"/>
                </a:cxn>
                <a:cxn ang="0">
                  <a:pos x="49" y="19"/>
                </a:cxn>
                <a:cxn ang="0">
                  <a:pos x="47" y="18"/>
                </a:cxn>
                <a:cxn ang="0">
                  <a:pos x="44" y="17"/>
                </a:cxn>
                <a:cxn ang="0">
                  <a:pos x="41" y="15"/>
                </a:cxn>
                <a:cxn ang="0">
                  <a:pos x="37" y="12"/>
                </a:cxn>
                <a:cxn ang="0">
                  <a:pos x="37" y="12"/>
                </a:cxn>
                <a:cxn ang="0">
                  <a:pos x="32" y="12"/>
                </a:cxn>
                <a:cxn ang="0">
                  <a:pos x="26" y="12"/>
                </a:cxn>
                <a:cxn ang="0">
                  <a:pos x="13" y="14"/>
                </a:cxn>
                <a:cxn ang="0">
                  <a:pos x="7" y="14"/>
                </a:cxn>
                <a:cxn ang="0">
                  <a:pos x="3" y="12"/>
                </a:cxn>
                <a:cxn ang="0">
                  <a:pos x="1" y="10"/>
                </a:cxn>
                <a:cxn ang="0">
                  <a:pos x="0" y="9"/>
                </a:cxn>
                <a:cxn ang="0">
                  <a:pos x="0" y="7"/>
                </a:cxn>
                <a:cxn ang="0">
                  <a:pos x="0" y="7"/>
                </a:cxn>
              </a:cxnLst>
              <a:rect l="0" t="0" r="r" b="b"/>
              <a:pathLst>
                <a:path w="66" h="19">
                  <a:moveTo>
                    <a:pt x="0" y="7"/>
                  </a:moveTo>
                  <a:lnTo>
                    <a:pt x="0" y="7"/>
                  </a:lnTo>
                  <a:lnTo>
                    <a:pt x="2" y="5"/>
                  </a:lnTo>
                  <a:lnTo>
                    <a:pt x="5" y="3"/>
                  </a:lnTo>
                  <a:lnTo>
                    <a:pt x="11" y="1"/>
                  </a:lnTo>
                  <a:lnTo>
                    <a:pt x="18" y="0"/>
                  </a:lnTo>
                  <a:lnTo>
                    <a:pt x="27" y="0"/>
                  </a:lnTo>
                  <a:lnTo>
                    <a:pt x="44" y="1"/>
                  </a:lnTo>
                  <a:lnTo>
                    <a:pt x="52" y="1"/>
                  </a:lnTo>
                  <a:lnTo>
                    <a:pt x="60" y="0"/>
                  </a:lnTo>
                  <a:lnTo>
                    <a:pt x="60" y="0"/>
                  </a:lnTo>
                  <a:lnTo>
                    <a:pt x="63" y="3"/>
                  </a:lnTo>
                  <a:lnTo>
                    <a:pt x="65" y="5"/>
                  </a:lnTo>
                  <a:lnTo>
                    <a:pt x="66" y="9"/>
                  </a:lnTo>
                  <a:lnTo>
                    <a:pt x="65" y="12"/>
                  </a:lnTo>
                  <a:lnTo>
                    <a:pt x="63" y="15"/>
                  </a:lnTo>
                  <a:lnTo>
                    <a:pt x="60" y="17"/>
                  </a:lnTo>
                  <a:lnTo>
                    <a:pt x="56" y="19"/>
                  </a:lnTo>
                  <a:lnTo>
                    <a:pt x="49" y="19"/>
                  </a:lnTo>
                  <a:lnTo>
                    <a:pt x="49" y="19"/>
                  </a:lnTo>
                  <a:lnTo>
                    <a:pt x="47" y="18"/>
                  </a:lnTo>
                  <a:lnTo>
                    <a:pt x="44" y="17"/>
                  </a:lnTo>
                  <a:lnTo>
                    <a:pt x="41" y="15"/>
                  </a:lnTo>
                  <a:lnTo>
                    <a:pt x="37" y="12"/>
                  </a:lnTo>
                  <a:lnTo>
                    <a:pt x="37" y="12"/>
                  </a:lnTo>
                  <a:lnTo>
                    <a:pt x="32" y="12"/>
                  </a:lnTo>
                  <a:lnTo>
                    <a:pt x="26" y="12"/>
                  </a:lnTo>
                  <a:lnTo>
                    <a:pt x="13" y="14"/>
                  </a:lnTo>
                  <a:lnTo>
                    <a:pt x="7" y="14"/>
                  </a:lnTo>
                  <a:lnTo>
                    <a:pt x="3" y="12"/>
                  </a:lnTo>
                  <a:lnTo>
                    <a:pt x="1" y="10"/>
                  </a:lnTo>
                  <a:lnTo>
                    <a:pt x="0" y="9"/>
                  </a:lnTo>
                  <a:lnTo>
                    <a:pt x="0" y="7"/>
                  </a:lnTo>
                  <a:lnTo>
                    <a:pt x="0" y="7"/>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sp>
          <p:nvSpPr>
            <p:cNvPr id="41" name="Freeform 221"/>
            <p:cNvSpPr>
              <a:spLocks/>
            </p:cNvSpPr>
            <p:nvPr/>
          </p:nvSpPr>
          <p:spPr bwMode="auto">
            <a:xfrm>
              <a:off x="6075363" y="1908175"/>
              <a:ext cx="33338" cy="9525"/>
            </a:xfrm>
            <a:custGeom>
              <a:avLst/>
              <a:gdLst/>
              <a:ahLst/>
              <a:cxnLst>
                <a:cxn ang="0">
                  <a:pos x="60" y="2"/>
                </a:cxn>
                <a:cxn ang="0">
                  <a:pos x="60" y="2"/>
                </a:cxn>
                <a:cxn ang="0">
                  <a:pos x="61" y="6"/>
                </a:cxn>
                <a:cxn ang="0">
                  <a:pos x="62" y="8"/>
                </a:cxn>
                <a:cxn ang="0">
                  <a:pos x="63" y="11"/>
                </a:cxn>
                <a:cxn ang="0">
                  <a:pos x="63" y="11"/>
                </a:cxn>
                <a:cxn ang="0">
                  <a:pos x="61" y="13"/>
                </a:cxn>
                <a:cxn ang="0">
                  <a:pos x="58" y="15"/>
                </a:cxn>
                <a:cxn ang="0">
                  <a:pos x="53" y="16"/>
                </a:cxn>
                <a:cxn ang="0">
                  <a:pos x="47" y="17"/>
                </a:cxn>
                <a:cxn ang="0">
                  <a:pos x="40" y="16"/>
                </a:cxn>
                <a:cxn ang="0">
                  <a:pos x="24" y="14"/>
                </a:cxn>
                <a:cxn ang="0">
                  <a:pos x="15" y="14"/>
                </a:cxn>
                <a:cxn ang="0">
                  <a:pos x="5" y="15"/>
                </a:cxn>
                <a:cxn ang="0">
                  <a:pos x="5" y="15"/>
                </a:cxn>
                <a:cxn ang="0">
                  <a:pos x="3" y="13"/>
                </a:cxn>
                <a:cxn ang="0">
                  <a:pos x="1" y="11"/>
                </a:cxn>
                <a:cxn ang="0">
                  <a:pos x="0" y="8"/>
                </a:cxn>
                <a:cxn ang="0">
                  <a:pos x="0" y="3"/>
                </a:cxn>
                <a:cxn ang="0">
                  <a:pos x="0" y="3"/>
                </a:cxn>
                <a:cxn ang="0">
                  <a:pos x="9" y="1"/>
                </a:cxn>
                <a:cxn ang="0">
                  <a:pos x="17" y="0"/>
                </a:cxn>
                <a:cxn ang="0">
                  <a:pos x="25" y="0"/>
                </a:cxn>
                <a:cxn ang="0">
                  <a:pos x="32" y="0"/>
                </a:cxn>
                <a:cxn ang="0">
                  <a:pos x="46" y="1"/>
                </a:cxn>
                <a:cxn ang="0">
                  <a:pos x="60" y="2"/>
                </a:cxn>
                <a:cxn ang="0">
                  <a:pos x="60" y="2"/>
                </a:cxn>
              </a:cxnLst>
              <a:rect l="0" t="0" r="r" b="b"/>
              <a:pathLst>
                <a:path w="63" h="17">
                  <a:moveTo>
                    <a:pt x="60" y="2"/>
                  </a:moveTo>
                  <a:lnTo>
                    <a:pt x="60" y="2"/>
                  </a:lnTo>
                  <a:lnTo>
                    <a:pt x="61" y="6"/>
                  </a:lnTo>
                  <a:lnTo>
                    <a:pt x="62" y="8"/>
                  </a:lnTo>
                  <a:lnTo>
                    <a:pt x="63" y="11"/>
                  </a:lnTo>
                  <a:lnTo>
                    <a:pt x="63" y="11"/>
                  </a:lnTo>
                  <a:lnTo>
                    <a:pt x="61" y="13"/>
                  </a:lnTo>
                  <a:lnTo>
                    <a:pt x="58" y="15"/>
                  </a:lnTo>
                  <a:lnTo>
                    <a:pt x="53" y="16"/>
                  </a:lnTo>
                  <a:lnTo>
                    <a:pt x="47" y="17"/>
                  </a:lnTo>
                  <a:lnTo>
                    <a:pt x="40" y="16"/>
                  </a:lnTo>
                  <a:lnTo>
                    <a:pt x="24" y="14"/>
                  </a:lnTo>
                  <a:lnTo>
                    <a:pt x="15" y="14"/>
                  </a:lnTo>
                  <a:lnTo>
                    <a:pt x="5" y="15"/>
                  </a:lnTo>
                  <a:lnTo>
                    <a:pt x="5" y="15"/>
                  </a:lnTo>
                  <a:lnTo>
                    <a:pt x="3" y="13"/>
                  </a:lnTo>
                  <a:lnTo>
                    <a:pt x="1" y="11"/>
                  </a:lnTo>
                  <a:lnTo>
                    <a:pt x="0" y="8"/>
                  </a:lnTo>
                  <a:lnTo>
                    <a:pt x="0" y="3"/>
                  </a:lnTo>
                  <a:lnTo>
                    <a:pt x="0" y="3"/>
                  </a:lnTo>
                  <a:lnTo>
                    <a:pt x="9" y="1"/>
                  </a:lnTo>
                  <a:lnTo>
                    <a:pt x="17" y="0"/>
                  </a:lnTo>
                  <a:lnTo>
                    <a:pt x="25" y="0"/>
                  </a:lnTo>
                  <a:lnTo>
                    <a:pt x="32" y="0"/>
                  </a:lnTo>
                  <a:lnTo>
                    <a:pt x="46" y="1"/>
                  </a:lnTo>
                  <a:lnTo>
                    <a:pt x="60" y="2"/>
                  </a:lnTo>
                  <a:lnTo>
                    <a:pt x="60" y="2"/>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1218804"/>
              <a:endParaRPr lang="zh-CN" altLang="en-US" sz="3199">
                <a:solidFill>
                  <a:prstClr val="black"/>
                </a:solidFill>
                <a:latin typeface="方正静蕾简体"/>
                <a:ea typeface="方正静蕾简体"/>
                <a:cs typeface="+mn-ea"/>
                <a:sym typeface="+mn-lt"/>
              </a:endParaRPr>
            </a:p>
          </p:txBody>
        </p:sp>
      </p:grpSp>
      <p:grpSp>
        <p:nvGrpSpPr>
          <p:cNvPr id="42" name="Group 189"/>
          <p:cNvGrpSpPr>
            <a:grpSpLocks noChangeAspect="1"/>
          </p:cNvGrpSpPr>
          <p:nvPr/>
        </p:nvGrpSpPr>
        <p:grpSpPr bwMode="auto">
          <a:xfrm rot="19076758">
            <a:off x="9730720" y="4764162"/>
            <a:ext cx="808230" cy="933042"/>
            <a:chOff x="387" y="1666"/>
            <a:chExt cx="531" cy="613"/>
          </a:xfrm>
          <a:solidFill>
            <a:srgbClr val="FFFFFF"/>
          </a:solidFill>
        </p:grpSpPr>
        <p:sp>
          <p:nvSpPr>
            <p:cNvPr id="43" name="Freeform 191"/>
            <p:cNvSpPr>
              <a:spLocks noEditPoints="1"/>
            </p:cNvSpPr>
            <p:nvPr/>
          </p:nvSpPr>
          <p:spPr bwMode="auto">
            <a:xfrm>
              <a:off x="387" y="1666"/>
              <a:ext cx="531" cy="613"/>
            </a:xfrm>
            <a:custGeom>
              <a:avLst/>
              <a:gdLst>
                <a:gd name="T0" fmla="*/ 27 w 251"/>
                <a:gd name="T1" fmla="*/ 274 h 290"/>
                <a:gd name="T2" fmla="*/ 34 w 251"/>
                <a:gd name="T3" fmla="*/ 269 h 290"/>
                <a:gd name="T4" fmla="*/ 16 w 251"/>
                <a:gd name="T5" fmla="*/ 137 h 290"/>
                <a:gd name="T6" fmla="*/ 20 w 251"/>
                <a:gd name="T7" fmla="*/ 166 h 290"/>
                <a:gd name="T8" fmla="*/ 35 w 251"/>
                <a:gd name="T9" fmla="*/ 199 h 290"/>
                <a:gd name="T10" fmla="*/ 40 w 251"/>
                <a:gd name="T11" fmla="*/ 221 h 290"/>
                <a:gd name="T12" fmla="*/ 57 w 251"/>
                <a:gd name="T13" fmla="*/ 229 h 290"/>
                <a:gd name="T14" fmla="*/ 211 w 251"/>
                <a:gd name="T15" fmla="*/ 215 h 290"/>
                <a:gd name="T16" fmla="*/ 230 w 251"/>
                <a:gd name="T17" fmla="*/ 270 h 290"/>
                <a:gd name="T18" fmla="*/ 171 w 251"/>
                <a:gd name="T19" fmla="*/ 242 h 290"/>
                <a:gd name="T20" fmla="*/ 116 w 251"/>
                <a:gd name="T21" fmla="*/ 247 h 290"/>
                <a:gd name="T22" fmla="*/ 59 w 251"/>
                <a:gd name="T23" fmla="*/ 283 h 290"/>
                <a:gd name="T24" fmla="*/ 78 w 251"/>
                <a:gd name="T25" fmla="*/ 283 h 290"/>
                <a:gd name="T26" fmla="*/ 115 w 251"/>
                <a:gd name="T27" fmla="*/ 255 h 290"/>
                <a:gd name="T28" fmla="*/ 156 w 251"/>
                <a:gd name="T29" fmla="*/ 277 h 290"/>
                <a:gd name="T30" fmla="*/ 175 w 251"/>
                <a:gd name="T31" fmla="*/ 253 h 290"/>
                <a:gd name="T32" fmla="*/ 205 w 251"/>
                <a:gd name="T33" fmla="*/ 277 h 290"/>
                <a:gd name="T34" fmla="*/ 222 w 251"/>
                <a:gd name="T35" fmla="*/ 275 h 290"/>
                <a:gd name="T36" fmla="*/ 241 w 251"/>
                <a:gd name="T37" fmla="*/ 64 h 290"/>
                <a:gd name="T38" fmla="*/ 4 w 251"/>
                <a:gd name="T39" fmla="*/ 11 h 290"/>
                <a:gd name="T40" fmla="*/ 85 w 251"/>
                <a:gd name="T41" fmla="*/ 115 h 290"/>
                <a:gd name="T42" fmla="*/ 180 w 251"/>
                <a:gd name="T43" fmla="*/ 112 h 290"/>
                <a:gd name="T44" fmla="*/ 132 w 251"/>
                <a:gd name="T45" fmla="*/ 158 h 290"/>
                <a:gd name="T46" fmla="*/ 93 w 251"/>
                <a:gd name="T47" fmla="*/ 121 h 290"/>
                <a:gd name="T48" fmla="*/ 135 w 251"/>
                <a:gd name="T49" fmla="*/ 119 h 290"/>
                <a:gd name="T50" fmla="*/ 135 w 251"/>
                <a:gd name="T51" fmla="*/ 119 h 290"/>
                <a:gd name="T52" fmla="*/ 134 w 251"/>
                <a:gd name="T53" fmla="*/ 194 h 290"/>
                <a:gd name="T54" fmla="*/ 139 w 251"/>
                <a:gd name="T55" fmla="*/ 162 h 290"/>
                <a:gd name="T56" fmla="*/ 139 w 251"/>
                <a:gd name="T57" fmla="*/ 162 h 290"/>
                <a:gd name="T58" fmla="*/ 183 w 251"/>
                <a:gd name="T59" fmla="*/ 189 h 290"/>
                <a:gd name="T60" fmla="*/ 210 w 251"/>
                <a:gd name="T61" fmla="*/ 116 h 290"/>
                <a:gd name="T62" fmla="*/ 175 w 251"/>
                <a:gd name="T63" fmla="*/ 112 h 290"/>
                <a:gd name="T64" fmla="*/ 175 w 251"/>
                <a:gd name="T65" fmla="*/ 112 h 290"/>
                <a:gd name="T66" fmla="*/ 125 w 251"/>
                <a:gd name="T67" fmla="*/ 81 h 290"/>
                <a:gd name="T68" fmla="*/ 88 w 251"/>
                <a:gd name="T69" fmla="*/ 143 h 290"/>
                <a:gd name="T70" fmla="*/ 55 w 251"/>
                <a:gd name="T71" fmla="*/ 170 h 290"/>
                <a:gd name="T72" fmla="*/ 55 w 251"/>
                <a:gd name="T73" fmla="*/ 170 h 290"/>
                <a:gd name="T74" fmla="*/ 91 w 251"/>
                <a:gd name="T75" fmla="*/ 222 h 290"/>
                <a:gd name="T76" fmla="*/ 95 w 251"/>
                <a:gd name="T77" fmla="*/ 203 h 290"/>
                <a:gd name="T78" fmla="*/ 131 w 251"/>
                <a:gd name="T79" fmla="*/ 222 h 290"/>
                <a:gd name="T80" fmla="*/ 179 w 251"/>
                <a:gd name="T81" fmla="*/ 194 h 290"/>
                <a:gd name="T82" fmla="*/ 208 w 251"/>
                <a:gd name="T83" fmla="*/ 215 h 290"/>
                <a:gd name="T84" fmla="*/ 209 w 251"/>
                <a:gd name="T85" fmla="*/ 188 h 290"/>
                <a:gd name="T86" fmla="*/ 215 w 251"/>
                <a:gd name="T87" fmla="*/ 153 h 290"/>
                <a:gd name="T88" fmla="*/ 215 w 251"/>
                <a:gd name="T89" fmla="*/ 141 h 290"/>
                <a:gd name="T90" fmla="*/ 118 w 251"/>
                <a:gd name="T91" fmla="*/ 13 h 290"/>
                <a:gd name="T92" fmla="*/ 230 w 251"/>
                <a:gd name="T93" fmla="*/ 41 h 290"/>
                <a:gd name="T94" fmla="*/ 214 w 251"/>
                <a:gd name="T95" fmla="*/ 64 h 290"/>
                <a:gd name="T96" fmla="*/ 173 w 251"/>
                <a:gd name="T97" fmla="*/ 51 h 290"/>
                <a:gd name="T98" fmla="*/ 131 w 251"/>
                <a:gd name="T99" fmla="*/ 75 h 290"/>
                <a:gd name="T100" fmla="*/ 124 w 251"/>
                <a:gd name="T101" fmla="*/ 61 h 290"/>
                <a:gd name="T102" fmla="*/ 81 w 251"/>
                <a:gd name="T103" fmla="*/ 60 h 290"/>
                <a:gd name="T104" fmla="*/ 45 w 251"/>
                <a:gd name="T105" fmla="*/ 60 h 290"/>
                <a:gd name="T106" fmla="*/ 45 w 251"/>
                <a:gd name="T107" fmla="*/ 87 h 290"/>
                <a:gd name="T108" fmla="*/ 118 w 251"/>
                <a:gd name="T109" fmla="*/ 1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290">
                  <a:moveTo>
                    <a:pt x="0" y="15"/>
                  </a:moveTo>
                  <a:cubicBezTo>
                    <a:pt x="3" y="69"/>
                    <a:pt x="5" y="123"/>
                    <a:pt x="8" y="176"/>
                  </a:cubicBezTo>
                  <a:cubicBezTo>
                    <a:pt x="10" y="202"/>
                    <a:pt x="9" y="229"/>
                    <a:pt x="13" y="254"/>
                  </a:cubicBezTo>
                  <a:cubicBezTo>
                    <a:pt x="15" y="264"/>
                    <a:pt x="18" y="272"/>
                    <a:pt x="27" y="274"/>
                  </a:cubicBezTo>
                  <a:cubicBezTo>
                    <a:pt x="32" y="285"/>
                    <a:pt x="49" y="290"/>
                    <a:pt x="59" y="286"/>
                  </a:cubicBezTo>
                  <a:cubicBezTo>
                    <a:pt x="60" y="285"/>
                    <a:pt x="60" y="282"/>
                    <a:pt x="58" y="282"/>
                  </a:cubicBezTo>
                  <a:cubicBezTo>
                    <a:pt x="53" y="281"/>
                    <a:pt x="48" y="281"/>
                    <a:pt x="43" y="278"/>
                  </a:cubicBezTo>
                  <a:cubicBezTo>
                    <a:pt x="39" y="276"/>
                    <a:pt x="37" y="272"/>
                    <a:pt x="34" y="269"/>
                  </a:cubicBezTo>
                  <a:cubicBezTo>
                    <a:pt x="34" y="268"/>
                    <a:pt x="33" y="267"/>
                    <a:pt x="32" y="267"/>
                  </a:cubicBezTo>
                  <a:cubicBezTo>
                    <a:pt x="31" y="266"/>
                    <a:pt x="31" y="266"/>
                    <a:pt x="30" y="266"/>
                  </a:cubicBezTo>
                  <a:cubicBezTo>
                    <a:pt x="16" y="260"/>
                    <a:pt x="19" y="206"/>
                    <a:pt x="18" y="196"/>
                  </a:cubicBezTo>
                  <a:cubicBezTo>
                    <a:pt x="18" y="176"/>
                    <a:pt x="17" y="156"/>
                    <a:pt x="16" y="137"/>
                  </a:cubicBezTo>
                  <a:cubicBezTo>
                    <a:pt x="15" y="132"/>
                    <a:pt x="15" y="127"/>
                    <a:pt x="15" y="122"/>
                  </a:cubicBezTo>
                  <a:cubicBezTo>
                    <a:pt x="25" y="122"/>
                    <a:pt x="36" y="122"/>
                    <a:pt x="46" y="122"/>
                  </a:cubicBezTo>
                  <a:cubicBezTo>
                    <a:pt x="47" y="136"/>
                    <a:pt x="48" y="150"/>
                    <a:pt x="49" y="163"/>
                  </a:cubicBezTo>
                  <a:cubicBezTo>
                    <a:pt x="39" y="164"/>
                    <a:pt x="29" y="165"/>
                    <a:pt x="20" y="166"/>
                  </a:cubicBezTo>
                  <a:cubicBezTo>
                    <a:pt x="17" y="167"/>
                    <a:pt x="17" y="170"/>
                    <a:pt x="20" y="170"/>
                  </a:cubicBezTo>
                  <a:cubicBezTo>
                    <a:pt x="29" y="171"/>
                    <a:pt x="39" y="170"/>
                    <a:pt x="49" y="170"/>
                  </a:cubicBezTo>
                  <a:cubicBezTo>
                    <a:pt x="50" y="179"/>
                    <a:pt x="50" y="189"/>
                    <a:pt x="51" y="198"/>
                  </a:cubicBezTo>
                  <a:cubicBezTo>
                    <a:pt x="46" y="198"/>
                    <a:pt x="40" y="198"/>
                    <a:pt x="35" y="199"/>
                  </a:cubicBezTo>
                  <a:cubicBezTo>
                    <a:pt x="32" y="199"/>
                    <a:pt x="33" y="202"/>
                    <a:pt x="35" y="203"/>
                  </a:cubicBezTo>
                  <a:cubicBezTo>
                    <a:pt x="40" y="203"/>
                    <a:pt x="46" y="203"/>
                    <a:pt x="51" y="204"/>
                  </a:cubicBezTo>
                  <a:cubicBezTo>
                    <a:pt x="52" y="209"/>
                    <a:pt x="52" y="215"/>
                    <a:pt x="52" y="221"/>
                  </a:cubicBezTo>
                  <a:cubicBezTo>
                    <a:pt x="48" y="221"/>
                    <a:pt x="44" y="221"/>
                    <a:pt x="40" y="221"/>
                  </a:cubicBezTo>
                  <a:cubicBezTo>
                    <a:pt x="37" y="221"/>
                    <a:pt x="37" y="225"/>
                    <a:pt x="40" y="225"/>
                  </a:cubicBezTo>
                  <a:cubicBezTo>
                    <a:pt x="44" y="226"/>
                    <a:pt x="48" y="226"/>
                    <a:pt x="53" y="227"/>
                  </a:cubicBezTo>
                  <a:cubicBezTo>
                    <a:pt x="53" y="228"/>
                    <a:pt x="53" y="228"/>
                    <a:pt x="53" y="229"/>
                  </a:cubicBezTo>
                  <a:cubicBezTo>
                    <a:pt x="53" y="231"/>
                    <a:pt x="57" y="231"/>
                    <a:pt x="57" y="229"/>
                  </a:cubicBezTo>
                  <a:cubicBezTo>
                    <a:pt x="57" y="228"/>
                    <a:pt x="57" y="228"/>
                    <a:pt x="57" y="227"/>
                  </a:cubicBezTo>
                  <a:cubicBezTo>
                    <a:pt x="111" y="233"/>
                    <a:pt x="170" y="227"/>
                    <a:pt x="222" y="217"/>
                  </a:cubicBezTo>
                  <a:cubicBezTo>
                    <a:pt x="224" y="216"/>
                    <a:pt x="224" y="213"/>
                    <a:pt x="222" y="213"/>
                  </a:cubicBezTo>
                  <a:cubicBezTo>
                    <a:pt x="218" y="214"/>
                    <a:pt x="215" y="214"/>
                    <a:pt x="211" y="215"/>
                  </a:cubicBezTo>
                  <a:cubicBezTo>
                    <a:pt x="212" y="206"/>
                    <a:pt x="212" y="197"/>
                    <a:pt x="213" y="188"/>
                  </a:cubicBezTo>
                  <a:cubicBezTo>
                    <a:pt x="221" y="186"/>
                    <a:pt x="229" y="184"/>
                    <a:pt x="237" y="183"/>
                  </a:cubicBezTo>
                  <a:cubicBezTo>
                    <a:pt x="239" y="212"/>
                    <a:pt x="240" y="241"/>
                    <a:pt x="242" y="270"/>
                  </a:cubicBezTo>
                  <a:cubicBezTo>
                    <a:pt x="238" y="271"/>
                    <a:pt x="234" y="271"/>
                    <a:pt x="230" y="270"/>
                  </a:cubicBezTo>
                  <a:cubicBezTo>
                    <a:pt x="236" y="257"/>
                    <a:pt x="227" y="240"/>
                    <a:pt x="211" y="242"/>
                  </a:cubicBezTo>
                  <a:cubicBezTo>
                    <a:pt x="196" y="244"/>
                    <a:pt x="189" y="263"/>
                    <a:pt x="199" y="273"/>
                  </a:cubicBezTo>
                  <a:cubicBezTo>
                    <a:pt x="194" y="272"/>
                    <a:pt x="190" y="272"/>
                    <a:pt x="185" y="271"/>
                  </a:cubicBezTo>
                  <a:cubicBezTo>
                    <a:pt x="192" y="261"/>
                    <a:pt x="185" y="244"/>
                    <a:pt x="171" y="242"/>
                  </a:cubicBezTo>
                  <a:cubicBezTo>
                    <a:pt x="161" y="241"/>
                    <a:pt x="149" y="247"/>
                    <a:pt x="145" y="256"/>
                  </a:cubicBezTo>
                  <a:cubicBezTo>
                    <a:pt x="143" y="262"/>
                    <a:pt x="144" y="268"/>
                    <a:pt x="147" y="272"/>
                  </a:cubicBezTo>
                  <a:cubicBezTo>
                    <a:pt x="144" y="271"/>
                    <a:pt x="141" y="271"/>
                    <a:pt x="137" y="271"/>
                  </a:cubicBezTo>
                  <a:cubicBezTo>
                    <a:pt x="140" y="259"/>
                    <a:pt x="130" y="244"/>
                    <a:pt x="116" y="247"/>
                  </a:cubicBezTo>
                  <a:cubicBezTo>
                    <a:pt x="102" y="249"/>
                    <a:pt x="94" y="266"/>
                    <a:pt x="101" y="277"/>
                  </a:cubicBezTo>
                  <a:cubicBezTo>
                    <a:pt x="96" y="277"/>
                    <a:pt x="91" y="276"/>
                    <a:pt x="86" y="276"/>
                  </a:cubicBezTo>
                  <a:cubicBezTo>
                    <a:pt x="93" y="264"/>
                    <a:pt x="87" y="247"/>
                    <a:pt x="71" y="246"/>
                  </a:cubicBezTo>
                  <a:cubicBezTo>
                    <a:pt x="50" y="245"/>
                    <a:pt x="43" y="271"/>
                    <a:pt x="59" y="283"/>
                  </a:cubicBezTo>
                  <a:cubicBezTo>
                    <a:pt x="63" y="285"/>
                    <a:pt x="67" y="279"/>
                    <a:pt x="64" y="276"/>
                  </a:cubicBezTo>
                  <a:cubicBezTo>
                    <a:pt x="55" y="269"/>
                    <a:pt x="57" y="254"/>
                    <a:pt x="71" y="255"/>
                  </a:cubicBezTo>
                  <a:cubicBezTo>
                    <a:pt x="82" y="255"/>
                    <a:pt x="84" y="269"/>
                    <a:pt x="76" y="276"/>
                  </a:cubicBezTo>
                  <a:cubicBezTo>
                    <a:pt x="73" y="278"/>
                    <a:pt x="74" y="283"/>
                    <a:pt x="78" y="283"/>
                  </a:cubicBezTo>
                  <a:cubicBezTo>
                    <a:pt x="86" y="283"/>
                    <a:pt x="95" y="283"/>
                    <a:pt x="103" y="283"/>
                  </a:cubicBezTo>
                  <a:cubicBezTo>
                    <a:pt x="105" y="282"/>
                    <a:pt x="105" y="282"/>
                    <a:pt x="106" y="281"/>
                  </a:cubicBezTo>
                  <a:cubicBezTo>
                    <a:pt x="108" y="281"/>
                    <a:pt x="110" y="278"/>
                    <a:pt x="109" y="275"/>
                  </a:cubicBezTo>
                  <a:cubicBezTo>
                    <a:pt x="105" y="268"/>
                    <a:pt x="107" y="257"/>
                    <a:pt x="115" y="255"/>
                  </a:cubicBezTo>
                  <a:cubicBezTo>
                    <a:pt x="127" y="252"/>
                    <a:pt x="133" y="267"/>
                    <a:pt x="128" y="275"/>
                  </a:cubicBezTo>
                  <a:cubicBezTo>
                    <a:pt x="126" y="277"/>
                    <a:pt x="129" y="282"/>
                    <a:pt x="132" y="280"/>
                  </a:cubicBezTo>
                  <a:cubicBezTo>
                    <a:pt x="139" y="277"/>
                    <a:pt x="146" y="277"/>
                    <a:pt x="153" y="279"/>
                  </a:cubicBezTo>
                  <a:cubicBezTo>
                    <a:pt x="155" y="280"/>
                    <a:pt x="156" y="278"/>
                    <a:pt x="156" y="277"/>
                  </a:cubicBezTo>
                  <a:cubicBezTo>
                    <a:pt x="159" y="276"/>
                    <a:pt x="159" y="272"/>
                    <a:pt x="157" y="270"/>
                  </a:cubicBezTo>
                  <a:cubicBezTo>
                    <a:pt x="157" y="265"/>
                    <a:pt x="158" y="259"/>
                    <a:pt x="158" y="253"/>
                  </a:cubicBezTo>
                  <a:cubicBezTo>
                    <a:pt x="160" y="253"/>
                    <a:pt x="161" y="252"/>
                    <a:pt x="163" y="251"/>
                  </a:cubicBezTo>
                  <a:cubicBezTo>
                    <a:pt x="167" y="250"/>
                    <a:pt x="172" y="250"/>
                    <a:pt x="175" y="253"/>
                  </a:cubicBezTo>
                  <a:cubicBezTo>
                    <a:pt x="181" y="258"/>
                    <a:pt x="182" y="266"/>
                    <a:pt x="174" y="270"/>
                  </a:cubicBezTo>
                  <a:cubicBezTo>
                    <a:pt x="170" y="272"/>
                    <a:pt x="173" y="277"/>
                    <a:pt x="176" y="277"/>
                  </a:cubicBezTo>
                  <a:cubicBezTo>
                    <a:pt x="185" y="278"/>
                    <a:pt x="194" y="279"/>
                    <a:pt x="203" y="279"/>
                  </a:cubicBezTo>
                  <a:cubicBezTo>
                    <a:pt x="204" y="279"/>
                    <a:pt x="205" y="278"/>
                    <a:pt x="205" y="277"/>
                  </a:cubicBezTo>
                  <a:cubicBezTo>
                    <a:pt x="207" y="276"/>
                    <a:pt x="208" y="273"/>
                    <a:pt x="207" y="271"/>
                  </a:cubicBezTo>
                  <a:cubicBezTo>
                    <a:pt x="201" y="264"/>
                    <a:pt x="200" y="250"/>
                    <a:pt x="212" y="249"/>
                  </a:cubicBezTo>
                  <a:cubicBezTo>
                    <a:pt x="224" y="248"/>
                    <a:pt x="228" y="262"/>
                    <a:pt x="221" y="269"/>
                  </a:cubicBezTo>
                  <a:cubicBezTo>
                    <a:pt x="220" y="271"/>
                    <a:pt x="219" y="274"/>
                    <a:pt x="222" y="275"/>
                  </a:cubicBezTo>
                  <a:cubicBezTo>
                    <a:pt x="231" y="279"/>
                    <a:pt x="244" y="279"/>
                    <a:pt x="250" y="270"/>
                  </a:cubicBezTo>
                  <a:cubicBezTo>
                    <a:pt x="251" y="269"/>
                    <a:pt x="249" y="268"/>
                    <a:pt x="248" y="268"/>
                  </a:cubicBezTo>
                  <a:cubicBezTo>
                    <a:pt x="249" y="223"/>
                    <a:pt x="247" y="177"/>
                    <a:pt x="245" y="132"/>
                  </a:cubicBezTo>
                  <a:cubicBezTo>
                    <a:pt x="244" y="109"/>
                    <a:pt x="242" y="87"/>
                    <a:pt x="241" y="64"/>
                  </a:cubicBezTo>
                  <a:cubicBezTo>
                    <a:pt x="240" y="49"/>
                    <a:pt x="242" y="29"/>
                    <a:pt x="235" y="15"/>
                  </a:cubicBezTo>
                  <a:cubicBezTo>
                    <a:pt x="230" y="5"/>
                    <a:pt x="222" y="2"/>
                    <a:pt x="212" y="2"/>
                  </a:cubicBezTo>
                  <a:cubicBezTo>
                    <a:pt x="190" y="0"/>
                    <a:pt x="167" y="2"/>
                    <a:pt x="145" y="2"/>
                  </a:cubicBezTo>
                  <a:cubicBezTo>
                    <a:pt x="98" y="3"/>
                    <a:pt x="51" y="6"/>
                    <a:pt x="4" y="11"/>
                  </a:cubicBezTo>
                  <a:cubicBezTo>
                    <a:pt x="2" y="11"/>
                    <a:pt x="0" y="13"/>
                    <a:pt x="0" y="15"/>
                  </a:cubicBezTo>
                  <a:close/>
                  <a:moveTo>
                    <a:pt x="52" y="86"/>
                  </a:moveTo>
                  <a:cubicBezTo>
                    <a:pt x="62" y="86"/>
                    <a:pt x="72" y="85"/>
                    <a:pt x="82" y="84"/>
                  </a:cubicBezTo>
                  <a:cubicBezTo>
                    <a:pt x="83" y="94"/>
                    <a:pt x="84" y="104"/>
                    <a:pt x="85" y="115"/>
                  </a:cubicBezTo>
                  <a:cubicBezTo>
                    <a:pt x="75" y="115"/>
                    <a:pt x="64" y="115"/>
                    <a:pt x="54" y="115"/>
                  </a:cubicBezTo>
                  <a:cubicBezTo>
                    <a:pt x="54" y="106"/>
                    <a:pt x="53" y="96"/>
                    <a:pt x="52" y="86"/>
                  </a:cubicBezTo>
                  <a:close/>
                  <a:moveTo>
                    <a:pt x="210" y="113"/>
                  </a:moveTo>
                  <a:cubicBezTo>
                    <a:pt x="200" y="112"/>
                    <a:pt x="190" y="112"/>
                    <a:pt x="180" y="112"/>
                  </a:cubicBezTo>
                  <a:cubicBezTo>
                    <a:pt x="180" y="101"/>
                    <a:pt x="180" y="89"/>
                    <a:pt x="179" y="78"/>
                  </a:cubicBezTo>
                  <a:cubicBezTo>
                    <a:pt x="190" y="77"/>
                    <a:pt x="201" y="77"/>
                    <a:pt x="212" y="76"/>
                  </a:cubicBezTo>
                  <a:cubicBezTo>
                    <a:pt x="211" y="88"/>
                    <a:pt x="210" y="100"/>
                    <a:pt x="210" y="113"/>
                  </a:cubicBezTo>
                  <a:close/>
                  <a:moveTo>
                    <a:pt x="132" y="158"/>
                  </a:moveTo>
                  <a:cubicBezTo>
                    <a:pt x="130" y="158"/>
                    <a:pt x="127" y="158"/>
                    <a:pt x="124" y="159"/>
                  </a:cubicBezTo>
                  <a:cubicBezTo>
                    <a:pt x="115" y="159"/>
                    <a:pt x="105" y="160"/>
                    <a:pt x="95" y="160"/>
                  </a:cubicBezTo>
                  <a:cubicBezTo>
                    <a:pt x="94" y="153"/>
                    <a:pt x="94" y="146"/>
                    <a:pt x="94" y="139"/>
                  </a:cubicBezTo>
                  <a:cubicBezTo>
                    <a:pt x="93" y="133"/>
                    <a:pt x="93" y="127"/>
                    <a:pt x="93" y="121"/>
                  </a:cubicBezTo>
                  <a:cubicBezTo>
                    <a:pt x="104" y="120"/>
                    <a:pt x="116" y="120"/>
                    <a:pt x="127" y="119"/>
                  </a:cubicBezTo>
                  <a:cubicBezTo>
                    <a:pt x="128" y="119"/>
                    <a:pt x="128" y="119"/>
                    <a:pt x="129" y="119"/>
                  </a:cubicBezTo>
                  <a:cubicBezTo>
                    <a:pt x="130" y="132"/>
                    <a:pt x="131" y="145"/>
                    <a:pt x="132" y="158"/>
                  </a:cubicBezTo>
                  <a:close/>
                  <a:moveTo>
                    <a:pt x="135" y="119"/>
                  </a:moveTo>
                  <a:cubicBezTo>
                    <a:pt x="149" y="118"/>
                    <a:pt x="162" y="118"/>
                    <a:pt x="176" y="117"/>
                  </a:cubicBezTo>
                  <a:cubicBezTo>
                    <a:pt x="176" y="129"/>
                    <a:pt x="176" y="141"/>
                    <a:pt x="177" y="154"/>
                  </a:cubicBezTo>
                  <a:cubicBezTo>
                    <a:pt x="164" y="155"/>
                    <a:pt x="151" y="156"/>
                    <a:pt x="138" y="157"/>
                  </a:cubicBezTo>
                  <a:cubicBezTo>
                    <a:pt x="137" y="144"/>
                    <a:pt x="136" y="132"/>
                    <a:pt x="135" y="119"/>
                  </a:cubicBezTo>
                  <a:close/>
                  <a:moveTo>
                    <a:pt x="128" y="163"/>
                  </a:moveTo>
                  <a:cubicBezTo>
                    <a:pt x="130" y="163"/>
                    <a:pt x="131" y="163"/>
                    <a:pt x="133" y="163"/>
                  </a:cubicBezTo>
                  <a:cubicBezTo>
                    <a:pt x="134" y="173"/>
                    <a:pt x="135" y="184"/>
                    <a:pt x="136" y="194"/>
                  </a:cubicBezTo>
                  <a:cubicBezTo>
                    <a:pt x="136" y="194"/>
                    <a:pt x="135" y="194"/>
                    <a:pt x="134" y="194"/>
                  </a:cubicBezTo>
                  <a:cubicBezTo>
                    <a:pt x="121" y="195"/>
                    <a:pt x="108" y="196"/>
                    <a:pt x="95" y="196"/>
                  </a:cubicBezTo>
                  <a:cubicBezTo>
                    <a:pt x="95" y="186"/>
                    <a:pt x="95" y="177"/>
                    <a:pt x="95" y="167"/>
                  </a:cubicBezTo>
                  <a:cubicBezTo>
                    <a:pt x="106" y="166"/>
                    <a:pt x="117" y="164"/>
                    <a:pt x="128" y="163"/>
                  </a:cubicBezTo>
                  <a:close/>
                  <a:moveTo>
                    <a:pt x="139" y="162"/>
                  </a:moveTo>
                  <a:cubicBezTo>
                    <a:pt x="151" y="161"/>
                    <a:pt x="164" y="160"/>
                    <a:pt x="177" y="158"/>
                  </a:cubicBezTo>
                  <a:cubicBezTo>
                    <a:pt x="178" y="168"/>
                    <a:pt x="178" y="179"/>
                    <a:pt x="179" y="189"/>
                  </a:cubicBezTo>
                  <a:cubicBezTo>
                    <a:pt x="166" y="191"/>
                    <a:pt x="153" y="192"/>
                    <a:pt x="141" y="193"/>
                  </a:cubicBezTo>
                  <a:cubicBezTo>
                    <a:pt x="140" y="183"/>
                    <a:pt x="139" y="173"/>
                    <a:pt x="139" y="162"/>
                  </a:cubicBezTo>
                  <a:close/>
                  <a:moveTo>
                    <a:pt x="182" y="158"/>
                  </a:moveTo>
                  <a:cubicBezTo>
                    <a:pt x="191" y="156"/>
                    <a:pt x="200" y="155"/>
                    <a:pt x="210" y="154"/>
                  </a:cubicBezTo>
                  <a:cubicBezTo>
                    <a:pt x="209" y="164"/>
                    <a:pt x="209" y="175"/>
                    <a:pt x="209" y="185"/>
                  </a:cubicBezTo>
                  <a:cubicBezTo>
                    <a:pt x="200" y="186"/>
                    <a:pt x="192" y="188"/>
                    <a:pt x="183" y="189"/>
                  </a:cubicBezTo>
                  <a:cubicBezTo>
                    <a:pt x="183" y="178"/>
                    <a:pt x="182" y="168"/>
                    <a:pt x="182" y="158"/>
                  </a:cubicBezTo>
                  <a:close/>
                  <a:moveTo>
                    <a:pt x="182" y="153"/>
                  </a:moveTo>
                  <a:cubicBezTo>
                    <a:pt x="182" y="141"/>
                    <a:pt x="181" y="129"/>
                    <a:pt x="181" y="117"/>
                  </a:cubicBezTo>
                  <a:cubicBezTo>
                    <a:pt x="191" y="116"/>
                    <a:pt x="200" y="116"/>
                    <a:pt x="210" y="116"/>
                  </a:cubicBezTo>
                  <a:cubicBezTo>
                    <a:pt x="210" y="123"/>
                    <a:pt x="210" y="130"/>
                    <a:pt x="210" y="137"/>
                  </a:cubicBezTo>
                  <a:cubicBezTo>
                    <a:pt x="210" y="141"/>
                    <a:pt x="210" y="146"/>
                    <a:pt x="210" y="150"/>
                  </a:cubicBezTo>
                  <a:cubicBezTo>
                    <a:pt x="200" y="151"/>
                    <a:pt x="191" y="152"/>
                    <a:pt x="182" y="153"/>
                  </a:cubicBezTo>
                  <a:close/>
                  <a:moveTo>
                    <a:pt x="175" y="112"/>
                  </a:moveTo>
                  <a:cubicBezTo>
                    <a:pt x="162" y="113"/>
                    <a:pt x="148" y="113"/>
                    <a:pt x="135" y="114"/>
                  </a:cubicBezTo>
                  <a:cubicBezTo>
                    <a:pt x="134" y="103"/>
                    <a:pt x="133" y="92"/>
                    <a:pt x="132" y="81"/>
                  </a:cubicBezTo>
                  <a:cubicBezTo>
                    <a:pt x="146" y="80"/>
                    <a:pt x="160" y="79"/>
                    <a:pt x="174" y="78"/>
                  </a:cubicBezTo>
                  <a:cubicBezTo>
                    <a:pt x="175" y="90"/>
                    <a:pt x="175" y="101"/>
                    <a:pt x="175" y="112"/>
                  </a:cubicBezTo>
                  <a:close/>
                  <a:moveTo>
                    <a:pt x="128" y="114"/>
                  </a:moveTo>
                  <a:cubicBezTo>
                    <a:pt x="116" y="114"/>
                    <a:pt x="104" y="114"/>
                    <a:pt x="92" y="114"/>
                  </a:cubicBezTo>
                  <a:cubicBezTo>
                    <a:pt x="92" y="104"/>
                    <a:pt x="91" y="94"/>
                    <a:pt x="90" y="84"/>
                  </a:cubicBezTo>
                  <a:cubicBezTo>
                    <a:pt x="102" y="83"/>
                    <a:pt x="114" y="82"/>
                    <a:pt x="125" y="81"/>
                  </a:cubicBezTo>
                  <a:cubicBezTo>
                    <a:pt x="126" y="92"/>
                    <a:pt x="127" y="103"/>
                    <a:pt x="128" y="114"/>
                  </a:cubicBezTo>
                  <a:close/>
                  <a:moveTo>
                    <a:pt x="54" y="122"/>
                  </a:moveTo>
                  <a:cubicBezTo>
                    <a:pt x="65" y="122"/>
                    <a:pt x="75" y="121"/>
                    <a:pt x="86" y="121"/>
                  </a:cubicBezTo>
                  <a:cubicBezTo>
                    <a:pt x="87" y="128"/>
                    <a:pt x="88" y="135"/>
                    <a:pt x="88" y="143"/>
                  </a:cubicBezTo>
                  <a:cubicBezTo>
                    <a:pt x="89" y="149"/>
                    <a:pt x="89" y="155"/>
                    <a:pt x="89" y="161"/>
                  </a:cubicBezTo>
                  <a:cubicBezTo>
                    <a:pt x="78" y="161"/>
                    <a:pt x="66" y="162"/>
                    <a:pt x="55" y="163"/>
                  </a:cubicBezTo>
                  <a:cubicBezTo>
                    <a:pt x="55" y="149"/>
                    <a:pt x="55" y="136"/>
                    <a:pt x="54" y="122"/>
                  </a:cubicBezTo>
                  <a:close/>
                  <a:moveTo>
                    <a:pt x="55" y="170"/>
                  </a:moveTo>
                  <a:cubicBezTo>
                    <a:pt x="67" y="169"/>
                    <a:pt x="78" y="168"/>
                    <a:pt x="89" y="167"/>
                  </a:cubicBezTo>
                  <a:cubicBezTo>
                    <a:pt x="90" y="177"/>
                    <a:pt x="90" y="187"/>
                    <a:pt x="90" y="196"/>
                  </a:cubicBezTo>
                  <a:cubicBezTo>
                    <a:pt x="79" y="197"/>
                    <a:pt x="67" y="197"/>
                    <a:pt x="56" y="198"/>
                  </a:cubicBezTo>
                  <a:cubicBezTo>
                    <a:pt x="56" y="188"/>
                    <a:pt x="55" y="179"/>
                    <a:pt x="55" y="170"/>
                  </a:cubicBezTo>
                  <a:close/>
                  <a:moveTo>
                    <a:pt x="56" y="221"/>
                  </a:moveTo>
                  <a:cubicBezTo>
                    <a:pt x="56" y="215"/>
                    <a:pt x="56" y="209"/>
                    <a:pt x="56" y="204"/>
                  </a:cubicBezTo>
                  <a:cubicBezTo>
                    <a:pt x="67" y="204"/>
                    <a:pt x="79" y="204"/>
                    <a:pt x="91" y="203"/>
                  </a:cubicBezTo>
                  <a:cubicBezTo>
                    <a:pt x="91" y="210"/>
                    <a:pt x="91" y="216"/>
                    <a:pt x="91" y="222"/>
                  </a:cubicBezTo>
                  <a:cubicBezTo>
                    <a:pt x="80" y="222"/>
                    <a:pt x="68" y="221"/>
                    <a:pt x="56" y="221"/>
                  </a:cubicBezTo>
                  <a:close/>
                  <a:moveTo>
                    <a:pt x="131" y="222"/>
                  </a:moveTo>
                  <a:cubicBezTo>
                    <a:pt x="119" y="223"/>
                    <a:pt x="107" y="223"/>
                    <a:pt x="94" y="222"/>
                  </a:cubicBezTo>
                  <a:cubicBezTo>
                    <a:pt x="95" y="216"/>
                    <a:pt x="95" y="210"/>
                    <a:pt x="95" y="203"/>
                  </a:cubicBezTo>
                  <a:cubicBezTo>
                    <a:pt x="109" y="202"/>
                    <a:pt x="123" y="201"/>
                    <a:pt x="137" y="200"/>
                  </a:cubicBezTo>
                  <a:cubicBezTo>
                    <a:pt x="138" y="207"/>
                    <a:pt x="139" y="214"/>
                    <a:pt x="139" y="222"/>
                  </a:cubicBezTo>
                  <a:cubicBezTo>
                    <a:pt x="139" y="222"/>
                    <a:pt x="140" y="222"/>
                    <a:pt x="140" y="222"/>
                  </a:cubicBezTo>
                  <a:cubicBezTo>
                    <a:pt x="137" y="222"/>
                    <a:pt x="134" y="222"/>
                    <a:pt x="131" y="222"/>
                  </a:cubicBezTo>
                  <a:close/>
                  <a:moveTo>
                    <a:pt x="142" y="222"/>
                  </a:moveTo>
                  <a:cubicBezTo>
                    <a:pt x="142" y="222"/>
                    <a:pt x="142" y="222"/>
                    <a:pt x="142" y="222"/>
                  </a:cubicBezTo>
                  <a:cubicBezTo>
                    <a:pt x="142" y="214"/>
                    <a:pt x="142" y="207"/>
                    <a:pt x="141" y="199"/>
                  </a:cubicBezTo>
                  <a:cubicBezTo>
                    <a:pt x="154" y="198"/>
                    <a:pt x="166" y="196"/>
                    <a:pt x="179" y="194"/>
                  </a:cubicBezTo>
                  <a:cubicBezTo>
                    <a:pt x="179" y="202"/>
                    <a:pt x="180" y="209"/>
                    <a:pt x="180" y="217"/>
                  </a:cubicBezTo>
                  <a:cubicBezTo>
                    <a:pt x="180" y="218"/>
                    <a:pt x="180" y="218"/>
                    <a:pt x="181" y="219"/>
                  </a:cubicBezTo>
                  <a:cubicBezTo>
                    <a:pt x="168" y="220"/>
                    <a:pt x="155" y="221"/>
                    <a:pt x="142" y="222"/>
                  </a:cubicBezTo>
                  <a:close/>
                  <a:moveTo>
                    <a:pt x="208" y="215"/>
                  </a:moveTo>
                  <a:cubicBezTo>
                    <a:pt x="200" y="216"/>
                    <a:pt x="192" y="217"/>
                    <a:pt x="183" y="218"/>
                  </a:cubicBezTo>
                  <a:cubicBezTo>
                    <a:pt x="183" y="218"/>
                    <a:pt x="184" y="218"/>
                    <a:pt x="184" y="217"/>
                  </a:cubicBezTo>
                  <a:cubicBezTo>
                    <a:pt x="183" y="209"/>
                    <a:pt x="183" y="201"/>
                    <a:pt x="183" y="193"/>
                  </a:cubicBezTo>
                  <a:cubicBezTo>
                    <a:pt x="192" y="192"/>
                    <a:pt x="200" y="190"/>
                    <a:pt x="209" y="188"/>
                  </a:cubicBezTo>
                  <a:cubicBezTo>
                    <a:pt x="209" y="197"/>
                    <a:pt x="209" y="206"/>
                    <a:pt x="208" y="215"/>
                  </a:cubicBezTo>
                  <a:close/>
                  <a:moveTo>
                    <a:pt x="237" y="180"/>
                  </a:moveTo>
                  <a:cubicBezTo>
                    <a:pt x="229" y="182"/>
                    <a:pt x="221" y="183"/>
                    <a:pt x="213" y="184"/>
                  </a:cubicBezTo>
                  <a:cubicBezTo>
                    <a:pt x="214" y="174"/>
                    <a:pt x="214" y="164"/>
                    <a:pt x="215" y="153"/>
                  </a:cubicBezTo>
                  <a:cubicBezTo>
                    <a:pt x="220" y="152"/>
                    <a:pt x="224" y="152"/>
                    <a:pt x="229" y="151"/>
                  </a:cubicBezTo>
                  <a:cubicBezTo>
                    <a:pt x="231" y="151"/>
                    <a:pt x="230" y="148"/>
                    <a:pt x="229" y="148"/>
                  </a:cubicBezTo>
                  <a:cubicBezTo>
                    <a:pt x="224" y="149"/>
                    <a:pt x="220" y="149"/>
                    <a:pt x="215" y="150"/>
                  </a:cubicBezTo>
                  <a:cubicBezTo>
                    <a:pt x="215" y="147"/>
                    <a:pt x="215" y="144"/>
                    <a:pt x="215" y="141"/>
                  </a:cubicBezTo>
                  <a:cubicBezTo>
                    <a:pt x="216" y="133"/>
                    <a:pt x="216" y="125"/>
                    <a:pt x="217" y="117"/>
                  </a:cubicBezTo>
                  <a:cubicBezTo>
                    <a:pt x="223" y="117"/>
                    <a:pt x="229" y="117"/>
                    <a:pt x="234" y="118"/>
                  </a:cubicBezTo>
                  <a:cubicBezTo>
                    <a:pt x="236" y="139"/>
                    <a:pt x="236" y="160"/>
                    <a:pt x="237" y="180"/>
                  </a:cubicBezTo>
                  <a:close/>
                  <a:moveTo>
                    <a:pt x="118" y="13"/>
                  </a:moveTo>
                  <a:cubicBezTo>
                    <a:pt x="139" y="12"/>
                    <a:pt x="159" y="11"/>
                    <a:pt x="179" y="11"/>
                  </a:cubicBezTo>
                  <a:cubicBezTo>
                    <a:pt x="186" y="11"/>
                    <a:pt x="194" y="10"/>
                    <a:pt x="202" y="11"/>
                  </a:cubicBezTo>
                  <a:cubicBezTo>
                    <a:pt x="212" y="10"/>
                    <a:pt x="221" y="14"/>
                    <a:pt x="228" y="24"/>
                  </a:cubicBezTo>
                  <a:cubicBezTo>
                    <a:pt x="229" y="30"/>
                    <a:pt x="229" y="35"/>
                    <a:pt x="230" y="41"/>
                  </a:cubicBezTo>
                  <a:cubicBezTo>
                    <a:pt x="232" y="66"/>
                    <a:pt x="233" y="90"/>
                    <a:pt x="234" y="115"/>
                  </a:cubicBezTo>
                  <a:cubicBezTo>
                    <a:pt x="229" y="114"/>
                    <a:pt x="223" y="113"/>
                    <a:pt x="217" y="113"/>
                  </a:cubicBezTo>
                  <a:cubicBezTo>
                    <a:pt x="218" y="97"/>
                    <a:pt x="219" y="80"/>
                    <a:pt x="217" y="64"/>
                  </a:cubicBezTo>
                  <a:cubicBezTo>
                    <a:pt x="217" y="62"/>
                    <a:pt x="214" y="62"/>
                    <a:pt x="214" y="64"/>
                  </a:cubicBezTo>
                  <a:cubicBezTo>
                    <a:pt x="213" y="67"/>
                    <a:pt x="213" y="70"/>
                    <a:pt x="212" y="73"/>
                  </a:cubicBezTo>
                  <a:cubicBezTo>
                    <a:pt x="201" y="73"/>
                    <a:pt x="190" y="73"/>
                    <a:pt x="179" y="73"/>
                  </a:cubicBezTo>
                  <a:cubicBezTo>
                    <a:pt x="179" y="66"/>
                    <a:pt x="178" y="59"/>
                    <a:pt x="178" y="52"/>
                  </a:cubicBezTo>
                  <a:cubicBezTo>
                    <a:pt x="178" y="49"/>
                    <a:pt x="175" y="49"/>
                    <a:pt x="173" y="51"/>
                  </a:cubicBezTo>
                  <a:cubicBezTo>
                    <a:pt x="170" y="55"/>
                    <a:pt x="171" y="54"/>
                    <a:pt x="172" y="59"/>
                  </a:cubicBezTo>
                  <a:cubicBezTo>
                    <a:pt x="172" y="60"/>
                    <a:pt x="173" y="61"/>
                    <a:pt x="173" y="60"/>
                  </a:cubicBezTo>
                  <a:cubicBezTo>
                    <a:pt x="174" y="65"/>
                    <a:pt x="174" y="69"/>
                    <a:pt x="174" y="74"/>
                  </a:cubicBezTo>
                  <a:cubicBezTo>
                    <a:pt x="160" y="74"/>
                    <a:pt x="145" y="74"/>
                    <a:pt x="131" y="75"/>
                  </a:cubicBezTo>
                  <a:cubicBezTo>
                    <a:pt x="130" y="67"/>
                    <a:pt x="130" y="60"/>
                    <a:pt x="129" y="52"/>
                  </a:cubicBezTo>
                  <a:cubicBezTo>
                    <a:pt x="128" y="49"/>
                    <a:pt x="124" y="49"/>
                    <a:pt x="124" y="52"/>
                  </a:cubicBezTo>
                  <a:cubicBezTo>
                    <a:pt x="123" y="54"/>
                    <a:pt x="123" y="57"/>
                    <a:pt x="122" y="59"/>
                  </a:cubicBezTo>
                  <a:cubicBezTo>
                    <a:pt x="122" y="61"/>
                    <a:pt x="123" y="61"/>
                    <a:pt x="124" y="61"/>
                  </a:cubicBezTo>
                  <a:cubicBezTo>
                    <a:pt x="124" y="66"/>
                    <a:pt x="125" y="71"/>
                    <a:pt x="125" y="75"/>
                  </a:cubicBezTo>
                  <a:cubicBezTo>
                    <a:pt x="113" y="76"/>
                    <a:pt x="101" y="77"/>
                    <a:pt x="89" y="78"/>
                  </a:cubicBezTo>
                  <a:cubicBezTo>
                    <a:pt x="88" y="71"/>
                    <a:pt x="87" y="65"/>
                    <a:pt x="86" y="59"/>
                  </a:cubicBezTo>
                  <a:cubicBezTo>
                    <a:pt x="85" y="57"/>
                    <a:pt x="81" y="57"/>
                    <a:pt x="81" y="60"/>
                  </a:cubicBezTo>
                  <a:cubicBezTo>
                    <a:pt x="81" y="66"/>
                    <a:pt x="81" y="72"/>
                    <a:pt x="82" y="78"/>
                  </a:cubicBezTo>
                  <a:cubicBezTo>
                    <a:pt x="72" y="79"/>
                    <a:pt x="62" y="80"/>
                    <a:pt x="52" y="81"/>
                  </a:cubicBezTo>
                  <a:cubicBezTo>
                    <a:pt x="52" y="74"/>
                    <a:pt x="51" y="67"/>
                    <a:pt x="50" y="60"/>
                  </a:cubicBezTo>
                  <a:cubicBezTo>
                    <a:pt x="50" y="57"/>
                    <a:pt x="45" y="57"/>
                    <a:pt x="45" y="60"/>
                  </a:cubicBezTo>
                  <a:cubicBezTo>
                    <a:pt x="45" y="67"/>
                    <a:pt x="45" y="75"/>
                    <a:pt x="45" y="82"/>
                  </a:cubicBezTo>
                  <a:cubicBezTo>
                    <a:pt x="39" y="83"/>
                    <a:pt x="33" y="83"/>
                    <a:pt x="28" y="84"/>
                  </a:cubicBezTo>
                  <a:cubicBezTo>
                    <a:pt x="25" y="85"/>
                    <a:pt x="25" y="88"/>
                    <a:pt x="28" y="88"/>
                  </a:cubicBezTo>
                  <a:cubicBezTo>
                    <a:pt x="34" y="88"/>
                    <a:pt x="39" y="87"/>
                    <a:pt x="45" y="87"/>
                  </a:cubicBezTo>
                  <a:cubicBezTo>
                    <a:pt x="45" y="97"/>
                    <a:pt x="46" y="106"/>
                    <a:pt x="46" y="116"/>
                  </a:cubicBezTo>
                  <a:cubicBezTo>
                    <a:pt x="36" y="116"/>
                    <a:pt x="25" y="117"/>
                    <a:pt x="15" y="118"/>
                  </a:cubicBezTo>
                  <a:cubicBezTo>
                    <a:pt x="13" y="85"/>
                    <a:pt x="11" y="52"/>
                    <a:pt x="9" y="20"/>
                  </a:cubicBezTo>
                  <a:cubicBezTo>
                    <a:pt x="46" y="16"/>
                    <a:pt x="82" y="14"/>
                    <a:pt x="11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44" name="Freeform 192"/>
            <p:cNvSpPr>
              <a:spLocks/>
            </p:cNvSpPr>
            <p:nvPr/>
          </p:nvSpPr>
          <p:spPr bwMode="auto">
            <a:xfrm>
              <a:off x="461" y="1734"/>
              <a:ext cx="347" cy="27"/>
            </a:xfrm>
            <a:custGeom>
              <a:avLst/>
              <a:gdLst>
                <a:gd name="T0" fmla="*/ 4 w 164"/>
                <a:gd name="T1" fmla="*/ 13 h 13"/>
                <a:gd name="T2" fmla="*/ 161 w 164"/>
                <a:gd name="T3" fmla="*/ 10 h 13"/>
                <a:gd name="T4" fmla="*/ 162 w 164"/>
                <a:gd name="T5" fmla="*/ 7 h 13"/>
                <a:gd name="T6" fmla="*/ 4 w 164"/>
                <a:gd name="T7" fmla="*/ 8 h 13"/>
                <a:gd name="T8" fmla="*/ 4 w 164"/>
                <a:gd name="T9" fmla="*/ 13 h 13"/>
              </a:gdLst>
              <a:ahLst/>
              <a:cxnLst>
                <a:cxn ang="0">
                  <a:pos x="T0" y="T1"/>
                </a:cxn>
                <a:cxn ang="0">
                  <a:pos x="T2" y="T3"/>
                </a:cxn>
                <a:cxn ang="0">
                  <a:pos x="T4" y="T5"/>
                </a:cxn>
                <a:cxn ang="0">
                  <a:pos x="T6" y="T7"/>
                </a:cxn>
                <a:cxn ang="0">
                  <a:pos x="T8" y="T9"/>
                </a:cxn>
              </a:cxnLst>
              <a:rect l="0" t="0" r="r" b="b"/>
              <a:pathLst>
                <a:path w="164" h="13">
                  <a:moveTo>
                    <a:pt x="4" y="13"/>
                  </a:moveTo>
                  <a:cubicBezTo>
                    <a:pt x="57" y="8"/>
                    <a:pt x="109" y="6"/>
                    <a:pt x="161" y="10"/>
                  </a:cubicBezTo>
                  <a:cubicBezTo>
                    <a:pt x="163" y="10"/>
                    <a:pt x="164" y="7"/>
                    <a:pt x="162" y="7"/>
                  </a:cubicBezTo>
                  <a:cubicBezTo>
                    <a:pt x="109" y="1"/>
                    <a:pt x="56" y="0"/>
                    <a:pt x="4" y="8"/>
                  </a:cubicBezTo>
                  <a:cubicBezTo>
                    <a:pt x="0" y="8"/>
                    <a:pt x="0" y="13"/>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grpSp>
      <p:grpSp>
        <p:nvGrpSpPr>
          <p:cNvPr id="45" name="Group 189"/>
          <p:cNvGrpSpPr>
            <a:grpSpLocks noChangeAspect="1"/>
          </p:cNvGrpSpPr>
          <p:nvPr/>
        </p:nvGrpSpPr>
        <p:grpSpPr bwMode="auto">
          <a:xfrm rot="583418">
            <a:off x="2340587" y="5709607"/>
            <a:ext cx="764055" cy="882046"/>
            <a:chOff x="387" y="1666"/>
            <a:chExt cx="531" cy="613"/>
          </a:xfrm>
          <a:solidFill>
            <a:srgbClr val="FFFFFF"/>
          </a:solidFill>
        </p:grpSpPr>
        <p:sp>
          <p:nvSpPr>
            <p:cNvPr id="46" name="Freeform 191"/>
            <p:cNvSpPr>
              <a:spLocks noEditPoints="1"/>
            </p:cNvSpPr>
            <p:nvPr/>
          </p:nvSpPr>
          <p:spPr bwMode="auto">
            <a:xfrm>
              <a:off x="387" y="1666"/>
              <a:ext cx="531" cy="613"/>
            </a:xfrm>
            <a:custGeom>
              <a:avLst/>
              <a:gdLst>
                <a:gd name="T0" fmla="*/ 27 w 251"/>
                <a:gd name="T1" fmla="*/ 274 h 290"/>
                <a:gd name="T2" fmla="*/ 34 w 251"/>
                <a:gd name="T3" fmla="*/ 269 h 290"/>
                <a:gd name="T4" fmla="*/ 16 w 251"/>
                <a:gd name="T5" fmla="*/ 137 h 290"/>
                <a:gd name="T6" fmla="*/ 20 w 251"/>
                <a:gd name="T7" fmla="*/ 166 h 290"/>
                <a:gd name="T8" fmla="*/ 35 w 251"/>
                <a:gd name="T9" fmla="*/ 199 h 290"/>
                <a:gd name="T10" fmla="*/ 40 w 251"/>
                <a:gd name="T11" fmla="*/ 221 h 290"/>
                <a:gd name="T12" fmla="*/ 57 w 251"/>
                <a:gd name="T13" fmla="*/ 229 h 290"/>
                <a:gd name="T14" fmla="*/ 211 w 251"/>
                <a:gd name="T15" fmla="*/ 215 h 290"/>
                <a:gd name="T16" fmla="*/ 230 w 251"/>
                <a:gd name="T17" fmla="*/ 270 h 290"/>
                <a:gd name="T18" fmla="*/ 171 w 251"/>
                <a:gd name="T19" fmla="*/ 242 h 290"/>
                <a:gd name="T20" fmla="*/ 116 w 251"/>
                <a:gd name="T21" fmla="*/ 247 h 290"/>
                <a:gd name="T22" fmla="*/ 59 w 251"/>
                <a:gd name="T23" fmla="*/ 283 h 290"/>
                <a:gd name="T24" fmla="*/ 78 w 251"/>
                <a:gd name="T25" fmla="*/ 283 h 290"/>
                <a:gd name="T26" fmla="*/ 115 w 251"/>
                <a:gd name="T27" fmla="*/ 255 h 290"/>
                <a:gd name="T28" fmla="*/ 156 w 251"/>
                <a:gd name="T29" fmla="*/ 277 h 290"/>
                <a:gd name="T30" fmla="*/ 175 w 251"/>
                <a:gd name="T31" fmla="*/ 253 h 290"/>
                <a:gd name="T32" fmla="*/ 205 w 251"/>
                <a:gd name="T33" fmla="*/ 277 h 290"/>
                <a:gd name="T34" fmla="*/ 222 w 251"/>
                <a:gd name="T35" fmla="*/ 275 h 290"/>
                <a:gd name="T36" fmla="*/ 241 w 251"/>
                <a:gd name="T37" fmla="*/ 64 h 290"/>
                <a:gd name="T38" fmla="*/ 4 w 251"/>
                <a:gd name="T39" fmla="*/ 11 h 290"/>
                <a:gd name="T40" fmla="*/ 85 w 251"/>
                <a:gd name="T41" fmla="*/ 115 h 290"/>
                <a:gd name="T42" fmla="*/ 180 w 251"/>
                <a:gd name="T43" fmla="*/ 112 h 290"/>
                <a:gd name="T44" fmla="*/ 132 w 251"/>
                <a:gd name="T45" fmla="*/ 158 h 290"/>
                <a:gd name="T46" fmla="*/ 93 w 251"/>
                <a:gd name="T47" fmla="*/ 121 h 290"/>
                <a:gd name="T48" fmla="*/ 135 w 251"/>
                <a:gd name="T49" fmla="*/ 119 h 290"/>
                <a:gd name="T50" fmla="*/ 135 w 251"/>
                <a:gd name="T51" fmla="*/ 119 h 290"/>
                <a:gd name="T52" fmla="*/ 134 w 251"/>
                <a:gd name="T53" fmla="*/ 194 h 290"/>
                <a:gd name="T54" fmla="*/ 139 w 251"/>
                <a:gd name="T55" fmla="*/ 162 h 290"/>
                <a:gd name="T56" fmla="*/ 139 w 251"/>
                <a:gd name="T57" fmla="*/ 162 h 290"/>
                <a:gd name="T58" fmla="*/ 183 w 251"/>
                <a:gd name="T59" fmla="*/ 189 h 290"/>
                <a:gd name="T60" fmla="*/ 210 w 251"/>
                <a:gd name="T61" fmla="*/ 116 h 290"/>
                <a:gd name="T62" fmla="*/ 175 w 251"/>
                <a:gd name="T63" fmla="*/ 112 h 290"/>
                <a:gd name="T64" fmla="*/ 175 w 251"/>
                <a:gd name="T65" fmla="*/ 112 h 290"/>
                <a:gd name="T66" fmla="*/ 125 w 251"/>
                <a:gd name="T67" fmla="*/ 81 h 290"/>
                <a:gd name="T68" fmla="*/ 88 w 251"/>
                <a:gd name="T69" fmla="*/ 143 h 290"/>
                <a:gd name="T70" fmla="*/ 55 w 251"/>
                <a:gd name="T71" fmla="*/ 170 h 290"/>
                <a:gd name="T72" fmla="*/ 55 w 251"/>
                <a:gd name="T73" fmla="*/ 170 h 290"/>
                <a:gd name="T74" fmla="*/ 91 w 251"/>
                <a:gd name="T75" fmla="*/ 222 h 290"/>
                <a:gd name="T76" fmla="*/ 95 w 251"/>
                <a:gd name="T77" fmla="*/ 203 h 290"/>
                <a:gd name="T78" fmla="*/ 131 w 251"/>
                <a:gd name="T79" fmla="*/ 222 h 290"/>
                <a:gd name="T80" fmla="*/ 179 w 251"/>
                <a:gd name="T81" fmla="*/ 194 h 290"/>
                <a:gd name="T82" fmla="*/ 208 w 251"/>
                <a:gd name="T83" fmla="*/ 215 h 290"/>
                <a:gd name="T84" fmla="*/ 209 w 251"/>
                <a:gd name="T85" fmla="*/ 188 h 290"/>
                <a:gd name="T86" fmla="*/ 215 w 251"/>
                <a:gd name="T87" fmla="*/ 153 h 290"/>
                <a:gd name="T88" fmla="*/ 215 w 251"/>
                <a:gd name="T89" fmla="*/ 141 h 290"/>
                <a:gd name="T90" fmla="*/ 118 w 251"/>
                <a:gd name="T91" fmla="*/ 13 h 290"/>
                <a:gd name="T92" fmla="*/ 230 w 251"/>
                <a:gd name="T93" fmla="*/ 41 h 290"/>
                <a:gd name="T94" fmla="*/ 214 w 251"/>
                <a:gd name="T95" fmla="*/ 64 h 290"/>
                <a:gd name="T96" fmla="*/ 173 w 251"/>
                <a:gd name="T97" fmla="*/ 51 h 290"/>
                <a:gd name="T98" fmla="*/ 131 w 251"/>
                <a:gd name="T99" fmla="*/ 75 h 290"/>
                <a:gd name="T100" fmla="*/ 124 w 251"/>
                <a:gd name="T101" fmla="*/ 61 h 290"/>
                <a:gd name="T102" fmla="*/ 81 w 251"/>
                <a:gd name="T103" fmla="*/ 60 h 290"/>
                <a:gd name="T104" fmla="*/ 45 w 251"/>
                <a:gd name="T105" fmla="*/ 60 h 290"/>
                <a:gd name="T106" fmla="*/ 45 w 251"/>
                <a:gd name="T107" fmla="*/ 87 h 290"/>
                <a:gd name="T108" fmla="*/ 118 w 251"/>
                <a:gd name="T109" fmla="*/ 1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290">
                  <a:moveTo>
                    <a:pt x="0" y="15"/>
                  </a:moveTo>
                  <a:cubicBezTo>
                    <a:pt x="3" y="69"/>
                    <a:pt x="5" y="123"/>
                    <a:pt x="8" y="176"/>
                  </a:cubicBezTo>
                  <a:cubicBezTo>
                    <a:pt x="10" y="202"/>
                    <a:pt x="9" y="229"/>
                    <a:pt x="13" y="254"/>
                  </a:cubicBezTo>
                  <a:cubicBezTo>
                    <a:pt x="15" y="264"/>
                    <a:pt x="18" y="272"/>
                    <a:pt x="27" y="274"/>
                  </a:cubicBezTo>
                  <a:cubicBezTo>
                    <a:pt x="32" y="285"/>
                    <a:pt x="49" y="290"/>
                    <a:pt x="59" y="286"/>
                  </a:cubicBezTo>
                  <a:cubicBezTo>
                    <a:pt x="60" y="285"/>
                    <a:pt x="60" y="282"/>
                    <a:pt x="58" y="282"/>
                  </a:cubicBezTo>
                  <a:cubicBezTo>
                    <a:pt x="53" y="281"/>
                    <a:pt x="48" y="281"/>
                    <a:pt x="43" y="278"/>
                  </a:cubicBezTo>
                  <a:cubicBezTo>
                    <a:pt x="39" y="276"/>
                    <a:pt x="37" y="272"/>
                    <a:pt x="34" y="269"/>
                  </a:cubicBezTo>
                  <a:cubicBezTo>
                    <a:pt x="34" y="268"/>
                    <a:pt x="33" y="267"/>
                    <a:pt x="32" y="267"/>
                  </a:cubicBezTo>
                  <a:cubicBezTo>
                    <a:pt x="31" y="266"/>
                    <a:pt x="31" y="266"/>
                    <a:pt x="30" y="266"/>
                  </a:cubicBezTo>
                  <a:cubicBezTo>
                    <a:pt x="16" y="260"/>
                    <a:pt x="19" y="206"/>
                    <a:pt x="18" y="196"/>
                  </a:cubicBezTo>
                  <a:cubicBezTo>
                    <a:pt x="18" y="176"/>
                    <a:pt x="17" y="156"/>
                    <a:pt x="16" y="137"/>
                  </a:cubicBezTo>
                  <a:cubicBezTo>
                    <a:pt x="15" y="132"/>
                    <a:pt x="15" y="127"/>
                    <a:pt x="15" y="122"/>
                  </a:cubicBezTo>
                  <a:cubicBezTo>
                    <a:pt x="25" y="122"/>
                    <a:pt x="36" y="122"/>
                    <a:pt x="46" y="122"/>
                  </a:cubicBezTo>
                  <a:cubicBezTo>
                    <a:pt x="47" y="136"/>
                    <a:pt x="48" y="150"/>
                    <a:pt x="49" y="163"/>
                  </a:cubicBezTo>
                  <a:cubicBezTo>
                    <a:pt x="39" y="164"/>
                    <a:pt x="29" y="165"/>
                    <a:pt x="20" y="166"/>
                  </a:cubicBezTo>
                  <a:cubicBezTo>
                    <a:pt x="17" y="167"/>
                    <a:pt x="17" y="170"/>
                    <a:pt x="20" y="170"/>
                  </a:cubicBezTo>
                  <a:cubicBezTo>
                    <a:pt x="29" y="171"/>
                    <a:pt x="39" y="170"/>
                    <a:pt x="49" y="170"/>
                  </a:cubicBezTo>
                  <a:cubicBezTo>
                    <a:pt x="50" y="179"/>
                    <a:pt x="50" y="189"/>
                    <a:pt x="51" y="198"/>
                  </a:cubicBezTo>
                  <a:cubicBezTo>
                    <a:pt x="46" y="198"/>
                    <a:pt x="40" y="198"/>
                    <a:pt x="35" y="199"/>
                  </a:cubicBezTo>
                  <a:cubicBezTo>
                    <a:pt x="32" y="199"/>
                    <a:pt x="33" y="202"/>
                    <a:pt x="35" y="203"/>
                  </a:cubicBezTo>
                  <a:cubicBezTo>
                    <a:pt x="40" y="203"/>
                    <a:pt x="46" y="203"/>
                    <a:pt x="51" y="204"/>
                  </a:cubicBezTo>
                  <a:cubicBezTo>
                    <a:pt x="52" y="209"/>
                    <a:pt x="52" y="215"/>
                    <a:pt x="52" y="221"/>
                  </a:cubicBezTo>
                  <a:cubicBezTo>
                    <a:pt x="48" y="221"/>
                    <a:pt x="44" y="221"/>
                    <a:pt x="40" y="221"/>
                  </a:cubicBezTo>
                  <a:cubicBezTo>
                    <a:pt x="37" y="221"/>
                    <a:pt x="37" y="225"/>
                    <a:pt x="40" y="225"/>
                  </a:cubicBezTo>
                  <a:cubicBezTo>
                    <a:pt x="44" y="226"/>
                    <a:pt x="48" y="226"/>
                    <a:pt x="53" y="227"/>
                  </a:cubicBezTo>
                  <a:cubicBezTo>
                    <a:pt x="53" y="228"/>
                    <a:pt x="53" y="228"/>
                    <a:pt x="53" y="229"/>
                  </a:cubicBezTo>
                  <a:cubicBezTo>
                    <a:pt x="53" y="231"/>
                    <a:pt x="57" y="231"/>
                    <a:pt x="57" y="229"/>
                  </a:cubicBezTo>
                  <a:cubicBezTo>
                    <a:pt x="57" y="228"/>
                    <a:pt x="57" y="228"/>
                    <a:pt x="57" y="227"/>
                  </a:cubicBezTo>
                  <a:cubicBezTo>
                    <a:pt x="111" y="233"/>
                    <a:pt x="170" y="227"/>
                    <a:pt x="222" y="217"/>
                  </a:cubicBezTo>
                  <a:cubicBezTo>
                    <a:pt x="224" y="216"/>
                    <a:pt x="224" y="213"/>
                    <a:pt x="222" y="213"/>
                  </a:cubicBezTo>
                  <a:cubicBezTo>
                    <a:pt x="218" y="214"/>
                    <a:pt x="215" y="214"/>
                    <a:pt x="211" y="215"/>
                  </a:cubicBezTo>
                  <a:cubicBezTo>
                    <a:pt x="212" y="206"/>
                    <a:pt x="212" y="197"/>
                    <a:pt x="213" y="188"/>
                  </a:cubicBezTo>
                  <a:cubicBezTo>
                    <a:pt x="221" y="186"/>
                    <a:pt x="229" y="184"/>
                    <a:pt x="237" y="183"/>
                  </a:cubicBezTo>
                  <a:cubicBezTo>
                    <a:pt x="239" y="212"/>
                    <a:pt x="240" y="241"/>
                    <a:pt x="242" y="270"/>
                  </a:cubicBezTo>
                  <a:cubicBezTo>
                    <a:pt x="238" y="271"/>
                    <a:pt x="234" y="271"/>
                    <a:pt x="230" y="270"/>
                  </a:cubicBezTo>
                  <a:cubicBezTo>
                    <a:pt x="236" y="257"/>
                    <a:pt x="227" y="240"/>
                    <a:pt x="211" y="242"/>
                  </a:cubicBezTo>
                  <a:cubicBezTo>
                    <a:pt x="196" y="244"/>
                    <a:pt x="189" y="263"/>
                    <a:pt x="199" y="273"/>
                  </a:cubicBezTo>
                  <a:cubicBezTo>
                    <a:pt x="194" y="272"/>
                    <a:pt x="190" y="272"/>
                    <a:pt x="185" y="271"/>
                  </a:cubicBezTo>
                  <a:cubicBezTo>
                    <a:pt x="192" y="261"/>
                    <a:pt x="185" y="244"/>
                    <a:pt x="171" y="242"/>
                  </a:cubicBezTo>
                  <a:cubicBezTo>
                    <a:pt x="161" y="241"/>
                    <a:pt x="149" y="247"/>
                    <a:pt x="145" y="256"/>
                  </a:cubicBezTo>
                  <a:cubicBezTo>
                    <a:pt x="143" y="262"/>
                    <a:pt x="144" y="268"/>
                    <a:pt x="147" y="272"/>
                  </a:cubicBezTo>
                  <a:cubicBezTo>
                    <a:pt x="144" y="271"/>
                    <a:pt x="141" y="271"/>
                    <a:pt x="137" y="271"/>
                  </a:cubicBezTo>
                  <a:cubicBezTo>
                    <a:pt x="140" y="259"/>
                    <a:pt x="130" y="244"/>
                    <a:pt x="116" y="247"/>
                  </a:cubicBezTo>
                  <a:cubicBezTo>
                    <a:pt x="102" y="249"/>
                    <a:pt x="94" y="266"/>
                    <a:pt x="101" y="277"/>
                  </a:cubicBezTo>
                  <a:cubicBezTo>
                    <a:pt x="96" y="277"/>
                    <a:pt x="91" y="276"/>
                    <a:pt x="86" y="276"/>
                  </a:cubicBezTo>
                  <a:cubicBezTo>
                    <a:pt x="93" y="264"/>
                    <a:pt x="87" y="247"/>
                    <a:pt x="71" y="246"/>
                  </a:cubicBezTo>
                  <a:cubicBezTo>
                    <a:pt x="50" y="245"/>
                    <a:pt x="43" y="271"/>
                    <a:pt x="59" y="283"/>
                  </a:cubicBezTo>
                  <a:cubicBezTo>
                    <a:pt x="63" y="285"/>
                    <a:pt x="67" y="279"/>
                    <a:pt x="64" y="276"/>
                  </a:cubicBezTo>
                  <a:cubicBezTo>
                    <a:pt x="55" y="269"/>
                    <a:pt x="57" y="254"/>
                    <a:pt x="71" y="255"/>
                  </a:cubicBezTo>
                  <a:cubicBezTo>
                    <a:pt x="82" y="255"/>
                    <a:pt x="84" y="269"/>
                    <a:pt x="76" y="276"/>
                  </a:cubicBezTo>
                  <a:cubicBezTo>
                    <a:pt x="73" y="278"/>
                    <a:pt x="74" y="283"/>
                    <a:pt x="78" y="283"/>
                  </a:cubicBezTo>
                  <a:cubicBezTo>
                    <a:pt x="86" y="283"/>
                    <a:pt x="95" y="283"/>
                    <a:pt x="103" y="283"/>
                  </a:cubicBezTo>
                  <a:cubicBezTo>
                    <a:pt x="105" y="282"/>
                    <a:pt x="105" y="282"/>
                    <a:pt x="106" y="281"/>
                  </a:cubicBezTo>
                  <a:cubicBezTo>
                    <a:pt x="108" y="281"/>
                    <a:pt x="110" y="278"/>
                    <a:pt x="109" y="275"/>
                  </a:cubicBezTo>
                  <a:cubicBezTo>
                    <a:pt x="105" y="268"/>
                    <a:pt x="107" y="257"/>
                    <a:pt x="115" y="255"/>
                  </a:cubicBezTo>
                  <a:cubicBezTo>
                    <a:pt x="127" y="252"/>
                    <a:pt x="133" y="267"/>
                    <a:pt x="128" y="275"/>
                  </a:cubicBezTo>
                  <a:cubicBezTo>
                    <a:pt x="126" y="277"/>
                    <a:pt x="129" y="282"/>
                    <a:pt x="132" y="280"/>
                  </a:cubicBezTo>
                  <a:cubicBezTo>
                    <a:pt x="139" y="277"/>
                    <a:pt x="146" y="277"/>
                    <a:pt x="153" y="279"/>
                  </a:cubicBezTo>
                  <a:cubicBezTo>
                    <a:pt x="155" y="280"/>
                    <a:pt x="156" y="278"/>
                    <a:pt x="156" y="277"/>
                  </a:cubicBezTo>
                  <a:cubicBezTo>
                    <a:pt x="159" y="276"/>
                    <a:pt x="159" y="272"/>
                    <a:pt x="157" y="270"/>
                  </a:cubicBezTo>
                  <a:cubicBezTo>
                    <a:pt x="157" y="265"/>
                    <a:pt x="158" y="259"/>
                    <a:pt x="158" y="253"/>
                  </a:cubicBezTo>
                  <a:cubicBezTo>
                    <a:pt x="160" y="253"/>
                    <a:pt x="161" y="252"/>
                    <a:pt x="163" y="251"/>
                  </a:cubicBezTo>
                  <a:cubicBezTo>
                    <a:pt x="167" y="250"/>
                    <a:pt x="172" y="250"/>
                    <a:pt x="175" y="253"/>
                  </a:cubicBezTo>
                  <a:cubicBezTo>
                    <a:pt x="181" y="258"/>
                    <a:pt x="182" y="266"/>
                    <a:pt x="174" y="270"/>
                  </a:cubicBezTo>
                  <a:cubicBezTo>
                    <a:pt x="170" y="272"/>
                    <a:pt x="173" y="277"/>
                    <a:pt x="176" y="277"/>
                  </a:cubicBezTo>
                  <a:cubicBezTo>
                    <a:pt x="185" y="278"/>
                    <a:pt x="194" y="279"/>
                    <a:pt x="203" y="279"/>
                  </a:cubicBezTo>
                  <a:cubicBezTo>
                    <a:pt x="204" y="279"/>
                    <a:pt x="205" y="278"/>
                    <a:pt x="205" y="277"/>
                  </a:cubicBezTo>
                  <a:cubicBezTo>
                    <a:pt x="207" y="276"/>
                    <a:pt x="208" y="273"/>
                    <a:pt x="207" y="271"/>
                  </a:cubicBezTo>
                  <a:cubicBezTo>
                    <a:pt x="201" y="264"/>
                    <a:pt x="200" y="250"/>
                    <a:pt x="212" y="249"/>
                  </a:cubicBezTo>
                  <a:cubicBezTo>
                    <a:pt x="224" y="248"/>
                    <a:pt x="228" y="262"/>
                    <a:pt x="221" y="269"/>
                  </a:cubicBezTo>
                  <a:cubicBezTo>
                    <a:pt x="220" y="271"/>
                    <a:pt x="219" y="274"/>
                    <a:pt x="222" y="275"/>
                  </a:cubicBezTo>
                  <a:cubicBezTo>
                    <a:pt x="231" y="279"/>
                    <a:pt x="244" y="279"/>
                    <a:pt x="250" y="270"/>
                  </a:cubicBezTo>
                  <a:cubicBezTo>
                    <a:pt x="251" y="269"/>
                    <a:pt x="249" y="268"/>
                    <a:pt x="248" y="268"/>
                  </a:cubicBezTo>
                  <a:cubicBezTo>
                    <a:pt x="249" y="223"/>
                    <a:pt x="247" y="177"/>
                    <a:pt x="245" y="132"/>
                  </a:cubicBezTo>
                  <a:cubicBezTo>
                    <a:pt x="244" y="109"/>
                    <a:pt x="242" y="87"/>
                    <a:pt x="241" y="64"/>
                  </a:cubicBezTo>
                  <a:cubicBezTo>
                    <a:pt x="240" y="49"/>
                    <a:pt x="242" y="29"/>
                    <a:pt x="235" y="15"/>
                  </a:cubicBezTo>
                  <a:cubicBezTo>
                    <a:pt x="230" y="5"/>
                    <a:pt x="222" y="2"/>
                    <a:pt x="212" y="2"/>
                  </a:cubicBezTo>
                  <a:cubicBezTo>
                    <a:pt x="190" y="0"/>
                    <a:pt x="167" y="2"/>
                    <a:pt x="145" y="2"/>
                  </a:cubicBezTo>
                  <a:cubicBezTo>
                    <a:pt x="98" y="3"/>
                    <a:pt x="51" y="6"/>
                    <a:pt x="4" y="11"/>
                  </a:cubicBezTo>
                  <a:cubicBezTo>
                    <a:pt x="2" y="11"/>
                    <a:pt x="0" y="13"/>
                    <a:pt x="0" y="15"/>
                  </a:cubicBezTo>
                  <a:close/>
                  <a:moveTo>
                    <a:pt x="52" y="86"/>
                  </a:moveTo>
                  <a:cubicBezTo>
                    <a:pt x="62" y="86"/>
                    <a:pt x="72" y="85"/>
                    <a:pt x="82" y="84"/>
                  </a:cubicBezTo>
                  <a:cubicBezTo>
                    <a:pt x="83" y="94"/>
                    <a:pt x="84" y="104"/>
                    <a:pt x="85" y="115"/>
                  </a:cubicBezTo>
                  <a:cubicBezTo>
                    <a:pt x="75" y="115"/>
                    <a:pt x="64" y="115"/>
                    <a:pt x="54" y="115"/>
                  </a:cubicBezTo>
                  <a:cubicBezTo>
                    <a:pt x="54" y="106"/>
                    <a:pt x="53" y="96"/>
                    <a:pt x="52" y="86"/>
                  </a:cubicBezTo>
                  <a:close/>
                  <a:moveTo>
                    <a:pt x="210" y="113"/>
                  </a:moveTo>
                  <a:cubicBezTo>
                    <a:pt x="200" y="112"/>
                    <a:pt x="190" y="112"/>
                    <a:pt x="180" y="112"/>
                  </a:cubicBezTo>
                  <a:cubicBezTo>
                    <a:pt x="180" y="101"/>
                    <a:pt x="180" y="89"/>
                    <a:pt x="179" y="78"/>
                  </a:cubicBezTo>
                  <a:cubicBezTo>
                    <a:pt x="190" y="77"/>
                    <a:pt x="201" y="77"/>
                    <a:pt x="212" y="76"/>
                  </a:cubicBezTo>
                  <a:cubicBezTo>
                    <a:pt x="211" y="88"/>
                    <a:pt x="210" y="100"/>
                    <a:pt x="210" y="113"/>
                  </a:cubicBezTo>
                  <a:close/>
                  <a:moveTo>
                    <a:pt x="132" y="158"/>
                  </a:moveTo>
                  <a:cubicBezTo>
                    <a:pt x="130" y="158"/>
                    <a:pt x="127" y="158"/>
                    <a:pt x="124" y="159"/>
                  </a:cubicBezTo>
                  <a:cubicBezTo>
                    <a:pt x="115" y="159"/>
                    <a:pt x="105" y="160"/>
                    <a:pt x="95" y="160"/>
                  </a:cubicBezTo>
                  <a:cubicBezTo>
                    <a:pt x="94" y="153"/>
                    <a:pt x="94" y="146"/>
                    <a:pt x="94" y="139"/>
                  </a:cubicBezTo>
                  <a:cubicBezTo>
                    <a:pt x="93" y="133"/>
                    <a:pt x="93" y="127"/>
                    <a:pt x="93" y="121"/>
                  </a:cubicBezTo>
                  <a:cubicBezTo>
                    <a:pt x="104" y="120"/>
                    <a:pt x="116" y="120"/>
                    <a:pt x="127" y="119"/>
                  </a:cubicBezTo>
                  <a:cubicBezTo>
                    <a:pt x="128" y="119"/>
                    <a:pt x="128" y="119"/>
                    <a:pt x="129" y="119"/>
                  </a:cubicBezTo>
                  <a:cubicBezTo>
                    <a:pt x="130" y="132"/>
                    <a:pt x="131" y="145"/>
                    <a:pt x="132" y="158"/>
                  </a:cubicBezTo>
                  <a:close/>
                  <a:moveTo>
                    <a:pt x="135" y="119"/>
                  </a:moveTo>
                  <a:cubicBezTo>
                    <a:pt x="149" y="118"/>
                    <a:pt x="162" y="118"/>
                    <a:pt x="176" y="117"/>
                  </a:cubicBezTo>
                  <a:cubicBezTo>
                    <a:pt x="176" y="129"/>
                    <a:pt x="176" y="141"/>
                    <a:pt x="177" y="154"/>
                  </a:cubicBezTo>
                  <a:cubicBezTo>
                    <a:pt x="164" y="155"/>
                    <a:pt x="151" y="156"/>
                    <a:pt x="138" y="157"/>
                  </a:cubicBezTo>
                  <a:cubicBezTo>
                    <a:pt x="137" y="144"/>
                    <a:pt x="136" y="132"/>
                    <a:pt x="135" y="119"/>
                  </a:cubicBezTo>
                  <a:close/>
                  <a:moveTo>
                    <a:pt x="128" y="163"/>
                  </a:moveTo>
                  <a:cubicBezTo>
                    <a:pt x="130" y="163"/>
                    <a:pt x="131" y="163"/>
                    <a:pt x="133" y="163"/>
                  </a:cubicBezTo>
                  <a:cubicBezTo>
                    <a:pt x="134" y="173"/>
                    <a:pt x="135" y="184"/>
                    <a:pt x="136" y="194"/>
                  </a:cubicBezTo>
                  <a:cubicBezTo>
                    <a:pt x="136" y="194"/>
                    <a:pt x="135" y="194"/>
                    <a:pt x="134" y="194"/>
                  </a:cubicBezTo>
                  <a:cubicBezTo>
                    <a:pt x="121" y="195"/>
                    <a:pt x="108" y="196"/>
                    <a:pt x="95" y="196"/>
                  </a:cubicBezTo>
                  <a:cubicBezTo>
                    <a:pt x="95" y="186"/>
                    <a:pt x="95" y="177"/>
                    <a:pt x="95" y="167"/>
                  </a:cubicBezTo>
                  <a:cubicBezTo>
                    <a:pt x="106" y="166"/>
                    <a:pt x="117" y="164"/>
                    <a:pt x="128" y="163"/>
                  </a:cubicBezTo>
                  <a:close/>
                  <a:moveTo>
                    <a:pt x="139" y="162"/>
                  </a:moveTo>
                  <a:cubicBezTo>
                    <a:pt x="151" y="161"/>
                    <a:pt x="164" y="160"/>
                    <a:pt x="177" y="158"/>
                  </a:cubicBezTo>
                  <a:cubicBezTo>
                    <a:pt x="178" y="168"/>
                    <a:pt x="178" y="179"/>
                    <a:pt x="179" y="189"/>
                  </a:cubicBezTo>
                  <a:cubicBezTo>
                    <a:pt x="166" y="191"/>
                    <a:pt x="153" y="192"/>
                    <a:pt x="141" y="193"/>
                  </a:cubicBezTo>
                  <a:cubicBezTo>
                    <a:pt x="140" y="183"/>
                    <a:pt x="139" y="173"/>
                    <a:pt x="139" y="162"/>
                  </a:cubicBezTo>
                  <a:close/>
                  <a:moveTo>
                    <a:pt x="182" y="158"/>
                  </a:moveTo>
                  <a:cubicBezTo>
                    <a:pt x="191" y="156"/>
                    <a:pt x="200" y="155"/>
                    <a:pt x="210" y="154"/>
                  </a:cubicBezTo>
                  <a:cubicBezTo>
                    <a:pt x="209" y="164"/>
                    <a:pt x="209" y="175"/>
                    <a:pt x="209" y="185"/>
                  </a:cubicBezTo>
                  <a:cubicBezTo>
                    <a:pt x="200" y="186"/>
                    <a:pt x="192" y="188"/>
                    <a:pt x="183" y="189"/>
                  </a:cubicBezTo>
                  <a:cubicBezTo>
                    <a:pt x="183" y="178"/>
                    <a:pt x="182" y="168"/>
                    <a:pt x="182" y="158"/>
                  </a:cubicBezTo>
                  <a:close/>
                  <a:moveTo>
                    <a:pt x="182" y="153"/>
                  </a:moveTo>
                  <a:cubicBezTo>
                    <a:pt x="182" y="141"/>
                    <a:pt x="181" y="129"/>
                    <a:pt x="181" y="117"/>
                  </a:cubicBezTo>
                  <a:cubicBezTo>
                    <a:pt x="191" y="116"/>
                    <a:pt x="200" y="116"/>
                    <a:pt x="210" y="116"/>
                  </a:cubicBezTo>
                  <a:cubicBezTo>
                    <a:pt x="210" y="123"/>
                    <a:pt x="210" y="130"/>
                    <a:pt x="210" y="137"/>
                  </a:cubicBezTo>
                  <a:cubicBezTo>
                    <a:pt x="210" y="141"/>
                    <a:pt x="210" y="146"/>
                    <a:pt x="210" y="150"/>
                  </a:cubicBezTo>
                  <a:cubicBezTo>
                    <a:pt x="200" y="151"/>
                    <a:pt x="191" y="152"/>
                    <a:pt x="182" y="153"/>
                  </a:cubicBezTo>
                  <a:close/>
                  <a:moveTo>
                    <a:pt x="175" y="112"/>
                  </a:moveTo>
                  <a:cubicBezTo>
                    <a:pt x="162" y="113"/>
                    <a:pt x="148" y="113"/>
                    <a:pt x="135" y="114"/>
                  </a:cubicBezTo>
                  <a:cubicBezTo>
                    <a:pt x="134" y="103"/>
                    <a:pt x="133" y="92"/>
                    <a:pt x="132" y="81"/>
                  </a:cubicBezTo>
                  <a:cubicBezTo>
                    <a:pt x="146" y="80"/>
                    <a:pt x="160" y="79"/>
                    <a:pt x="174" y="78"/>
                  </a:cubicBezTo>
                  <a:cubicBezTo>
                    <a:pt x="175" y="90"/>
                    <a:pt x="175" y="101"/>
                    <a:pt x="175" y="112"/>
                  </a:cubicBezTo>
                  <a:close/>
                  <a:moveTo>
                    <a:pt x="128" y="114"/>
                  </a:moveTo>
                  <a:cubicBezTo>
                    <a:pt x="116" y="114"/>
                    <a:pt x="104" y="114"/>
                    <a:pt x="92" y="114"/>
                  </a:cubicBezTo>
                  <a:cubicBezTo>
                    <a:pt x="92" y="104"/>
                    <a:pt x="91" y="94"/>
                    <a:pt x="90" y="84"/>
                  </a:cubicBezTo>
                  <a:cubicBezTo>
                    <a:pt x="102" y="83"/>
                    <a:pt x="114" y="82"/>
                    <a:pt x="125" y="81"/>
                  </a:cubicBezTo>
                  <a:cubicBezTo>
                    <a:pt x="126" y="92"/>
                    <a:pt x="127" y="103"/>
                    <a:pt x="128" y="114"/>
                  </a:cubicBezTo>
                  <a:close/>
                  <a:moveTo>
                    <a:pt x="54" y="122"/>
                  </a:moveTo>
                  <a:cubicBezTo>
                    <a:pt x="65" y="122"/>
                    <a:pt x="75" y="121"/>
                    <a:pt x="86" y="121"/>
                  </a:cubicBezTo>
                  <a:cubicBezTo>
                    <a:pt x="87" y="128"/>
                    <a:pt x="88" y="135"/>
                    <a:pt x="88" y="143"/>
                  </a:cubicBezTo>
                  <a:cubicBezTo>
                    <a:pt x="89" y="149"/>
                    <a:pt x="89" y="155"/>
                    <a:pt x="89" y="161"/>
                  </a:cubicBezTo>
                  <a:cubicBezTo>
                    <a:pt x="78" y="161"/>
                    <a:pt x="66" y="162"/>
                    <a:pt x="55" y="163"/>
                  </a:cubicBezTo>
                  <a:cubicBezTo>
                    <a:pt x="55" y="149"/>
                    <a:pt x="55" y="136"/>
                    <a:pt x="54" y="122"/>
                  </a:cubicBezTo>
                  <a:close/>
                  <a:moveTo>
                    <a:pt x="55" y="170"/>
                  </a:moveTo>
                  <a:cubicBezTo>
                    <a:pt x="67" y="169"/>
                    <a:pt x="78" y="168"/>
                    <a:pt x="89" y="167"/>
                  </a:cubicBezTo>
                  <a:cubicBezTo>
                    <a:pt x="90" y="177"/>
                    <a:pt x="90" y="187"/>
                    <a:pt x="90" y="196"/>
                  </a:cubicBezTo>
                  <a:cubicBezTo>
                    <a:pt x="79" y="197"/>
                    <a:pt x="67" y="197"/>
                    <a:pt x="56" y="198"/>
                  </a:cubicBezTo>
                  <a:cubicBezTo>
                    <a:pt x="56" y="188"/>
                    <a:pt x="55" y="179"/>
                    <a:pt x="55" y="170"/>
                  </a:cubicBezTo>
                  <a:close/>
                  <a:moveTo>
                    <a:pt x="56" y="221"/>
                  </a:moveTo>
                  <a:cubicBezTo>
                    <a:pt x="56" y="215"/>
                    <a:pt x="56" y="209"/>
                    <a:pt x="56" y="204"/>
                  </a:cubicBezTo>
                  <a:cubicBezTo>
                    <a:pt x="67" y="204"/>
                    <a:pt x="79" y="204"/>
                    <a:pt x="91" y="203"/>
                  </a:cubicBezTo>
                  <a:cubicBezTo>
                    <a:pt x="91" y="210"/>
                    <a:pt x="91" y="216"/>
                    <a:pt x="91" y="222"/>
                  </a:cubicBezTo>
                  <a:cubicBezTo>
                    <a:pt x="80" y="222"/>
                    <a:pt x="68" y="221"/>
                    <a:pt x="56" y="221"/>
                  </a:cubicBezTo>
                  <a:close/>
                  <a:moveTo>
                    <a:pt x="131" y="222"/>
                  </a:moveTo>
                  <a:cubicBezTo>
                    <a:pt x="119" y="223"/>
                    <a:pt x="107" y="223"/>
                    <a:pt x="94" y="222"/>
                  </a:cubicBezTo>
                  <a:cubicBezTo>
                    <a:pt x="95" y="216"/>
                    <a:pt x="95" y="210"/>
                    <a:pt x="95" y="203"/>
                  </a:cubicBezTo>
                  <a:cubicBezTo>
                    <a:pt x="109" y="202"/>
                    <a:pt x="123" y="201"/>
                    <a:pt x="137" y="200"/>
                  </a:cubicBezTo>
                  <a:cubicBezTo>
                    <a:pt x="138" y="207"/>
                    <a:pt x="139" y="214"/>
                    <a:pt x="139" y="222"/>
                  </a:cubicBezTo>
                  <a:cubicBezTo>
                    <a:pt x="139" y="222"/>
                    <a:pt x="140" y="222"/>
                    <a:pt x="140" y="222"/>
                  </a:cubicBezTo>
                  <a:cubicBezTo>
                    <a:pt x="137" y="222"/>
                    <a:pt x="134" y="222"/>
                    <a:pt x="131" y="222"/>
                  </a:cubicBezTo>
                  <a:close/>
                  <a:moveTo>
                    <a:pt x="142" y="222"/>
                  </a:moveTo>
                  <a:cubicBezTo>
                    <a:pt x="142" y="222"/>
                    <a:pt x="142" y="222"/>
                    <a:pt x="142" y="222"/>
                  </a:cubicBezTo>
                  <a:cubicBezTo>
                    <a:pt x="142" y="214"/>
                    <a:pt x="142" y="207"/>
                    <a:pt x="141" y="199"/>
                  </a:cubicBezTo>
                  <a:cubicBezTo>
                    <a:pt x="154" y="198"/>
                    <a:pt x="166" y="196"/>
                    <a:pt x="179" y="194"/>
                  </a:cubicBezTo>
                  <a:cubicBezTo>
                    <a:pt x="179" y="202"/>
                    <a:pt x="180" y="209"/>
                    <a:pt x="180" y="217"/>
                  </a:cubicBezTo>
                  <a:cubicBezTo>
                    <a:pt x="180" y="218"/>
                    <a:pt x="180" y="218"/>
                    <a:pt x="181" y="219"/>
                  </a:cubicBezTo>
                  <a:cubicBezTo>
                    <a:pt x="168" y="220"/>
                    <a:pt x="155" y="221"/>
                    <a:pt x="142" y="222"/>
                  </a:cubicBezTo>
                  <a:close/>
                  <a:moveTo>
                    <a:pt x="208" y="215"/>
                  </a:moveTo>
                  <a:cubicBezTo>
                    <a:pt x="200" y="216"/>
                    <a:pt x="192" y="217"/>
                    <a:pt x="183" y="218"/>
                  </a:cubicBezTo>
                  <a:cubicBezTo>
                    <a:pt x="183" y="218"/>
                    <a:pt x="184" y="218"/>
                    <a:pt x="184" y="217"/>
                  </a:cubicBezTo>
                  <a:cubicBezTo>
                    <a:pt x="183" y="209"/>
                    <a:pt x="183" y="201"/>
                    <a:pt x="183" y="193"/>
                  </a:cubicBezTo>
                  <a:cubicBezTo>
                    <a:pt x="192" y="192"/>
                    <a:pt x="200" y="190"/>
                    <a:pt x="209" y="188"/>
                  </a:cubicBezTo>
                  <a:cubicBezTo>
                    <a:pt x="209" y="197"/>
                    <a:pt x="209" y="206"/>
                    <a:pt x="208" y="215"/>
                  </a:cubicBezTo>
                  <a:close/>
                  <a:moveTo>
                    <a:pt x="237" y="180"/>
                  </a:moveTo>
                  <a:cubicBezTo>
                    <a:pt x="229" y="182"/>
                    <a:pt x="221" y="183"/>
                    <a:pt x="213" y="184"/>
                  </a:cubicBezTo>
                  <a:cubicBezTo>
                    <a:pt x="214" y="174"/>
                    <a:pt x="214" y="164"/>
                    <a:pt x="215" y="153"/>
                  </a:cubicBezTo>
                  <a:cubicBezTo>
                    <a:pt x="220" y="152"/>
                    <a:pt x="224" y="152"/>
                    <a:pt x="229" y="151"/>
                  </a:cubicBezTo>
                  <a:cubicBezTo>
                    <a:pt x="231" y="151"/>
                    <a:pt x="230" y="148"/>
                    <a:pt x="229" y="148"/>
                  </a:cubicBezTo>
                  <a:cubicBezTo>
                    <a:pt x="224" y="149"/>
                    <a:pt x="220" y="149"/>
                    <a:pt x="215" y="150"/>
                  </a:cubicBezTo>
                  <a:cubicBezTo>
                    <a:pt x="215" y="147"/>
                    <a:pt x="215" y="144"/>
                    <a:pt x="215" y="141"/>
                  </a:cubicBezTo>
                  <a:cubicBezTo>
                    <a:pt x="216" y="133"/>
                    <a:pt x="216" y="125"/>
                    <a:pt x="217" y="117"/>
                  </a:cubicBezTo>
                  <a:cubicBezTo>
                    <a:pt x="223" y="117"/>
                    <a:pt x="229" y="117"/>
                    <a:pt x="234" y="118"/>
                  </a:cubicBezTo>
                  <a:cubicBezTo>
                    <a:pt x="236" y="139"/>
                    <a:pt x="236" y="160"/>
                    <a:pt x="237" y="180"/>
                  </a:cubicBezTo>
                  <a:close/>
                  <a:moveTo>
                    <a:pt x="118" y="13"/>
                  </a:moveTo>
                  <a:cubicBezTo>
                    <a:pt x="139" y="12"/>
                    <a:pt x="159" y="11"/>
                    <a:pt x="179" y="11"/>
                  </a:cubicBezTo>
                  <a:cubicBezTo>
                    <a:pt x="186" y="11"/>
                    <a:pt x="194" y="10"/>
                    <a:pt x="202" y="11"/>
                  </a:cubicBezTo>
                  <a:cubicBezTo>
                    <a:pt x="212" y="10"/>
                    <a:pt x="221" y="14"/>
                    <a:pt x="228" y="24"/>
                  </a:cubicBezTo>
                  <a:cubicBezTo>
                    <a:pt x="229" y="30"/>
                    <a:pt x="229" y="35"/>
                    <a:pt x="230" y="41"/>
                  </a:cubicBezTo>
                  <a:cubicBezTo>
                    <a:pt x="232" y="66"/>
                    <a:pt x="233" y="90"/>
                    <a:pt x="234" y="115"/>
                  </a:cubicBezTo>
                  <a:cubicBezTo>
                    <a:pt x="229" y="114"/>
                    <a:pt x="223" y="113"/>
                    <a:pt x="217" y="113"/>
                  </a:cubicBezTo>
                  <a:cubicBezTo>
                    <a:pt x="218" y="97"/>
                    <a:pt x="219" y="80"/>
                    <a:pt x="217" y="64"/>
                  </a:cubicBezTo>
                  <a:cubicBezTo>
                    <a:pt x="217" y="62"/>
                    <a:pt x="214" y="62"/>
                    <a:pt x="214" y="64"/>
                  </a:cubicBezTo>
                  <a:cubicBezTo>
                    <a:pt x="213" y="67"/>
                    <a:pt x="213" y="70"/>
                    <a:pt x="212" y="73"/>
                  </a:cubicBezTo>
                  <a:cubicBezTo>
                    <a:pt x="201" y="73"/>
                    <a:pt x="190" y="73"/>
                    <a:pt x="179" y="73"/>
                  </a:cubicBezTo>
                  <a:cubicBezTo>
                    <a:pt x="179" y="66"/>
                    <a:pt x="178" y="59"/>
                    <a:pt x="178" y="52"/>
                  </a:cubicBezTo>
                  <a:cubicBezTo>
                    <a:pt x="178" y="49"/>
                    <a:pt x="175" y="49"/>
                    <a:pt x="173" y="51"/>
                  </a:cubicBezTo>
                  <a:cubicBezTo>
                    <a:pt x="170" y="55"/>
                    <a:pt x="171" y="54"/>
                    <a:pt x="172" y="59"/>
                  </a:cubicBezTo>
                  <a:cubicBezTo>
                    <a:pt x="172" y="60"/>
                    <a:pt x="173" y="61"/>
                    <a:pt x="173" y="60"/>
                  </a:cubicBezTo>
                  <a:cubicBezTo>
                    <a:pt x="174" y="65"/>
                    <a:pt x="174" y="69"/>
                    <a:pt x="174" y="74"/>
                  </a:cubicBezTo>
                  <a:cubicBezTo>
                    <a:pt x="160" y="74"/>
                    <a:pt x="145" y="74"/>
                    <a:pt x="131" y="75"/>
                  </a:cubicBezTo>
                  <a:cubicBezTo>
                    <a:pt x="130" y="67"/>
                    <a:pt x="130" y="60"/>
                    <a:pt x="129" y="52"/>
                  </a:cubicBezTo>
                  <a:cubicBezTo>
                    <a:pt x="128" y="49"/>
                    <a:pt x="124" y="49"/>
                    <a:pt x="124" y="52"/>
                  </a:cubicBezTo>
                  <a:cubicBezTo>
                    <a:pt x="123" y="54"/>
                    <a:pt x="123" y="57"/>
                    <a:pt x="122" y="59"/>
                  </a:cubicBezTo>
                  <a:cubicBezTo>
                    <a:pt x="122" y="61"/>
                    <a:pt x="123" y="61"/>
                    <a:pt x="124" y="61"/>
                  </a:cubicBezTo>
                  <a:cubicBezTo>
                    <a:pt x="124" y="66"/>
                    <a:pt x="125" y="71"/>
                    <a:pt x="125" y="75"/>
                  </a:cubicBezTo>
                  <a:cubicBezTo>
                    <a:pt x="113" y="76"/>
                    <a:pt x="101" y="77"/>
                    <a:pt x="89" y="78"/>
                  </a:cubicBezTo>
                  <a:cubicBezTo>
                    <a:pt x="88" y="71"/>
                    <a:pt x="87" y="65"/>
                    <a:pt x="86" y="59"/>
                  </a:cubicBezTo>
                  <a:cubicBezTo>
                    <a:pt x="85" y="57"/>
                    <a:pt x="81" y="57"/>
                    <a:pt x="81" y="60"/>
                  </a:cubicBezTo>
                  <a:cubicBezTo>
                    <a:pt x="81" y="66"/>
                    <a:pt x="81" y="72"/>
                    <a:pt x="82" y="78"/>
                  </a:cubicBezTo>
                  <a:cubicBezTo>
                    <a:pt x="72" y="79"/>
                    <a:pt x="62" y="80"/>
                    <a:pt x="52" y="81"/>
                  </a:cubicBezTo>
                  <a:cubicBezTo>
                    <a:pt x="52" y="74"/>
                    <a:pt x="51" y="67"/>
                    <a:pt x="50" y="60"/>
                  </a:cubicBezTo>
                  <a:cubicBezTo>
                    <a:pt x="50" y="57"/>
                    <a:pt x="45" y="57"/>
                    <a:pt x="45" y="60"/>
                  </a:cubicBezTo>
                  <a:cubicBezTo>
                    <a:pt x="45" y="67"/>
                    <a:pt x="45" y="75"/>
                    <a:pt x="45" y="82"/>
                  </a:cubicBezTo>
                  <a:cubicBezTo>
                    <a:pt x="39" y="83"/>
                    <a:pt x="33" y="83"/>
                    <a:pt x="28" y="84"/>
                  </a:cubicBezTo>
                  <a:cubicBezTo>
                    <a:pt x="25" y="85"/>
                    <a:pt x="25" y="88"/>
                    <a:pt x="28" y="88"/>
                  </a:cubicBezTo>
                  <a:cubicBezTo>
                    <a:pt x="34" y="88"/>
                    <a:pt x="39" y="87"/>
                    <a:pt x="45" y="87"/>
                  </a:cubicBezTo>
                  <a:cubicBezTo>
                    <a:pt x="45" y="97"/>
                    <a:pt x="46" y="106"/>
                    <a:pt x="46" y="116"/>
                  </a:cubicBezTo>
                  <a:cubicBezTo>
                    <a:pt x="36" y="116"/>
                    <a:pt x="25" y="117"/>
                    <a:pt x="15" y="118"/>
                  </a:cubicBezTo>
                  <a:cubicBezTo>
                    <a:pt x="13" y="85"/>
                    <a:pt x="11" y="52"/>
                    <a:pt x="9" y="20"/>
                  </a:cubicBezTo>
                  <a:cubicBezTo>
                    <a:pt x="46" y="16"/>
                    <a:pt x="82" y="14"/>
                    <a:pt x="11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47" name="Freeform 192"/>
            <p:cNvSpPr>
              <a:spLocks/>
            </p:cNvSpPr>
            <p:nvPr/>
          </p:nvSpPr>
          <p:spPr bwMode="auto">
            <a:xfrm>
              <a:off x="461" y="1734"/>
              <a:ext cx="347" cy="27"/>
            </a:xfrm>
            <a:custGeom>
              <a:avLst/>
              <a:gdLst>
                <a:gd name="T0" fmla="*/ 4 w 164"/>
                <a:gd name="T1" fmla="*/ 13 h 13"/>
                <a:gd name="T2" fmla="*/ 161 w 164"/>
                <a:gd name="T3" fmla="*/ 10 h 13"/>
                <a:gd name="T4" fmla="*/ 162 w 164"/>
                <a:gd name="T5" fmla="*/ 7 h 13"/>
                <a:gd name="T6" fmla="*/ 4 w 164"/>
                <a:gd name="T7" fmla="*/ 8 h 13"/>
                <a:gd name="T8" fmla="*/ 4 w 164"/>
                <a:gd name="T9" fmla="*/ 13 h 13"/>
              </a:gdLst>
              <a:ahLst/>
              <a:cxnLst>
                <a:cxn ang="0">
                  <a:pos x="T0" y="T1"/>
                </a:cxn>
                <a:cxn ang="0">
                  <a:pos x="T2" y="T3"/>
                </a:cxn>
                <a:cxn ang="0">
                  <a:pos x="T4" y="T5"/>
                </a:cxn>
                <a:cxn ang="0">
                  <a:pos x="T6" y="T7"/>
                </a:cxn>
                <a:cxn ang="0">
                  <a:pos x="T8" y="T9"/>
                </a:cxn>
              </a:cxnLst>
              <a:rect l="0" t="0" r="r" b="b"/>
              <a:pathLst>
                <a:path w="164" h="13">
                  <a:moveTo>
                    <a:pt x="4" y="13"/>
                  </a:moveTo>
                  <a:cubicBezTo>
                    <a:pt x="57" y="8"/>
                    <a:pt x="109" y="6"/>
                    <a:pt x="161" y="10"/>
                  </a:cubicBezTo>
                  <a:cubicBezTo>
                    <a:pt x="163" y="10"/>
                    <a:pt x="164" y="7"/>
                    <a:pt x="162" y="7"/>
                  </a:cubicBezTo>
                  <a:cubicBezTo>
                    <a:pt x="109" y="1"/>
                    <a:pt x="56" y="0"/>
                    <a:pt x="4" y="8"/>
                  </a:cubicBezTo>
                  <a:cubicBezTo>
                    <a:pt x="0" y="8"/>
                    <a:pt x="0" y="13"/>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grpSp>
      <p:grpSp>
        <p:nvGrpSpPr>
          <p:cNvPr id="48" name="Group 189"/>
          <p:cNvGrpSpPr>
            <a:grpSpLocks noChangeAspect="1"/>
          </p:cNvGrpSpPr>
          <p:nvPr/>
        </p:nvGrpSpPr>
        <p:grpSpPr bwMode="auto">
          <a:xfrm rot="1607822">
            <a:off x="7977968" y="6045924"/>
            <a:ext cx="477637" cy="551396"/>
            <a:chOff x="387" y="1666"/>
            <a:chExt cx="531" cy="613"/>
          </a:xfrm>
          <a:solidFill>
            <a:srgbClr val="FFFFFF"/>
          </a:solidFill>
        </p:grpSpPr>
        <p:sp>
          <p:nvSpPr>
            <p:cNvPr id="49" name="Freeform 191"/>
            <p:cNvSpPr>
              <a:spLocks noEditPoints="1"/>
            </p:cNvSpPr>
            <p:nvPr/>
          </p:nvSpPr>
          <p:spPr bwMode="auto">
            <a:xfrm>
              <a:off x="387" y="1666"/>
              <a:ext cx="531" cy="613"/>
            </a:xfrm>
            <a:custGeom>
              <a:avLst/>
              <a:gdLst>
                <a:gd name="T0" fmla="*/ 27 w 251"/>
                <a:gd name="T1" fmla="*/ 274 h 290"/>
                <a:gd name="T2" fmla="*/ 34 w 251"/>
                <a:gd name="T3" fmla="*/ 269 h 290"/>
                <a:gd name="T4" fmla="*/ 16 w 251"/>
                <a:gd name="T5" fmla="*/ 137 h 290"/>
                <a:gd name="T6" fmla="*/ 20 w 251"/>
                <a:gd name="T7" fmla="*/ 166 h 290"/>
                <a:gd name="T8" fmla="*/ 35 w 251"/>
                <a:gd name="T9" fmla="*/ 199 h 290"/>
                <a:gd name="T10" fmla="*/ 40 w 251"/>
                <a:gd name="T11" fmla="*/ 221 h 290"/>
                <a:gd name="T12" fmla="*/ 57 w 251"/>
                <a:gd name="T13" fmla="*/ 229 h 290"/>
                <a:gd name="T14" fmla="*/ 211 w 251"/>
                <a:gd name="T15" fmla="*/ 215 h 290"/>
                <a:gd name="T16" fmla="*/ 230 w 251"/>
                <a:gd name="T17" fmla="*/ 270 h 290"/>
                <a:gd name="T18" fmla="*/ 171 w 251"/>
                <a:gd name="T19" fmla="*/ 242 h 290"/>
                <a:gd name="T20" fmla="*/ 116 w 251"/>
                <a:gd name="T21" fmla="*/ 247 h 290"/>
                <a:gd name="T22" fmla="*/ 59 w 251"/>
                <a:gd name="T23" fmla="*/ 283 h 290"/>
                <a:gd name="T24" fmla="*/ 78 w 251"/>
                <a:gd name="T25" fmla="*/ 283 h 290"/>
                <a:gd name="T26" fmla="*/ 115 w 251"/>
                <a:gd name="T27" fmla="*/ 255 h 290"/>
                <a:gd name="T28" fmla="*/ 156 w 251"/>
                <a:gd name="T29" fmla="*/ 277 h 290"/>
                <a:gd name="T30" fmla="*/ 175 w 251"/>
                <a:gd name="T31" fmla="*/ 253 h 290"/>
                <a:gd name="T32" fmla="*/ 205 w 251"/>
                <a:gd name="T33" fmla="*/ 277 h 290"/>
                <a:gd name="T34" fmla="*/ 222 w 251"/>
                <a:gd name="T35" fmla="*/ 275 h 290"/>
                <a:gd name="T36" fmla="*/ 241 w 251"/>
                <a:gd name="T37" fmla="*/ 64 h 290"/>
                <a:gd name="T38" fmla="*/ 4 w 251"/>
                <a:gd name="T39" fmla="*/ 11 h 290"/>
                <a:gd name="T40" fmla="*/ 85 w 251"/>
                <a:gd name="T41" fmla="*/ 115 h 290"/>
                <a:gd name="T42" fmla="*/ 180 w 251"/>
                <a:gd name="T43" fmla="*/ 112 h 290"/>
                <a:gd name="T44" fmla="*/ 132 w 251"/>
                <a:gd name="T45" fmla="*/ 158 h 290"/>
                <a:gd name="T46" fmla="*/ 93 w 251"/>
                <a:gd name="T47" fmla="*/ 121 h 290"/>
                <a:gd name="T48" fmla="*/ 135 w 251"/>
                <a:gd name="T49" fmla="*/ 119 h 290"/>
                <a:gd name="T50" fmla="*/ 135 w 251"/>
                <a:gd name="T51" fmla="*/ 119 h 290"/>
                <a:gd name="T52" fmla="*/ 134 w 251"/>
                <a:gd name="T53" fmla="*/ 194 h 290"/>
                <a:gd name="T54" fmla="*/ 139 w 251"/>
                <a:gd name="T55" fmla="*/ 162 h 290"/>
                <a:gd name="T56" fmla="*/ 139 w 251"/>
                <a:gd name="T57" fmla="*/ 162 h 290"/>
                <a:gd name="T58" fmla="*/ 183 w 251"/>
                <a:gd name="T59" fmla="*/ 189 h 290"/>
                <a:gd name="T60" fmla="*/ 210 w 251"/>
                <a:gd name="T61" fmla="*/ 116 h 290"/>
                <a:gd name="T62" fmla="*/ 175 w 251"/>
                <a:gd name="T63" fmla="*/ 112 h 290"/>
                <a:gd name="T64" fmla="*/ 175 w 251"/>
                <a:gd name="T65" fmla="*/ 112 h 290"/>
                <a:gd name="T66" fmla="*/ 125 w 251"/>
                <a:gd name="T67" fmla="*/ 81 h 290"/>
                <a:gd name="T68" fmla="*/ 88 w 251"/>
                <a:gd name="T69" fmla="*/ 143 h 290"/>
                <a:gd name="T70" fmla="*/ 55 w 251"/>
                <a:gd name="T71" fmla="*/ 170 h 290"/>
                <a:gd name="T72" fmla="*/ 55 w 251"/>
                <a:gd name="T73" fmla="*/ 170 h 290"/>
                <a:gd name="T74" fmla="*/ 91 w 251"/>
                <a:gd name="T75" fmla="*/ 222 h 290"/>
                <a:gd name="T76" fmla="*/ 95 w 251"/>
                <a:gd name="T77" fmla="*/ 203 h 290"/>
                <a:gd name="T78" fmla="*/ 131 w 251"/>
                <a:gd name="T79" fmla="*/ 222 h 290"/>
                <a:gd name="T80" fmla="*/ 179 w 251"/>
                <a:gd name="T81" fmla="*/ 194 h 290"/>
                <a:gd name="T82" fmla="*/ 208 w 251"/>
                <a:gd name="T83" fmla="*/ 215 h 290"/>
                <a:gd name="T84" fmla="*/ 209 w 251"/>
                <a:gd name="T85" fmla="*/ 188 h 290"/>
                <a:gd name="T86" fmla="*/ 215 w 251"/>
                <a:gd name="T87" fmla="*/ 153 h 290"/>
                <a:gd name="T88" fmla="*/ 215 w 251"/>
                <a:gd name="T89" fmla="*/ 141 h 290"/>
                <a:gd name="T90" fmla="*/ 118 w 251"/>
                <a:gd name="T91" fmla="*/ 13 h 290"/>
                <a:gd name="T92" fmla="*/ 230 w 251"/>
                <a:gd name="T93" fmla="*/ 41 h 290"/>
                <a:gd name="T94" fmla="*/ 214 w 251"/>
                <a:gd name="T95" fmla="*/ 64 h 290"/>
                <a:gd name="T96" fmla="*/ 173 w 251"/>
                <a:gd name="T97" fmla="*/ 51 h 290"/>
                <a:gd name="T98" fmla="*/ 131 w 251"/>
                <a:gd name="T99" fmla="*/ 75 h 290"/>
                <a:gd name="T100" fmla="*/ 124 w 251"/>
                <a:gd name="T101" fmla="*/ 61 h 290"/>
                <a:gd name="T102" fmla="*/ 81 w 251"/>
                <a:gd name="T103" fmla="*/ 60 h 290"/>
                <a:gd name="T104" fmla="*/ 45 w 251"/>
                <a:gd name="T105" fmla="*/ 60 h 290"/>
                <a:gd name="T106" fmla="*/ 45 w 251"/>
                <a:gd name="T107" fmla="*/ 87 h 290"/>
                <a:gd name="T108" fmla="*/ 118 w 251"/>
                <a:gd name="T109" fmla="*/ 1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290">
                  <a:moveTo>
                    <a:pt x="0" y="15"/>
                  </a:moveTo>
                  <a:cubicBezTo>
                    <a:pt x="3" y="69"/>
                    <a:pt x="5" y="123"/>
                    <a:pt x="8" y="176"/>
                  </a:cubicBezTo>
                  <a:cubicBezTo>
                    <a:pt x="10" y="202"/>
                    <a:pt x="9" y="229"/>
                    <a:pt x="13" y="254"/>
                  </a:cubicBezTo>
                  <a:cubicBezTo>
                    <a:pt x="15" y="264"/>
                    <a:pt x="18" y="272"/>
                    <a:pt x="27" y="274"/>
                  </a:cubicBezTo>
                  <a:cubicBezTo>
                    <a:pt x="32" y="285"/>
                    <a:pt x="49" y="290"/>
                    <a:pt x="59" y="286"/>
                  </a:cubicBezTo>
                  <a:cubicBezTo>
                    <a:pt x="60" y="285"/>
                    <a:pt x="60" y="282"/>
                    <a:pt x="58" y="282"/>
                  </a:cubicBezTo>
                  <a:cubicBezTo>
                    <a:pt x="53" y="281"/>
                    <a:pt x="48" y="281"/>
                    <a:pt x="43" y="278"/>
                  </a:cubicBezTo>
                  <a:cubicBezTo>
                    <a:pt x="39" y="276"/>
                    <a:pt x="37" y="272"/>
                    <a:pt x="34" y="269"/>
                  </a:cubicBezTo>
                  <a:cubicBezTo>
                    <a:pt x="34" y="268"/>
                    <a:pt x="33" y="267"/>
                    <a:pt x="32" y="267"/>
                  </a:cubicBezTo>
                  <a:cubicBezTo>
                    <a:pt x="31" y="266"/>
                    <a:pt x="31" y="266"/>
                    <a:pt x="30" y="266"/>
                  </a:cubicBezTo>
                  <a:cubicBezTo>
                    <a:pt x="16" y="260"/>
                    <a:pt x="19" y="206"/>
                    <a:pt x="18" y="196"/>
                  </a:cubicBezTo>
                  <a:cubicBezTo>
                    <a:pt x="18" y="176"/>
                    <a:pt x="17" y="156"/>
                    <a:pt x="16" y="137"/>
                  </a:cubicBezTo>
                  <a:cubicBezTo>
                    <a:pt x="15" y="132"/>
                    <a:pt x="15" y="127"/>
                    <a:pt x="15" y="122"/>
                  </a:cubicBezTo>
                  <a:cubicBezTo>
                    <a:pt x="25" y="122"/>
                    <a:pt x="36" y="122"/>
                    <a:pt x="46" y="122"/>
                  </a:cubicBezTo>
                  <a:cubicBezTo>
                    <a:pt x="47" y="136"/>
                    <a:pt x="48" y="150"/>
                    <a:pt x="49" y="163"/>
                  </a:cubicBezTo>
                  <a:cubicBezTo>
                    <a:pt x="39" y="164"/>
                    <a:pt x="29" y="165"/>
                    <a:pt x="20" y="166"/>
                  </a:cubicBezTo>
                  <a:cubicBezTo>
                    <a:pt x="17" y="167"/>
                    <a:pt x="17" y="170"/>
                    <a:pt x="20" y="170"/>
                  </a:cubicBezTo>
                  <a:cubicBezTo>
                    <a:pt x="29" y="171"/>
                    <a:pt x="39" y="170"/>
                    <a:pt x="49" y="170"/>
                  </a:cubicBezTo>
                  <a:cubicBezTo>
                    <a:pt x="50" y="179"/>
                    <a:pt x="50" y="189"/>
                    <a:pt x="51" y="198"/>
                  </a:cubicBezTo>
                  <a:cubicBezTo>
                    <a:pt x="46" y="198"/>
                    <a:pt x="40" y="198"/>
                    <a:pt x="35" y="199"/>
                  </a:cubicBezTo>
                  <a:cubicBezTo>
                    <a:pt x="32" y="199"/>
                    <a:pt x="33" y="202"/>
                    <a:pt x="35" y="203"/>
                  </a:cubicBezTo>
                  <a:cubicBezTo>
                    <a:pt x="40" y="203"/>
                    <a:pt x="46" y="203"/>
                    <a:pt x="51" y="204"/>
                  </a:cubicBezTo>
                  <a:cubicBezTo>
                    <a:pt x="52" y="209"/>
                    <a:pt x="52" y="215"/>
                    <a:pt x="52" y="221"/>
                  </a:cubicBezTo>
                  <a:cubicBezTo>
                    <a:pt x="48" y="221"/>
                    <a:pt x="44" y="221"/>
                    <a:pt x="40" y="221"/>
                  </a:cubicBezTo>
                  <a:cubicBezTo>
                    <a:pt x="37" y="221"/>
                    <a:pt x="37" y="225"/>
                    <a:pt x="40" y="225"/>
                  </a:cubicBezTo>
                  <a:cubicBezTo>
                    <a:pt x="44" y="226"/>
                    <a:pt x="48" y="226"/>
                    <a:pt x="53" y="227"/>
                  </a:cubicBezTo>
                  <a:cubicBezTo>
                    <a:pt x="53" y="228"/>
                    <a:pt x="53" y="228"/>
                    <a:pt x="53" y="229"/>
                  </a:cubicBezTo>
                  <a:cubicBezTo>
                    <a:pt x="53" y="231"/>
                    <a:pt x="57" y="231"/>
                    <a:pt x="57" y="229"/>
                  </a:cubicBezTo>
                  <a:cubicBezTo>
                    <a:pt x="57" y="228"/>
                    <a:pt x="57" y="228"/>
                    <a:pt x="57" y="227"/>
                  </a:cubicBezTo>
                  <a:cubicBezTo>
                    <a:pt x="111" y="233"/>
                    <a:pt x="170" y="227"/>
                    <a:pt x="222" y="217"/>
                  </a:cubicBezTo>
                  <a:cubicBezTo>
                    <a:pt x="224" y="216"/>
                    <a:pt x="224" y="213"/>
                    <a:pt x="222" y="213"/>
                  </a:cubicBezTo>
                  <a:cubicBezTo>
                    <a:pt x="218" y="214"/>
                    <a:pt x="215" y="214"/>
                    <a:pt x="211" y="215"/>
                  </a:cubicBezTo>
                  <a:cubicBezTo>
                    <a:pt x="212" y="206"/>
                    <a:pt x="212" y="197"/>
                    <a:pt x="213" y="188"/>
                  </a:cubicBezTo>
                  <a:cubicBezTo>
                    <a:pt x="221" y="186"/>
                    <a:pt x="229" y="184"/>
                    <a:pt x="237" y="183"/>
                  </a:cubicBezTo>
                  <a:cubicBezTo>
                    <a:pt x="239" y="212"/>
                    <a:pt x="240" y="241"/>
                    <a:pt x="242" y="270"/>
                  </a:cubicBezTo>
                  <a:cubicBezTo>
                    <a:pt x="238" y="271"/>
                    <a:pt x="234" y="271"/>
                    <a:pt x="230" y="270"/>
                  </a:cubicBezTo>
                  <a:cubicBezTo>
                    <a:pt x="236" y="257"/>
                    <a:pt x="227" y="240"/>
                    <a:pt x="211" y="242"/>
                  </a:cubicBezTo>
                  <a:cubicBezTo>
                    <a:pt x="196" y="244"/>
                    <a:pt x="189" y="263"/>
                    <a:pt x="199" y="273"/>
                  </a:cubicBezTo>
                  <a:cubicBezTo>
                    <a:pt x="194" y="272"/>
                    <a:pt x="190" y="272"/>
                    <a:pt x="185" y="271"/>
                  </a:cubicBezTo>
                  <a:cubicBezTo>
                    <a:pt x="192" y="261"/>
                    <a:pt x="185" y="244"/>
                    <a:pt x="171" y="242"/>
                  </a:cubicBezTo>
                  <a:cubicBezTo>
                    <a:pt x="161" y="241"/>
                    <a:pt x="149" y="247"/>
                    <a:pt x="145" y="256"/>
                  </a:cubicBezTo>
                  <a:cubicBezTo>
                    <a:pt x="143" y="262"/>
                    <a:pt x="144" y="268"/>
                    <a:pt x="147" y="272"/>
                  </a:cubicBezTo>
                  <a:cubicBezTo>
                    <a:pt x="144" y="271"/>
                    <a:pt x="141" y="271"/>
                    <a:pt x="137" y="271"/>
                  </a:cubicBezTo>
                  <a:cubicBezTo>
                    <a:pt x="140" y="259"/>
                    <a:pt x="130" y="244"/>
                    <a:pt x="116" y="247"/>
                  </a:cubicBezTo>
                  <a:cubicBezTo>
                    <a:pt x="102" y="249"/>
                    <a:pt x="94" y="266"/>
                    <a:pt x="101" y="277"/>
                  </a:cubicBezTo>
                  <a:cubicBezTo>
                    <a:pt x="96" y="277"/>
                    <a:pt x="91" y="276"/>
                    <a:pt x="86" y="276"/>
                  </a:cubicBezTo>
                  <a:cubicBezTo>
                    <a:pt x="93" y="264"/>
                    <a:pt x="87" y="247"/>
                    <a:pt x="71" y="246"/>
                  </a:cubicBezTo>
                  <a:cubicBezTo>
                    <a:pt x="50" y="245"/>
                    <a:pt x="43" y="271"/>
                    <a:pt x="59" y="283"/>
                  </a:cubicBezTo>
                  <a:cubicBezTo>
                    <a:pt x="63" y="285"/>
                    <a:pt x="67" y="279"/>
                    <a:pt x="64" y="276"/>
                  </a:cubicBezTo>
                  <a:cubicBezTo>
                    <a:pt x="55" y="269"/>
                    <a:pt x="57" y="254"/>
                    <a:pt x="71" y="255"/>
                  </a:cubicBezTo>
                  <a:cubicBezTo>
                    <a:pt x="82" y="255"/>
                    <a:pt x="84" y="269"/>
                    <a:pt x="76" y="276"/>
                  </a:cubicBezTo>
                  <a:cubicBezTo>
                    <a:pt x="73" y="278"/>
                    <a:pt x="74" y="283"/>
                    <a:pt x="78" y="283"/>
                  </a:cubicBezTo>
                  <a:cubicBezTo>
                    <a:pt x="86" y="283"/>
                    <a:pt x="95" y="283"/>
                    <a:pt x="103" y="283"/>
                  </a:cubicBezTo>
                  <a:cubicBezTo>
                    <a:pt x="105" y="282"/>
                    <a:pt x="105" y="282"/>
                    <a:pt x="106" y="281"/>
                  </a:cubicBezTo>
                  <a:cubicBezTo>
                    <a:pt x="108" y="281"/>
                    <a:pt x="110" y="278"/>
                    <a:pt x="109" y="275"/>
                  </a:cubicBezTo>
                  <a:cubicBezTo>
                    <a:pt x="105" y="268"/>
                    <a:pt x="107" y="257"/>
                    <a:pt x="115" y="255"/>
                  </a:cubicBezTo>
                  <a:cubicBezTo>
                    <a:pt x="127" y="252"/>
                    <a:pt x="133" y="267"/>
                    <a:pt x="128" y="275"/>
                  </a:cubicBezTo>
                  <a:cubicBezTo>
                    <a:pt x="126" y="277"/>
                    <a:pt x="129" y="282"/>
                    <a:pt x="132" y="280"/>
                  </a:cubicBezTo>
                  <a:cubicBezTo>
                    <a:pt x="139" y="277"/>
                    <a:pt x="146" y="277"/>
                    <a:pt x="153" y="279"/>
                  </a:cubicBezTo>
                  <a:cubicBezTo>
                    <a:pt x="155" y="280"/>
                    <a:pt x="156" y="278"/>
                    <a:pt x="156" y="277"/>
                  </a:cubicBezTo>
                  <a:cubicBezTo>
                    <a:pt x="159" y="276"/>
                    <a:pt x="159" y="272"/>
                    <a:pt x="157" y="270"/>
                  </a:cubicBezTo>
                  <a:cubicBezTo>
                    <a:pt x="157" y="265"/>
                    <a:pt x="158" y="259"/>
                    <a:pt x="158" y="253"/>
                  </a:cubicBezTo>
                  <a:cubicBezTo>
                    <a:pt x="160" y="253"/>
                    <a:pt x="161" y="252"/>
                    <a:pt x="163" y="251"/>
                  </a:cubicBezTo>
                  <a:cubicBezTo>
                    <a:pt x="167" y="250"/>
                    <a:pt x="172" y="250"/>
                    <a:pt x="175" y="253"/>
                  </a:cubicBezTo>
                  <a:cubicBezTo>
                    <a:pt x="181" y="258"/>
                    <a:pt x="182" y="266"/>
                    <a:pt x="174" y="270"/>
                  </a:cubicBezTo>
                  <a:cubicBezTo>
                    <a:pt x="170" y="272"/>
                    <a:pt x="173" y="277"/>
                    <a:pt x="176" y="277"/>
                  </a:cubicBezTo>
                  <a:cubicBezTo>
                    <a:pt x="185" y="278"/>
                    <a:pt x="194" y="279"/>
                    <a:pt x="203" y="279"/>
                  </a:cubicBezTo>
                  <a:cubicBezTo>
                    <a:pt x="204" y="279"/>
                    <a:pt x="205" y="278"/>
                    <a:pt x="205" y="277"/>
                  </a:cubicBezTo>
                  <a:cubicBezTo>
                    <a:pt x="207" y="276"/>
                    <a:pt x="208" y="273"/>
                    <a:pt x="207" y="271"/>
                  </a:cubicBezTo>
                  <a:cubicBezTo>
                    <a:pt x="201" y="264"/>
                    <a:pt x="200" y="250"/>
                    <a:pt x="212" y="249"/>
                  </a:cubicBezTo>
                  <a:cubicBezTo>
                    <a:pt x="224" y="248"/>
                    <a:pt x="228" y="262"/>
                    <a:pt x="221" y="269"/>
                  </a:cubicBezTo>
                  <a:cubicBezTo>
                    <a:pt x="220" y="271"/>
                    <a:pt x="219" y="274"/>
                    <a:pt x="222" y="275"/>
                  </a:cubicBezTo>
                  <a:cubicBezTo>
                    <a:pt x="231" y="279"/>
                    <a:pt x="244" y="279"/>
                    <a:pt x="250" y="270"/>
                  </a:cubicBezTo>
                  <a:cubicBezTo>
                    <a:pt x="251" y="269"/>
                    <a:pt x="249" y="268"/>
                    <a:pt x="248" y="268"/>
                  </a:cubicBezTo>
                  <a:cubicBezTo>
                    <a:pt x="249" y="223"/>
                    <a:pt x="247" y="177"/>
                    <a:pt x="245" y="132"/>
                  </a:cubicBezTo>
                  <a:cubicBezTo>
                    <a:pt x="244" y="109"/>
                    <a:pt x="242" y="87"/>
                    <a:pt x="241" y="64"/>
                  </a:cubicBezTo>
                  <a:cubicBezTo>
                    <a:pt x="240" y="49"/>
                    <a:pt x="242" y="29"/>
                    <a:pt x="235" y="15"/>
                  </a:cubicBezTo>
                  <a:cubicBezTo>
                    <a:pt x="230" y="5"/>
                    <a:pt x="222" y="2"/>
                    <a:pt x="212" y="2"/>
                  </a:cubicBezTo>
                  <a:cubicBezTo>
                    <a:pt x="190" y="0"/>
                    <a:pt x="167" y="2"/>
                    <a:pt x="145" y="2"/>
                  </a:cubicBezTo>
                  <a:cubicBezTo>
                    <a:pt x="98" y="3"/>
                    <a:pt x="51" y="6"/>
                    <a:pt x="4" y="11"/>
                  </a:cubicBezTo>
                  <a:cubicBezTo>
                    <a:pt x="2" y="11"/>
                    <a:pt x="0" y="13"/>
                    <a:pt x="0" y="15"/>
                  </a:cubicBezTo>
                  <a:close/>
                  <a:moveTo>
                    <a:pt x="52" y="86"/>
                  </a:moveTo>
                  <a:cubicBezTo>
                    <a:pt x="62" y="86"/>
                    <a:pt x="72" y="85"/>
                    <a:pt x="82" y="84"/>
                  </a:cubicBezTo>
                  <a:cubicBezTo>
                    <a:pt x="83" y="94"/>
                    <a:pt x="84" y="104"/>
                    <a:pt x="85" y="115"/>
                  </a:cubicBezTo>
                  <a:cubicBezTo>
                    <a:pt x="75" y="115"/>
                    <a:pt x="64" y="115"/>
                    <a:pt x="54" y="115"/>
                  </a:cubicBezTo>
                  <a:cubicBezTo>
                    <a:pt x="54" y="106"/>
                    <a:pt x="53" y="96"/>
                    <a:pt x="52" y="86"/>
                  </a:cubicBezTo>
                  <a:close/>
                  <a:moveTo>
                    <a:pt x="210" y="113"/>
                  </a:moveTo>
                  <a:cubicBezTo>
                    <a:pt x="200" y="112"/>
                    <a:pt x="190" y="112"/>
                    <a:pt x="180" y="112"/>
                  </a:cubicBezTo>
                  <a:cubicBezTo>
                    <a:pt x="180" y="101"/>
                    <a:pt x="180" y="89"/>
                    <a:pt x="179" y="78"/>
                  </a:cubicBezTo>
                  <a:cubicBezTo>
                    <a:pt x="190" y="77"/>
                    <a:pt x="201" y="77"/>
                    <a:pt x="212" y="76"/>
                  </a:cubicBezTo>
                  <a:cubicBezTo>
                    <a:pt x="211" y="88"/>
                    <a:pt x="210" y="100"/>
                    <a:pt x="210" y="113"/>
                  </a:cubicBezTo>
                  <a:close/>
                  <a:moveTo>
                    <a:pt x="132" y="158"/>
                  </a:moveTo>
                  <a:cubicBezTo>
                    <a:pt x="130" y="158"/>
                    <a:pt x="127" y="158"/>
                    <a:pt x="124" y="159"/>
                  </a:cubicBezTo>
                  <a:cubicBezTo>
                    <a:pt x="115" y="159"/>
                    <a:pt x="105" y="160"/>
                    <a:pt x="95" y="160"/>
                  </a:cubicBezTo>
                  <a:cubicBezTo>
                    <a:pt x="94" y="153"/>
                    <a:pt x="94" y="146"/>
                    <a:pt x="94" y="139"/>
                  </a:cubicBezTo>
                  <a:cubicBezTo>
                    <a:pt x="93" y="133"/>
                    <a:pt x="93" y="127"/>
                    <a:pt x="93" y="121"/>
                  </a:cubicBezTo>
                  <a:cubicBezTo>
                    <a:pt x="104" y="120"/>
                    <a:pt x="116" y="120"/>
                    <a:pt x="127" y="119"/>
                  </a:cubicBezTo>
                  <a:cubicBezTo>
                    <a:pt x="128" y="119"/>
                    <a:pt x="128" y="119"/>
                    <a:pt x="129" y="119"/>
                  </a:cubicBezTo>
                  <a:cubicBezTo>
                    <a:pt x="130" y="132"/>
                    <a:pt x="131" y="145"/>
                    <a:pt x="132" y="158"/>
                  </a:cubicBezTo>
                  <a:close/>
                  <a:moveTo>
                    <a:pt x="135" y="119"/>
                  </a:moveTo>
                  <a:cubicBezTo>
                    <a:pt x="149" y="118"/>
                    <a:pt x="162" y="118"/>
                    <a:pt x="176" y="117"/>
                  </a:cubicBezTo>
                  <a:cubicBezTo>
                    <a:pt x="176" y="129"/>
                    <a:pt x="176" y="141"/>
                    <a:pt x="177" y="154"/>
                  </a:cubicBezTo>
                  <a:cubicBezTo>
                    <a:pt x="164" y="155"/>
                    <a:pt x="151" y="156"/>
                    <a:pt x="138" y="157"/>
                  </a:cubicBezTo>
                  <a:cubicBezTo>
                    <a:pt x="137" y="144"/>
                    <a:pt x="136" y="132"/>
                    <a:pt x="135" y="119"/>
                  </a:cubicBezTo>
                  <a:close/>
                  <a:moveTo>
                    <a:pt x="128" y="163"/>
                  </a:moveTo>
                  <a:cubicBezTo>
                    <a:pt x="130" y="163"/>
                    <a:pt x="131" y="163"/>
                    <a:pt x="133" y="163"/>
                  </a:cubicBezTo>
                  <a:cubicBezTo>
                    <a:pt x="134" y="173"/>
                    <a:pt x="135" y="184"/>
                    <a:pt x="136" y="194"/>
                  </a:cubicBezTo>
                  <a:cubicBezTo>
                    <a:pt x="136" y="194"/>
                    <a:pt x="135" y="194"/>
                    <a:pt x="134" y="194"/>
                  </a:cubicBezTo>
                  <a:cubicBezTo>
                    <a:pt x="121" y="195"/>
                    <a:pt x="108" y="196"/>
                    <a:pt x="95" y="196"/>
                  </a:cubicBezTo>
                  <a:cubicBezTo>
                    <a:pt x="95" y="186"/>
                    <a:pt x="95" y="177"/>
                    <a:pt x="95" y="167"/>
                  </a:cubicBezTo>
                  <a:cubicBezTo>
                    <a:pt x="106" y="166"/>
                    <a:pt x="117" y="164"/>
                    <a:pt x="128" y="163"/>
                  </a:cubicBezTo>
                  <a:close/>
                  <a:moveTo>
                    <a:pt x="139" y="162"/>
                  </a:moveTo>
                  <a:cubicBezTo>
                    <a:pt x="151" y="161"/>
                    <a:pt x="164" y="160"/>
                    <a:pt x="177" y="158"/>
                  </a:cubicBezTo>
                  <a:cubicBezTo>
                    <a:pt x="178" y="168"/>
                    <a:pt x="178" y="179"/>
                    <a:pt x="179" y="189"/>
                  </a:cubicBezTo>
                  <a:cubicBezTo>
                    <a:pt x="166" y="191"/>
                    <a:pt x="153" y="192"/>
                    <a:pt x="141" y="193"/>
                  </a:cubicBezTo>
                  <a:cubicBezTo>
                    <a:pt x="140" y="183"/>
                    <a:pt x="139" y="173"/>
                    <a:pt x="139" y="162"/>
                  </a:cubicBezTo>
                  <a:close/>
                  <a:moveTo>
                    <a:pt x="182" y="158"/>
                  </a:moveTo>
                  <a:cubicBezTo>
                    <a:pt x="191" y="156"/>
                    <a:pt x="200" y="155"/>
                    <a:pt x="210" y="154"/>
                  </a:cubicBezTo>
                  <a:cubicBezTo>
                    <a:pt x="209" y="164"/>
                    <a:pt x="209" y="175"/>
                    <a:pt x="209" y="185"/>
                  </a:cubicBezTo>
                  <a:cubicBezTo>
                    <a:pt x="200" y="186"/>
                    <a:pt x="192" y="188"/>
                    <a:pt x="183" y="189"/>
                  </a:cubicBezTo>
                  <a:cubicBezTo>
                    <a:pt x="183" y="178"/>
                    <a:pt x="182" y="168"/>
                    <a:pt x="182" y="158"/>
                  </a:cubicBezTo>
                  <a:close/>
                  <a:moveTo>
                    <a:pt x="182" y="153"/>
                  </a:moveTo>
                  <a:cubicBezTo>
                    <a:pt x="182" y="141"/>
                    <a:pt x="181" y="129"/>
                    <a:pt x="181" y="117"/>
                  </a:cubicBezTo>
                  <a:cubicBezTo>
                    <a:pt x="191" y="116"/>
                    <a:pt x="200" y="116"/>
                    <a:pt x="210" y="116"/>
                  </a:cubicBezTo>
                  <a:cubicBezTo>
                    <a:pt x="210" y="123"/>
                    <a:pt x="210" y="130"/>
                    <a:pt x="210" y="137"/>
                  </a:cubicBezTo>
                  <a:cubicBezTo>
                    <a:pt x="210" y="141"/>
                    <a:pt x="210" y="146"/>
                    <a:pt x="210" y="150"/>
                  </a:cubicBezTo>
                  <a:cubicBezTo>
                    <a:pt x="200" y="151"/>
                    <a:pt x="191" y="152"/>
                    <a:pt x="182" y="153"/>
                  </a:cubicBezTo>
                  <a:close/>
                  <a:moveTo>
                    <a:pt x="175" y="112"/>
                  </a:moveTo>
                  <a:cubicBezTo>
                    <a:pt x="162" y="113"/>
                    <a:pt x="148" y="113"/>
                    <a:pt x="135" y="114"/>
                  </a:cubicBezTo>
                  <a:cubicBezTo>
                    <a:pt x="134" y="103"/>
                    <a:pt x="133" y="92"/>
                    <a:pt x="132" y="81"/>
                  </a:cubicBezTo>
                  <a:cubicBezTo>
                    <a:pt x="146" y="80"/>
                    <a:pt x="160" y="79"/>
                    <a:pt x="174" y="78"/>
                  </a:cubicBezTo>
                  <a:cubicBezTo>
                    <a:pt x="175" y="90"/>
                    <a:pt x="175" y="101"/>
                    <a:pt x="175" y="112"/>
                  </a:cubicBezTo>
                  <a:close/>
                  <a:moveTo>
                    <a:pt x="128" y="114"/>
                  </a:moveTo>
                  <a:cubicBezTo>
                    <a:pt x="116" y="114"/>
                    <a:pt x="104" y="114"/>
                    <a:pt x="92" y="114"/>
                  </a:cubicBezTo>
                  <a:cubicBezTo>
                    <a:pt x="92" y="104"/>
                    <a:pt x="91" y="94"/>
                    <a:pt x="90" y="84"/>
                  </a:cubicBezTo>
                  <a:cubicBezTo>
                    <a:pt x="102" y="83"/>
                    <a:pt x="114" y="82"/>
                    <a:pt x="125" y="81"/>
                  </a:cubicBezTo>
                  <a:cubicBezTo>
                    <a:pt x="126" y="92"/>
                    <a:pt x="127" y="103"/>
                    <a:pt x="128" y="114"/>
                  </a:cubicBezTo>
                  <a:close/>
                  <a:moveTo>
                    <a:pt x="54" y="122"/>
                  </a:moveTo>
                  <a:cubicBezTo>
                    <a:pt x="65" y="122"/>
                    <a:pt x="75" y="121"/>
                    <a:pt x="86" y="121"/>
                  </a:cubicBezTo>
                  <a:cubicBezTo>
                    <a:pt x="87" y="128"/>
                    <a:pt x="88" y="135"/>
                    <a:pt x="88" y="143"/>
                  </a:cubicBezTo>
                  <a:cubicBezTo>
                    <a:pt x="89" y="149"/>
                    <a:pt x="89" y="155"/>
                    <a:pt x="89" y="161"/>
                  </a:cubicBezTo>
                  <a:cubicBezTo>
                    <a:pt x="78" y="161"/>
                    <a:pt x="66" y="162"/>
                    <a:pt x="55" y="163"/>
                  </a:cubicBezTo>
                  <a:cubicBezTo>
                    <a:pt x="55" y="149"/>
                    <a:pt x="55" y="136"/>
                    <a:pt x="54" y="122"/>
                  </a:cubicBezTo>
                  <a:close/>
                  <a:moveTo>
                    <a:pt x="55" y="170"/>
                  </a:moveTo>
                  <a:cubicBezTo>
                    <a:pt x="67" y="169"/>
                    <a:pt x="78" y="168"/>
                    <a:pt x="89" y="167"/>
                  </a:cubicBezTo>
                  <a:cubicBezTo>
                    <a:pt x="90" y="177"/>
                    <a:pt x="90" y="187"/>
                    <a:pt x="90" y="196"/>
                  </a:cubicBezTo>
                  <a:cubicBezTo>
                    <a:pt x="79" y="197"/>
                    <a:pt x="67" y="197"/>
                    <a:pt x="56" y="198"/>
                  </a:cubicBezTo>
                  <a:cubicBezTo>
                    <a:pt x="56" y="188"/>
                    <a:pt x="55" y="179"/>
                    <a:pt x="55" y="170"/>
                  </a:cubicBezTo>
                  <a:close/>
                  <a:moveTo>
                    <a:pt x="56" y="221"/>
                  </a:moveTo>
                  <a:cubicBezTo>
                    <a:pt x="56" y="215"/>
                    <a:pt x="56" y="209"/>
                    <a:pt x="56" y="204"/>
                  </a:cubicBezTo>
                  <a:cubicBezTo>
                    <a:pt x="67" y="204"/>
                    <a:pt x="79" y="204"/>
                    <a:pt x="91" y="203"/>
                  </a:cubicBezTo>
                  <a:cubicBezTo>
                    <a:pt x="91" y="210"/>
                    <a:pt x="91" y="216"/>
                    <a:pt x="91" y="222"/>
                  </a:cubicBezTo>
                  <a:cubicBezTo>
                    <a:pt x="80" y="222"/>
                    <a:pt x="68" y="221"/>
                    <a:pt x="56" y="221"/>
                  </a:cubicBezTo>
                  <a:close/>
                  <a:moveTo>
                    <a:pt x="131" y="222"/>
                  </a:moveTo>
                  <a:cubicBezTo>
                    <a:pt x="119" y="223"/>
                    <a:pt x="107" y="223"/>
                    <a:pt x="94" y="222"/>
                  </a:cubicBezTo>
                  <a:cubicBezTo>
                    <a:pt x="95" y="216"/>
                    <a:pt x="95" y="210"/>
                    <a:pt x="95" y="203"/>
                  </a:cubicBezTo>
                  <a:cubicBezTo>
                    <a:pt x="109" y="202"/>
                    <a:pt x="123" y="201"/>
                    <a:pt x="137" y="200"/>
                  </a:cubicBezTo>
                  <a:cubicBezTo>
                    <a:pt x="138" y="207"/>
                    <a:pt x="139" y="214"/>
                    <a:pt x="139" y="222"/>
                  </a:cubicBezTo>
                  <a:cubicBezTo>
                    <a:pt x="139" y="222"/>
                    <a:pt x="140" y="222"/>
                    <a:pt x="140" y="222"/>
                  </a:cubicBezTo>
                  <a:cubicBezTo>
                    <a:pt x="137" y="222"/>
                    <a:pt x="134" y="222"/>
                    <a:pt x="131" y="222"/>
                  </a:cubicBezTo>
                  <a:close/>
                  <a:moveTo>
                    <a:pt x="142" y="222"/>
                  </a:moveTo>
                  <a:cubicBezTo>
                    <a:pt x="142" y="222"/>
                    <a:pt x="142" y="222"/>
                    <a:pt x="142" y="222"/>
                  </a:cubicBezTo>
                  <a:cubicBezTo>
                    <a:pt x="142" y="214"/>
                    <a:pt x="142" y="207"/>
                    <a:pt x="141" y="199"/>
                  </a:cubicBezTo>
                  <a:cubicBezTo>
                    <a:pt x="154" y="198"/>
                    <a:pt x="166" y="196"/>
                    <a:pt x="179" y="194"/>
                  </a:cubicBezTo>
                  <a:cubicBezTo>
                    <a:pt x="179" y="202"/>
                    <a:pt x="180" y="209"/>
                    <a:pt x="180" y="217"/>
                  </a:cubicBezTo>
                  <a:cubicBezTo>
                    <a:pt x="180" y="218"/>
                    <a:pt x="180" y="218"/>
                    <a:pt x="181" y="219"/>
                  </a:cubicBezTo>
                  <a:cubicBezTo>
                    <a:pt x="168" y="220"/>
                    <a:pt x="155" y="221"/>
                    <a:pt x="142" y="222"/>
                  </a:cubicBezTo>
                  <a:close/>
                  <a:moveTo>
                    <a:pt x="208" y="215"/>
                  </a:moveTo>
                  <a:cubicBezTo>
                    <a:pt x="200" y="216"/>
                    <a:pt x="192" y="217"/>
                    <a:pt x="183" y="218"/>
                  </a:cubicBezTo>
                  <a:cubicBezTo>
                    <a:pt x="183" y="218"/>
                    <a:pt x="184" y="218"/>
                    <a:pt x="184" y="217"/>
                  </a:cubicBezTo>
                  <a:cubicBezTo>
                    <a:pt x="183" y="209"/>
                    <a:pt x="183" y="201"/>
                    <a:pt x="183" y="193"/>
                  </a:cubicBezTo>
                  <a:cubicBezTo>
                    <a:pt x="192" y="192"/>
                    <a:pt x="200" y="190"/>
                    <a:pt x="209" y="188"/>
                  </a:cubicBezTo>
                  <a:cubicBezTo>
                    <a:pt x="209" y="197"/>
                    <a:pt x="209" y="206"/>
                    <a:pt x="208" y="215"/>
                  </a:cubicBezTo>
                  <a:close/>
                  <a:moveTo>
                    <a:pt x="237" y="180"/>
                  </a:moveTo>
                  <a:cubicBezTo>
                    <a:pt x="229" y="182"/>
                    <a:pt x="221" y="183"/>
                    <a:pt x="213" y="184"/>
                  </a:cubicBezTo>
                  <a:cubicBezTo>
                    <a:pt x="214" y="174"/>
                    <a:pt x="214" y="164"/>
                    <a:pt x="215" y="153"/>
                  </a:cubicBezTo>
                  <a:cubicBezTo>
                    <a:pt x="220" y="152"/>
                    <a:pt x="224" y="152"/>
                    <a:pt x="229" y="151"/>
                  </a:cubicBezTo>
                  <a:cubicBezTo>
                    <a:pt x="231" y="151"/>
                    <a:pt x="230" y="148"/>
                    <a:pt x="229" y="148"/>
                  </a:cubicBezTo>
                  <a:cubicBezTo>
                    <a:pt x="224" y="149"/>
                    <a:pt x="220" y="149"/>
                    <a:pt x="215" y="150"/>
                  </a:cubicBezTo>
                  <a:cubicBezTo>
                    <a:pt x="215" y="147"/>
                    <a:pt x="215" y="144"/>
                    <a:pt x="215" y="141"/>
                  </a:cubicBezTo>
                  <a:cubicBezTo>
                    <a:pt x="216" y="133"/>
                    <a:pt x="216" y="125"/>
                    <a:pt x="217" y="117"/>
                  </a:cubicBezTo>
                  <a:cubicBezTo>
                    <a:pt x="223" y="117"/>
                    <a:pt x="229" y="117"/>
                    <a:pt x="234" y="118"/>
                  </a:cubicBezTo>
                  <a:cubicBezTo>
                    <a:pt x="236" y="139"/>
                    <a:pt x="236" y="160"/>
                    <a:pt x="237" y="180"/>
                  </a:cubicBezTo>
                  <a:close/>
                  <a:moveTo>
                    <a:pt x="118" y="13"/>
                  </a:moveTo>
                  <a:cubicBezTo>
                    <a:pt x="139" y="12"/>
                    <a:pt x="159" y="11"/>
                    <a:pt x="179" y="11"/>
                  </a:cubicBezTo>
                  <a:cubicBezTo>
                    <a:pt x="186" y="11"/>
                    <a:pt x="194" y="10"/>
                    <a:pt x="202" y="11"/>
                  </a:cubicBezTo>
                  <a:cubicBezTo>
                    <a:pt x="212" y="10"/>
                    <a:pt x="221" y="14"/>
                    <a:pt x="228" y="24"/>
                  </a:cubicBezTo>
                  <a:cubicBezTo>
                    <a:pt x="229" y="30"/>
                    <a:pt x="229" y="35"/>
                    <a:pt x="230" y="41"/>
                  </a:cubicBezTo>
                  <a:cubicBezTo>
                    <a:pt x="232" y="66"/>
                    <a:pt x="233" y="90"/>
                    <a:pt x="234" y="115"/>
                  </a:cubicBezTo>
                  <a:cubicBezTo>
                    <a:pt x="229" y="114"/>
                    <a:pt x="223" y="113"/>
                    <a:pt x="217" y="113"/>
                  </a:cubicBezTo>
                  <a:cubicBezTo>
                    <a:pt x="218" y="97"/>
                    <a:pt x="219" y="80"/>
                    <a:pt x="217" y="64"/>
                  </a:cubicBezTo>
                  <a:cubicBezTo>
                    <a:pt x="217" y="62"/>
                    <a:pt x="214" y="62"/>
                    <a:pt x="214" y="64"/>
                  </a:cubicBezTo>
                  <a:cubicBezTo>
                    <a:pt x="213" y="67"/>
                    <a:pt x="213" y="70"/>
                    <a:pt x="212" y="73"/>
                  </a:cubicBezTo>
                  <a:cubicBezTo>
                    <a:pt x="201" y="73"/>
                    <a:pt x="190" y="73"/>
                    <a:pt x="179" y="73"/>
                  </a:cubicBezTo>
                  <a:cubicBezTo>
                    <a:pt x="179" y="66"/>
                    <a:pt x="178" y="59"/>
                    <a:pt x="178" y="52"/>
                  </a:cubicBezTo>
                  <a:cubicBezTo>
                    <a:pt x="178" y="49"/>
                    <a:pt x="175" y="49"/>
                    <a:pt x="173" y="51"/>
                  </a:cubicBezTo>
                  <a:cubicBezTo>
                    <a:pt x="170" y="55"/>
                    <a:pt x="171" y="54"/>
                    <a:pt x="172" y="59"/>
                  </a:cubicBezTo>
                  <a:cubicBezTo>
                    <a:pt x="172" y="60"/>
                    <a:pt x="173" y="61"/>
                    <a:pt x="173" y="60"/>
                  </a:cubicBezTo>
                  <a:cubicBezTo>
                    <a:pt x="174" y="65"/>
                    <a:pt x="174" y="69"/>
                    <a:pt x="174" y="74"/>
                  </a:cubicBezTo>
                  <a:cubicBezTo>
                    <a:pt x="160" y="74"/>
                    <a:pt x="145" y="74"/>
                    <a:pt x="131" y="75"/>
                  </a:cubicBezTo>
                  <a:cubicBezTo>
                    <a:pt x="130" y="67"/>
                    <a:pt x="130" y="60"/>
                    <a:pt x="129" y="52"/>
                  </a:cubicBezTo>
                  <a:cubicBezTo>
                    <a:pt x="128" y="49"/>
                    <a:pt x="124" y="49"/>
                    <a:pt x="124" y="52"/>
                  </a:cubicBezTo>
                  <a:cubicBezTo>
                    <a:pt x="123" y="54"/>
                    <a:pt x="123" y="57"/>
                    <a:pt x="122" y="59"/>
                  </a:cubicBezTo>
                  <a:cubicBezTo>
                    <a:pt x="122" y="61"/>
                    <a:pt x="123" y="61"/>
                    <a:pt x="124" y="61"/>
                  </a:cubicBezTo>
                  <a:cubicBezTo>
                    <a:pt x="124" y="66"/>
                    <a:pt x="125" y="71"/>
                    <a:pt x="125" y="75"/>
                  </a:cubicBezTo>
                  <a:cubicBezTo>
                    <a:pt x="113" y="76"/>
                    <a:pt x="101" y="77"/>
                    <a:pt x="89" y="78"/>
                  </a:cubicBezTo>
                  <a:cubicBezTo>
                    <a:pt x="88" y="71"/>
                    <a:pt x="87" y="65"/>
                    <a:pt x="86" y="59"/>
                  </a:cubicBezTo>
                  <a:cubicBezTo>
                    <a:pt x="85" y="57"/>
                    <a:pt x="81" y="57"/>
                    <a:pt x="81" y="60"/>
                  </a:cubicBezTo>
                  <a:cubicBezTo>
                    <a:pt x="81" y="66"/>
                    <a:pt x="81" y="72"/>
                    <a:pt x="82" y="78"/>
                  </a:cubicBezTo>
                  <a:cubicBezTo>
                    <a:pt x="72" y="79"/>
                    <a:pt x="62" y="80"/>
                    <a:pt x="52" y="81"/>
                  </a:cubicBezTo>
                  <a:cubicBezTo>
                    <a:pt x="52" y="74"/>
                    <a:pt x="51" y="67"/>
                    <a:pt x="50" y="60"/>
                  </a:cubicBezTo>
                  <a:cubicBezTo>
                    <a:pt x="50" y="57"/>
                    <a:pt x="45" y="57"/>
                    <a:pt x="45" y="60"/>
                  </a:cubicBezTo>
                  <a:cubicBezTo>
                    <a:pt x="45" y="67"/>
                    <a:pt x="45" y="75"/>
                    <a:pt x="45" y="82"/>
                  </a:cubicBezTo>
                  <a:cubicBezTo>
                    <a:pt x="39" y="83"/>
                    <a:pt x="33" y="83"/>
                    <a:pt x="28" y="84"/>
                  </a:cubicBezTo>
                  <a:cubicBezTo>
                    <a:pt x="25" y="85"/>
                    <a:pt x="25" y="88"/>
                    <a:pt x="28" y="88"/>
                  </a:cubicBezTo>
                  <a:cubicBezTo>
                    <a:pt x="34" y="88"/>
                    <a:pt x="39" y="87"/>
                    <a:pt x="45" y="87"/>
                  </a:cubicBezTo>
                  <a:cubicBezTo>
                    <a:pt x="45" y="97"/>
                    <a:pt x="46" y="106"/>
                    <a:pt x="46" y="116"/>
                  </a:cubicBezTo>
                  <a:cubicBezTo>
                    <a:pt x="36" y="116"/>
                    <a:pt x="25" y="117"/>
                    <a:pt x="15" y="118"/>
                  </a:cubicBezTo>
                  <a:cubicBezTo>
                    <a:pt x="13" y="85"/>
                    <a:pt x="11" y="52"/>
                    <a:pt x="9" y="20"/>
                  </a:cubicBezTo>
                  <a:cubicBezTo>
                    <a:pt x="46" y="16"/>
                    <a:pt x="82" y="14"/>
                    <a:pt x="11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50" name="Freeform 192"/>
            <p:cNvSpPr>
              <a:spLocks/>
            </p:cNvSpPr>
            <p:nvPr/>
          </p:nvSpPr>
          <p:spPr bwMode="auto">
            <a:xfrm>
              <a:off x="461" y="1734"/>
              <a:ext cx="347" cy="27"/>
            </a:xfrm>
            <a:custGeom>
              <a:avLst/>
              <a:gdLst>
                <a:gd name="T0" fmla="*/ 4 w 164"/>
                <a:gd name="T1" fmla="*/ 13 h 13"/>
                <a:gd name="T2" fmla="*/ 161 w 164"/>
                <a:gd name="T3" fmla="*/ 10 h 13"/>
                <a:gd name="T4" fmla="*/ 162 w 164"/>
                <a:gd name="T5" fmla="*/ 7 h 13"/>
                <a:gd name="T6" fmla="*/ 4 w 164"/>
                <a:gd name="T7" fmla="*/ 8 h 13"/>
                <a:gd name="T8" fmla="*/ 4 w 164"/>
                <a:gd name="T9" fmla="*/ 13 h 13"/>
              </a:gdLst>
              <a:ahLst/>
              <a:cxnLst>
                <a:cxn ang="0">
                  <a:pos x="T0" y="T1"/>
                </a:cxn>
                <a:cxn ang="0">
                  <a:pos x="T2" y="T3"/>
                </a:cxn>
                <a:cxn ang="0">
                  <a:pos x="T4" y="T5"/>
                </a:cxn>
                <a:cxn ang="0">
                  <a:pos x="T6" y="T7"/>
                </a:cxn>
                <a:cxn ang="0">
                  <a:pos x="T8" y="T9"/>
                </a:cxn>
              </a:cxnLst>
              <a:rect l="0" t="0" r="r" b="b"/>
              <a:pathLst>
                <a:path w="164" h="13">
                  <a:moveTo>
                    <a:pt x="4" y="13"/>
                  </a:moveTo>
                  <a:cubicBezTo>
                    <a:pt x="57" y="8"/>
                    <a:pt x="109" y="6"/>
                    <a:pt x="161" y="10"/>
                  </a:cubicBezTo>
                  <a:cubicBezTo>
                    <a:pt x="163" y="10"/>
                    <a:pt x="164" y="7"/>
                    <a:pt x="162" y="7"/>
                  </a:cubicBezTo>
                  <a:cubicBezTo>
                    <a:pt x="109" y="1"/>
                    <a:pt x="56" y="0"/>
                    <a:pt x="4" y="8"/>
                  </a:cubicBezTo>
                  <a:cubicBezTo>
                    <a:pt x="0" y="8"/>
                    <a:pt x="0" y="13"/>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grpSp>
      <p:sp>
        <p:nvSpPr>
          <p:cNvPr id="51" name="Freeform 2519"/>
          <p:cNvSpPr>
            <a:spLocks noEditPoints="1"/>
          </p:cNvSpPr>
          <p:nvPr/>
        </p:nvSpPr>
        <p:spPr bwMode="auto">
          <a:xfrm rot="17100000">
            <a:off x="3773982" y="5548375"/>
            <a:ext cx="746989" cy="1419914"/>
          </a:xfrm>
          <a:custGeom>
            <a:avLst/>
            <a:gdLst/>
            <a:ahLst/>
            <a:cxnLst>
              <a:cxn ang="0">
                <a:pos x="212" y="635"/>
              </a:cxn>
              <a:cxn ang="0">
                <a:pos x="232" y="671"/>
              </a:cxn>
              <a:cxn ang="0">
                <a:pos x="349" y="633"/>
              </a:cxn>
              <a:cxn ang="0">
                <a:pos x="297" y="473"/>
              </a:cxn>
              <a:cxn ang="0">
                <a:pos x="185" y="163"/>
              </a:cxn>
              <a:cxn ang="0">
                <a:pos x="61" y="24"/>
              </a:cxn>
              <a:cxn ang="0">
                <a:pos x="0" y="56"/>
              </a:cxn>
              <a:cxn ang="0">
                <a:pos x="47" y="75"/>
              </a:cxn>
              <a:cxn ang="0">
                <a:pos x="66" y="55"/>
              </a:cxn>
              <a:cxn ang="0">
                <a:pos x="63" y="32"/>
              </a:cxn>
              <a:cxn ang="0">
                <a:pos x="227" y="318"/>
              </a:cxn>
              <a:cxn ang="0">
                <a:pos x="344" y="627"/>
              </a:cxn>
              <a:cxn ang="0">
                <a:pos x="228" y="651"/>
              </a:cxn>
              <a:cxn ang="0">
                <a:pos x="273" y="633"/>
              </a:cxn>
              <a:cxn ang="0">
                <a:pos x="236" y="639"/>
              </a:cxn>
              <a:cxn ang="0">
                <a:pos x="222" y="629"/>
              </a:cxn>
              <a:cxn ang="0">
                <a:pos x="273" y="598"/>
              </a:cxn>
              <a:cxn ang="0">
                <a:pos x="217" y="622"/>
              </a:cxn>
              <a:cxn ang="0">
                <a:pos x="258" y="586"/>
              </a:cxn>
              <a:cxn ang="0">
                <a:pos x="206" y="595"/>
              </a:cxn>
              <a:cxn ang="0">
                <a:pos x="256" y="557"/>
              </a:cxn>
              <a:cxn ang="0">
                <a:pos x="225" y="561"/>
              </a:cxn>
              <a:cxn ang="0">
                <a:pos x="187" y="537"/>
              </a:cxn>
              <a:cxn ang="0">
                <a:pos x="240" y="508"/>
              </a:cxn>
              <a:cxn ang="0">
                <a:pos x="182" y="531"/>
              </a:cxn>
              <a:cxn ang="0">
                <a:pos x="218" y="494"/>
              </a:cxn>
              <a:cxn ang="0">
                <a:pos x="203" y="491"/>
              </a:cxn>
              <a:cxn ang="0">
                <a:pos x="169" y="490"/>
              </a:cxn>
              <a:cxn ang="0">
                <a:pos x="225" y="458"/>
              </a:cxn>
              <a:cxn ang="0">
                <a:pos x="165" y="483"/>
              </a:cxn>
              <a:cxn ang="0">
                <a:pos x="209" y="440"/>
              </a:cxn>
              <a:cxn ang="0">
                <a:pos x="178" y="444"/>
              </a:cxn>
              <a:cxn ang="0">
                <a:pos x="158" y="437"/>
              </a:cxn>
              <a:cxn ang="0">
                <a:pos x="210" y="409"/>
              </a:cxn>
              <a:cxn ang="0">
                <a:pos x="147" y="434"/>
              </a:cxn>
              <a:cxn ang="0">
                <a:pos x="189" y="395"/>
              </a:cxn>
              <a:cxn ang="0">
                <a:pos x="138" y="390"/>
              </a:cxn>
              <a:cxn ang="0">
                <a:pos x="190" y="372"/>
              </a:cxn>
              <a:cxn ang="0">
                <a:pos x="144" y="380"/>
              </a:cxn>
              <a:cxn ang="0">
                <a:pos x="133" y="351"/>
              </a:cxn>
              <a:cxn ang="0">
                <a:pos x="171" y="335"/>
              </a:cxn>
              <a:cxn ang="0">
                <a:pos x="116" y="349"/>
              </a:cxn>
              <a:cxn ang="0">
                <a:pos x="174" y="313"/>
              </a:cxn>
              <a:cxn ang="0">
                <a:pos x="139" y="314"/>
              </a:cxn>
              <a:cxn ang="0">
                <a:pos x="128" y="303"/>
              </a:cxn>
              <a:cxn ang="0">
                <a:pos x="146" y="285"/>
              </a:cxn>
              <a:cxn ang="0">
                <a:pos x="92" y="280"/>
              </a:cxn>
              <a:cxn ang="0">
                <a:pos x="151" y="259"/>
              </a:cxn>
              <a:cxn ang="0">
                <a:pos x="90" y="271"/>
              </a:cxn>
              <a:cxn ang="0">
                <a:pos x="136" y="242"/>
              </a:cxn>
              <a:cxn ang="0">
                <a:pos x="82" y="252"/>
              </a:cxn>
              <a:cxn ang="0">
                <a:pos x="124" y="214"/>
              </a:cxn>
              <a:cxn ang="0">
                <a:pos x="87" y="218"/>
              </a:cxn>
              <a:cxn ang="0">
                <a:pos x="63" y="203"/>
              </a:cxn>
              <a:cxn ang="0">
                <a:pos x="126" y="175"/>
              </a:cxn>
              <a:cxn ang="0">
                <a:pos x="53" y="174"/>
              </a:cxn>
              <a:cxn ang="0">
                <a:pos x="106" y="152"/>
              </a:cxn>
              <a:cxn ang="0">
                <a:pos x="63" y="162"/>
              </a:cxn>
              <a:cxn ang="0">
                <a:pos x="80" y="128"/>
              </a:cxn>
              <a:cxn ang="0">
                <a:pos x="92" y="116"/>
              </a:cxn>
              <a:cxn ang="0">
                <a:pos x="78" y="96"/>
              </a:cxn>
              <a:cxn ang="0">
                <a:pos x="29" y="106"/>
              </a:cxn>
            </a:cxnLst>
            <a:rect l="0" t="0" r="r" b="b"/>
            <a:pathLst>
              <a:path w="353" h="671">
                <a:moveTo>
                  <a:pt x="48" y="185"/>
                </a:moveTo>
                <a:lnTo>
                  <a:pt x="48" y="185"/>
                </a:lnTo>
                <a:lnTo>
                  <a:pt x="98" y="323"/>
                </a:lnTo>
                <a:lnTo>
                  <a:pt x="98" y="323"/>
                </a:lnTo>
                <a:lnTo>
                  <a:pt x="140" y="443"/>
                </a:lnTo>
                <a:lnTo>
                  <a:pt x="185" y="564"/>
                </a:lnTo>
                <a:lnTo>
                  <a:pt x="185" y="564"/>
                </a:lnTo>
                <a:lnTo>
                  <a:pt x="198" y="599"/>
                </a:lnTo>
                <a:lnTo>
                  <a:pt x="212" y="635"/>
                </a:lnTo>
                <a:lnTo>
                  <a:pt x="212" y="635"/>
                </a:lnTo>
                <a:lnTo>
                  <a:pt x="219" y="651"/>
                </a:lnTo>
                <a:lnTo>
                  <a:pt x="222" y="659"/>
                </a:lnTo>
                <a:lnTo>
                  <a:pt x="227" y="666"/>
                </a:lnTo>
                <a:lnTo>
                  <a:pt x="227" y="666"/>
                </a:lnTo>
                <a:lnTo>
                  <a:pt x="227" y="669"/>
                </a:lnTo>
                <a:lnTo>
                  <a:pt x="228" y="670"/>
                </a:lnTo>
                <a:lnTo>
                  <a:pt x="230" y="671"/>
                </a:lnTo>
                <a:lnTo>
                  <a:pt x="232" y="671"/>
                </a:lnTo>
                <a:lnTo>
                  <a:pt x="232" y="671"/>
                </a:lnTo>
                <a:lnTo>
                  <a:pt x="261" y="662"/>
                </a:lnTo>
                <a:lnTo>
                  <a:pt x="289" y="653"/>
                </a:lnTo>
                <a:lnTo>
                  <a:pt x="318" y="645"/>
                </a:lnTo>
                <a:lnTo>
                  <a:pt x="346" y="635"/>
                </a:lnTo>
                <a:lnTo>
                  <a:pt x="346" y="635"/>
                </a:lnTo>
                <a:lnTo>
                  <a:pt x="348" y="634"/>
                </a:lnTo>
                <a:lnTo>
                  <a:pt x="349" y="633"/>
                </a:lnTo>
                <a:lnTo>
                  <a:pt x="349" y="633"/>
                </a:lnTo>
                <a:lnTo>
                  <a:pt x="351" y="632"/>
                </a:lnTo>
                <a:lnTo>
                  <a:pt x="352" y="631"/>
                </a:lnTo>
                <a:lnTo>
                  <a:pt x="353" y="629"/>
                </a:lnTo>
                <a:lnTo>
                  <a:pt x="353" y="627"/>
                </a:lnTo>
                <a:lnTo>
                  <a:pt x="353" y="627"/>
                </a:lnTo>
                <a:lnTo>
                  <a:pt x="326" y="550"/>
                </a:lnTo>
                <a:lnTo>
                  <a:pt x="311" y="511"/>
                </a:lnTo>
                <a:lnTo>
                  <a:pt x="297" y="473"/>
                </a:lnTo>
                <a:lnTo>
                  <a:pt x="297" y="473"/>
                </a:lnTo>
                <a:lnTo>
                  <a:pt x="282" y="434"/>
                </a:lnTo>
                <a:lnTo>
                  <a:pt x="266" y="397"/>
                </a:lnTo>
                <a:lnTo>
                  <a:pt x="252" y="359"/>
                </a:lnTo>
                <a:lnTo>
                  <a:pt x="237" y="321"/>
                </a:lnTo>
                <a:lnTo>
                  <a:pt x="237" y="321"/>
                </a:lnTo>
                <a:lnTo>
                  <a:pt x="212" y="242"/>
                </a:lnTo>
                <a:lnTo>
                  <a:pt x="199" y="203"/>
                </a:lnTo>
                <a:lnTo>
                  <a:pt x="185" y="163"/>
                </a:lnTo>
                <a:lnTo>
                  <a:pt x="185" y="163"/>
                </a:lnTo>
                <a:lnTo>
                  <a:pt x="154" y="83"/>
                </a:lnTo>
                <a:lnTo>
                  <a:pt x="124" y="3"/>
                </a:lnTo>
                <a:lnTo>
                  <a:pt x="124" y="3"/>
                </a:lnTo>
                <a:lnTo>
                  <a:pt x="123" y="1"/>
                </a:lnTo>
                <a:lnTo>
                  <a:pt x="123" y="1"/>
                </a:lnTo>
                <a:lnTo>
                  <a:pt x="121" y="0"/>
                </a:lnTo>
                <a:lnTo>
                  <a:pt x="119" y="0"/>
                </a:lnTo>
                <a:lnTo>
                  <a:pt x="119" y="0"/>
                </a:lnTo>
                <a:lnTo>
                  <a:pt x="61" y="24"/>
                </a:lnTo>
                <a:lnTo>
                  <a:pt x="32" y="35"/>
                </a:lnTo>
                <a:lnTo>
                  <a:pt x="3" y="47"/>
                </a:lnTo>
                <a:lnTo>
                  <a:pt x="3" y="47"/>
                </a:lnTo>
                <a:lnTo>
                  <a:pt x="2" y="48"/>
                </a:lnTo>
                <a:lnTo>
                  <a:pt x="1" y="49"/>
                </a:lnTo>
                <a:lnTo>
                  <a:pt x="0" y="52"/>
                </a:lnTo>
                <a:lnTo>
                  <a:pt x="0" y="52"/>
                </a:lnTo>
                <a:lnTo>
                  <a:pt x="0" y="54"/>
                </a:lnTo>
                <a:lnTo>
                  <a:pt x="0" y="56"/>
                </a:lnTo>
                <a:lnTo>
                  <a:pt x="0" y="56"/>
                </a:lnTo>
                <a:lnTo>
                  <a:pt x="7" y="71"/>
                </a:lnTo>
                <a:lnTo>
                  <a:pt x="14" y="87"/>
                </a:lnTo>
                <a:lnTo>
                  <a:pt x="26" y="119"/>
                </a:lnTo>
                <a:lnTo>
                  <a:pt x="48" y="185"/>
                </a:lnTo>
                <a:lnTo>
                  <a:pt x="48" y="185"/>
                </a:lnTo>
                <a:close/>
                <a:moveTo>
                  <a:pt x="22" y="85"/>
                </a:moveTo>
                <a:lnTo>
                  <a:pt x="22" y="85"/>
                </a:lnTo>
                <a:lnTo>
                  <a:pt x="47" y="75"/>
                </a:lnTo>
                <a:lnTo>
                  <a:pt x="60" y="70"/>
                </a:lnTo>
                <a:lnTo>
                  <a:pt x="71" y="63"/>
                </a:lnTo>
                <a:lnTo>
                  <a:pt x="71" y="63"/>
                </a:lnTo>
                <a:lnTo>
                  <a:pt x="73" y="61"/>
                </a:lnTo>
                <a:lnTo>
                  <a:pt x="73" y="60"/>
                </a:lnTo>
                <a:lnTo>
                  <a:pt x="72" y="57"/>
                </a:lnTo>
                <a:lnTo>
                  <a:pt x="70" y="55"/>
                </a:lnTo>
                <a:lnTo>
                  <a:pt x="68" y="55"/>
                </a:lnTo>
                <a:lnTo>
                  <a:pt x="66" y="55"/>
                </a:lnTo>
                <a:lnTo>
                  <a:pt x="66" y="55"/>
                </a:lnTo>
                <a:lnTo>
                  <a:pt x="55" y="62"/>
                </a:lnTo>
                <a:lnTo>
                  <a:pt x="43" y="68"/>
                </a:lnTo>
                <a:lnTo>
                  <a:pt x="19" y="77"/>
                </a:lnTo>
                <a:lnTo>
                  <a:pt x="19" y="77"/>
                </a:lnTo>
                <a:lnTo>
                  <a:pt x="9" y="54"/>
                </a:lnTo>
                <a:lnTo>
                  <a:pt x="9" y="54"/>
                </a:lnTo>
                <a:lnTo>
                  <a:pt x="36" y="44"/>
                </a:lnTo>
                <a:lnTo>
                  <a:pt x="63" y="32"/>
                </a:lnTo>
                <a:lnTo>
                  <a:pt x="118" y="10"/>
                </a:lnTo>
                <a:lnTo>
                  <a:pt x="118" y="10"/>
                </a:lnTo>
                <a:lnTo>
                  <a:pt x="146" y="86"/>
                </a:lnTo>
                <a:lnTo>
                  <a:pt x="175" y="161"/>
                </a:lnTo>
                <a:lnTo>
                  <a:pt x="175" y="161"/>
                </a:lnTo>
                <a:lnTo>
                  <a:pt x="189" y="199"/>
                </a:lnTo>
                <a:lnTo>
                  <a:pt x="202" y="239"/>
                </a:lnTo>
                <a:lnTo>
                  <a:pt x="227" y="318"/>
                </a:lnTo>
                <a:lnTo>
                  <a:pt x="227" y="318"/>
                </a:lnTo>
                <a:lnTo>
                  <a:pt x="240" y="356"/>
                </a:lnTo>
                <a:lnTo>
                  <a:pt x="256" y="395"/>
                </a:lnTo>
                <a:lnTo>
                  <a:pt x="286" y="471"/>
                </a:lnTo>
                <a:lnTo>
                  <a:pt x="286" y="471"/>
                </a:lnTo>
                <a:lnTo>
                  <a:pt x="301" y="509"/>
                </a:lnTo>
                <a:lnTo>
                  <a:pt x="315" y="549"/>
                </a:lnTo>
                <a:lnTo>
                  <a:pt x="344" y="627"/>
                </a:lnTo>
                <a:lnTo>
                  <a:pt x="344" y="627"/>
                </a:lnTo>
                <a:lnTo>
                  <a:pt x="344" y="627"/>
                </a:lnTo>
                <a:lnTo>
                  <a:pt x="344" y="627"/>
                </a:lnTo>
                <a:lnTo>
                  <a:pt x="316" y="636"/>
                </a:lnTo>
                <a:lnTo>
                  <a:pt x="289" y="644"/>
                </a:lnTo>
                <a:lnTo>
                  <a:pt x="262" y="653"/>
                </a:lnTo>
                <a:lnTo>
                  <a:pt x="234" y="662"/>
                </a:lnTo>
                <a:lnTo>
                  <a:pt x="234" y="662"/>
                </a:lnTo>
                <a:lnTo>
                  <a:pt x="231" y="656"/>
                </a:lnTo>
                <a:lnTo>
                  <a:pt x="228" y="651"/>
                </a:lnTo>
                <a:lnTo>
                  <a:pt x="228" y="651"/>
                </a:lnTo>
                <a:lnTo>
                  <a:pt x="230" y="651"/>
                </a:lnTo>
                <a:lnTo>
                  <a:pt x="230" y="651"/>
                </a:lnTo>
                <a:lnTo>
                  <a:pt x="240" y="647"/>
                </a:lnTo>
                <a:lnTo>
                  <a:pt x="251" y="644"/>
                </a:lnTo>
                <a:lnTo>
                  <a:pt x="261" y="640"/>
                </a:lnTo>
                <a:lnTo>
                  <a:pt x="271" y="636"/>
                </a:lnTo>
                <a:lnTo>
                  <a:pt x="271" y="636"/>
                </a:lnTo>
                <a:lnTo>
                  <a:pt x="273" y="635"/>
                </a:lnTo>
                <a:lnTo>
                  <a:pt x="273" y="633"/>
                </a:lnTo>
                <a:lnTo>
                  <a:pt x="273" y="632"/>
                </a:lnTo>
                <a:lnTo>
                  <a:pt x="272" y="630"/>
                </a:lnTo>
                <a:lnTo>
                  <a:pt x="270" y="628"/>
                </a:lnTo>
                <a:lnTo>
                  <a:pt x="268" y="628"/>
                </a:lnTo>
                <a:lnTo>
                  <a:pt x="266" y="629"/>
                </a:lnTo>
                <a:lnTo>
                  <a:pt x="266" y="629"/>
                </a:lnTo>
                <a:lnTo>
                  <a:pt x="257" y="633"/>
                </a:lnTo>
                <a:lnTo>
                  <a:pt x="247" y="636"/>
                </a:lnTo>
                <a:lnTo>
                  <a:pt x="236" y="639"/>
                </a:lnTo>
                <a:lnTo>
                  <a:pt x="227" y="642"/>
                </a:lnTo>
                <a:lnTo>
                  <a:pt x="227" y="642"/>
                </a:lnTo>
                <a:lnTo>
                  <a:pt x="225" y="643"/>
                </a:lnTo>
                <a:lnTo>
                  <a:pt x="225" y="643"/>
                </a:lnTo>
                <a:lnTo>
                  <a:pt x="223" y="637"/>
                </a:lnTo>
                <a:lnTo>
                  <a:pt x="223" y="637"/>
                </a:lnTo>
                <a:lnTo>
                  <a:pt x="219" y="629"/>
                </a:lnTo>
                <a:lnTo>
                  <a:pt x="219" y="629"/>
                </a:lnTo>
                <a:lnTo>
                  <a:pt x="222" y="629"/>
                </a:lnTo>
                <a:lnTo>
                  <a:pt x="222" y="629"/>
                </a:lnTo>
                <a:lnTo>
                  <a:pt x="249" y="619"/>
                </a:lnTo>
                <a:lnTo>
                  <a:pt x="262" y="614"/>
                </a:lnTo>
                <a:lnTo>
                  <a:pt x="275" y="606"/>
                </a:lnTo>
                <a:lnTo>
                  <a:pt x="275" y="606"/>
                </a:lnTo>
                <a:lnTo>
                  <a:pt x="276" y="605"/>
                </a:lnTo>
                <a:lnTo>
                  <a:pt x="277" y="603"/>
                </a:lnTo>
                <a:lnTo>
                  <a:pt x="276" y="600"/>
                </a:lnTo>
                <a:lnTo>
                  <a:pt x="273" y="598"/>
                </a:lnTo>
                <a:lnTo>
                  <a:pt x="271" y="598"/>
                </a:lnTo>
                <a:lnTo>
                  <a:pt x="270" y="599"/>
                </a:lnTo>
                <a:lnTo>
                  <a:pt x="270" y="599"/>
                </a:lnTo>
                <a:lnTo>
                  <a:pt x="258" y="605"/>
                </a:lnTo>
                <a:lnTo>
                  <a:pt x="245" y="611"/>
                </a:lnTo>
                <a:lnTo>
                  <a:pt x="219" y="621"/>
                </a:lnTo>
                <a:lnTo>
                  <a:pt x="219" y="621"/>
                </a:lnTo>
                <a:lnTo>
                  <a:pt x="217" y="622"/>
                </a:lnTo>
                <a:lnTo>
                  <a:pt x="217" y="622"/>
                </a:lnTo>
                <a:lnTo>
                  <a:pt x="209" y="603"/>
                </a:lnTo>
                <a:lnTo>
                  <a:pt x="209" y="603"/>
                </a:lnTo>
                <a:lnTo>
                  <a:pt x="233" y="598"/>
                </a:lnTo>
                <a:lnTo>
                  <a:pt x="246" y="595"/>
                </a:lnTo>
                <a:lnTo>
                  <a:pt x="251" y="592"/>
                </a:lnTo>
                <a:lnTo>
                  <a:pt x="256" y="589"/>
                </a:lnTo>
                <a:lnTo>
                  <a:pt x="256" y="589"/>
                </a:lnTo>
                <a:lnTo>
                  <a:pt x="258" y="588"/>
                </a:lnTo>
                <a:lnTo>
                  <a:pt x="258" y="586"/>
                </a:lnTo>
                <a:lnTo>
                  <a:pt x="257" y="583"/>
                </a:lnTo>
                <a:lnTo>
                  <a:pt x="255" y="582"/>
                </a:lnTo>
                <a:lnTo>
                  <a:pt x="253" y="581"/>
                </a:lnTo>
                <a:lnTo>
                  <a:pt x="251" y="582"/>
                </a:lnTo>
                <a:lnTo>
                  <a:pt x="251" y="582"/>
                </a:lnTo>
                <a:lnTo>
                  <a:pt x="246" y="585"/>
                </a:lnTo>
                <a:lnTo>
                  <a:pt x="240" y="587"/>
                </a:lnTo>
                <a:lnTo>
                  <a:pt x="229" y="591"/>
                </a:lnTo>
                <a:lnTo>
                  <a:pt x="206" y="595"/>
                </a:lnTo>
                <a:lnTo>
                  <a:pt x="206" y="595"/>
                </a:lnTo>
                <a:lnTo>
                  <a:pt x="201" y="582"/>
                </a:lnTo>
                <a:lnTo>
                  <a:pt x="201" y="582"/>
                </a:lnTo>
                <a:lnTo>
                  <a:pt x="199" y="577"/>
                </a:lnTo>
                <a:lnTo>
                  <a:pt x="199" y="577"/>
                </a:lnTo>
                <a:lnTo>
                  <a:pt x="206" y="575"/>
                </a:lnTo>
                <a:lnTo>
                  <a:pt x="214" y="574"/>
                </a:lnTo>
                <a:lnTo>
                  <a:pt x="228" y="569"/>
                </a:lnTo>
                <a:lnTo>
                  <a:pt x="256" y="557"/>
                </a:lnTo>
                <a:lnTo>
                  <a:pt x="256" y="557"/>
                </a:lnTo>
                <a:lnTo>
                  <a:pt x="257" y="556"/>
                </a:lnTo>
                <a:lnTo>
                  <a:pt x="258" y="555"/>
                </a:lnTo>
                <a:lnTo>
                  <a:pt x="258" y="552"/>
                </a:lnTo>
                <a:lnTo>
                  <a:pt x="256" y="549"/>
                </a:lnTo>
                <a:lnTo>
                  <a:pt x="255" y="549"/>
                </a:lnTo>
                <a:lnTo>
                  <a:pt x="253" y="549"/>
                </a:lnTo>
                <a:lnTo>
                  <a:pt x="253" y="549"/>
                </a:lnTo>
                <a:lnTo>
                  <a:pt x="225" y="561"/>
                </a:lnTo>
                <a:lnTo>
                  <a:pt x="210" y="565"/>
                </a:lnTo>
                <a:lnTo>
                  <a:pt x="203" y="567"/>
                </a:lnTo>
                <a:lnTo>
                  <a:pt x="196" y="568"/>
                </a:lnTo>
                <a:lnTo>
                  <a:pt x="196" y="568"/>
                </a:lnTo>
                <a:lnTo>
                  <a:pt x="184" y="537"/>
                </a:lnTo>
                <a:lnTo>
                  <a:pt x="184" y="537"/>
                </a:lnTo>
                <a:lnTo>
                  <a:pt x="186" y="537"/>
                </a:lnTo>
                <a:lnTo>
                  <a:pt x="187" y="537"/>
                </a:lnTo>
                <a:lnTo>
                  <a:pt x="187" y="537"/>
                </a:lnTo>
                <a:lnTo>
                  <a:pt x="214" y="527"/>
                </a:lnTo>
                <a:lnTo>
                  <a:pt x="227" y="521"/>
                </a:lnTo>
                <a:lnTo>
                  <a:pt x="242" y="517"/>
                </a:lnTo>
                <a:lnTo>
                  <a:pt x="242" y="517"/>
                </a:lnTo>
                <a:lnTo>
                  <a:pt x="243" y="516"/>
                </a:lnTo>
                <a:lnTo>
                  <a:pt x="244" y="514"/>
                </a:lnTo>
                <a:lnTo>
                  <a:pt x="244" y="511"/>
                </a:lnTo>
                <a:lnTo>
                  <a:pt x="242" y="509"/>
                </a:lnTo>
                <a:lnTo>
                  <a:pt x="240" y="508"/>
                </a:lnTo>
                <a:lnTo>
                  <a:pt x="238" y="508"/>
                </a:lnTo>
                <a:lnTo>
                  <a:pt x="238" y="508"/>
                </a:lnTo>
                <a:lnTo>
                  <a:pt x="224" y="513"/>
                </a:lnTo>
                <a:lnTo>
                  <a:pt x="211" y="518"/>
                </a:lnTo>
                <a:lnTo>
                  <a:pt x="184" y="529"/>
                </a:lnTo>
                <a:lnTo>
                  <a:pt x="184" y="529"/>
                </a:lnTo>
                <a:lnTo>
                  <a:pt x="183" y="530"/>
                </a:lnTo>
                <a:lnTo>
                  <a:pt x="182" y="531"/>
                </a:lnTo>
                <a:lnTo>
                  <a:pt x="182" y="531"/>
                </a:lnTo>
                <a:lnTo>
                  <a:pt x="174" y="510"/>
                </a:lnTo>
                <a:lnTo>
                  <a:pt x="174" y="510"/>
                </a:lnTo>
                <a:lnTo>
                  <a:pt x="175" y="510"/>
                </a:lnTo>
                <a:lnTo>
                  <a:pt x="175" y="510"/>
                </a:lnTo>
                <a:lnTo>
                  <a:pt x="186" y="505"/>
                </a:lnTo>
                <a:lnTo>
                  <a:pt x="197" y="502"/>
                </a:lnTo>
                <a:lnTo>
                  <a:pt x="208" y="499"/>
                </a:lnTo>
                <a:lnTo>
                  <a:pt x="218" y="494"/>
                </a:lnTo>
                <a:lnTo>
                  <a:pt x="218" y="494"/>
                </a:lnTo>
                <a:lnTo>
                  <a:pt x="220" y="493"/>
                </a:lnTo>
                <a:lnTo>
                  <a:pt x="220" y="491"/>
                </a:lnTo>
                <a:lnTo>
                  <a:pt x="220" y="490"/>
                </a:lnTo>
                <a:lnTo>
                  <a:pt x="219" y="488"/>
                </a:lnTo>
                <a:lnTo>
                  <a:pt x="217" y="486"/>
                </a:lnTo>
                <a:lnTo>
                  <a:pt x="215" y="486"/>
                </a:lnTo>
                <a:lnTo>
                  <a:pt x="213" y="487"/>
                </a:lnTo>
                <a:lnTo>
                  <a:pt x="213" y="487"/>
                </a:lnTo>
                <a:lnTo>
                  <a:pt x="203" y="491"/>
                </a:lnTo>
                <a:lnTo>
                  <a:pt x="193" y="494"/>
                </a:lnTo>
                <a:lnTo>
                  <a:pt x="182" y="498"/>
                </a:lnTo>
                <a:lnTo>
                  <a:pt x="172" y="501"/>
                </a:lnTo>
                <a:lnTo>
                  <a:pt x="172" y="501"/>
                </a:lnTo>
                <a:lnTo>
                  <a:pt x="172" y="502"/>
                </a:lnTo>
                <a:lnTo>
                  <a:pt x="172" y="502"/>
                </a:lnTo>
                <a:lnTo>
                  <a:pt x="167" y="490"/>
                </a:lnTo>
                <a:lnTo>
                  <a:pt x="167" y="490"/>
                </a:lnTo>
                <a:lnTo>
                  <a:pt x="169" y="490"/>
                </a:lnTo>
                <a:lnTo>
                  <a:pt x="169" y="490"/>
                </a:lnTo>
                <a:lnTo>
                  <a:pt x="199" y="479"/>
                </a:lnTo>
                <a:lnTo>
                  <a:pt x="213" y="473"/>
                </a:lnTo>
                <a:lnTo>
                  <a:pt x="227" y="466"/>
                </a:lnTo>
                <a:lnTo>
                  <a:pt x="227" y="466"/>
                </a:lnTo>
                <a:lnTo>
                  <a:pt x="228" y="465"/>
                </a:lnTo>
                <a:lnTo>
                  <a:pt x="229" y="463"/>
                </a:lnTo>
                <a:lnTo>
                  <a:pt x="228" y="460"/>
                </a:lnTo>
                <a:lnTo>
                  <a:pt x="225" y="458"/>
                </a:lnTo>
                <a:lnTo>
                  <a:pt x="223" y="458"/>
                </a:lnTo>
                <a:lnTo>
                  <a:pt x="222" y="459"/>
                </a:lnTo>
                <a:lnTo>
                  <a:pt x="222" y="459"/>
                </a:lnTo>
                <a:lnTo>
                  <a:pt x="208" y="466"/>
                </a:lnTo>
                <a:lnTo>
                  <a:pt x="195" y="472"/>
                </a:lnTo>
                <a:lnTo>
                  <a:pt x="166" y="482"/>
                </a:lnTo>
                <a:lnTo>
                  <a:pt x="166" y="482"/>
                </a:lnTo>
                <a:lnTo>
                  <a:pt x="165" y="483"/>
                </a:lnTo>
                <a:lnTo>
                  <a:pt x="165" y="483"/>
                </a:lnTo>
                <a:lnTo>
                  <a:pt x="155" y="459"/>
                </a:lnTo>
                <a:lnTo>
                  <a:pt x="155" y="459"/>
                </a:lnTo>
                <a:lnTo>
                  <a:pt x="169" y="456"/>
                </a:lnTo>
                <a:lnTo>
                  <a:pt x="182" y="452"/>
                </a:lnTo>
                <a:lnTo>
                  <a:pt x="195" y="448"/>
                </a:lnTo>
                <a:lnTo>
                  <a:pt x="201" y="444"/>
                </a:lnTo>
                <a:lnTo>
                  <a:pt x="207" y="441"/>
                </a:lnTo>
                <a:lnTo>
                  <a:pt x="207" y="441"/>
                </a:lnTo>
                <a:lnTo>
                  <a:pt x="209" y="440"/>
                </a:lnTo>
                <a:lnTo>
                  <a:pt x="209" y="438"/>
                </a:lnTo>
                <a:lnTo>
                  <a:pt x="208" y="435"/>
                </a:lnTo>
                <a:lnTo>
                  <a:pt x="206" y="433"/>
                </a:lnTo>
                <a:lnTo>
                  <a:pt x="204" y="433"/>
                </a:lnTo>
                <a:lnTo>
                  <a:pt x="202" y="434"/>
                </a:lnTo>
                <a:lnTo>
                  <a:pt x="202" y="434"/>
                </a:lnTo>
                <a:lnTo>
                  <a:pt x="196" y="437"/>
                </a:lnTo>
                <a:lnTo>
                  <a:pt x="191" y="440"/>
                </a:lnTo>
                <a:lnTo>
                  <a:pt x="178" y="444"/>
                </a:lnTo>
                <a:lnTo>
                  <a:pt x="166" y="448"/>
                </a:lnTo>
                <a:lnTo>
                  <a:pt x="152" y="451"/>
                </a:lnTo>
                <a:lnTo>
                  <a:pt x="152" y="451"/>
                </a:lnTo>
                <a:lnTo>
                  <a:pt x="149" y="441"/>
                </a:lnTo>
                <a:lnTo>
                  <a:pt x="149" y="441"/>
                </a:lnTo>
                <a:lnTo>
                  <a:pt x="150" y="441"/>
                </a:lnTo>
                <a:lnTo>
                  <a:pt x="152" y="441"/>
                </a:lnTo>
                <a:lnTo>
                  <a:pt x="152" y="441"/>
                </a:lnTo>
                <a:lnTo>
                  <a:pt x="158" y="437"/>
                </a:lnTo>
                <a:lnTo>
                  <a:pt x="166" y="434"/>
                </a:lnTo>
                <a:lnTo>
                  <a:pt x="179" y="430"/>
                </a:lnTo>
                <a:lnTo>
                  <a:pt x="179" y="430"/>
                </a:lnTo>
                <a:lnTo>
                  <a:pt x="210" y="417"/>
                </a:lnTo>
                <a:lnTo>
                  <a:pt x="210" y="417"/>
                </a:lnTo>
                <a:lnTo>
                  <a:pt x="211" y="416"/>
                </a:lnTo>
                <a:lnTo>
                  <a:pt x="212" y="415"/>
                </a:lnTo>
                <a:lnTo>
                  <a:pt x="212" y="412"/>
                </a:lnTo>
                <a:lnTo>
                  <a:pt x="210" y="409"/>
                </a:lnTo>
                <a:lnTo>
                  <a:pt x="209" y="409"/>
                </a:lnTo>
                <a:lnTo>
                  <a:pt x="207" y="409"/>
                </a:lnTo>
                <a:lnTo>
                  <a:pt x="207" y="409"/>
                </a:lnTo>
                <a:lnTo>
                  <a:pt x="176" y="422"/>
                </a:lnTo>
                <a:lnTo>
                  <a:pt x="176" y="422"/>
                </a:lnTo>
                <a:lnTo>
                  <a:pt x="162" y="427"/>
                </a:lnTo>
                <a:lnTo>
                  <a:pt x="154" y="430"/>
                </a:lnTo>
                <a:lnTo>
                  <a:pt x="147" y="434"/>
                </a:lnTo>
                <a:lnTo>
                  <a:pt x="147" y="434"/>
                </a:lnTo>
                <a:lnTo>
                  <a:pt x="146" y="434"/>
                </a:lnTo>
                <a:lnTo>
                  <a:pt x="146" y="434"/>
                </a:lnTo>
                <a:lnTo>
                  <a:pt x="140" y="416"/>
                </a:lnTo>
                <a:lnTo>
                  <a:pt x="140" y="416"/>
                </a:lnTo>
                <a:lnTo>
                  <a:pt x="187" y="401"/>
                </a:lnTo>
                <a:lnTo>
                  <a:pt x="187" y="401"/>
                </a:lnTo>
                <a:lnTo>
                  <a:pt x="188" y="400"/>
                </a:lnTo>
                <a:lnTo>
                  <a:pt x="189" y="398"/>
                </a:lnTo>
                <a:lnTo>
                  <a:pt x="189" y="395"/>
                </a:lnTo>
                <a:lnTo>
                  <a:pt x="187" y="393"/>
                </a:lnTo>
                <a:lnTo>
                  <a:pt x="186" y="392"/>
                </a:lnTo>
                <a:lnTo>
                  <a:pt x="184" y="393"/>
                </a:lnTo>
                <a:lnTo>
                  <a:pt x="184" y="393"/>
                </a:lnTo>
                <a:lnTo>
                  <a:pt x="137" y="408"/>
                </a:lnTo>
                <a:lnTo>
                  <a:pt x="137" y="408"/>
                </a:lnTo>
                <a:lnTo>
                  <a:pt x="131" y="393"/>
                </a:lnTo>
                <a:lnTo>
                  <a:pt x="131" y="393"/>
                </a:lnTo>
                <a:lnTo>
                  <a:pt x="138" y="390"/>
                </a:lnTo>
                <a:lnTo>
                  <a:pt x="144" y="389"/>
                </a:lnTo>
                <a:lnTo>
                  <a:pt x="158" y="386"/>
                </a:lnTo>
                <a:lnTo>
                  <a:pt x="158" y="386"/>
                </a:lnTo>
                <a:lnTo>
                  <a:pt x="166" y="384"/>
                </a:lnTo>
                <a:lnTo>
                  <a:pt x="174" y="381"/>
                </a:lnTo>
                <a:lnTo>
                  <a:pt x="188" y="374"/>
                </a:lnTo>
                <a:lnTo>
                  <a:pt x="188" y="374"/>
                </a:lnTo>
                <a:lnTo>
                  <a:pt x="190" y="373"/>
                </a:lnTo>
                <a:lnTo>
                  <a:pt x="190" y="372"/>
                </a:lnTo>
                <a:lnTo>
                  <a:pt x="190" y="369"/>
                </a:lnTo>
                <a:lnTo>
                  <a:pt x="188" y="366"/>
                </a:lnTo>
                <a:lnTo>
                  <a:pt x="187" y="366"/>
                </a:lnTo>
                <a:lnTo>
                  <a:pt x="185" y="366"/>
                </a:lnTo>
                <a:lnTo>
                  <a:pt x="185" y="366"/>
                </a:lnTo>
                <a:lnTo>
                  <a:pt x="159" y="377"/>
                </a:lnTo>
                <a:lnTo>
                  <a:pt x="159" y="377"/>
                </a:lnTo>
                <a:lnTo>
                  <a:pt x="151" y="379"/>
                </a:lnTo>
                <a:lnTo>
                  <a:pt x="144" y="380"/>
                </a:lnTo>
                <a:lnTo>
                  <a:pt x="136" y="382"/>
                </a:lnTo>
                <a:lnTo>
                  <a:pt x="128" y="384"/>
                </a:lnTo>
                <a:lnTo>
                  <a:pt x="128" y="384"/>
                </a:lnTo>
                <a:lnTo>
                  <a:pt x="118" y="355"/>
                </a:lnTo>
                <a:lnTo>
                  <a:pt x="118" y="355"/>
                </a:lnTo>
                <a:lnTo>
                  <a:pt x="120" y="355"/>
                </a:lnTo>
                <a:lnTo>
                  <a:pt x="122" y="355"/>
                </a:lnTo>
                <a:lnTo>
                  <a:pt x="122" y="355"/>
                </a:lnTo>
                <a:lnTo>
                  <a:pt x="133" y="351"/>
                </a:lnTo>
                <a:lnTo>
                  <a:pt x="145" y="349"/>
                </a:lnTo>
                <a:lnTo>
                  <a:pt x="170" y="344"/>
                </a:lnTo>
                <a:lnTo>
                  <a:pt x="170" y="344"/>
                </a:lnTo>
                <a:lnTo>
                  <a:pt x="172" y="343"/>
                </a:lnTo>
                <a:lnTo>
                  <a:pt x="173" y="342"/>
                </a:lnTo>
                <a:lnTo>
                  <a:pt x="174" y="339"/>
                </a:lnTo>
                <a:lnTo>
                  <a:pt x="173" y="337"/>
                </a:lnTo>
                <a:lnTo>
                  <a:pt x="173" y="336"/>
                </a:lnTo>
                <a:lnTo>
                  <a:pt x="171" y="335"/>
                </a:lnTo>
                <a:lnTo>
                  <a:pt x="169" y="335"/>
                </a:lnTo>
                <a:lnTo>
                  <a:pt x="169" y="335"/>
                </a:lnTo>
                <a:lnTo>
                  <a:pt x="143" y="340"/>
                </a:lnTo>
                <a:lnTo>
                  <a:pt x="131" y="343"/>
                </a:lnTo>
                <a:lnTo>
                  <a:pt x="119" y="347"/>
                </a:lnTo>
                <a:lnTo>
                  <a:pt x="119" y="347"/>
                </a:lnTo>
                <a:lnTo>
                  <a:pt x="117" y="348"/>
                </a:lnTo>
                <a:lnTo>
                  <a:pt x="116" y="349"/>
                </a:lnTo>
                <a:lnTo>
                  <a:pt x="116" y="349"/>
                </a:lnTo>
                <a:lnTo>
                  <a:pt x="110" y="333"/>
                </a:lnTo>
                <a:lnTo>
                  <a:pt x="110" y="333"/>
                </a:lnTo>
                <a:lnTo>
                  <a:pt x="112" y="332"/>
                </a:lnTo>
                <a:lnTo>
                  <a:pt x="112" y="332"/>
                </a:lnTo>
                <a:lnTo>
                  <a:pt x="142" y="322"/>
                </a:lnTo>
                <a:lnTo>
                  <a:pt x="157" y="318"/>
                </a:lnTo>
                <a:lnTo>
                  <a:pt x="173" y="314"/>
                </a:lnTo>
                <a:lnTo>
                  <a:pt x="173" y="314"/>
                </a:lnTo>
                <a:lnTo>
                  <a:pt x="174" y="313"/>
                </a:lnTo>
                <a:lnTo>
                  <a:pt x="175" y="312"/>
                </a:lnTo>
                <a:lnTo>
                  <a:pt x="176" y="310"/>
                </a:lnTo>
                <a:lnTo>
                  <a:pt x="175" y="309"/>
                </a:lnTo>
                <a:lnTo>
                  <a:pt x="173" y="306"/>
                </a:lnTo>
                <a:lnTo>
                  <a:pt x="172" y="306"/>
                </a:lnTo>
                <a:lnTo>
                  <a:pt x="170" y="306"/>
                </a:lnTo>
                <a:lnTo>
                  <a:pt x="170" y="306"/>
                </a:lnTo>
                <a:lnTo>
                  <a:pt x="154" y="309"/>
                </a:lnTo>
                <a:lnTo>
                  <a:pt x="139" y="314"/>
                </a:lnTo>
                <a:lnTo>
                  <a:pt x="109" y="324"/>
                </a:lnTo>
                <a:lnTo>
                  <a:pt x="109" y="324"/>
                </a:lnTo>
                <a:lnTo>
                  <a:pt x="107" y="325"/>
                </a:lnTo>
                <a:lnTo>
                  <a:pt x="107" y="325"/>
                </a:lnTo>
                <a:lnTo>
                  <a:pt x="102" y="311"/>
                </a:lnTo>
                <a:lnTo>
                  <a:pt x="102" y="311"/>
                </a:lnTo>
                <a:lnTo>
                  <a:pt x="103" y="311"/>
                </a:lnTo>
                <a:lnTo>
                  <a:pt x="103" y="311"/>
                </a:lnTo>
                <a:lnTo>
                  <a:pt x="128" y="303"/>
                </a:lnTo>
                <a:lnTo>
                  <a:pt x="140" y="298"/>
                </a:lnTo>
                <a:lnTo>
                  <a:pt x="151" y="292"/>
                </a:lnTo>
                <a:lnTo>
                  <a:pt x="151" y="292"/>
                </a:lnTo>
                <a:lnTo>
                  <a:pt x="152" y="290"/>
                </a:lnTo>
                <a:lnTo>
                  <a:pt x="153" y="289"/>
                </a:lnTo>
                <a:lnTo>
                  <a:pt x="152" y="286"/>
                </a:lnTo>
                <a:lnTo>
                  <a:pt x="149" y="284"/>
                </a:lnTo>
                <a:lnTo>
                  <a:pt x="148" y="284"/>
                </a:lnTo>
                <a:lnTo>
                  <a:pt x="146" y="285"/>
                </a:lnTo>
                <a:lnTo>
                  <a:pt x="146" y="285"/>
                </a:lnTo>
                <a:lnTo>
                  <a:pt x="135" y="291"/>
                </a:lnTo>
                <a:lnTo>
                  <a:pt x="124" y="295"/>
                </a:lnTo>
                <a:lnTo>
                  <a:pt x="100" y="303"/>
                </a:lnTo>
                <a:lnTo>
                  <a:pt x="100" y="303"/>
                </a:lnTo>
                <a:lnTo>
                  <a:pt x="100" y="303"/>
                </a:lnTo>
                <a:lnTo>
                  <a:pt x="100" y="303"/>
                </a:lnTo>
                <a:lnTo>
                  <a:pt x="92" y="280"/>
                </a:lnTo>
                <a:lnTo>
                  <a:pt x="92" y="280"/>
                </a:lnTo>
                <a:lnTo>
                  <a:pt x="93" y="279"/>
                </a:lnTo>
                <a:lnTo>
                  <a:pt x="93" y="279"/>
                </a:lnTo>
                <a:lnTo>
                  <a:pt x="120" y="271"/>
                </a:lnTo>
                <a:lnTo>
                  <a:pt x="133" y="267"/>
                </a:lnTo>
                <a:lnTo>
                  <a:pt x="147" y="265"/>
                </a:lnTo>
                <a:lnTo>
                  <a:pt x="147" y="265"/>
                </a:lnTo>
                <a:lnTo>
                  <a:pt x="149" y="264"/>
                </a:lnTo>
                <a:lnTo>
                  <a:pt x="150" y="263"/>
                </a:lnTo>
                <a:lnTo>
                  <a:pt x="151" y="259"/>
                </a:lnTo>
                <a:lnTo>
                  <a:pt x="150" y="258"/>
                </a:lnTo>
                <a:lnTo>
                  <a:pt x="149" y="257"/>
                </a:lnTo>
                <a:lnTo>
                  <a:pt x="148" y="256"/>
                </a:lnTo>
                <a:lnTo>
                  <a:pt x="146" y="256"/>
                </a:lnTo>
                <a:lnTo>
                  <a:pt x="146" y="256"/>
                </a:lnTo>
                <a:lnTo>
                  <a:pt x="132" y="259"/>
                </a:lnTo>
                <a:lnTo>
                  <a:pt x="118" y="262"/>
                </a:lnTo>
                <a:lnTo>
                  <a:pt x="90" y="271"/>
                </a:lnTo>
                <a:lnTo>
                  <a:pt x="90" y="271"/>
                </a:lnTo>
                <a:lnTo>
                  <a:pt x="89" y="272"/>
                </a:lnTo>
                <a:lnTo>
                  <a:pt x="89" y="272"/>
                </a:lnTo>
                <a:lnTo>
                  <a:pt x="84" y="259"/>
                </a:lnTo>
                <a:lnTo>
                  <a:pt x="84" y="259"/>
                </a:lnTo>
                <a:lnTo>
                  <a:pt x="86" y="259"/>
                </a:lnTo>
                <a:lnTo>
                  <a:pt x="86" y="259"/>
                </a:lnTo>
                <a:lnTo>
                  <a:pt x="134" y="243"/>
                </a:lnTo>
                <a:lnTo>
                  <a:pt x="134" y="243"/>
                </a:lnTo>
                <a:lnTo>
                  <a:pt x="136" y="242"/>
                </a:lnTo>
                <a:lnTo>
                  <a:pt x="137" y="241"/>
                </a:lnTo>
                <a:lnTo>
                  <a:pt x="137" y="238"/>
                </a:lnTo>
                <a:lnTo>
                  <a:pt x="135" y="235"/>
                </a:lnTo>
                <a:lnTo>
                  <a:pt x="133" y="235"/>
                </a:lnTo>
                <a:lnTo>
                  <a:pt x="131" y="235"/>
                </a:lnTo>
                <a:lnTo>
                  <a:pt x="131" y="235"/>
                </a:lnTo>
                <a:lnTo>
                  <a:pt x="83" y="251"/>
                </a:lnTo>
                <a:lnTo>
                  <a:pt x="83" y="251"/>
                </a:lnTo>
                <a:lnTo>
                  <a:pt x="82" y="252"/>
                </a:lnTo>
                <a:lnTo>
                  <a:pt x="82" y="252"/>
                </a:lnTo>
                <a:lnTo>
                  <a:pt x="73" y="230"/>
                </a:lnTo>
                <a:lnTo>
                  <a:pt x="73" y="230"/>
                </a:lnTo>
                <a:lnTo>
                  <a:pt x="75" y="230"/>
                </a:lnTo>
                <a:lnTo>
                  <a:pt x="75" y="230"/>
                </a:lnTo>
                <a:lnTo>
                  <a:pt x="88" y="227"/>
                </a:lnTo>
                <a:lnTo>
                  <a:pt x="100" y="223"/>
                </a:lnTo>
                <a:lnTo>
                  <a:pt x="124" y="214"/>
                </a:lnTo>
                <a:lnTo>
                  <a:pt x="124" y="214"/>
                </a:lnTo>
                <a:lnTo>
                  <a:pt x="125" y="213"/>
                </a:lnTo>
                <a:lnTo>
                  <a:pt x="126" y="212"/>
                </a:lnTo>
                <a:lnTo>
                  <a:pt x="126" y="209"/>
                </a:lnTo>
                <a:lnTo>
                  <a:pt x="124" y="206"/>
                </a:lnTo>
                <a:lnTo>
                  <a:pt x="123" y="206"/>
                </a:lnTo>
                <a:lnTo>
                  <a:pt x="121" y="206"/>
                </a:lnTo>
                <a:lnTo>
                  <a:pt x="121" y="206"/>
                </a:lnTo>
                <a:lnTo>
                  <a:pt x="98" y="215"/>
                </a:lnTo>
                <a:lnTo>
                  <a:pt x="87" y="218"/>
                </a:lnTo>
                <a:lnTo>
                  <a:pt x="74" y="221"/>
                </a:lnTo>
                <a:lnTo>
                  <a:pt x="74" y="221"/>
                </a:lnTo>
                <a:lnTo>
                  <a:pt x="72" y="222"/>
                </a:lnTo>
                <a:lnTo>
                  <a:pt x="71" y="224"/>
                </a:lnTo>
                <a:lnTo>
                  <a:pt x="71" y="224"/>
                </a:lnTo>
                <a:lnTo>
                  <a:pt x="66" y="210"/>
                </a:lnTo>
                <a:lnTo>
                  <a:pt x="66" y="210"/>
                </a:lnTo>
                <a:lnTo>
                  <a:pt x="63" y="203"/>
                </a:lnTo>
                <a:lnTo>
                  <a:pt x="63" y="203"/>
                </a:lnTo>
                <a:lnTo>
                  <a:pt x="80" y="198"/>
                </a:lnTo>
                <a:lnTo>
                  <a:pt x="95" y="193"/>
                </a:lnTo>
                <a:lnTo>
                  <a:pt x="110" y="189"/>
                </a:lnTo>
                <a:lnTo>
                  <a:pt x="125" y="184"/>
                </a:lnTo>
                <a:lnTo>
                  <a:pt x="125" y="184"/>
                </a:lnTo>
                <a:lnTo>
                  <a:pt x="127" y="182"/>
                </a:lnTo>
                <a:lnTo>
                  <a:pt x="128" y="181"/>
                </a:lnTo>
                <a:lnTo>
                  <a:pt x="128" y="178"/>
                </a:lnTo>
                <a:lnTo>
                  <a:pt x="126" y="175"/>
                </a:lnTo>
                <a:lnTo>
                  <a:pt x="124" y="175"/>
                </a:lnTo>
                <a:lnTo>
                  <a:pt x="122" y="175"/>
                </a:lnTo>
                <a:lnTo>
                  <a:pt x="122" y="175"/>
                </a:lnTo>
                <a:lnTo>
                  <a:pt x="107" y="181"/>
                </a:lnTo>
                <a:lnTo>
                  <a:pt x="92" y="185"/>
                </a:lnTo>
                <a:lnTo>
                  <a:pt x="76" y="190"/>
                </a:lnTo>
                <a:lnTo>
                  <a:pt x="61" y="194"/>
                </a:lnTo>
                <a:lnTo>
                  <a:pt x="61" y="194"/>
                </a:lnTo>
                <a:lnTo>
                  <a:pt x="53" y="174"/>
                </a:lnTo>
                <a:lnTo>
                  <a:pt x="53" y="174"/>
                </a:lnTo>
                <a:lnTo>
                  <a:pt x="66" y="170"/>
                </a:lnTo>
                <a:lnTo>
                  <a:pt x="80" y="167"/>
                </a:lnTo>
                <a:lnTo>
                  <a:pt x="93" y="162"/>
                </a:lnTo>
                <a:lnTo>
                  <a:pt x="99" y="159"/>
                </a:lnTo>
                <a:lnTo>
                  <a:pt x="104" y="156"/>
                </a:lnTo>
                <a:lnTo>
                  <a:pt x="104" y="156"/>
                </a:lnTo>
                <a:lnTo>
                  <a:pt x="105" y="154"/>
                </a:lnTo>
                <a:lnTo>
                  <a:pt x="106" y="152"/>
                </a:lnTo>
                <a:lnTo>
                  <a:pt x="105" y="149"/>
                </a:lnTo>
                <a:lnTo>
                  <a:pt x="102" y="148"/>
                </a:lnTo>
                <a:lnTo>
                  <a:pt x="101" y="148"/>
                </a:lnTo>
                <a:lnTo>
                  <a:pt x="99" y="148"/>
                </a:lnTo>
                <a:lnTo>
                  <a:pt x="99" y="148"/>
                </a:lnTo>
                <a:lnTo>
                  <a:pt x="94" y="152"/>
                </a:lnTo>
                <a:lnTo>
                  <a:pt x="88" y="155"/>
                </a:lnTo>
                <a:lnTo>
                  <a:pt x="75" y="159"/>
                </a:lnTo>
                <a:lnTo>
                  <a:pt x="63" y="162"/>
                </a:lnTo>
                <a:lnTo>
                  <a:pt x="50" y="166"/>
                </a:lnTo>
                <a:lnTo>
                  <a:pt x="50" y="166"/>
                </a:lnTo>
                <a:lnTo>
                  <a:pt x="42" y="142"/>
                </a:lnTo>
                <a:lnTo>
                  <a:pt x="42" y="142"/>
                </a:lnTo>
                <a:lnTo>
                  <a:pt x="43" y="142"/>
                </a:lnTo>
                <a:lnTo>
                  <a:pt x="43" y="142"/>
                </a:lnTo>
                <a:lnTo>
                  <a:pt x="54" y="136"/>
                </a:lnTo>
                <a:lnTo>
                  <a:pt x="66" y="132"/>
                </a:lnTo>
                <a:lnTo>
                  <a:pt x="80" y="128"/>
                </a:lnTo>
                <a:lnTo>
                  <a:pt x="92" y="126"/>
                </a:lnTo>
                <a:lnTo>
                  <a:pt x="92" y="126"/>
                </a:lnTo>
                <a:lnTo>
                  <a:pt x="94" y="125"/>
                </a:lnTo>
                <a:lnTo>
                  <a:pt x="95" y="124"/>
                </a:lnTo>
                <a:lnTo>
                  <a:pt x="96" y="120"/>
                </a:lnTo>
                <a:lnTo>
                  <a:pt x="96" y="118"/>
                </a:lnTo>
                <a:lnTo>
                  <a:pt x="95" y="117"/>
                </a:lnTo>
                <a:lnTo>
                  <a:pt x="94" y="116"/>
                </a:lnTo>
                <a:lnTo>
                  <a:pt x="92" y="116"/>
                </a:lnTo>
                <a:lnTo>
                  <a:pt x="92" y="116"/>
                </a:lnTo>
                <a:lnTo>
                  <a:pt x="77" y="119"/>
                </a:lnTo>
                <a:lnTo>
                  <a:pt x="64" y="124"/>
                </a:lnTo>
                <a:lnTo>
                  <a:pt x="51" y="128"/>
                </a:lnTo>
                <a:lnTo>
                  <a:pt x="39" y="134"/>
                </a:lnTo>
                <a:lnTo>
                  <a:pt x="39" y="134"/>
                </a:lnTo>
                <a:lnTo>
                  <a:pt x="32" y="114"/>
                </a:lnTo>
                <a:lnTo>
                  <a:pt x="32" y="114"/>
                </a:lnTo>
                <a:lnTo>
                  <a:pt x="78" y="96"/>
                </a:lnTo>
                <a:lnTo>
                  <a:pt x="78" y="96"/>
                </a:lnTo>
                <a:lnTo>
                  <a:pt x="80" y="95"/>
                </a:lnTo>
                <a:lnTo>
                  <a:pt x="81" y="94"/>
                </a:lnTo>
                <a:lnTo>
                  <a:pt x="81" y="90"/>
                </a:lnTo>
                <a:lnTo>
                  <a:pt x="78" y="88"/>
                </a:lnTo>
                <a:lnTo>
                  <a:pt x="77" y="88"/>
                </a:lnTo>
                <a:lnTo>
                  <a:pt x="75" y="88"/>
                </a:lnTo>
                <a:lnTo>
                  <a:pt x="75" y="88"/>
                </a:lnTo>
                <a:lnTo>
                  <a:pt x="29" y="106"/>
                </a:lnTo>
                <a:lnTo>
                  <a:pt x="29" y="106"/>
                </a:lnTo>
                <a:lnTo>
                  <a:pt x="22" y="85"/>
                </a:lnTo>
                <a:lnTo>
                  <a:pt x="22" y="85"/>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914126"/>
            <a:endParaRPr lang="zh-CN" altLang="en-US" sz="3199">
              <a:solidFill>
                <a:srgbClr val="333333"/>
              </a:solidFill>
              <a:latin typeface="方正静蕾简体"/>
              <a:ea typeface="方正静蕾简体"/>
              <a:cs typeface="+mn-ea"/>
              <a:sym typeface="+mn-lt"/>
            </a:endParaRPr>
          </a:p>
        </p:txBody>
      </p:sp>
      <p:sp>
        <p:nvSpPr>
          <p:cNvPr id="52" name="Freeform 2527"/>
          <p:cNvSpPr>
            <a:spLocks noEditPoints="1"/>
          </p:cNvSpPr>
          <p:nvPr/>
        </p:nvSpPr>
        <p:spPr bwMode="auto">
          <a:xfrm>
            <a:off x="599123" y="2007822"/>
            <a:ext cx="499403" cy="1195606"/>
          </a:xfrm>
          <a:custGeom>
            <a:avLst/>
            <a:gdLst/>
            <a:ahLst/>
            <a:cxnLst>
              <a:cxn ang="0">
                <a:pos x="155" y="198"/>
              </a:cxn>
              <a:cxn ang="0">
                <a:pos x="79" y="0"/>
              </a:cxn>
              <a:cxn ang="0">
                <a:pos x="0" y="36"/>
              </a:cxn>
              <a:cxn ang="0">
                <a:pos x="148" y="471"/>
              </a:cxn>
              <a:cxn ang="0">
                <a:pos x="231" y="562"/>
              </a:cxn>
              <a:cxn ang="0">
                <a:pos x="95" y="42"/>
              </a:cxn>
              <a:cxn ang="0">
                <a:pos x="218" y="420"/>
              </a:cxn>
              <a:cxn ang="0">
                <a:pos x="67" y="12"/>
              </a:cxn>
              <a:cxn ang="0">
                <a:pos x="200" y="428"/>
              </a:cxn>
              <a:cxn ang="0">
                <a:pos x="149" y="346"/>
              </a:cxn>
              <a:cxn ang="0">
                <a:pos x="159" y="372"/>
              </a:cxn>
              <a:cxn ang="0">
                <a:pos x="166" y="394"/>
              </a:cxn>
              <a:cxn ang="0">
                <a:pos x="171" y="413"/>
              </a:cxn>
              <a:cxn ang="0">
                <a:pos x="176" y="425"/>
              </a:cxn>
              <a:cxn ang="0">
                <a:pos x="191" y="416"/>
              </a:cxn>
              <a:cxn ang="0">
                <a:pos x="182" y="405"/>
              </a:cxn>
              <a:cxn ang="0">
                <a:pos x="178" y="383"/>
              </a:cxn>
              <a:cxn ang="0">
                <a:pos x="171" y="360"/>
              </a:cxn>
              <a:cxn ang="0">
                <a:pos x="162" y="338"/>
              </a:cxn>
              <a:cxn ang="0">
                <a:pos x="154" y="306"/>
              </a:cxn>
              <a:cxn ang="0">
                <a:pos x="147" y="282"/>
              </a:cxn>
              <a:cxn ang="0">
                <a:pos x="133" y="275"/>
              </a:cxn>
              <a:cxn ang="0">
                <a:pos x="128" y="246"/>
              </a:cxn>
              <a:cxn ang="0">
                <a:pos x="124" y="214"/>
              </a:cxn>
              <a:cxn ang="0">
                <a:pos x="116" y="195"/>
              </a:cxn>
              <a:cxn ang="0">
                <a:pos x="103" y="185"/>
              </a:cxn>
              <a:cxn ang="0">
                <a:pos x="94" y="166"/>
              </a:cxn>
              <a:cxn ang="0">
                <a:pos x="90" y="137"/>
              </a:cxn>
              <a:cxn ang="0">
                <a:pos x="88" y="109"/>
              </a:cxn>
              <a:cxn ang="0">
                <a:pos x="71" y="104"/>
              </a:cxn>
              <a:cxn ang="0">
                <a:pos x="64" y="89"/>
              </a:cxn>
              <a:cxn ang="0">
                <a:pos x="62" y="64"/>
              </a:cxn>
              <a:cxn ang="0">
                <a:pos x="56" y="44"/>
              </a:cxn>
              <a:cxn ang="0">
                <a:pos x="54" y="21"/>
              </a:cxn>
              <a:cxn ang="0">
                <a:pos x="37" y="28"/>
              </a:cxn>
              <a:cxn ang="0">
                <a:pos x="52" y="25"/>
              </a:cxn>
              <a:cxn ang="0">
                <a:pos x="51" y="49"/>
              </a:cxn>
              <a:cxn ang="0">
                <a:pos x="61" y="57"/>
              </a:cxn>
              <a:cxn ang="0">
                <a:pos x="60" y="94"/>
              </a:cxn>
              <a:cxn ang="0">
                <a:pos x="67" y="103"/>
              </a:cxn>
              <a:cxn ang="0">
                <a:pos x="75" y="124"/>
              </a:cxn>
              <a:cxn ang="0">
                <a:pos x="90" y="130"/>
              </a:cxn>
              <a:cxn ang="0">
                <a:pos x="96" y="147"/>
              </a:cxn>
              <a:cxn ang="0">
                <a:pos x="102" y="168"/>
              </a:cxn>
              <a:cxn ang="0">
                <a:pos x="107" y="198"/>
              </a:cxn>
              <a:cxn ang="0">
                <a:pos x="114" y="226"/>
              </a:cxn>
              <a:cxn ang="0">
                <a:pos x="126" y="236"/>
              </a:cxn>
              <a:cxn ang="0">
                <a:pos x="130" y="264"/>
              </a:cxn>
              <a:cxn ang="0">
                <a:pos x="135" y="299"/>
              </a:cxn>
              <a:cxn ang="0">
                <a:pos x="110" y="235"/>
              </a:cxn>
              <a:cxn ang="0">
                <a:pos x="148" y="343"/>
              </a:cxn>
              <a:cxn ang="0">
                <a:pos x="148" y="343"/>
              </a:cxn>
              <a:cxn ang="0">
                <a:pos x="29" y="36"/>
              </a:cxn>
              <a:cxn ang="0">
                <a:pos x="165" y="436"/>
              </a:cxn>
              <a:cxn ang="0">
                <a:pos x="152" y="461"/>
              </a:cxn>
              <a:cxn ang="0">
                <a:pos x="170" y="453"/>
              </a:cxn>
              <a:cxn ang="0">
                <a:pos x="181" y="472"/>
              </a:cxn>
              <a:cxn ang="0">
                <a:pos x="196" y="435"/>
              </a:cxn>
              <a:cxn ang="0">
                <a:pos x="215" y="444"/>
              </a:cxn>
              <a:cxn ang="0">
                <a:pos x="203" y="522"/>
              </a:cxn>
            </a:cxnLst>
            <a:rect l="0" t="0" r="r" b="b"/>
            <a:pathLst>
              <a:path w="236" h="565">
                <a:moveTo>
                  <a:pt x="234" y="432"/>
                </a:moveTo>
                <a:lnTo>
                  <a:pt x="234" y="432"/>
                </a:lnTo>
                <a:lnTo>
                  <a:pt x="234" y="430"/>
                </a:lnTo>
                <a:lnTo>
                  <a:pt x="234" y="430"/>
                </a:lnTo>
                <a:lnTo>
                  <a:pt x="233" y="427"/>
                </a:lnTo>
                <a:lnTo>
                  <a:pt x="233" y="427"/>
                </a:lnTo>
                <a:lnTo>
                  <a:pt x="233" y="426"/>
                </a:lnTo>
                <a:lnTo>
                  <a:pt x="233" y="426"/>
                </a:lnTo>
                <a:lnTo>
                  <a:pt x="216" y="370"/>
                </a:lnTo>
                <a:lnTo>
                  <a:pt x="208" y="342"/>
                </a:lnTo>
                <a:lnTo>
                  <a:pt x="199" y="313"/>
                </a:lnTo>
                <a:lnTo>
                  <a:pt x="199" y="313"/>
                </a:lnTo>
                <a:lnTo>
                  <a:pt x="176" y="256"/>
                </a:lnTo>
                <a:lnTo>
                  <a:pt x="155" y="198"/>
                </a:lnTo>
                <a:lnTo>
                  <a:pt x="155" y="198"/>
                </a:lnTo>
                <a:lnTo>
                  <a:pt x="117" y="87"/>
                </a:lnTo>
                <a:lnTo>
                  <a:pt x="117" y="87"/>
                </a:lnTo>
                <a:lnTo>
                  <a:pt x="111" y="65"/>
                </a:lnTo>
                <a:lnTo>
                  <a:pt x="105" y="44"/>
                </a:lnTo>
                <a:lnTo>
                  <a:pt x="100" y="34"/>
                </a:lnTo>
                <a:lnTo>
                  <a:pt x="96" y="24"/>
                </a:lnTo>
                <a:lnTo>
                  <a:pt x="91" y="14"/>
                </a:lnTo>
                <a:lnTo>
                  <a:pt x="85" y="5"/>
                </a:lnTo>
                <a:lnTo>
                  <a:pt x="85" y="5"/>
                </a:lnTo>
                <a:lnTo>
                  <a:pt x="85" y="3"/>
                </a:lnTo>
                <a:lnTo>
                  <a:pt x="84" y="1"/>
                </a:lnTo>
                <a:lnTo>
                  <a:pt x="82" y="0"/>
                </a:lnTo>
                <a:lnTo>
                  <a:pt x="79" y="0"/>
                </a:lnTo>
                <a:lnTo>
                  <a:pt x="79" y="0"/>
                </a:lnTo>
                <a:lnTo>
                  <a:pt x="79" y="0"/>
                </a:lnTo>
                <a:lnTo>
                  <a:pt x="79" y="0"/>
                </a:lnTo>
                <a:lnTo>
                  <a:pt x="77" y="1"/>
                </a:lnTo>
                <a:lnTo>
                  <a:pt x="77" y="1"/>
                </a:lnTo>
                <a:lnTo>
                  <a:pt x="58" y="6"/>
                </a:lnTo>
                <a:lnTo>
                  <a:pt x="39" y="10"/>
                </a:lnTo>
                <a:lnTo>
                  <a:pt x="29" y="13"/>
                </a:lnTo>
                <a:lnTo>
                  <a:pt x="19" y="17"/>
                </a:lnTo>
                <a:lnTo>
                  <a:pt x="10" y="21"/>
                </a:lnTo>
                <a:lnTo>
                  <a:pt x="2" y="27"/>
                </a:lnTo>
                <a:lnTo>
                  <a:pt x="2" y="27"/>
                </a:lnTo>
                <a:lnTo>
                  <a:pt x="1" y="30"/>
                </a:lnTo>
                <a:lnTo>
                  <a:pt x="1" y="32"/>
                </a:lnTo>
                <a:lnTo>
                  <a:pt x="1" y="32"/>
                </a:lnTo>
                <a:lnTo>
                  <a:pt x="0" y="34"/>
                </a:lnTo>
                <a:lnTo>
                  <a:pt x="0" y="36"/>
                </a:lnTo>
                <a:lnTo>
                  <a:pt x="0" y="36"/>
                </a:lnTo>
                <a:lnTo>
                  <a:pt x="69" y="251"/>
                </a:lnTo>
                <a:lnTo>
                  <a:pt x="69" y="251"/>
                </a:lnTo>
                <a:lnTo>
                  <a:pt x="105" y="360"/>
                </a:lnTo>
                <a:lnTo>
                  <a:pt x="105" y="360"/>
                </a:lnTo>
                <a:lnTo>
                  <a:pt x="115" y="385"/>
                </a:lnTo>
                <a:lnTo>
                  <a:pt x="124" y="411"/>
                </a:lnTo>
                <a:lnTo>
                  <a:pt x="134" y="436"/>
                </a:lnTo>
                <a:lnTo>
                  <a:pt x="143" y="462"/>
                </a:lnTo>
                <a:lnTo>
                  <a:pt x="143" y="462"/>
                </a:lnTo>
                <a:lnTo>
                  <a:pt x="143" y="463"/>
                </a:lnTo>
                <a:lnTo>
                  <a:pt x="143" y="463"/>
                </a:lnTo>
                <a:lnTo>
                  <a:pt x="144" y="464"/>
                </a:lnTo>
                <a:lnTo>
                  <a:pt x="144" y="464"/>
                </a:lnTo>
                <a:lnTo>
                  <a:pt x="148" y="471"/>
                </a:lnTo>
                <a:lnTo>
                  <a:pt x="153" y="477"/>
                </a:lnTo>
                <a:lnTo>
                  <a:pt x="163" y="488"/>
                </a:lnTo>
                <a:lnTo>
                  <a:pt x="173" y="499"/>
                </a:lnTo>
                <a:lnTo>
                  <a:pt x="183" y="510"/>
                </a:lnTo>
                <a:lnTo>
                  <a:pt x="183" y="510"/>
                </a:lnTo>
                <a:lnTo>
                  <a:pt x="194" y="523"/>
                </a:lnTo>
                <a:lnTo>
                  <a:pt x="203" y="537"/>
                </a:lnTo>
                <a:lnTo>
                  <a:pt x="213" y="550"/>
                </a:lnTo>
                <a:lnTo>
                  <a:pt x="224" y="564"/>
                </a:lnTo>
                <a:lnTo>
                  <a:pt x="224" y="564"/>
                </a:lnTo>
                <a:lnTo>
                  <a:pt x="226" y="565"/>
                </a:lnTo>
                <a:lnTo>
                  <a:pt x="228" y="565"/>
                </a:lnTo>
                <a:lnTo>
                  <a:pt x="230" y="564"/>
                </a:lnTo>
                <a:lnTo>
                  <a:pt x="231" y="562"/>
                </a:lnTo>
                <a:lnTo>
                  <a:pt x="231" y="562"/>
                </a:lnTo>
                <a:lnTo>
                  <a:pt x="232" y="559"/>
                </a:lnTo>
                <a:lnTo>
                  <a:pt x="232" y="559"/>
                </a:lnTo>
                <a:lnTo>
                  <a:pt x="235" y="543"/>
                </a:lnTo>
                <a:lnTo>
                  <a:pt x="236" y="527"/>
                </a:lnTo>
                <a:lnTo>
                  <a:pt x="236" y="511"/>
                </a:lnTo>
                <a:lnTo>
                  <a:pt x="235" y="496"/>
                </a:lnTo>
                <a:lnTo>
                  <a:pt x="233" y="464"/>
                </a:lnTo>
                <a:lnTo>
                  <a:pt x="233" y="448"/>
                </a:lnTo>
                <a:lnTo>
                  <a:pt x="234" y="432"/>
                </a:lnTo>
                <a:lnTo>
                  <a:pt x="234" y="432"/>
                </a:lnTo>
                <a:close/>
                <a:moveTo>
                  <a:pt x="77" y="10"/>
                </a:moveTo>
                <a:lnTo>
                  <a:pt x="77" y="10"/>
                </a:lnTo>
                <a:lnTo>
                  <a:pt x="84" y="20"/>
                </a:lnTo>
                <a:lnTo>
                  <a:pt x="90" y="31"/>
                </a:lnTo>
                <a:lnTo>
                  <a:pt x="95" y="42"/>
                </a:lnTo>
                <a:lnTo>
                  <a:pt x="99" y="55"/>
                </a:lnTo>
                <a:lnTo>
                  <a:pt x="107" y="81"/>
                </a:lnTo>
                <a:lnTo>
                  <a:pt x="113" y="104"/>
                </a:lnTo>
                <a:lnTo>
                  <a:pt x="113" y="104"/>
                </a:lnTo>
                <a:lnTo>
                  <a:pt x="132" y="158"/>
                </a:lnTo>
                <a:lnTo>
                  <a:pt x="151" y="211"/>
                </a:lnTo>
                <a:lnTo>
                  <a:pt x="151" y="211"/>
                </a:lnTo>
                <a:lnTo>
                  <a:pt x="171" y="267"/>
                </a:lnTo>
                <a:lnTo>
                  <a:pt x="192" y="322"/>
                </a:lnTo>
                <a:lnTo>
                  <a:pt x="192" y="322"/>
                </a:lnTo>
                <a:lnTo>
                  <a:pt x="200" y="346"/>
                </a:lnTo>
                <a:lnTo>
                  <a:pt x="207" y="370"/>
                </a:lnTo>
                <a:lnTo>
                  <a:pt x="222" y="419"/>
                </a:lnTo>
                <a:lnTo>
                  <a:pt x="222" y="419"/>
                </a:lnTo>
                <a:lnTo>
                  <a:pt x="218" y="420"/>
                </a:lnTo>
                <a:lnTo>
                  <a:pt x="214" y="423"/>
                </a:lnTo>
                <a:lnTo>
                  <a:pt x="214" y="423"/>
                </a:lnTo>
                <a:lnTo>
                  <a:pt x="210" y="429"/>
                </a:lnTo>
                <a:lnTo>
                  <a:pt x="210" y="429"/>
                </a:lnTo>
                <a:lnTo>
                  <a:pt x="201" y="407"/>
                </a:lnTo>
                <a:lnTo>
                  <a:pt x="192" y="384"/>
                </a:lnTo>
                <a:lnTo>
                  <a:pt x="182" y="362"/>
                </a:lnTo>
                <a:lnTo>
                  <a:pt x="178" y="350"/>
                </a:lnTo>
                <a:lnTo>
                  <a:pt x="174" y="339"/>
                </a:lnTo>
                <a:lnTo>
                  <a:pt x="174" y="339"/>
                </a:lnTo>
                <a:lnTo>
                  <a:pt x="158" y="283"/>
                </a:lnTo>
                <a:lnTo>
                  <a:pt x="141" y="228"/>
                </a:lnTo>
                <a:lnTo>
                  <a:pt x="141" y="228"/>
                </a:lnTo>
                <a:lnTo>
                  <a:pt x="103" y="120"/>
                </a:lnTo>
                <a:lnTo>
                  <a:pt x="67" y="12"/>
                </a:lnTo>
                <a:lnTo>
                  <a:pt x="67" y="12"/>
                </a:lnTo>
                <a:lnTo>
                  <a:pt x="77" y="10"/>
                </a:lnTo>
                <a:lnTo>
                  <a:pt x="77" y="10"/>
                </a:lnTo>
                <a:close/>
                <a:moveTo>
                  <a:pt x="59" y="14"/>
                </a:moveTo>
                <a:lnTo>
                  <a:pt x="59" y="14"/>
                </a:lnTo>
                <a:lnTo>
                  <a:pt x="95" y="122"/>
                </a:lnTo>
                <a:lnTo>
                  <a:pt x="132" y="230"/>
                </a:lnTo>
                <a:lnTo>
                  <a:pt x="132" y="230"/>
                </a:lnTo>
                <a:lnTo>
                  <a:pt x="150" y="286"/>
                </a:lnTo>
                <a:lnTo>
                  <a:pt x="166" y="341"/>
                </a:lnTo>
                <a:lnTo>
                  <a:pt x="166" y="341"/>
                </a:lnTo>
                <a:lnTo>
                  <a:pt x="173" y="363"/>
                </a:lnTo>
                <a:lnTo>
                  <a:pt x="182" y="384"/>
                </a:lnTo>
                <a:lnTo>
                  <a:pt x="192" y="406"/>
                </a:lnTo>
                <a:lnTo>
                  <a:pt x="200" y="428"/>
                </a:lnTo>
                <a:lnTo>
                  <a:pt x="200" y="428"/>
                </a:lnTo>
                <a:lnTo>
                  <a:pt x="197" y="426"/>
                </a:lnTo>
                <a:lnTo>
                  <a:pt x="193" y="425"/>
                </a:lnTo>
                <a:lnTo>
                  <a:pt x="189" y="424"/>
                </a:lnTo>
                <a:lnTo>
                  <a:pt x="184" y="425"/>
                </a:lnTo>
                <a:lnTo>
                  <a:pt x="184" y="425"/>
                </a:lnTo>
                <a:lnTo>
                  <a:pt x="180" y="427"/>
                </a:lnTo>
                <a:lnTo>
                  <a:pt x="178" y="429"/>
                </a:lnTo>
                <a:lnTo>
                  <a:pt x="176" y="432"/>
                </a:lnTo>
                <a:lnTo>
                  <a:pt x="174" y="435"/>
                </a:lnTo>
                <a:lnTo>
                  <a:pt x="174" y="435"/>
                </a:lnTo>
                <a:lnTo>
                  <a:pt x="162" y="390"/>
                </a:lnTo>
                <a:lnTo>
                  <a:pt x="156" y="368"/>
                </a:lnTo>
                <a:lnTo>
                  <a:pt x="149" y="346"/>
                </a:lnTo>
                <a:lnTo>
                  <a:pt x="149" y="346"/>
                </a:lnTo>
                <a:lnTo>
                  <a:pt x="150" y="345"/>
                </a:lnTo>
                <a:lnTo>
                  <a:pt x="150" y="345"/>
                </a:lnTo>
                <a:lnTo>
                  <a:pt x="157" y="334"/>
                </a:lnTo>
                <a:lnTo>
                  <a:pt x="157" y="334"/>
                </a:lnTo>
                <a:lnTo>
                  <a:pt x="159" y="336"/>
                </a:lnTo>
                <a:lnTo>
                  <a:pt x="160" y="338"/>
                </a:lnTo>
                <a:lnTo>
                  <a:pt x="160" y="340"/>
                </a:lnTo>
                <a:lnTo>
                  <a:pt x="160" y="343"/>
                </a:lnTo>
                <a:lnTo>
                  <a:pt x="160" y="343"/>
                </a:lnTo>
                <a:lnTo>
                  <a:pt x="159" y="354"/>
                </a:lnTo>
                <a:lnTo>
                  <a:pt x="159" y="354"/>
                </a:lnTo>
                <a:lnTo>
                  <a:pt x="158" y="363"/>
                </a:lnTo>
                <a:lnTo>
                  <a:pt x="158" y="368"/>
                </a:lnTo>
                <a:lnTo>
                  <a:pt x="159" y="372"/>
                </a:lnTo>
                <a:lnTo>
                  <a:pt x="159" y="372"/>
                </a:lnTo>
                <a:lnTo>
                  <a:pt x="160" y="373"/>
                </a:lnTo>
                <a:lnTo>
                  <a:pt x="161" y="373"/>
                </a:lnTo>
                <a:lnTo>
                  <a:pt x="161" y="373"/>
                </a:lnTo>
                <a:lnTo>
                  <a:pt x="165" y="366"/>
                </a:lnTo>
                <a:lnTo>
                  <a:pt x="165" y="366"/>
                </a:lnTo>
                <a:lnTo>
                  <a:pt x="168" y="363"/>
                </a:lnTo>
                <a:lnTo>
                  <a:pt x="168" y="364"/>
                </a:lnTo>
                <a:lnTo>
                  <a:pt x="168" y="365"/>
                </a:lnTo>
                <a:lnTo>
                  <a:pt x="167" y="371"/>
                </a:lnTo>
                <a:lnTo>
                  <a:pt x="167" y="371"/>
                </a:lnTo>
                <a:lnTo>
                  <a:pt x="165" y="382"/>
                </a:lnTo>
                <a:lnTo>
                  <a:pt x="164" y="393"/>
                </a:lnTo>
                <a:lnTo>
                  <a:pt x="164" y="393"/>
                </a:lnTo>
                <a:lnTo>
                  <a:pt x="165" y="394"/>
                </a:lnTo>
                <a:lnTo>
                  <a:pt x="166" y="394"/>
                </a:lnTo>
                <a:lnTo>
                  <a:pt x="166" y="394"/>
                </a:lnTo>
                <a:lnTo>
                  <a:pt x="169" y="391"/>
                </a:lnTo>
                <a:lnTo>
                  <a:pt x="171" y="388"/>
                </a:lnTo>
                <a:lnTo>
                  <a:pt x="171" y="388"/>
                </a:lnTo>
                <a:lnTo>
                  <a:pt x="174" y="381"/>
                </a:lnTo>
                <a:lnTo>
                  <a:pt x="175" y="379"/>
                </a:lnTo>
                <a:lnTo>
                  <a:pt x="176" y="379"/>
                </a:lnTo>
                <a:lnTo>
                  <a:pt x="176" y="381"/>
                </a:lnTo>
                <a:lnTo>
                  <a:pt x="176" y="381"/>
                </a:lnTo>
                <a:lnTo>
                  <a:pt x="176" y="389"/>
                </a:lnTo>
                <a:lnTo>
                  <a:pt x="174" y="397"/>
                </a:lnTo>
                <a:lnTo>
                  <a:pt x="171" y="405"/>
                </a:lnTo>
                <a:lnTo>
                  <a:pt x="170" y="412"/>
                </a:lnTo>
                <a:lnTo>
                  <a:pt x="170" y="412"/>
                </a:lnTo>
                <a:lnTo>
                  <a:pt x="171" y="413"/>
                </a:lnTo>
                <a:lnTo>
                  <a:pt x="172" y="413"/>
                </a:lnTo>
                <a:lnTo>
                  <a:pt x="172" y="413"/>
                </a:lnTo>
                <a:lnTo>
                  <a:pt x="178" y="405"/>
                </a:lnTo>
                <a:lnTo>
                  <a:pt x="178" y="405"/>
                </a:lnTo>
                <a:lnTo>
                  <a:pt x="180" y="401"/>
                </a:lnTo>
                <a:lnTo>
                  <a:pt x="181" y="401"/>
                </a:lnTo>
                <a:lnTo>
                  <a:pt x="181" y="401"/>
                </a:lnTo>
                <a:lnTo>
                  <a:pt x="180" y="404"/>
                </a:lnTo>
                <a:lnTo>
                  <a:pt x="180" y="404"/>
                </a:lnTo>
                <a:lnTo>
                  <a:pt x="177" y="414"/>
                </a:lnTo>
                <a:lnTo>
                  <a:pt x="174" y="424"/>
                </a:lnTo>
                <a:lnTo>
                  <a:pt x="174" y="424"/>
                </a:lnTo>
                <a:lnTo>
                  <a:pt x="174" y="425"/>
                </a:lnTo>
                <a:lnTo>
                  <a:pt x="176" y="425"/>
                </a:lnTo>
                <a:lnTo>
                  <a:pt x="176" y="425"/>
                </a:lnTo>
                <a:lnTo>
                  <a:pt x="179" y="423"/>
                </a:lnTo>
                <a:lnTo>
                  <a:pt x="181" y="420"/>
                </a:lnTo>
                <a:lnTo>
                  <a:pt x="181" y="420"/>
                </a:lnTo>
                <a:lnTo>
                  <a:pt x="186" y="414"/>
                </a:lnTo>
                <a:lnTo>
                  <a:pt x="182" y="420"/>
                </a:lnTo>
                <a:lnTo>
                  <a:pt x="182" y="420"/>
                </a:lnTo>
                <a:lnTo>
                  <a:pt x="182" y="421"/>
                </a:lnTo>
                <a:lnTo>
                  <a:pt x="183" y="421"/>
                </a:lnTo>
                <a:lnTo>
                  <a:pt x="183" y="421"/>
                </a:lnTo>
                <a:lnTo>
                  <a:pt x="188" y="420"/>
                </a:lnTo>
                <a:lnTo>
                  <a:pt x="191" y="418"/>
                </a:lnTo>
                <a:lnTo>
                  <a:pt x="191" y="418"/>
                </a:lnTo>
                <a:lnTo>
                  <a:pt x="191" y="417"/>
                </a:lnTo>
                <a:lnTo>
                  <a:pt x="191" y="416"/>
                </a:lnTo>
                <a:lnTo>
                  <a:pt x="191" y="416"/>
                </a:lnTo>
                <a:lnTo>
                  <a:pt x="190" y="416"/>
                </a:lnTo>
                <a:lnTo>
                  <a:pt x="190" y="416"/>
                </a:lnTo>
                <a:lnTo>
                  <a:pt x="187" y="417"/>
                </a:lnTo>
                <a:lnTo>
                  <a:pt x="187" y="415"/>
                </a:lnTo>
                <a:lnTo>
                  <a:pt x="190" y="408"/>
                </a:lnTo>
                <a:lnTo>
                  <a:pt x="190" y="408"/>
                </a:lnTo>
                <a:lnTo>
                  <a:pt x="190" y="407"/>
                </a:lnTo>
                <a:lnTo>
                  <a:pt x="188" y="407"/>
                </a:lnTo>
                <a:lnTo>
                  <a:pt x="188" y="407"/>
                </a:lnTo>
                <a:lnTo>
                  <a:pt x="180" y="418"/>
                </a:lnTo>
                <a:lnTo>
                  <a:pt x="178" y="420"/>
                </a:lnTo>
                <a:lnTo>
                  <a:pt x="178" y="420"/>
                </a:lnTo>
                <a:lnTo>
                  <a:pt x="180" y="413"/>
                </a:lnTo>
                <a:lnTo>
                  <a:pt x="180" y="413"/>
                </a:lnTo>
                <a:lnTo>
                  <a:pt x="182" y="405"/>
                </a:lnTo>
                <a:lnTo>
                  <a:pt x="184" y="396"/>
                </a:lnTo>
                <a:lnTo>
                  <a:pt x="184" y="396"/>
                </a:lnTo>
                <a:lnTo>
                  <a:pt x="183" y="394"/>
                </a:lnTo>
                <a:lnTo>
                  <a:pt x="183" y="394"/>
                </a:lnTo>
                <a:lnTo>
                  <a:pt x="182" y="396"/>
                </a:lnTo>
                <a:lnTo>
                  <a:pt x="182" y="396"/>
                </a:lnTo>
                <a:lnTo>
                  <a:pt x="176" y="404"/>
                </a:lnTo>
                <a:lnTo>
                  <a:pt x="173" y="408"/>
                </a:lnTo>
                <a:lnTo>
                  <a:pt x="173" y="407"/>
                </a:lnTo>
                <a:lnTo>
                  <a:pt x="173" y="405"/>
                </a:lnTo>
                <a:lnTo>
                  <a:pt x="173" y="405"/>
                </a:lnTo>
                <a:lnTo>
                  <a:pt x="176" y="393"/>
                </a:lnTo>
                <a:lnTo>
                  <a:pt x="176" y="393"/>
                </a:lnTo>
                <a:lnTo>
                  <a:pt x="177" y="388"/>
                </a:lnTo>
                <a:lnTo>
                  <a:pt x="178" y="383"/>
                </a:lnTo>
                <a:lnTo>
                  <a:pt x="178" y="379"/>
                </a:lnTo>
                <a:lnTo>
                  <a:pt x="177" y="374"/>
                </a:lnTo>
                <a:lnTo>
                  <a:pt x="177" y="374"/>
                </a:lnTo>
                <a:lnTo>
                  <a:pt x="176" y="373"/>
                </a:lnTo>
                <a:lnTo>
                  <a:pt x="175" y="374"/>
                </a:lnTo>
                <a:lnTo>
                  <a:pt x="175" y="374"/>
                </a:lnTo>
                <a:lnTo>
                  <a:pt x="170" y="384"/>
                </a:lnTo>
                <a:lnTo>
                  <a:pt x="170" y="384"/>
                </a:lnTo>
                <a:lnTo>
                  <a:pt x="167" y="390"/>
                </a:lnTo>
                <a:lnTo>
                  <a:pt x="166" y="390"/>
                </a:lnTo>
                <a:lnTo>
                  <a:pt x="166" y="389"/>
                </a:lnTo>
                <a:lnTo>
                  <a:pt x="167" y="380"/>
                </a:lnTo>
                <a:lnTo>
                  <a:pt x="167" y="380"/>
                </a:lnTo>
                <a:lnTo>
                  <a:pt x="169" y="370"/>
                </a:lnTo>
                <a:lnTo>
                  <a:pt x="171" y="360"/>
                </a:lnTo>
                <a:lnTo>
                  <a:pt x="171" y="360"/>
                </a:lnTo>
                <a:lnTo>
                  <a:pt x="170" y="359"/>
                </a:lnTo>
                <a:lnTo>
                  <a:pt x="169" y="359"/>
                </a:lnTo>
                <a:lnTo>
                  <a:pt x="169" y="359"/>
                </a:lnTo>
                <a:lnTo>
                  <a:pt x="164" y="365"/>
                </a:lnTo>
                <a:lnTo>
                  <a:pt x="161" y="367"/>
                </a:lnTo>
                <a:lnTo>
                  <a:pt x="160" y="367"/>
                </a:lnTo>
                <a:lnTo>
                  <a:pt x="160" y="365"/>
                </a:lnTo>
                <a:lnTo>
                  <a:pt x="160" y="365"/>
                </a:lnTo>
                <a:lnTo>
                  <a:pt x="160" y="361"/>
                </a:lnTo>
                <a:lnTo>
                  <a:pt x="161" y="356"/>
                </a:lnTo>
                <a:lnTo>
                  <a:pt x="162" y="347"/>
                </a:lnTo>
                <a:lnTo>
                  <a:pt x="162" y="347"/>
                </a:lnTo>
                <a:lnTo>
                  <a:pt x="163" y="342"/>
                </a:lnTo>
                <a:lnTo>
                  <a:pt x="162" y="338"/>
                </a:lnTo>
                <a:lnTo>
                  <a:pt x="161" y="333"/>
                </a:lnTo>
                <a:lnTo>
                  <a:pt x="159" y="329"/>
                </a:lnTo>
                <a:lnTo>
                  <a:pt x="159" y="329"/>
                </a:lnTo>
                <a:lnTo>
                  <a:pt x="158" y="329"/>
                </a:lnTo>
                <a:lnTo>
                  <a:pt x="157" y="329"/>
                </a:lnTo>
                <a:lnTo>
                  <a:pt x="157" y="329"/>
                </a:lnTo>
                <a:lnTo>
                  <a:pt x="151" y="339"/>
                </a:lnTo>
                <a:lnTo>
                  <a:pt x="150" y="339"/>
                </a:lnTo>
                <a:lnTo>
                  <a:pt x="150" y="338"/>
                </a:lnTo>
                <a:lnTo>
                  <a:pt x="151" y="329"/>
                </a:lnTo>
                <a:lnTo>
                  <a:pt x="151" y="329"/>
                </a:lnTo>
                <a:lnTo>
                  <a:pt x="153" y="318"/>
                </a:lnTo>
                <a:lnTo>
                  <a:pt x="154" y="312"/>
                </a:lnTo>
                <a:lnTo>
                  <a:pt x="154" y="306"/>
                </a:lnTo>
                <a:lnTo>
                  <a:pt x="154" y="306"/>
                </a:lnTo>
                <a:lnTo>
                  <a:pt x="153" y="305"/>
                </a:lnTo>
                <a:lnTo>
                  <a:pt x="152" y="305"/>
                </a:lnTo>
                <a:lnTo>
                  <a:pt x="152" y="305"/>
                </a:lnTo>
                <a:lnTo>
                  <a:pt x="147" y="312"/>
                </a:lnTo>
                <a:lnTo>
                  <a:pt x="147" y="312"/>
                </a:lnTo>
                <a:lnTo>
                  <a:pt x="145" y="316"/>
                </a:lnTo>
                <a:lnTo>
                  <a:pt x="144" y="316"/>
                </a:lnTo>
                <a:lnTo>
                  <a:pt x="143" y="315"/>
                </a:lnTo>
                <a:lnTo>
                  <a:pt x="143" y="313"/>
                </a:lnTo>
                <a:lnTo>
                  <a:pt x="145" y="305"/>
                </a:lnTo>
                <a:lnTo>
                  <a:pt x="145" y="305"/>
                </a:lnTo>
                <a:lnTo>
                  <a:pt x="147" y="294"/>
                </a:lnTo>
                <a:lnTo>
                  <a:pt x="147" y="288"/>
                </a:lnTo>
                <a:lnTo>
                  <a:pt x="147" y="282"/>
                </a:lnTo>
                <a:lnTo>
                  <a:pt x="147" y="282"/>
                </a:lnTo>
                <a:lnTo>
                  <a:pt x="146" y="281"/>
                </a:lnTo>
                <a:lnTo>
                  <a:pt x="145" y="282"/>
                </a:lnTo>
                <a:lnTo>
                  <a:pt x="145" y="282"/>
                </a:lnTo>
                <a:lnTo>
                  <a:pt x="140" y="290"/>
                </a:lnTo>
                <a:lnTo>
                  <a:pt x="139" y="291"/>
                </a:lnTo>
                <a:lnTo>
                  <a:pt x="139" y="291"/>
                </a:lnTo>
                <a:lnTo>
                  <a:pt x="139" y="285"/>
                </a:lnTo>
                <a:lnTo>
                  <a:pt x="139" y="285"/>
                </a:lnTo>
                <a:lnTo>
                  <a:pt x="141" y="275"/>
                </a:lnTo>
                <a:lnTo>
                  <a:pt x="142" y="266"/>
                </a:lnTo>
                <a:lnTo>
                  <a:pt x="142" y="266"/>
                </a:lnTo>
                <a:lnTo>
                  <a:pt x="141" y="265"/>
                </a:lnTo>
                <a:lnTo>
                  <a:pt x="140" y="265"/>
                </a:lnTo>
                <a:lnTo>
                  <a:pt x="140" y="265"/>
                </a:lnTo>
                <a:lnTo>
                  <a:pt x="133" y="275"/>
                </a:lnTo>
                <a:lnTo>
                  <a:pt x="133" y="275"/>
                </a:lnTo>
                <a:lnTo>
                  <a:pt x="134" y="263"/>
                </a:lnTo>
                <a:lnTo>
                  <a:pt x="134" y="263"/>
                </a:lnTo>
                <a:lnTo>
                  <a:pt x="135" y="255"/>
                </a:lnTo>
                <a:lnTo>
                  <a:pt x="134" y="246"/>
                </a:lnTo>
                <a:lnTo>
                  <a:pt x="134" y="246"/>
                </a:lnTo>
                <a:lnTo>
                  <a:pt x="134" y="246"/>
                </a:lnTo>
                <a:lnTo>
                  <a:pt x="133" y="246"/>
                </a:lnTo>
                <a:lnTo>
                  <a:pt x="132" y="247"/>
                </a:lnTo>
                <a:lnTo>
                  <a:pt x="132" y="247"/>
                </a:lnTo>
                <a:lnTo>
                  <a:pt x="130" y="252"/>
                </a:lnTo>
                <a:lnTo>
                  <a:pt x="129" y="253"/>
                </a:lnTo>
                <a:lnTo>
                  <a:pt x="128" y="253"/>
                </a:lnTo>
                <a:lnTo>
                  <a:pt x="128" y="250"/>
                </a:lnTo>
                <a:lnTo>
                  <a:pt x="128" y="246"/>
                </a:lnTo>
                <a:lnTo>
                  <a:pt x="128" y="246"/>
                </a:lnTo>
                <a:lnTo>
                  <a:pt x="131" y="230"/>
                </a:lnTo>
                <a:lnTo>
                  <a:pt x="131" y="230"/>
                </a:lnTo>
                <a:lnTo>
                  <a:pt x="130" y="229"/>
                </a:lnTo>
                <a:lnTo>
                  <a:pt x="129" y="229"/>
                </a:lnTo>
                <a:lnTo>
                  <a:pt x="129" y="229"/>
                </a:lnTo>
                <a:lnTo>
                  <a:pt x="124" y="236"/>
                </a:lnTo>
                <a:lnTo>
                  <a:pt x="124" y="236"/>
                </a:lnTo>
                <a:lnTo>
                  <a:pt x="121" y="239"/>
                </a:lnTo>
                <a:lnTo>
                  <a:pt x="121" y="239"/>
                </a:lnTo>
                <a:lnTo>
                  <a:pt x="120" y="238"/>
                </a:lnTo>
                <a:lnTo>
                  <a:pt x="122" y="230"/>
                </a:lnTo>
                <a:lnTo>
                  <a:pt x="122" y="230"/>
                </a:lnTo>
                <a:lnTo>
                  <a:pt x="123" y="222"/>
                </a:lnTo>
                <a:lnTo>
                  <a:pt x="124" y="214"/>
                </a:lnTo>
                <a:lnTo>
                  <a:pt x="124" y="214"/>
                </a:lnTo>
                <a:lnTo>
                  <a:pt x="123" y="213"/>
                </a:lnTo>
                <a:lnTo>
                  <a:pt x="122" y="213"/>
                </a:lnTo>
                <a:lnTo>
                  <a:pt x="122" y="213"/>
                </a:lnTo>
                <a:lnTo>
                  <a:pt x="116" y="221"/>
                </a:lnTo>
                <a:lnTo>
                  <a:pt x="116" y="221"/>
                </a:lnTo>
                <a:lnTo>
                  <a:pt x="116" y="216"/>
                </a:lnTo>
                <a:lnTo>
                  <a:pt x="117" y="210"/>
                </a:lnTo>
                <a:lnTo>
                  <a:pt x="117" y="210"/>
                </a:lnTo>
                <a:lnTo>
                  <a:pt x="118" y="203"/>
                </a:lnTo>
                <a:lnTo>
                  <a:pt x="118" y="196"/>
                </a:lnTo>
                <a:lnTo>
                  <a:pt x="118" y="196"/>
                </a:lnTo>
                <a:lnTo>
                  <a:pt x="117" y="195"/>
                </a:lnTo>
                <a:lnTo>
                  <a:pt x="116" y="195"/>
                </a:lnTo>
                <a:lnTo>
                  <a:pt x="116" y="195"/>
                </a:lnTo>
                <a:lnTo>
                  <a:pt x="111" y="202"/>
                </a:lnTo>
                <a:lnTo>
                  <a:pt x="109" y="203"/>
                </a:lnTo>
                <a:lnTo>
                  <a:pt x="108" y="203"/>
                </a:lnTo>
                <a:lnTo>
                  <a:pt x="108" y="202"/>
                </a:lnTo>
                <a:lnTo>
                  <a:pt x="109" y="199"/>
                </a:lnTo>
                <a:lnTo>
                  <a:pt x="109" y="199"/>
                </a:lnTo>
                <a:lnTo>
                  <a:pt x="111" y="188"/>
                </a:lnTo>
                <a:lnTo>
                  <a:pt x="112" y="183"/>
                </a:lnTo>
                <a:lnTo>
                  <a:pt x="112" y="178"/>
                </a:lnTo>
                <a:lnTo>
                  <a:pt x="112" y="178"/>
                </a:lnTo>
                <a:lnTo>
                  <a:pt x="111" y="177"/>
                </a:lnTo>
                <a:lnTo>
                  <a:pt x="110" y="177"/>
                </a:lnTo>
                <a:lnTo>
                  <a:pt x="110" y="177"/>
                </a:lnTo>
                <a:lnTo>
                  <a:pt x="103" y="185"/>
                </a:lnTo>
                <a:lnTo>
                  <a:pt x="103" y="185"/>
                </a:lnTo>
                <a:lnTo>
                  <a:pt x="102" y="186"/>
                </a:lnTo>
                <a:lnTo>
                  <a:pt x="101" y="186"/>
                </a:lnTo>
                <a:lnTo>
                  <a:pt x="101" y="184"/>
                </a:lnTo>
                <a:lnTo>
                  <a:pt x="102" y="178"/>
                </a:lnTo>
                <a:lnTo>
                  <a:pt x="102" y="178"/>
                </a:lnTo>
                <a:lnTo>
                  <a:pt x="106" y="167"/>
                </a:lnTo>
                <a:lnTo>
                  <a:pt x="106" y="162"/>
                </a:lnTo>
                <a:lnTo>
                  <a:pt x="105" y="157"/>
                </a:lnTo>
                <a:lnTo>
                  <a:pt x="105" y="157"/>
                </a:lnTo>
                <a:lnTo>
                  <a:pt x="103" y="156"/>
                </a:lnTo>
                <a:lnTo>
                  <a:pt x="102" y="157"/>
                </a:lnTo>
                <a:lnTo>
                  <a:pt x="102" y="157"/>
                </a:lnTo>
                <a:lnTo>
                  <a:pt x="94" y="169"/>
                </a:lnTo>
                <a:lnTo>
                  <a:pt x="94" y="169"/>
                </a:lnTo>
                <a:lnTo>
                  <a:pt x="94" y="166"/>
                </a:lnTo>
                <a:lnTo>
                  <a:pt x="95" y="162"/>
                </a:lnTo>
                <a:lnTo>
                  <a:pt x="97" y="156"/>
                </a:lnTo>
                <a:lnTo>
                  <a:pt x="97" y="156"/>
                </a:lnTo>
                <a:lnTo>
                  <a:pt x="99" y="146"/>
                </a:lnTo>
                <a:lnTo>
                  <a:pt x="99" y="141"/>
                </a:lnTo>
                <a:lnTo>
                  <a:pt x="98" y="137"/>
                </a:lnTo>
                <a:lnTo>
                  <a:pt x="98" y="137"/>
                </a:lnTo>
                <a:lnTo>
                  <a:pt x="97" y="136"/>
                </a:lnTo>
                <a:lnTo>
                  <a:pt x="96" y="136"/>
                </a:lnTo>
                <a:lnTo>
                  <a:pt x="96" y="136"/>
                </a:lnTo>
                <a:lnTo>
                  <a:pt x="91" y="142"/>
                </a:lnTo>
                <a:lnTo>
                  <a:pt x="87" y="148"/>
                </a:lnTo>
                <a:lnTo>
                  <a:pt x="87" y="148"/>
                </a:lnTo>
                <a:lnTo>
                  <a:pt x="88" y="143"/>
                </a:lnTo>
                <a:lnTo>
                  <a:pt x="90" y="137"/>
                </a:lnTo>
                <a:lnTo>
                  <a:pt x="92" y="132"/>
                </a:lnTo>
                <a:lnTo>
                  <a:pt x="93" y="127"/>
                </a:lnTo>
                <a:lnTo>
                  <a:pt x="93" y="127"/>
                </a:lnTo>
                <a:lnTo>
                  <a:pt x="93" y="126"/>
                </a:lnTo>
                <a:lnTo>
                  <a:pt x="91" y="126"/>
                </a:lnTo>
                <a:lnTo>
                  <a:pt x="91" y="126"/>
                </a:lnTo>
                <a:lnTo>
                  <a:pt x="86" y="133"/>
                </a:lnTo>
                <a:lnTo>
                  <a:pt x="85" y="134"/>
                </a:lnTo>
                <a:lnTo>
                  <a:pt x="84" y="134"/>
                </a:lnTo>
                <a:lnTo>
                  <a:pt x="85" y="129"/>
                </a:lnTo>
                <a:lnTo>
                  <a:pt x="85" y="129"/>
                </a:lnTo>
                <a:lnTo>
                  <a:pt x="88" y="119"/>
                </a:lnTo>
                <a:lnTo>
                  <a:pt x="89" y="109"/>
                </a:lnTo>
                <a:lnTo>
                  <a:pt x="89" y="109"/>
                </a:lnTo>
                <a:lnTo>
                  <a:pt x="88" y="109"/>
                </a:lnTo>
                <a:lnTo>
                  <a:pt x="87" y="109"/>
                </a:lnTo>
                <a:lnTo>
                  <a:pt x="87" y="109"/>
                </a:lnTo>
                <a:lnTo>
                  <a:pt x="82" y="115"/>
                </a:lnTo>
                <a:lnTo>
                  <a:pt x="78" y="118"/>
                </a:lnTo>
                <a:lnTo>
                  <a:pt x="77" y="117"/>
                </a:lnTo>
                <a:lnTo>
                  <a:pt x="77" y="115"/>
                </a:lnTo>
                <a:lnTo>
                  <a:pt x="77" y="115"/>
                </a:lnTo>
                <a:lnTo>
                  <a:pt x="79" y="105"/>
                </a:lnTo>
                <a:lnTo>
                  <a:pt x="81" y="101"/>
                </a:lnTo>
                <a:lnTo>
                  <a:pt x="81" y="95"/>
                </a:lnTo>
                <a:lnTo>
                  <a:pt x="81" y="95"/>
                </a:lnTo>
                <a:lnTo>
                  <a:pt x="81" y="94"/>
                </a:lnTo>
                <a:lnTo>
                  <a:pt x="80" y="94"/>
                </a:lnTo>
                <a:lnTo>
                  <a:pt x="80" y="94"/>
                </a:lnTo>
                <a:lnTo>
                  <a:pt x="71" y="104"/>
                </a:lnTo>
                <a:lnTo>
                  <a:pt x="70" y="105"/>
                </a:lnTo>
                <a:lnTo>
                  <a:pt x="69" y="105"/>
                </a:lnTo>
                <a:lnTo>
                  <a:pt x="69" y="104"/>
                </a:lnTo>
                <a:lnTo>
                  <a:pt x="70" y="100"/>
                </a:lnTo>
                <a:lnTo>
                  <a:pt x="70" y="100"/>
                </a:lnTo>
                <a:lnTo>
                  <a:pt x="74" y="90"/>
                </a:lnTo>
                <a:lnTo>
                  <a:pt x="75" y="86"/>
                </a:lnTo>
                <a:lnTo>
                  <a:pt x="75" y="80"/>
                </a:lnTo>
                <a:lnTo>
                  <a:pt x="75" y="80"/>
                </a:lnTo>
                <a:lnTo>
                  <a:pt x="74" y="80"/>
                </a:lnTo>
                <a:lnTo>
                  <a:pt x="73" y="80"/>
                </a:lnTo>
                <a:lnTo>
                  <a:pt x="73" y="80"/>
                </a:lnTo>
                <a:lnTo>
                  <a:pt x="67" y="87"/>
                </a:lnTo>
                <a:lnTo>
                  <a:pt x="65" y="89"/>
                </a:lnTo>
                <a:lnTo>
                  <a:pt x="64" y="89"/>
                </a:lnTo>
                <a:lnTo>
                  <a:pt x="64" y="88"/>
                </a:lnTo>
                <a:lnTo>
                  <a:pt x="64" y="85"/>
                </a:lnTo>
                <a:lnTo>
                  <a:pt x="64" y="85"/>
                </a:lnTo>
                <a:lnTo>
                  <a:pt x="67" y="74"/>
                </a:lnTo>
                <a:lnTo>
                  <a:pt x="69" y="67"/>
                </a:lnTo>
                <a:lnTo>
                  <a:pt x="69" y="62"/>
                </a:lnTo>
                <a:lnTo>
                  <a:pt x="69" y="62"/>
                </a:lnTo>
                <a:lnTo>
                  <a:pt x="69" y="61"/>
                </a:lnTo>
                <a:lnTo>
                  <a:pt x="68" y="61"/>
                </a:lnTo>
                <a:lnTo>
                  <a:pt x="67" y="61"/>
                </a:lnTo>
                <a:lnTo>
                  <a:pt x="67" y="61"/>
                </a:lnTo>
                <a:lnTo>
                  <a:pt x="64" y="66"/>
                </a:lnTo>
                <a:lnTo>
                  <a:pt x="62" y="67"/>
                </a:lnTo>
                <a:lnTo>
                  <a:pt x="62" y="66"/>
                </a:lnTo>
                <a:lnTo>
                  <a:pt x="62" y="64"/>
                </a:lnTo>
                <a:lnTo>
                  <a:pt x="65" y="53"/>
                </a:lnTo>
                <a:lnTo>
                  <a:pt x="65" y="53"/>
                </a:lnTo>
                <a:lnTo>
                  <a:pt x="64" y="51"/>
                </a:lnTo>
                <a:lnTo>
                  <a:pt x="63" y="52"/>
                </a:lnTo>
                <a:lnTo>
                  <a:pt x="63" y="52"/>
                </a:lnTo>
                <a:lnTo>
                  <a:pt x="60" y="55"/>
                </a:lnTo>
                <a:lnTo>
                  <a:pt x="58" y="56"/>
                </a:lnTo>
                <a:lnTo>
                  <a:pt x="57" y="55"/>
                </a:lnTo>
                <a:lnTo>
                  <a:pt x="58" y="53"/>
                </a:lnTo>
                <a:lnTo>
                  <a:pt x="61" y="42"/>
                </a:lnTo>
                <a:lnTo>
                  <a:pt x="61" y="42"/>
                </a:lnTo>
                <a:lnTo>
                  <a:pt x="61" y="40"/>
                </a:lnTo>
                <a:lnTo>
                  <a:pt x="59" y="41"/>
                </a:lnTo>
                <a:lnTo>
                  <a:pt x="59" y="41"/>
                </a:lnTo>
                <a:lnTo>
                  <a:pt x="56" y="44"/>
                </a:lnTo>
                <a:lnTo>
                  <a:pt x="55" y="45"/>
                </a:lnTo>
                <a:lnTo>
                  <a:pt x="55" y="44"/>
                </a:lnTo>
                <a:lnTo>
                  <a:pt x="55" y="42"/>
                </a:lnTo>
                <a:lnTo>
                  <a:pt x="60" y="28"/>
                </a:lnTo>
                <a:lnTo>
                  <a:pt x="60" y="28"/>
                </a:lnTo>
                <a:lnTo>
                  <a:pt x="59" y="27"/>
                </a:lnTo>
                <a:lnTo>
                  <a:pt x="58" y="27"/>
                </a:lnTo>
                <a:lnTo>
                  <a:pt x="58" y="27"/>
                </a:lnTo>
                <a:lnTo>
                  <a:pt x="55" y="28"/>
                </a:lnTo>
                <a:lnTo>
                  <a:pt x="53" y="30"/>
                </a:lnTo>
                <a:lnTo>
                  <a:pt x="48" y="36"/>
                </a:lnTo>
                <a:lnTo>
                  <a:pt x="48" y="36"/>
                </a:lnTo>
                <a:lnTo>
                  <a:pt x="52" y="29"/>
                </a:lnTo>
                <a:lnTo>
                  <a:pt x="54" y="25"/>
                </a:lnTo>
                <a:lnTo>
                  <a:pt x="54" y="21"/>
                </a:lnTo>
                <a:lnTo>
                  <a:pt x="54" y="21"/>
                </a:lnTo>
                <a:lnTo>
                  <a:pt x="54" y="20"/>
                </a:lnTo>
                <a:lnTo>
                  <a:pt x="53" y="20"/>
                </a:lnTo>
                <a:lnTo>
                  <a:pt x="53" y="20"/>
                </a:lnTo>
                <a:lnTo>
                  <a:pt x="47" y="27"/>
                </a:lnTo>
                <a:lnTo>
                  <a:pt x="44" y="29"/>
                </a:lnTo>
                <a:lnTo>
                  <a:pt x="43" y="29"/>
                </a:lnTo>
                <a:lnTo>
                  <a:pt x="43" y="27"/>
                </a:lnTo>
                <a:lnTo>
                  <a:pt x="43" y="27"/>
                </a:lnTo>
                <a:lnTo>
                  <a:pt x="43" y="27"/>
                </a:lnTo>
                <a:lnTo>
                  <a:pt x="42" y="26"/>
                </a:lnTo>
                <a:lnTo>
                  <a:pt x="42" y="26"/>
                </a:lnTo>
                <a:lnTo>
                  <a:pt x="39" y="27"/>
                </a:lnTo>
                <a:lnTo>
                  <a:pt x="37" y="28"/>
                </a:lnTo>
                <a:lnTo>
                  <a:pt x="37" y="28"/>
                </a:lnTo>
                <a:lnTo>
                  <a:pt x="37" y="29"/>
                </a:lnTo>
                <a:lnTo>
                  <a:pt x="37" y="29"/>
                </a:lnTo>
                <a:lnTo>
                  <a:pt x="37" y="30"/>
                </a:lnTo>
                <a:lnTo>
                  <a:pt x="38" y="30"/>
                </a:lnTo>
                <a:lnTo>
                  <a:pt x="38" y="30"/>
                </a:lnTo>
                <a:lnTo>
                  <a:pt x="40" y="30"/>
                </a:lnTo>
                <a:lnTo>
                  <a:pt x="40" y="30"/>
                </a:lnTo>
                <a:lnTo>
                  <a:pt x="41" y="31"/>
                </a:lnTo>
                <a:lnTo>
                  <a:pt x="42" y="32"/>
                </a:lnTo>
                <a:lnTo>
                  <a:pt x="42" y="32"/>
                </a:lnTo>
                <a:lnTo>
                  <a:pt x="45" y="30"/>
                </a:lnTo>
                <a:lnTo>
                  <a:pt x="48" y="27"/>
                </a:lnTo>
                <a:lnTo>
                  <a:pt x="48" y="27"/>
                </a:lnTo>
                <a:lnTo>
                  <a:pt x="51" y="25"/>
                </a:lnTo>
                <a:lnTo>
                  <a:pt x="52" y="25"/>
                </a:lnTo>
                <a:lnTo>
                  <a:pt x="52" y="27"/>
                </a:lnTo>
                <a:lnTo>
                  <a:pt x="51" y="29"/>
                </a:lnTo>
                <a:lnTo>
                  <a:pt x="46" y="39"/>
                </a:lnTo>
                <a:lnTo>
                  <a:pt x="46" y="39"/>
                </a:lnTo>
                <a:lnTo>
                  <a:pt x="47" y="40"/>
                </a:lnTo>
                <a:lnTo>
                  <a:pt x="47" y="41"/>
                </a:lnTo>
                <a:lnTo>
                  <a:pt x="48" y="40"/>
                </a:lnTo>
                <a:lnTo>
                  <a:pt x="48" y="40"/>
                </a:lnTo>
                <a:lnTo>
                  <a:pt x="53" y="35"/>
                </a:lnTo>
                <a:lnTo>
                  <a:pt x="57" y="32"/>
                </a:lnTo>
                <a:lnTo>
                  <a:pt x="57" y="32"/>
                </a:lnTo>
                <a:lnTo>
                  <a:pt x="54" y="40"/>
                </a:lnTo>
                <a:lnTo>
                  <a:pt x="51" y="48"/>
                </a:lnTo>
                <a:lnTo>
                  <a:pt x="51" y="48"/>
                </a:lnTo>
                <a:lnTo>
                  <a:pt x="51" y="49"/>
                </a:lnTo>
                <a:lnTo>
                  <a:pt x="52" y="50"/>
                </a:lnTo>
                <a:lnTo>
                  <a:pt x="52" y="50"/>
                </a:lnTo>
                <a:lnTo>
                  <a:pt x="56" y="48"/>
                </a:lnTo>
                <a:lnTo>
                  <a:pt x="59" y="45"/>
                </a:lnTo>
                <a:lnTo>
                  <a:pt x="59" y="45"/>
                </a:lnTo>
                <a:lnTo>
                  <a:pt x="57" y="48"/>
                </a:lnTo>
                <a:lnTo>
                  <a:pt x="56" y="52"/>
                </a:lnTo>
                <a:lnTo>
                  <a:pt x="53" y="60"/>
                </a:lnTo>
                <a:lnTo>
                  <a:pt x="53" y="60"/>
                </a:lnTo>
                <a:lnTo>
                  <a:pt x="53" y="61"/>
                </a:lnTo>
                <a:lnTo>
                  <a:pt x="54" y="61"/>
                </a:lnTo>
                <a:lnTo>
                  <a:pt x="54" y="61"/>
                </a:lnTo>
                <a:lnTo>
                  <a:pt x="58" y="59"/>
                </a:lnTo>
                <a:lnTo>
                  <a:pt x="61" y="57"/>
                </a:lnTo>
                <a:lnTo>
                  <a:pt x="61" y="57"/>
                </a:lnTo>
                <a:lnTo>
                  <a:pt x="60" y="59"/>
                </a:lnTo>
                <a:lnTo>
                  <a:pt x="59" y="63"/>
                </a:lnTo>
                <a:lnTo>
                  <a:pt x="58" y="70"/>
                </a:lnTo>
                <a:lnTo>
                  <a:pt x="58" y="70"/>
                </a:lnTo>
                <a:lnTo>
                  <a:pt x="58" y="73"/>
                </a:lnTo>
                <a:lnTo>
                  <a:pt x="60" y="73"/>
                </a:lnTo>
                <a:lnTo>
                  <a:pt x="60" y="73"/>
                </a:lnTo>
                <a:lnTo>
                  <a:pt x="63" y="69"/>
                </a:lnTo>
                <a:lnTo>
                  <a:pt x="65" y="67"/>
                </a:lnTo>
                <a:lnTo>
                  <a:pt x="66" y="66"/>
                </a:lnTo>
                <a:lnTo>
                  <a:pt x="66" y="66"/>
                </a:lnTo>
                <a:lnTo>
                  <a:pt x="66" y="70"/>
                </a:lnTo>
                <a:lnTo>
                  <a:pt x="66" y="70"/>
                </a:lnTo>
                <a:lnTo>
                  <a:pt x="63" y="82"/>
                </a:lnTo>
                <a:lnTo>
                  <a:pt x="60" y="94"/>
                </a:lnTo>
                <a:lnTo>
                  <a:pt x="60" y="94"/>
                </a:lnTo>
                <a:lnTo>
                  <a:pt x="61" y="95"/>
                </a:lnTo>
                <a:lnTo>
                  <a:pt x="62" y="95"/>
                </a:lnTo>
                <a:lnTo>
                  <a:pt x="62" y="95"/>
                </a:lnTo>
                <a:lnTo>
                  <a:pt x="65" y="93"/>
                </a:lnTo>
                <a:lnTo>
                  <a:pt x="68" y="90"/>
                </a:lnTo>
                <a:lnTo>
                  <a:pt x="68" y="90"/>
                </a:lnTo>
                <a:lnTo>
                  <a:pt x="70" y="86"/>
                </a:lnTo>
                <a:lnTo>
                  <a:pt x="72" y="84"/>
                </a:lnTo>
                <a:lnTo>
                  <a:pt x="73" y="84"/>
                </a:lnTo>
                <a:lnTo>
                  <a:pt x="73" y="86"/>
                </a:lnTo>
                <a:lnTo>
                  <a:pt x="73" y="86"/>
                </a:lnTo>
                <a:lnTo>
                  <a:pt x="72" y="92"/>
                </a:lnTo>
                <a:lnTo>
                  <a:pt x="69" y="97"/>
                </a:lnTo>
                <a:lnTo>
                  <a:pt x="67" y="103"/>
                </a:lnTo>
                <a:lnTo>
                  <a:pt x="65" y="109"/>
                </a:lnTo>
                <a:lnTo>
                  <a:pt x="65" y="109"/>
                </a:lnTo>
                <a:lnTo>
                  <a:pt x="66" y="110"/>
                </a:lnTo>
                <a:lnTo>
                  <a:pt x="67" y="110"/>
                </a:lnTo>
                <a:lnTo>
                  <a:pt x="67" y="110"/>
                </a:lnTo>
                <a:lnTo>
                  <a:pt x="74" y="105"/>
                </a:lnTo>
                <a:lnTo>
                  <a:pt x="77" y="102"/>
                </a:lnTo>
                <a:lnTo>
                  <a:pt x="79" y="99"/>
                </a:lnTo>
                <a:lnTo>
                  <a:pt x="79" y="99"/>
                </a:lnTo>
                <a:lnTo>
                  <a:pt x="78" y="105"/>
                </a:lnTo>
                <a:lnTo>
                  <a:pt x="76" y="111"/>
                </a:lnTo>
                <a:lnTo>
                  <a:pt x="75" y="117"/>
                </a:lnTo>
                <a:lnTo>
                  <a:pt x="74" y="123"/>
                </a:lnTo>
                <a:lnTo>
                  <a:pt x="74" y="123"/>
                </a:lnTo>
                <a:lnTo>
                  <a:pt x="75" y="124"/>
                </a:lnTo>
                <a:lnTo>
                  <a:pt x="76" y="124"/>
                </a:lnTo>
                <a:lnTo>
                  <a:pt x="76" y="124"/>
                </a:lnTo>
                <a:lnTo>
                  <a:pt x="79" y="122"/>
                </a:lnTo>
                <a:lnTo>
                  <a:pt x="82" y="119"/>
                </a:lnTo>
                <a:lnTo>
                  <a:pt x="86" y="113"/>
                </a:lnTo>
                <a:lnTo>
                  <a:pt x="86" y="113"/>
                </a:lnTo>
                <a:lnTo>
                  <a:pt x="86" y="118"/>
                </a:lnTo>
                <a:lnTo>
                  <a:pt x="85" y="124"/>
                </a:lnTo>
                <a:lnTo>
                  <a:pt x="85" y="124"/>
                </a:lnTo>
                <a:lnTo>
                  <a:pt x="81" y="137"/>
                </a:lnTo>
                <a:lnTo>
                  <a:pt x="81" y="137"/>
                </a:lnTo>
                <a:lnTo>
                  <a:pt x="81" y="138"/>
                </a:lnTo>
                <a:lnTo>
                  <a:pt x="83" y="138"/>
                </a:lnTo>
                <a:lnTo>
                  <a:pt x="83" y="138"/>
                </a:lnTo>
                <a:lnTo>
                  <a:pt x="90" y="130"/>
                </a:lnTo>
                <a:lnTo>
                  <a:pt x="90" y="130"/>
                </a:lnTo>
                <a:lnTo>
                  <a:pt x="89" y="136"/>
                </a:lnTo>
                <a:lnTo>
                  <a:pt x="87" y="141"/>
                </a:lnTo>
                <a:lnTo>
                  <a:pt x="85" y="146"/>
                </a:lnTo>
                <a:lnTo>
                  <a:pt x="84" y="153"/>
                </a:lnTo>
                <a:lnTo>
                  <a:pt x="84" y="153"/>
                </a:lnTo>
                <a:lnTo>
                  <a:pt x="84" y="154"/>
                </a:lnTo>
                <a:lnTo>
                  <a:pt x="86" y="154"/>
                </a:lnTo>
                <a:lnTo>
                  <a:pt x="86" y="154"/>
                </a:lnTo>
                <a:lnTo>
                  <a:pt x="89" y="151"/>
                </a:lnTo>
                <a:lnTo>
                  <a:pt x="91" y="148"/>
                </a:lnTo>
                <a:lnTo>
                  <a:pt x="91" y="148"/>
                </a:lnTo>
                <a:lnTo>
                  <a:pt x="94" y="146"/>
                </a:lnTo>
                <a:lnTo>
                  <a:pt x="95" y="145"/>
                </a:lnTo>
                <a:lnTo>
                  <a:pt x="96" y="147"/>
                </a:lnTo>
                <a:lnTo>
                  <a:pt x="96" y="151"/>
                </a:lnTo>
                <a:lnTo>
                  <a:pt x="96" y="151"/>
                </a:lnTo>
                <a:lnTo>
                  <a:pt x="93" y="162"/>
                </a:lnTo>
                <a:lnTo>
                  <a:pt x="92" y="167"/>
                </a:lnTo>
                <a:lnTo>
                  <a:pt x="92" y="173"/>
                </a:lnTo>
                <a:lnTo>
                  <a:pt x="92" y="173"/>
                </a:lnTo>
                <a:lnTo>
                  <a:pt x="93" y="174"/>
                </a:lnTo>
                <a:lnTo>
                  <a:pt x="94" y="174"/>
                </a:lnTo>
                <a:lnTo>
                  <a:pt x="94" y="174"/>
                </a:lnTo>
                <a:lnTo>
                  <a:pt x="100" y="165"/>
                </a:lnTo>
                <a:lnTo>
                  <a:pt x="101" y="163"/>
                </a:lnTo>
                <a:lnTo>
                  <a:pt x="102" y="163"/>
                </a:lnTo>
                <a:lnTo>
                  <a:pt x="103" y="165"/>
                </a:lnTo>
                <a:lnTo>
                  <a:pt x="102" y="168"/>
                </a:lnTo>
                <a:lnTo>
                  <a:pt x="102" y="168"/>
                </a:lnTo>
                <a:lnTo>
                  <a:pt x="100" y="179"/>
                </a:lnTo>
                <a:lnTo>
                  <a:pt x="97" y="189"/>
                </a:lnTo>
                <a:lnTo>
                  <a:pt x="97" y="189"/>
                </a:lnTo>
                <a:lnTo>
                  <a:pt x="98" y="190"/>
                </a:lnTo>
                <a:lnTo>
                  <a:pt x="99" y="190"/>
                </a:lnTo>
                <a:lnTo>
                  <a:pt x="99" y="190"/>
                </a:lnTo>
                <a:lnTo>
                  <a:pt x="103" y="187"/>
                </a:lnTo>
                <a:lnTo>
                  <a:pt x="107" y="184"/>
                </a:lnTo>
                <a:lnTo>
                  <a:pt x="108" y="182"/>
                </a:lnTo>
                <a:lnTo>
                  <a:pt x="109" y="182"/>
                </a:lnTo>
                <a:lnTo>
                  <a:pt x="110" y="183"/>
                </a:lnTo>
                <a:lnTo>
                  <a:pt x="110" y="186"/>
                </a:lnTo>
                <a:lnTo>
                  <a:pt x="110" y="186"/>
                </a:lnTo>
                <a:lnTo>
                  <a:pt x="109" y="192"/>
                </a:lnTo>
                <a:lnTo>
                  <a:pt x="107" y="198"/>
                </a:lnTo>
                <a:lnTo>
                  <a:pt x="106" y="204"/>
                </a:lnTo>
                <a:lnTo>
                  <a:pt x="105" y="210"/>
                </a:lnTo>
                <a:lnTo>
                  <a:pt x="105" y="210"/>
                </a:lnTo>
                <a:lnTo>
                  <a:pt x="106" y="211"/>
                </a:lnTo>
                <a:lnTo>
                  <a:pt x="107" y="211"/>
                </a:lnTo>
                <a:lnTo>
                  <a:pt x="107" y="211"/>
                </a:lnTo>
                <a:lnTo>
                  <a:pt x="112" y="206"/>
                </a:lnTo>
                <a:lnTo>
                  <a:pt x="115" y="204"/>
                </a:lnTo>
                <a:lnTo>
                  <a:pt x="115" y="204"/>
                </a:lnTo>
                <a:lnTo>
                  <a:pt x="116" y="205"/>
                </a:lnTo>
                <a:lnTo>
                  <a:pt x="116" y="205"/>
                </a:lnTo>
                <a:lnTo>
                  <a:pt x="114" y="215"/>
                </a:lnTo>
                <a:lnTo>
                  <a:pt x="113" y="225"/>
                </a:lnTo>
                <a:lnTo>
                  <a:pt x="113" y="225"/>
                </a:lnTo>
                <a:lnTo>
                  <a:pt x="114" y="226"/>
                </a:lnTo>
                <a:lnTo>
                  <a:pt x="115" y="225"/>
                </a:lnTo>
                <a:lnTo>
                  <a:pt x="115" y="225"/>
                </a:lnTo>
                <a:lnTo>
                  <a:pt x="118" y="222"/>
                </a:lnTo>
                <a:lnTo>
                  <a:pt x="120" y="220"/>
                </a:lnTo>
                <a:lnTo>
                  <a:pt x="121" y="220"/>
                </a:lnTo>
                <a:lnTo>
                  <a:pt x="121" y="221"/>
                </a:lnTo>
                <a:lnTo>
                  <a:pt x="121" y="226"/>
                </a:lnTo>
                <a:lnTo>
                  <a:pt x="121" y="226"/>
                </a:lnTo>
                <a:lnTo>
                  <a:pt x="119" y="235"/>
                </a:lnTo>
                <a:lnTo>
                  <a:pt x="119" y="244"/>
                </a:lnTo>
                <a:lnTo>
                  <a:pt x="119" y="244"/>
                </a:lnTo>
                <a:lnTo>
                  <a:pt x="119" y="245"/>
                </a:lnTo>
                <a:lnTo>
                  <a:pt x="121" y="244"/>
                </a:lnTo>
                <a:lnTo>
                  <a:pt x="121" y="244"/>
                </a:lnTo>
                <a:lnTo>
                  <a:pt x="126" y="236"/>
                </a:lnTo>
                <a:lnTo>
                  <a:pt x="127" y="235"/>
                </a:lnTo>
                <a:lnTo>
                  <a:pt x="127" y="235"/>
                </a:lnTo>
                <a:lnTo>
                  <a:pt x="127" y="241"/>
                </a:lnTo>
                <a:lnTo>
                  <a:pt x="127" y="241"/>
                </a:lnTo>
                <a:lnTo>
                  <a:pt x="125" y="250"/>
                </a:lnTo>
                <a:lnTo>
                  <a:pt x="124" y="260"/>
                </a:lnTo>
                <a:lnTo>
                  <a:pt x="124" y="260"/>
                </a:lnTo>
                <a:lnTo>
                  <a:pt x="125" y="261"/>
                </a:lnTo>
                <a:lnTo>
                  <a:pt x="126" y="261"/>
                </a:lnTo>
                <a:lnTo>
                  <a:pt x="126" y="261"/>
                </a:lnTo>
                <a:lnTo>
                  <a:pt x="130" y="257"/>
                </a:lnTo>
                <a:lnTo>
                  <a:pt x="132" y="254"/>
                </a:lnTo>
                <a:lnTo>
                  <a:pt x="133" y="251"/>
                </a:lnTo>
                <a:lnTo>
                  <a:pt x="133" y="251"/>
                </a:lnTo>
                <a:lnTo>
                  <a:pt x="130" y="264"/>
                </a:lnTo>
                <a:lnTo>
                  <a:pt x="130" y="271"/>
                </a:lnTo>
                <a:lnTo>
                  <a:pt x="130" y="278"/>
                </a:lnTo>
                <a:lnTo>
                  <a:pt x="130" y="278"/>
                </a:lnTo>
                <a:lnTo>
                  <a:pt x="131" y="279"/>
                </a:lnTo>
                <a:lnTo>
                  <a:pt x="132" y="279"/>
                </a:lnTo>
                <a:lnTo>
                  <a:pt x="132" y="279"/>
                </a:lnTo>
                <a:lnTo>
                  <a:pt x="137" y="273"/>
                </a:lnTo>
                <a:lnTo>
                  <a:pt x="137" y="273"/>
                </a:lnTo>
                <a:lnTo>
                  <a:pt x="140" y="270"/>
                </a:lnTo>
                <a:lnTo>
                  <a:pt x="140" y="271"/>
                </a:lnTo>
                <a:lnTo>
                  <a:pt x="140" y="272"/>
                </a:lnTo>
                <a:lnTo>
                  <a:pt x="138" y="280"/>
                </a:lnTo>
                <a:lnTo>
                  <a:pt x="138" y="280"/>
                </a:lnTo>
                <a:lnTo>
                  <a:pt x="136" y="289"/>
                </a:lnTo>
                <a:lnTo>
                  <a:pt x="135" y="299"/>
                </a:lnTo>
                <a:lnTo>
                  <a:pt x="135" y="299"/>
                </a:lnTo>
                <a:lnTo>
                  <a:pt x="136" y="300"/>
                </a:lnTo>
                <a:lnTo>
                  <a:pt x="137" y="300"/>
                </a:lnTo>
                <a:lnTo>
                  <a:pt x="137" y="300"/>
                </a:lnTo>
                <a:lnTo>
                  <a:pt x="142" y="293"/>
                </a:lnTo>
                <a:lnTo>
                  <a:pt x="145" y="289"/>
                </a:lnTo>
                <a:lnTo>
                  <a:pt x="146" y="287"/>
                </a:lnTo>
                <a:lnTo>
                  <a:pt x="146" y="287"/>
                </a:lnTo>
                <a:lnTo>
                  <a:pt x="145" y="295"/>
                </a:lnTo>
                <a:lnTo>
                  <a:pt x="144" y="303"/>
                </a:lnTo>
                <a:lnTo>
                  <a:pt x="142" y="311"/>
                </a:lnTo>
                <a:lnTo>
                  <a:pt x="140" y="320"/>
                </a:lnTo>
                <a:lnTo>
                  <a:pt x="140" y="320"/>
                </a:lnTo>
                <a:lnTo>
                  <a:pt x="110" y="235"/>
                </a:lnTo>
                <a:lnTo>
                  <a:pt x="110" y="235"/>
                </a:lnTo>
                <a:lnTo>
                  <a:pt x="91" y="182"/>
                </a:lnTo>
                <a:lnTo>
                  <a:pt x="81" y="156"/>
                </a:lnTo>
                <a:lnTo>
                  <a:pt x="70" y="129"/>
                </a:lnTo>
                <a:lnTo>
                  <a:pt x="70" y="129"/>
                </a:lnTo>
                <a:lnTo>
                  <a:pt x="59" y="103"/>
                </a:lnTo>
                <a:lnTo>
                  <a:pt x="49" y="76"/>
                </a:lnTo>
                <a:lnTo>
                  <a:pt x="44" y="62"/>
                </a:lnTo>
                <a:lnTo>
                  <a:pt x="41" y="48"/>
                </a:lnTo>
                <a:lnTo>
                  <a:pt x="37" y="34"/>
                </a:lnTo>
                <a:lnTo>
                  <a:pt x="35" y="20"/>
                </a:lnTo>
                <a:lnTo>
                  <a:pt x="35" y="20"/>
                </a:lnTo>
                <a:lnTo>
                  <a:pt x="47" y="17"/>
                </a:lnTo>
                <a:lnTo>
                  <a:pt x="59" y="14"/>
                </a:lnTo>
                <a:lnTo>
                  <a:pt x="59" y="14"/>
                </a:lnTo>
                <a:close/>
                <a:moveTo>
                  <a:pt x="148" y="343"/>
                </a:moveTo>
                <a:lnTo>
                  <a:pt x="148" y="343"/>
                </a:lnTo>
                <a:lnTo>
                  <a:pt x="141" y="321"/>
                </a:lnTo>
                <a:lnTo>
                  <a:pt x="141" y="321"/>
                </a:lnTo>
                <a:lnTo>
                  <a:pt x="142" y="321"/>
                </a:lnTo>
                <a:lnTo>
                  <a:pt x="142" y="321"/>
                </a:lnTo>
                <a:lnTo>
                  <a:pt x="147" y="316"/>
                </a:lnTo>
                <a:lnTo>
                  <a:pt x="150" y="311"/>
                </a:lnTo>
                <a:lnTo>
                  <a:pt x="151" y="311"/>
                </a:lnTo>
                <a:lnTo>
                  <a:pt x="152" y="312"/>
                </a:lnTo>
                <a:lnTo>
                  <a:pt x="151" y="321"/>
                </a:lnTo>
                <a:lnTo>
                  <a:pt x="151" y="321"/>
                </a:lnTo>
                <a:lnTo>
                  <a:pt x="149" y="332"/>
                </a:lnTo>
                <a:lnTo>
                  <a:pt x="148" y="337"/>
                </a:lnTo>
                <a:lnTo>
                  <a:pt x="148" y="343"/>
                </a:lnTo>
                <a:lnTo>
                  <a:pt x="148" y="343"/>
                </a:lnTo>
                <a:close/>
                <a:moveTo>
                  <a:pt x="145" y="443"/>
                </a:moveTo>
                <a:lnTo>
                  <a:pt x="145" y="443"/>
                </a:lnTo>
                <a:lnTo>
                  <a:pt x="130" y="403"/>
                </a:lnTo>
                <a:lnTo>
                  <a:pt x="116" y="362"/>
                </a:lnTo>
                <a:lnTo>
                  <a:pt x="116" y="362"/>
                </a:lnTo>
                <a:lnTo>
                  <a:pt x="79" y="254"/>
                </a:lnTo>
                <a:lnTo>
                  <a:pt x="79" y="254"/>
                </a:lnTo>
                <a:lnTo>
                  <a:pt x="8" y="34"/>
                </a:lnTo>
                <a:lnTo>
                  <a:pt x="8" y="34"/>
                </a:lnTo>
                <a:lnTo>
                  <a:pt x="8" y="34"/>
                </a:lnTo>
                <a:lnTo>
                  <a:pt x="8" y="34"/>
                </a:lnTo>
                <a:lnTo>
                  <a:pt x="17" y="28"/>
                </a:lnTo>
                <a:lnTo>
                  <a:pt x="27" y="23"/>
                </a:lnTo>
                <a:lnTo>
                  <a:pt x="27" y="23"/>
                </a:lnTo>
                <a:lnTo>
                  <a:pt x="29" y="36"/>
                </a:lnTo>
                <a:lnTo>
                  <a:pt x="32" y="49"/>
                </a:lnTo>
                <a:lnTo>
                  <a:pt x="39" y="74"/>
                </a:lnTo>
                <a:lnTo>
                  <a:pt x="48" y="98"/>
                </a:lnTo>
                <a:lnTo>
                  <a:pt x="58" y="122"/>
                </a:lnTo>
                <a:lnTo>
                  <a:pt x="58" y="122"/>
                </a:lnTo>
                <a:lnTo>
                  <a:pt x="68" y="148"/>
                </a:lnTo>
                <a:lnTo>
                  <a:pt x="78" y="174"/>
                </a:lnTo>
                <a:lnTo>
                  <a:pt x="97" y="226"/>
                </a:lnTo>
                <a:lnTo>
                  <a:pt x="97" y="226"/>
                </a:lnTo>
                <a:lnTo>
                  <a:pt x="118" y="282"/>
                </a:lnTo>
                <a:lnTo>
                  <a:pt x="137" y="337"/>
                </a:lnTo>
                <a:lnTo>
                  <a:pt x="137" y="337"/>
                </a:lnTo>
                <a:lnTo>
                  <a:pt x="145" y="362"/>
                </a:lnTo>
                <a:lnTo>
                  <a:pt x="152" y="386"/>
                </a:lnTo>
                <a:lnTo>
                  <a:pt x="165" y="436"/>
                </a:lnTo>
                <a:lnTo>
                  <a:pt x="165" y="436"/>
                </a:lnTo>
                <a:lnTo>
                  <a:pt x="159" y="434"/>
                </a:lnTo>
                <a:lnTo>
                  <a:pt x="159" y="434"/>
                </a:lnTo>
                <a:lnTo>
                  <a:pt x="154" y="434"/>
                </a:lnTo>
                <a:lnTo>
                  <a:pt x="150" y="436"/>
                </a:lnTo>
                <a:lnTo>
                  <a:pt x="147" y="439"/>
                </a:lnTo>
                <a:lnTo>
                  <a:pt x="145" y="443"/>
                </a:lnTo>
                <a:lnTo>
                  <a:pt x="145" y="443"/>
                </a:lnTo>
                <a:close/>
                <a:moveTo>
                  <a:pt x="191" y="505"/>
                </a:moveTo>
                <a:lnTo>
                  <a:pt x="191" y="505"/>
                </a:lnTo>
                <a:lnTo>
                  <a:pt x="181" y="494"/>
                </a:lnTo>
                <a:lnTo>
                  <a:pt x="170" y="484"/>
                </a:lnTo>
                <a:lnTo>
                  <a:pt x="160" y="472"/>
                </a:lnTo>
                <a:lnTo>
                  <a:pt x="156" y="466"/>
                </a:lnTo>
                <a:lnTo>
                  <a:pt x="152" y="461"/>
                </a:lnTo>
                <a:lnTo>
                  <a:pt x="152" y="461"/>
                </a:lnTo>
                <a:lnTo>
                  <a:pt x="152" y="459"/>
                </a:lnTo>
                <a:lnTo>
                  <a:pt x="153" y="458"/>
                </a:lnTo>
                <a:lnTo>
                  <a:pt x="153" y="458"/>
                </a:lnTo>
                <a:lnTo>
                  <a:pt x="152" y="453"/>
                </a:lnTo>
                <a:lnTo>
                  <a:pt x="152" y="448"/>
                </a:lnTo>
                <a:lnTo>
                  <a:pt x="152" y="448"/>
                </a:lnTo>
                <a:lnTo>
                  <a:pt x="154" y="443"/>
                </a:lnTo>
                <a:lnTo>
                  <a:pt x="156" y="441"/>
                </a:lnTo>
                <a:lnTo>
                  <a:pt x="158" y="442"/>
                </a:lnTo>
                <a:lnTo>
                  <a:pt x="161" y="443"/>
                </a:lnTo>
                <a:lnTo>
                  <a:pt x="167" y="448"/>
                </a:lnTo>
                <a:lnTo>
                  <a:pt x="170" y="452"/>
                </a:lnTo>
                <a:lnTo>
                  <a:pt x="170" y="452"/>
                </a:lnTo>
                <a:lnTo>
                  <a:pt x="170" y="453"/>
                </a:lnTo>
                <a:lnTo>
                  <a:pt x="170" y="453"/>
                </a:lnTo>
                <a:lnTo>
                  <a:pt x="171" y="454"/>
                </a:lnTo>
                <a:lnTo>
                  <a:pt x="171" y="454"/>
                </a:lnTo>
                <a:lnTo>
                  <a:pt x="173" y="457"/>
                </a:lnTo>
                <a:lnTo>
                  <a:pt x="173" y="457"/>
                </a:lnTo>
                <a:lnTo>
                  <a:pt x="178" y="468"/>
                </a:lnTo>
                <a:lnTo>
                  <a:pt x="178" y="468"/>
                </a:lnTo>
                <a:lnTo>
                  <a:pt x="178" y="469"/>
                </a:lnTo>
                <a:lnTo>
                  <a:pt x="178" y="469"/>
                </a:lnTo>
                <a:lnTo>
                  <a:pt x="178" y="469"/>
                </a:lnTo>
                <a:lnTo>
                  <a:pt x="178" y="469"/>
                </a:lnTo>
                <a:lnTo>
                  <a:pt x="178" y="470"/>
                </a:lnTo>
                <a:lnTo>
                  <a:pt x="178" y="470"/>
                </a:lnTo>
                <a:lnTo>
                  <a:pt x="179" y="471"/>
                </a:lnTo>
                <a:lnTo>
                  <a:pt x="181" y="472"/>
                </a:lnTo>
                <a:lnTo>
                  <a:pt x="183" y="471"/>
                </a:lnTo>
                <a:lnTo>
                  <a:pt x="187" y="469"/>
                </a:lnTo>
                <a:lnTo>
                  <a:pt x="187" y="467"/>
                </a:lnTo>
                <a:lnTo>
                  <a:pt x="187" y="466"/>
                </a:lnTo>
                <a:lnTo>
                  <a:pt x="187" y="466"/>
                </a:lnTo>
                <a:lnTo>
                  <a:pt x="184" y="459"/>
                </a:lnTo>
                <a:lnTo>
                  <a:pt x="182" y="451"/>
                </a:lnTo>
                <a:lnTo>
                  <a:pt x="182" y="443"/>
                </a:lnTo>
                <a:lnTo>
                  <a:pt x="183" y="440"/>
                </a:lnTo>
                <a:lnTo>
                  <a:pt x="184" y="436"/>
                </a:lnTo>
                <a:lnTo>
                  <a:pt x="184" y="436"/>
                </a:lnTo>
                <a:lnTo>
                  <a:pt x="187" y="433"/>
                </a:lnTo>
                <a:lnTo>
                  <a:pt x="190" y="432"/>
                </a:lnTo>
                <a:lnTo>
                  <a:pt x="193" y="433"/>
                </a:lnTo>
                <a:lnTo>
                  <a:pt x="196" y="435"/>
                </a:lnTo>
                <a:lnTo>
                  <a:pt x="201" y="442"/>
                </a:lnTo>
                <a:lnTo>
                  <a:pt x="204" y="446"/>
                </a:lnTo>
                <a:lnTo>
                  <a:pt x="204" y="446"/>
                </a:lnTo>
                <a:lnTo>
                  <a:pt x="211" y="461"/>
                </a:lnTo>
                <a:lnTo>
                  <a:pt x="211" y="461"/>
                </a:lnTo>
                <a:lnTo>
                  <a:pt x="212" y="463"/>
                </a:lnTo>
                <a:lnTo>
                  <a:pt x="213" y="463"/>
                </a:lnTo>
                <a:lnTo>
                  <a:pt x="216" y="463"/>
                </a:lnTo>
                <a:lnTo>
                  <a:pt x="219" y="461"/>
                </a:lnTo>
                <a:lnTo>
                  <a:pt x="219" y="459"/>
                </a:lnTo>
                <a:lnTo>
                  <a:pt x="219" y="457"/>
                </a:lnTo>
                <a:lnTo>
                  <a:pt x="219" y="457"/>
                </a:lnTo>
                <a:lnTo>
                  <a:pt x="217" y="451"/>
                </a:lnTo>
                <a:lnTo>
                  <a:pt x="215" y="444"/>
                </a:lnTo>
                <a:lnTo>
                  <a:pt x="215" y="444"/>
                </a:lnTo>
                <a:lnTo>
                  <a:pt x="216" y="438"/>
                </a:lnTo>
                <a:lnTo>
                  <a:pt x="218" y="432"/>
                </a:lnTo>
                <a:lnTo>
                  <a:pt x="219" y="430"/>
                </a:lnTo>
                <a:lnTo>
                  <a:pt x="221" y="429"/>
                </a:lnTo>
                <a:lnTo>
                  <a:pt x="223" y="429"/>
                </a:lnTo>
                <a:lnTo>
                  <a:pt x="226" y="432"/>
                </a:lnTo>
                <a:lnTo>
                  <a:pt x="226" y="432"/>
                </a:lnTo>
                <a:lnTo>
                  <a:pt x="225" y="452"/>
                </a:lnTo>
                <a:lnTo>
                  <a:pt x="225" y="472"/>
                </a:lnTo>
                <a:lnTo>
                  <a:pt x="227" y="512"/>
                </a:lnTo>
                <a:lnTo>
                  <a:pt x="227" y="512"/>
                </a:lnTo>
                <a:lnTo>
                  <a:pt x="226" y="513"/>
                </a:lnTo>
                <a:lnTo>
                  <a:pt x="226" y="513"/>
                </a:lnTo>
                <a:lnTo>
                  <a:pt x="214" y="517"/>
                </a:lnTo>
                <a:lnTo>
                  <a:pt x="203" y="522"/>
                </a:lnTo>
                <a:lnTo>
                  <a:pt x="203" y="522"/>
                </a:lnTo>
                <a:lnTo>
                  <a:pt x="191" y="505"/>
                </a:lnTo>
                <a:lnTo>
                  <a:pt x="191" y="505"/>
                </a:lnTo>
                <a:close/>
                <a:moveTo>
                  <a:pt x="225" y="551"/>
                </a:moveTo>
                <a:lnTo>
                  <a:pt x="225" y="551"/>
                </a:lnTo>
                <a:lnTo>
                  <a:pt x="216" y="540"/>
                </a:lnTo>
                <a:lnTo>
                  <a:pt x="208" y="529"/>
                </a:lnTo>
                <a:lnTo>
                  <a:pt x="208" y="529"/>
                </a:lnTo>
                <a:lnTo>
                  <a:pt x="218" y="525"/>
                </a:lnTo>
                <a:lnTo>
                  <a:pt x="227" y="521"/>
                </a:lnTo>
                <a:lnTo>
                  <a:pt x="227" y="521"/>
                </a:lnTo>
                <a:lnTo>
                  <a:pt x="227" y="536"/>
                </a:lnTo>
                <a:lnTo>
                  <a:pt x="225" y="551"/>
                </a:lnTo>
                <a:lnTo>
                  <a:pt x="225" y="551"/>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914126"/>
            <a:endParaRPr lang="zh-CN" altLang="en-US" sz="3199">
              <a:solidFill>
                <a:srgbClr val="333333"/>
              </a:solidFill>
              <a:latin typeface="方正静蕾简体"/>
              <a:ea typeface="方正静蕾简体"/>
              <a:cs typeface="+mn-ea"/>
              <a:sym typeface="+mn-lt"/>
            </a:endParaRPr>
          </a:p>
        </p:txBody>
      </p:sp>
      <p:sp>
        <p:nvSpPr>
          <p:cNvPr id="53" name="Freeform 2547"/>
          <p:cNvSpPr>
            <a:spLocks noEditPoints="1"/>
          </p:cNvSpPr>
          <p:nvPr/>
        </p:nvSpPr>
        <p:spPr bwMode="auto">
          <a:xfrm>
            <a:off x="6261745" y="5376067"/>
            <a:ext cx="872703" cy="1074677"/>
          </a:xfrm>
          <a:custGeom>
            <a:avLst/>
            <a:gdLst/>
            <a:ahLst/>
            <a:cxnLst>
              <a:cxn ang="0">
                <a:pos x="4" y="711"/>
              </a:cxn>
              <a:cxn ang="0">
                <a:pos x="800" y="716"/>
              </a:cxn>
              <a:cxn ang="0">
                <a:pos x="526" y="709"/>
              </a:cxn>
              <a:cxn ang="0">
                <a:pos x="634" y="873"/>
              </a:cxn>
              <a:cxn ang="0">
                <a:pos x="497" y="908"/>
              </a:cxn>
              <a:cxn ang="0">
                <a:pos x="468" y="544"/>
              </a:cxn>
              <a:cxn ang="0">
                <a:pos x="294" y="598"/>
              </a:cxn>
              <a:cxn ang="0">
                <a:pos x="310" y="608"/>
              </a:cxn>
              <a:cxn ang="0">
                <a:pos x="298" y="653"/>
              </a:cxn>
              <a:cxn ang="0">
                <a:pos x="506" y="477"/>
              </a:cxn>
              <a:cxn ang="0">
                <a:pos x="315" y="681"/>
              </a:cxn>
              <a:cxn ang="0">
                <a:pos x="278" y="745"/>
              </a:cxn>
              <a:cxn ang="0">
                <a:pos x="511" y="665"/>
              </a:cxn>
              <a:cxn ang="0">
                <a:pos x="303" y="780"/>
              </a:cxn>
              <a:cxn ang="0">
                <a:pos x="330" y="764"/>
              </a:cxn>
              <a:cxn ang="0">
                <a:pos x="521" y="671"/>
              </a:cxn>
              <a:cxn ang="0">
                <a:pos x="334" y="842"/>
              </a:cxn>
              <a:cxn ang="0">
                <a:pos x="475" y="768"/>
              </a:cxn>
              <a:cxn ang="0">
                <a:pos x="357" y="889"/>
              </a:cxn>
              <a:cxn ang="0">
                <a:pos x="451" y="853"/>
              </a:cxn>
              <a:cxn ang="0">
                <a:pos x="489" y="865"/>
              </a:cxn>
              <a:cxn ang="0">
                <a:pos x="507" y="866"/>
              </a:cxn>
              <a:cxn ang="0">
                <a:pos x="780" y="559"/>
              </a:cxn>
              <a:cxn ang="0">
                <a:pos x="773" y="622"/>
              </a:cxn>
              <a:cxn ang="0">
                <a:pos x="760" y="673"/>
              </a:cxn>
              <a:cxn ang="0">
                <a:pos x="602" y="800"/>
              </a:cxn>
              <a:cxn ang="0">
                <a:pos x="619" y="738"/>
              </a:cxn>
              <a:cxn ang="0">
                <a:pos x="646" y="681"/>
              </a:cxn>
              <a:cxn ang="0">
                <a:pos x="762" y="565"/>
              </a:cxn>
              <a:cxn ang="0">
                <a:pos x="766" y="502"/>
              </a:cxn>
              <a:cxn ang="0">
                <a:pos x="645" y="551"/>
              </a:cxn>
              <a:cxn ang="0">
                <a:pos x="655" y="500"/>
              </a:cxn>
              <a:cxn ang="0">
                <a:pos x="625" y="488"/>
              </a:cxn>
              <a:cxn ang="0">
                <a:pos x="538" y="336"/>
              </a:cxn>
              <a:cxn ang="0">
                <a:pos x="500" y="319"/>
              </a:cxn>
              <a:cxn ang="0">
                <a:pos x="640" y="276"/>
              </a:cxn>
              <a:cxn ang="0">
                <a:pos x="268" y="250"/>
              </a:cxn>
              <a:cxn ang="0">
                <a:pos x="434" y="119"/>
              </a:cxn>
              <a:cxn ang="0">
                <a:pos x="434" y="107"/>
              </a:cxn>
              <a:cxn ang="0">
                <a:pos x="341" y="114"/>
              </a:cxn>
              <a:cxn ang="0">
                <a:pos x="347" y="11"/>
              </a:cxn>
              <a:cxn ang="0">
                <a:pos x="310" y="123"/>
              </a:cxn>
              <a:cxn ang="0">
                <a:pos x="237" y="145"/>
              </a:cxn>
              <a:cxn ang="0">
                <a:pos x="105" y="248"/>
              </a:cxn>
              <a:cxn ang="0">
                <a:pos x="151" y="264"/>
              </a:cxn>
              <a:cxn ang="0">
                <a:pos x="133" y="311"/>
              </a:cxn>
              <a:cxn ang="0">
                <a:pos x="89" y="561"/>
              </a:cxn>
              <a:cxn ang="0">
                <a:pos x="88" y="615"/>
              </a:cxn>
              <a:cxn ang="0">
                <a:pos x="82" y="753"/>
              </a:cxn>
              <a:cxn ang="0">
                <a:pos x="119" y="469"/>
              </a:cxn>
              <a:cxn ang="0">
                <a:pos x="92" y="370"/>
              </a:cxn>
              <a:cxn ang="0">
                <a:pos x="124" y="439"/>
              </a:cxn>
              <a:cxn ang="0">
                <a:pos x="92" y="410"/>
              </a:cxn>
              <a:cxn ang="0">
                <a:pos x="44" y="492"/>
              </a:cxn>
              <a:cxn ang="0">
                <a:pos x="41" y="551"/>
              </a:cxn>
              <a:cxn ang="0">
                <a:pos x="88" y="603"/>
              </a:cxn>
              <a:cxn ang="0">
                <a:pos x="53" y="690"/>
              </a:cxn>
              <a:cxn ang="0">
                <a:pos x="57" y="724"/>
              </a:cxn>
              <a:cxn ang="0">
                <a:pos x="54" y="805"/>
              </a:cxn>
              <a:cxn ang="0">
                <a:pos x="256" y="959"/>
              </a:cxn>
              <a:cxn ang="0">
                <a:pos x="602" y="908"/>
              </a:cxn>
              <a:cxn ang="0">
                <a:pos x="766" y="796"/>
              </a:cxn>
              <a:cxn ang="0">
                <a:pos x="729" y="780"/>
              </a:cxn>
            </a:cxnLst>
            <a:rect l="0" t="0" r="r" b="b"/>
            <a:pathLst>
              <a:path w="808" h="995">
                <a:moveTo>
                  <a:pt x="799" y="608"/>
                </a:moveTo>
                <a:lnTo>
                  <a:pt x="799" y="608"/>
                </a:lnTo>
                <a:lnTo>
                  <a:pt x="797" y="582"/>
                </a:lnTo>
                <a:lnTo>
                  <a:pt x="796" y="556"/>
                </a:lnTo>
                <a:lnTo>
                  <a:pt x="793" y="529"/>
                </a:lnTo>
                <a:lnTo>
                  <a:pt x="791" y="503"/>
                </a:lnTo>
                <a:lnTo>
                  <a:pt x="791" y="503"/>
                </a:lnTo>
                <a:lnTo>
                  <a:pt x="791" y="502"/>
                </a:lnTo>
                <a:lnTo>
                  <a:pt x="791" y="502"/>
                </a:lnTo>
                <a:lnTo>
                  <a:pt x="789" y="485"/>
                </a:lnTo>
                <a:lnTo>
                  <a:pt x="789" y="485"/>
                </a:lnTo>
                <a:lnTo>
                  <a:pt x="784" y="456"/>
                </a:lnTo>
                <a:lnTo>
                  <a:pt x="778" y="428"/>
                </a:lnTo>
                <a:lnTo>
                  <a:pt x="771" y="400"/>
                </a:lnTo>
                <a:lnTo>
                  <a:pt x="761" y="372"/>
                </a:lnTo>
                <a:lnTo>
                  <a:pt x="761" y="372"/>
                </a:lnTo>
                <a:lnTo>
                  <a:pt x="750" y="348"/>
                </a:lnTo>
                <a:lnTo>
                  <a:pt x="750" y="348"/>
                </a:lnTo>
                <a:lnTo>
                  <a:pt x="749" y="345"/>
                </a:lnTo>
                <a:lnTo>
                  <a:pt x="749" y="345"/>
                </a:lnTo>
                <a:lnTo>
                  <a:pt x="738" y="324"/>
                </a:lnTo>
                <a:lnTo>
                  <a:pt x="725" y="302"/>
                </a:lnTo>
                <a:lnTo>
                  <a:pt x="710" y="282"/>
                </a:lnTo>
                <a:lnTo>
                  <a:pt x="694" y="263"/>
                </a:lnTo>
                <a:lnTo>
                  <a:pt x="678" y="245"/>
                </a:lnTo>
                <a:lnTo>
                  <a:pt x="661" y="227"/>
                </a:lnTo>
                <a:lnTo>
                  <a:pt x="643" y="210"/>
                </a:lnTo>
                <a:lnTo>
                  <a:pt x="623" y="195"/>
                </a:lnTo>
                <a:lnTo>
                  <a:pt x="623" y="195"/>
                </a:lnTo>
                <a:lnTo>
                  <a:pt x="605" y="181"/>
                </a:lnTo>
                <a:lnTo>
                  <a:pt x="586" y="169"/>
                </a:lnTo>
                <a:lnTo>
                  <a:pt x="567" y="157"/>
                </a:lnTo>
                <a:lnTo>
                  <a:pt x="546" y="146"/>
                </a:lnTo>
                <a:lnTo>
                  <a:pt x="526" y="136"/>
                </a:lnTo>
                <a:lnTo>
                  <a:pt x="505" y="128"/>
                </a:lnTo>
                <a:lnTo>
                  <a:pt x="484" y="121"/>
                </a:lnTo>
                <a:lnTo>
                  <a:pt x="462" y="115"/>
                </a:lnTo>
                <a:lnTo>
                  <a:pt x="462" y="115"/>
                </a:lnTo>
                <a:lnTo>
                  <a:pt x="460" y="105"/>
                </a:lnTo>
                <a:lnTo>
                  <a:pt x="458" y="95"/>
                </a:lnTo>
                <a:lnTo>
                  <a:pt x="455" y="85"/>
                </a:lnTo>
                <a:lnTo>
                  <a:pt x="452" y="81"/>
                </a:lnTo>
                <a:lnTo>
                  <a:pt x="449" y="77"/>
                </a:lnTo>
                <a:lnTo>
                  <a:pt x="449" y="77"/>
                </a:lnTo>
                <a:lnTo>
                  <a:pt x="444" y="72"/>
                </a:lnTo>
                <a:lnTo>
                  <a:pt x="438" y="69"/>
                </a:lnTo>
                <a:lnTo>
                  <a:pt x="432" y="67"/>
                </a:lnTo>
                <a:lnTo>
                  <a:pt x="426" y="64"/>
                </a:lnTo>
                <a:lnTo>
                  <a:pt x="413" y="63"/>
                </a:lnTo>
                <a:lnTo>
                  <a:pt x="400" y="61"/>
                </a:lnTo>
                <a:lnTo>
                  <a:pt x="400" y="61"/>
                </a:lnTo>
                <a:lnTo>
                  <a:pt x="395" y="60"/>
                </a:lnTo>
                <a:lnTo>
                  <a:pt x="392" y="58"/>
                </a:lnTo>
                <a:lnTo>
                  <a:pt x="387" y="55"/>
                </a:lnTo>
                <a:lnTo>
                  <a:pt x="384" y="52"/>
                </a:lnTo>
                <a:lnTo>
                  <a:pt x="379" y="45"/>
                </a:lnTo>
                <a:lnTo>
                  <a:pt x="375" y="36"/>
                </a:lnTo>
                <a:lnTo>
                  <a:pt x="367" y="19"/>
                </a:lnTo>
                <a:lnTo>
                  <a:pt x="362" y="12"/>
                </a:lnTo>
                <a:lnTo>
                  <a:pt x="359" y="8"/>
                </a:lnTo>
                <a:lnTo>
                  <a:pt x="356" y="6"/>
                </a:lnTo>
                <a:lnTo>
                  <a:pt x="356" y="6"/>
                </a:lnTo>
                <a:lnTo>
                  <a:pt x="352" y="3"/>
                </a:lnTo>
                <a:lnTo>
                  <a:pt x="348" y="1"/>
                </a:lnTo>
                <a:lnTo>
                  <a:pt x="344" y="0"/>
                </a:lnTo>
                <a:lnTo>
                  <a:pt x="340" y="0"/>
                </a:lnTo>
                <a:lnTo>
                  <a:pt x="336" y="0"/>
                </a:lnTo>
                <a:lnTo>
                  <a:pt x="332" y="1"/>
                </a:lnTo>
                <a:lnTo>
                  <a:pt x="325" y="5"/>
                </a:lnTo>
                <a:lnTo>
                  <a:pt x="318" y="10"/>
                </a:lnTo>
                <a:lnTo>
                  <a:pt x="312" y="16"/>
                </a:lnTo>
                <a:lnTo>
                  <a:pt x="306" y="23"/>
                </a:lnTo>
                <a:lnTo>
                  <a:pt x="302" y="30"/>
                </a:lnTo>
                <a:lnTo>
                  <a:pt x="302" y="30"/>
                </a:lnTo>
                <a:lnTo>
                  <a:pt x="295" y="42"/>
                </a:lnTo>
                <a:lnTo>
                  <a:pt x="287" y="53"/>
                </a:lnTo>
                <a:lnTo>
                  <a:pt x="280" y="65"/>
                </a:lnTo>
                <a:lnTo>
                  <a:pt x="274" y="78"/>
                </a:lnTo>
                <a:lnTo>
                  <a:pt x="274" y="78"/>
                </a:lnTo>
                <a:lnTo>
                  <a:pt x="271" y="84"/>
                </a:lnTo>
                <a:lnTo>
                  <a:pt x="270" y="91"/>
                </a:lnTo>
                <a:lnTo>
                  <a:pt x="269" y="97"/>
                </a:lnTo>
                <a:lnTo>
                  <a:pt x="269" y="104"/>
                </a:lnTo>
                <a:lnTo>
                  <a:pt x="270" y="117"/>
                </a:lnTo>
                <a:lnTo>
                  <a:pt x="272" y="130"/>
                </a:lnTo>
                <a:lnTo>
                  <a:pt x="272" y="130"/>
                </a:lnTo>
                <a:lnTo>
                  <a:pt x="271" y="130"/>
                </a:lnTo>
                <a:lnTo>
                  <a:pt x="271" y="130"/>
                </a:lnTo>
                <a:lnTo>
                  <a:pt x="241" y="135"/>
                </a:lnTo>
                <a:lnTo>
                  <a:pt x="226" y="138"/>
                </a:lnTo>
                <a:lnTo>
                  <a:pt x="212" y="142"/>
                </a:lnTo>
                <a:lnTo>
                  <a:pt x="198" y="148"/>
                </a:lnTo>
                <a:lnTo>
                  <a:pt x="184" y="154"/>
                </a:lnTo>
                <a:lnTo>
                  <a:pt x="171" y="160"/>
                </a:lnTo>
                <a:lnTo>
                  <a:pt x="158" y="168"/>
                </a:lnTo>
                <a:lnTo>
                  <a:pt x="158" y="168"/>
                </a:lnTo>
                <a:lnTo>
                  <a:pt x="148" y="175"/>
                </a:lnTo>
                <a:lnTo>
                  <a:pt x="137" y="184"/>
                </a:lnTo>
                <a:lnTo>
                  <a:pt x="128" y="193"/>
                </a:lnTo>
                <a:lnTo>
                  <a:pt x="120" y="203"/>
                </a:lnTo>
                <a:lnTo>
                  <a:pt x="113" y="214"/>
                </a:lnTo>
                <a:lnTo>
                  <a:pt x="106" y="225"/>
                </a:lnTo>
                <a:lnTo>
                  <a:pt x="100" y="237"/>
                </a:lnTo>
                <a:lnTo>
                  <a:pt x="95" y="249"/>
                </a:lnTo>
                <a:lnTo>
                  <a:pt x="95" y="249"/>
                </a:lnTo>
                <a:lnTo>
                  <a:pt x="84" y="279"/>
                </a:lnTo>
                <a:lnTo>
                  <a:pt x="74" y="311"/>
                </a:lnTo>
                <a:lnTo>
                  <a:pt x="55" y="373"/>
                </a:lnTo>
                <a:lnTo>
                  <a:pt x="55" y="373"/>
                </a:lnTo>
                <a:lnTo>
                  <a:pt x="45" y="407"/>
                </a:lnTo>
                <a:lnTo>
                  <a:pt x="36" y="441"/>
                </a:lnTo>
                <a:lnTo>
                  <a:pt x="29" y="475"/>
                </a:lnTo>
                <a:lnTo>
                  <a:pt x="22" y="509"/>
                </a:lnTo>
                <a:lnTo>
                  <a:pt x="22" y="509"/>
                </a:lnTo>
                <a:lnTo>
                  <a:pt x="19" y="526"/>
                </a:lnTo>
                <a:lnTo>
                  <a:pt x="17" y="542"/>
                </a:lnTo>
                <a:lnTo>
                  <a:pt x="15" y="576"/>
                </a:lnTo>
                <a:lnTo>
                  <a:pt x="14" y="609"/>
                </a:lnTo>
                <a:lnTo>
                  <a:pt x="13" y="644"/>
                </a:lnTo>
                <a:lnTo>
                  <a:pt x="13" y="644"/>
                </a:lnTo>
                <a:lnTo>
                  <a:pt x="13" y="661"/>
                </a:lnTo>
                <a:lnTo>
                  <a:pt x="11" y="677"/>
                </a:lnTo>
                <a:lnTo>
                  <a:pt x="8" y="694"/>
                </a:lnTo>
                <a:lnTo>
                  <a:pt x="4" y="711"/>
                </a:lnTo>
                <a:lnTo>
                  <a:pt x="4" y="711"/>
                </a:lnTo>
                <a:lnTo>
                  <a:pt x="2" y="725"/>
                </a:lnTo>
                <a:lnTo>
                  <a:pt x="0" y="739"/>
                </a:lnTo>
                <a:lnTo>
                  <a:pt x="1" y="753"/>
                </a:lnTo>
                <a:lnTo>
                  <a:pt x="2" y="759"/>
                </a:lnTo>
                <a:lnTo>
                  <a:pt x="3" y="766"/>
                </a:lnTo>
                <a:lnTo>
                  <a:pt x="3" y="766"/>
                </a:lnTo>
                <a:lnTo>
                  <a:pt x="6" y="772"/>
                </a:lnTo>
                <a:lnTo>
                  <a:pt x="9" y="778"/>
                </a:lnTo>
                <a:lnTo>
                  <a:pt x="12" y="783"/>
                </a:lnTo>
                <a:lnTo>
                  <a:pt x="17" y="788"/>
                </a:lnTo>
                <a:lnTo>
                  <a:pt x="21" y="792"/>
                </a:lnTo>
                <a:lnTo>
                  <a:pt x="26" y="797"/>
                </a:lnTo>
                <a:lnTo>
                  <a:pt x="32" y="800"/>
                </a:lnTo>
                <a:lnTo>
                  <a:pt x="38" y="802"/>
                </a:lnTo>
                <a:lnTo>
                  <a:pt x="38" y="802"/>
                </a:lnTo>
                <a:lnTo>
                  <a:pt x="38" y="804"/>
                </a:lnTo>
                <a:lnTo>
                  <a:pt x="38" y="804"/>
                </a:lnTo>
                <a:lnTo>
                  <a:pt x="44" y="820"/>
                </a:lnTo>
                <a:lnTo>
                  <a:pt x="47" y="828"/>
                </a:lnTo>
                <a:lnTo>
                  <a:pt x="51" y="836"/>
                </a:lnTo>
                <a:lnTo>
                  <a:pt x="55" y="843"/>
                </a:lnTo>
                <a:lnTo>
                  <a:pt x="61" y="849"/>
                </a:lnTo>
                <a:lnTo>
                  <a:pt x="68" y="854"/>
                </a:lnTo>
                <a:lnTo>
                  <a:pt x="75" y="859"/>
                </a:lnTo>
                <a:lnTo>
                  <a:pt x="75" y="859"/>
                </a:lnTo>
                <a:lnTo>
                  <a:pt x="79" y="860"/>
                </a:lnTo>
                <a:lnTo>
                  <a:pt x="83" y="861"/>
                </a:lnTo>
                <a:lnTo>
                  <a:pt x="92" y="862"/>
                </a:lnTo>
                <a:lnTo>
                  <a:pt x="110" y="860"/>
                </a:lnTo>
                <a:lnTo>
                  <a:pt x="119" y="860"/>
                </a:lnTo>
                <a:lnTo>
                  <a:pt x="128" y="860"/>
                </a:lnTo>
                <a:lnTo>
                  <a:pt x="132" y="861"/>
                </a:lnTo>
                <a:lnTo>
                  <a:pt x="136" y="863"/>
                </a:lnTo>
                <a:lnTo>
                  <a:pt x="139" y="865"/>
                </a:lnTo>
                <a:lnTo>
                  <a:pt x="143" y="868"/>
                </a:lnTo>
                <a:lnTo>
                  <a:pt x="143" y="868"/>
                </a:lnTo>
                <a:lnTo>
                  <a:pt x="144" y="869"/>
                </a:lnTo>
                <a:lnTo>
                  <a:pt x="145" y="870"/>
                </a:lnTo>
                <a:lnTo>
                  <a:pt x="145" y="870"/>
                </a:lnTo>
                <a:lnTo>
                  <a:pt x="149" y="873"/>
                </a:lnTo>
                <a:lnTo>
                  <a:pt x="149" y="873"/>
                </a:lnTo>
                <a:lnTo>
                  <a:pt x="162" y="894"/>
                </a:lnTo>
                <a:lnTo>
                  <a:pt x="176" y="912"/>
                </a:lnTo>
                <a:lnTo>
                  <a:pt x="183" y="921"/>
                </a:lnTo>
                <a:lnTo>
                  <a:pt x="192" y="929"/>
                </a:lnTo>
                <a:lnTo>
                  <a:pt x="200" y="937"/>
                </a:lnTo>
                <a:lnTo>
                  <a:pt x="210" y="944"/>
                </a:lnTo>
                <a:lnTo>
                  <a:pt x="210" y="944"/>
                </a:lnTo>
                <a:lnTo>
                  <a:pt x="220" y="951"/>
                </a:lnTo>
                <a:lnTo>
                  <a:pt x="231" y="956"/>
                </a:lnTo>
                <a:lnTo>
                  <a:pt x="241" y="962"/>
                </a:lnTo>
                <a:lnTo>
                  <a:pt x="252" y="967"/>
                </a:lnTo>
                <a:lnTo>
                  <a:pt x="274" y="974"/>
                </a:lnTo>
                <a:lnTo>
                  <a:pt x="297" y="980"/>
                </a:lnTo>
                <a:lnTo>
                  <a:pt x="321" y="983"/>
                </a:lnTo>
                <a:lnTo>
                  <a:pt x="345" y="986"/>
                </a:lnTo>
                <a:lnTo>
                  <a:pt x="368" y="987"/>
                </a:lnTo>
                <a:lnTo>
                  <a:pt x="392" y="988"/>
                </a:lnTo>
                <a:lnTo>
                  <a:pt x="392" y="988"/>
                </a:lnTo>
                <a:lnTo>
                  <a:pt x="458" y="988"/>
                </a:lnTo>
                <a:lnTo>
                  <a:pt x="492" y="989"/>
                </a:lnTo>
                <a:lnTo>
                  <a:pt x="525" y="991"/>
                </a:lnTo>
                <a:lnTo>
                  <a:pt x="525" y="991"/>
                </a:lnTo>
                <a:lnTo>
                  <a:pt x="557" y="993"/>
                </a:lnTo>
                <a:lnTo>
                  <a:pt x="573" y="994"/>
                </a:lnTo>
                <a:lnTo>
                  <a:pt x="588" y="995"/>
                </a:lnTo>
                <a:lnTo>
                  <a:pt x="604" y="995"/>
                </a:lnTo>
                <a:lnTo>
                  <a:pt x="619" y="993"/>
                </a:lnTo>
                <a:lnTo>
                  <a:pt x="636" y="990"/>
                </a:lnTo>
                <a:lnTo>
                  <a:pt x="651" y="985"/>
                </a:lnTo>
                <a:lnTo>
                  <a:pt x="651" y="985"/>
                </a:lnTo>
                <a:lnTo>
                  <a:pt x="662" y="981"/>
                </a:lnTo>
                <a:lnTo>
                  <a:pt x="673" y="975"/>
                </a:lnTo>
                <a:lnTo>
                  <a:pt x="684" y="969"/>
                </a:lnTo>
                <a:lnTo>
                  <a:pt x="694" y="962"/>
                </a:lnTo>
                <a:lnTo>
                  <a:pt x="703" y="954"/>
                </a:lnTo>
                <a:lnTo>
                  <a:pt x="712" y="946"/>
                </a:lnTo>
                <a:lnTo>
                  <a:pt x="722" y="937"/>
                </a:lnTo>
                <a:lnTo>
                  <a:pt x="730" y="928"/>
                </a:lnTo>
                <a:lnTo>
                  <a:pt x="746" y="909"/>
                </a:lnTo>
                <a:lnTo>
                  <a:pt x="759" y="889"/>
                </a:lnTo>
                <a:lnTo>
                  <a:pt x="771" y="867"/>
                </a:lnTo>
                <a:lnTo>
                  <a:pt x="781" y="845"/>
                </a:lnTo>
                <a:lnTo>
                  <a:pt x="781" y="845"/>
                </a:lnTo>
                <a:lnTo>
                  <a:pt x="790" y="821"/>
                </a:lnTo>
                <a:lnTo>
                  <a:pt x="799" y="797"/>
                </a:lnTo>
                <a:lnTo>
                  <a:pt x="804" y="771"/>
                </a:lnTo>
                <a:lnTo>
                  <a:pt x="807" y="746"/>
                </a:lnTo>
                <a:lnTo>
                  <a:pt x="807" y="746"/>
                </a:lnTo>
                <a:lnTo>
                  <a:pt x="808" y="729"/>
                </a:lnTo>
                <a:lnTo>
                  <a:pt x="808" y="711"/>
                </a:lnTo>
                <a:lnTo>
                  <a:pt x="808" y="694"/>
                </a:lnTo>
                <a:lnTo>
                  <a:pt x="807" y="677"/>
                </a:lnTo>
                <a:lnTo>
                  <a:pt x="803" y="643"/>
                </a:lnTo>
                <a:lnTo>
                  <a:pt x="799" y="608"/>
                </a:lnTo>
                <a:lnTo>
                  <a:pt x="799" y="608"/>
                </a:lnTo>
                <a:close/>
                <a:moveTo>
                  <a:pt x="800" y="716"/>
                </a:moveTo>
                <a:lnTo>
                  <a:pt x="800" y="716"/>
                </a:lnTo>
                <a:lnTo>
                  <a:pt x="785" y="721"/>
                </a:lnTo>
                <a:lnTo>
                  <a:pt x="785" y="721"/>
                </a:lnTo>
                <a:lnTo>
                  <a:pt x="752" y="731"/>
                </a:lnTo>
                <a:lnTo>
                  <a:pt x="720" y="741"/>
                </a:lnTo>
                <a:lnTo>
                  <a:pt x="720" y="741"/>
                </a:lnTo>
                <a:lnTo>
                  <a:pt x="690" y="750"/>
                </a:lnTo>
                <a:lnTo>
                  <a:pt x="661" y="760"/>
                </a:lnTo>
                <a:lnTo>
                  <a:pt x="661" y="760"/>
                </a:lnTo>
                <a:lnTo>
                  <a:pt x="643" y="768"/>
                </a:lnTo>
                <a:lnTo>
                  <a:pt x="625" y="776"/>
                </a:lnTo>
                <a:lnTo>
                  <a:pt x="625" y="776"/>
                </a:lnTo>
                <a:lnTo>
                  <a:pt x="644" y="767"/>
                </a:lnTo>
                <a:lnTo>
                  <a:pt x="662" y="758"/>
                </a:lnTo>
                <a:lnTo>
                  <a:pt x="662" y="758"/>
                </a:lnTo>
                <a:lnTo>
                  <a:pt x="679" y="750"/>
                </a:lnTo>
                <a:lnTo>
                  <a:pt x="697" y="744"/>
                </a:lnTo>
                <a:lnTo>
                  <a:pt x="733" y="731"/>
                </a:lnTo>
                <a:lnTo>
                  <a:pt x="733" y="731"/>
                </a:lnTo>
                <a:lnTo>
                  <a:pt x="745" y="726"/>
                </a:lnTo>
                <a:lnTo>
                  <a:pt x="756" y="721"/>
                </a:lnTo>
                <a:lnTo>
                  <a:pt x="779" y="708"/>
                </a:lnTo>
                <a:lnTo>
                  <a:pt x="779" y="708"/>
                </a:lnTo>
                <a:lnTo>
                  <a:pt x="799" y="701"/>
                </a:lnTo>
                <a:lnTo>
                  <a:pt x="799" y="701"/>
                </a:lnTo>
                <a:lnTo>
                  <a:pt x="800" y="716"/>
                </a:lnTo>
                <a:lnTo>
                  <a:pt x="800" y="716"/>
                </a:lnTo>
                <a:close/>
                <a:moveTo>
                  <a:pt x="585" y="929"/>
                </a:moveTo>
                <a:lnTo>
                  <a:pt x="585" y="929"/>
                </a:lnTo>
                <a:lnTo>
                  <a:pt x="586" y="921"/>
                </a:lnTo>
                <a:lnTo>
                  <a:pt x="586" y="921"/>
                </a:lnTo>
                <a:lnTo>
                  <a:pt x="587" y="921"/>
                </a:lnTo>
                <a:lnTo>
                  <a:pt x="587" y="921"/>
                </a:lnTo>
                <a:lnTo>
                  <a:pt x="595" y="921"/>
                </a:lnTo>
                <a:lnTo>
                  <a:pt x="604" y="919"/>
                </a:lnTo>
                <a:lnTo>
                  <a:pt x="620" y="914"/>
                </a:lnTo>
                <a:lnTo>
                  <a:pt x="620" y="914"/>
                </a:lnTo>
                <a:lnTo>
                  <a:pt x="647" y="905"/>
                </a:lnTo>
                <a:lnTo>
                  <a:pt x="672" y="897"/>
                </a:lnTo>
                <a:lnTo>
                  <a:pt x="672" y="897"/>
                </a:lnTo>
                <a:lnTo>
                  <a:pt x="697" y="890"/>
                </a:lnTo>
                <a:lnTo>
                  <a:pt x="709" y="886"/>
                </a:lnTo>
                <a:lnTo>
                  <a:pt x="722" y="881"/>
                </a:lnTo>
                <a:lnTo>
                  <a:pt x="722" y="881"/>
                </a:lnTo>
                <a:lnTo>
                  <a:pt x="733" y="875"/>
                </a:lnTo>
                <a:lnTo>
                  <a:pt x="744" y="869"/>
                </a:lnTo>
                <a:lnTo>
                  <a:pt x="744" y="869"/>
                </a:lnTo>
                <a:lnTo>
                  <a:pt x="759" y="861"/>
                </a:lnTo>
                <a:lnTo>
                  <a:pt x="759" y="861"/>
                </a:lnTo>
                <a:lnTo>
                  <a:pt x="764" y="859"/>
                </a:lnTo>
                <a:lnTo>
                  <a:pt x="764" y="859"/>
                </a:lnTo>
                <a:lnTo>
                  <a:pt x="760" y="866"/>
                </a:lnTo>
                <a:lnTo>
                  <a:pt x="760" y="866"/>
                </a:lnTo>
                <a:lnTo>
                  <a:pt x="757" y="869"/>
                </a:lnTo>
                <a:lnTo>
                  <a:pt x="754" y="872"/>
                </a:lnTo>
                <a:lnTo>
                  <a:pt x="750" y="874"/>
                </a:lnTo>
                <a:lnTo>
                  <a:pt x="745" y="875"/>
                </a:lnTo>
                <a:lnTo>
                  <a:pt x="726" y="881"/>
                </a:lnTo>
                <a:lnTo>
                  <a:pt x="726" y="881"/>
                </a:lnTo>
                <a:lnTo>
                  <a:pt x="696" y="890"/>
                </a:lnTo>
                <a:lnTo>
                  <a:pt x="668" y="900"/>
                </a:lnTo>
                <a:lnTo>
                  <a:pt x="668" y="900"/>
                </a:lnTo>
                <a:lnTo>
                  <a:pt x="640" y="910"/>
                </a:lnTo>
                <a:lnTo>
                  <a:pt x="610" y="918"/>
                </a:lnTo>
                <a:lnTo>
                  <a:pt x="610" y="918"/>
                </a:lnTo>
                <a:lnTo>
                  <a:pt x="597" y="923"/>
                </a:lnTo>
                <a:lnTo>
                  <a:pt x="591" y="925"/>
                </a:lnTo>
                <a:lnTo>
                  <a:pt x="585" y="929"/>
                </a:lnTo>
                <a:lnTo>
                  <a:pt x="585" y="929"/>
                </a:lnTo>
                <a:close/>
                <a:moveTo>
                  <a:pt x="592" y="932"/>
                </a:moveTo>
                <a:lnTo>
                  <a:pt x="592" y="932"/>
                </a:lnTo>
                <a:lnTo>
                  <a:pt x="584" y="934"/>
                </a:lnTo>
                <a:lnTo>
                  <a:pt x="584" y="934"/>
                </a:lnTo>
                <a:lnTo>
                  <a:pt x="585" y="932"/>
                </a:lnTo>
                <a:lnTo>
                  <a:pt x="585" y="932"/>
                </a:lnTo>
                <a:lnTo>
                  <a:pt x="592" y="932"/>
                </a:lnTo>
                <a:lnTo>
                  <a:pt x="592" y="932"/>
                </a:lnTo>
                <a:close/>
                <a:moveTo>
                  <a:pt x="721" y="874"/>
                </a:moveTo>
                <a:lnTo>
                  <a:pt x="721" y="874"/>
                </a:lnTo>
                <a:lnTo>
                  <a:pt x="696" y="881"/>
                </a:lnTo>
                <a:lnTo>
                  <a:pt x="673" y="888"/>
                </a:lnTo>
                <a:lnTo>
                  <a:pt x="673" y="888"/>
                </a:lnTo>
                <a:lnTo>
                  <a:pt x="641" y="897"/>
                </a:lnTo>
                <a:lnTo>
                  <a:pt x="641" y="897"/>
                </a:lnTo>
                <a:lnTo>
                  <a:pt x="664" y="890"/>
                </a:lnTo>
                <a:lnTo>
                  <a:pt x="664" y="890"/>
                </a:lnTo>
                <a:lnTo>
                  <a:pt x="705" y="878"/>
                </a:lnTo>
                <a:lnTo>
                  <a:pt x="747" y="864"/>
                </a:lnTo>
                <a:lnTo>
                  <a:pt x="747" y="864"/>
                </a:lnTo>
                <a:lnTo>
                  <a:pt x="734" y="869"/>
                </a:lnTo>
                <a:lnTo>
                  <a:pt x="721" y="874"/>
                </a:lnTo>
                <a:lnTo>
                  <a:pt x="721" y="874"/>
                </a:lnTo>
                <a:close/>
                <a:moveTo>
                  <a:pt x="679" y="888"/>
                </a:moveTo>
                <a:lnTo>
                  <a:pt x="679" y="888"/>
                </a:lnTo>
                <a:lnTo>
                  <a:pt x="702" y="882"/>
                </a:lnTo>
                <a:lnTo>
                  <a:pt x="726" y="874"/>
                </a:lnTo>
                <a:lnTo>
                  <a:pt x="726" y="874"/>
                </a:lnTo>
                <a:lnTo>
                  <a:pt x="733" y="872"/>
                </a:lnTo>
                <a:lnTo>
                  <a:pt x="733" y="872"/>
                </a:lnTo>
                <a:lnTo>
                  <a:pt x="721" y="879"/>
                </a:lnTo>
                <a:lnTo>
                  <a:pt x="707" y="884"/>
                </a:lnTo>
                <a:lnTo>
                  <a:pt x="682" y="892"/>
                </a:lnTo>
                <a:lnTo>
                  <a:pt x="682" y="892"/>
                </a:lnTo>
                <a:lnTo>
                  <a:pt x="635" y="907"/>
                </a:lnTo>
                <a:lnTo>
                  <a:pt x="635" y="907"/>
                </a:lnTo>
                <a:lnTo>
                  <a:pt x="615" y="913"/>
                </a:lnTo>
                <a:lnTo>
                  <a:pt x="606" y="916"/>
                </a:lnTo>
                <a:lnTo>
                  <a:pt x="596" y="919"/>
                </a:lnTo>
                <a:lnTo>
                  <a:pt x="596" y="919"/>
                </a:lnTo>
                <a:lnTo>
                  <a:pt x="590" y="920"/>
                </a:lnTo>
                <a:lnTo>
                  <a:pt x="590" y="919"/>
                </a:lnTo>
                <a:lnTo>
                  <a:pt x="591" y="919"/>
                </a:lnTo>
                <a:lnTo>
                  <a:pt x="600" y="915"/>
                </a:lnTo>
                <a:lnTo>
                  <a:pt x="600" y="915"/>
                </a:lnTo>
                <a:lnTo>
                  <a:pt x="614" y="909"/>
                </a:lnTo>
                <a:lnTo>
                  <a:pt x="628" y="904"/>
                </a:lnTo>
                <a:lnTo>
                  <a:pt x="628" y="904"/>
                </a:lnTo>
                <a:lnTo>
                  <a:pt x="654" y="896"/>
                </a:lnTo>
                <a:lnTo>
                  <a:pt x="679" y="888"/>
                </a:lnTo>
                <a:lnTo>
                  <a:pt x="679" y="888"/>
                </a:lnTo>
                <a:close/>
                <a:moveTo>
                  <a:pt x="587" y="919"/>
                </a:moveTo>
                <a:lnTo>
                  <a:pt x="587" y="919"/>
                </a:lnTo>
                <a:lnTo>
                  <a:pt x="588" y="914"/>
                </a:lnTo>
                <a:lnTo>
                  <a:pt x="588" y="914"/>
                </a:lnTo>
                <a:lnTo>
                  <a:pt x="598" y="912"/>
                </a:lnTo>
                <a:lnTo>
                  <a:pt x="607" y="909"/>
                </a:lnTo>
                <a:lnTo>
                  <a:pt x="607" y="909"/>
                </a:lnTo>
                <a:lnTo>
                  <a:pt x="597" y="914"/>
                </a:lnTo>
                <a:lnTo>
                  <a:pt x="587" y="919"/>
                </a:lnTo>
                <a:lnTo>
                  <a:pt x="587" y="919"/>
                </a:lnTo>
                <a:close/>
                <a:moveTo>
                  <a:pt x="591" y="816"/>
                </a:moveTo>
                <a:lnTo>
                  <a:pt x="591" y="816"/>
                </a:lnTo>
                <a:lnTo>
                  <a:pt x="584" y="875"/>
                </a:lnTo>
                <a:lnTo>
                  <a:pt x="580" y="905"/>
                </a:lnTo>
                <a:lnTo>
                  <a:pt x="575" y="934"/>
                </a:lnTo>
                <a:lnTo>
                  <a:pt x="575" y="934"/>
                </a:lnTo>
                <a:lnTo>
                  <a:pt x="575" y="935"/>
                </a:lnTo>
                <a:lnTo>
                  <a:pt x="575" y="935"/>
                </a:lnTo>
                <a:lnTo>
                  <a:pt x="540" y="941"/>
                </a:lnTo>
                <a:lnTo>
                  <a:pt x="506" y="944"/>
                </a:lnTo>
                <a:lnTo>
                  <a:pt x="506" y="944"/>
                </a:lnTo>
                <a:lnTo>
                  <a:pt x="506" y="942"/>
                </a:lnTo>
                <a:lnTo>
                  <a:pt x="506" y="942"/>
                </a:lnTo>
                <a:lnTo>
                  <a:pt x="509" y="914"/>
                </a:lnTo>
                <a:lnTo>
                  <a:pt x="513" y="886"/>
                </a:lnTo>
                <a:lnTo>
                  <a:pt x="517" y="857"/>
                </a:lnTo>
                <a:lnTo>
                  <a:pt x="519" y="829"/>
                </a:lnTo>
                <a:lnTo>
                  <a:pt x="519" y="829"/>
                </a:lnTo>
                <a:lnTo>
                  <a:pt x="523" y="769"/>
                </a:lnTo>
                <a:lnTo>
                  <a:pt x="526" y="709"/>
                </a:lnTo>
                <a:lnTo>
                  <a:pt x="526" y="709"/>
                </a:lnTo>
                <a:lnTo>
                  <a:pt x="531" y="650"/>
                </a:lnTo>
                <a:lnTo>
                  <a:pt x="536" y="591"/>
                </a:lnTo>
                <a:lnTo>
                  <a:pt x="536" y="591"/>
                </a:lnTo>
                <a:lnTo>
                  <a:pt x="539" y="564"/>
                </a:lnTo>
                <a:lnTo>
                  <a:pt x="541" y="536"/>
                </a:lnTo>
                <a:lnTo>
                  <a:pt x="542" y="522"/>
                </a:lnTo>
                <a:lnTo>
                  <a:pt x="542" y="509"/>
                </a:lnTo>
                <a:lnTo>
                  <a:pt x="540" y="495"/>
                </a:lnTo>
                <a:lnTo>
                  <a:pt x="538" y="482"/>
                </a:lnTo>
                <a:lnTo>
                  <a:pt x="538" y="482"/>
                </a:lnTo>
                <a:lnTo>
                  <a:pt x="538" y="481"/>
                </a:lnTo>
                <a:lnTo>
                  <a:pt x="538" y="481"/>
                </a:lnTo>
                <a:lnTo>
                  <a:pt x="558" y="479"/>
                </a:lnTo>
                <a:lnTo>
                  <a:pt x="577" y="478"/>
                </a:lnTo>
                <a:lnTo>
                  <a:pt x="597" y="477"/>
                </a:lnTo>
                <a:lnTo>
                  <a:pt x="616" y="477"/>
                </a:lnTo>
                <a:lnTo>
                  <a:pt x="616" y="477"/>
                </a:lnTo>
                <a:lnTo>
                  <a:pt x="616" y="490"/>
                </a:lnTo>
                <a:lnTo>
                  <a:pt x="616" y="502"/>
                </a:lnTo>
                <a:lnTo>
                  <a:pt x="614" y="528"/>
                </a:lnTo>
                <a:lnTo>
                  <a:pt x="608" y="581"/>
                </a:lnTo>
                <a:lnTo>
                  <a:pt x="608" y="581"/>
                </a:lnTo>
                <a:lnTo>
                  <a:pt x="604" y="639"/>
                </a:lnTo>
                <a:lnTo>
                  <a:pt x="601" y="696"/>
                </a:lnTo>
                <a:lnTo>
                  <a:pt x="601" y="696"/>
                </a:lnTo>
                <a:lnTo>
                  <a:pt x="597" y="756"/>
                </a:lnTo>
                <a:lnTo>
                  <a:pt x="594" y="786"/>
                </a:lnTo>
                <a:lnTo>
                  <a:pt x="591" y="816"/>
                </a:lnTo>
                <a:lnTo>
                  <a:pt x="591" y="816"/>
                </a:lnTo>
                <a:close/>
                <a:moveTo>
                  <a:pt x="594" y="863"/>
                </a:moveTo>
                <a:lnTo>
                  <a:pt x="594" y="863"/>
                </a:lnTo>
                <a:lnTo>
                  <a:pt x="605" y="859"/>
                </a:lnTo>
                <a:lnTo>
                  <a:pt x="616" y="855"/>
                </a:lnTo>
                <a:lnTo>
                  <a:pt x="640" y="848"/>
                </a:lnTo>
                <a:lnTo>
                  <a:pt x="640" y="848"/>
                </a:lnTo>
                <a:lnTo>
                  <a:pt x="669" y="837"/>
                </a:lnTo>
                <a:lnTo>
                  <a:pt x="698" y="826"/>
                </a:lnTo>
                <a:lnTo>
                  <a:pt x="698" y="826"/>
                </a:lnTo>
                <a:lnTo>
                  <a:pt x="749" y="807"/>
                </a:lnTo>
                <a:lnTo>
                  <a:pt x="749" y="807"/>
                </a:lnTo>
                <a:lnTo>
                  <a:pt x="773" y="798"/>
                </a:lnTo>
                <a:lnTo>
                  <a:pt x="773" y="798"/>
                </a:lnTo>
                <a:lnTo>
                  <a:pt x="782" y="792"/>
                </a:lnTo>
                <a:lnTo>
                  <a:pt x="782" y="792"/>
                </a:lnTo>
                <a:lnTo>
                  <a:pt x="787" y="789"/>
                </a:lnTo>
                <a:lnTo>
                  <a:pt x="787" y="789"/>
                </a:lnTo>
                <a:lnTo>
                  <a:pt x="787" y="790"/>
                </a:lnTo>
                <a:lnTo>
                  <a:pt x="780" y="796"/>
                </a:lnTo>
                <a:lnTo>
                  <a:pt x="780" y="796"/>
                </a:lnTo>
                <a:lnTo>
                  <a:pt x="772" y="800"/>
                </a:lnTo>
                <a:lnTo>
                  <a:pt x="763" y="804"/>
                </a:lnTo>
                <a:lnTo>
                  <a:pt x="746" y="811"/>
                </a:lnTo>
                <a:lnTo>
                  <a:pt x="746" y="811"/>
                </a:lnTo>
                <a:lnTo>
                  <a:pt x="732" y="817"/>
                </a:lnTo>
                <a:lnTo>
                  <a:pt x="717" y="823"/>
                </a:lnTo>
                <a:lnTo>
                  <a:pt x="687" y="834"/>
                </a:lnTo>
                <a:lnTo>
                  <a:pt x="687" y="834"/>
                </a:lnTo>
                <a:lnTo>
                  <a:pt x="662" y="843"/>
                </a:lnTo>
                <a:lnTo>
                  <a:pt x="636" y="852"/>
                </a:lnTo>
                <a:lnTo>
                  <a:pt x="636" y="852"/>
                </a:lnTo>
                <a:lnTo>
                  <a:pt x="624" y="856"/>
                </a:lnTo>
                <a:lnTo>
                  <a:pt x="614" y="861"/>
                </a:lnTo>
                <a:lnTo>
                  <a:pt x="593" y="871"/>
                </a:lnTo>
                <a:lnTo>
                  <a:pt x="593" y="871"/>
                </a:lnTo>
                <a:lnTo>
                  <a:pt x="594" y="863"/>
                </a:lnTo>
                <a:lnTo>
                  <a:pt x="594" y="863"/>
                </a:lnTo>
                <a:close/>
                <a:moveTo>
                  <a:pt x="629" y="862"/>
                </a:moveTo>
                <a:lnTo>
                  <a:pt x="629" y="862"/>
                </a:lnTo>
                <a:lnTo>
                  <a:pt x="690" y="843"/>
                </a:lnTo>
                <a:lnTo>
                  <a:pt x="690" y="843"/>
                </a:lnTo>
                <a:lnTo>
                  <a:pt x="716" y="834"/>
                </a:lnTo>
                <a:lnTo>
                  <a:pt x="740" y="825"/>
                </a:lnTo>
                <a:lnTo>
                  <a:pt x="740" y="825"/>
                </a:lnTo>
                <a:lnTo>
                  <a:pt x="757" y="819"/>
                </a:lnTo>
                <a:lnTo>
                  <a:pt x="773" y="814"/>
                </a:lnTo>
                <a:lnTo>
                  <a:pt x="773" y="814"/>
                </a:lnTo>
                <a:lnTo>
                  <a:pt x="759" y="819"/>
                </a:lnTo>
                <a:lnTo>
                  <a:pt x="745" y="825"/>
                </a:lnTo>
                <a:lnTo>
                  <a:pt x="745" y="825"/>
                </a:lnTo>
                <a:lnTo>
                  <a:pt x="715" y="837"/>
                </a:lnTo>
                <a:lnTo>
                  <a:pt x="685" y="848"/>
                </a:lnTo>
                <a:lnTo>
                  <a:pt x="685" y="848"/>
                </a:lnTo>
                <a:lnTo>
                  <a:pt x="638" y="865"/>
                </a:lnTo>
                <a:lnTo>
                  <a:pt x="614" y="874"/>
                </a:lnTo>
                <a:lnTo>
                  <a:pt x="591" y="885"/>
                </a:lnTo>
                <a:lnTo>
                  <a:pt x="591" y="885"/>
                </a:lnTo>
                <a:lnTo>
                  <a:pt x="592" y="875"/>
                </a:lnTo>
                <a:lnTo>
                  <a:pt x="592" y="875"/>
                </a:lnTo>
                <a:lnTo>
                  <a:pt x="602" y="873"/>
                </a:lnTo>
                <a:lnTo>
                  <a:pt x="611" y="869"/>
                </a:lnTo>
                <a:lnTo>
                  <a:pt x="629" y="862"/>
                </a:lnTo>
                <a:lnTo>
                  <a:pt x="629" y="862"/>
                </a:lnTo>
                <a:close/>
                <a:moveTo>
                  <a:pt x="634" y="873"/>
                </a:moveTo>
                <a:lnTo>
                  <a:pt x="634" y="873"/>
                </a:lnTo>
                <a:lnTo>
                  <a:pt x="686" y="856"/>
                </a:lnTo>
                <a:lnTo>
                  <a:pt x="686" y="856"/>
                </a:lnTo>
                <a:lnTo>
                  <a:pt x="738" y="839"/>
                </a:lnTo>
                <a:lnTo>
                  <a:pt x="738" y="839"/>
                </a:lnTo>
                <a:lnTo>
                  <a:pt x="763" y="829"/>
                </a:lnTo>
                <a:lnTo>
                  <a:pt x="763" y="829"/>
                </a:lnTo>
                <a:lnTo>
                  <a:pt x="773" y="825"/>
                </a:lnTo>
                <a:lnTo>
                  <a:pt x="773" y="825"/>
                </a:lnTo>
                <a:lnTo>
                  <a:pt x="778" y="823"/>
                </a:lnTo>
                <a:lnTo>
                  <a:pt x="778" y="823"/>
                </a:lnTo>
                <a:lnTo>
                  <a:pt x="777" y="823"/>
                </a:lnTo>
                <a:lnTo>
                  <a:pt x="777" y="823"/>
                </a:lnTo>
                <a:lnTo>
                  <a:pt x="768" y="829"/>
                </a:lnTo>
                <a:lnTo>
                  <a:pt x="758" y="834"/>
                </a:lnTo>
                <a:lnTo>
                  <a:pt x="737" y="844"/>
                </a:lnTo>
                <a:lnTo>
                  <a:pt x="737" y="844"/>
                </a:lnTo>
                <a:lnTo>
                  <a:pt x="723" y="850"/>
                </a:lnTo>
                <a:lnTo>
                  <a:pt x="708" y="855"/>
                </a:lnTo>
                <a:lnTo>
                  <a:pt x="680" y="865"/>
                </a:lnTo>
                <a:lnTo>
                  <a:pt x="680" y="865"/>
                </a:lnTo>
                <a:lnTo>
                  <a:pt x="635" y="881"/>
                </a:lnTo>
                <a:lnTo>
                  <a:pt x="611" y="890"/>
                </a:lnTo>
                <a:lnTo>
                  <a:pt x="589" y="900"/>
                </a:lnTo>
                <a:lnTo>
                  <a:pt x="589" y="900"/>
                </a:lnTo>
                <a:lnTo>
                  <a:pt x="591" y="889"/>
                </a:lnTo>
                <a:lnTo>
                  <a:pt x="591" y="889"/>
                </a:lnTo>
                <a:lnTo>
                  <a:pt x="602" y="886"/>
                </a:lnTo>
                <a:lnTo>
                  <a:pt x="612" y="882"/>
                </a:lnTo>
                <a:lnTo>
                  <a:pt x="634" y="873"/>
                </a:lnTo>
                <a:lnTo>
                  <a:pt x="634" y="873"/>
                </a:lnTo>
                <a:close/>
                <a:moveTo>
                  <a:pt x="636" y="888"/>
                </a:moveTo>
                <a:lnTo>
                  <a:pt x="636" y="888"/>
                </a:lnTo>
                <a:lnTo>
                  <a:pt x="662" y="880"/>
                </a:lnTo>
                <a:lnTo>
                  <a:pt x="688" y="873"/>
                </a:lnTo>
                <a:lnTo>
                  <a:pt x="688" y="873"/>
                </a:lnTo>
                <a:lnTo>
                  <a:pt x="697" y="870"/>
                </a:lnTo>
                <a:lnTo>
                  <a:pt x="697" y="870"/>
                </a:lnTo>
                <a:lnTo>
                  <a:pt x="643" y="890"/>
                </a:lnTo>
                <a:lnTo>
                  <a:pt x="615" y="900"/>
                </a:lnTo>
                <a:lnTo>
                  <a:pt x="588" y="910"/>
                </a:lnTo>
                <a:lnTo>
                  <a:pt x="588" y="910"/>
                </a:lnTo>
                <a:lnTo>
                  <a:pt x="589" y="903"/>
                </a:lnTo>
                <a:lnTo>
                  <a:pt x="589" y="903"/>
                </a:lnTo>
                <a:lnTo>
                  <a:pt x="612" y="896"/>
                </a:lnTo>
                <a:lnTo>
                  <a:pt x="636" y="888"/>
                </a:lnTo>
                <a:lnTo>
                  <a:pt x="636" y="888"/>
                </a:lnTo>
                <a:close/>
                <a:moveTo>
                  <a:pt x="497" y="945"/>
                </a:moveTo>
                <a:lnTo>
                  <a:pt x="497" y="945"/>
                </a:lnTo>
                <a:lnTo>
                  <a:pt x="492" y="945"/>
                </a:lnTo>
                <a:lnTo>
                  <a:pt x="492" y="945"/>
                </a:lnTo>
                <a:lnTo>
                  <a:pt x="489" y="945"/>
                </a:lnTo>
                <a:lnTo>
                  <a:pt x="489" y="945"/>
                </a:lnTo>
                <a:lnTo>
                  <a:pt x="490" y="945"/>
                </a:lnTo>
                <a:lnTo>
                  <a:pt x="490" y="945"/>
                </a:lnTo>
                <a:lnTo>
                  <a:pt x="493" y="944"/>
                </a:lnTo>
                <a:lnTo>
                  <a:pt x="497" y="943"/>
                </a:lnTo>
                <a:lnTo>
                  <a:pt x="497" y="943"/>
                </a:lnTo>
                <a:lnTo>
                  <a:pt x="498" y="944"/>
                </a:lnTo>
                <a:lnTo>
                  <a:pt x="498" y="944"/>
                </a:lnTo>
                <a:lnTo>
                  <a:pt x="497" y="945"/>
                </a:lnTo>
                <a:lnTo>
                  <a:pt x="497" y="945"/>
                </a:lnTo>
                <a:close/>
                <a:moveTo>
                  <a:pt x="493" y="938"/>
                </a:moveTo>
                <a:lnTo>
                  <a:pt x="493" y="938"/>
                </a:lnTo>
                <a:lnTo>
                  <a:pt x="498" y="933"/>
                </a:lnTo>
                <a:lnTo>
                  <a:pt x="498" y="933"/>
                </a:lnTo>
                <a:lnTo>
                  <a:pt x="498" y="940"/>
                </a:lnTo>
                <a:lnTo>
                  <a:pt x="498" y="940"/>
                </a:lnTo>
                <a:lnTo>
                  <a:pt x="488" y="943"/>
                </a:lnTo>
                <a:lnTo>
                  <a:pt x="487" y="943"/>
                </a:lnTo>
                <a:lnTo>
                  <a:pt x="487" y="942"/>
                </a:lnTo>
                <a:lnTo>
                  <a:pt x="493" y="938"/>
                </a:lnTo>
                <a:lnTo>
                  <a:pt x="493" y="938"/>
                </a:lnTo>
                <a:close/>
                <a:moveTo>
                  <a:pt x="483" y="946"/>
                </a:moveTo>
                <a:lnTo>
                  <a:pt x="483" y="946"/>
                </a:lnTo>
                <a:lnTo>
                  <a:pt x="452" y="946"/>
                </a:lnTo>
                <a:lnTo>
                  <a:pt x="452" y="946"/>
                </a:lnTo>
                <a:lnTo>
                  <a:pt x="460" y="942"/>
                </a:lnTo>
                <a:lnTo>
                  <a:pt x="467" y="938"/>
                </a:lnTo>
                <a:lnTo>
                  <a:pt x="467" y="938"/>
                </a:lnTo>
                <a:lnTo>
                  <a:pt x="480" y="930"/>
                </a:lnTo>
                <a:lnTo>
                  <a:pt x="491" y="922"/>
                </a:lnTo>
                <a:lnTo>
                  <a:pt x="491" y="922"/>
                </a:lnTo>
                <a:lnTo>
                  <a:pt x="485" y="927"/>
                </a:lnTo>
                <a:lnTo>
                  <a:pt x="485" y="927"/>
                </a:lnTo>
                <a:lnTo>
                  <a:pt x="476" y="935"/>
                </a:lnTo>
                <a:lnTo>
                  <a:pt x="472" y="939"/>
                </a:lnTo>
                <a:lnTo>
                  <a:pt x="468" y="944"/>
                </a:lnTo>
                <a:lnTo>
                  <a:pt x="468" y="944"/>
                </a:lnTo>
                <a:lnTo>
                  <a:pt x="468" y="945"/>
                </a:lnTo>
                <a:lnTo>
                  <a:pt x="469" y="946"/>
                </a:lnTo>
                <a:lnTo>
                  <a:pt x="469" y="946"/>
                </a:lnTo>
                <a:lnTo>
                  <a:pt x="482" y="939"/>
                </a:lnTo>
                <a:lnTo>
                  <a:pt x="495" y="931"/>
                </a:lnTo>
                <a:lnTo>
                  <a:pt x="495" y="931"/>
                </a:lnTo>
                <a:lnTo>
                  <a:pt x="496" y="930"/>
                </a:lnTo>
                <a:lnTo>
                  <a:pt x="497" y="930"/>
                </a:lnTo>
                <a:lnTo>
                  <a:pt x="495" y="933"/>
                </a:lnTo>
                <a:lnTo>
                  <a:pt x="488" y="938"/>
                </a:lnTo>
                <a:lnTo>
                  <a:pt x="488" y="938"/>
                </a:lnTo>
                <a:lnTo>
                  <a:pt x="482" y="944"/>
                </a:lnTo>
                <a:lnTo>
                  <a:pt x="482" y="944"/>
                </a:lnTo>
                <a:lnTo>
                  <a:pt x="482" y="945"/>
                </a:lnTo>
                <a:lnTo>
                  <a:pt x="483" y="946"/>
                </a:lnTo>
                <a:lnTo>
                  <a:pt x="483" y="946"/>
                </a:lnTo>
                <a:close/>
                <a:moveTo>
                  <a:pt x="489" y="931"/>
                </a:moveTo>
                <a:lnTo>
                  <a:pt x="489" y="931"/>
                </a:lnTo>
                <a:lnTo>
                  <a:pt x="481" y="937"/>
                </a:lnTo>
                <a:lnTo>
                  <a:pt x="481" y="937"/>
                </a:lnTo>
                <a:lnTo>
                  <a:pt x="476" y="940"/>
                </a:lnTo>
                <a:lnTo>
                  <a:pt x="473" y="942"/>
                </a:lnTo>
                <a:lnTo>
                  <a:pt x="473" y="941"/>
                </a:lnTo>
                <a:lnTo>
                  <a:pt x="474" y="939"/>
                </a:lnTo>
                <a:lnTo>
                  <a:pt x="474" y="939"/>
                </a:lnTo>
                <a:lnTo>
                  <a:pt x="480" y="933"/>
                </a:lnTo>
                <a:lnTo>
                  <a:pt x="487" y="928"/>
                </a:lnTo>
                <a:lnTo>
                  <a:pt x="500" y="918"/>
                </a:lnTo>
                <a:lnTo>
                  <a:pt x="500" y="918"/>
                </a:lnTo>
                <a:lnTo>
                  <a:pt x="499" y="927"/>
                </a:lnTo>
                <a:lnTo>
                  <a:pt x="499" y="927"/>
                </a:lnTo>
                <a:lnTo>
                  <a:pt x="489" y="931"/>
                </a:lnTo>
                <a:lnTo>
                  <a:pt x="489" y="931"/>
                </a:lnTo>
                <a:close/>
                <a:moveTo>
                  <a:pt x="477" y="928"/>
                </a:moveTo>
                <a:lnTo>
                  <a:pt x="477" y="928"/>
                </a:lnTo>
                <a:lnTo>
                  <a:pt x="466" y="936"/>
                </a:lnTo>
                <a:lnTo>
                  <a:pt x="466" y="936"/>
                </a:lnTo>
                <a:lnTo>
                  <a:pt x="459" y="940"/>
                </a:lnTo>
                <a:lnTo>
                  <a:pt x="455" y="942"/>
                </a:lnTo>
                <a:lnTo>
                  <a:pt x="452" y="944"/>
                </a:lnTo>
                <a:lnTo>
                  <a:pt x="452" y="944"/>
                </a:lnTo>
                <a:lnTo>
                  <a:pt x="464" y="934"/>
                </a:lnTo>
                <a:lnTo>
                  <a:pt x="477" y="925"/>
                </a:lnTo>
                <a:lnTo>
                  <a:pt x="490" y="915"/>
                </a:lnTo>
                <a:lnTo>
                  <a:pt x="501" y="905"/>
                </a:lnTo>
                <a:lnTo>
                  <a:pt x="501" y="905"/>
                </a:lnTo>
                <a:lnTo>
                  <a:pt x="500" y="914"/>
                </a:lnTo>
                <a:lnTo>
                  <a:pt x="500" y="914"/>
                </a:lnTo>
                <a:lnTo>
                  <a:pt x="477" y="928"/>
                </a:lnTo>
                <a:lnTo>
                  <a:pt x="477" y="928"/>
                </a:lnTo>
                <a:close/>
                <a:moveTo>
                  <a:pt x="447" y="946"/>
                </a:moveTo>
                <a:lnTo>
                  <a:pt x="447" y="946"/>
                </a:lnTo>
                <a:lnTo>
                  <a:pt x="447" y="946"/>
                </a:lnTo>
                <a:lnTo>
                  <a:pt x="447" y="946"/>
                </a:lnTo>
                <a:lnTo>
                  <a:pt x="436" y="946"/>
                </a:lnTo>
                <a:lnTo>
                  <a:pt x="436" y="946"/>
                </a:lnTo>
                <a:lnTo>
                  <a:pt x="448" y="938"/>
                </a:lnTo>
                <a:lnTo>
                  <a:pt x="459" y="929"/>
                </a:lnTo>
                <a:lnTo>
                  <a:pt x="459" y="929"/>
                </a:lnTo>
                <a:lnTo>
                  <a:pt x="468" y="924"/>
                </a:lnTo>
                <a:lnTo>
                  <a:pt x="477" y="919"/>
                </a:lnTo>
                <a:lnTo>
                  <a:pt x="494" y="909"/>
                </a:lnTo>
                <a:lnTo>
                  <a:pt x="494" y="909"/>
                </a:lnTo>
                <a:lnTo>
                  <a:pt x="497" y="908"/>
                </a:lnTo>
                <a:lnTo>
                  <a:pt x="497" y="908"/>
                </a:lnTo>
                <a:lnTo>
                  <a:pt x="492" y="911"/>
                </a:lnTo>
                <a:lnTo>
                  <a:pt x="492" y="911"/>
                </a:lnTo>
                <a:lnTo>
                  <a:pt x="483" y="918"/>
                </a:lnTo>
                <a:lnTo>
                  <a:pt x="473" y="925"/>
                </a:lnTo>
                <a:lnTo>
                  <a:pt x="473" y="925"/>
                </a:lnTo>
                <a:lnTo>
                  <a:pt x="459" y="935"/>
                </a:lnTo>
                <a:lnTo>
                  <a:pt x="447" y="946"/>
                </a:lnTo>
                <a:lnTo>
                  <a:pt x="447" y="946"/>
                </a:lnTo>
                <a:close/>
                <a:moveTo>
                  <a:pt x="462" y="925"/>
                </a:moveTo>
                <a:lnTo>
                  <a:pt x="462" y="925"/>
                </a:lnTo>
                <a:lnTo>
                  <a:pt x="444" y="939"/>
                </a:lnTo>
                <a:lnTo>
                  <a:pt x="444" y="939"/>
                </a:lnTo>
                <a:lnTo>
                  <a:pt x="434" y="946"/>
                </a:lnTo>
                <a:lnTo>
                  <a:pt x="434" y="946"/>
                </a:lnTo>
                <a:lnTo>
                  <a:pt x="434" y="946"/>
                </a:lnTo>
                <a:lnTo>
                  <a:pt x="434" y="946"/>
                </a:lnTo>
                <a:lnTo>
                  <a:pt x="436" y="943"/>
                </a:lnTo>
                <a:lnTo>
                  <a:pt x="436" y="943"/>
                </a:lnTo>
                <a:lnTo>
                  <a:pt x="453" y="930"/>
                </a:lnTo>
                <a:lnTo>
                  <a:pt x="470" y="918"/>
                </a:lnTo>
                <a:lnTo>
                  <a:pt x="488" y="905"/>
                </a:lnTo>
                <a:lnTo>
                  <a:pt x="496" y="899"/>
                </a:lnTo>
                <a:lnTo>
                  <a:pt x="503" y="891"/>
                </a:lnTo>
                <a:lnTo>
                  <a:pt x="503" y="891"/>
                </a:lnTo>
                <a:lnTo>
                  <a:pt x="502" y="902"/>
                </a:lnTo>
                <a:lnTo>
                  <a:pt x="502" y="902"/>
                </a:lnTo>
                <a:lnTo>
                  <a:pt x="502" y="902"/>
                </a:lnTo>
                <a:lnTo>
                  <a:pt x="502" y="902"/>
                </a:lnTo>
                <a:lnTo>
                  <a:pt x="492" y="908"/>
                </a:lnTo>
                <a:lnTo>
                  <a:pt x="482" y="913"/>
                </a:lnTo>
                <a:lnTo>
                  <a:pt x="473" y="919"/>
                </a:lnTo>
                <a:lnTo>
                  <a:pt x="462" y="925"/>
                </a:lnTo>
                <a:lnTo>
                  <a:pt x="462" y="925"/>
                </a:lnTo>
                <a:close/>
                <a:moveTo>
                  <a:pt x="279" y="689"/>
                </a:moveTo>
                <a:lnTo>
                  <a:pt x="279" y="689"/>
                </a:lnTo>
                <a:lnTo>
                  <a:pt x="290" y="677"/>
                </a:lnTo>
                <a:lnTo>
                  <a:pt x="290" y="677"/>
                </a:lnTo>
                <a:lnTo>
                  <a:pt x="302" y="665"/>
                </a:lnTo>
                <a:lnTo>
                  <a:pt x="316" y="653"/>
                </a:lnTo>
                <a:lnTo>
                  <a:pt x="316" y="653"/>
                </a:lnTo>
                <a:lnTo>
                  <a:pt x="341" y="629"/>
                </a:lnTo>
                <a:lnTo>
                  <a:pt x="366" y="608"/>
                </a:lnTo>
                <a:lnTo>
                  <a:pt x="393" y="588"/>
                </a:lnTo>
                <a:lnTo>
                  <a:pt x="420" y="568"/>
                </a:lnTo>
                <a:lnTo>
                  <a:pt x="420" y="568"/>
                </a:lnTo>
                <a:lnTo>
                  <a:pt x="462" y="536"/>
                </a:lnTo>
                <a:lnTo>
                  <a:pt x="462" y="536"/>
                </a:lnTo>
                <a:lnTo>
                  <a:pt x="493" y="512"/>
                </a:lnTo>
                <a:lnTo>
                  <a:pt x="493" y="512"/>
                </a:lnTo>
                <a:lnTo>
                  <a:pt x="509" y="499"/>
                </a:lnTo>
                <a:lnTo>
                  <a:pt x="509" y="499"/>
                </a:lnTo>
                <a:lnTo>
                  <a:pt x="520" y="490"/>
                </a:lnTo>
                <a:lnTo>
                  <a:pt x="520" y="490"/>
                </a:lnTo>
                <a:lnTo>
                  <a:pt x="523" y="489"/>
                </a:lnTo>
                <a:lnTo>
                  <a:pt x="524" y="487"/>
                </a:lnTo>
                <a:lnTo>
                  <a:pt x="524" y="487"/>
                </a:lnTo>
                <a:lnTo>
                  <a:pt x="528" y="485"/>
                </a:lnTo>
                <a:lnTo>
                  <a:pt x="528" y="485"/>
                </a:lnTo>
                <a:lnTo>
                  <a:pt x="529" y="484"/>
                </a:lnTo>
                <a:lnTo>
                  <a:pt x="528" y="483"/>
                </a:lnTo>
                <a:lnTo>
                  <a:pt x="528" y="483"/>
                </a:lnTo>
                <a:lnTo>
                  <a:pt x="527" y="483"/>
                </a:lnTo>
                <a:lnTo>
                  <a:pt x="527" y="483"/>
                </a:lnTo>
                <a:lnTo>
                  <a:pt x="523" y="485"/>
                </a:lnTo>
                <a:lnTo>
                  <a:pt x="523" y="485"/>
                </a:lnTo>
                <a:lnTo>
                  <a:pt x="523" y="485"/>
                </a:lnTo>
                <a:lnTo>
                  <a:pt x="523" y="485"/>
                </a:lnTo>
                <a:lnTo>
                  <a:pt x="507" y="496"/>
                </a:lnTo>
                <a:lnTo>
                  <a:pt x="493" y="507"/>
                </a:lnTo>
                <a:lnTo>
                  <a:pt x="463" y="530"/>
                </a:lnTo>
                <a:lnTo>
                  <a:pt x="463" y="530"/>
                </a:lnTo>
                <a:lnTo>
                  <a:pt x="411" y="571"/>
                </a:lnTo>
                <a:lnTo>
                  <a:pt x="411" y="571"/>
                </a:lnTo>
                <a:lnTo>
                  <a:pt x="401" y="579"/>
                </a:lnTo>
                <a:lnTo>
                  <a:pt x="401" y="579"/>
                </a:lnTo>
                <a:lnTo>
                  <a:pt x="369" y="602"/>
                </a:lnTo>
                <a:lnTo>
                  <a:pt x="339" y="627"/>
                </a:lnTo>
                <a:lnTo>
                  <a:pt x="311" y="653"/>
                </a:lnTo>
                <a:lnTo>
                  <a:pt x="281" y="679"/>
                </a:lnTo>
                <a:lnTo>
                  <a:pt x="281" y="679"/>
                </a:lnTo>
                <a:lnTo>
                  <a:pt x="276" y="683"/>
                </a:lnTo>
                <a:lnTo>
                  <a:pt x="276" y="683"/>
                </a:lnTo>
                <a:lnTo>
                  <a:pt x="276" y="682"/>
                </a:lnTo>
                <a:lnTo>
                  <a:pt x="276" y="682"/>
                </a:lnTo>
                <a:lnTo>
                  <a:pt x="281" y="677"/>
                </a:lnTo>
                <a:lnTo>
                  <a:pt x="281" y="677"/>
                </a:lnTo>
                <a:lnTo>
                  <a:pt x="292" y="664"/>
                </a:lnTo>
                <a:lnTo>
                  <a:pt x="292" y="664"/>
                </a:lnTo>
                <a:lnTo>
                  <a:pt x="306" y="648"/>
                </a:lnTo>
                <a:lnTo>
                  <a:pt x="306" y="648"/>
                </a:lnTo>
                <a:lnTo>
                  <a:pt x="323" y="632"/>
                </a:lnTo>
                <a:lnTo>
                  <a:pt x="323" y="632"/>
                </a:lnTo>
                <a:lnTo>
                  <a:pt x="339" y="618"/>
                </a:lnTo>
                <a:lnTo>
                  <a:pt x="355" y="605"/>
                </a:lnTo>
                <a:lnTo>
                  <a:pt x="388" y="580"/>
                </a:lnTo>
                <a:lnTo>
                  <a:pt x="388" y="580"/>
                </a:lnTo>
                <a:lnTo>
                  <a:pt x="388" y="580"/>
                </a:lnTo>
                <a:lnTo>
                  <a:pt x="388" y="580"/>
                </a:lnTo>
                <a:lnTo>
                  <a:pt x="411" y="564"/>
                </a:lnTo>
                <a:lnTo>
                  <a:pt x="432" y="547"/>
                </a:lnTo>
                <a:lnTo>
                  <a:pt x="432" y="547"/>
                </a:lnTo>
                <a:lnTo>
                  <a:pt x="441" y="540"/>
                </a:lnTo>
                <a:lnTo>
                  <a:pt x="441" y="540"/>
                </a:lnTo>
                <a:lnTo>
                  <a:pt x="451" y="532"/>
                </a:lnTo>
                <a:lnTo>
                  <a:pt x="451" y="532"/>
                </a:lnTo>
                <a:lnTo>
                  <a:pt x="482" y="509"/>
                </a:lnTo>
                <a:lnTo>
                  <a:pt x="497" y="497"/>
                </a:lnTo>
                <a:lnTo>
                  <a:pt x="511" y="485"/>
                </a:lnTo>
                <a:lnTo>
                  <a:pt x="511" y="485"/>
                </a:lnTo>
                <a:lnTo>
                  <a:pt x="516" y="484"/>
                </a:lnTo>
                <a:lnTo>
                  <a:pt x="516" y="484"/>
                </a:lnTo>
                <a:lnTo>
                  <a:pt x="529" y="482"/>
                </a:lnTo>
                <a:lnTo>
                  <a:pt x="529" y="482"/>
                </a:lnTo>
                <a:lnTo>
                  <a:pt x="529" y="484"/>
                </a:lnTo>
                <a:lnTo>
                  <a:pt x="529" y="484"/>
                </a:lnTo>
                <a:lnTo>
                  <a:pt x="531" y="494"/>
                </a:lnTo>
                <a:lnTo>
                  <a:pt x="531" y="494"/>
                </a:lnTo>
                <a:lnTo>
                  <a:pt x="520" y="505"/>
                </a:lnTo>
                <a:lnTo>
                  <a:pt x="520" y="505"/>
                </a:lnTo>
                <a:lnTo>
                  <a:pt x="516" y="507"/>
                </a:lnTo>
                <a:lnTo>
                  <a:pt x="516" y="507"/>
                </a:lnTo>
                <a:lnTo>
                  <a:pt x="498" y="520"/>
                </a:lnTo>
                <a:lnTo>
                  <a:pt x="498" y="520"/>
                </a:lnTo>
                <a:lnTo>
                  <a:pt x="468" y="544"/>
                </a:lnTo>
                <a:lnTo>
                  <a:pt x="437" y="568"/>
                </a:lnTo>
                <a:lnTo>
                  <a:pt x="437" y="568"/>
                </a:lnTo>
                <a:lnTo>
                  <a:pt x="382" y="607"/>
                </a:lnTo>
                <a:lnTo>
                  <a:pt x="355" y="626"/>
                </a:lnTo>
                <a:lnTo>
                  <a:pt x="329" y="648"/>
                </a:lnTo>
                <a:lnTo>
                  <a:pt x="329" y="648"/>
                </a:lnTo>
                <a:lnTo>
                  <a:pt x="304" y="670"/>
                </a:lnTo>
                <a:lnTo>
                  <a:pt x="291" y="681"/>
                </a:lnTo>
                <a:lnTo>
                  <a:pt x="279" y="691"/>
                </a:lnTo>
                <a:lnTo>
                  <a:pt x="279" y="691"/>
                </a:lnTo>
                <a:lnTo>
                  <a:pt x="276" y="693"/>
                </a:lnTo>
                <a:lnTo>
                  <a:pt x="276" y="693"/>
                </a:lnTo>
                <a:lnTo>
                  <a:pt x="276" y="692"/>
                </a:lnTo>
                <a:lnTo>
                  <a:pt x="276" y="692"/>
                </a:lnTo>
                <a:lnTo>
                  <a:pt x="279" y="689"/>
                </a:lnTo>
                <a:lnTo>
                  <a:pt x="279" y="689"/>
                </a:lnTo>
                <a:close/>
                <a:moveTo>
                  <a:pt x="276" y="689"/>
                </a:moveTo>
                <a:lnTo>
                  <a:pt x="276" y="689"/>
                </a:lnTo>
                <a:lnTo>
                  <a:pt x="276" y="685"/>
                </a:lnTo>
                <a:lnTo>
                  <a:pt x="276" y="685"/>
                </a:lnTo>
                <a:lnTo>
                  <a:pt x="288" y="677"/>
                </a:lnTo>
                <a:lnTo>
                  <a:pt x="288" y="677"/>
                </a:lnTo>
                <a:lnTo>
                  <a:pt x="276" y="689"/>
                </a:lnTo>
                <a:lnTo>
                  <a:pt x="276" y="689"/>
                </a:lnTo>
                <a:close/>
                <a:moveTo>
                  <a:pt x="464" y="531"/>
                </a:moveTo>
                <a:lnTo>
                  <a:pt x="464" y="531"/>
                </a:lnTo>
                <a:lnTo>
                  <a:pt x="485" y="515"/>
                </a:lnTo>
                <a:lnTo>
                  <a:pt x="485" y="515"/>
                </a:lnTo>
                <a:lnTo>
                  <a:pt x="469" y="527"/>
                </a:lnTo>
                <a:lnTo>
                  <a:pt x="469" y="527"/>
                </a:lnTo>
                <a:lnTo>
                  <a:pt x="464" y="531"/>
                </a:lnTo>
                <a:lnTo>
                  <a:pt x="464" y="531"/>
                </a:lnTo>
                <a:close/>
                <a:moveTo>
                  <a:pt x="308" y="557"/>
                </a:moveTo>
                <a:lnTo>
                  <a:pt x="308" y="557"/>
                </a:lnTo>
                <a:lnTo>
                  <a:pt x="292" y="570"/>
                </a:lnTo>
                <a:lnTo>
                  <a:pt x="285" y="577"/>
                </a:lnTo>
                <a:lnTo>
                  <a:pt x="278" y="585"/>
                </a:lnTo>
                <a:lnTo>
                  <a:pt x="278" y="585"/>
                </a:lnTo>
                <a:lnTo>
                  <a:pt x="278" y="583"/>
                </a:lnTo>
                <a:lnTo>
                  <a:pt x="278" y="583"/>
                </a:lnTo>
                <a:lnTo>
                  <a:pt x="279" y="583"/>
                </a:lnTo>
                <a:lnTo>
                  <a:pt x="279" y="583"/>
                </a:lnTo>
                <a:lnTo>
                  <a:pt x="285" y="576"/>
                </a:lnTo>
                <a:lnTo>
                  <a:pt x="293" y="569"/>
                </a:lnTo>
                <a:lnTo>
                  <a:pt x="308" y="557"/>
                </a:lnTo>
                <a:lnTo>
                  <a:pt x="308" y="557"/>
                </a:lnTo>
                <a:close/>
                <a:moveTo>
                  <a:pt x="279" y="570"/>
                </a:moveTo>
                <a:lnTo>
                  <a:pt x="279" y="570"/>
                </a:lnTo>
                <a:lnTo>
                  <a:pt x="279" y="569"/>
                </a:lnTo>
                <a:lnTo>
                  <a:pt x="279" y="569"/>
                </a:lnTo>
                <a:lnTo>
                  <a:pt x="285" y="564"/>
                </a:lnTo>
                <a:lnTo>
                  <a:pt x="285" y="564"/>
                </a:lnTo>
                <a:lnTo>
                  <a:pt x="279" y="570"/>
                </a:lnTo>
                <a:lnTo>
                  <a:pt x="279" y="570"/>
                </a:lnTo>
                <a:close/>
                <a:moveTo>
                  <a:pt x="319" y="550"/>
                </a:moveTo>
                <a:lnTo>
                  <a:pt x="319" y="550"/>
                </a:lnTo>
                <a:lnTo>
                  <a:pt x="327" y="544"/>
                </a:lnTo>
                <a:lnTo>
                  <a:pt x="327" y="544"/>
                </a:lnTo>
                <a:lnTo>
                  <a:pt x="345" y="534"/>
                </a:lnTo>
                <a:lnTo>
                  <a:pt x="345" y="534"/>
                </a:lnTo>
                <a:lnTo>
                  <a:pt x="311" y="564"/>
                </a:lnTo>
                <a:lnTo>
                  <a:pt x="293" y="579"/>
                </a:lnTo>
                <a:lnTo>
                  <a:pt x="278" y="595"/>
                </a:lnTo>
                <a:lnTo>
                  <a:pt x="278" y="595"/>
                </a:lnTo>
                <a:lnTo>
                  <a:pt x="278" y="589"/>
                </a:lnTo>
                <a:lnTo>
                  <a:pt x="278" y="589"/>
                </a:lnTo>
                <a:lnTo>
                  <a:pt x="287" y="578"/>
                </a:lnTo>
                <a:lnTo>
                  <a:pt x="297" y="569"/>
                </a:lnTo>
                <a:lnTo>
                  <a:pt x="319" y="550"/>
                </a:lnTo>
                <a:lnTo>
                  <a:pt x="319" y="550"/>
                </a:lnTo>
                <a:close/>
                <a:moveTo>
                  <a:pt x="287" y="588"/>
                </a:moveTo>
                <a:lnTo>
                  <a:pt x="287" y="588"/>
                </a:lnTo>
                <a:lnTo>
                  <a:pt x="300" y="575"/>
                </a:lnTo>
                <a:lnTo>
                  <a:pt x="314" y="564"/>
                </a:lnTo>
                <a:lnTo>
                  <a:pt x="314" y="564"/>
                </a:lnTo>
                <a:lnTo>
                  <a:pt x="352" y="531"/>
                </a:lnTo>
                <a:lnTo>
                  <a:pt x="352" y="531"/>
                </a:lnTo>
                <a:lnTo>
                  <a:pt x="362" y="526"/>
                </a:lnTo>
                <a:lnTo>
                  <a:pt x="362" y="526"/>
                </a:lnTo>
                <a:lnTo>
                  <a:pt x="342" y="542"/>
                </a:lnTo>
                <a:lnTo>
                  <a:pt x="342" y="542"/>
                </a:lnTo>
                <a:lnTo>
                  <a:pt x="315" y="565"/>
                </a:lnTo>
                <a:lnTo>
                  <a:pt x="300" y="577"/>
                </a:lnTo>
                <a:lnTo>
                  <a:pt x="288" y="589"/>
                </a:lnTo>
                <a:lnTo>
                  <a:pt x="288" y="589"/>
                </a:lnTo>
                <a:lnTo>
                  <a:pt x="278" y="598"/>
                </a:lnTo>
                <a:lnTo>
                  <a:pt x="278" y="598"/>
                </a:lnTo>
                <a:lnTo>
                  <a:pt x="278" y="598"/>
                </a:lnTo>
                <a:lnTo>
                  <a:pt x="278" y="598"/>
                </a:lnTo>
                <a:lnTo>
                  <a:pt x="287" y="588"/>
                </a:lnTo>
                <a:lnTo>
                  <a:pt x="287" y="588"/>
                </a:lnTo>
                <a:close/>
                <a:moveTo>
                  <a:pt x="295" y="584"/>
                </a:moveTo>
                <a:lnTo>
                  <a:pt x="295" y="584"/>
                </a:lnTo>
                <a:lnTo>
                  <a:pt x="303" y="576"/>
                </a:lnTo>
                <a:lnTo>
                  <a:pt x="313" y="569"/>
                </a:lnTo>
                <a:lnTo>
                  <a:pt x="331" y="555"/>
                </a:lnTo>
                <a:lnTo>
                  <a:pt x="331" y="555"/>
                </a:lnTo>
                <a:lnTo>
                  <a:pt x="360" y="531"/>
                </a:lnTo>
                <a:lnTo>
                  <a:pt x="360" y="531"/>
                </a:lnTo>
                <a:lnTo>
                  <a:pt x="373" y="521"/>
                </a:lnTo>
                <a:lnTo>
                  <a:pt x="373" y="521"/>
                </a:lnTo>
                <a:lnTo>
                  <a:pt x="379" y="518"/>
                </a:lnTo>
                <a:lnTo>
                  <a:pt x="379" y="518"/>
                </a:lnTo>
                <a:lnTo>
                  <a:pt x="382" y="517"/>
                </a:lnTo>
                <a:lnTo>
                  <a:pt x="382" y="517"/>
                </a:lnTo>
                <a:lnTo>
                  <a:pt x="368" y="531"/>
                </a:lnTo>
                <a:lnTo>
                  <a:pt x="353" y="544"/>
                </a:lnTo>
                <a:lnTo>
                  <a:pt x="322" y="570"/>
                </a:lnTo>
                <a:lnTo>
                  <a:pt x="322" y="570"/>
                </a:lnTo>
                <a:lnTo>
                  <a:pt x="307" y="583"/>
                </a:lnTo>
                <a:lnTo>
                  <a:pt x="293" y="597"/>
                </a:lnTo>
                <a:lnTo>
                  <a:pt x="293" y="597"/>
                </a:lnTo>
                <a:lnTo>
                  <a:pt x="285" y="604"/>
                </a:lnTo>
                <a:lnTo>
                  <a:pt x="277" y="612"/>
                </a:lnTo>
                <a:lnTo>
                  <a:pt x="277" y="612"/>
                </a:lnTo>
                <a:lnTo>
                  <a:pt x="277" y="600"/>
                </a:lnTo>
                <a:lnTo>
                  <a:pt x="277" y="600"/>
                </a:lnTo>
                <a:lnTo>
                  <a:pt x="286" y="593"/>
                </a:lnTo>
                <a:lnTo>
                  <a:pt x="295" y="584"/>
                </a:lnTo>
                <a:lnTo>
                  <a:pt x="295" y="584"/>
                </a:lnTo>
                <a:close/>
                <a:moveTo>
                  <a:pt x="278" y="614"/>
                </a:moveTo>
                <a:lnTo>
                  <a:pt x="278" y="614"/>
                </a:lnTo>
                <a:lnTo>
                  <a:pt x="286" y="606"/>
                </a:lnTo>
                <a:lnTo>
                  <a:pt x="294" y="598"/>
                </a:lnTo>
                <a:lnTo>
                  <a:pt x="294" y="598"/>
                </a:lnTo>
                <a:lnTo>
                  <a:pt x="311" y="583"/>
                </a:lnTo>
                <a:lnTo>
                  <a:pt x="328" y="569"/>
                </a:lnTo>
                <a:lnTo>
                  <a:pt x="328" y="569"/>
                </a:lnTo>
                <a:lnTo>
                  <a:pt x="358" y="542"/>
                </a:lnTo>
                <a:lnTo>
                  <a:pt x="373" y="529"/>
                </a:lnTo>
                <a:lnTo>
                  <a:pt x="387" y="515"/>
                </a:lnTo>
                <a:lnTo>
                  <a:pt x="387" y="515"/>
                </a:lnTo>
                <a:lnTo>
                  <a:pt x="381" y="526"/>
                </a:lnTo>
                <a:lnTo>
                  <a:pt x="381" y="526"/>
                </a:lnTo>
                <a:lnTo>
                  <a:pt x="357" y="546"/>
                </a:lnTo>
                <a:lnTo>
                  <a:pt x="357" y="546"/>
                </a:lnTo>
                <a:lnTo>
                  <a:pt x="321" y="578"/>
                </a:lnTo>
                <a:lnTo>
                  <a:pt x="302" y="593"/>
                </a:lnTo>
                <a:lnTo>
                  <a:pt x="285" y="609"/>
                </a:lnTo>
                <a:lnTo>
                  <a:pt x="285" y="609"/>
                </a:lnTo>
                <a:lnTo>
                  <a:pt x="277" y="617"/>
                </a:lnTo>
                <a:lnTo>
                  <a:pt x="277" y="617"/>
                </a:lnTo>
                <a:lnTo>
                  <a:pt x="277" y="615"/>
                </a:lnTo>
                <a:lnTo>
                  <a:pt x="277" y="615"/>
                </a:lnTo>
                <a:lnTo>
                  <a:pt x="278" y="614"/>
                </a:lnTo>
                <a:lnTo>
                  <a:pt x="278" y="614"/>
                </a:lnTo>
                <a:close/>
                <a:moveTo>
                  <a:pt x="401" y="514"/>
                </a:moveTo>
                <a:lnTo>
                  <a:pt x="401" y="514"/>
                </a:lnTo>
                <a:lnTo>
                  <a:pt x="401" y="523"/>
                </a:lnTo>
                <a:lnTo>
                  <a:pt x="401" y="523"/>
                </a:lnTo>
                <a:lnTo>
                  <a:pt x="388" y="532"/>
                </a:lnTo>
                <a:lnTo>
                  <a:pt x="388" y="532"/>
                </a:lnTo>
                <a:lnTo>
                  <a:pt x="396" y="518"/>
                </a:lnTo>
                <a:lnTo>
                  <a:pt x="396" y="518"/>
                </a:lnTo>
                <a:lnTo>
                  <a:pt x="401" y="514"/>
                </a:lnTo>
                <a:lnTo>
                  <a:pt x="401" y="514"/>
                </a:lnTo>
                <a:close/>
                <a:moveTo>
                  <a:pt x="399" y="513"/>
                </a:moveTo>
                <a:lnTo>
                  <a:pt x="399" y="513"/>
                </a:lnTo>
                <a:lnTo>
                  <a:pt x="401" y="511"/>
                </a:lnTo>
                <a:lnTo>
                  <a:pt x="401" y="511"/>
                </a:lnTo>
                <a:lnTo>
                  <a:pt x="401" y="512"/>
                </a:lnTo>
                <a:lnTo>
                  <a:pt x="401" y="512"/>
                </a:lnTo>
                <a:lnTo>
                  <a:pt x="399" y="513"/>
                </a:lnTo>
                <a:lnTo>
                  <a:pt x="399" y="513"/>
                </a:lnTo>
                <a:close/>
                <a:moveTo>
                  <a:pt x="397" y="528"/>
                </a:moveTo>
                <a:lnTo>
                  <a:pt x="397" y="528"/>
                </a:lnTo>
                <a:lnTo>
                  <a:pt x="401" y="524"/>
                </a:lnTo>
                <a:lnTo>
                  <a:pt x="401" y="524"/>
                </a:lnTo>
                <a:lnTo>
                  <a:pt x="401" y="536"/>
                </a:lnTo>
                <a:lnTo>
                  <a:pt x="401" y="536"/>
                </a:lnTo>
                <a:lnTo>
                  <a:pt x="385" y="547"/>
                </a:lnTo>
                <a:lnTo>
                  <a:pt x="385" y="547"/>
                </a:lnTo>
                <a:lnTo>
                  <a:pt x="388" y="534"/>
                </a:lnTo>
                <a:lnTo>
                  <a:pt x="388" y="534"/>
                </a:lnTo>
                <a:lnTo>
                  <a:pt x="397" y="528"/>
                </a:lnTo>
                <a:lnTo>
                  <a:pt x="397" y="528"/>
                </a:lnTo>
                <a:close/>
                <a:moveTo>
                  <a:pt x="385" y="560"/>
                </a:moveTo>
                <a:lnTo>
                  <a:pt x="385" y="560"/>
                </a:lnTo>
                <a:lnTo>
                  <a:pt x="384" y="556"/>
                </a:lnTo>
                <a:lnTo>
                  <a:pt x="384" y="550"/>
                </a:lnTo>
                <a:lnTo>
                  <a:pt x="384" y="550"/>
                </a:lnTo>
                <a:lnTo>
                  <a:pt x="401" y="539"/>
                </a:lnTo>
                <a:lnTo>
                  <a:pt x="401" y="539"/>
                </a:lnTo>
                <a:lnTo>
                  <a:pt x="399" y="545"/>
                </a:lnTo>
                <a:lnTo>
                  <a:pt x="398" y="550"/>
                </a:lnTo>
                <a:lnTo>
                  <a:pt x="398" y="550"/>
                </a:lnTo>
                <a:lnTo>
                  <a:pt x="385" y="560"/>
                </a:lnTo>
                <a:lnTo>
                  <a:pt x="385" y="560"/>
                </a:lnTo>
                <a:close/>
                <a:moveTo>
                  <a:pt x="395" y="556"/>
                </a:moveTo>
                <a:lnTo>
                  <a:pt x="395" y="556"/>
                </a:lnTo>
                <a:lnTo>
                  <a:pt x="391" y="560"/>
                </a:lnTo>
                <a:lnTo>
                  <a:pt x="391" y="560"/>
                </a:lnTo>
                <a:lnTo>
                  <a:pt x="387" y="561"/>
                </a:lnTo>
                <a:lnTo>
                  <a:pt x="387" y="561"/>
                </a:lnTo>
                <a:lnTo>
                  <a:pt x="395" y="556"/>
                </a:lnTo>
                <a:lnTo>
                  <a:pt x="395" y="556"/>
                </a:lnTo>
                <a:close/>
                <a:moveTo>
                  <a:pt x="346" y="559"/>
                </a:moveTo>
                <a:lnTo>
                  <a:pt x="346" y="559"/>
                </a:lnTo>
                <a:lnTo>
                  <a:pt x="380" y="530"/>
                </a:lnTo>
                <a:lnTo>
                  <a:pt x="380" y="530"/>
                </a:lnTo>
                <a:lnTo>
                  <a:pt x="376" y="542"/>
                </a:lnTo>
                <a:lnTo>
                  <a:pt x="376" y="542"/>
                </a:lnTo>
                <a:lnTo>
                  <a:pt x="358" y="555"/>
                </a:lnTo>
                <a:lnTo>
                  <a:pt x="341" y="568"/>
                </a:lnTo>
                <a:lnTo>
                  <a:pt x="341" y="568"/>
                </a:lnTo>
                <a:lnTo>
                  <a:pt x="321" y="585"/>
                </a:lnTo>
                <a:lnTo>
                  <a:pt x="301" y="603"/>
                </a:lnTo>
                <a:lnTo>
                  <a:pt x="301" y="603"/>
                </a:lnTo>
                <a:lnTo>
                  <a:pt x="289" y="615"/>
                </a:lnTo>
                <a:lnTo>
                  <a:pt x="277" y="628"/>
                </a:lnTo>
                <a:lnTo>
                  <a:pt x="277" y="628"/>
                </a:lnTo>
                <a:lnTo>
                  <a:pt x="277" y="619"/>
                </a:lnTo>
                <a:lnTo>
                  <a:pt x="277" y="619"/>
                </a:lnTo>
                <a:lnTo>
                  <a:pt x="294" y="604"/>
                </a:lnTo>
                <a:lnTo>
                  <a:pt x="312" y="589"/>
                </a:lnTo>
                <a:lnTo>
                  <a:pt x="329" y="574"/>
                </a:lnTo>
                <a:lnTo>
                  <a:pt x="346" y="559"/>
                </a:lnTo>
                <a:lnTo>
                  <a:pt x="346" y="559"/>
                </a:lnTo>
                <a:close/>
                <a:moveTo>
                  <a:pt x="287" y="621"/>
                </a:moveTo>
                <a:lnTo>
                  <a:pt x="287" y="621"/>
                </a:lnTo>
                <a:lnTo>
                  <a:pt x="307" y="601"/>
                </a:lnTo>
                <a:lnTo>
                  <a:pt x="307" y="601"/>
                </a:lnTo>
                <a:lnTo>
                  <a:pt x="329" y="582"/>
                </a:lnTo>
                <a:lnTo>
                  <a:pt x="350" y="564"/>
                </a:lnTo>
                <a:lnTo>
                  <a:pt x="350" y="564"/>
                </a:lnTo>
                <a:lnTo>
                  <a:pt x="375" y="543"/>
                </a:lnTo>
                <a:lnTo>
                  <a:pt x="375" y="543"/>
                </a:lnTo>
                <a:lnTo>
                  <a:pt x="374" y="550"/>
                </a:lnTo>
                <a:lnTo>
                  <a:pt x="374" y="556"/>
                </a:lnTo>
                <a:lnTo>
                  <a:pt x="374" y="556"/>
                </a:lnTo>
                <a:lnTo>
                  <a:pt x="363" y="564"/>
                </a:lnTo>
                <a:lnTo>
                  <a:pt x="363" y="564"/>
                </a:lnTo>
                <a:lnTo>
                  <a:pt x="341" y="580"/>
                </a:lnTo>
                <a:lnTo>
                  <a:pt x="320" y="596"/>
                </a:lnTo>
                <a:lnTo>
                  <a:pt x="320" y="596"/>
                </a:lnTo>
                <a:lnTo>
                  <a:pt x="310" y="605"/>
                </a:lnTo>
                <a:lnTo>
                  <a:pt x="299" y="614"/>
                </a:lnTo>
                <a:lnTo>
                  <a:pt x="289" y="623"/>
                </a:lnTo>
                <a:lnTo>
                  <a:pt x="279" y="631"/>
                </a:lnTo>
                <a:lnTo>
                  <a:pt x="279" y="631"/>
                </a:lnTo>
                <a:lnTo>
                  <a:pt x="277" y="634"/>
                </a:lnTo>
                <a:lnTo>
                  <a:pt x="277" y="634"/>
                </a:lnTo>
                <a:lnTo>
                  <a:pt x="277" y="631"/>
                </a:lnTo>
                <a:lnTo>
                  <a:pt x="277" y="631"/>
                </a:lnTo>
                <a:lnTo>
                  <a:pt x="287" y="621"/>
                </a:lnTo>
                <a:lnTo>
                  <a:pt x="287" y="621"/>
                </a:lnTo>
                <a:close/>
                <a:moveTo>
                  <a:pt x="310" y="608"/>
                </a:moveTo>
                <a:lnTo>
                  <a:pt x="310" y="608"/>
                </a:lnTo>
                <a:lnTo>
                  <a:pt x="323" y="597"/>
                </a:lnTo>
                <a:lnTo>
                  <a:pt x="336" y="586"/>
                </a:lnTo>
                <a:lnTo>
                  <a:pt x="364" y="566"/>
                </a:lnTo>
                <a:lnTo>
                  <a:pt x="364" y="566"/>
                </a:lnTo>
                <a:lnTo>
                  <a:pt x="374" y="559"/>
                </a:lnTo>
                <a:lnTo>
                  <a:pt x="374" y="559"/>
                </a:lnTo>
                <a:lnTo>
                  <a:pt x="375" y="562"/>
                </a:lnTo>
                <a:lnTo>
                  <a:pt x="378" y="565"/>
                </a:lnTo>
                <a:lnTo>
                  <a:pt x="378" y="565"/>
                </a:lnTo>
                <a:lnTo>
                  <a:pt x="350" y="586"/>
                </a:lnTo>
                <a:lnTo>
                  <a:pt x="350" y="586"/>
                </a:lnTo>
                <a:lnTo>
                  <a:pt x="329" y="602"/>
                </a:lnTo>
                <a:lnTo>
                  <a:pt x="308" y="619"/>
                </a:lnTo>
                <a:lnTo>
                  <a:pt x="308" y="619"/>
                </a:lnTo>
                <a:lnTo>
                  <a:pt x="291" y="635"/>
                </a:lnTo>
                <a:lnTo>
                  <a:pt x="283" y="643"/>
                </a:lnTo>
                <a:lnTo>
                  <a:pt x="276" y="651"/>
                </a:lnTo>
                <a:lnTo>
                  <a:pt x="276" y="651"/>
                </a:lnTo>
                <a:lnTo>
                  <a:pt x="276" y="636"/>
                </a:lnTo>
                <a:lnTo>
                  <a:pt x="276" y="636"/>
                </a:lnTo>
                <a:lnTo>
                  <a:pt x="285" y="629"/>
                </a:lnTo>
                <a:lnTo>
                  <a:pt x="293" y="622"/>
                </a:lnTo>
                <a:lnTo>
                  <a:pt x="310" y="608"/>
                </a:lnTo>
                <a:lnTo>
                  <a:pt x="310" y="608"/>
                </a:lnTo>
                <a:close/>
                <a:moveTo>
                  <a:pt x="295" y="636"/>
                </a:moveTo>
                <a:lnTo>
                  <a:pt x="295" y="636"/>
                </a:lnTo>
                <a:lnTo>
                  <a:pt x="306" y="624"/>
                </a:lnTo>
                <a:lnTo>
                  <a:pt x="318" y="614"/>
                </a:lnTo>
                <a:lnTo>
                  <a:pt x="318" y="614"/>
                </a:lnTo>
                <a:lnTo>
                  <a:pt x="344" y="593"/>
                </a:lnTo>
                <a:lnTo>
                  <a:pt x="371" y="573"/>
                </a:lnTo>
                <a:lnTo>
                  <a:pt x="371" y="573"/>
                </a:lnTo>
                <a:lnTo>
                  <a:pt x="379" y="567"/>
                </a:lnTo>
                <a:lnTo>
                  <a:pt x="379" y="567"/>
                </a:lnTo>
                <a:lnTo>
                  <a:pt x="381" y="567"/>
                </a:lnTo>
                <a:lnTo>
                  <a:pt x="381" y="567"/>
                </a:lnTo>
                <a:lnTo>
                  <a:pt x="374" y="572"/>
                </a:lnTo>
                <a:lnTo>
                  <a:pt x="374" y="572"/>
                </a:lnTo>
                <a:lnTo>
                  <a:pt x="349" y="592"/>
                </a:lnTo>
                <a:lnTo>
                  <a:pt x="324" y="612"/>
                </a:lnTo>
                <a:lnTo>
                  <a:pt x="324" y="612"/>
                </a:lnTo>
                <a:lnTo>
                  <a:pt x="300" y="632"/>
                </a:lnTo>
                <a:lnTo>
                  <a:pt x="300" y="632"/>
                </a:lnTo>
                <a:lnTo>
                  <a:pt x="289" y="644"/>
                </a:lnTo>
                <a:lnTo>
                  <a:pt x="289" y="644"/>
                </a:lnTo>
                <a:lnTo>
                  <a:pt x="282" y="649"/>
                </a:lnTo>
                <a:lnTo>
                  <a:pt x="276" y="655"/>
                </a:lnTo>
                <a:lnTo>
                  <a:pt x="276" y="655"/>
                </a:lnTo>
                <a:lnTo>
                  <a:pt x="276" y="654"/>
                </a:lnTo>
                <a:lnTo>
                  <a:pt x="276" y="654"/>
                </a:lnTo>
                <a:lnTo>
                  <a:pt x="280" y="649"/>
                </a:lnTo>
                <a:lnTo>
                  <a:pt x="285" y="644"/>
                </a:lnTo>
                <a:lnTo>
                  <a:pt x="295" y="636"/>
                </a:lnTo>
                <a:lnTo>
                  <a:pt x="295" y="636"/>
                </a:lnTo>
                <a:close/>
                <a:moveTo>
                  <a:pt x="317" y="620"/>
                </a:moveTo>
                <a:lnTo>
                  <a:pt x="317" y="620"/>
                </a:lnTo>
                <a:lnTo>
                  <a:pt x="348" y="595"/>
                </a:lnTo>
                <a:lnTo>
                  <a:pt x="380" y="571"/>
                </a:lnTo>
                <a:lnTo>
                  <a:pt x="380" y="571"/>
                </a:lnTo>
                <a:lnTo>
                  <a:pt x="383" y="568"/>
                </a:lnTo>
                <a:lnTo>
                  <a:pt x="383" y="568"/>
                </a:lnTo>
                <a:lnTo>
                  <a:pt x="384" y="568"/>
                </a:lnTo>
                <a:lnTo>
                  <a:pt x="384" y="568"/>
                </a:lnTo>
                <a:lnTo>
                  <a:pt x="388" y="569"/>
                </a:lnTo>
                <a:lnTo>
                  <a:pt x="388" y="569"/>
                </a:lnTo>
                <a:lnTo>
                  <a:pt x="364" y="586"/>
                </a:lnTo>
                <a:lnTo>
                  <a:pt x="364" y="586"/>
                </a:lnTo>
                <a:lnTo>
                  <a:pt x="339" y="606"/>
                </a:lnTo>
                <a:lnTo>
                  <a:pt x="315" y="627"/>
                </a:lnTo>
                <a:lnTo>
                  <a:pt x="315" y="627"/>
                </a:lnTo>
                <a:lnTo>
                  <a:pt x="302" y="641"/>
                </a:lnTo>
                <a:lnTo>
                  <a:pt x="290" y="653"/>
                </a:lnTo>
                <a:lnTo>
                  <a:pt x="290" y="653"/>
                </a:lnTo>
                <a:lnTo>
                  <a:pt x="276" y="667"/>
                </a:lnTo>
                <a:lnTo>
                  <a:pt x="276" y="667"/>
                </a:lnTo>
                <a:lnTo>
                  <a:pt x="276" y="658"/>
                </a:lnTo>
                <a:lnTo>
                  <a:pt x="276" y="658"/>
                </a:lnTo>
                <a:lnTo>
                  <a:pt x="287" y="650"/>
                </a:lnTo>
                <a:lnTo>
                  <a:pt x="297" y="640"/>
                </a:lnTo>
                <a:lnTo>
                  <a:pt x="306" y="629"/>
                </a:lnTo>
                <a:lnTo>
                  <a:pt x="317" y="620"/>
                </a:lnTo>
                <a:lnTo>
                  <a:pt x="317" y="620"/>
                </a:lnTo>
                <a:close/>
                <a:moveTo>
                  <a:pt x="276" y="670"/>
                </a:moveTo>
                <a:lnTo>
                  <a:pt x="276" y="670"/>
                </a:lnTo>
                <a:lnTo>
                  <a:pt x="282" y="666"/>
                </a:lnTo>
                <a:lnTo>
                  <a:pt x="288" y="660"/>
                </a:lnTo>
                <a:lnTo>
                  <a:pt x="298" y="648"/>
                </a:lnTo>
                <a:lnTo>
                  <a:pt x="298" y="648"/>
                </a:lnTo>
                <a:lnTo>
                  <a:pt x="311" y="635"/>
                </a:lnTo>
                <a:lnTo>
                  <a:pt x="324" y="622"/>
                </a:lnTo>
                <a:lnTo>
                  <a:pt x="324" y="622"/>
                </a:lnTo>
                <a:lnTo>
                  <a:pt x="337" y="610"/>
                </a:lnTo>
                <a:lnTo>
                  <a:pt x="352" y="598"/>
                </a:lnTo>
                <a:lnTo>
                  <a:pt x="381" y="576"/>
                </a:lnTo>
                <a:lnTo>
                  <a:pt x="381" y="576"/>
                </a:lnTo>
                <a:lnTo>
                  <a:pt x="393" y="568"/>
                </a:lnTo>
                <a:lnTo>
                  <a:pt x="393" y="568"/>
                </a:lnTo>
                <a:lnTo>
                  <a:pt x="398" y="566"/>
                </a:lnTo>
                <a:lnTo>
                  <a:pt x="401" y="563"/>
                </a:lnTo>
                <a:lnTo>
                  <a:pt x="401" y="563"/>
                </a:lnTo>
                <a:lnTo>
                  <a:pt x="424" y="545"/>
                </a:lnTo>
                <a:lnTo>
                  <a:pt x="447" y="527"/>
                </a:lnTo>
                <a:lnTo>
                  <a:pt x="469" y="509"/>
                </a:lnTo>
                <a:lnTo>
                  <a:pt x="480" y="499"/>
                </a:lnTo>
                <a:lnTo>
                  <a:pt x="491" y="488"/>
                </a:lnTo>
                <a:lnTo>
                  <a:pt x="491" y="488"/>
                </a:lnTo>
                <a:lnTo>
                  <a:pt x="491" y="488"/>
                </a:lnTo>
                <a:lnTo>
                  <a:pt x="491" y="488"/>
                </a:lnTo>
                <a:lnTo>
                  <a:pt x="507" y="486"/>
                </a:lnTo>
                <a:lnTo>
                  <a:pt x="507" y="486"/>
                </a:lnTo>
                <a:lnTo>
                  <a:pt x="449" y="531"/>
                </a:lnTo>
                <a:lnTo>
                  <a:pt x="420" y="554"/>
                </a:lnTo>
                <a:lnTo>
                  <a:pt x="391" y="576"/>
                </a:lnTo>
                <a:lnTo>
                  <a:pt x="391" y="576"/>
                </a:lnTo>
                <a:lnTo>
                  <a:pt x="389" y="577"/>
                </a:lnTo>
                <a:lnTo>
                  <a:pt x="389" y="577"/>
                </a:lnTo>
                <a:lnTo>
                  <a:pt x="370" y="590"/>
                </a:lnTo>
                <a:lnTo>
                  <a:pt x="370" y="590"/>
                </a:lnTo>
                <a:lnTo>
                  <a:pt x="342" y="612"/>
                </a:lnTo>
                <a:lnTo>
                  <a:pt x="328" y="624"/>
                </a:lnTo>
                <a:lnTo>
                  <a:pt x="315" y="637"/>
                </a:lnTo>
                <a:lnTo>
                  <a:pt x="315" y="637"/>
                </a:lnTo>
                <a:lnTo>
                  <a:pt x="298" y="653"/>
                </a:lnTo>
                <a:lnTo>
                  <a:pt x="298" y="653"/>
                </a:lnTo>
                <a:lnTo>
                  <a:pt x="287" y="662"/>
                </a:lnTo>
                <a:lnTo>
                  <a:pt x="276" y="670"/>
                </a:lnTo>
                <a:lnTo>
                  <a:pt x="276" y="670"/>
                </a:lnTo>
                <a:lnTo>
                  <a:pt x="276" y="670"/>
                </a:lnTo>
                <a:lnTo>
                  <a:pt x="276" y="670"/>
                </a:lnTo>
                <a:close/>
                <a:moveTo>
                  <a:pt x="422" y="503"/>
                </a:moveTo>
                <a:lnTo>
                  <a:pt x="422" y="503"/>
                </a:lnTo>
                <a:lnTo>
                  <a:pt x="416" y="509"/>
                </a:lnTo>
                <a:lnTo>
                  <a:pt x="416" y="509"/>
                </a:lnTo>
                <a:lnTo>
                  <a:pt x="410" y="515"/>
                </a:lnTo>
                <a:lnTo>
                  <a:pt x="410" y="515"/>
                </a:lnTo>
                <a:lnTo>
                  <a:pt x="410" y="508"/>
                </a:lnTo>
                <a:lnTo>
                  <a:pt x="410" y="508"/>
                </a:lnTo>
                <a:lnTo>
                  <a:pt x="411" y="507"/>
                </a:lnTo>
                <a:lnTo>
                  <a:pt x="411" y="507"/>
                </a:lnTo>
                <a:lnTo>
                  <a:pt x="413" y="506"/>
                </a:lnTo>
                <a:lnTo>
                  <a:pt x="413" y="506"/>
                </a:lnTo>
                <a:lnTo>
                  <a:pt x="422" y="503"/>
                </a:lnTo>
                <a:lnTo>
                  <a:pt x="422" y="503"/>
                </a:lnTo>
                <a:close/>
                <a:moveTo>
                  <a:pt x="420" y="494"/>
                </a:moveTo>
                <a:lnTo>
                  <a:pt x="420" y="494"/>
                </a:lnTo>
                <a:lnTo>
                  <a:pt x="451" y="485"/>
                </a:lnTo>
                <a:lnTo>
                  <a:pt x="451" y="485"/>
                </a:lnTo>
                <a:lnTo>
                  <a:pt x="451" y="486"/>
                </a:lnTo>
                <a:lnTo>
                  <a:pt x="451" y="486"/>
                </a:lnTo>
                <a:lnTo>
                  <a:pt x="435" y="490"/>
                </a:lnTo>
                <a:lnTo>
                  <a:pt x="420" y="494"/>
                </a:lnTo>
                <a:lnTo>
                  <a:pt x="420" y="494"/>
                </a:lnTo>
                <a:close/>
                <a:moveTo>
                  <a:pt x="410" y="518"/>
                </a:moveTo>
                <a:lnTo>
                  <a:pt x="410" y="518"/>
                </a:lnTo>
                <a:lnTo>
                  <a:pt x="417" y="510"/>
                </a:lnTo>
                <a:lnTo>
                  <a:pt x="424" y="502"/>
                </a:lnTo>
                <a:lnTo>
                  <a:pt x="424" y="502"/>
                </a:lnTo>
                <a:lnTo>
                  <a:pt x="442" y="498"/>
                </a:lnTo>
                <a:lnTo>
                  <a:pt x="460" y="494"/>
                </a:lnTo>
                <a:lnTo>
                  <a:pt x="460" y="494"/>
                </a:lnTo>
                <a:lnTo>
                  <a:pt x="409" y="530"/>
                </a:lnTo>
                <a:lnTo>
                  <a:pt x="409" y="530"/>
                </a:lnTo>
                <a:lnTo>
                  <a:pt x="410" y="518"/>
                </a:lnTo>
                <a:lnTo>
                  <a:pt x="410" y="518"/>
                </a:lnTo>
                <a:close/>
                <a:moveTo>
                  <a:pt x="460" y="485"/>
                </a:moveTo>
                <a:lnTo>
                  <a:pt x="460" y="485"/>
                </a:lnTo>
                <a:lnTo>
                  <a:pt x="460" y="482"/>
                </a:lnTo>
                <a:lnTo>
                  <a:pt x="460" y="482"/>
                </a:lnTo>
                <a:lnTo>
                  <a:pt x="473" y="479"/>
                </a:lnTo>
                <a:lnTo>
                  <a:pt x="473" y="479"/>
                </a:lnTo>
                <a:lnTo>
                  <a:pt x="473" y="482"/>
                </a:lnTo>
                <a:lnTo>
                  <a:pt x="473" y="482"/>
                </a:lnTo>
                <a:lnTo>
                  <a:pt x="460" y="485"/>
                </a:lnTo>
                <a:lnTo>
                  <a:pt x="460" y="485"/>
                </a:lnTo>
                <a:close/>
                <a:moveTo>
                  <a:pt x="418" y="527"/>
                </a:moveTo>
                <a:lnTo>
                  <a:pt x="418" y="527"/>
                </a:lnTo>
                <a:lnTo>
                  <a:pt x="444" y="507"/>
                </a:lnTo>
                <a:lnTo>
                  <a:pt x="444" y="507"/>
                </a:lnTo>
                <a:lnTo>
                  <a:pt x="455" y="500"/>
                </a:lnTo>
                <a:lnTo>
                  <a:pt x="455" y="500"/>
                </a:lnTo>
                <a:lnTo>
                  <a:pt x="455" y="500"/>
                </a:lnTo>
                <a:lnTo>
                  <a:pt x="455" y="500"/>
                </a:lnTo>
                <a:lnTo>
                  <a:pt x="448" y="507"/>
                </a:lnTo>
                <a:lnTo>
                  <a:pt x="448" y="507"/>
                </a:lnTo>
                <a:lnTo>
                  <a:pt x="439" y="516"/>
                </a:lnTo>
                <a:lnTo>
                  <a:pt x="429" y="525"/>
                </a:lnTo>
                <a:lnTo>
                  <a:pt x="408" y="542"/>
                </a:lnTo>
                <a:lnTo>
                  <a:pt x="408" y="542"/>
                </a:lnTo>
                <a:lnTo>
                  <a:pt x="409" y="533"/>
                </a:lnTo>
                <a:lnTo>
                  <a:pt x="409" y="533"/>
                </a:lnTo>
                <a:lnTo>
                  <a:pt x="418" y="527"/>
                </a:lnTo>
                <a:lnTo>
                  <a:pt x="418" y="527"/>
                </a:lnTo>
                <a:close/>
                <a:moveTo>
                  <a:pt x="462" y="494"/>
                </a:moveTo>
                <a:lnTo>
                  <a:pt x="462" y="494"/>
                </a:lnTo>
                <a:lnTo>
                  <a:pt x="463" y="493"/>
                </a:lnTo>
                <a:lnTo>
                  <a:pt x="463" y="493"/>
                </a:lnTo>
                <a:lnTo>
                  <a:pt x="487" y="489"/>
                </a:lnTo>
                <a:lnTo>
                  <a:pt x="487" y="489"/>
                </a:lnTo>
                <a:lnTo>
                  <a:pt x="467" y="504"/>
                </a:lnTo>
                <a:lnTo>
                  <a:pt x="447" y="519"/>
                </a:lnTo>
                <a:lnTo>
                  <a:pt x="407" y="548"/>
                </a:lnTo>
                <a:lnTo>
                  <a:pt x="407" y="548"/>
                </a:lnTo>
                <a:lnTo>
                  <a:pt x="408" y="545"/>
                </a:lnTo>
                <a:lnTo>
                  <a:pt x="408" y="545"/>
                </a:lnTo>
                <a:lnTo>
                  <a:pt x="422" y="534"/>
                </a:lnTo>
                <a:lnTo>
                  <a:pt x="436" y="521"/>
                </a:lnTo>
                <a:lnTo>
                  <a:pt x="450" y="508"/>
                </a:lnTo>
                <a:lnTo>
                  <a:pt x="462" y="494"/>
                </a:lnTo>
                <a:lnTo>
                  <a:pt x="462" y="494"/>
                </a:lnTo>
                <a:close/>
                <a:moveTo>
                  <a:pt x="482" y="481"/>
                </a:moveTo>
                <a:lnTo>
                  <a:pt x="482" y="481"/>
                </a:lnTo>
                <a:lnTo>
                  <a:pt x="482" y="477"/>
                </a:lnTo>
                <a:lnTo>
                  <a:pt x="482" y="477"/>
                </a:lnTo>
                <a:lnTo>
                  <a:pt x="492" y="475"/>
                </a:lnTo>
                <a:lnTo>
                  <a:pt x="492" y="475"/>
                </a:lnTo>
                <a:lnTo>
                  <a:pt x="492" y="479"/>
                </a:lnTo>
                <a:lnTo>
                  <a:pt x="492" y="479"/>
                </a:lnTo>
                <a:lnTo>
                  <a:pt x="482" y="481"/>
                </a:lnTo>
                <a:lnTo>
                  <a:pt x="482" y="481"/>
                </a:lnTo>
                <a:close/>
                <a:moveTo>
                  <a:pt x="442" y="525"/>
                </a:moveTo>
                <a:lnTo>
                  <a:pt x="442" y="525"/>
                </a:lnTo>
                <a:lnTo>
                  <a:pt x="468" y="506"/>
                </a:lnTo>
                <a:lnTo>
                  <a:pt x="468" y="506"/>
                </a:lnTo>
                <a:lnTo>
                  <a:pt x="476" y="500"/>
                </a:lnTo>
                <a:lnTo>
                  <a:pt x="476" y="500"/>
                </a:lnTo>
                <a:lnTo>
                  <a:pt x="458" y="516"/>
                </a:lnTo>
                <a:lnTo>
                  <a:pt x="440" y="530"/>
                </a:lnTo>
                <a:lnTo>
                  <a:pt x="422" y="544"/>
                </a:lnTo>
                <a:lnTo>
                  <a:pt x="404" y="558"/>
                </a:lnTo>
                <a:lnTo>
                  <a:pt x="404" y="558"/>
                </a:lnTo>
                <a:lnTo>
                  <a:pt x="406" y="551"/>
                </a:lnTo>
                <a:lnTo>
                  <a:pt x="406" y="551"/>
                </a:lnTo>
                <a:lnTo>
                  <a:pt x="442" y="525"/>
                </a:lnTo>
                <a:lnTo>
                  <a:pt x="442" y="525"/>
                </a:lnTo>
                <a:close/>
                <a:moveTo>
                  <a:pt x="406" y="489"/>
                </a:moveTo>
                <a:lnTo>
                  <a:pt x="406" y="489"/>
                </a:lnTo>
                <a:lnTo>
                  <a:pt x="406" y="490"/>
                </a:lnTo>
                <a:lnTo>
                  <a:pt x="406" y="490"/>
                </a:lnTo>
                <a:lnTo>
                  <a:pt x="401" y="491"/>
                </a:lnTo>
                <a:lnTo>
                  <a:pt x="401" y="491"/>
                </a:lnTo>
                <a:lnTo>
                  <a:pt x="402" y="489"/>
                </a:lnTo>
                <a:lnTo>
                  <a:pt x="402" y="489"/>
                </a:lnTo>
                <a:lnTo>
                  <a:pt x="404" y="487"/>
                </a:lnTo>
                <a:lnTo>
                  <a:pt x="406" y="486"/>
                </a:lnTo>
                <a:lnTo>
                  <a:pt x="406" y="486"/>
                </a:lnTo>
                <a:lnTo>
                  <a:pt x="406" y="489"/>
                </a:lnTo>
                <a:lnTo>
                  <a:pt x="406" y="489"/>
                </a:lnTo>
                <a:close/>
                <a:moveTo>
                  <a:pt x="506" y="477"/>
                </a:moveTo>
                <a:lnTo>
                  <a:pt x="506" y="477"/>
                </a:lnTo>
                <a:lnTo>
                  <a:pt x="500" y="478"/>
                </a:lnTo>
                <a:lnTo>
                  <a:pt x="500" y="478"/>
                </a:lnTo>
                <a:lnTo>
                  <a:pt x="500" y="473"/>
                </a:lnTo>
                <a:lnTo>
                  <a:pt x="500" y="473"/>
                </a:lnTo>
                <a:lnTo>
                  <a:pt x="507" y="470"/>
                </a:lnTo>
                <a:lnTo>
                  <a:pt x="507" y="470"/>
                </a:lnTo>
                <a:lnTo>
                  <a:pt x="507" y="473"/>
                </a:lnTo>
                <a:lnTo>
                  <a:pt x="507" y="473"/>
                </a:lnTo>
                <a:lnTo>
                  <a:pt x="506" y="475"/>
                </a:lnTo>
                <a:lnTo>
                  <a:pt x="506" y="477"/>
                </a:lnTo>
                <a:lnTo>
                  <a:pt x="506" y="477"/>
                </a:lnTo>
                <a:close/>
                <a:moveTo>
                  <a:pt x="285" y="667"/>
                </a:moveTo>
                <a:lnTo>
                  <a:pt x="285" y="667"/>
                </a:lnTo>
                <a:lnTo>
                  <a:pt x="276" y="678"/>
                </a:lnTo>
                <a:lnTo>
                  <a:pt x="276" y="678"/>
                </a:lnTo>
                <a:lnTo>
                  <a:pt x="276" y="673"/>
                </a:lnTo>
                <a:lnTo>
                  <a:pt x="276" y="673"/>
                </a:lnTo>
                <a:lnTo>
                  <a:pt x="285" y="667"/>
                </a:lnTo>
                <a:lnTo>
                  <a:pt x="285" y="667"/>
                </a:lnTo>
                <a:close/>
                <a:moveTo>
                  <a:pt x="515" y="476"/>
                </a:moveTo>
                <a:lnTo>
                  <a:pt x="515" y="476"/>
                </a:lnTo>
                <a:lnTo>
                  <a:pt x="516" y="469"/>
                </a:lnTo>
                <a:lnTo>
                  <a:pt x="516" y="469"/>
                </a:lnTo>
                <a:lnTo>
                  <a:pt x="517" y="468"/>
                </a:lnTo>
                <a:lnTo>
                  <a:pt x="517" y="468"/>
                </a:lnTo>
                <a:lnTo>
                  <a:pt x="525" y="467"/>
                </a:lnTo>
                <a:lnTo>
                  <a:pt x="525" y="467"/>
                </a:lnTo>
                <a:lnTo>
                  <a:pt x="523" y="472"/>
                </a:lnTo>
                <a:lnTo>
                  <a:pt x="523" y="472"/>
                </a:lnTo>
                <a:lnTo>
                  <a:pt x="522" y="475"/>
                </a:lnTo>
                <a:lnTo>
                  <a:pt x="522" y="475"/>
                </a:lnTo>
                <a:lnTo>
                  <a:pt x="515" y="476"/>
                </a:lnTo>
                <a:lnTo>
                  <a:pt x="515" y="476"/>
                </a:lnTo>
                <a:close/>
                <a:moveTo>
                  <a:pt x="296" y="678"/>
                </a:moveTo>
                <a:lnTo>
                  <a:pt x="296" y="678"/>
                </a:lnTo>
                <a:lnTo>
                  <a:pt x="304" y="671"/>
                </a:lnTo>
                <a:lnTo>
                  <a:pt x="314" y="663"/>
                </a:lnTo>
                <a:lnTo>
                  <a:pt x="331" y="649"/>
                </a:lnTo>
                <a:lnTo>
                  <a:pt x="331" y="649"/>
                </a:lnTo>
                <a:lnTo>
                  <a:pt x="349" y="635"/>
                </a:lnTo>
                <a:lnTo>
                  <a:pt x="368" y="620"/>
                </a:lnTo>
                <a:lnTo>
                  <a:pt x="407" y="593"/>
                </a:lnTo>
                <a:lnTo>
                  <a:pt x="407" y="593"/>
                </a:lnTo>
                <a:lnTo>
                  <a:pt x="443" y="567"/>
                </a:lnTo>
                <a:lnTo>
                  <a:pt x="443" y="567"/>
                </a:lnTo>
                <a:lnTo>
                  <a:pt x="415" y="589"/>
                </a:lnTo>
                <a:lnTo>
                  <a:pt x="385" y="611"/>
                </a:lnTo>
                <a:lnTo>
                  <a:pt x="385" y="611"/>
                </a:lnTo>
                <a:lnTo>
                  <a:pt x="352" y="638"/>
                </a:lnTo>
                <a:lnTo>
                  <a:pt x="336" y="652"/>
                </a:lnTo>
                <a:lnTo>
                  <a:pt x="321" y="666"/>
                </a:lnTo>
                <a:lnTo>
                  <a:pt x="321" y="666"/>
                </a:lnTo>
                <a:lnTo>
                  <a:pt x="306" y="680"/>
                </a:lnTo>
                <a:lnTo>
                  <a:pt x="292" y="693"/>
                </a:lnTo>
                <a:lnTo>
                  <a:pt x="292" y="693"/>
                </a:lnTo>
                <a:lnTo>
                  <a:pt x="284" y="700"/>
                </a:lnTo>
                <a:lnTo>
                  <a:pt x="276" y="707"/>
                </a:lnTo>
                <a:lnTo>
                  <a:pt x="276" y="707"/>
                </a:lnTo>
                <a:lnTo>
                  <a:pt x="276" y="695"/>
                </a:lnTo>
                <a:lnTo>
                  <a:pt x="276" y="695"/>
                </a:lnTo>
                <a:lnTo>
                  <a:pt x="282" y="691"/>
                </a:lnTo>
                <a:lnTo>
                  <a:pt x="287" y="687"/>
                </a:lnTo>
                <a:lnTo>
                  <a:pt x="296" y="678"/>
                </a:lnTo>
                <a:lnTo>
                  <a:pt x="296" y="678"/>
                </a:lnTo>
                <a:close/>
                <a:moveTo>
                  <a:pt x="280" y="706"/>
                </a:moveTo>
                <a:lnTo>
                  <a:pt x="280" y="706"/>
                </a:lnTo>
                <a:lnTo>
                  <a:pt x="290" y="698"/>
                </a:lnTo>
                <a:lnTo>
                  <a:pt x="290" y="698"/>
                </a:lnTo>
                <a:lnTo>
                  <a:pt x="302" y="687"/>
                </a:lnTo>
                <a:lnTo>
                  <a:pt x="315" y="675"/>
                </a:lnTo>
                <a:lnTo>
                  <a:pt x="315" y="675"/>
                </a:lnTo>
                <a:lnTo>
                  <a:pt x="340" y="652"/>
                </a:lnTo>
                <a:lnTo>
                  <a:pt x="367" y="629"/>
                </a:lnTo>
                <a:lnTo>
                  <a:pt x="422" y="587"/>
                </a:lnTo>
                <a:lnTo>
                  <a:pt x="422" y="587"/>
                </a:lnTo>
                <a:lnTo>
                  <a:pt x="473" y="547"/>
                </a:lnTo>
                <a:lnTo>
                  <a:pt x="522" y="506"/>
                </a:lnTo>
                <a:lnTo>
                  <a:pt x="522" y="506"/>
                </a:lnTo>
                <a:lnTo>
                  <a:pt x="524" y="503"/>
                </a:lnTo>
                <a:lnTo>
                  <a:pt x="524" y="503"/>
                </a:lnTo>
                <a:lnTo>
                  <a:pt x="526" y="502"/>
                </a:lnTo>
                <a:lnTo>
                  <a:pt x="526" y="502"/>
                </a:lnTo>
                <a:lnTo>
                  <a:pt x="528" y="501"/>
                </a:lnTo>
                <a:lnTo>
                  <a:pt x="529" y="499"/>
                </a:lnTo>
                <a:lnTo>
                  <a:pt x="529" y="499"/>
                </a:lnTo>
                <a:lnTo>
                  <a:pt x="532" y="497"/>
                </a:lnTo>
                <a:lnTo>
                  <a:pt x="532" y="497"/>
                </a:lnTo>
                <a:lnTo>
                  <a:pt x="533" y="513"/>
                </a:lnTo>
                <a:lnTo>
                  <a:pt x="533" y="513"/>
                </a:lnTo>
                <a:lnTo>
                  <a:pt x="507" y="534"/>
                </a:lnTo>
                <a:lnTo>
                  <a:pt x="481" y="555"/>
                </a:lnTo>
                <a:lnTo>
                  <a:pt x="425" y="594"/>
                </a:lnTo>
                <a:lnTo>
                  <a:pt x="370" y="634"/>
                </a:lnTo>
                <a:lnTo>
                  <a:pt x="343" y="654"/>
                </a:lnTo>
                <a:lnTo>
                  <a:pt x="318" y="676"/>
                </a:lnTo>
                <a:lnTo>
                  <a:pt x="318" y="676"/>
                </a:lnTo>
                <a:lnTo>
                  <a:pt x="307" y="685"/>
                </a:lnTo>
                <a:lnTo>
                  <a:pt x="297" y="695"/>
                </a:lnTo>
                <a:lnTo>
                  <a:pt x="287" y="705"/>
                </a:lnTo>
                <a:lnTo>
                  <a:pt x="277" y="713"/>
                </a:lnTo>
                <a:lnTo>
                  <a:pt x="277" y="713"/>
                </a:lnTo>
                <a:lnTo>
                  <a:pt x="277" y="710"/>
                </a:lnTo>
                <a:lnTo>
                  <a:pt x="277" y="710"/>
                </a:lnTo>
                <a:lnTo>
                  <a:pt x="280" y="706"/>
                </a:lnTo>
                <a:lnTo>
                  <a:pt x="280" y="706"/>
                </a:lnTo>
                <a:close/>
                <a:moveTo>
                  <a:pt x="532" y="473"/>
                </a:moveTo>
                <a:lnTo>
                  <a:pt x="532" y="473"/>
                </a:lnTo>
                <a:lnTo>
                  <a:pt x="534" y="466"/>
                </a:lnTo>
                <a:lnTo>
                  <a:pt x="534" y="466"/>
                </a:lnTo>
                <a:lnTo>
                  <a:pt x="534" y="465"/>
                </a:lnTo>
                <a:lnTo>
                  <a:pt x="534" y="465"/>
                </a:lnTo>
                <a:lnTo>
                  <a:pt x="543" y="464"/>
                </a:lnTo>
                <a:lnTo>
                  <a:pt x="543" y="464"/>
                </a:lnTo>
                <a:lnTo>
                  <a:pt x="542" y="470"/>
                </a:lnTo>
                <a:lnTo>
                  <a:pt x="542" y="470"/>
                </a:lnTo>
                <a:lnTo>
                  <a:pt x="542" y="472"/>
                </a:lnTo>
                <a:lnTo>
                  <a:pt x="542" y="472"/>
                </a:lnTo>
                <a:lnTo>
                  <a:pt x="532" y="473"/>
                </a:lnTo>
                <a:lnTo>
                  <a:pt x="532" y="473"/>
                </a:lnTo>
                <a:close/>
                <a:moveTo>
                  <a:pt x="289" y="705"/>
                </a:moveTo>
                <a:lnTo>
                  <a:pt x="289" y="705"/>
                </a:lnTo>
                <a:lnTo>
                  <a:pt x="301" y="693"/>
                </a:lnTo>
                <a:lnTo>
                  <a:pt x="315" y="681"/>
                </a:lnTo>
                <a:lnTo>
                  <a:pt x="315" y="681"/>
                </a:lnTo>
                <a:lnTo>
                  <a:pt x="334" y="665"/>
                </a:lnTo>
                <a:lnTo>
                  <a:pt x="352" y="650"/>
                </a:lnTo>
                <a:lnTo>
                  <a:pt x="372" y="635"/>
                </a:lnTo>
                <a:lnTo>
                  <a:pt x="392" y="620"/>
                </a:lnTo>
                <a:lnTo>
                  <a:pt x="392" y="620"/>
                </a:lnTo>
                <a:lnTo>
                  <a:pt x="463" y="570"/>
                </a:lnTo>
                <a:lnTo>
                  <a:pt x="499" y="543"/>
                </a:lnTo>
                <a:lnTo>
                  <a:pt x="533" y="516"/>
                </a:lnTo>
                <a:lnTo>
                  <a:pt x="533" y="516"/>
                </a:lnTo>
                <a:lnTo>
                  <a:pt x="533" y="529"/>
                </a:lnTo>
                <a:lnTo>
                  <a:pt x="533" y="529"/>
                </a:lnTo>
                <a:lnTo>
                  <a:pt x="527" y="533"/>
                </a:lnTo>
                <a:lnTo>
                  <a:pt x="521" y="538"/>
                </a:lnTo>
                <a:lnTo>
                  <a:pt x="509" y="546"/>
                </a:lnTo>
                <a:lnTo>
                  <a:pt x="509" y="546"/>
                </a:lnTo>
                <a:lnTo>
                  <a:pt x="490" y="561"/>
                </a:lnTo>
                <a:lnTo>
                  <a:pt x="470" y="575"/>
                </a:lnTo>
                <a:lnTo>
                  <a:pt x="470" y="575"/>
                </a:lnTo>
                <a:lnTo>
                  <a:pt x="435" y="600"/>
                </a:lnTo>
                <a:lnTo>
                  <a:pt x="401" y="625"/>
                </a:lnTo>
                <a:lnTo>
                  <a:pt x="401" y="625"/>
                </a:lnTo>
                <a:lnTo>
                  <a:pt x="369" y="649"/>
                </a:lnTo>
                <a:lnTo>
                  <a:pt x="339" y="673"/>
                </a:lnTo>
                <a:lnTo>
                  <a:pt x="339" y="673"/>
                </a:lnTo>
                <a:lnTo>
                  <a:pt x="308" y="699"/>
                </a:lnTo>
                <a:lnTo>
                  <a:pt x="293" y="712"/>
                </a:lnTo>
                <a:lnTo>
                  <a:pt x="277" y="725"/>
                </a:lnTo>
                <a:lnTo>
                  <a:pt x="277" y="725"/>
                </a:lnTo>
                <a:lnTo>
                  <a:pt x="277" y="717"/>
                </a:lnTo>
                <a:lnTo>
                  <a:pt x="277" y="717"/>
                </a:lnTo>
                <a:lnTo>
                  <a:pt x="283" y="711"/>
                </a:lnTo>
                <a:lnTo>
                  <a:pt x="289" y="705"/>
                </a:lnTo>
                <a:lnTo>
                  <a:pt x="289" y="705"/>
                </a:lnTo>
                <a:close/>
                <a:moveTo>
                  <a:pt x="332" y="682"/>
                </a:moveTo>
                <a:lnTo>
                  <a:pt x="332" y="682"/>
                </a:lnTo>
                <a:lnTo>
                  <a:pt x="370" y="651"/>
                </a:lnTo>
                <a:lnTo>
                  <a:pt x="410" y="620"/>
                </a:lnTo>
                <a:lnTo>
                  <a:pt x="410" y="620"/>
                </a:lnTo>
                <a:lnTo>
                  <a:pt x="445" y="595"/>
                </a:lnTo>
                <a:lnTo>
                  <a:pt x="481" y="571"/>
                </a:lnTo>
                <a:lnTo>
                  <a:pt x="481" y="571"/>
                </a:lnTo>
                <a:lnTo>
                  <a:pt x="514" y="545"/>
                </a:lnTo>
                <a:lnTo>
                  <a:pt x="514" y="545"/>
                </a:lnTo>
                <a:lnTo>
                  <a:pt x="524" y="539"/>
                </a:lnTo>
                <a:lnTo>
                  <a:pt x="524" y="539"/>
                </a:lnTo>
                <a:lnTo>
                  <a:pt x="509" y="554"/>
                </a:lnTo>
                <a:lnTo>
                  <a:pt x="494" y="567"/>
                </a:lnTo>
                <a:lnTo>
                  <a:pt x="478" y="580"/>
                </a:lnTo>
                <a:lnTo>
                  <a:pt x="460" y="592"/>
                </a:lnTo>
                <a:lnTo>
                  <a:pt x="427" y="616"/>
                </a:lnTo>
                <a:lnTo>
                  <a:pt x="394" y="641"/>
                </a:lnTo>
                <a:lnTo>
                  <a:pt x="394" y="641"/>
                </a:lnTo>
                <a:lnTo>
                  <a:pt x="359" y="668"/>
                </a:lnTo>
                <a:lnTo>
                  <a:pt x="326" y="695"/>
                </a:lnTo>
                <a:lnTo>
                  <a:pt x="326" y="695"/>
                </a:lnTo>
                <a:lnTo>
                  <a:pt x="311" y="709"/>
                </a:lnTo>
                <a:lnTo>
                  <a:pt x="296" y="724"/>
                </a:lnTo>
                <a:lnTo>
                  <a:pt x="296" y="724"/>
                </a:lnTo>
                <a:lnTo>
                  <a:pt x="287" y="731"/>
                </a:lnTo>
                <a:lnTo>
                  <a:pt x="277" y="739"/>
                </a:lnTo>
                <a:lnTo>
                  <a:pt x="277" y="739"/>
                </a:lnTo>
                <a:lnTo>
                  <a:pt x="277" y="728"/>
                </a:lnTo>
                <a:lnTo>
                  <a:pt x="277" y="728"/>
                </a:lnTo>
                <a:lnTo>
                  <a:pt x="291" y="717"/>
                </a:lnTo>
                <a:lnTo>
                  <a:pt x="305" y="705"/>
                </a:lnTo>
                <a:lnTo>
                  <a:pt x="332" y="682"/>
                </a:lnTo>
                <a:lnTo>
                  <a:pt x="332" y="682"/>
                </a:lnTo>
                <a:close/>
                <a:moveTo>
                  <a:pt x="533" y="532"/>
                </a:moveTo>
                <a:lnTo>
                  <a:pt x="533" y="532"/>
                </a:lnTo>
                <a:lnTo>
                  <a:pt x="531" y="556"/>
                </a:lnTo>
                <a:lnTo>
                  <a:pt x="531" y="556"/>
                </a:lnTo>
                <a:lnTo>
                  <a:pt x="520" y="566"/>
                </a:lnTo>
                <a:lnTo>
                  <a:pt x="520" y="566"/>
                </a:lnTo>
                <a:lnTo>
                  <a:pt x="514" y="569"/>
                </a:lnTo>
                <a:lnTo>
                  <a:pt x="514" y="569"/>
                </a:lnTo>
                <a:lnTo>
                  <a:pt x="486" y="588"/>
                </a:lnTo>
                <a:lnTo>
                  <a:pt x="459" y="607"/>
                </a:lnTo>
                <a:lnTo>
                  <a:pt x="405" y="647"/>
                </a:lnTo>
                <a:lnTo>
                  <a:pt x="405" y="647"/>
                </a:lnTo>
                <a:lnTo>
                  <a:pt x="351" y="685"/>
                </a:lnTo>
                <a:lnTo>
                  <a:pt x="325" y="705"/>
                </a:lnTo>
                <a:lnTo>
                  <a:pt x="298" y="726"/>
                </a:lnTo>
                <a:lnTo>
                  <a:pt x="298" y="726"/>
                </a:lnTo>
                <a:lnTo>
                  <a:pt x="288" y="734"/>
                </a:lnTo>
                <a:lnTo>
                  <a:pt x="278" y="742"/>
                </a:lnTo>
                <a:lnTo>
                  <a:pt x="278" y="742"/>
                </a:lnTo>
                <a:lnTo>
                  <a:pt x="286" y="736"/>
                </a:lnTo>
                <a:lnTo>
                  <a:pt x="294" y="729"/>
                </a:lnTo>
                <a:lnTo>
                  <a:pt x="294" y="729"/>
                </a:lnTo>
                <a:lnTo>
                  <a:pt x="306" y="718"/>
                </a:lnTo>
                <a:lnTo>
                  <a:pt x="319" y="706"/>
                </a:lnTo>
                <a:lnTo>
                  <a:pt x="331" y="694"/>
                </a:lnTo>
                <a:lnTo>
                  <a:pt x="343" y="684"/>
                </a:lnTo>
                <a:lnTo>
                  <a:pt x="343" y="684"/>
                </a:lnTo>
                <a:lnTo>
                  <a:pt x="394" y="645"/>
                </a:lnTo>
                <a:lnTo>
                  <a:pt x="445" y="606"/>
                </a:lnTo>
                <a:lnTo>
                  <a:pt x="445" y="606"/>
                </a:lnTo>
                <a:lnTo>
                  <a:pt x="468" y="590"/>
                </a:lnTo>
                <a:lnTo>
                  <a:pt x="491" y="572"/>
                </a:lnTo>
                <a:lnTo>
                  <a:pt x="513" y="553"/>
                </a:lnTo>
                <a:lnTo>
                  <a:pt x="523" y="542"/>
                </a:lnTo>
                <a:lnTo>
                  <a:pt x="533" y="532"/>
                </a:lnTo>
                <a:lnTo>
                  <a:pt x="533" y="532"/>
                </a:lnTo>
                <a:close/>
                <a:moveTo>
                  <a:pt x="297" y="730"/>
                </a:moveTo>
                <a:lnTo>
                  <a:pt x="297" y="730"/>
                </a:lnTo>
                <a:lnTo>
                  <a:pt x="316" y="716"/>
                </a:lnTo>
                <a:lnTo>
                  <a:pt x="335" y="701"/>
                </a:lnTo>
                <a:lnTo>
                  <a:pt x="335" y="701"/>
                </a:lnTo>
                <a:lnTo>
                  <a:pt x="370" y="675"/>
                </a:lnTo>
                <a:lnTo>
                  <a:pt x="406" y="649"/>
                </a:lnTo>
                <a:lnTo>
                  <a:pt x="406" y="649"/>
                </a:lnTo>
                <a:lnTo>
                  <a:pt x="442" y="623"/>
                </a:lnTo>
                <a:lnTo>
                  <a:pt x="478" y="597"/>
                </a:lnTo>
                <a:lnTo>
                  <a:pt x="478" y="597"/>
                </a:lnTo>
                <a:lnTo>
                  <a:pt x="495" y="585"/>
                </a:lnTo>
                <a:lnTo>
                  <a:pt x="495" y="585"/>
                </a:lnTo>
                <a:lnTo>
                  <a:pt x="440" y="627"/>
                </a:lnTo>
                <a:lnTo>
                  <a:pt x="385" y="669"/>
                </a:lnTo>
                <a:lnTo>
                  <a:pt x="331" y="711"/>
                </a:lnTo>
                <a:lnTo>
                  <a:pt x="304" y="734"/>
                </a:lnTo>
                <a:lnTo>
                  <a:pt x="278" y="757"/>
                </a:lnTo>
                <a:lnTo>
                  <a:pt x="278" y="757"/>
                </a:lnTo>
                <a:lnTo>
                  <a:pt x="278" y="745"/>
                </a:lnTo>
                <a:lnTo>
                  <a:pt x="278" y="745"/>
                </a:lnTo>
                <a:lnTo>
                  <a:pt x="287" y="738"/>
                </a:lnTo>
                <a:lnTo>
                  <a:pt x="297" y="730"/>
                </a:lnTo>
                <a:lnTo>
                  <a:pt x="297" y="730"/>
                </a:lnTo>
                <a:close/>
                <a:moveTo>
                  <a:pt x="290" y="749"/>
                </a:moveTo>
                <a:lnTo>
                  <a:pt x="290" y="749"/>
                </a:lnTo>
                <a:lnTo>
                  <a:pt x="315" y="729"/>
                </a:lnTo>
                <a:lnTo>
                  <a:pt x="339" y="706"/>
                </a:lnTo>
                <a:lnTo>
                  <a:pt x="339" y="706"/>
                </a:lnTo>
                <a:lnTo>
                  <a:pt x="351" y="696"/>
                </a:lnTo>
                <a:lnTo>
                  <a:pt x="363" y="687"/>
                </a:lnTo>
                <a:lnTo>
                  <a:pt x="388" y="668"/>
                </a:lnTo>
                <a:lnTo>
                  <a:pt x="388" y="668"/>
                </a:lnTo>
                <a:lnTo>
                  <a:pt x="419" y="645"/>
                </a:lnTo>
                <a:lnTo>
                  <a:pt x="449" y="622"/>
                </a:lnTo>
                <a:lnTo>
                  <a:pt x="449" y="622"/>
                </a:lnTo>
                <a:lnTo>
                  <a:pt x="498" y="586"/>
                </a:lnTo>
                <a:lnTo>
                  <a:pt x="498" y="586"/>
                </a:lnTo>
                <a:lnTo>
                  <a:pt x="513" y="574"/>
                </a:lnTo>
                <a:lnTo>
                  <a:pt x="513" y="574"/>
                </a:lnTo>
                <a:lnTo>
                  <a:pt x="521" y="568"/>
                </a:lnTo>
                <a:lnTo>
                  <a:pt x="529" y="562"/>
                </a:lnTo>
                <a:lnTo>
                  <a:pt x="529" y="562"/>
                </a:lnTo>
                <a:lnTo>
                  <a:pt x="531" y="561"/>
                </a:lnTo>
                <a:lnTo>
                  <a:pt x="531" y="561"/>
                </a:lnTo>
                <a:lnTo>
                  <a:pt x="529" y="577"/>
                </a:lnTo>
                <a:lnTo>
                  <a:pt x="529" y="577"/>
                </a:lnTo>
                <a:lnTo>
                  <a:pt x="476" y="617"/>
                </a:lnTo>
                <a:lnTo>
                  <a:pt x="420" y="657"/>
                </a:lnTo>
                <a:lnTo>
                  <a:pt x="364" y="696"/>
                </a:lnTo>
                <a:lnTo>
                  <a:pt x="310" y="736"/>
                </a:lnTo>
                <a:lnTo>
                  <a:pt x="310" y="736"/>
                </a:lnTo>
                <a:lnTo>
                  <a:pt x="285" y="754"/>
                </a:lnTo>
                <a:lnTo>
                  <a:pt x="285" y="754"/>
                </a:lnTo>
                <a:lnTo>
                  <a:pt x="278" y="760"/>
                </a:lnTo>
                <a:lnTo>
                  <a:pt x="278" y="760"/>
                </a:lnTo>
                <a:lnTo>
                  <a:pt x="278" y="759"/>
                </a:lnTo>
                <a:lnTo>
                  <a:pt x="278" y="759"/>
                </a:lnTo>
                <a:lnTo>
                  <a:pt x="290" y="749"/>
                </a:lnTo>
                <a:lnTo>
                  <a:pt x="290" y="749"/>
                </a:lnTo>
                <a:close/>
                <a:moveTo>
                  <a:pt x="470" y="700"/>
                </a:moveTo>
                <a:lnTo>
                  <a:pt x="470" y="700"/>
                </a:lnTo>
                <a:lnTo>
                  <a:pt x="452" y="715"/>
                </a:lnTo>
                <a:lnTo>
                  <a:pt x="433" y="728"/>
                </a:lnTo>
                <a:lnTo>
                  <a:pt x="396" y="753"/>
                </a:lnTo>
                <a:lnTo>
                  <a:pt x="396" y="753"/>
                </a:lnTo>
                <a:lnTo>
                  <a:pt x="364" y="775"/>
                </a:lnTo>
                <a:lnTo>
                  <a:pt x="334" y="800"/>
                </a:lnTo>
                <a:lnTo>
                  <a:pt x="334" y="800"/>
                </a:lnTo>
                <a:lnTo>
                  <a:pt x="319" y="814"/>
                </a:lnTo>
                <a:lnTo>
                  <a:pt x="302" y="828"/>
                </a:lnTo>
                <a:lnTo>
                  <a:pt x="302" y="828"/>
                </a:lnTo>
                <a:lnTo>
                  <a:pt x="289" y="840"/>
                </a:lnTo>
                <a:lnTo>
                  <a:pt x="289" y="840"/>
                </a:lnTo>
                <a:lnTo>
                  <a:pt x="285" y="842"/>
                </a:lnTo>
                <a:lnTo>
                  <a:pt x="288" y="838"/>
                </a:lnTo>
                <a:lnTo>
                  <a:pt x="288" y="838"/>
                </a:lnTo>
                <a:lnTo>
                  <a:pt x="296" y="828"/>
                </a:lnTo>
                <a:lnTo>
                  <a:pt x="296" y="828"/>
                </a:lnTo>
                <a:lnTo>
                  <a:pt x="302" y="823"/>
                </a:lnTo>
                <a:lnTo>
                  <a:pt x="310" y="817"/>
                </a:lnTo>
                <a:lnTo>
                  <a:pt x="323" y="807"/>
                </a:lnTo>
                <a:lnTo>
                  <a:pt x="323" y="807"/>
                </a:lnTo>
                <a:lnTo>
                  <a:pt x="353" y="779"/>
                </a:lnTo>
                <a:lnTo>
                  <a:pt x="353" y="779"/>
                </a:lnTo>
                <a:lnTo>
                  <a:pt x="370" y="765"/>
                </a:lnTo>
                <a:lnTo>
                  <a:pt x="388" y="752"/>
                </a:lnTo>
                <a:lnTo>
                  <a:pt x="425" y="727"/>
                </a:lnTo>
                <a:lnTo>
                  <a:pt x="425" y="727"/>
                </a:lnTo>
                <a:lnTo>
                  <a:pt x="454" y="705"/>
                </a:lnTo>
                <a:lnTo>
                  <a:pt x="485" y="684"/>
                </a:lnTo>
                <a:lnTo>
                  <a:pt x="485" y="684"/>
                </a:lnTo>
                <a:lnTo>
                  <a:pt x="502" y="673"/>
                </a:lnTo>
                <a:lnTo>
                  <a:pt x="502" y="673"/>
                </a:lnTo>
                <a:lnTo>
                  <a:pt x="486" y="687"/>
                </a:lnTo>
                <a:lnTo>
                  <a:pt x="470" y="700"/>
                </a:lnTo>
                <a:lnTo>
                  <a:pt x="470" y="700"/>
                </a:lnTo>
                <a:close/>
                <a:moveTo>
                  <a:pt x="510" y="669"/>
                </a:moveTo>
                <a:lnTo>
                  <a:pt x="510" y="669"/>
                </a:lnTo>
                <a:lnTo>
                  <a:pt x="519" y="662"/>
                </a:lnTo>
                <a:lnTo>
                  <a:pt x="519" y="662"/>
                </a:lnTo>
                <a:lnTo>
                  <a:pt x="503" y="676"/>
                </a:lnTo>
                <a:lnTo>
                  <a:pt x="503" y="676"/>
                </a:lnTo>
                <a:lnTo>
                  <a:pt x="490" y="686"/>
                </a:lnTo>
                <a:lnTo>
                  <a:pt x="490" y="686"/>
                </a:lnTo>
                <a:lnTo>
                  <a:pt x="510" y="669"/>
                </a:lnTo>
                <a:lnTo>
                  <a:pt x="510" y="669"/>
                </a:lnTo>
                <a:close/>
                <a:moveTo>
                  <a:pt x="521" y="663"/>
                </a:moveTo>
                <a:lnTo>
                  <a:pt x="521" y="663"/>
                </a:lnTo>
                <a:lnTo>
                  <a:pt x="521" y="668"/>
                </a:lnTo>
                <a:lnTo>
                  <a:pt x="521" y="668"/>
                </a:lnTo>
                <a:lnTo>
                  <a:pt x="513" y="674"/>
                </a:lnTo>
                <a:lnTo>
                  <a:pt x="506" y="681"/>
                </a:lnTo>
                <a:lnTo>
                  <a:pt x="506" y="681"/>
                </a:lnTo>
                <a:lnTo>
                  <a:pt x="501" y="687"/>
                </a:lnTo>
                <a:lnTo>
                  <a:pt x="495" y="692"/>
                </a:lnTo>
                <a:lnTo>
                  <a:pt x="483" y="702"/>
                </a:lnTo>
                <a:lnTo>
                  <a:pt x="483" y="702"/>
                </a:lnTo>
                <a:lnTo>
                  <a:pt x="465" y="716"/>
                </a:lnTo>
                <a:lnTo>
                  <a:pt x="449" y="729"/>
                </a:lnTo>
                <a:lnTo>
                  <a:pt x="415" y="753"/>
                </a:lnTo>
                <a:lnTo>
                  <a:pt x="415" y="753"/>
                </a:lnTo>
                <a:lnTo>
                  <a:pt x="384" y="776"/>
                </a:lnTo>
                <a:lnTo>
                  <a:pt x="354" y="800"/>
                </a:lnTo>
                <a:lnTo>
                  <a:pt x="296" y="850"/>
                </a:lnTo>
                <a:lnTo>
                  <a:pt x="296" y="850"/>
                </a:lnTo>
                <a:lnTo>
                  <a:pt x="289" y="855"/>
                </a:lnTo>
                <a:lnTo>
                  <a:pt x="287" y="857"/>
                </a:lnTo>
                <a:lnTo>
                  <a:pt x="290" y="853"/>
                </a:lnTo>
                <a:lnTo>
                  <a:pt x="290" y="853"/>
                </a:lnTo>
                <a:lnTo>
                  <a:pt x="304" y="838"/>
                </a:lnTo>
                <a:lnTo>
                  <a:pt x="304" y="838"/>
                </a:lnTo>
                <a:lnTo>
                  <a:pt x="319" y="826"/>
                </a:lnTo>
                <a:lnTo>
                  <a:pt x="333" y="814"/>
                </a:lnTo>
                <a:lnTo>
                  <a:pt x="333" y="814"/>
                </a:lnTo>
                <a:lnTo>
                  <a:pt x="366" y="786"/>
                </a:lnTo>
                <a:lnTo>
                  <a:pt x="401" y="760"/>
                </a:lnTo>
                <a:lnTo>
                  <a:pt x="401" y="760"/>
                </a:lnTo>
                <a:lnTo>
                  <a:pt x="462" y="712"/>
                </a:lnTo>
                <a:lnTo>
                  <a:pt x="492" y="688"/>
                </a:lnTo>
                <a:lnTo>
                  <a:pt x="521" y="663"/>
                </a:lnTo>
                <a:lnTo>
                  <a:pt x="521" y="663"/>
                </a:lnTo>
                <a:close/>
                <a:moveTo>
                  <a:pt x="511" y="665"/>
                </a:moveTo>
                <a:lnTo>
                  <a:pt x="511" y="665"/>
                </a:lnTo>
                <a:lnTo>
                  <a:pt x="517" y="660"/>
                </a:lnTo>
                <a:lnTo>
                  <a:pt x="522" y="655"/>
                </a:lnTo>
                <a:lnTo>
                  <a:pt x="522" y="655"/>
                </a:lnTo>
                <a:lnTo>
                  <a:pt x="522" y="659"/>
                </a:lnTo>
                <a:lnTo>
                  <a:pt x="522" y="659"/>
                </a:lnTo>
                <a:lnTo>
                  <a:pt x="511" y="665"/>
                </a:lnTo>
                <a:lnTo>
                  <a:pt x="511" y="665"/>
                </a:lnTo>
                <a:close/>
                <a:moveTo>
                  <a:pt x="517" y="657"/>
                </a:moveTo>
                <a:lnTo>
                  <a:pt x="517" y="657"/>
                </a:lnTo>
                <a:lnTo>
                  <a:pt x="512" y="662"/>
                </a:lnTo>
                <a:lnTo>
                  <a:pt x="506" y="668"/>
                </a:lnTo>
                <a:lnTo>
                  <a:pt x="492" y="677"/>
                </a:lnTo>
                <a:lnTo>
                  <a:pt x="479" y="686"/>
                </a:lnTo>
                <a:lnTo>
                  <a:pt x="464" y="695"/>
                </a:lnTo>
                <a:lnTo>
                  <a:pt x="464" y="695"/>
                </a:lnTo>
                <a:lnTo>
                  <a:pt x="468" y="692"/>
                </a:lnTo>
                <a:lnTo>
                  <a:pt x="468" y="692"/>
                </a:lnTo>
                <a:lnTo>
                  <a:pt x="500" y="667"/>
                </a:lnTo>
                <a:lnTo>
                  <a:pt x="500" y="667"/>
                </a:lnTo>
                <a:lnTo>
                  <a:pt x="520" y="652"/>
                </a:lnTo>
                <a:lnTo>
                  <a:pt x="520" y="652"/>
                </a:lnTo>
                <a:lnTo>
                  <a:pt x="522" y="650"/>
                </a:lnTo>
                <a:lnTo>
                  <a:pt x="522" y="650"/>
                </a:lnTo>
                <a:lnTo>
                  <a:pt x="522" y="652"/>
                </a:lnTo>
                <a:lnTo>
                  <a:pt x="522" y="652"/>
                </a:lnTo>
                <a:lnTo>
                  <a:pt x="517" y="657"/>
                </a:lnTo>
                <a:lnTo>
                  <a:pt x="517" y="657"/>
                </a:lnTo>
                <a:close/>
                <a:moveTo>
                  <a:pt x="422" y="722"/>
                </a:moveTo>
                <a:lnTo>
                  <a:pt x="422" y="722"/>
                </a:lnTo>
                <a:lnTo>
                  <a:pt x="395" y="741"/>
                </a:lnTo>
                <a:lnTo>
                  <a:pt x="368" y="760"/>
                </a:lnTo>
                <a:lnTo>
                  <a:pt x="341" y="780"/>
                </a:lnTo>
                <a:lnTo>
                  <a:pt x="316" y="801"/>
                </a:lnTo>
                <a:lnTo>
                  <a:pt x="316" y="801"/>
                </a:lnTo>
                <a:lnTo>
                  <a:pt x="293" y="821"/>
                </a:lnTo>
                <a:lnTo>
                  <a:pt x="293" y="821"/>
                </a:lnTo>
                <a:lnTo>
                  <a:pt x="287" y="826"/>
                </a:lnTo>
                <a:lnTo>
                  <a:pt x="284" y="828"/>
                </a:lnTo>
                <a:lnTo>
                  <a:pt x="287" y="823"/>
                </a:lnTo>
                <a:lnTo>
                  <a:pt x="287" y="823"/>
                </a:lnTo>
                <a:lnTo>
                  <a:pt x="298" y="812"/>
                </a:lnTo>
                <a:lnTo>
                  <a:pt x="298" y="812"/>
                </a:lnTo>
                <a:lnTo>
                  <a:pt x="312" y="800"/>
                </a:lnTo>
                <a:lnTo>
                  <a:pt x="325" y="787"/>
                </a:lnTo>
                <a:lnTo>
                  <a:pt x="353" y="765"/>
                </a:lnTo>
                <a:lnTo>
                  <a:pt x="353" y="765"/>
                </a:lnTo>
                <a:lnTo>
                  <a:pt x="379" y="746"/>
                </a:lnTo>
                <a:lnTo>
                  <a:pt x="407" y="727"/>
                </a:lnTo>
                <a:lnTo>
                  <a:pt x="434" y="708"/>
                </a:lnTo>
                <a:lnTo>
                  <a:pt x="461" y="688"/>
                </a:lnTo>
                <a:lnTo>
                  <a:pt x="461" y="688"/>
                </a:lnTo>
                <a:lnTo>
                  <a:pt x="479" y="676"/>
                </a:lnTo>
                <a:lnTo>
                  <a:pt x="479" y="676"/>
                </a:lnTo>
                <a:lnTo>
                  <a:pt x="501" y="661"/>
                </a:lnTo>
                <a:lnTo>
                  <a:pt x="513" y="652"/>
                </a:lnTo>
                <a:lnTo>
                  <a:pt x="523" y="643"/>
                </a:lnTo>
                <a:lnTo>
                  <a:pt x="523" y="643"/>
                </a:lnTo>
                <a:lnTo>
                  <a:pt x="523" y="648"/>
                </a:lnTo>
                <a:lnTo>
                  <a:pt x="523" y="648"/>
                </a:lnTo>
                <a:lnTo>
                  <a:pt x="498" y="666"/>
                </a:lnTo>
                <a:lnTo>
                  <a:pt x="473" y="685"/>
                </a:lnTo>
                <a:lnTo>
                  <a:pt x="448" y="703"/>
                </a:lnTo>
                <a:lnTo>
                  <a:pt x="422" y="722"/>
                </a:lnTo>
                <a:lnTo>
                  <a:pt x="422" y="722"/>
                </a:lnTo>
                <a:close/>
                <a:moveTo>
                  <a:pt x="509" y="650"/>
                </a:moveTo>
                <a:lnTo>
                  <a:pt x="509" y="650"/>
                </a:lnTo>
                <a:lnTo>
                  <a:pt x="502" y="656"/>
                </a:lnTo>
                <a:lnTo>
                  <a:pt x="494" y="662"/>
                </a:lnTo>
                <a:lnTo>
                  <a:pt x="477" y="674"/>
                </a:lnTo>
                <a:lnTo>
                  <a:pt x="477" y="674"/>
                </a:lnTo>
                <a:lnTo>
                  <a:pt x="465" y="683"/>
                </a:lnTo>
                <a:lnTo>
                  <a:pt x="465" y="683"/>
                </a:lnTo>
                <a:lnTo>
                  <a:pt x="425" y="709"/>
                </a:lnTo>
                <a:lnTo>
                  <a:pt x="384" y="736"/>
                </a:lnTo>
                <a:lnTo>
                  <a:pt x="384" y="736"/>
                </a:lnTo>
                <a:lnTo>
                  <a:pt x="359" y="753"/>
                </a:lnTo>
                <a:lnTo>
                  <a:pt x="335" y="771"/>
                </a:lnTo>
                <a:lnTo>
                  <a:pt x="311" y="790"/>
                </a:lnTo>
                <a:lnTo>
                  <a:pt x="287" y="811"/>
                </a:lnTo>
                <a:lnTo>
                  <a:pt x="287" y="811"/>
                </a:lnTo>
                <a:lnTo>
                  <a:pt x="282" y="815"/>
                </a:lnTo>
                <a:lnTo>
                  <a:pt x="284" y="812"/>
                </a:lnTo>
                <a:lnTo>
                  <a:pt x="296" y="801"/>
                </a:lnTo>
                <a:lnTo>
                  <a:pt x="296" y="801"/>
                </a:lnTo>
                <a:lnTo>
                  <a:pt x="306" y="790"/>
                </a:lnTo>
                <a:lnTo>
                  <a:pt x="318" y="780"/>
                </a:lnTo>
                <a:lnTo>
                  <a:pt x="318" y="780"/>
                </a:lnTo>
                <a:lnTo>
                  <a:pt x="332" y="768"/>
                </a:lnTo>
                <a:lnTo>
                  <a:pt x="346" y="757"/>
                </a:lnTo>
                <a:lnTo>
                  <a:pt x="375" y="736"/>
                </a:lnTo>
                <a:lnTo>
                  <a:pt x="375" y="736"/>
                </a:lnTo>
                <a:lnTo>
                  <a:pt x="416" y="708"/>
                </a:lnTo>
                <a:lnTo>
                  <a:pt x="456" y="681"/>
                </a:lnTo>
                <a:lnTo>
                  <a:pt x="456" y="681"/>
                </a:lnTo>
                <a:lnTo>
                  <a:pt x="473" y="669"/>
                </a:lnTo>
                <a:lnTo>
                  <a:pt x="489" y="655"/>
                </a:lnTo>
                <a:lnTo>
                  <a:pt x="489" y="655"/>
                </a:lnTo>
                <a:lnTo>
                  <a:pt x="508" y="638"/>
                </a:lnTo>
                <a:lnTo>
                  <a:pt x="508" y="638"/>
                </a:lnTo>
                <a:lnTo>
                  <a:pt x="515" y="631"/>
                </a:lnTo>
                <a:lnTo>
                  <a:pt x="515" y="631"/>
                </a:lnTo>
                <a:lnTo>
                  <a:pt x="517" y="630"/>
                </a:lnTo>
                <a:lnTo>
                  <a:pt x="517" y="630"/>
                </a:lnTo>
                <a:lnTo>
                  <a:pt x="525" y="624"/>
                </a:lnTo>
                <a:lnTo>
                  <a:pt x="525" y="624"/>
                </a:lnTo>
                <a:lnTo>
                  <a:pt x="524" y="637"/>
                </a:lnTo>
                <a:lnTo>
                  <a:pt x="524" y="637"/>
                </a:lnTo>
                <a:lnTo>
                  <a:pt x="516" y="643"/>
                </a:lnTo>
                <a:lnTo>
                  <a:pt x="509" y="650"/>
                </a:lnTo>
                <a:lnTo>
                  <a:pt x="509" y="650"/>
                </a:lnTo>
                <a:close/>
                <a:moveTo>
                  <a:pt x="519" y="625"/>
                </a:moveTo>
                <a:lnTo>
                  <a:pt x="519" y="625"/>
                </a:lnTo>
                <a:lnTo>
                  <a:pt x="517" y="627"/>
                </a:lnTo>
                <a:lnTo>
                  <a:pt x="517" y="627"/>
                </a:lnTo>
                <a:lnTo>
                  <a:pt x="496" y="644"/>
                </a:lnTo>
                <a:lnTo>
                  <a:pt x="474" y="660"/>
                </a:lnTo>
                <a:lnTo>
                  <a:pt x="452" y="677"/>
                </a:lnTo>
                <a:lnTo>
                  <a:pt x="430" y="692"/>
                </a:lnTo>
                <a:lnTo>
                  <a:pt x="430" y="692"/>
                </a:lnTo>
                <a:lnTo>
                  <a:pt x="386" y="723"/>
                </a:lnTo>
                <a:lnTo>
                  <a:pt x="342" y="753"/>
                </a:lnTo>
                <a:lnTo>
                  <a:pt x="342" y="753"/>
                </a:lnTo>
                <a:lnTo>
                  <a:pt x="303" y="780"/>
                </a:lnTo>
                <a:lnTo>
                  <a:pt x="303" y="780"/>
                </a:lnTo>
                <a:lnTo>
                  <a:pt x="284" y="794"/>
                </a:lnTo>
                <a:lnTo>
                  <a:pt x="284" y="794"/>
                </a:lnTo>
                <a:lnTo>
                  <a:pt x="281" y="797"/>
                </a:lnTo>
                <a:lnTo>
                  <a:pt x="284" y="792"/>
                </a:lnTo>
                <a:lnTo>
                  <a:pt x="284" y="792"/>
                </a:lnTo>
                <a:lnTo>
                  <a:pt x="291" y="786"/>
                </a:lnTo>
                <a:lnTo>
                  <a:pt x="299" y="780"/>
                </a:lnTo>
                <a:lnTo>
                  <a:pt x="299" y="780"/>
                </a:lnTo>
                <a:lnTo>
                  <a:pt x="338" y="752"/>
                </a:lnTo>
                <a:lnTo>
                  <a:pt x="377" y="723"/>
                </a:lnTo>
                <a:lnTo>
                  <a:pt x="377" y="723"/>
                </a:lnTo>
                <a:lnTo>
                  <a:pt x="415" y="693"/>
                </a:lnTo>
                <a:lnTo>
                  <a:pt x="453" y="664"/>
                </a:lnTo>
                <a:lnTo>
                  <a:pt x="473" y="649"/>
                </a:lnTo>
                <a:lnTo>
                  <a:pt x="492" y="634"/>
                </a:lnTo>
                <a:lnTo>
                  <a:pt x="509" y="618"/>
                </a:lnTo>
                <a:lnTo>
                  <a:pt x="527" y="601"/>
                </a:lnTo>
                <a:lnTo>
                  <a:pt x="527" y="601"/>
                </a:lnTo>
                <a:lnTo>
                  <a:pt x="525" y="621"/>
                </a:lnTo>
                <a:lnTo>
                  <a:pt x="525" y="621"/>
                </a:lnTo>
                <a:lnTo>
                  <a:pt x="519" y="625"/>
                </a:lnTo>
                <a:lnTo>
                  <a:pt x="519" y="625"/>
                </a:lnTo>
                <a:close/>
                <a:moveTo>
                  <a:pt x="472" y="643"/>
                </a:moveTo>
                <a:lnTo>
                  <a:pt x="472" y="643"/>
                </a:lnTo>
                <a:lnTo>
                  <a:pt x="438" y="667"/>
                </a:lnTo>
                <a:lnTo>
                  <a:pt x="404" y="690"/>
                </a:lnTo>
                <a:lnTo>
                  <a:pt x="404" y="690"/>
                </a:lnTo>
                <a:lnTo>
                  <a:pt x="347" y="730"/>
                </a:lnTo>
                <a:lnTo>
                  <a:pt x="347" y="730"/>
                </a:lnTo>
                <a:lnTo>
                  <a:pt x="405" y="684"/>
                </a:lnTo>
                <a:lnTo>
                  <a:pt x="405" y="684"/>
                </a:lnTo>
                <a:lnTo>
                  <a:pt x="437" y="659"/>
                </a:lnTo>
                <a:lnTo>
                  <a:pt x="467" y="634"/>
                </a:lnTo>
                <a:lnTo>
                  <a:pt x="529" y="580"/>
                </a:lnTo>
                <a:lnTo>
                  <a:pt x="529" y="580"/>
                </a:lnTo>
                <a:lnTo>
                  <a:pt x="528" y="591"/>
                </a:lnTo>
                <a:lnTo>
                  <a:pt x="528" y="591"/>
                </a:lnTo>
                <a:lnTo>
                  <a:pt x="527" y="597"/>
                </a:lnTo>
                <a:lnTo>
                  <a:pt x="527" y="597"/>
                </a:lnTo>
                <a:lnTo>
                  <a:pt x="520" y="602"/>
                </a:lnTo>
                <a:lnTo>
                  <a:pt x="513" y="607"/>
                </a:lnTo>
                <a:lnTo>
                  <a:pt x="499" y="619"/>
                </a:lnTo>
                <a:lnTo>
                  <a:pt x="485" y="630"/>
                </a:lnTo>
                <a:lnTo>
                  <a:pt x="472" y="643"/>
                </a:lnTo>
                <a:lnTo>
                  <a:pt x="472" y="643"/>
                </a:lnTo>
                <a:close/>
                <a:moveTo>
                  <a:pt x="336" y="720"/>
                </a:moveTo>
                <a:lnTo>
                  <a:pt x="336" y="720"/>
                </a:lnTo>
                <a:lnTo>
                  <a:pt x="369" y="696"/>
                </a:lnTo>
                <a:lnTo>
                  <a:pt x="403" y="672"/>
                </a:lnTo>
                <a:lnTo>
                  <a:pt x="403" y="672"/>
                </a:lnTo>
                <a:lnTo>
                  <a:pt x="469" y="623"/>
                </a:lnTo>
                <a:lnTo>
                  <a:pt x="469" y="623"/>
                </a:lnTo>
                <a:lnTo>
                  <a:pt x="505" y="598"/>
                </a:lnTo>
                <a:lnTo>
                  <a:pt x="505" y="598"/>
                </a:lnTo>
                <a:lnTo>
                  <a:pt x="512" y="592"/>
                </a:lnTo>
                <a:lnTo>
                  <a:pt x="512" y="592"/>
                </a:lnTo>
                <a:lnTo>
                  <a:pt x="454" y="642"/>
                </a:lnTo>
                <a:lnTo>
                  <a:pt x="425" y="666"/>
                </a:lnTo>
                <a:lnTo>
                  <a:pt x="396" y="689"/>
                </a:lnTo>
                <a:lnTo>
                  <a:pt x="396" y="689"/>
                </a:lnTo>
                <a:lnTo>
                  <a:pt x="336" y="736"/>
                </a:lnTo>
                <a:lnTo>
                  <a:pt x="336" y="736"/>
                </a:lnTo>
                <a:lnTo>
                  <a:pt x="322" y="746"/>
                </a:lnTo>
                <a:lnTo>
                  <a:pt x="306" y="756"/>
                </a:lnTo>
                <a:lnTo>
                  <a:pt x="292" y="767"/>
                </a:lnTo>
                <a:lnTo>
                  <a:pt x="279" y="778"/>
                </a:lnTo>
                <a:lnTo>
                  <a:pt x="279" y="778"/>
                </a:lnTo>
                <a:lnTo>
                  <a:pt x="278" y="761"/>
                </a:lnTo>
                <a:lnTo>
                  <a:pt x="278" y="761"/>
                </a:lnTo>
                <a:lnTo>
                  <a:pt x="293" y="752"/>
                </a:lnTo>
                <a:lnTo>
                  <a:pt x="307" y="741"/>
                </a:lnTo>
                <a:lnTo>
                  <a:pt x="322" y="730"/>
                </a:lnTo>
                <a:lnTo>
                  <a:pt x="336" y="720"/>
                </a:lnTo>
                <a:lnTo>
                  <a:pt x="336" y="720"/>
                </a:lnTo>
                <a:close/>
                <a:moveTo>
                  <a:pt x="279" y="781"/>
                </a:moveTo>
                <a:lnTo>
                  <a:pt x="279" y="781"/>
                </a:lnTo>
                <a:lnTo>
                  <a:pt x="287" y="773"/>
                </a:lnTo>
                <a:lnTo>
                  <a:pt x="296" y="766"/>
                </a:lnTo>
                <a:lnTo>
                  <a:pt x="316" y="752"/>
                </a:lnTo>
                <a:lnTo>
                  <a:pt x="316" y="752"/>
                </a:lnTo>
                <a:lnTo>
                  <a:pt x="305" y="760"/>
                </a:lnTo>
                <a:lnTo>
                  <a:pt x="305" y="760"/>
                </a:lnTo>
                <a:lnTo>
                  <a:pt x="291" y="770"/>
                </a:lnTo>
                <a:lnTo>
                  <a:pt x="285" y="776"/>
                </a:lnTo>
                <a:lnTo>
                  <a:pt x="279" y="781"/>
                </a:lnTo>
                <a:lnTo>
                  <a:pt x="279" y="781"/>
                </a:lnTo>
                <a:lnTo>
                  <a:pt x="279" y="781"/>
                </a:lnTo>
                <a:lnTo>
                  <a:pt x="279" y="781"/>
                </a:lnTo>
                <a:close/>
                <a:moveTo>
                  <a:pt x="295" y="771"/>
                </a:moveTo>
                <a:lnTo>
                  <a:pt x="295" y="771"/>
                </a:lnTo>
                <a:lnTo>
                  <a:pt x="303" y="763"/>
                </a:lnTo>
                <a:lnTo>
                  <a:pt x="313" y="757"/>
                </a:lnTo>
                <a:lnTo>
                  <a:pt x="332" y="743"/>
                </a:lnTo>
                <a:lnTo>
                  <a:pt x="332" y="743"/>
                </a:lnTo>
                <a:lnTo>
                  <a:pt x="365" y="719"/>
                </a:lnTo>
                <a:lnTo>
                  <a:pt x="401" y="695"/>
                </a:lnTo>
                <a:lnTo>
                  <a:pt x="401" y="695"/>
                </a:lnTo>
                <a:lnTo>
                  <a:pt x="430" y="675"/>
                </a:lnTo>
                <a:lnTo>
                  <a:pt x="460" y="654"/>
                </a:lnTo>
                <a:lnTo>
                  <a:pt x="489" y="632"/>
                </a:lnTo>
                <a:lnTo>
                  <a:pt x="503" y="620"/>
                </a:lnTo>
                <a:lnTo>
                  <a:pt x="516" y="609"/>
                </a:lnTo>
                <a:lnTo>
                  <a:pt x="516" y="609"/>
                </a:lnTo>
                <a:lnTo>
                  <a:pt x="502" y="621"/>
                </a:lnTo>
                <a:lnTo>
                  <a:pt x="488" y="634"/>
                </a:lnTo>
                <a:lnTo>
                  <a:pt x="459" y="657"/>
                </a:lnTo>
                <a:lnTo>
                  <a:pt x="401" y="701"/>
                </a:lnTo>
                <a:lnTo>
                  <a:pt x="401" y="701"/>
                </a:lnTo>
                <a:lnTo>
                  <a:pt x="368" y="726"/>
                </a:lnTo>
                <a:lnTo>
                  <a:pt x="336" y="750"/>
                </a:lnTo>
                <a:lnTo>
                  <a:pt x="336" y="750"/>
                </a:lnTo>
                <a:lnTo>
                  <a:pt x="307" y="771"/>
                </a:lnTo>
                <a:lnTo>
                  <a:pt x="293" y="782"/>
                </a:lnTo>
                <a:lnTo>
                  <a:pt x="280" y="794"/>
                </a:lnTo>
                <a:lnTo>
                  <a:pt x="280" y="794"/>
                </a:lnTo>
                <a:lnTo>
                  <a:pt x="279" y="784"/>
                </a:lnTo>
                <a:lnTo>
                  <a:pt x="279" y="784"/>
                </a:lnTo>
                <a:lnTo>
                  <a:pt x="287" y="778"/>
                </a:lnTo>
                <a:lnTo>
                  <a:pt x="295" y="771"/>
                </a:lnTo>
                <a:lnTo>
                  <a:pt x="295" y="771"/>
                </a:lnTo>
                <a:close/>
                <a:moveTo>
                  <a:pt x="300" y="785"/>
                </a:moveTo>
                <a:lnTo>
                  <a:pt x="300" y="785"/>
                </a:lnTo>
                <a:lnTo>
                  <a:pt x="330" y="764"/>
                </a:lnTo>
                <a:lnTo>
                  <a:pt x="330" y="764"/>
                </a:lnTo>
                <a:lnTo>
                  <a:pt x="361" y="742"/>
                </a:lnTo>
                <a:lnTo>
                  <a:pt x="394" y="720"/>
                </a:lnTo>
                <a:lnTo>
                  <a:pt x="394" y="720"/>
                </a:lnTo>
                <a:lnTo>
                  <a:pt x="420" y="702"/>
                </a:lnTo>
                <a:lnTo>
                  <a:pt x="445" y="684"/>
                </a:lnTo>
                <a:lnTo>
                  <a:pt x="495" y="647"/>
                </a:lnTo>
                <a:lnTo>
                  <a:pt x="495" y="647"/>
                </a:lnTo>
                <a:lnTo>
                  <a:pt x="473" y="667"/>
                </a:lnTo>
                <a:lnTo>
                  <a:pt x="473" y="667"/>
                </a:lnTo>
                <a:lnTo>
                  <a:pt x="454" y="681"/>
                </a:lnTo>
                <a:lnTo>
                  <a:pt x="435" y="694"/>
                </a:lnTo>
                <a:lnTo>
                  <a:pt x="397" y="719"/>
                </a:lnTo>
                <a:lnTo>
                  <a:pt x="397" y="719"/>
                </a:lnTo>
                <a:lnTo>
                  <a:pt x="366" y="740"/>
                </a:lnTo>
                <a:lnTo>
                  <a:pt x="336" y="762"/>
                </a:lnTo>
                <a:lnTo>
                  <a:pt x="322" y="774"/>
                </a:lnTo>
                <a:lnTo>
                  <a:pt x="307" y="786"/>
                </a:lnTo>
                <a:lnTo>
                  <a:pt x="294" y="800"/>
                </a:lnTo>
                <a:lnTo>
                  <a:pt x="281" y="813"/>
                </a:lnTo>
                <a:lnTo>
                  <a:pt x="281" y="813"/>
                </a:lnTo>
                <a:lnTo>
                  <a:pt x="280" y="799"/>
                </a:lnTo>
                <a:lnTo>
                  <a:pt x="280" y="799"/>
                </a:lnTo>
                <a:lnTo>
                  <a:pt x="285" y="797"/>
                </a:lnTo>
                <a:lnTo>
                  <a:pt x="290" y="792"/>
                </a:lnTo>
                <a:lnTo>
                  <a:pt x="300" y="785"/>
                </a:lnTo>
                <a:lnTo>
                  <a:pt x="300" y="785"/>
                </a:lnTo>
                <a:close/>
                <a:moveTo>
                  <a:pt x="333" y="775"/>
                </a:moveTo>
                <a:lnTo>
                  <a:pt x="333" y="775"/>
                </a:lnTo>
                <a:lnTo>
                  <a:pt x="368" y="750"/>
                </a:lnTo>
                <a:lnTo>
                  <a:pt x="385" y="738"/>
                </a:lnTo>
                <a:lnTo>
                  <a:pt x="404" y="726"/>
                </a:lnTo>
                <a:lnTo>
                  <a:pt x="404" y="726"/>
                </a:lnTo>
                <a:lnTo>
                  <a:pt x="418" y="717"/>
                </a:lnTo>
                <a:lnTo>
                  <a:pt x="418" y="717"/>
                </a:lnTo>
                <a:lnTo>
                  <a:pt x="403" y="727"/>
                </a:lnTo>
                <a:lnTo>
                  <a:pt x="403" y="727"/>
                </a:lnTo>
                <a:lnTo>
                  <a:pt x="370" y="749"/>
                </a:lnTo>
                <a:lnTo>
                  <a:pt x="339" y="773"/>
                </a:lnTo>
                <a:lnTo>
                  <a:pt x="324" y="785"/>
                </a:lnTo>
                <a:lnTo>
                  <a:pt x="310" y="799"/>
                </a:lnTo>
                <a:lnTo>
                  <a:pt x="295" y="812"/>
                </a:lnTo>
                <a:lnTo>
                  <a:pt x="282" y="826"/>
                </a:lnTo>
                <a:lnTo>
                  <a:pt x="282" y="826"/>
                </a:lnTo>
                <a:lnTo>
                  <a:pt x="281" y="818"/>
                </a:lnTo>
                <a:lnTo>
                  <a:pt x="281" y="818"/>
                </a:lnTo>
                <a:lnTo>
                  <a:pt x="295" y="808"/>
                </a:lnTo>
                <a:lnTo>
                  <a:pt x="307" y="797"/>
                </a:lnTo>
                <a:lnTo>
                  <a:pt x="321" y="785"/>
                </a:lnTo>
                <a:lnTo>
                  <a:pt x="333" y="775"/>
                </a:lnTo>
                <a:lnTo>
                  <a:pt x="333" y="775"/>
                </a:lnTo>
                <a:close/>
                <a:moveTo>
                  <a:pt x="298" y="819"/>
                </a:moveTo>
                <a:lnTo>
                  <a:pt x="298" y="819"/>
                </a:lnTo>
                <a:lnTo>
                  <a:pt x="314" y="806"/>
                </a:lnTo>
                <a:lnTo>
                  <a:pt x="330" y="791"/>
                </a:lnTo>
                <a:lnTo>
                  <a:pt x="330" y="791"/>
                </a:lnTo>
                <a:lnTo>
                  <a:pt x="348" y="777"/>
                </a:lnTo>
                <a:lnTo>
                  <a:pt x="366" y="763"/>
                </a:lnTo>
                <a:lnTo>
                  <a:pt x="405" y="737"/>
                </a:lnTo>
                <a:lnTo>
                  <a:pt x="405" y="737"/>
                </a:lnTo>
                <a:lnTo>
                  <a:pt x="446" y="708"/>
                </a:lnTo>
                <a:lnTo>
                  <a:pt x="446" y="708"/>
                </a:lnTo>
                <a:lnTo>
                  <a:pt x="393" y="746"/>
                </a:lnTo>
                <a:lnTo>
                  <a:pt x="393" y="746"/>
                </a:lnTo>
                <a:lnTo>
                  <a:pt x="376" y="757"/>
                </a:lnTo>
                <a:lnTo>
                  <a:pt x="362" y="769"/>
                </a:lnTo>
                <a:lnTo>
                  <a:pt x="333" y="794"/>
                </a:lnTo>
                <a:lnTo>
                  <a:pt x="333" y="794"/>
                </a:lnTo>
                <a:lnTo>
                  <a:pt x="307" y="818"/>
                </a:lnTo>
                <a:lnTo>
                  <a:pt x="294" y="829"/>
                </a:lnTo>
                <a:lnTo>
                  <a:pt x="283" y="841"/>
                </a:lnTo>
                <a:lnTo>
                  <a:pt x="283" y="841"/>
                </a:lnTo>
                <a:lnTo>
                  <a:pt x="282" y="830"/>
                </a:lnTo>
                <a:lnTo>
                  <a:pt x="282" y="830"/>
                </a:lnTo>
                <a:lnTo>
                  <a:pt x="287" y="828"/>
                </a:lnTo>
                <a:lnTo>
                  <a:pt x="290" y="826"/>
                </a:lnTo>
                <a:lnTo>
                  <a:pt x="298" y="819"/>
                </a:lnTo>
                <a:lnTo>
                  <a:pt x="298" y="819"/>
                </a:lnTo>
                <a:close/>
                <a:moveTo>
                  <a:pt x="294" y="839"/>
                </a:moveTo>
                <a:lnTo>
                  <a:pt x="294" y="839"/>
                </a:lnTo>
                <a:lnTo>
                  <a:pt x="306" y="827"/>
                </a:lnTo>
                <a:lnTo>
                  <a:pt x="320" y="816"/>
                </a:lnTo>
                <a:lnTo>
                  <a:pt x="320" y="816"/>
                </a:lnTo>
                <a:lnTo>
                  <a:pt x="336" y="801"/>
                </a:lnTo>
                <a:lnTo>
                  <a:pt x="353" y="787"/>
                </a:lnTo>
                <a:lnTo>
                  <a:pt x="370" y="774"/>
                </a:lnTo>
                <a:lnTo>
                  <a:pt x="387" y="761"/>
                </a:lnTo>
                <a:lnTo>
                  <a:pt x="387" y="761"/>
                </a:lnTo>
                <a:lnTo>
                  <a:pt x="421" y="739"/>
                </a:lnTo>
                <a:lnTo>
                  <a:pt x="454" y="716"/>
                </a:lnTo>
                <a:lnTo>
                  <a:pt x="454" y="716"/>
                </a:lnTo>
                <a:lnTo>
                  <a:pt x="400" y="758"/>
                </a:lnTo>
                <a:lnTo>
                  <a:pt x="400" y="758"/>
                </a:lnTo>
                <a:lnTo>
                  <a:pt x="369" y="780"/>
                </a:lnTo>
                <a:lnTo>
                  <a:pt x="339" y="804"/>
                </a:lnTo>
                <a:lnTo>
                  <a:pt x="325" y="816"/>
                </a:lnTo>
                <a:lnTo>
                  <a:pt x="311" y="829"/>
                </a:lnTo>
                <a:lnTo>
                  <a:pt x="297" y="842"/>
                </a:lnTo>
                <a:lnTo>
                  <a:pt x="284" y="856"/>
                </a:lnTo>
                <a:lnTo>
                  <a:pt x="284" y="856"/>
                </a:lnTo>
                <a:lnTo>
                  <a:pt x="284" y="846"/>
                </a:lnTo>
                <a:lnTo>
                  <a:pt x="284" y="846"/>
                </a:lnTo>
                <a:lnTo>
                  <a:pt x="286" y="845"/>
                </a:lnTo>
                <a:lnTo>
                  <a:pt x="289" y="844"/>
                </a:lnTo>
                <a:lnTo>
                  <a:pt x="294" y="839"/>
                </a:lnTo>
                <a:lnTo>
                  <a:pt x="294" y="839"/>
                </a:lnTo>
                <a:close/>
                <a:moveTo>
                  <a:pt x="301" y="849"/>
                </a:moveTo>
                <a:lnTo>
                  <a:pt x="301" y="849"/>
                </a:lnTo>
                <a:lnTo>
                  <a:pt x="334" y="820"/>
                </a:lnTo>
                <a:lnTo>
                  <a:pt x="334" y="820"/>
                </a:lnTo>
                <a:lnTo>
                  <a:pt x="367" y="791"/>
                </a:lnTo>
                <a:lnTo>
                  <a:pt x="403" y="764"/>
                </a:lnTo>
                <a:lnTo>
                  <a:pt x="403" y="764"/>
                </a:lnTo>
                <a:lnTo>
                  <a:pt x="435" y="741"/>
                </a:lnTo>
                <a:lnTo>
                  <a:pt x="467" y="718"/>
                </a:lnTo>
                <a:lnTo>
                  <a:pt x="467" y="718"/>
                </a:lnTo>
                <a:lnTo>
                  <a:pt x="496" y="694"/>
                </a:lnTo>
                <a:lnTo>
                  <a:pt x="496" y="694"/>
                </a:lnTo>
                <a:lnTo>
                  <a:pt x="502" y="688"/>
                </a:lnTo>
                <a:lnTo>
                  <a:pt x="508" y="682"/>
                </a:lnTo>
                <a:lnTo>
                  <a:pt x="514" y="676"/>
                </a:lnTo>
                <a:lnTo>
                  <a:pt x="521" y="671"/>
                </a:lnTo>
                <a:lnTo>
                  <a:pt x="521" y="671"/>
                </a:lnTo>
                <a:lnTo>
                  <a:pt x="521" y="671"/>
                </a:lnTo>
                <a:lnTo>
                  <a:pt x="521" y="671"/>
                </a:lnTo>
                <a:lnTo>
                  <a:pt x="515" y="675"/>
                </a:lnTo>
                <a:lnTo>
                  <a:pt x="510" y="681"/>
                </a:lnTo>
                <a:lnTo>
                  <a:pt x="500" y="692"/>
                </a:lnTo>
                <a:lnTo>
                  <a:pt x="500" y="692"/>
                </a:lnTo>
                <a:lnTo>
                  <a:pt x="485" y="705"/>
                </a:lnTo>
                <a:lnTo>
                  <a:pt x="469" y="719"/>
                </a:lnTo>
                <a:lnTo>
                  <a:pt x="469" y="719"/>
                </a:lnTo>
                <a:lnTo>
                  <a:pt x="438" y="743"/>
                </a:lnTo>
                <a:lnTo>
                  <a:pt x="407" y="768"/>
                </a:lnTo>
                <a:lnTo>
                  <a:pt x="407" y="768"/>
                </a:lnTo>
                <a:lnTo>
                  <a:pt x="375" y="794"/>
                </a:lnTo>
                <a:lnTo>
                  <a:pt x="345" y="821"/>
                </a:lnTo>
                <a:lnTo>
                  <a:pt x="315" y="849"/>
                </a:lnTo>
                <a:lnTo>
                  <a:pt x="286" y="879"/>
                </a:lnTo>
                <a:lnTo>
                  <a:pt x="286" y="879"/>
                </a:lnTo>
                <a:lnTo>
                  <a:pt x="285" y="860"/>
                </a:lnTo>
                <a:lnTo>
                  <a:pt x="285" y="860"/>
                </a:lnTo>
                <a:lnTo>
                  <a:pt x="289" y="858"/>
                </a:lnTo>
                <a:lnTo>
                  <a:pt x="293" y="855"/>
                </a:lnTo>
                <a:lnTo>
                  <a:pt x="301" y="849"/>
                </a:lnTo>
                <a:lnTo>
                  <a:pt x="301" y="849"/>
                </a:lnTo>
                <a:close/>
                <a:moveTo>
                  <a:pt x="462" y="748"/>
                </a:moveTo>
                <a:lnTo>
                  <a:pt x="462" y="748"/>
                </a:lnTo>
                <a:lnTo>
                  <a:pt x="447" y="760"/>
                </a:lnTo>
                <a:lnTo>
                  <a:pt x="432" y="773"/>
                </a:lnTo>
                <a:lnTo>
                  <a:pt x="403" y="801"/>
                </a:lnTo>
                <a:lnTo>
                  <a:pt x="403" y="801"/>
                </a:lnTo>
                <a:lnTo>
                  <a:pt x="342" y="854"/>
                </a:lnTo>
                <a:lnTo>
                  <a:pt x="342" y="854"/>
                </a:lnTo>
                <a:lnTo>
                  <a:pt x="328" y="865"/>
                </a:lnTo>
                <a:lnTo>
                  <a:pt x="314" y="878"/>
                </a:lnTo>
                <a:lnTo>
                  <a:pt x="314" y="878"/>
                </a:lnTo>
                <a:lnTo>
                  <a:pt x="301" y="887"/>
                </a:lnTo>
                <a:lnTo>
                  <a:pt x="295" y="893"/>
                </a:lnTo>
                <a:lnTo>
                  <a:pt x="290" y="898"/>
                </a:lnTo>
                <a:lnTo>
                  <a:pt x="290" y="898"/>
                </a:lnTo>
                <a:lnTo>
                  <a:pt x="295" y="892"/>
                </a:lnTo>
                <a:lnTo>
                  <a:pt x="301" y="887"/>
                </a:lnTo>
                <a:lnTo>
                  <a:pt x="314" y="877"/>
                </a:lnTo>
                <a:lnTo>
                  <a:pt x="314" y="877"/>
                </a:lnTo>
                <a:lnTo>
                  <a:pt x="328" y="863"/>
                </a:lnTo>
                <a:lnTo>
                  <a:pt x="342" y="850"/>
                </a:lnTo>
                <a:lnTo>
                  <a:pt x="342" y="850"/>
                </a:lnTo>
                <a:lnTo>
                  <a:pt x="372" y="823"/>
                </a:lnTo>
                <a:lnTo>
                  <a:pt x="403" y="797"/>
                </a:lnTo>
                <a:lnTo>
                  <a:pt x="403" y="797"/>
                </a:lnTo>
                <a:lnTo>
                  <a:pt x="435" y="770"/>
                </a:lnTo>
                <a:lnTo>
                  <a:pt x="467" y="744"/>
                </a:lnTo>
                <a:lnTo>
                  <a:pt x="467" y="744"/>
                </a:lnTo>
                <a:lnTo>
                  <a:pt x="481" y="733"/>
                </a:lnTo>
                <a:lnTo>
                  <a:pt x="494" y="721"/>
                </a:lnTo>
                <a:lnTo>
                  <a:pt x="518" y="696"/>
                </a:lnTo>
                <a:lnTo>
                  <a:pt x="518" y="696"/>
                </a:lnTo>
                <a:lnTo>
                  <a:pt x="518" y="704"/>
                </a:lnTo>
                <a:lnTo>
                  <a:pt x="518" y="704"/>
                </a:lnTo>
                <a:lnTo>
                  <a:pt x="517" y="705"/>
                </a:lnTo>
                <a:lnTo>
                  <a:pt x="517" y="705"/>
                </a:lnTo>
                <a:lnTo>
                  <a:pt x="504" y="717"/>
                </a:lnTo>
                <a:lnTo>
                  <a:pt x="491" y="728"/>
                </a:lnTo>
                <a:lnTo>
                  <a:pt x="462" y="748"/>
                </a:lnTo>
                <a:lnTo>
                  <a:pt x="462" y="748"/>
                </a:lnTo>
                <a:close/>
                <a:moveTo>
                  <a:pt x="513" y="715"/>
                </a:moveTo>
                <a:lnTo>
                  <a:pt x="513" y="715"/>
                </a:lnTo>
                <a:lnTo>
                  <a:pt x="508" y="721"/>
                </a:lnTo>
                <a:lnTo>
                  <a:pt x="503" y="727"/>
                </a:lnTo>
                <a:lnTo>
                  <a:pt x="491" y="738"/>
                </a:lnTo>
                <a:lnTo>
                  <a:pt x="463" y="758"/>
                </a:lnTo>
                <a:lnTo>
                  <a:pt x="463" y="758"/>
                </a:lnTo>
                <a:lnTo>
                  <a:pt x="430" y="784"/>
                </a:lnTo>
                <a:lnTo>
                  <a:pt x="397" y="811"/>
                </a:lnTo>
                <a:lnTo>
                  <a:pt x="397" y="811"/>
                </a:lnTo>
                <a:lnTo>
                  <a:pt x="372" y="831"/>
                </a:lnTo>
                <a:lnTo>
                  <a:pt x="372" y="831"/>
                </a:lnTo>
                <a:lnTo>
                  <a:pt x="405" y="802"/>
                </a:lnTo>
                <a:lnTo>
                  <a:pt x="405" y="802"/>
                </a:lnTo>
                <a:lnTo>
                  <a:pt x="436" y="773"/>
                </a:lnTo>
                <a:lnTo>
                  <a:pt x="451" y="760"/>
                </a:lnTo>
                <a:lnTo>
                  <a:pt x="467" y="747"/>
                </a:lnTo>
                <a:lnTo>
                  <a:pt x="467" y="747"/>
                </a:lnTo>
                <a:lnTo>
                  <a:pt x="483" y="737"/>
                </a:lnTo>
                <a:lnTo>
                  <a:pt x="497" y="727"/>
                </a:lnTo>
                <a:lnTo>
                  <a:pt x="497" y="727"/>
                </a:lnTo>
                <a:lnTo>
                  <a:pt x="508" y="717"/>
                </a:lnTo>
                <a:lnTo>
                  <a:pt x="508" y="717"/>
                </a:lnTo>
                <a:lnTo>
                  <a:pt x="513" y="711"/>
                </a:lnTo>
                <a:lnTo>
                  <a:pt x="515" y="710"/>
                </a:lnTo>
                <a:lnTo>
                  <a:pt x="513" y="715"/>
                </a:lnTo>
                <a:lnTo>
                  <a:pt x="513" y="715"/>
                </a:lnTo>
                <a:close/>
                <a:moveTo>
                  <a:pt x="518" y="693"/>
                </a:moveTo>
                <a:lnTo>
                  <a:pt x="518" y="693"/>
                </a:lnTo>
                <a:lnTo>
                  <a:pt x="488" y="719"/>
                </a:lnTo>
                <a:lnTo>
                  <a:pt x="456" y="742"/>
                </a:lnTo>
                <a:lnTo>
                  <a:pt x="395" y="788"/>
                </a:lnTo>
                <a:lnTo>
                  <a:pt x="395" y="788"/>
                </a:lnTo>
                <a:lnTo>
                  <a:pt x="365" y="812"/>
                </a:lnTo>
                <a:lnTo>
                  <a:pt x="337" y="837"/>
                </a:lnTo>
                <a:lnTo>
                  <a:pt x="337" y="837"/>
                </a:lnTo>
                <a:lnTo>
                  <a:pt x="310" y="860"/>
                </a:lnTo>
                <a:lnTo>
                  <a:pt x="310" y="860"/>
                </a:lnTo>
                <a:lnTo>
                  <a:pt x="303" y="866"/>
                </a:lnTo>
                <a:lnTo>
                  <a:pt x="297" y="872"/>
                </a:lnTo>
                <a:lnTo>
                  <a:pt x="297" y="872"/>
                </a:lnTo>
                <a:lnTo>
                  <a:pt x="290" y="879"/>
                </a:lnTo>
                <a:lnTo>
                  <a:pt x="289" y="880"/>
                </a:lnTo>
                <a:lnTo>
                  <a:pt x="293" y="875"/>
                </a:lnTo>
                <a:lnTo>
                  <a:pt x="293" y="875"/>
                </a:lnTo>
                <a:lnTo>
                  <a:pt x="321" y="846"/>
                </a:lnTo>
                <a:lnTo>
                  <a:pt x="350" y="819"/>
                </a:lnTo>
                <a:lnTo>
                  <a:pt x="380" y="792"/>
                </a:lnTo>
                <a:lnTo>
                  <a:pt x="412" y="766"/>
                </a:lnTo>
                <a:lnTo>
                  <a:pt x="412" y="766"/>
                </a:lnTo>
                <a:lnTo>
                  <a:pt x="468" y="723"/>
                </a:lnTo>
                <a:lnTo>
                  <a:pt x="495" y="698"/>
                </a:lnTo>
                <a:lnTo>
                  <a:pt x="508" y="686"/>
                </a:lnTo>
                <a:lnTo>
                  <a:pt x="520" y="673"/>
                </a:lnTo>
                <a:lnTo>
                  <a:pt x="520" y="673"/>
                </a:lnTo>
                <a:lnTo>
                  <a:pt x="519" y="692"/>
                </a:lnTo>
                <a:lnTo>
                  <a:pt x="519" y="692"/>
                </a:lnTo>
                <a:lnTo>
                  <a:pt x="518" y="693"/>
                </a:lnTo>
                <a:lnTo>
                  <a:pt x="518" y="693"/>
                </a:lnTo>
                <a:close/>
                <a:moveTo>
                  <a:pt x="305" y="867"/>
                </a:moveTo>
                <a:lnTo>
                  <a:pt x="305" y="867"/>
                </a:lnTo>
                <a:lnTo>
                  <a:pt x="320" y="854"/>
                </a:lnTo>
                <a:lnTo>
                  <a:pt x="334" y="842"/>
                </a:lnTo>
                <a:lnTo>
                  <a:pt x="334" y="842"/>
                </a:lnTo>
                <a:lnTo>
                  <a:pt x="367" y="814"/>
                </a:lnTo>
                <a:lnTo>
                  <a:pt x="383" y="801"/>
                </a:lnTo>
                <a:lnTo>
                  <a:pt x="400" y="786"/>
                </a:lnTo>
                <a:lnTo>
                  <a:pt x="400" y="786"/>
                </a:lnTo>
                <a:lnTo>
                  <a:pt x="433" y="763"/>
                </a:lnTo>
                <a:lnTo>
                  <a:pt x="465" y="739"/>
                </a:lnTo>
                <a:lnTo>
                  <a:pt x="465" y="739"/>
                </a:lnTo>
                <a:lnTo>
                  <a:pt x="496" y="716"/>
                </a:lnTo>
                <a:lnTo>
                  <a:pt x="496" y="716"/>
                </a:lnTo>
                <a:lnTo>
                  <a:pt x="477" y="733"/>
                </a:lnTo>
                <a:lnTo>
                  <a:pt x="456" y="749"/>
                </a:lnTo>
                <a:lnTo>
                  <a:pt x="456" y="749"/>
                </a:lnTo>
                <a:lnTo>
                  <a:pt x="425" y="775"/>
                </a:lnTo>
                <a:lnTo>
                  <a:pt x="394" y="802"/>
                </a:lnTo>
                <a:lnTo>
                  <a:pt x="394" y="802"/>
                </a:lnTo>
                <a:lnTo>
                  <a:pt x="362" y="829"/>
                </a:lnTo>
                <a:lnTo>
                  <a:pt x="333" y="856"/>
                </a:lnTo>
                <a:lnTo>
                  <a:pt x="333" y="856"/>
                </a:lnTo>
                <a:lnTo>
                  <a:pt x="322" y="866"/>
                </a:lnTo>
                <a:lnTo>
                  <a:pt x="310" y="875"/>
                </a:lnTo>
                <a:lnTo>
                  <a:pt x="298" y="886"/>
                </a:lnTo>
                <a:lnTo>
                  <a:pt x="293" y="891"/>
                </a:lnTo>
                <a:lnTo>
                  <a:pt x="288" y="897"/>
                </a:lnTo>
                <a:lnTo>
                  <a:pt x="288" y="897"/>
                </a:lnTo>
                <a:lnTo>
                  <a:pt x="287" y="883"/>
                </a:lnTo>
                <a:lnTo>
                  <a:pt x="287" y="883"/>
                </a:lnTo>
                <a:lnTo>
                  <a:pt x="292" y="880"/>
                </a:lnTo>
                <a:lnTo>
                  <a:pt x="296" y="875"/>
                </a:lnTo>
                <a:lnTo>
                  <a:pt x="305" y="867"/>
                </a:lnTo>
                <a:lnTo>
                  <a:pt x="305" y="867"/>
                </a:lnTo>
                <a:close/>
                <a:moveTo>
                  <a:pt x="289" y="901"/>
                </a:moveTo>
                <a:lnTo>
                  <a:pt x="289" y="901"/>
                </a:lnTo>
                <a:lnTo>
                  <a:pt x="289" y="902"/>
                </a:lnTo>
                <a:lnTo>
                  <a:pt x="289" y="902"/>
                </a:lnTo>
                <a:lnTo>
                  <a:pt x="289" y="902"/>
                </a:lnTo>
                <a:lnTo>
                  <a:pt x="289" y="902"/>
                </a:lnTo>
                <a:lnTo>
                  <a:pt x="289" y="901"/>
                </a:lnTo>
                <a:lnTo>
                  <a:pt x="289" y="901"/>
                </a:lnTo>
                <a:close/>
                <a:moveTo>
                  <a:pt x="299" y="893"/>
                </a:moveTo>
                <a:lnTo>
                  <a:pt x="299" y="893"/>
                </a:lnTo>
                <a:lnTo>
                  <a:pt x="335" y="863"/>
                </a:lnTo>
                <a:lnTo>
                  <a:pt x="335" y="863"/>
                </a:lnTo>
                <a:lnTo>
                  <a:pt x="360" y="843"/>
                </a:lnTo>
                <a:lnTo>
                  <a:pt x="360" y="843"/>
                </a:lnTo>
                <a:lnTo>
                  <a:pt x="393" y="817"/>
                </a:lnTo>
                <a:lnTo>
                  <a:pt x="425" y="791"/>
                </a:lnTo>
                <a:lnTo>
                  <a:pt x="425" y="791"/>
                </a:lnTo>
                <a:lnTo>
                  <a:pt x="489" y="741"/>
                </a:lnTo>
                <a:lnTo>
                  <a:pt x="489" y="741"/>
                </a:lnTo>
                <a:lnTo>
                  <a:pt x="497" y="734"/>
                </a:lnTo>
                <a:lnTo>
                  <a:pt x="505" y="727"/>
                </a:lnTo>
                <a:lnTo>
                  <a:pt x="512" y="720"/>
                </a:lnTo>
                <a:lnTo>
                  <a:pt x="515" y="715"/>
                </a:lnTo>
                <a:lnTo>
                  <a:pt x="517" y="710"/>
                </a:lnTo>
                <a:lnTo>
                  <a:pt x="517" y="710"/>
                </a:lnTo>
                <a:lnTo>
                  <a:pt x="516" y="725"/>
                </a:lnTo>
                <a:lnTo>
                  <a:pt x="516" y="725"/>
                </a:lnTo>
                <a:lnTo>
                  <a:pt x="486" y="748"/>
                </a:lnTo>
                <a:lnTo>
                  <a:pt x="455" y="772"/>
                </a:lnTo>
                <a:lnTo>
                  <a:pt x="425" y="798"/>
                </a:lnTo>
                <a:lnTo>
                  <a:pt x="396" y="824"/>
                </a:lnTo>
                <a:lnTo>
                  <a:pt x="396" y="824"/>
                </a:lnTo>
                <a:lnTo>
                  <a:pt x="363" y="852"/>
                </a:lnTo>
                <a:lnTo>
                  <a:pt x="347" y="865"/>
                </a:lnTo>
                <a:lnTo>
                  <a:pt x="329" y="878"/>
                </a:lnTo>
                <a:lnTo>
                  <a:pt x="329" y="878"/>
                </a:lnTo>
                <a:lnTo>
                  <a:pt x="318" y="886"/>
                </a:lnTo>
                <a:lnTo>
                  <a:pt x="307" y="894"/>
                </a:lnTo>
                <a:lnTo>
                  <a:pt x="307" y="894"/>
                </a:lnTo>
                <a:lnTo>
                  <a:pt x="299" y="901"/>
                </a:lnTo>
                <a:lnTo>
                  <a:pt x="294" y="904"/>
                </a:lnTo>
                <a:lnTo>
                  <a:pt x="289" y="906"/>
                </a:lnTo>
                <a:lnTo>
                  <a:pt x="289" y="906"/>
                </a:lnTo>
                <a:lnTo>
                  <a:pt x="293" y="901"/>
                </a:lnTo>
                <a:lnTo>
                  <a:pt x="299" y="893"/>
                </a:lnTo>
                <a:lnTo>
                  <a:pt x="299" y="893"/>
                </a:lnTo>
                <a:close/>
                <a:moveTo>
                  <a:pt x="509" y="735"/>
                </a:moveTo>
                <a:lnTo>
                  <a:pt x="509" y="735"/>
                </a:lnTo>
                <a:lnTo>
                  <a:pt x="502" y="742"/>
                </a:lnTo>
                <a:lnTo>
                  <a:pt x="495" y="748"/>
                </a:lnTo>
                <a:lnTo>
                  <a:pt x="495" y="748"/>
                </a:lnTo>
                <a:lnTo>
                  <a:pt x="483" y="759"/>
                </a:lnTo>
                <a:lnTo>
                  <a:pt x="469" y="770"/>
                </a:lnTo>
                <a:lnTo>
                  <a:pt x="469" y="770"/>
                </a:lnTo>
                <a:lnTo>
                  <a:pt x="410" y="818"/>
                </a:lnTo>
                <a:lnTo>
                  <a:pt x="410" y="818"/>
                </a:lnTo>
                <a:lnTo>
                  <a:pt x="381" y="839"/>
                </a:lnTo>
                <a:lnTo>
                  <a:pt x="381" y="839"/>
                </a:lnTo>
                <a:lnTo>
                  <a:pt x="385" y="836"/>
                </a:lnTo>
                <a:lnTo>
                  <a:pt x="385" y="836"/>
                </a:lnTo>
                <a:lnTo>
                  <a:pt x="446" y="782"/>
                </a:lnTo>
                <a:lnTo>
                  <a:pt x="478" y="757"/>
                </a:lnTo>
                <a:lnTo>
                  <a:pt x="510" y="732"/>
                </a:lnTo>
                <a:lnTo>
                  <a:pt x="510" y="732"/>
                </a:lnTo>
                <a:lnTo>
                  <a:pt x="514" y="729"/>
                </a:lnTo>
                <a:lnTo>
                  <a:pt x="514" y="730"/>
                </a:lnTo>
                <a:lnTo>
                  <a:pt x="509" y="735"/>
                </a:lnTo>
                <a:lnTo>
                  <a:pt x="509" y="735"/>
                </a:lnTo>
                <a:close/>
                <a:moveTo>
                  <a:pt x="303" y="900"/>
                </a:moveTo>
                <a:lnTo>
                  <a:pt x="303" y="900"/>
                </a:lnTo>
                <a:lnTo>
                  <a:pt x="317" y="890"/>
                </a:lnTo>
                <a:lnTo>
                  <a:pt x="330" y="880"/>
                </a:lnTo>
                <a:lnTo>
                  <a:pt x="330" y="880"/>
                </a:lnTo>
                <a:lnTo>
                  <a:pt x="331" y="879"/>
                </a:lnTo>
                <a:lnTo>
                  <a:pt x="331" y="879"/>
                </a:lnTo>
                <a:lnTo>
                  <a:pt x="313" y="895"/>
                </a:lnTo>
                <a:lnTo>
                  <a:pt x="295" y="911"/>
                </a:lnTo>
                <a:lnTo>
                  <a:pt x="295" y="911"/>
                </a:lnTo>
                <a:lnTo>
                  <a:pt x="290" y="908"/>
                </a:lnTo>
                <a:lnTo>
                  <a:pt x="290" y="908"/>
                </a:lnTo>
                <a:lnTo>
                  <a:pt x="290" y="908"/>
                </a:lnTo>
                <a:lnTo>
                  <a:pt x="290" y="908"/>
                </a:lnTo>
                <a:lnTo>
                  <a:pt x="297" y="905"/>
                </a:lnTo>
                <a:lnTo>
                  <a:pt x="303" y="900"/>
                </a:lnTo>
                <a:lnTo>
                  <a:pt x="303" y="900"/>
                </a:lnTo>
                <a:close/>
                <a:moveTo>
                  <a:pt x="299" y="910"/>
                </a:moveTo>
                <a:lnTo>
                  <a:pt x="299" y="910"/>
                </a:lnTo>
                <a:lnTo>
                  <a:pt x="314" y="897"/>
                </a:lnTo>
                <a:lnTo>
                  <a:pt x="328" y="885"/>
                </a:lnTo>
                <a:lnTo>
                  <a:pt x="356" y="861"/>
                </a:lnTo>
                <a:lnTo>
                  <a:pt x="416" y="816"/>
                </a:lnTo>
                <a:lnTo>
                  <a:pt x="416" y="816"/>
                </a:lnTo>
                <a:lnTo>
                  <a:pt x="475" y="768"/>
                </a:lnTo>
                <a:lnTo>
                  <a:pt x="475" y="768"/>
                </a:lnTo>
                <a:lnTo>
                  <a:pt x="497" y="750"/>
                </a:lnTo>
                <a:lnTo>
                  <a:pt x="507" y="740"/>
                </a:lnTo>
                <a:lnTo>
                  <a:pt x="516" y="729"/>
                </a:lnTo>
                <a:lnTo>
                  <a:pt x="516" y="729"/>
                </a:lnTo>
                <a:lnTo>
                  <a:pt x="515" y="743"/>
                </a:lnTo>
                <a:lnTo>
                  <a:pt x="515" y="743"/>
                </a:lnTo>
                <a:lnTo>
                  <a:pt x="504" y="752"/>
                </a:lnTo>
                <a:lnTo>
                  <a:pt x="492" y="760"/>
                </a:lnTo>
                <a:lnTo>
                  <a:pt x="480" y="768"/>
                </a:lnTo>
                <a:lnTo>
                  <a:pt x="468" y="777"/>
                </a:lnTo>
                <a:lnTo>
                  <a:pt x="468" y="777"/>
                </a:lnTo>
                <a:lnTo>
                  <a:pt x="440" y="802"/>
                </a:lnTo>
                <a:lnTo>
                  <a:pt x="426" y="815"/>
                </a:lnTo>
                <a:lnTo>
                  <a:pt x="412" y="826"/>
                </a:lnTo>
                <a:lnTo>
                  <a:pt x="412" y="826"/>
                </a:lnTo>
                <a:lnTo>
                  <a:pt x="349" y="875"/>
                </a:lnTo>
                <a:lnTo>
                  <a:pt x="349" y="875"/>
                </a:lnTo>
                <a:lnTo>
                  <a:pt x="317" y="900"/>
                </a:lnTo>
                <a:lnTo>
                  <a:pt x="317" y="900"/>
                </a:lnTo>
                <a:lnTo>
                  <a:pt x="304" y="909"/>
                </a:lnTo>
                <a:lnTo>
                  <a:pt x="304" y="909"/>
                </a:lnTo>
                <a:lnTo>
                  <a:pt x="298" y="913"/>
                </a:lnTo>
                <a:lnTo>
                  <a:pt x="298" y="913"/>
                </a:lnTo>
                <a:lnTo>
                  <a:pt x="297" y="912"/>
                </a:lnTo>
                <a:lnTo>
                  <a:pt x="297" y="912"/>
                </a:lnTo>
                <a:lnTo>
                  <a:pt x="299" y="910"/>
                </a:lnTo>
                <a:lnTo>
                  <a:pt x="299" y="910"/>
                </a:lnTo>
                <a:close/>
                <a:moveTo>
                  <a:pt x="346" y="881"/>
                </a:moveTo>
                <a:lnTo>
                  <a:pt x="346" y="881"/>
                </a:lnTo>
                <a:lnTo>
                  <a:pt x="409" y="831"/>
                </a:lnTo>
                <a:lnTo>
                  <a:pt x="409" y="831"/>
                </a:lnTo>
                <a:lnTo>
                  <a:pt x="438" y="808"/>
                </a:lnTo>
                <a:lnTo>
                  <a:pt x="466" y="782"/>
                </a:lnTo>
                <a:lnTo>
                  <a:pt x="466" y="782"/>
                </a:lnTo>
                <a:lnTo>
                  <a:pt x="478" y="772"/>
                </a:lnTo>
                <a:lnTo>
                  <a:pt x="491" y="764"/>
                </a:lnTo>
                <a:lnTo>
                  <a:pt x="503" y="755"/>
                </a:lnTo>
                <a:lnTo>
                  <a:pt x="515" y="746"/>
                </a:lnTo>
                <a:lnTo>
                  <a:pt x="515" y="746"/>
                </a:lnTo>
                <a:lnTo>
                  <a:pt x="514" y="763"/>
                </a:lnTo>
                <a:lnTo>
                  <a:pt x="514" y="763"/>
                </a:lnTo>
                <a:lnTo>
                  <a:pt x="509" y="766"/>
                </a:lnTo>
                <a:lnTo>
                  <a:pt x="504" y="769"/>
                </a:lnTo>
                <a:lnTo>
                  <a:pt x="495" y="777"/>
                </a:lnTo>
                <a:lnTo>
                  <a:pt x="495" y="777"/>
                </a:lnTo>
                <a:lnTo>
                  <a:pt x="480" y="788"/>
                </a:lnTo>
                <a:lnTo>
                  <a:pt x="464" y="799"/>
                </a:lnTo>
                <a:lnTo>
                  <a:pt x="464" y="799"/>
                </a:lnTo>
                <a:lnTo>
                  <a:pt x="407" y="840"/>
                </a:lnTo>
                <a:lnTo>
                  <a:pt x="407" y="840"/>
                </a:lnTo>
                <a:lnTo>
                  <a:pt x="356" y="874"/>
                </a:lnTo>
                <a:lnTo>
                  <a:pt x="331" y="894"/>
                </a:lnTo>
                <a:lnTo>
                  <a:pt x="319" y="904"/>
                </a:lnTo>
                <a:lnTo>
                  <a:pt x="307" y="915"/>
                </a:lnTo>
                <a:lnTo>
                  <a:pt x="307" y="915"/>
                </a:lnTo>
                <a:lnTo>
                  <a:pt x="304" y="916"/>
                </a:lnTo>
                <a:lnTo>
                  <a:pt x="304" y="916"/>
                </a:lnTo>
                <a:lnTo>
                  <a:pt x="299" y="914"/>
                </a:lnTo>
                <a:lnTo>
                  <a:pt x="299" y="914"/>
                </a:lnTo>
                <a:lnTo>
                  <a:pt x="312" y="906"/>
                </a:lnTo>
                <a:lnTo>
                  <a:pt x="324" y="898"/>
                </a:lnTo>
                <a:lnTo>
                  <a:pt x="346" y="881"/>
                </a:lnTo>
                <a:lnTo>
                  <a:pt x="346" y="881"/>
                </a:lnTo>
                <a:close/>
                <a:moveTo>
                  <a:pt x="512" y="766"/>
                </a:moveTo>
                <a:lnTo>
                  <a:pt x="512" y="766"/>
                </a:lnTo>
                <a:lnTo>
                  <a:pt x="512" y="769"/>
                </a:lnTo>
                <a:lnTo>
                  <a:pt x="512" y="769"/>
                </a:lnTo>
                <a:lnTo>
                  <a:pt x="507" y="774"/>
                </a:lnTo>
                <a:lnTo>
                  <a:pt x="502" y="779"/>
                </a:lnTo>
                <a:lnTo>
                  <a:pt x="502" y="779"/>
                </a:lnTo>
                <a:lnTo>
                  <a:pt x="466" y="806"/>
                </a:lnTo>
                <a:lnTo>
                  <a:pt x="466" y="806"/>
                </a:lnTo>
                <a:lnTo>
                  <a:pt x="445" y="821"/>
                </a:lnTo>
                <a:lnTo>
                  <a:pt x="425" y="836"/>
                </a:lnTo>
                <a:lnTo>
                  <a:pt x="381" y="865"/>
                </a:lnTo>
                <a:lnTo>
                  <a:pt x="381" y="865"/>
                </a:lnTo>
                <a:lnTo>
                  <a:pt x="365" y="877"/>
                </a:lnTo>
                <a:lnTo>
                  <a:pt x="349" y="890"/>
                </a:lnTo>
                <a:lnTo>
                  <a:pt x="332" y="901"/>
                </a:lnTo>
                <a:lnTo>
                  <a:pt x="323" y="907"/>
                </a:lnTo>
                <a:lnTo>
                  <a:pt x="315" y="912"/>
                </a:lnTo>
                <a:lnTo>
                  <a:pt x="315" y="912"/>
                </a:lnTo>
                <a:lnTo>
                  <a:pt x="316" y="910"/>
                </a:lnTo>
                <a:lnTo>
                  <a:pt x="316" y="910"/>
                </a:lnTo>
                <a:lnTo>
                  <a:pt x="325" y="903"/>
                </a:lnTo>
                <a:lnTo>
                  <a:pt x="334" y="896"/>
                </a:lnTo>
                <a:lnTo>
                  <a:pt x="334" y="896"/>
                </a:lnTo>
                <a:lnTo>
                  <a:pt x="375" y="865"/>
                </a:lnTo>
                <a:lnTo>
                  <a:pt x="417" y="835"/>
                </a:lnTo>
                <a:lnTo>
                  <a:pt x="417" y="835"/>
                </a:lnTo>
                <a:lnTo>
                  <a:pt x="492" y="782"/>
                </a:lnTo>
                <a:lnTo>
                  <a:pt x="492" y="782"/>
                </a:lnTo>
                <a:lnTo>
                  <a:pt x="502" y="774"/>
                </a:lnTo>
                <a:lnTo>
                  <a:pt x="502" y="774"/>
                </a:lnTo>
                <a:lnTo>
                  <a:pt x="512" y="766"/>
                </a:lnTo>
                <a:lnTo>
                  <a:pt x="512" y="766"/>
                </a:lnTo>
                <a:close/>
                <a:moveTo>
                  <a:pt x="308" y="916"/>
                </a:moveTo>
                <a:lnTo>
                  <a:pt x="308" y="916"/>
                </a:lnTo>
                <a:lnTo>
                  <a:pt x="322" y="910"/>
                </a:lnTo>
                <a:lnTo>
                  <a:pt x="333" y="902"/>
                </a:lnTo>
                <a:lnTo>
                  <a:pt x="355" y="886"/>
                </a:lnTo>
                <a:lnTo>
                  <a:pt x="355" y="886"/>
                </a:lnTo>
                <a:lnTo>
                  <a:pt x="388" y="863"/>
                </a:lnTo>
                <a:lnTo>
                  <a:pt x="421" y="841"/>
                </a:lnTo>
                <a:lnTo>
                  <a:pt x="421" y="841"/>
                </a:lnTo>
                <a:lnTo>
                  <a:pt x="451" y="820"/>
                </a:lnTo>
                <a:lnTo>
                  <a:pt x="481" y="798"/>
                </a:lnTo>
                <a:lnTo>
                  <a:pt x="481" y="798"/>
                </a:lnTo>
                <a:lnTo>
                  <a:pt x="498" y="785"/>
                </a:lnTo>
                <a:lnTo>
                  <a:pt x="507" y="778"/>
                </a:lnTo>
                <a:lnTo>
                  <a:pt x="511" y="774"/>
                </a:lnTo>
                <a:lnTo>
                  <a:pt x="514" y="770"/>
                </a:lnTo>
                <a:lnTo>
                  <a:pt x="514" y="770"/>
                </a:lnTo>
                <a:lnTo>
                  <a:pt x="513" y="785"/>
                </a:lnTo>
                <a:lnTo>
                  <a:pt x="513" y="785"/>
                </a:lnTo>
                <a:lnTo>
                  <a:pt x="495" y="799"/>
                </a:lnTo>
                <a:lnTo>
                  <a:pt x="477" y="813"/>
                </a:lnTo>
                <a:lnTo>
                  <a:pt x="459" y="826"/>
                </a:lnTo>
                <a:lnTo>
                  <a:pt x="441" y="839"/>
                </a:lnTo>
                <a:lnTo>
                  <a:pt x="441" y="839"/>
                </a:lnTo>
                <a:lnTo>
                  <a:pt x="420" y="852"/>
                </a:lnTo>
                <a:lnTo>
                  <a:pt x="400" y="864"/>
                </a:lnTo>
                <a:lnTo>
                  <a:pt x="357" y="889"/>
                </a:lnTo>
                <a:lnTo>
                  <a:pt x="357" y="889"/>
                </a:lnTo>
                <a:lnTo>
                  <a:pt x="337" y="902"/>
                </a:lnTo>
                <a:lnTo>
                  <a:pt x="317" y="913"/>
                </a:lnTo>
                <a:lnTo>
                  <a:pt x="317" y="913"/>
                </a:lnTo>
                <a:lnTo>
                  <a:pt x="313" y="916"/>
                </a:lnTo>
                <a:lnTo>
                  <a:pt x="308" y="917"/>
                </a:lnTo>
                <a:lnTo>
                  <a:pt x="308" y="917"/>
                </a:lnTo>
                <a:lnTo>
                  <a:pt x="308" y="916"/>
                </a:lnTo>
                <a:lnTo>
                  <a:pt x="308" y="916"/>
                </a:lnTo>
                <a:close/>
                <a:moveTo>
                  <a:pt x="493" y="875"/>
                </a:moveTo>
                <a:lnTo>
                  <a:pt x="493" y="875"/>
                </a:lnTo>
                <a:lnTo>
                  <a:pt x="503" y="868"/>
                </a:lnTo>
                <a:lnTo>
                  <a:pt x="503" y="868"/>
                </a:lnTo>
                <a:lnTo>
                  <a:pt x="497" y="872"/>
                </a:lnTo>
                <a:lnTo>
                  <a:pt x="497" y="872"/>
                </a:lnTo>
                <a:lnTo>
                  <a:pt x="493" y="875"/>
                </a:lnTo>
                <a:lnTo>
                  <a:pt x="493" y="875"/>
                </a:lnTo>
                <a:close/>
                <a:moveTo>
                  <a:pt x="446" y="901"/>
                </a:moveTo>
                <a:lnTo>
                  <a:pt x="446" y="901"/>
                </a:lnTo>
                <a:lnTo>
                  <a:pt x="415" y="919"/>
                </a:lnTo>
                <a:lnTo>
                  <a:pt x="415" y="919"/>
                </a:lnTo>
                <a:lnTo>
                  <a:pt x="411" y="922"/>
                </a:lnTo>
                <a:lnTo>
                  <a:pt x="411" y="922"/>
                </a:lnTo>
                <a:lnTo>
                  <a:pt x="434" y="904"/>
                </a:lnTo>
                <a:lnTo>
                  <a:pt x="446" y="896"/>
                </a:lnTo>
                <a:lnTo>
                  <a:pt x="458" y="888"/>
                </a:lnTo>
                <a:lnTo>
                  <a:pt x="458" y="888"/>
                </a:lnTo>
                <a:lnTo>
                  <a:pt x="485" y="871"/>
                </a:lnTo>
                <a:lnTo>
                  <a:pt x="497" y="862"/>
                </a:lnTo>
                <a:lnTo>
                  <a:pt x="509" y="852"/>
                </a:lnTo>
                <a:lnTo>
                  <a:pt x="509" y="852"/>
                </a:lnTo>
                <a:lnTo>
                  <a:pt x="507" y="862"/>
                </a:lnTo>
                <a:lnTo>
                  <a:pt x="507" y="862"/>
                </a:lnTo>
                <a:lnTo>
                  <a:pt x="477" y="883"/>
                </a:lnTo>
                <a:lnTo>
                  <a:pt x="446" y="901"/>
                </a:lnTo>
                <a:lnTo>
                  <a:pt x="446" y="901"/>
                </a:lnTo>
                <a:close/>
                <a:moveTo>
                  <a:pt x="413" y="870"/>
                </a:moveTo>
                <a:lnTo>
                  <a:pt x="413" y="870"/>
                </a:lnTo>
                <a:lnTo>
                  <a:pt x="362" y="900"/>
                </a:lnTo>
                <a:lnTo>
                  <a:pt x="362" y="900"/>
                </a:lnTo>
                <a:lnTo>
                  <a:pt x="393" y="879"/>
                </a:lnTo>
                <a:lnTo>
                  <a:pt x="393" y="879"/>
                </a:lnTo>
                <a:lnTo>
                  <a:pt x="442" y="845"/>
                </a:lnTo>
                <a:lnTo>
                  <a:pt x="442" y="845"/>
                </a:lnTo>
                <a:lnTo>
                  <a:pt x="460" y="834"/>
                </a:lnTo>
                <a:lnTo>
                  <a:pt x="480" y="821"/>
                </a:lnTo>
                <a:lnTo>
                  <a:pt x="490" y="814"/>
                </a:lnTo>
                <a:lnTo>
                  <a:pt x="498" y="807"/>
                </a:lnTo>
                <a:lnTo>
                  <a:pt x="506" y="799"/>
                </a:lnTo>
                <a:lnTo>
                  <a:pt x="513" y="790"/>
                </a:lnTo>
                <a:lnTo>
                  <a:pt x="513" y="790"/>
                </a:lnTo>
                <a:lnTo>
                  <a:pt x="512" y="805"/>
                </a:lnTo>
                <a:lnTo>
                  <a:pt x="512" y="805"/>
                </a:lnTo>
                <a:lnTo>
                  <a:pt x="501" y="815"/>
                </a:lnTo>
                <a:lnTo>
                  <a:pt x="490" y="824"/>
                </a:lnTo>
                <a:lnTo>
                  <a:pt x="478" y="833"/>
                </a:lnTo>
                <a:lnTo>
                  <a:pt x="464" y="841"/>
                </a:lnTo>
                <a:lnTo>
                  <a:pt x="438" y="856"/>
                </a:lnTo>
                <a:lnTo>
                  <a:pt x="413" y="870"/>
                </a:lnTo>
                <a:lnTo>
                  <a:pt x="413" y="870"/>
                </a:lnTo>
                <a:close/>
                <a:moveTo>
                  <a:pt x="512" y="809"/>
                </a:moveTo>
                <a:lnTo>
                  <a:pt x="512" y="809"/>
                </a:lnTo>
                <a:lnTo>
                  <a:pt x="511" y="821"/>
                </a:lnTo>
                <a:lnTo>
                  <a:pt x="511" y="821"/>
                </a:lnTo>
                <a:lnTo>
                  <a:pt x="489" y="837"/>
                </a:lnTo>
                <a:lnTo>
                  <a:pt x="464" y="853"/>
                </a:lnTo>
                <a:lnTo>
                  <a:pt x="440" y="867"/>
                </a:lnTo>
                <a:lnTo>
                  <a:pt x="416" y="882"/>
                </a:lnTo>
                <a:lnTo>
                  <a:pt x="416" y="882"/>
                </a:lnTo>
                <a:lnTo>
                  <a:pt x="386" y="899"/>
                </a:lnTo>
                <a:lnTo>
                  <a:pt x="386" y="899"/>
                </a:lnTo>
                <a:lnTo>
                  <a:pt x="412" y="882"/>
                </a:lnTo>
                <a:lnTo>
                  <a:pt x="438" y="864"/>
                </a:lnTo>
                <a:lnTo>
                  <a:pt x="438" y="864"/>
                </a:lnTo>
                <a:lnTo>
                  <a:pt x="459" y="851"/>
                </a:lnTo>
                <a:lnTo>
                  <a:pt x="480" y="836"/>
                </a:lnTo>
                <a:lnTo>
                  <a:pt x="480" y="836"/>
                </a:lnTo>
                <a:lnTo>
                  <a:pt x="496" y="824"/>
                </a:lnTo>
                <a:lnTo>
                  <a:pt x="505" y="817"/>
                </a:lnTo>
                <a:lnTo>
                  <a:pt x="512" y="809"/>
                </a:lnTo>
                <a:lnTo>
                  <a:pt x="512" y="809"/>
                </a:lnTo>
                <a:close/>
                <a:moveTo>
                  <a:pt x="344" y="900"/>
                </a:moveTo>
                <a:lnTo>
                  <a:pt x="344" y="900"/>
                </a:lnTo>
                <a:lnTo>
                  <a:pt x="401" y="866"/>
                </a:lnTo>
                <a:lnTo>
                  <a:pt x="401" y="866"/>
                </a:lnTo>
                <a:lnTo>
                  <a:pt x="428" y="850"/>
                </a:lnTo>
                <a:lnTo>
                  <a:pt x="442" y="841"/>
                </a:lnTo>
                <a:lnTo>
                  <a:pt x="455" y="832"/>
                </a:lnTo>
                <a:lnTo>
                  <a:pt x="455" y="832"/>
                </a:lnTo>
                <a:lnTo>
                  <a:pt x="481" y="813"/>
                </a:lnTo>
                <a:lnTo>
                  <a:pt x="506" y="793"/>
                </a:lnTo>
                <a:lnTo>
                  <a:pt x="506" y="793"/>
                </a:lnTo>
                <a:lnTo>
                  <a:pt x="511" y="789"/>
                </a:lnTo>
                <a:lnTo>
                  <a:pt x="506" y="796"/>
                </a:lnTo>
                <a:lnTo>
                  <a:pt x="506" y="796"/>
                </a:lnTo>
                <a:lnTo>
                  <a:pt x="502" y="800"/>
                </a:lnTo>
                <a:lnTo>
                  <a:pt x="497" y="805"/>
                </a:lnTo>
                <a:lnTo>
                  <a:pt x="497" y="805"/>
                </a:lnTo>
                <a:lnTo>
                  <a:pt x="485" y="814"/>
                </a:lnTo>
                <a:lnTo>
                  <a:pt x="472" y="823"/>
                </a:lnTo>
                <a:lnTo>
                  <a:pt x="472" y="823"/>
                </a:lnTo>
                <a:lnTo>
                  <a:pt x="419" y="858"/>
                </a:lnTo>
                <a:lnTo>
                  <a:pt x="419" y="858"/>
                </a:lnTo>
                <a:lnTo>
                  <a:pt x="364" y="896"/>
                </a:lnTo>
                <a:lnTo>
                  <a:pt x="364" y="896"/>
                </a:lnTo>
                <a:lnTo>
                  <a:pt x="354" y="902"/>
                </a:lnTo>
                <a:lnTo>
                  <a:pt x="343" y="909"/>
                </a:lnTo>
                <a:lnTo>
                  <a:pt x="332" y="916"/>
                </a:lnTo>
                <a:lnTo>
                  <a:pt x="323" y="923"/>
                </a:lnTo>
                <a:lnTo>
                  <a:pt x="323" y="923"/>
                </a:lnTo>
                <a:lnTo>
                  <a:pt x="322" y="924"/>
                </a:lnTo>
                <a:lnTo>
                  <a:pt x="322" y="924"/>
                </a:lnTo>
                <a:lnTo>
                  <a:pt x="312" y="919"/>
                </a:lnTo>
                <a:lnTo>
                  <a:pt x="312" y="919"/>
                </a:lnTo>
                <a:lnTo>
                  <a:pt x="320" y="915"/>
                </a:lnTo>
                <a:lnTo>
                  <a:pt x="329" y="910"/>
                </a:lnTo>
                <a:lnTo>
                  <a:pt x="344" y="900"/>
                </a:lnTo>
                <a:lnTo>
                  <a:pt x="344" y="900"/>
                </a:lnTo>
                <a:close/>
                <a:moveTo>
                  <a:pt x="424" y="866"/>
                </a:moveTo>
                <a:lnTo>
                  <a:pt x="424" y="866"/>
                </a:lnTo>
                <a:lnTo>
                  <a:pt x="449" y="852"/>
                </a:lnTo>
                <a:lnTo>
                  <a:pt x="475" y="837"/>
                </a:lnTo>
                <a:lnTo>
                  <a:pt x="475" y="837"/>
                </a:lnTo>
                <a:lnTo>
                  <a:pt x="451" y="853"/>
                </a:lnTo>
                <a:lnTo>
                  <a:pt x="428" y="868"/>
                </a:lnTo>
                <a:lnTo>
                  <a:pt x="428" y="868"/>
                </a:lnTo>
                <a:lnTo>
                  <a:pt x="405" y="884"/>
                </a:lnTo>
                <a:lnTo>
                  <a:pt x="382" y="899"/>
                </a:lnTo>
                <a:lnTo>
                  <a:pt x="360" y="915"/>
                </a:lnTo>
                <a:lnTo>
                  <a:pt x="338" y="930"/>
                </a:lnTo>
                <a:lnTo>
                  <a:pt x="338" y="930"/>
                </a:lnTo>
                <a:lnTo>
                  <a:pt x="325" y="925"/>
                </a:lnTo>
                <a:lnTo>
                  <a:pt x="325" y="925"/>
                </a:lnTo>
                <a:lnTo>
                  <a:pt x="424" y="866"/>
                </a:lnTo>
                <a:lnTo>
                  <a:pt x="424" y="866"/>
                </a:lnTo>
                <a:close/>
                <a:moveTo>
                  <a:pt x="450" y="864"/>
                </a:moveTo>
                <a:lnTo>
                  <a:pt x="450" y="864"/>
                </a:lnTo>
                <a:lnTo>
                  <a:pt x="470" y="851"/>
                </a:lnTo>
                <a:lnTo>
                  <a:pt x="491" y="838"/>
                </a:lnTo>
                <a:lnTo>
                  <a:pt x="491" y="838"/>
                </a:lnTo>
                <a:lnTo>
                  <a:pt x="478" y="847"/>
                </a:lnTo>
                <a:lnTo>
                  <a:pt x="464" y="856"/>
                </a:lnTo>
                <a:lnTo>
                  <a:pt x="464" y="856"/>
                </a:lnTo>
                <a:lnTo>
                  <a:pt x="438" y="873"/>
                </a:lnTo>
                <a:lnTo>
                  <a:pt x="412" y="891"/>
                </a:lnTo>
                <a:lnTo>
                  <a:pt x="386" y="910"/>
                </a:lnTo>
                <a:lnTo>
                  <a:pt x="362" y="930"/>
                </a:lnTo>
                <a:lnTo>
                  <a:pt x="362" y="930"/>
                </a:lnTo>
                <a:lnTo>
                  <a:pt x="360" y="931"/>
                </a:lnTo>
                <a:lnTo>
                  <a:pt x="360" y="931"/>
                </a:lnTo>
                <a:lnTo>
                  <a:pt x="355" y="935"/>
                </a:lnTo>
                <a:lnTo>
                  <a:pt x="355" y="935"/>
                </a:lnTo>
                <a:lnTo>
                  <a:pt x="341" y="930"/>
                </a:lnTo>
                <a:lnTo>
                  <a:pt x="341" y="930"/>
                </a:lnTo>
                <a:lnTo>
                  <a:pt x="396" y="898"/>
                </a:lnTo>
                <a:lnTo>
                  <a:pt x="450" y="864"/>
                </a:lnTo>
                <a:lnTo>
                  <a:pt x="450" y="864"/>
                </a:lnTo>
                <a:close/>
                <a:moveTo>
                  <a:pt x="511" y="824"/>
                </a:moveTo>
                <a:lnTo>
                  <a:pt x="511" y="824"/>
                </a:lnTo>
                <a:lnTo>
                  <a:pt x="511" y="829"/>
                </a:lnTo>
                <a:lnTo>
                  <a:pt x="511" y="829"/>
                </a:lnTo>
                <a:lnTo>
                  <a:pt x="510" y="833"/>
                </a:lnTo>
                <a:lnTo>
                  <a:pt x="510" y="833"/>
                </a:lnTo>
                <a:lnTo>
                  <a:pt x="502" y="840"/>
                </a:lnTo>
                <a:lnTo>
                  <a:pt x="493" y="847"/>
                </a:lnTo>
                <a:lnTo>
                  <a:pt x="474" y="860"/>
                </a:lnTo>
                <a:lnTo>
                  <a:pt x="435" y="884"/>
                </a:lnTo>
                <a:lnTo>
                  <a:pt x="435" y="884"/>
                </a:lnTo>
                <a:lnTo>
                  <a:pt x="383" y="916"/>
                </a:lnTo>
                <a:lnTo>
                  <a:pt x="383" y="916"/>
                </a:lnTo>
                <a:lnTo>
                  <a:pt x="392" y="910"/>
                </a:lnTo>
                <a:lnTo>
                  <a:pt x="392" y="910"/>
                </a:lnTo>
                <a:lnTo>
                  <a:pt x="413" y="895"/>
                </a:lnTo>
                <a:lnTo>
                  <a:pt x="435" y="879"/>
                </a:lnTo>
                <a:lnTo>
                  <a:pt x="435" y="879"/>
                </a:lnTo>
                <a:lnTo>
                  <a:pt x="454" y="865"/>
                </a:lnTo>
                <a:lnTo>
                  <a:pt x="475" y="853"/>
                </a:lnTo>
                <a:lnTo>
                  <a:pt x="493" y="839"/>
                </a:lnTo>
                <a:lnTo>
                  <a:pt x="502" y="832"/>
                </a:lnTo>
                <a:lnTo>
                  <a:pt x="511" y="824"/>
                </a:lnTo>
                <a:lnTo>
                  <a:pt x="511" y="824"/>
                </a:lnTo>
                <a:close/>
                <a:moveTo>
                  <a:pt x="365" y="930"/>
                </a:moveTo>
                <a:lnTo>
                  <a:pt x="365" y="930"/>
                </a:lnTo>
                <a:lnTo>
                  <a:pt x="370" y="927"/>
                </a:lnTo>
                <a:lnTo>
                  <a:pt x="370" y="927"/>
                </a:lnTo>
                <a:lnTo>
                  <a:pt x="383" y="918"/>
                </a:lnTo>
                <a:lnTo>
                  <a:pt x="383" y="918"/>
                </a:lnTo>
                <a:lnTo>
                  <a:pt x="412" y="900"/>
                </a:lnTo>
                <a:lnTo>
                  <a:pt x="412" y="900"/>
                </a:lnTo>
                <a:lnTo>
                  <a:pt x="472" y="863"/>
                </a:lnTo>
                <a:lnTo>
                  <a:pt x="472" y="863"/>
                </a:lnTo>
                <a:lnTo>
                  <a:pt x="493" y="850"/>
                </a:lnTo>
                <a:lnTo>
                  <a:pt x="493" y="850"/>
                </a:lnTo>
                <a:lnTo>
                  <a:pt x="474" y="863"/>
                </a:lnTo>
                <a:lnTo>
                  <a:pt x="454" y="874"/>
                </a:lnTo>
                <a:lnTo>
                  <a:pt x="454" y="874"/>
                </a:lnTo>
                <a:lnTo>
                  <a:pt x="430" y="892"/>
                </a:lnTo>
                <a:lnTo>
                  <a:pt x="407" y="910"/>
                </a:lnTo>
                <a:lnTo>
                  <a:pt x="407" y="910"/>
                </a:lnTo>
                <a:lnTo>
                  <a:pt x="386" y="926"/>
                </a:lnTo>
                <a:lnTo>
                  <a:pt x="386" y="926"/>
                </a:lnTo>
                <a:lnTo>
                  <a:pt x="383" y="929"/>
                </a:lnTo>
                <a:lnTo>
                  <a:pt x="383" y="929"/>
                </a:lnTo>
                <a:lnTo>
                  <a:pt x="381" y="931"/>
                </a:lnTo>
                <a:lnTo>
                  <a:pt x="379" y="933"/>
                </a:lnTo>
                <a:lnTo>
                  <a:pt x="379" y="933"/>
                </a:lnTo>
                <a:lnTo>
                  <a:pt x="372" y="938"/>
                </a:lnTo>
                <a:lnTo>
                  <a:pt x="372" y="938"/>
                </a:lnTo>
                <a:lnTo>
                  <a:pt x="372" y="939"/>
                </a:lnTo>
                <a:lnTo>
                  <a:pt x="372" y="939"/>
                </a:lnTo>
                <a:lnTo>
                  <a:pt x="358" y="935"/>
                </a:lnTo>
                <a:lnTo>
                  <a:pt x="358" y="935"/>
                </a:lnTo>
                <a:lnTo>
                  <a:pt x="365" y="930"/>
                </a:lnTo>
                <a:lnTo>
                  <a:pt x="365" y="930"/>
                </a:lnTo>
                <a:close/>
                <a:moveTo>
                  <a:pt x="510" y="837"/>
                </a:moveTo>
                <a:lnTo>
                  <a:pt x="510" y="837"/>
                </a:lnTo>
                <a:lnTo>
                  <a:pt x="509" y="849"/>
                </a:lnTo>
                <a:lnTo>
                  <a:pt x="509" y="849"/>
                </a:lnTo>
                <a:lnTo>
                  <a:pt x="493" y="860"/>
                </a:lnTo>
                <a:lnTo>
                  <a:pt x="477" y="869"/>
                </a:lnTo>
                <a:lnTo>
                  <a:pt x="443" y="889"/>
                </a:lnTo>
                <a:lnTo>
                  <a:pt x="443" y="889"/>
                </a:lnTo>
                <a:lnTo>
                  <a:pt x="420" y="905"/>
                </a:lnTo>
                <a:lnTo>
                  <a:pt x="397" y="921"/>
                </a:lnTo>
                <a:lnTo>
                  <a:pt x="397" y="921"/>
                </a:lnTo>
                <a:lnTo>
                  <a:pt x="404" y="915"/>
                </a:lnTo>
                <a:lnTo>
                  <a:pt x="404" y="915"/>
                </a:lnTo>
                <a:lnTo>
                  <a:pt x="425" y="898"/>
                </a:lnTo>
                <a:lnTo>
                  <a:pt x="447" y="883"/>
                </a:lnTo>
                <a:lnTo>
                  <a:pt x="447" y="883"/>
                </a:lnTo>
                <a:lnTo>
                  <a:pt x="480" y="861"/>
                </a:lnTo>
                <a:lnTo>
                  <a:pt x="496" y="850"/>
                </a:lnTo>
                <a:lnTo>
                  <a:pt x="503" y="844"/>
                </a:lnTo>
                <a:lnTo>
                  <a:pt x="510" y="837"/>
                </a:lnTo>
                <a:lnTo>
                  <a:pt x="510" y="837"/>
                </a:lnTo>
                <a:close/>
                <a:moveTo>
                  <a:pt x="378" y="937"/>
                </a:moveTo>
                <a:lnTo>
                  <a:pt x="378" y="937"/>
                </a:lnTo>
                <a:lnTo>
                  <a:pt x="378" y="937"/>
                </a:lnTo>
                <a:lnTo>
                  <a:pt x="378" y="937"/>
                </a:lnTo>
                <a:lnTo>
                  <a:pt x="396" y="924"/>
                </a:lnTo>
                <a:lnTo>
                  <a:pt x="396" y="924"/>
                </a:lnTo>
                <a:lnTo>
                  <a:pt x="422" y="906"/>
                </a:lnTo>
                <a:lnTo>
                  <a:pt x="449" y="888"/>
                </a:lnTo>
                <a:lnTo>
                  <a:pt x="449" y="888"/>
                </a:lnTo>
                <a:lnTo>
                  <a:pt x="473" y="874"/>
                </a:lnTo>
                <a:lnTo>
                  <a:pt x="495" y="861"/>
                </a:lnTo>
                <a:lnTo>
                  <a:pt x="495" y="861"/>
                </a:lnTo>
                <a:lnTo>
                  <a:pt x="489" y="865"/>
                </a:lnTo>
                <a:lnTo>
                  <a:pt x="489" y="865"/>
                </a:lnTo>
                <a:lnTo>
                  <a:pt x="478" y="873"/>
                </a:lnTo>
                <a:lnTo>
                  <a:pt x="465" y="881"/>
                </a:lnTo>
                <a:lnTo>
                  <a:pt x="465" y="881"/>
                </a:lnTo>
                <a:lnTo>
                  <a:pt x="440" y="896"/>
                </a:lnTo>
                <a:lnTo>
                  <a:pt x="429" y="904"/>
                </a:lnTo>
                <a:lnTo>
                  <a:pt x="417" y="913"/>
                </a:lnTo>
                <a:lnTo>
                  <a:pt x="417" y="913"/>
                </a:lnTo>
                <a:lnTo>
                  <a:pt x="401" y="927"/>
                </a:lnTo>
                <a:lnTo>
                  <a:pt x="384" y="940"/>
                </a:lnTo>
                <a:lnTo>
                  <a:pt x="384" y="940"/>
                </a:lnTo>
                <a:lnTo>
                  <a:pt x="384" y="941"/>
                </a:lnTo>
                <a:lnTo>
                  <a:pt x="384" y="941"/>
                </a:lnTo>
                <a:lnTo>
                  <a:pt x="374" y="939"/>
                </a:lnTo>
                <a:lnTo>
                  <a:pt x="374" y="939"/>
                </a:lnTo>
                <a:lnTo>
                  <a:pt x="378" y="937"/>
                </a:lnTo>
                <a:lnTo>
                  <a:pt x="378" y="937"/>
                </a:lnTo>
                <a:close/>
                <a:moveTo>
                  <a:pt x="391" y="938"/>
                </a:moveTo>
                <a:lnTo>
                  <a:pt x="391" y="938"/>
                </a:lnTo>
                <a:lnTo>
                  <a:pt x="393" y="938"/>
                </a:lnTo>
                <a:lnTo>
                  <a:pt x="395" y="936"/>
                </a:lnTo>
                <a:lnTo>
                  <a:pt x="395" y="936"/>
                </a:lnTo>
                <a:lnTo>
                  <a:pt x="412" y="924"/>
                </a:lnTo>
                <a:lnTo>
                  <a:pt x="429" y="913"/>
                </a:lnTo>
                <a:lnTo>
                  <a:pt x="465" y="892"/>
                </a:lnTo>
                <a:lnTo>
                  <a:pt x="465" y="892"/>
                </a:lnTo>
                <a:lnTo>
                  <a:pt x="453" y="901"/>
                </a:lnTo>
                <a:lnTo>
                  <a:pt x="453" y="901"/>
                </a:lnTo>
                <a:lnTo>
                  <a:pt x="425" y="921"/>
                </a:lnTo>
                <a:lnTo>
                  <a:pt x="411" y="931"/>
                </a:lnTo>
                <a:lnTo>
                  <a:pt x="398" y="943"/>
                </a:lnTo>
                <a:lnTo>
                  <a:pt x="398" y="943"/>
                </a:lnTo>
                <a:lnTo>
                  <a:pt x="386" y="941"/>
                </a:lnTo>
                <a:lnTo>
                  <a:pt x="386" y="941"/>
                </a:lnTo>
                <a:lnTo>
                  <a:pt x="391" y="938"/>
                </a:lnTo>
                <a:lnTo>
                  <a:pt x="391" y="938"/>
                </a:lnTo>
                <a:close/>
                <a:moveTo>
                  <a:pt x="430" y="945"/>
                </a:moveTo>
                <a:lnTo>
                  <a:pt x="430" y="945"/>
                </a:lnTo>
                <a:lnTo>
                  <a:pt x="417" y="945"/>
                </a:lnTo>
                <a:lnTo>
                  <a:pt x="417" y="945"/>
                </a:lnTo>
                <a:lnTo>
                  <a:pt x="438" y="930"/>
                </a:lnTo>
                <a:lnTo>
                  <a:pt x="460" y="917"/>
                </a:lnTo>
                <a:lnTo>
                  <a:pt x="460" y="917"/>
                </a:lnTo>
                <a:lnTo>
                  <a:pt x="483" y="904"/>
                </a:lnTo>
                <a:lnTo>
                  <a:pt x="494" y="897"/>
                </a:lnTo>
                <a:lnTo>
                  <a:pt x="498" y="893"/>
                </a:lnTo>
                <a:lnTo>
                  <a:pt x="503" y="889"/>
                </a:lnTo>
                <a:lnTo>
                  <a:pt x="503" y="889"/>
                </a:lnTo>
                <a:lnTo>
                  <a:pt x="495" y="897"/>
                </a:lnTo>
                <a:lnTo>
                  <a:pt x="486" y="905"/>
                </a:lnTo>
                <a:lnTo>
                  <a:pt x="467" y="918"/>
                </a:lnTo>
                <a:lnTo>
                  <a:pt x="448" y="931"/>
                </a:lnTo>
                <a:lnTo>
                  <a:pt x="439" y="938"/>
                </a:lnTo>
                <a:lnTo>
                  <a:pt x="430" y="945"/>
                </a:lnTo>
                <a:lnTo>
                  <a:pt x="430" y="945"/>
                </a:lnTo>
                <a:close/>
                <a:moveTo>
                  <a:pt x="459" y="915"/>
                </a:moveTo>
                <a:lnTo>
                  <a:pt x="459" y="915"/>
                </a:lnTo>
                <a:lnTo>
                  <a:pt x="436" y="929"/>
                </a:lnTo>
                <a:lnTo>
                  <a:pt x="436" y="929"/>
                </a:lnTo>
                <a:lnTo>
                  <a:pt x="426" y="936"/>
                </a:lnTo>
                <a:lnTo>
                  <a:pt x="426" y="936"/>
                </a:lnTo>
                <a:lnTo>
                  <a:pt x="435" y="928"/>
                </a:lnTo>
                <a:lnTo>
                  <a:pt x="445" y="921"/>
                </a:lnTo>
                <a:lnTo>
                  <a:pt x="466" y="908"/>
                </a:lnTo>
                <a:lnTo>
                  <a:pt x="487" y="894"/>
                </a:lnTo>
                <a:lnTo>
                  <a:pt x="496" y="887"/>
                </a:lnTo>
                <a:lnTo>
                  <a:pt x="505" y="879"/>
                </a:lnTo>
                <a:lnTo>
                  <a:pt x="505" y="879"/>
                </a:lnTo>
                <a:lnTo>
                  <a:pt x="505" y="878"/>
                </a:lnTo>
                <a:lnTo>
                  <a:pt x="505" y="878"/>
                </a:lnTo>
                <a:lnTo>
                  <a:pt x="504" y="887"/>
                </a:lnTo>
                <a:lnTo>
                  <a:pt x="504" y="887"/>
                </a:lnTo>
                <a:lnTo>
                  <a:pt x="482" y="901"/>
                </a:lnTo>
                <a:lnTo>
                  <a:pt x="459" y="915"/>
                </a:lnTo>
                <a:lnTo>
                  <a:pt x="459" y="915"/>
                </a:lnTo>
                <a:close/>
                <a:moveTo>
                  <a:pt x="413" y="944"/>
                </a:moveTo>
                <a:lnTo>
                  <a:pt x="413" y="944"/>
                </a:lnTo>
                <a:lnTo>
                  <a:pt x="402" y="943"/>
                </a:lnTo>
                <a:lnTo>
                  <a:pt x="402" y="943"/>
                </a:lnTo>
                <a:lnTo>
                  <a:pt x="412" y="937"/>
                </a:lnTo>
                <a:lnTo>
                  <a:pt x="422" y="930"/>
                </a:lnTo>
                <a:lnTo>
                  <a:pt x="432" y="923"/>
                </a:lnTo>
                <a:lnTo>
                  <a:pt x="442" y="916"/>
                </a:lnTo>
                <a:lnTo>
                  <a:pt x="442" y="916"/>
                </a:lnTo>
                <a:lnTo>
                  <a:pt x="468" y="900"/>
                </a:lnTo>
                <a:lnTo>
                  <a:pt x="496" y="884"/>
                </a:lnTo>
                <a:lnTo>
                  <a:pt x="496" y="884"/>
                </a:lnTo>
                <a:lnTo>
                  <a:pt x="499" y="881"/>
                </a:lnTo>
                <a:lnTo>
                  <a:pt x="499" y="881"/>
                </a:lnTo>
                <a:lnTo>
                  <a:pt x="497" y="883"/>
                </a:lnTo>
                <a:lnTo>
                  <a:pt x="497" y="883"/>
                </a:lnTo>
                <a:lnTo>
                  <a:pt x="490" y="889"/>
                </a:lnTo>
                <a:lnTo>
                  <a:pt x="482" y="895"/>
                </a:lnTo>
                <a:lnTo>
                  <a:pt x="482" y="895"/>
                </a:lnTo>
                <a:lnTo>
                  <a:pt x="469" y="903"/>
                </a:lnTo>
                <a:lnTo>
                  <a:pt x="457" y="911"/>
                </a:lnTo>
                <a:lnTo>
                  <a:pt x="457" y="911"/>
                </a:lnTo>
                <a:lnTo>
                  <a:pt x="434" y="926"/>
                </a:lnTo>
                <a:lnTo>
                  <a:pt x="423" y="935"/>
                </a:lnTo>
                <a:lnTo>
                  <a:pt x="413" y="944"/>
                </a:lnTo>
                <a:lnTo>
                  <a:pt x="413" y="944"/>
                </a:lnTo>
                <a:close/>
                <a:moveTo>
                  <a:pt x="504" y="877"/>
                </a:moveTo>
                <a:lnTo>
                  <a:pt x="504" y="877"/>
                </a:lnTo>
                <a:lnTo>
                  <a:pt x="489" y="885"/>
                </a:lnTo>
                <a:lnTo>
                  <a:pt x="475" y="894"/>
                </a:lnTo>
                <a:lnTo>
                  <a:pt x="445" y="911"/>
                </a:lnTo>
                <a:lnTo>
                  <a:pt x="445" y="911"/>
                </a:lnTo>
                <a:lnTo>
                  <a:pt x="432" y="919"/>
                </a:lnTo>
                <a:lnTo>
                  <a:pt x="420" y="928"/>
                </a:lnTo>
                <a:lnTo>
                  <a:pt x="420" y="928"/>
                </a:lnTo>
                <a:lnTo>
                  <a:pt x="410" y="936"/>
                </a:lnTo>
                <a:lnTo>
                  <a:pt x="410" y="936"/>
                </a:lnTo>
                <a:lnTo>
                  <a:pt x="404" y="940"/>
                </a:lnTo>
                <a:lnTo>
                  <a:pt x="407" y="937"/>
                </a:lnTo>
                <a:lnTo>
                  <a:pt x="407" y="937"/>
                </a:lnTo>
                <a:lnTo>
                  <a:pt x="421" y="925"/>
                </a:lnTo>
                <a:lnTo>
                  <a:pt x="437" y="914"/>
                </a:lnTo>
                <a:lnTo>
                  <a:pt x="468" y="893"/>
                </a:lnTo>
                <a:lnTo>
                  <a:pt x="468" y="893"/>
                </a:lnTo>
                <a:lnTo>
                  <a:pt x="478" y="887"/>
                </a:lnTo>
                <a:lnTo>
                  <a:pt x="489" y="881"/>
                </a:lnTo>
                <a:lnTo>
                  <a:pt x="498" y="874"/>
                </a:lnTo>
                <a:lnTo>
                  <a:pt x="503" y="870"/>
                </a:lnTo>
                <a:lnTo>
                  <a:pt x="507" y="866"/>
                </a:lnTo>
                <a:lnTo>
                  <a:pt x="507" y="866"/>
                </a:lnTo>
                <a:lnTo>
                  <a:pt x="505" y="878"/>
                </a:lnTo>
                <a:lnTo>
                  <a:pt x="505" y="878"/>
                </a:lnTo>
                <a:lnTo>
                  <a:pt x="505" y="877"/>
                </a:lnTo>
                <a:lnTo>
                  <a:pt x="504" y="877"/>
                </a:lnTo>
                <a:lnTo>
                  <a:pt x="504" y="877"/>
                </a:lnTo>
                <a:close/>
                <a:moveTo>
                  <a:pt x="551" y="470"/>
                </a:moveTo>
                <a:lnTo>
                  <a:pt x="551" y="470"/>
                </a:lnTo>
                <a:lnTo>
                  <a:pt x="553" y="463"/>
                </a:lnTo>
                <a:lnTo>
                  <a:pt x="553" y="463"/>
                </a:lnTo>
                <a:lnTo>
                  <a:pt x="563" y="462"/>
                </a:lnTo>
                <a:lnTo>
                  <a:pt x="563" y="462"/>
                </a:lnTo>
                <a:lnTo>
                  <a:pt x="562" y="469"/>
                </a:lnTo>
                <a:lnTo>
                  <a:pt x="562" y="469"/>
                </a:lnTo>
                <a:lnTo>
                  <a:pt x="551" y="470"/>
                </a:lnTo>
                <a:lnTo>
                  <a:pt x="551" y="470"/>
                </a:lnTo>
                <a:close/>
                <a:moveTo>
                  <a:pt x="571" y="468"/>
                </a:moveTo>
                <a:lnTo>
                  <a:pt x="571" y="468"/>
                </a:lnTo>
                <a:lnTo>
                  <a:pt x="572" y="461"/>
                </a:lnTo>
                <a:lnTo>
                  <a:pt x="572" y="461"/>
                </a:lnTo>
                <a:lnTo>
                  <a:pt x="575" y="461"/>
                </a:lnTo>
                <a:lnTo>
                  <a:pt x="575" y="461"/>
                </a:lnTo>
                <a:lnTo>
                  <a:pt x="576" y="468"/>
                </a:lnTo>
                <a:lnTo>
                  <a:pt x="576" y="468"/>
                </a:lnTo>
                <a:lnTo>
                  <a:pt x="571" y="468"/>
                </a:lnTo>
                <a:lnTo>
                  <a:pt x="571" y="468"/>
                </a:lnTo>
                <a:close/>
                <a:moveTo>
                  <a:pt x="584" y="461"/>
                </a:moveTo>
                <a:lnTo>
                  <a:pt x="584" y="461"/>
                </a:lnTo>
                <a:lnTo>
                  <a:pt x="592" y="461"/>
                </a:lnTo>
                <a:lnTo>
                  <a:pt x="592" y="461"/>
                </a:lnTo>
                <a:lnTo>
                  <a:pt x="592" y="467"/>
                </a:lnTo>
                <a:lnTo>
                  <a:pt x="592" y="467"/>
                </a:lnTo>
                <a:lnTo>
                  <a:pt x="584" y="467"/>
                </a:lnTo>
                <a:lnTo>
                  <a:pt x="584" y="467"/>
                </a:lnTo>
                <a:lnTo>
                  <a:pt x="584" y="461"/>
                </a:lnTo>
                <a:lnTo>
                  <a:pt x="584" y="461"/>
                </a:lnTo>
                <a:close/>
                <a:moveTo>
                  <a:pt x="601" y="467"/>
                </a:moveTo>
                <a:lnTo>
                  <a:pt x="601" y="467"/>
                </a:lnTo>
                <a:lnTo>
                  <a:pt x="601" y="461"/>
                </a:lnTo>
                <a:lnTo>
                  <a:pt x="601" y="461"/>
                </a:lnTo>
                <a:lnTo>
                  <a:pt x="610" y="461"/>
                </a:lnTo>
                <a:lnTo>
                  <a:pt x="610" y="461"/>
                </a:lnTo>
                <a:lnTo>
                  <a:pt x="610" y="467"/>
                </a:lnTo>
                <a:lnTo>
                  <a:pt x="610" y="467"/>
                </a:lnTo>
                <a:lnTo>
                  <a:pt x="607" y="466"/>
                </a:lnTo>
                <a:lnTo>
                  <a:pt x="607" y="466"/>
                </a:lnTo>
                <a:lnTo>
                  <a:pt x="601" y="467"/>
                </a:lnTo>
                <a:lnTo>
                  <a:pt x="601" y="467"/>
                </a:lnTo>
                <a:close/>
                <a:moveTo>
                  <a:pt x="616" y="599"/>
                </a:moveTo>
                <a:lnTo>
                  <a:pt x="616" y="599"/>
                </a:lnTo>
                <a:lnTo>
                  <a:pt x="635" y="589"/>
                </a:lnTo>
                <a:lnTo>
                  <a:pt x="654" y="580"/>
                </a:lnTo>
                <a:lnTo>
                  <a:pt x="654" y="580"/>
                </a:lnTo>
                <a:lnTo>
                  <a:pt x="700" y="559"/>
                </a:lnTo>
                <a:lnTo>
                  <a:pt x="700" y="559"/>
                </a:lnTo>
                <a:lnTo>
                  <a:pt x="723" y="548"/>
                </a:lnTo>
                <a:lnTo>
                  <a:pt x="745" y="537"/>
                </a:lnTo>
                <a:lnTo>
                  <a:pt x="745" y="537"/>
                </a:lnTo>
                <a:lnTo>
                  <a:pt x="764" y="527"/>
                </a:lnTo>
                <a:lnTo>
                  <a:pt x="764" y="527"/>
                </a:lnTo>
                <a:lnTo>
                  <a:pt x="775" y="520"/>
                </a:lnTo>
                <a:lnTo>
                  <a:pt x="778" y="519"/>
                </a:lnTo>
                <a:lnTo>
                  <a:pt x="772" y="524"/>
                </a:lnTo>
                <a:lnTo>
                  <a:pt x="772" y="524"/>
                </a:lnTo>
                <a:lnTo>
                  <a:pt x="763" y="530"/>
                </a:lnTo>
                <a:lnTo>
                  <a:pt x="753" y="535"/>
                </a:lnTo>
                <a:lnTo>
                  <a:pt x="734" y="546"/>
                </a:lnTo>
                <a:lnTo>
                  <a:pt x="692" y="566"/>
                </a:lnTo>
                <a:lnTo>
                  <a:pt x="692" y="566"/>
                </a:lnTo>
                <a:lnTo>
                  <a:pt x="673" y="575"/>
                </a:lnTo>
                <a:lnTo>
                  <a:pt x="653" y="585"/>
                </a:lnTo>
                <a:lnTo>
                  <a:pt x="634" y="596"/>
                </a:lnTo>
                <a:lnTo>
                  <a:pt x="615" y="608"/>
                </a:lnTo>
                <a:lnTo>
                  <a:pt x="615" y="608"/>
                </a:lnTo>
                <a:lnTo>
                  <a:pt x="616" y="599"/>
                </a:lnTo>
                <a:lnTo>
                  <a:pt x="616" y="599"/>
                </a:lnTo>
                <a:close/>
                <a:moveTo>
                  <a:pt x="698" y="573"/>
                </a:moveTo>
                <a:lnTo>
                  <a:pt x="698" y="573"/>
                </a:lnTo>
                <a:lnTo>
                  <a:pt x="721" y="562"/>
                </a:lnTo>
                <a:lnTo>
                  <a:pt x="743" y="551"/>
                </a:lnTo>
                <a:lnTo>
                  <a:pt x="743" y="551"/>
                </a:lnTo>
                <a:lnTo>
                  <a:pt x="766" y="540"/>
                </a:lnTo>
                <a:lnTo>
                  <a:pt x="766" y="540"/>
                </a:lnTo>
                <a:lnTo>
                  <a:pt x="768" y="539"/>
                </a:lnTo>
                <a:lnTo>
                  <a:pt x="768" y="539"/>
                </a:lnTo>
                <a:lnTo>
                  <a:pt x="751" y="549"/>
                </a:lnTo>
                <a:lnTo>
                  <a:pt x="733" y="559"/>
                </a:lnTo>
                <a:lnTo>
                  <a:pt x="696" y="575"/>
                </a:lnTo>
                <a:lnTo>
                  <a:pt x="696" y="575"/>
                </a:lnTo>
                <a:lnTo>
                  <a:pt x="675" y="585"/>
                </a:lnTo>
                <a:lnTo>
                  <a:pt x="654" y="597"/>
                </a:lnTo>
                <a:lnTo>
                  <a:pt x="614" y="622"/>
                </a:lnTo>
                <a:lnTo>
                  <a:pt x="614" y="622"/>
                </a:lnTo>
                <a:lnTo>
                  <a:pt x="615" y="612"/>
                </a:lnTo>
                <a:lnTo>
                  <a:pt x="615" y="612"/>
                </a:lnTo>
                <a:lnTo>
                  <a:pt x="636" y="603"/>
                </a:lnTo>
                <a:lnTo>
                  <a:pt x="657" y="593"/>
                </a:lnTo>
                <a:lnTo>
                  <a:pt x="698" y="573"/>
                </a:lnTo>
                <a:lnTo>
                  <a:pt x="698" y="573"/>
                </a:lnTo>
                <a:close/>
                <a:moveTo>
                  <a:pt x="700" y="583"/>
                </a:moveTo>
                <a:lnTo>
                  <a:pt x="700" y="583"/>
                </a:lnTo>
                <a:lnTo>
                  <a:pt x="713" y="577"/>
                </a:lnTo>
                <a:lnTo>
                  <a:pt x="713" y="577"/>
                </a:lnTo>
                <a:lnTo>
                  <a:pt x="687" y="590"/>
                </a:lnTo>
                <a:lnTo>
                  <a:pt x="663" y="603"/>
                </a:lnTo>
                <a:lnTo>
                  <a:pt x="638" y="616"/>
                </a:lnTo>
                <a:lnTo>
                  <a:pt x="613" y="631"/>
                </a:lnTo>
                <a:lnTo>
                  <a:pt x="613" y="631"/>
                </a:lnTo>
                <a:lnTo>
                  <a:pt x="614" y="625"/>
                </a:lnTo>
                <a:lnTo>
                  <a:pt x="614" y="625"/>
                </a:lnTo>
                <a:lnTo>
                  <a:pt x="636" y="615"/>
                </a:lnTo>
                <a:lnTo>
                  <a:pt x="657" y="604"/>
                </a:lnTo>
                <a:lnTo>
                  <a:pt x="678" y="593"/>
                </a:lnTo>
                <a:lnTo>
                  <a:pt x="700" y="583"/>
                </a:lnTo>
                <a:lnTo>
                  <a:pt x="700" y="583"/>
                </a:lnTo>
                <a:close/>
                <a:moveTo>
                  <a:pt x="639" y="624"/>
                </a:moveTo>
                <a:lnTo>
                  <a:pt x="639" y="624"/>
                </a:lnTo>
                <a:lnTo>
                  <a:pt x="660" y="612"/>
                </a:lnTo>
                <a:lnTo>
                  <a:pt x="682" y="601"/>
                </a:lnTo>
                <a:lnTo>
                  <a:pt x="682" y="601"/>
                </a:lnTo>
                <a:lnTo>
                  <a:pt x="706" y="590"/>
                </a:lnTo>
                <a:lnTo>
                  <a:pt x="732" y="580"/>
                </a:lnTo>
                <a:lnTo>
                  <a:pt x="756" y="570"/>
                </a:lnTo>
                <a:lnTo>
                  <a:pt x="780" y="559"/>
                </a:lnTo>
                <a:lnTo>
                  <a:pt x="780" y="559"/>
                </a:lnTo>
                <a:lnTo>
                  <a:pt x="737" y="579"/>
                </a:lnTo>
                <a:lnTo>
                  <a:pt x="694" y="600"/>
                </a:lnTo>
                <a:lnTo>
                  <a:pt x="673" y="611"/>
                </a:lnTo>
                <a:lnTo>
                  <a:pt x="652" y="623"/>
                </a:lnTo>
                <a:lnTo>
                  <a:pt x="631" y="637"/>
                </a:lnTo>
                <a:lnTo>
                  <a:pt x="612" y="650"/>
                </a:lnTo>
                <a:lnTo>
                  <a:pt x="612" y="650"/>
                </a:lnTo>
                <a:lnTo>
                  <a:pt x="613" y="636"/>
                </a:lnTo>
                <a:lnTo>
                  <a:pt x="613" y="636"/>
                </a:lnTo>
                <a:lnTo>
                  <a:pt x="620" y="635"/>
                </a:lnTo>
                <a:lnTo>
                  <a:pt x="626" y="631"/>
                </a:lnTo>
                <a:lnTo>
                  <a:pt x="639" y="624"/>
                </a:lnTo>
                <a:lnTo>
                  <a:pt x="639" y="624"/>
                </a:lnTo>
                <a:close/>
                <a:moveTo>
                  <a:pt x="691" y="612"/>
                </a:moveTo>
                <a:lnTo>
                  <a:pt x="691" y="612"/>
                </a:lnTo>
                <a:lnTo>
                  <a:pt x="734" y="592"/>
                </a:lnTo>
                <a:lnTo>
                  <a:pt x="734" y="592"/>
                </a:lnTo>
                <a:lnTo>
                  <a:pt x="759" y="582"/>
                </a:lnTo>
                <a:lnTo>
                  <a:pt x="771" y="576"/>
                </a:lnTo>
                <a:lnTo>
                  <a:pt x="782" y="570"/>
                </a:lnTo>
                <a:lnTo>
                  <a:pt x="782" y="570"/>
                </a:lnTo>
                <a:lnTo>
                  <a:pt x="761" y="582"/>
                </a:lnTo>
                <a:lnTo>
                  <a:pt x="739" y="593"/>
                </a:lnTo>
                <a:lnTo>
                  <a:pt x="693" y="614"/>
                </a:lnTo>
                <a:lnTo>
                  <a:pt x="693" y="614"/>
                </a:lnTo>
                <a:lnTo>
                  <a:pt x="672" y="625"/>
                </a:lnTo>
                <a:lnTo>
                  <a:pt x="652" y="638"/>
                </a:lnTo>
                <a:lnTo>
                  <a:pt x="611" y="662"/>
                </a:lnTo>
                <a:lnTo>
                  <a:pt x="611" y="662"/>
                </a:lnTo>
                <a:lnTo>
                  <a:pt x="612" y="654"/>
                </a:lnTo>
                <a:lnTo>
                  <a:pt x="612" y="654"/>
                </a:lnTo>
                <a:lnTo>
                  <a:pt x="631" y="644"/>
                </a:lnTo>
                <a:lnTo>
                  <a:pt x="652" y="632"/>
                </a:lnTo>
                <a:lnTo>
                  <a:pt x="671" y="622"/>
                </a:lnTo>
                <a:lnTo>
                  <a:pt x="691" y="612"/>
                </a:lnTo>
                <a:lnTo>
                  <a:pt x="691" y="612"/>
                </a:lnTo>
                <a:close/>
                <a:moveTo>
                  <a:pt x="646" y="648"/>
                </a:moveTo>
                <a:lnTo>
                  <a:pt x="646" y="648"/>
                </a:lnTo>
                <a:lnTo>
                  <a:pt x="669" y="636"/>
                </a:lnTo>
                <a:lnTo>
                  <a:pt x="692" y="623"/>
                </a:lnTo>
                <a:lnTo>
                  <a:pt x="692" y="623"/>
                </a:lnTo>
                <a:lnTo>
                  <a:pt x="722" y="610"/>
                </a:lnTo>
                <a:lnTo>
                  <a:pt x="722" y="610"/>
                </a:lnTo>
                <a:lnTo>
                  <a:pt x="679" y="630"/>
                </a:lnTo>
                <a:lnTo>
                  <a:pt x="679" y="630"/>
                </a:lnTo>
                <a:lnTo>
                  <a:pt x="668" y="637"/>
                </a:lnTo>
                <a:lnTo>
                  <a:pt x="657" y="644"/>
                </a:lnTo>
                <a:lnTo>
                  <a:pt x="637" y="658"/>
                </a:lnTo>
                <a:lnTo>
                  <a:pt x="637" y="658"/>
                </a:lnTo>
                <a:lnTo>
                  <a:pt x="623" y="666"/>
                </a:lnTo>
                <a:lnTo>
                  <a:pt x="617" y="669"/>
                </a:lnTo>
                <a:lnTo>
                  <a:pt x="611" y="673"/>
                </a:lnTo>
                <a:lnTo>
                  <a:pt x="611" y="673"/>
                </a:lnTo>
                <a:lnTo>
                  <a:pt x="611" y="665"/>
                </a:lnTo>
                <a:lnTo>
                  <a:pt x="611" y="665"/>
                </a:lnTo>
                <a:lnTo>
                  <a:pt x="620" y="662"/>
                </a:lnTo>
                <a:lnTo>
                  <a:pt x="629" y="658"/>
                </a:lnTo>
                <a:lnTo>
                  <a:pt x="646" y="648"/>
                </a:lnTo>
                <a:lnTo>
                  <a:pt x="646" y="648"/>
                </a:lnTo>
                <a:close/>
                <a:moveTo>
                  <a:pt x="643" y="698"/>
                </a:moveTo>
                <a:lnTo>
                  <a:pt x="643" y="698"/>
                </a:lnTo>
                <a:lnTo>
                  <a:pt x="690" y="678"/>
                </a:lnTo>
                <a:lnTo>
                  <a:pt x="690" y="678"/>
                </a:lnTo>
                <a:lnTo>
                  <a:pt x="715" y="667"/>
                </a:lnTo>
                <a:lnTo>
                  <a:pt x="738" y="656"/>
                </a:lnTo>
                <a:lnTo>
                  <a:pt x="738" y="656"/>
                </a:lnTo>
                <a:lnTo>
                  <a:pt x="761" y="644"/>
                </a:lnTo>
                <a:lnTo>
                  <a:pt x="761" y="644"/>
                </a:lnTo>
                <a:lnTo>
                  <a:pt x="774" y="638"/>
                </a:lnTo>
                <a:lnTo>
                  <a:pt x="774" y="638"/>
                </a:lnTo>
                <a:lnTo>
                  <a:pt x="784" y="632"/>
                </a:lnTo>
                <a:lnTo>
                  <a:pt x="787" y="630"/>
                </a:lnTo>
                <a:lnTo>
                  <a:pt x="784" y="634"/>
                </a:lnTo>
                <a:lnTo>
                  <a:pt x="784" y="634"/>
                </a:lnTo>
                <a:lnTo>
                  <a:pt x="773" y="641"/>
                </a:lnTo>
                <a:lnTo>
                  <a:pt x="762" y="648"/>
                </a:lnTo>
                <a:lnTo>
                  <a:pt x="738" y="660"/>
                </a:lnTo>
                <a:lnTo>
                  <a:pt x="712" y="671"/>
                </a:lnTo>
                <a:lnTo>
                  <a:pt x="688" y="682"/>
                </a:lnTo>
                <a:lnTo>
                  <a:pt x="688" y="682"/>
                </a:lnTo>
                <a:lnTo>
                  <a:pt x="647" y="701"/>
                </a:lnTo>
                <a:lnTo>
                  <a:pt x="626" y="711"/>
                </a:lnTo>
                <a:lnTo>
                  <a:pt x="617" y="717"/>
                </a:lnTo>
                <a:lnTo>
                  <a:pt x="608" y="724"/>
                </a:lnTo>
                <a:lnTo>
                  <a:pt x="608" y="724"/>
                </a:lnTo>
                <a:lnTo>
                  <a:pt x="608" y="718"/>
                </a:lnTo>
                <a:lnTo>
                  <a:pt x="608" y="718"/>
                </a:lnTo>
                <a:lnTo>
                  <a:pt x="617" y="712"/>
                </a:lnTo>
                <a:lnTo>
                  <a:pt x="625" y="708"/>
                </a:lnTo>
                <a:lnTo>
                  <a:pt x="643" y="698"/>
                </a:lnTo>
                <a:lnTo>
                  <a:pt x="643" y="698"/>
                </a:lnTo>
                <a:close/>
                <a:moveTo>
                  <a:pt x="616" y="710"/>
                </a:moveTo>
                <a:lnTo>
                  <a:pt x="616" y="710"/>
                </a:lnTo>
                <a:lnTo>
                  <a:pt x="628" y="703"/>
                </a:lnTo>
                <a:lnTo>
                  <a:pt x="628" y="703"/>
                </a:lnTo>
                <a:lnTo>
                  <a:pt x="616" y="710"/>
                </a:lnTo>
                <a:lnTo>
                  <a:pt x="613" y="712"/>
                </a:lnTo>
                <a:lnTo>
                  <a:pt x="616" y="710"/>
                </a:lnTo>
                <a:lnTo>
                  <a:pt x="616" y="710"/>
                </a:lnTo>
                <a:close/>
                <a:moveTo>
                  <a:pt x="608" y="712"/>
                </a:moveTo>
                <a:lnTo>
                  <a:pt x="608" y="712"/>
                </a:lnTo>
                <a:lnTo>
                  <a:pt x="609" y="708"/>
                </a:lnTo>
                <a:lnTo>
                  <a:pt x="609" y="708"/>
                </a:lnTo>
                <a:lnTo>
                  <a:pt x="609" y="702"/>
                </a:lnTo>
                <a:lnTo>
                  <a:pt x="609" y="702"/>
                </a:lnTo>
                <a:lnTo>
                  <a:pt x="630" y="692"/>
                </a:lnTo>
                <a:lnTo>
                  <a:pt x="652" y="681"/>
                </a:lnTo>
                <a:lnTo>
                  <a:pt x="672" y="670"/>
                </a:lnTo>
                <a:lnTo>
                  <a:pt x="693" y="660"/>
                </a:lnTo>
                <a:lnTo>
                  <a:pt x="693" y="660"/>
                </a:lnTo>
                <a:lnTo>
                  <a:pt x="720" y="648"/>
                </a:lnTo>
                <a:lnTo>
                  <a:pt x="747" y="636"/>
                </a:lnTo>
                <a:lnTo>
                  <a:pt x="747" y="636"/>
                </a:lnTo>
                <a:lnTo>
                  <a:pt x="758" y="630"/>
                </a:lnTo>
                <a:lnTo>
                  <a:pt x="769" y="623"/>
                </a:lnTo>
                <a:lnTo>
                  <a:pt x="769" y="623"/>
                </a:lnTo>
                <a:lnTo>
                  <a:pt x="781" y="616"/>
                </a:lnTo>
                <a:lnTo>
                  <a:pt x="781" y="616"/>
                </a:lnTo>
                <a:lnTo>
                  <a:pt x="782" y="615"/>
                </a:lnTo>
                <a:lnTo>
                  <a:pt x="782" y="615"/>
                </a:lnTo>
                <a:lnTo>
                  <a:pt x="782" y="615"/>
                </a:lnTo>
                <a:lnTo>
                  <a:pt x="782" y="615"/>
                </a:lnTo>
                <a:lnTo>
                  <a:pt x="773" y="622"/>
                </a:lnTo>
                <a:lnTo>
                  <a:pt x="763" y="628"/>
                </a:lnTo>
                <a:lnTo>
                  <a:pt x="743" y="641"/>
                </a:lnTo>
                <a:lnTo>
                  <a:pt x="743" y="641"/>
                </a:lnTo>
                <a:lnTo>
                  <a:pt x="718" y="654"/>
                </a:lnTo>
                <a:lnTo>
                  <a:pt x="692" y="667"/>
                </a:lnTo>
                <a:lnTo>
                  <a:pt x="692" y="667"/>
                </a:lnTo>
                <a:lnTo>
                  <a:pt x="668" y="681"/>
                </a:lnTo>
                <a:lnTo>
                  <a:pt x="657" y="687"/>
                </a:lnTo>
                <a:lnTo>
                  <a:pt x="645" y="693"/>
                </a:lnTo>
                <a:lnTo>
                  <a:pt x="645" y="693"/>
                </a:lnTo>
                <a:lnTo>
                  <a:pt x="626" y="702"/>
                </a:lnTo>
                <a:lnTo>
                  <a:pt x="617" y="707"/>
                </a:lnTo>
                <a:lnTo>
                  <a:pt x="608" y="712"/>
                </a:lnTo>
                <a:lnTo>
                  <a:pt x="608" y="712"/>
                </a:lnTo>
                <a:close/>
                <a:moveTo>
                  <a:pt x="610" y="679"/>
                </a:moveTo>
                <a:lnTo>
                  <a:pt x="610" y="679"/>
                </a:lnTo>
                <a:lnTo>
                  <a:pt x="631" y="670"/>
                </a:lnTo>
                <a:lnTo>
                  <a:pt x="652" y="660"/>
                </a:lnTo>
                <a:lnTo>
                  <a:pt x="672" y="649"/>
                </a:lnTo>
                <a:lnTo>
                  <a:pt x="692" y="639"/>
                </a:lnTo>
                <a:lnTo>
                  <a:pt x="692" y="639"/>
                </a:lnTo>
                <a:lnTo>
                  <a:pt x="718" y="627"/>
                </a:lnTo>
                <a:lnTo>
                  <a:pt x="742" y="616"/>
                </a:lnTo>
                <a:lnTo>
                  <a:pt x="742" y="616"/>
                </a:lnTo>
                <a:lnTo>
                  <a:pt x="763" y="606"/>
                </a:lnTo>
                <a:lnTo>
                  <a:pt x="763" y="606"/>
                </a:lnTo>
                <a:lnTo>
                  <a:pt x="725" y="625"/>
                </a:lnTo>
                <a:lnTo>
                  <a:pt x="685" y="645"/>
                </a:lnTo>
                <a:lnTo>
                  <a:pt x="685" y="645"/>
                </a:lnTo>
                <a:lnTo>
                  <a:pt x="673" y="651"/>
                </a:lnTo>
                <a:lnTo>
                  <a:pt x="661" y="657"/>
                </a:lnTo>
                <a:lnTo>
                  <a:pt x="638" y="671"/>
                </a:lnTo>
                <a:lnTo>
                  <a:pt x="638" y="671"/>
                </a:lnTo>
                <a:lnTo>
                  <a:pt x="623" y="679"/>
                </a:lnTo>
                <a:lnTo>
                  <a:pt x="616" y="683"/>
                </a:lnTo>
                <a:lnTo>
                  <a:pt x="610" y="688"/>
                </a:lnTo>
                <a:lnTo>
                  <a:pt x="610" y="688"/>
                </a:lnTo>
                <a:lnTo>
                  <a:pt x="610" y="679"/>
                </a:lnTo>
                <a:lnTo>
                  <a:pt x="610" y="679"/>
                </a:lnTo>
                <a:close/>
                <a:moveTo>
                  <a:pt x="640" y="678"/>
                </a:moveTo>
                <a:lnTo>
                  <a:pt x="640" y="678"/>
                </a:lnTo>
                <a:lnTo>
                  <a:pt x="662" y="666"/>
                </a:lnTo>
                <a:lnTo>
                  <a:pt x="684" y="654"/>
                </a:lnTo>
                <a:lnTo>
                  <a:pt x="684" y="654"/>
                </a:lnTo>
                <a:lnTo>
                  <a:pt x="720" y="637"/>
                </a:lnTo>
                <a:lnTo>
                  <a:pt x="754" y="620"/>
                </a:lnTo>
                <a:lnTo>
                  <a:pt x="754" y="620"/>
                </a:lnTo>
                <a:lnTo>
                  <a:pt x="741" y="627"/>
                </a:lnTo>
                <a:lnTo>
                  <a:pt x="741" y="627"/>
                </a:lnTo>
                <a:lnTo>
                  <a:pt x="716" y="641"/>
                </a:lnTo>
                <a:lnTo>
                  <a:pt x="691" y="653"/>
                </a:lnTo>
                <a:lnTo>
                  <a:pt x="691" y="653"/>
                </a:lnTo>
                <a:lnTo>
                  <a:pt x="667" y="665"/>
                </a:lnTo>
                <a:lnTo>
                  <a:pt x="645" y="679"/>
                </a:lnTo>
                <a:lnTo>
                  <a:pt x="645" y="679"/>
                </a:lnTo>
                <a:lnTo>
                  <a:pt x="636" y="684"/>
                </a:lnTo>
                <a:lnTo>
                  <a:pt x="627" y="689"/>
                </a:lnTo>
                <a:lnTo>
                  <a:pt x="609" y="698"/>
                </a:lnTo>
                <a:lnTo>
                  <a:pt x="609" y="698"/>
                </a:lnTo>
                <a:lnTo>
                  <a:pt x="610" y="692"/>
                </a:lnTo>
                <a:lnTo>
                  <a:pt x="610" y="692"/>
                </a:lnTo>
                <a:lnTo>
                  <a:pt x="617" y="690"/>
                </a:lnTo>
                <a:lnTo>
                  <a:pt x="625" y="686"/>
                </a:lnTo>
                <a:lnTo>
                  <a:pt x="640" y="678"/>
                </a:lnTo>
                <a:lnTo>
                  <a:pt x="640" y="678"/>
                </a:lnTo>
                <a:close/>
                <a:moveTo>
                  <a:pt x="610" y="758"/>
                </a:moveTo>
                <a:lnTo>
                  <a:pt x="610" y="758"/>
                </a:lnTo>
                <a:lnTo>
                  <a:pt x="620" y="753"/>
                </a:lnTo>
                <a:lnTo>
                  <a:pt x="620" y="753"/>
                </a:lnTo>
                <a:lnTo>
                  <a:pt x="610" y="758"/>
                </a:lnTo>
                <a:lnTo>
                  <a:pt x="607" y="760"/>
                </a:lnTo>
                <a:lnTo>
                  <a:pt x="610" y="758"/>
                </a:lnTo>
                <a:lnTo>
                  <a:pt x="610" y="758"/>
                </a:lnTo>
                <a:close/>
                <a:moveTo>
                  <a:pt x="699" y="726"/>
                </a:moveTo>
                <a:lnTo>
                  <a:pt x="699" y="726"/>
                </a:lnTo>
                <a:lnTo>
                  <a:pt x="725" y="718"/>
                </a:lnTo>
                <a:lnTo>
                  <a:pt x="750" y="708"/>
                </a:lnTo>
                <a:lnTo>
                  <a:pt x="750" y="708"/>
                </a:lnTo>
                <a:lnTo>
                  <a:pt x="777" y="698"/>
                </a:lnTo>
                <a:lnTo>
                  <a:pt x="777" y="698"/>
                </a:lnTo>
                <a:lnTo>
                  <a:pt x="779" y="697"/>
                </a:lnTo>
                <a:lnTo>
                  <a:pt x="779" y="697"/>
                </a:lnTo>
                <a:lnTo>
                  <a:pt x="734" y="718"/>
                </a:lnTo>
                <a:lnTo>
                  <a:pt x="711" y="727"/>
                </a:lnTo>
                <a:lnTo>
                  <a:pt x="688" y="736"/>
                </a:lnTo>
                <a:lnTo>
                  <a:pt x="688" y="736"/>
                </a:lnTo>
                <a:lnTo>
                  <a:pt x="646" y="751"/>
                </a:lnTo>
                <a:lnTo>
                  <a:pt x="624" y="760"/>
                </a:lnTo>
                <a:lnTo>
                  <a:pt x="614" y="765"/>
                </a:lnTo>
                <a:lnTo>
                  <a:pt x="604" y="771"/>
                </a:lnTo>
                <a:lnTo>
                  <a:pt x="604" y="771"/>
                </a:lnTo>
                <a:lnTo>
                  <a:pt x="605" y="762"/>
                </a:lnTo>
                <a:lnTo>
                  <a:pt x="605" y="762"/>
                </a:lnTo>
                <a:lnTo>
                  <a:pt x="652" y="743"/>
                </a:lnTo>
                <a:lnTo>
                  <a:pt x="676" y="734"/>
                </a:lnTo>
                <a:lnTo>
                  <a:pt x="699" y="726"/>
                </a:lnTo>
                <a:lnTo>
                  <a:pt x="699" y="726"/>
                </a:lnTo>
                <a:close/>
                <a:moveTo>
                  <a:pt x="605" y="758"/>
                </a:moveTo>
                <a:lnTo>
                  <a:pt x="605" y="758"/>
                </a:lnTo>
                <a:lnTo>
                  <a:pt x="606" y="748"/>
                </a:lnTo>
                <a:lnTo>
                  <a:pt x="606" y="748"/>
                </a:lnTo>
                <a:lnTo>
                  <a:pt x="656" y="726"/>
                </a:lnTo>
                <a:lnTo>
                  <a:pt x="681" y="716"/>
                </a:lnTo>
                <a:lnTo>
                  <a:pt x="706" y="705"/>
                </a:lnTo>
                <a:lnTo>
                  <a:pt x="706" y="705"/>
                </a:lnTo>
                <a:lnTo>
                  <a:pt x="732" y="697"/>
                </a:lnTo>
                <a:lnTo>
                  <a:pt x="756" y="689"/>
                </a:lnTo>
                <a:lnTo>
                  <a:pt x="756" y="689"/>
                </a:lnTo>
                <a:lnTo>
                  <a:pt x="692" y="716"/>
                </a:lnTo>
                <a:lnTo>
                  <a:pt x="692" y="716"/>
                </a:lnTo>
                <a:lnTo>
                  <a:pt x="668" y="727"/>
                </a:lnTo>
                <a:lnTo>
                  <a:pt x="644" y="739"/>
                </a:lnTo>
                <a:lnTo>
                  <a:pt x="644" y="739"/>
                </a:lnTo>
                <a:lnTo>
                  <a:pt x="624" y="748"/>
                </a:lnTo>
                <a:lnTo>
                  <a:pt x="615" y="753"/>
                </a:lnTo>
                <a:lnTo>
                  <a:pt x="605" y="758"/>
                </a:lnTo>
                <a:lnTo>
                  <a:pt x="605" y="758"/>
                </a:lnTo>
                <a:close/>
                <a:moveTo>
                  <a:pt x="607" y="735"/>
                </a:moveTo>
                <a:lnTo>
                  <a:pt x="607" y="735"/>
                </a:lnTo>
                <a:lnTo>
                  <a:pt x="658" y="712"/>
                </a:lnTo>
                <a:lnTo>
                  <a:pt x="683" y="701"/>
                </a:lnTo>
                <a:lnTo>
                  <a:pt x="708" y="691"/>
                </a:lnTo>
                <a:lnTo>
                  <a:pt x="708" y="691"/>
                </a:lnTo>
                <a:lnTo>
                  <a:pt x="760" y="673"/>
                </a:lnTo>
                <a:lnTo>
                  <a:pt x="760" y="673"/>
                </a:lnTo>
                <a:lnTo>
                  <a:pt x="778" y="666"/>
                </a:lnTo>
                <a:lnTo>
                  <a:pt x="778" y="666"/>
                </a:lnTo>
                <a:lnTo>
                  <a:pt x="775" y="667"/>
                </a:lnTo>
                <a:lnTo>
                  <a:pt x="775" y="667"/>
                </a:lnTo>
                <a:lnTo>
                  <a:pt x="751" y="678"/>
                </a:lnTo>
                <a:lnTo>
                  <a:pt x="726" y="688"/>
                </a:lnTo>
                <a:lnTo>
                  <a:pt x="701" y="698"/>
                </a:lnTo>
                <a:lnTo>
                  <a:pt x="677" y="709"/>
                </a:lnTo>
                <a:lnTo>
                  <a:pt x="677" y="709"/>
                </a:lnTo>
                <a:lnTo>
                  <a:pt x="655" y="720"/>
                </a:lnTo>
                <a:lnTo>
                  <a:pt x="631" y="730"/>
                </a:lnTo>
                <a:lnTo>
                  <a:pt x="631" y="730"/>
                </a:lnTo>
                <a:lnTo>
                  <a:pt x="618" y="736"/>
                </a:lnTo>
                <a:lnTo>
                  <a:pt x="606" y="744"/>
                </a:lnTo>
                <a:lnTo>
                  <a:pt x="606" y="744"/>
                </a:lnTo>
                <a:lnTo>
                  <a:pt x="607" y="735"/>
                </a:lnTo>
                <a:lnTo>
                  <a:pt x="607" y="735"/>
                </a:lnTo>
                <a:close/>
                <a:moveTo>
                  <a:pt x="649" y="757"/>
                </a:moveTo>
                <a:lnTo>
                  <a:pt x="649" y="757"/>
                </a:lnTo>
                <a:lnTo>
                  <a:pt x="676" y="747"/>
                </a:lnTo>
                <a:lnTo>
                  <a:pt x="702" y="738"/>
                </a:lnTo>
                <a:lnTo>
                  <a:pt x="702" y="738"/>
                </a:lnTo>
                <a:lnTo>
                  <a:pt x="729" y="729"/>
                </a:lnTo>
                <a:lnTo>
                  <a:pt x="754" y="720"/>
                </a:lnTo>
                <a:lnTo>
                  <a:pt x="754" y="720"/>
                </a:lnTo>
                <a:lnTo>
                  <a:pt x="741" y="726"/>
                </a:lnTo>
                <a:lnTo>
                  <a:pt x="728" y="731"/>
                </a:lnTo>
                <a:lnTo>
                  <a:pt x="701" y="740"/>
                </a:lnTo>
                <a:lnTo>
                  <a:pt x="701" y="740"/>
                </a:lnTo>
                <a:lnTo>
                  <a:pt x="676" y="750"/>
                </a:lnTo>
                <a:lnTo>
                  <a:pt x="652" y="761"/>
                </a:lnTo>
                <a:lnTo>
                  <a:pt x="603" y="784"/>
                </a:lnTo>
                <a:lnTo>
                  <a:pt x="603" y="784"/>
                </a:lnTo>
                <a:lnTo>
                  <a:pt x="604" y="774"/>
                </a:lnTo>
                <a:lnTo>
                  <a:pt x="604" y="774"/>
                </a:lnTo>
                <a:lnTo>
                  <a:pt x="615" y="771"/>
                </a:lnTo>
                <a:lnTo>
                  <a:pt x="626" y="766"/>
                </a:lnTo>
                <a:lnTo>
                  <a:pt x="649" y="757"/>
                </a:lnTo>
                <a:lnTo>
                  <a:pt x="649" y="757"/>
                </a:lnTo>
                <a:close/>
                <a:moveTo>
                  <a:pt x="596" y="846"/>
                </a:moveTo>
                <a:lnTo>
                  <a:pt x="596" y="846"/>
                </a:lnTo>
                <a:lnTo>
                  <a:pt x="608" y="841"/>
                </a:lnTo>
                <a:lnTo>
                  <a:pt x="608" y="841"/>
                </a:lnTo>
                <a:lnTo>
                  <a:pt x="596" y="849"/>
                </a:lnTo>
                <a:lnTo>
                  <a:pt x="596" y="849"/>
                </a:lnTo>
                <a:lnTo>
                  <a:pt x="596" y="846"/>
                </a:lnTo>
                <a:lnTo>
                  <a:pt x="596" y="846"/>
                </a:lnTo>
                <a:close/>
                <a:moveTo>
                  <a:pt x="598" y="833"/>
                </a:moveTo>
                <a:lnTo>
                  <a:pt x="598" y="833"/>
                </a:lnTo>
                <a:lnTo>
                  <a:pt x="610" y="830"/>
                </a:lnTo>
                <a:lnTo>
                  <a:pt x="622" y="826"/>
                </a:lnTo>
                <a:lnTo>
                  <a:pt x="648" y="818"/>
                </a:lnTo>
                <a:lnTo>
                  <a:pt x="648" y="818"/>
                </a:lnTo>
                <a:lnTo>
                  <a:pt x="706" y="799"/>
                </a:lnTo>
                <a:lnTo>
                  <a:pt x="706" y="799"/>
                </a:lnTo>
                <a:lnTo>
                  <a:pt x="736" y="788"/>
                </a:lnTo>
                <a:lnTo>
                  <a:pt x="736" y="788"/>
                </a:lnTo>
                <a:lnTo>
                  <a:pt x="700" y="802"/>
                </a:lnTo>
                <a:lnTo>
                  <a:pt x="665" y="813"/>
                </a:lnTo>
                <a:lnTo>
                  <a:pt x="648" y="820"/>
                </a:lnTo>
                <a:lnTo>
                  <a:pt x="630" y="827"/>
                </a:lnTo>
                <a:lnTo>
                  <a:pt x="613" y="834"/>
                </a:lnTo>
                <a:lnTo>
                  <a:pt x="596" y="843"/>
                </a:lnTo>
                <a:lnTo>
                  <a:pt x="596" y="843"/>
                </a:lnTo>
                <a:lnTo>
                  <a:pt x="598" y="833"/>
                </a:lnTo>
                <a:lnTo>
                  <a:pt x="598" y="833"/>
                </a:lnTo>
                <a:close/>
                <a:moveTo>
                  <a:pt x="599" y="825"/>
                </a:moveTo>
                <a:lnTo>
                  <a:pt x="599" y="825"/>
                </a:lnTo>
                <a:lnTo>
                  <a:pt x="611" y="821"/>
                </a:lnTo>
                <a:lnTo>
                  <a:pt x="624" y="817"/>
                </a:lnTo>
                <a:lnTo>
                  <a:pt x="649" y="807"/>
                </a:lnTo>
                <a:lnTo>
                  <a:pt x="649" y="807"/>
                </a:lnTo>
                <a:lnTo>
                  <a:pt x="671" y="799"/>
                </a:lnTo>
                <a:lnTo>
                  <a:pt x="671" y="799"/>
                </a:lnTo>
                <a:lnTo>
                  <a:pt x="629" y="816"/>
                </a:lnTo>
                <a:lnTo>
                  <a:pt x="629" y="816"/>
                </a:lnTo>
                <a:lnTo>
                  <a:pt x="613" y="822"/>
                </a:lnTo>
                <a:lnTo>
                  <a:pt x="605" y="826"/>
                </a:lnTo>
                <a:lnTo>
                  <a:pt x="598" y="830"/>
                </a:lnTo>
                <a:lnTo>
                  <a:pt x="598" y="830"/>
                </a:lnTo>
                <a:lnTo>
                  <a:pt x="599" y="825"/>
                </a:lnTo>
                <a:lnTo>
                  <a:pt x="599" y="825"/>
                </a:lnTo>
                <a:close/>
                <a:moveTo>
                  <a:pt x="600" y="816"/>
                </a:moveTo>
                <a:lnTo>
                  <a:pt x="600" y="816"/>
                </a:lnTo>
                <a:lnTo>
                  <a:pt x="627" y="804"/>
                </a:lnTo>
                <a:lnTo>
                  <a:pt x="655" y="793"/>
                </a:lnTo>
                <a:lnTo>
                  <a:pt x="655" y="793"/>
                </a:lnTo>
                <a:lnTo>
                  <a:pt x="642" y="801"/>
                </a:lnTo>
                <a:lnTo>
                  <a:pt x="642" y="801"/>
                </a:lnTo>
                <a:lnTo>
                  <a:pt x="631" y="806"/>
                </a:lnTo>
                <a:lnTo>
                  <a:pt x="620" y="811"/>
                </a:lnTo>
                <a:lnTo>
                  <a:pt x="609" y="816"/>
                </a:lnTo>
                <a:lnTo>
                  <a:pt x="599" y="822"/>
                </a:lnTo>
                <a:lnTo>
                  <a:pt x="599" y="822"/>
                </a:lnTo>
                <a:lnTo>
                  <a:pt x="600" y="816"/>
                </a:lnTo>
                <a:lnTo>
                  <a:pt x="600" y="816"/>
                </a:lnTo>
                <a:close/>
                <a:moveTo>
                  <a:pt x="601" y="802"/>
                </a:moveTo>
                <a:lnTo>
                  <a:pt x="601" y="802"/>
                </a:lnTo>
                <a:lnTo>
                  <a:pt x="612" y="799"/>
                </a:lnTo>
                <a:lnTo>
                  <a:pt x="621" y="794"/>
                </a:lnTo>
                <a:lnTo>
                  <a:pt x="642" y="785"/>
                </a:lnTo>
                <a:lnTo>
                  <a:pt x="642" y="785"/>
                </a:lnTo>
                <a:lnTo>
                  <a:pt x="655" y="779"/>
                </a:lnTo>
                <a:lnTo>
                  <a:pt x="669" y="773"/>
                </a:lnTo>
                <a:lnTo>
                  <a:pt x="697" y="763"/>
                </a:lnTo>
                <a:lnTo>
                  <a:pt x="697" y="763"/>
                </a:lnTo>
                <a:lnTo>
                  <a:pt x="796" y="727"/>
                </a:lnTo>
                <a:lnTo>
                  <a:pt x="796" y="727"/>
                </a:lnTo>
                <a:lnTo>
                  <a:pt x="784" y="731"/>
                </a:lnTo>
                <a:lnTo>
                  <a:pt x="774" y="736"/>
                </a:lnTo>
                <a:lnTo>
                  <a:pt x="752" y="746"/>
                </a:lnTo>
                <a:lnTo>
                  <a:pt x="752" y="746"/>
                </a:lnTo>
                <a:lnTo>
                  <a:pt x="723" y="758"/>
                </a:lnTo>
                <a:lnTo>
                  <a:pt x="693" y="769"/>
                </a:lnTo>
                <a:lnTo>
                  <a:pt x="693" y="769"/>
                </a:lnTo>
                <a:lnTo>
                  <a:pt x="669" y="779"/>
                </a:lnTo>
                <a:lnTo>
                  <a:pt x="646" y="789"/>
                </a:lnTo>
                <a:lnTo>
                  <a:pt x="623" y="801"/>
                </a:lnTo>
                <a:lnTo>
                  <a:pt x="600" y="813"/>
                </a:lnTo>
                <a:lnTo>
                  <a:pt x="600" y="813"/>
                </a:lnTo>
                <a:lnTo>
                  <a:pt x="601" y="802"/>
                </a:lnTo>
                <a:lnTo>
                  <a:pt x="601" y="802"/>
                </a:lnTo>
                <a:close/>
                <a:moveTo>
                  <a:pt x="602" y="800"/>
                </a:moveTo>
                <a:lnTo>
                  <a:pt x="602" y="800"/>
                </a:lnTo>
                <a:lnTo>
                  <a:pt x="608" y="797"/>
                </a:lnTo>
                <a:lnTo>
                  <a:pt x="615" y="792"/>
                </a:lnTo>
                <a:lnTo>
                  <a:pt x="615" y="792"/>
                </a:lnTo>
                <a:lnTo>
                  <a:pt x="641" y="783"/>
                </a:lnTo>
                <a:lnTo>
                  <a:pt x="641" y="783"/>
                </a:lnTo>
                <a:lnTo>
                  <a:pt x="648" y="780"/>
                </a:lnTo>
                <a:lnTo>
                  <a:pt x="648" y="780"/>
                </a:lnTo>
                <a:lnTo>
                  <a:pt x="621" y="792"/>
                </a:lnTo>
                <a:lnTo>
                  <a:pt x="621" y="792"/>
                </a:lnTo>
                <a:lnTo>
                  <a:pt x="611" y="797"/>
                </a:lnTo>
                <a:lnTo>
                  <a:pt x="602" y="800"/>
                </a:lnTo>
                <a:lnTo>
                  <a:pt x="602" y="800"/>
                </a:lnTo>
                <a:close/>
                <a:moveTo>
                  <a:pt x="694" y="759"/>
                </a:moveTo>
                <a:lnTo>
                  <a:pt x="694" y="759"/>
                </a:lnTo>
                <a:lnTo>
                  <a:pt x="679" y="764"/>
                </a:lnTo>
                <a:lnTo>
                  <a:pt x="665" y="770"/>
                </a:lnTo>
                <a:lnTo>
                  <a:pt x="636" y="783"/>
                </a:lnTo>
                <a:lnTo>
                  <a:pt x="636" y="783"/>
                </a:lnTo>
                <a:lnTo>
                  <a:pt x="618" y="789"/>
                </a:lnTo>
                <a:lnTo>
                  <a:pt x="610" y="792"/>
                </a:lnTo>
                <a:lnTo>
                  <a:pt x="602" y="797"/>
                </a:lnTo>
                <a:lnTo>
                  <a:pt x="602" y="797"/>
                </a:lnTo>
                <a:lnTo>
                  <a:pt x="603" y="787"/>
                </a:lnTo>
                <a:lnTo>
                  <a:pt x="603" y="787"/>
                </a:lnTo>
                <a:lnTo>
                  <a:pt x="615" y="783"/>
                </a:lnTo>
                <a:lnTo>
                  <a:pt x="627" y="777"/>
                </a:lnTo>
                <a:lnTo>
                  <a:pt x="640" y="772"/>
                </a:lnTo>
                <a:lnTo>
                  <a:pt x="652" y="766"/>
                </a:lnTo>
                <a:lnTo>
                  <a:pt x="652" y="766"/>
                </a:lnTo>
                <a:lnTo>
                  <a:pt x="678" y="756"/>
                </a:lnTo>
                <a:lnTo>
                  <a:pt x="705" y="748"/>
                </a:lnTo>
                <a:lnTo>
                  <a:pt x="705" y="748"/>
                </a:lnTo>
                <a:lnTo>
                  <a:pt x="734" y="739"/>
                </a:lnTo>
                <a:lnTo>
                  <a:pt x="762" y="731"/>
                </a:lnTo>
                <a:lnTo>
                  <a:pt x="762" y="731"/>
                </a:lnTo>
                <a:lnTo>
                  <a:pt x="767" y="729"/>
                </a:lnTo>
                <a:lnTo>
                  <a:pt x="767" y="729"/>
                </a:lnTo>
                <a:lnTo>
                  <a:pt x="757" y="734"/>
                </a:lnTo>
                <a:lnTo>
                  <a:pt x="757" y="734"/>
                </a:lnTo>
                <a:lnTo>
                  <a:pt x="742" y="741"/>
                </a:lnTo>
                <a:lnTo>
                  <a:pt x="726" y="748"/>
                </a:lnTo>
                <a:lnTo>
                  <a:pt x="694" y="759"/>
                </a:lnTo>
                <a:lnTo>
                  <a:pt x="694" y="759"/>
                </a:lnTo>
                <a:close/>
                <a:moveTo>
                  <a:pt x="799" y="698"/>
                </a:moveTo>
                <a:lnTo>
                  <a:pt x="799" y="698"/>
                </a:lnTo>
                <a:lnTo>
                  <a:pt x="790" y="701"/>
                </a:lnTo>
                <a:lnTo>
                  <a:pt x="783" y="704"/>
                </a:lnTo>
                <a:lnTo>
                  <a:pt x="783" y="704"/>
                </a:lnTo>
                <a:lnTo>
                  <a:pt x="759" y="715"/>
                </a:lnTo>
                <a:lnTo>
                  <a:pt x="759" y="715"/>
                </a:lnTo>
                <a:lnTo>
                  <a:pt x="744" y="722"/>
                </a:lnTo>
                <a:lnTo>
                  <a:pt x="728" y="728"/>
                </a:lnTo>
                <a:lnTo>
                  <a:pt x="694" y="739"/>
                </a:lnTo>
                <a:lnTo>
                  <a:pt x="662" y="750"/>
                </a:lnTo>
                <a:lnTo>
                  <a:pt x="646" y="756"/>
                </a:lnTo>
                <a:lnTo>
                  <a:pt x="629" y="763"/>
                </a:lnTo>
                <a:lnTo>
                  <a:pt x="629" y="763"/>
                </a:lnTo>
                <a:lnTo>
                  <a:pt x="610" y="770"/>
                </a:lnTo>
                <a:lnTo>
                  <a:pt x="610" y="770"/>
                </a:lnTo>
                <a:lnTo>
                  <a:pt x="606" y="772"/>
                </a:lnTo>
                <a:lnTo>
                  <a:pt x="609" y="770"/>
                </a:lnTo>
                <a:lnTo>
                  <a:pt x="609" y="770"/>
                </a:lnTo>
                <a:lnTo>
                  <a:pt x="616" y="766"/>
                </a:lnTo>
                <a:lnTo>
                  <a:pt x="624" y="763"/>
                </a:lnTo>
                <a:lnTo>
                  <a:pt x="640" y="757"/>
                </a:lnTo>
                <a:lnTo>
                  <a:pt x="640" y="757"/>
                </a:lnTo>
                <a:lnTo>
                  <a:pt x="693" y="736"/>
                </a:lnTo>
                <a:lnTo>
                  <a:pt x="693" y="736"/>
                </a:lnTo>
                <a:lnTo>
                  <a:pt x="720" y="726"/>
                </a:lnTo>
                <a:lnTo>
                  <a:pt x="745" y="715"/>
                </a:lnTo>
                <a:lnTo>
                  <a:pt x="745" y="715"/>
                </a:lnTo>
                <a:lnTo>
                  <a:pt x="772" y="703"/>
                </a:lnTo>
                <a:lnTo>
                  <a:pt x="785" y="697"/>
                </a:lnTo>
                <a:lnTo>
                  <a:pt x="799" y="690"/>
                </a:lnTo>
                <a:lnTo>
                  <a:pt x="799" y="690"/>
                </a:lnTo>
                <a:lnTo>
                  <a:pt x="799" y="698"/>
                </a:lnTo>
                <a:lnTo>
                  <a:pt x="799" y="698"/>
                </a:lnTo>
                <a:close/>
                <a:moveTo>
                  <a:pt x="798" y="688"/>
                </a:moveTo>
                <a:lnTo>
                  <a:pt x="798" y="688"/>
                </a:lnTo>
                <a:lnTo>
                  <a:pt x="798" y="688"/>
                </a:lnTo>
                <a:lnTo>
                  <a:pt x="798" y="688"/>
                </a:lnTo>
                <a:lnTo>
                  <a:pt x="772" y="697"/>
                </a:lnTo>
                <a:lnTo>
                  <a:pt x="746" y="707"/>
                </a:lnTo>
                <a:lnTo>
                  <a:pt x="721" y="717"/>
                </a:lnTo>
                <a:lnTo>
                  <a:pt x="694" y="726"/>
                </a:lnTo>
                <a:lnTo>
                  <a:pt x="694" y="726"/>
                </a:lnTo>
                <a:lnTo>
                  <a:pt x="672" y="733"/>
                </a:lnTo>
                <a:lnTo>
                  <a:pt x="650" y="741"/>
                </a:lnTo>
                <a:lnTo>
                  <a:pt x="650" y="741"/>
                </a:lnTo>
                <a:lnTo>
                  <a:pt x="626" y="751"/>
                </a:lnTo>
                <a:lnTo>
                  <a:pt x="626" y="751"/>
                </a:lnTo>
                <a:lnTo>
                  <a:pt x="631" y="748"/>
                </a:lnTo>
                <a:lnTo>
                  <a:pt x="631" y="748"/>
                </a:lnTo>
                <a:lnTo>
                  <a:pt x="654" y="736"/>
                </a:lnTo>
                <a:lnTo>
                  <a:pt x="654" y="736"/>
                </a:lnTo>
                <a:lnTo>
                  <a:pt x="679" y="725"/>
                </a:lnTo>
                <a:lnTo>
                  <a:pt x="704" y="713"/>
                </a:lnTo>
                <a:lnTo>
                  <a:pt x="704" y="713"/>
                </a:lnTo>
                <a:lnTo>
                  <a:pt x="797" y="674"/>
                </a:lnTo>
                <a:lnTo>
                  <a:pt x="797" y="674"/>
                </a:lnTo>
                <a:lnTo>
                  <a:pt x="798" y="688"/>
                </a:lnTo>
                <a:lnTo>
                  <a:pt x="798" y="688"/>
                </a:lnTo>
                <a:close/>
                <a:moveTo>
                  <a:pt x="797" y="672"/>
                </a:moveTo>
                <a:lnTo>
                  <a:pt x="797" y="672"/>
                </a:lnTo>
                <a:lnTo>
                  <a:pt x="785" y="676"/>
                </a:lnTo>
                <a:lnTo>
                  <a:pt x="774" y="680"/>
                </a:lnTo>
                <a:lnTo>
                  <a:pt x="752" y="689"/>
                </a:lnTo>
                <a:lnTo>
                  <a:pt x="752" y="689"/>
                </a:lnTo>
                <a:lnTo>
                  <a:pt x="727" y="697"/>
                </a:lnTo>
                <a:lnTo>
                  <a:pt x="700" y="705"/>
                </a:lnTo>
                <a:lnTo>
                  <a:pt x="700" y="705"/>
                </a:lnTo>
                <a:lnTo>
                  <a:pt x="677" y="715"/>
                </a:lnTo>
                <a:lnTo>
                  <a:pt x="654" y="724"/>
                </a:lnTo>
                <a:lnTo>
                  <a:pt x="654" y="724"/>
                </a:lnTo>
                <a:lnTo>
                  <a:pt x="628" y="736"/>
                </a:lnTo>
                <a:lnTo>
                  <a:pt x="628" y="736"/>
                </a:lnTo>
                <a:lnTo>
                  <a:pt x="618" y="740"/>
                </a:lnTo>
                <a:lnTo>
                  <a:pt x="618" y="740"/>
                </a:lnTo>
                <a:lnTo>
                  <a:pt x="611" y="744"/>
                </a:lnTo>
                <a:lnTo>
                  <a:pt x="608" y="745"/>
                </a:lnTo>
                <a:lnTo>
                  <a:pt x="610" y="744"/>
                </a:lnTo>
                <a:lnTo>
                  <a:pt x="610" y="744"/>
                </a:lnTo>
                <a:lnTo>
                  <a:pt x="619" y="738"/>
                </a:lnTo>
                <a:lnTo>
                  <a:pt x="630" y="733"/>
                </a:lnTo>
                <a:lnTo>
                  <a:pt x="652" y="724"/>
                </a:lnTo>
                <a:lnTo>
                  <a:pt x="652" y="724"/>
                </a:lnTo>
                <a:lnTo>
                  <a:pt x="672" y="715"/>
                </a:lnTo>
                <a:lnTo>
                  <a:pt x="692" y="704"/>
                </a:lnTo>
                <a:lnTo>
                  <a:pt x="692" y="704"/>
                </a:lnTo>
                <a:lnTo>
                  <a:pt x="717" y="694"/>
                </a:lnTo>
                <a:lnTo>
                  <a:pt x="741" y="684"/>
                </a:lnTo>
                <a:lnTo>
                  <a:pt x="765" y="674"/>
                </a:lnTo>
                <a:lnTo>
                  <a:pt x="788" y="664"/>
                </a:lnTo>
                <a:lnTo>
                  <a:pt x="788" y="664"/>
                </a:lnTo>
                <a:lnTo>
                  <a:pt x="790" y="663"/>
                </a:lnTo>
                <a:lnTo>
                  <a:pt x="790" y="663"/>
                </a:lnTo>
                <a:lnTo>
                  <a:pt x="796" y="660"/>
                </a:lnTo>
                <a:lnTo>
                  <a:pt x="796" y="660"/>
                </a:lnTo>
                <a:lnTo>
                  <a:pt x="797" y="672"/>
                </a:lnTo>
                <a:lnTo>
                  <a:pt x="797" y="672"/>
                </a:lnTo>
                <a:close/>
                <a:moveTo>
                  <a:pt x="793" y="644"/>
                </a:moveTo>
                <a:lnTo>
                  <a:pt x="793" y="644"/>
                </a:lnTo>
                <a:lnTo>
                  <a:pt x="796" y="658"/>
                </a:lnTo>
                <a:lnTo>
                  <a:pt x="796" y="658"/>
                </a:lnTo>
                <a:lnTo>
                  <a:pt x="794" y="658"/>
                </a:lnTo>
                <a:lnTo>
                  <a:pt x="794" y="658"/>
                </a:lnTo>
                <a:lnTo>
                  <a:pt x="697" y="693"/>
                </a:lnTo>
                <a:lnTo>
                  <a:pt x="697" y="693"/>
                </a:lnTo>
                <a:lnTo>
                  <a:pt x="675" y="701"/>
                </a:lnTo>
                <a:lnTo>
                  <a:pt x="652" y="711"/>
                </a:lnTo>
                <a:lnTo>
                  <a:pt x="607" y="732"/>
                </a:lnTo>
                <a:lnTo>
                  <a:pt x="607" y="732"/>
                </a:lnTo>
                <a:lnTo>
                  <a:pt x="608" y="728"/>
                </a:lnTo>
                <a:lnTo>
                  <a:pt x="608" y="728"/>
                </a:lnTo>
                <a:lnTo>
                  <a:pt x="617" y="724"/>
                </a:lnTo>
                <a:lnTo>
                  <a:pt x="627" y="719"/>
                </a:lnTo>
                <a:lnTo>
                  <a:pt x="647" y="709"/>
                </a:lnTo>
                <a:lnTo>
                  <a:pt x="647" y="709"/>
                </a:lnTo>
                <a:lnTo>
                  <a:pt x="671" y="697"/>
                </a:lnTo>
                <a:lnTo>
                  <a:pt x="695" y="687"/>
                </a:lnTo>
                <a:lnTo>
                  <a:pt x="695" y="687"/>
                </a:lnTo>
                <a:lnTo>
                  <a:pt x="745" y="666"/>
                </a:lnTo>
                <a:lnTo>
                  <a:pt x="770" y="655"/>
                </a:lnTo>
                <a:lnTo>
                  <a:pt x="793" y="644"/>
                </a:lnTo>
                <a:lnTo>
                  <a:pt x="793" y="644"/>
                </a:lnTo>
                <a:lnTo>
                  <a:pt x="793" y="644"/>
                </a:lnTo>
                <a:lnTo>
                  <a:pt x="793" y="644"/>
                </a:lnTo>
                <a:close/>
                <a:moveTo>
                  <a:pt x="793" y="642"/>
                </a:moveTo>
                <a:lnTo>
                  <a:pt x="793" y="642"/>
                </a:lnTo>
                <a:lnTo>
                  <a:pt x="792" y="642"/>
                </a:lnTo>
                <a:lnTo>
                  <a:pt x="792" y="642"/>
                </a:lnTo>
                <a:lnTo>
                  <a:pt x="768" y="654"/>
                </a:lnTo>
                <a:lnTo>
                  <a:pt x="744" y="664"/>
                </a:lnTo>
                <a:lnTo>
                  <a:pt x="694" y="685"/>
                </a:lnTo>
                <a:lnTo>
                  <a:pt x="694" y="685"/>
                </a:lnTo>
                <a:lnTo>
                  <a:pt x="670" y="696"/>
                </a:lnTo>
                <a:lnTo>
                  <a:pt x="646" y="707"/>
                </a:lnTo>
                <a:lnTo>
                  <a:pt x="646" y="707"/>
                </a:lnTo>
                <a:lnTo>
                  <a:pt x="622" y="719"/>
                </a:lnTo>
                <a:lnTo>
                  <a:pt x="622" y="719"/>
                </a:lnTo>
                <a:lnTo>
                  <a:pt x="608" y="725"/>
                </a:lnTo>
                <a:lnTo>
                  <a:pt x="608" y="725"/>
                </a:lnTo>
                <a:lnTo>
                  <a:pt x="619" y="720"/>
                </a:lnTo>
                <a:lnTo>
                  <a:pt x="619" y="720"/>
                </a:lnTo>
                <a:lnTo>
                  <a:pt x="640" y="707"/>
                </a:lnTo>
                <a:lnTo>
                  <a:pt x="651" y="702"/>
                </a:lnTo>
                <a:lnTo>
                  <a:pt x="661" y="696"/>
                </a:lnTo>
                <a:lnTo>
                  <a:pt x="661" y="696"/>
                </a:lnTo>
                <a:lnTo>
                  <a:pt x="709" y="675"/>
                </a:lnTo>
                <a:lnTo>
                  <a:pt x="709" y="675"/>
                </a:lnTo>
                <a:lnTo>
                  <a:pt x="731" y="665"/>
                </a:lnTo>
                <a:lnTo>
                  <a:pt x="752" y="655"/>
                </a:lnTo>
                <a:lnTo>
                  <a:pt x="773" y="644"/>
                </a:lnTo>
                <a:lnTo>
                  <a:pt x="783" y="637"/>
                </a:lnTo>
                <a:lnTo>
                  <a:pt x="792" y="629"/>
                </a:lnTo>
                <a:lnTo>
                  <a:pt x="792" y="629"/>
                </a:lnTo>
                <a:lnTo>
                  <a:pt x="793" y="642"/>
                </a:lnTo>
                <a:lnTo>
                  <a:pt x="793" y="642"/>
                </a:lnTo>
                <a:close/>
                <a:moveTo>
                  <a:pt x="792" y="627"/>
                </a:moveTo>
                <a:lnTo>
                  <a:pt x="792" y="627"/>
                </a:lnTo>
                <a:lnTo>
                  <a:pt x="791" y="627"/>
                </a:lnTo>
                <a:lnTo>
                  <a:pt x="791" y="627"/>
                </a:lnTo>
                <a:lnTo>
                  <a:pt x="781" y="631"/>
                </a:lnTo>
                <a:lnTo>
                  <a:pt x="771" y="637"/>
                </a:lnTo>
                <a:lnTo>
                  <a:pt x="751" y="647"/>
                </a:lnTo>
                <a:lnTo>
                  <a:pt x="751" y="647"/>
                </a:lnTo>
                <a:lnTo>
                  <a:pt x="738" y="654"/>
                </a:lnTo>
                <a:lnTo>
                  <a:pt x="725" y="660"/>
                </a:lnTo>
                <a:lnTo>
                  <a:pt x="698" y="671"/>
                </a:lnTo>
                <a:lnTo>
                  <a:pt x="698" y="671"/>
                </a:lnTo>
                <a:lnTo>
                  <a:pt x="647" y="694"/>
                </a:lnTo>
                <a:lnTo>
                  <a:pt x="647" y="694"/>
                </a:lnTo>
                <a:lnTo>
                  <a:pt x="658" y="689"/>
                </a:lnTo>
                <a:lnTo>
                  <a:pt x="658" y="689"/>
                </a:lnTo>
                <a:lnTo>
                  <a:pt x="683" y="676"/>
                </a:lnTo>
                <a:lnTo>
                  <a:pt x="707" y="662"/>
                </a:lnTo>
                <a:lnTo>
                  <a:pt x="707" y="662"/>
                </a:lnTo>
                <a:lnTo>
                  <a:pt x="755" y="636"/>
                </a:lnTo>
                <a:lnTo>
                  <a:pt x="755" y="636"/>
                </a:lnTo>
                <a:lnTo>
                  <a:pt x="764" y="630"/>
                </a:lnTo>
                <a:lnTo>
                  <a:pt x="773" y="624"/>
                </a:lnTo>
                <a:lnTo>
                  <a:pt x="782" y="618"/>
                </a:lnTo>
                <a:lnTo>
                  <a:pt x="790" y="610"/>
                </a:lnTo>
                <a:lnTo>
                  <a:pt x="790" y="610"/>
                </a:lnTo>
                <a:lnTo>
                  <a:pt x="790" y="610"/>
                </a:lnTo>
                <a:lnTo>
                  <a:pt x="790" y="610"/>
                </a:lnTo>
                <a:lnTo>
                  <a:pt x="792" y="627"/>
                </a:lnTo>
                <a:lnTo>
                  <a:pt x="792" y="627"/>
                </a:lnTo>
                <a:close/>
                <a:moveTo>
                  <a:pt x="789" y="602"/>
                </a:moveTo>
                <a:lnTo>
                  <a:pt x="789" y="602"/>
                </a:lnTo>
                <a:lnTo>
                  <a:pt x="790" y="609"/>
                </a:lnTo>
                <a:lnTo>
                  <a:pt x="790" y="609"/>
                </a:lnTo>
                <a:lnTo>
                  <a:pt x="789" y="609"/>
                </a:lnTo>
                <a:lnTo>
                  <a:pt x="788" y="609"/>
                </a:lnTo>
                <a:lnTo>
                  <a:pt x="788" y="609"/>
                </a:lnTo>
                <a:lnTo>
                  <a:pt x="770" y="620"/>
                </a:lnTo>
                <a:lnTo>
                  <a:pt x="751" y="631"/>
                </a:lnTo>
                <a:lnTo>
                  <a:pt x="751" y="631"/>
                </a:lnTo>
                <a:lnTo>
                  <a:pt x="727" y="643"/>
                </a:lnTo>
                <a:lnTo>
                  <a:pt x="701" y="653"/>
                </a:lnTo>
                <a:lnTo>
                  <a:pt x="701" y="653"/>
                </a:lnTo>
                <a:lnTo>
                  <a:pt x="685" y="662"/>
                </a:lnTo>
                <a:lnTo>
                  <a:pt x="668" y="670"/>
                </a:lnTo>
                <a:lnTo>
                  <a:pt x="636" y="688"/>
                </a:lnTo>
                <a:lnTo>
                  <a:pt x="636" y="688"/>
                </a:lnTo>
                <a:lnTo>
                  <a:pt x="646" y="681"/>
                </a:lnTo>
                <a:lnTo>
                  <a:pt x="646" y="681"/>
                </a:lnTo>
                <a:lnTo>
                  <a:pt x="669" y="667"/>
                </a:lnTo>
                <a:lnTo>
                  <a:pt x="692" y="655"/>
                </a:lnTo>
                <a:lnTo>
                  <a:pt x="692" y="655"/>
                </a:lnTo>
                <a:lnTo>
                  <a:pt x="717" y="643"/>
                </a:lnTo>
                <a:lnTo>
                  <a:pt x="742" y="629"/>
                </a:lnTo>
                <a:lnTo>
                  <a:pt x="766" y="616"/>
                </a:lnTo>
                <a:lnTo>
                  <a:pt x="789" y="602"/>
                </a:lnTo>
                <a:lnTo>
                  <a:pt x="789" y="602"/>
                </a:lnTo>
                <a:close/>
                <a:moveTo>
                  <a:pt x="787" y="580"/>
                </a:moveTo>
                <a:lnTo>
                  <a:pt x="787" y="580"/>
                </a:lnTo>
                <a:lnTo>
                  <a:pt x="789" y="600"/>
                </a:lnTo>
                <a:lnTo>
                  <a:pt x="789" y="600"/>
                </a:lnTo>
                <a:lnTo>
                  <a:pt x="788" y="600"/>
                </a:lnTo>
                <a:lnTo>
                  <a:pt x="788" y="600"/>
                </a:lnTo>
                <a:lnTo>
                  <a:pt x="783" y="603"/>
                </a:lnTo>
                <a:lnTo>
                  <a:pt x="783" y="603"/>
                </a:lnTo>
                <a:lnTo>
                  <a:pt x="782" y="603"/>
                </a:lnTo>
                <a:lnTo>
                  <a:pt x="780" y="605"/>
                </a:lnTo>
                <a:lnTo>
                  <a:pt x="780" y="605"/>
                </a:lnTo>
                <a:lnTo>
                  <a:pt x="759" y="615"/>
                </a:lnTo>
                <a:lnTo>
                  <a:pt x="737" y="626"/>
                </a:lnTo>
                <a:lnTo>
                  <a:pt x="693" y="647"/>
                </a:lnTo>
                <a:lnTo>
                  <a:pt x="693" y="647"/>
                </a:lnTo>
                <a:lnTo>
                  <a:pt x="650" y="670"/>
                </a:lnTo>
                <a:lnTo>
                  <a:pt x="650" y="670"/>
                </a:lnTo>
                <a:lnTo>
                  <a:pt x="631" y="681"/>
                </a:lnTo>
                <a:lnTo>
                  <a:pt x="631" y="681"/>
                </a:lnTo>
                <a:lnTo>
                  <a:pt x="626" y="683"/>
                </a:lnTo>
                <a:lnTo>
                  <a:pt x="620" y="685"/>
                </a:lnTo>
                <a:lnTo>
                  <a:pt x="614" y="687"/>
                </a:lnTo>
                <a:lnTo>
                  <a:pt x="610" y="690"/>
                </a:lnTo>
                <a:lnTo>
                  <a:pt x="610" y="690"/>
                </a:lnTo>
                <a:lnTo>
                  <a:pt x="618" y="683"/>
                </a:lnTo>
                <a:lnTo>
                  <a:pt x="628" y="678"/>
                </a:lnTo>
                <a:lnTo>
                  <a:pt x="648" y="667"/>
                </a:lnTo>
                <a:lnTo>
                  <a:pt x="648" y="667"/>
                </a:lnTo>
                <a:lnTo>
                  <a:pt x="672" y="654"/>
                </a:lnTo>
                <a:lnTo>
                  <a:pt x="695" y="642"/>
                </a:lnTo>
                <a:lnTo>
                  <a:pt x="695" y="642"/>
                </a:lnTo>
                <a:lnTo>
                  <a:pt x="742" y="619"/>
                </a:lnTo>
                <a:lnTo>
                  <a:pt x="765" y="607"/>
                </a:lnTo>
                <a:lnTo>
                  <a:pt x="787" y="594"/>
                </a:lnTo>
                <a:lnTo>
                  <a:pt x="787" y="594"/>
                </a:lnTo>
                <a:lnTo>
                  <a:pt x="788" y="593"/>
                </a:lnTo>
                <a:lnTo>
                  <a:pt x="788" y="593"/>
                </a:lnTo>
                <a:lnTo>
                  <a:pt x="787" y="592"/>
                </a:lnTo>
                <a:lnTo>
                  <a:pt x="786" y="592"/>
                </a:lnTo>
                <a:lnTo>
                  <a:pt x="786" y="592"/>
                </a:lnTo>
                <a:lnTo>
                  <a:pt x="739" y="614"/>
                </a:lnTo>
                <a:lnTo>
                  <a:pt x="691" y="637"/>
                </a:lnTo>
                <a:lnTo>
                  <a:pt x="691" y="637"/>
                </a:lnTo>
                <a:lnTo>
                  <a:pt x="669" y="647"/>
                </a:lnTo>
                <a:lnTo>
                  <a:pt x="648" y="658"/>
                </a:lnTo>
                <a:lnTo>
                  <a:pt x="648" y="658"/>
                </a:lnTo>
                <a:lnTo>
                  <a:pt x="625" y="670"/>
                </a:lnTo>
                <a:lnTo>
                  <a:pt x="625" y="670"/>
                </a:lnTo>
                <a:lnTo>
                  <a:pt x="611" y="677"/>
                </a:lnTo>
                <a:lnTo>
                  <a:pt x="611" y="677"/>
                </a:lnTo>
                <a:lnTo>
                  <a:pt x="611" y="676"/>
                </a:lnTo>
                <a:lnTo>
                  <a:pt x="611" y="676"/>
                </a:lnTo>
                <a:lnTo>
                  <a:pt x="617" y="672"/>
                </a:lnTo>
                <a:lnTo>
                  <a:pt x="617" y="672"/>
                </a:lnTo>
                <a:lnTo>
                  <a:pt x="656" y="648"/>
                </a:lnTo>
                <a:lnTo>
                  <a:pt x="675" y="637"/>
                </a:lnTo>
                <a:lnTo>
                  <a:pt x="695" y="625"/>
                </a:lnTo>
                <a:lnTo>
                  <a:pt x="695" y="625"/>
                </a:lnTo>
                <a:lnTo>
                  <a:pt x="741" y="603"/>
                </a:lnTo>
                <a:lnTo>
                  <a:pt x="764" y="592"/>
                </a:lnTo>
                <a:lnTo>
                  <a:pt x="786" y="580"/>
                </a:lnTo>
                <a:lnTo>
                  <a:pt x="786" y="580"/>
                </a:lnTo>
                <a:lnTo>
                  <a:pt x="786" y="579"/>
                </a:lnTo>
                <a:lnTo>
                  <a:pt x="786" y="578"/>
                </a:lnTo>
                <a:lnTo>
                  <a:pt x="785" y="578"/>
                </a:lnTo>
                <a:lnTo>
                  <a:pt x="784" y="578"/>
                </a:lnTo>
                <a:lnTo>
                  <a:pt x="784" y="578"/>
                </a:lnTo>
                <a:lnTo>
                  <a:pt x="696" y="619"/>
                </a:lnTo>
                <a:lnTo>
                  <a:pt x="696" y="619"/>
                </a:lnTo>
                <a:lnTo>
                  <a:pt x="654" y="642"/>
                </a:lnTo>
                <a:lnTo>
                  <a:pt x="614" y="663"/>
                </a:lnTo>
                <a:lnTo>
                  <a:pt x="614" y="663"/>
                </a:lnTo>
                <a:lnTo>
                  <a:pt x="656" y="638"/>
                </a:lnTo>
                <a:lnTo>
                  <a:pt x="677" y="625"/>
                </a:lnTo>
                <a:lnTo>
                  <a:pt x="699" y="614"/>
                </a:lnTo>
                <a:lnTo>
                  <a:pt x="699" y="614"/>
                </a:lnTo>
                <a:lnTo>
                  <a:pt x="744" y="593"/>
                </a:lnTo>
                <a:lnTo>
                  <a:pt x="765" y="582"/>
                </a:lnTo>
                <a:lnTo>
                  <a:pt x="787" y="570"/>
                </a:lnTo>
                <a:lnTo>
                  <a:pt x="787" y="570"/>
                </a:lnTo>
                <a:lnTo>
                  <a:pt x="787" y="580"/>
                </a:lnTo>
                <a:lnTo>
                  <a:pt x="787" y="580"/>
                </a:lnTo>
                <a:close/>
                <a:moveTo>
                  <a:pt x="786" y="567"/>
                </a:moveTo>
                <a:lnTo>
                  <a:pt x="786" y="567"/>
                </a:lnTo>
                <a:lnTo>
                  <a:pt x="764" y="576"/>
                </a:lnTo>
                <a:lnTo>
                  <a:pt x="743" y="585"/>
                </a:lnTo>
                <a:lnTo>
                  <a:pt x="699" y="606"/>
                </a:lnTo>
                <a:lnTo>
                  <a:pt x="699" y="606"/>
                </a:lnTo>
                <a:lnTo>
                  <a:pt x="676" y="617"/>
                </a:lnTo>
                <a:lnTo>
                  <a:pt x="652" y="628"/>
                </a:lnTo>
                <a:lnTo>
                  <a:pt x="652" y="628"/>
                </a:lnTo>
                <a:lnTo>
                  <a:pt x="642" y="635"/>
                </a:lnTo>
                <a:lnTo>
                  <a:pt x="630" y="642"/>
                </a:lnTo>
                <a:lnTo>
                  <a:pt x="630" y="642"/>
                </a:lnTo>
                <a:lnTo>
                  <a:pt x="622" y="647"/>
                </a:lnTo>
                <a:lnTo>
                  <a:pt x="622" y="647"/>
                </a:lnTo>
                <a:lnTo>
                  <a:pt x="615" y="651"/>
                </a:lnTo>
                <a:lnTo>
                  <a:pt x="613" y="652"/>
                </a:lnTo>
                <a:lnTo>
                  <a:pt x="617" y="649"/>
                </a:lnTo>
                <a:lnTo>
                  <a:pt x="617" y="649"/>
                </a:lnTo>
                <a:lnTo>
                  <a:pt x="639" y="635"/>
                </a:lnTo>
                <a:lnTo>
                  <a:pt x="659" y="621"/>
                </a:lnTo>
                <a:lnTo>
                  <a:pt x="681" y="609"/>
                </a:lnTo>
                <a:lnTo>
                  <a:pt x="703" y="598"/>
                </a:lnTo>
                <a:lnTo>
                  <a:pt x="703" y="598"/>
                </a:lnTo>
                <a:lnTo>
                  <a:pt x="748" y="576"/>
                </a:lnTo>
                <a:lnTo>
                  <a:pt x="748" y="576"/>
                </a:lnTo>
                <a:lnTo>
                  <a:pt x="767" y="567"/>
                </a:lnTo>
                <a:lnTo>
                  <a:pt x="776" y="562"/>
                </a:lnTo>
                <a:lnTo>
                  <a:pt x="785" y="556"/>
                </a:lnTo>
                <a:lnTo>
                  <a:pt x="785" y="556"/>
                </a:lnTo>
                <a:lnTo>
                  <a:pt x="785" y="556"/>
                </a:lnTo>
                <a:lnTo>
                  <a:pt x="785" y="555"/>
                </a:lnTo>
                <a:lnTo>
                  <a:pt x="783" y="555"/>
                </a:lnTo>
                <a:lnTo>
                  <a:pt x="783" y="555"/>
                </a:lnTo>
                <a:lnTo>
                  <a:pt x="762" y="565"/>
                </a:lnTo>
                <a:lnTo>
                  <a:pt x="741" y="574"/>
                </a:lnTo>
                <a:lnTo>
                  <a:pt x="719" y="583"/>
                </a:lnTo>
                <a:lnTo>
                  <a:pt x="696" y="592"/>
                </a:lnTo>
                <a:lnTo>
                  <a:pt x="696" y="592"/>
                </a:lnTo>
                <a:lnTo>
                  <a:pt x="674" y="602"/>
                </a:lnTo>
                <a:lnTo>
                  <a:pt x="652" y="613"/>
                </a:lnTo>
                <a:lnTo>
                  <a:pt x="652" y="613"/>
                </a:lnTo>
                <a:lnTo>
                  <a:pt x="638" y="623"/>
                </a:lnTo>
                <a:lnTo>
                  <a:pt x="638" y="623"/>
                </a:lnTo>
                <a:lnTo>
                  <a:pt x="631" y="625"/>
                </a:lnTo>
                <a:lnTo>
                  <a:pt x="625" y="628"/>
                </a:lnTo>
                <a:lnTo>
                  <a:pt x="619" y="630"/>
                </a:lnTo>
                <a:lnTo>
                  <a:pt x="614" y="634"/>
                </a:lnTo>
                <a:lnTo>
                  <a:pt x="614" y="634"/>
                </a:lnTo>
                <a:lnTo>
                  <a:pt x="634" y="621"/>
                </a:lnTo>
                <a:lnTo>
                  <a:pt x="653" y="610"/>
                </a:lnTo>
                <a:lnTo>
                  <a:pt x="693" y="589"/>
                </a:lnTo>
                <a:lnTo>
                  <a:pt x="693" y="589"/>
                </a:lnTo>
                <a:lnTo>
                  <a:pt x="716" y="578"/>
                </a:lnTo>
                <a:lnTo>
                  <a:pt x="738" y="567"/>
                </a:lnTo>
                <a:lnTo>
                  <a:pt x="738" y="567"/>
                </a:lnTo>
                <a:lnTo>
                  <a:pt x="762" y="556"/>
                </a:lnTo>
                <a:lnTo>
                  <a:pt x="762" y="556"/>
                </a:lnTo>
                <a:lnTo>
                  <a:pt x="772" y="550"/>
                </a:lnTo>
                <a:lnTo>
                  <a:pt x="772" y="550"/>
                </a:lnTo>
                <a:lnTo>
                  <a:pt x="777" y="548"/>
                </a:lnTo>
                <a:lnTo>
                  <a:pt x="777" y="548"/>
                </a:lnTo>
                <a:lnTo>
                  <a:pt x="781" y="547"/>
                </a:lnTo>
                <a:lnTo>
                  <a:pt x="781" y="546"/>
                </a:lnTo>
                <a:lnTo>
                  <a:pt x="782" y="545"/>
                </a:lnTo>
                <a:lnTo>
                  <a:pt x="782" y="545"/>
                </a:lnTo>
                <a:lnTo>
                  <a:pt x="785" y="544"/>
                </a:lnTo>
                <a:lnTo>
                  <a:pt x="785" y="544"/>
                </a:lnTo>
                <a:lnTo>
                  <a:pt x="786" y="567"/>
                </a:lnTo>
                <a:lnTo>
                  <a:pt x="786" y="567"/>
                </a:lnTo>
                <a:close/>
                <a:moveTo>
                  <a:pt x="785" y="541"/>
                </a:moveTo>
                <a:lnTo>
                  <a:pt x="785" y="541"/>
                </a:lnTo>
                <a:lnTo>
                  <a:pt x="765" y="553"/>
                </a:lnTo>
                <a:lnTo>
                  <a:pt x="765" y="553"/>
                </a:lnTo>
                <a:lnTo>
                  <a:pt x="730" y="568"/>
                </a:lnTo>
                <a:lnTo>
                  <a:pt x="694" y="583"/>
                </a:lnTo>
                <a:lnTo>
                  <a:pt x="694" y="583"/>
                </a:lnTo>
                <a:lnTo>
                  <a:pt x="671" y="594"/>
                </a:lnTo>
                <a:lnTo>
                  <a:pt x="649" y="605"/>
                </a:lnTo>
                <a:lnTo>
                  <a:pt x="649" y="605"/>
                </a:lnTo>
                <a:lnTo>
                  <a:pt x="630" y="615"/>
                </a:lnTo>
                <a:lnTo>
                  <a:pt x="630" y="615"/>
                </a:lnTo>
                <a:lnTo>
                  <a:pt x="627" y="616"/>
                </a:lnTo>
                <a:lnTo>
                  <a:pt x="627" y="616"/>
                </a:lnTo>
                <a:lnTo>
                  <a:pt x="664" y="594"/>
                </a:lnTo>
                <a:lnTo>
                  <a:pt x="682" y="584"/>
                </a:lnTo>
                <a:lnTo>
                  <a:pt x="701" y="575"/>
                </a:lnTo>
                <a:lnTo>
                  <a:pt x="701" y="575"/>
                </a:lnTo>
                <a:lnTo>
                  <a:pt x="723" y="565"/>
                </a:lnTo>
                <a:lnTo>
                  <a:pt x="744" y="556"/>
                </a:lnTo>
                <a:lnTo>
                  <a:pt x="764" y="544"/>
                </a:lnTo>
                <a:lnTo>
                  <a:pt x="774" y="538"/>
                </a:lnTo>
                <a:lnTo>
                  <a:pt x="784" y="531"/>
                </a:lnTo>
                <a:lnTo>
                  <a:pt x="784" y="531"/>
                </a:lnTo>
                <a:lnTo>
                  <a:pt x="784" y="531"/>
                </a:lnTo>
                <a:lnTo>
                  <a:pt x="784" y="531"/>
                </a:lnTo>
                <a:lnTo>
                  <a:pt x="785" y="541"/>
                </a:lnTo>
                <a:lnTo>
                  <a:pt x="785" y="541"/>
                </a:lnTo>
                <a:close/>
                <a:moveTo>
                  <a:pt x="784" y="529"/>
                </a:moveTo>
                <a:lnTo>
                  <a:pt x="784" y="529"/>
                </a:lnTo>
                <a:lnTo>
                  <a:pt x="783" y="529"/>
                </a:lnTo>
                <a:lnTo>
                  <a:pt x="783" y="529"/>
                </a:lnTo>
                <a:lnTo>
                  <a:pt x="762" y="540"/>
                </a:lnTo>
                <a:lnTo>
                  <a:pt x="740" y="550"/>
                </a:lnTo>
                <a:lnTo>
                  <a:pt x="719" y="561"/>
                </a:lnTo>
                <a:lnTo>
                  <a:pt x="697" y="571"/>
                </a:lnTo>
                <a:lnTo>
                  <a:pt x="697" y="571"/>
                </a:lnTo>
                <a:lnTo>
                  <a:pt x="652" y="594"/>
                </a:lnTo>
                <a:lnTo>
                  <a:pt x="652" y="594"/>
                </a:lnTo>
                <a:lnTo>
                  <a:pt x="625" y="605"/>
                </a:lnTo>
                <a:lnTo>
                  <a:pt x="625" y="605"/>
                </a:lnTo>
                <a:lnTo>
                  <a:pt x="616" y="609"/>
                </a:lnTo>
                <a:lnTo>
                  <a:pt x="615" y="610"/>
                </a:lnTo>
                <a:lnTo>
                  <a:pt x="616" y="609"/>
                </a:lnTo>
                <a:lnTo>
                  <a:pt x="626" y="603"/>
                </a:lnTo>
                <a:lnTo>
                  <a:pt x="626" y="603"/>
                </a:lnTo>
                <a:lnTo>
                  <a:pt x="647" y="591"/>
                </a:lnTo>
                <a:lnTo>
                  <a:pt x="667" y="580"/>
                </a:lnTo>
                <a:lnTo>
                  <a:pt x="708" y="560"/>
                </a:lnTo>
                <a:lnTo>
                  <a:pt x="708" y="560"/>
                </a:lnTo>
                <a:lnTo>
                  <a:pt x="728" y="550"/>
                </a:lnTo>
                <a:lnTo>
                  <a:pt x="747" y="541"/>
                </a:lnTo>
                <a:lnTo>
                  <a:pt x="766" y="530"/>
                </a:lnTo>
                <a:lnTo>
                  <a:pt x="775" y="524"/>
                </a:lnTo>
                <a:lnTo>
                  <a:pt x="783" y="518"/>
                </a:lnTo>
                <a:lnTo>
                  <a:pt x="783" y="518"/>
                </a:lnTo>
                <a:lnTo>
                  <a:pt x="784" y="529"/>
                </a:lnTo>
                <a:lnTo>
                  <a:pt x="784" y="529"/>
                </a:lnTo>
                <a:close/>
                <a:moveTo>
                  <a:pt x="782" y="516"/>
                </a:moveTo>
                <a:lnTo>
                  <a:pt x="782" y="516"/>
                </a:lnTo>
                <a:lnTo>
                  <a:pt x="782" y="516"/>
                </a:lnTo>
                <a:lnTo>
                  <a:pt x="782" y="516"/>
                </a:lnTo>
                <a:lnTo>
                  <a:pt x="741" y="537"/>
                </a:lnTo>
                <a:lnTo>
                  <a:pt x="699" y="557"/>
                </a:lnTo>
                <a:lnTo>
                  <a:pt x="699" y="557"/>
                </a:lnTo>
                <a:lnTo>
                  <a:pt x="653" y="578"/>
                </a:lnTo>
                <a:lnTo>
                  <a:pt x="653" y="578"/>
                </a:lnTo>
                <a:lnTo>
                  <a:pt x="635" y="587"/>
                </a:lnTo>
                <a:lnTo>
                  <a:pt x="616" y="597"/>
                </a:lnTo>
                <a:lnTo>
                  <a:pt x="616" y="597"/>
                </a:lnTo>
                <a:lnTo>
                  <a:pt x="616" y="592"/>
                </a:lnTo>
                <a:lnTo>
                  <a:pt x="616" y="592"/>
                </a:lnTo>
                <a:lnTo>
                  <a:pt x="616" y="592"/>
                </a:lnTo>
                <a:lnTo>
                  <a:pt x="616" y="592"/>
                </a:lnTo>
                <a:lnTo>
                  <a:pt x="637" y="581"/>
                </a:lnTo>
                <a:lnTo>
                  <a:pt x="657" y="570"/>
                </a:lnTo>
                <a:lnTo>
                  <a:pt x="677" y="561"/>
                </a:lnTo>
                <a:lnTo>
                  <a:pt x="698" y="551"/>
                </a:lnTo>
                <a:lnTo>
                  <a:pt x="698" y="551"/>
                </a:lnTo>
                <a:lnTo>
                  <a:pt x="719" y="541"/>
                </a:lnTo>
                <a:lnTo>
                  <a:pt x="739" y="531"/>
                </a:lnTo>
                <a:lnTo>
                  <a:pt x="780" y="510"/>
                </a:lnTo>
                <a:lnTo>
                  <a:pt x="780" y="510"/>
                </a:lnTo>
                <a:lnTo>
                  <a:pt x="782" y="513"/>
                </a:lnTo>
                <a:lnTo>
                  <a:pt x="782" y="513"/>
                </a:lnTo>
                <a:lnTo>
                  <a:pt x="782" y="516"/>
                </a:lnTo>
                <a:lnTo>
                  <a:pt x="782" y="516"/>
                </a:lnTo>
                <a:close/>
                <a:moveTo>
                  <a:pt x="766" y="502"/>
                </a:moveTo>
                <a:lnTo>
                  <a:pt x="766" y="502"/>
                </a:lnTo>
                <a:lnTo>
                  <a:pt x="686" y="542"/>
                </a:lnTo>
                <a:lnTo>
                  <a:pt x="686" y="542"/>
                </a:lnTo>
                <a:lnTo>
                  <a:pt x="652" y="560"/>
                </a:lnTo>
                <a:lnTo>
                  <a:pt x="635" y="568"/>
                </a:lnTo>
                <a:lnTo>
                  <a:pt x="617" y="578"/>
                </a:lnTo>
                <a:lnTo>
                  <a:pt x="617" y="578"/>
                </a:lnTo>
                <a:lnTo>
                  <a:pt x="618" y="567"/>
                </a:lnTo>
                <a:lnTo>
                  <a:pt x="618" y="567"/>
                </a:lnTo>
                <a:lnTo>
                  <a:pt x="636" y="559"/>
                </a:lnTo>
                <a:lnTo>
                  <a:pt x="652" y="550"/>
                </a:lnTo>
                <a:lnTo>
                  <a:pt x="683" y="531"/>
                </a:lnTo>
                <a:lnTo>
                  <a:pt x="683" y="531"/>
                </a:lnTo>
                <a:lnTo>
                  <a:pt x="701" y="523"/>
                </a:lnTo>
                <a:lnTo>
                  <a:pt x="719" y="514"/>
                </a:lnTo>
                <a:lnTo>
                  <a:pt x="736" y="506"/>
                </a:lnTo>
                <a:lnTo>
                  <a:pt x="745" y="501"/>
                </a:lnTo>
                <a:lnTo>
                  <a:pt x="753" y="495"/>
                </a:lnTo>
                <a:lnTo>
                  <a:pt x="753" y="495"/>
                </a:lnTo>
                <a:lnTo>
                  <a:pt x="753" y="495"/>
                </a:lnTo>
                <a:lnTo>
                  <a:pt x="753" y="495"/>
                </a:lnTo>
                <a:lnTo>
                  <a:pt x="756" y="496"/>
                </a:lnTo>
                <a:lnTo>
                  <a:pt x="756" y="496"/>
                </a:lnTo>
                <a:lnTo>
                  <a:pt x="744" y="504"/>
                </a:lnTo>
                <a:lnTo>
                  <a:pt x="738" y="508"/>
                </a:lnTo>
                <a:lnTo>
                  <a:pt x="731" y="511"/>
                </a:lnTo>
                <a:lnTo>
                  <a:pt x="731" y="511"/>
                </a:lnTo>
                <a:lnTo>
                  <a:pt x="711" y="521"/>
                </a:lnTo>
                <a:lnTo>
                  <a:pt x="692" y="532"/>
                </a:lnTo>
                <a:lnTo>
                  <a:pt x="692" y="532"/>
                </a:lnTo>
                <a:lnTo>
                  <a:pt x="657" y="553"/>
                </a:lnTo>
                <a:lnTo>
                  <a:pt x="619" y="572"/>
                </a:lnTo>
                <a:lnTo>
                  <a:pt x="619" y="572"/>
                </a:lnTo>
                <a:lnTo>
                  <a:pt x="618" y="573"/>
                </a:lnTo>
                <a:lnTo>
                  <a:pt x="619" y="573"/>
                </a:lnTo>
                <a:lnTo>
                  <a:pt x="619" y="574"/>
                </a:lnTo>
                <a:lnTo>
                  <a:pt x="620" y="574"/>
                </a:lnTo>
                <a:lnTo>
                  <a:pt x="620" y="574"/>
                </a:lnTo>
                <a:lnTo>
                  <a:pt x="658" y="555"/>
                </a:lnTo>
                <a:lnTo>
                  <a:pt x="694" y="534"/>
                </a:lnTo>
                <a:lnTo>
                  <a:pt x="694" y="534"/>
                </a:lnTo>
                <a:lnTo>
                  <a:pt x="710" y="525"/>
                </a:lnTo>
                <a:lnTo>
                  <a:pt x="728" y="516"/>
                </a:lnTo>
                <a:lnTo>
                  <a:pt x="728" y="516"/>
                </a:lnTo>
                <a:lnTo>
                  <a:pt x="737" y="511"/>
                </a:lnTo>
                <a:lnTo>
                  <a:pt x="746" y="506"/>
                </a:lnTo>
                <a:lnTo>
                  <a:pt x="746" y="506"/>
                </a:lnTo>
                <a:lnTo>
                  <a:pt x="752" y="502"/>
                </a:lnTo>
                <a:lnTo>
                  <a:pt x="759" y="497"/>
                </a:lnTo>
                <a:lnTo>
                  <a:pt x="759" y="497"/>
                </a:lnTo>
                <a:lnTo>
                  <a:pt x="766" y="501"/>
                </a:lnTo>
                <a:lnTo>
                  <a:pt x="773" y="505"/>
                </a:lnTo>
                <a:lnTo>
                  <a:pt x="773" y="505"/>
                </a:lnTo>
                <a:lnTo>
                  <a:pt x="735" y="524"/>
                </a:lnTo>
                <a:lnTo>
                  <a:pt x="695" y="543"/>
                </a:lnTo>
                <a:lnTo>
                  <a:pt x="657" y="563"/>
                </a:lnTo>
                <a:lnTo>
                  <a:pt x="618" y="583"/>
                </a:lnTo>
                <a:lnTo>
                  <a:pt x="618" y="583"/>
                </a:lnTo>
                <a:lnTo>
                  <a:pt x="617" y="583"/>
                </a:lnTo>
                <a:lnTo>
                  <a:pt x="618" y="584"/>
                </a:lnTo>
                <a:lnTo>
                  <a:pt x="618" y="585"/>
                </a:lnTo>
                <a:lnTo>
                  <a:pt x="619" y="584"/>
                </a:lnTo>
                <a:lnTo>
                  <a:pt x="619" y="584"/>
                </a:lnTo>
                <a:lnTo>
                  <a:pt x="658" y="564"/>
                </a:lnTo>
                <a:lnTo>
                  <a:pt x="697" y="545"/>
                </a:lnTo>
                <a:lnTo>
                  <a:pt x="736" y="526"/>
                </a:lnTo>
                <a:lnTo>
                  <a:pt x="775" y="506"/>
                </a:lnTo>
                <a:lnTo>
                  <a:pt x="775" y="506"/>
                </a:lnTo>
                <a:lnTo>
                  <a:pt x="778" y="509"/>
                </a:lnTo>
                <a:lnTo>
                  <a:pt x="778" y="509"/>
                </a:lnTo>
                <a:lnTo>
                  <a:pt x="738" y="529"/>
                </a:lnTo>
                <a:lnTo>
                  <a:pt x="718" y="539"/>
                </a:lnTo>
                <a:lnTo>
                  <a:pt x="697" y="549"/>
                </a:lnTo>
                <a:lnTo>
                  <a:pt x="697" y="549"/>
                </a:lnTo>
                <a:lnTo>
                  <a:pt x="656" y="568"/>
                </a:lnTo>
                <a:lnTo>
                  <a:pt x="636" y="578"/>
                </a:lnTo>
                <a:lnTo>
                  <a:pt x="616" y="590"/>
                </a:lnTo>
                <a:lnTo>
                  <a:pt x="616" y="590"/>
                </a:lnTo>
                <a:lnTo>
                  <a:pt x="617" y="581"/>
                </a:lnTo>
                <a:lnTo>
                  <a:pt x="617" y="581"/>
                </a:lnTo>
                <a:lnTo>
                  <a:pt x="635" y="571"/>
                </a:lnTo>
                <a:lnTo>
                  <a:pt x="652" y="562"/>
                </a:lnTo>
                <a:lnTo>
                  <a:pt x="687" y="544"/>
                </a:lnTo>
                <a:lnTo>
                  <a:pt x="687" y="544"/>
                </a:lnTo>
                <a:lnTo>
                  <a:pt x="728" y="524"/>
                </a:lnTo>
                <a:lnTo>
                  <a:pt x="767" y="504"/>
                </a:lnTo>
                <a:lnTo>
                  <a:pt x="767" y="504"/>
                </a:lnTo>
                <a:lnTo>
                  <a:pt x="768" y="503"/>
                </a:lnTo>
                <a:lnTo>
                  <a:pt x="768" y="503"/>
                </a:lnTo>
                <a:lnTo>
                  <a:pt x="767" y="502"/>
                </a:lnTo>
                <a:lnTo>
                  <a:pt x="766" y="502"/>
                </a:lnTo>
                <a:lnTo>
                  <a:pt x="766" y="502"/>
                </a:lnTo>
                <a:close/>
                <a:moveTo>
                  <a:pt x="649" y="469"/>
                </a:moveTo>
                <a:lnTo>
                  <a:pt x="649" y="469"/>
                </a:lnTo>
                <a:lnTo>
                  <a:pt x="636" y="468"/>
                </a:lnTo>
                <a:lnTo>
                  <a:pt x="636" y="468"/>
                </a:lnTo>
                <a:lnTo>
                  <a:pt x="635" y="463"/>
                </a:lnTo>
                <a:lnTo>
                  <a:pt x="635" y="463"/>
                </a:lnTo>
                <a:lnTo>
                  <a:pt x="649" y="466"/>
                </a:lnTo>
                <a:lnTo>
                  <a:pt x="649" y="466"/>
                </a:lnTo>
                <a:lnTo>
                  <a:pt x="649" y="469"/>
                </a:lnTo>
                <a:lnTo>
                  <a:pt x="649" y="469"/>
                </a:lnTo>
                <a:lnTo>
                  <a:pt x="649" y="469"/>
                </a:lnTo>
                <a:lnTo>
                  <a:pt x="649" y="469"/>
                </a:lnTo>
                <a:close/>
                <a:moveTo>
                  <a:pt x="620" y="566"/>
                </a:moveTo>
                <a:lnTo>
                  <a:pt x="620" y="566"/>
                </a:lnTo>
                <a:lnTo>
                  <a:pt x="639" y="554"/>
                </a:lnTo>
                <a:lnTo>
                  <a:pt x="639" y="554"/>
                </a:lnTo>
                <a:lnTo>
                  <a:pt x="654" y="542"/>
                </a:lnTo>
                <a:lnTo>
                  <a:pt x="670" y="531"/>
                </a:lnTo>
                <a:lnTo>
                  <a:pt x="670" y="531"/>
                </a:lnTo>
                <a:lnTo>
                  <a:pt x="703" y="512"/>
                </a:lnTo>
                <a:lnTo>
                  <a:pt x="720" y="502"/>
                </a:lnTo>
                <a:lnTo>
                  <a:pt x="736" y="491"/>
                </a:lnTo>
                <a:lnTo>
                  <a:pt x="736" y="491"/>
                </a:lnTo>
                <a:lnTo>
                  <a:pt x="737" y="490"/>
                </a:lnTo>
                <a:lnTo>
                  <a:pt x="737" y="490"/>
                </a:lnTo>
                <a:lnTo>
                  <a:pt x="751" y="494"/>
                </a:lnTo>
                <a:lnTo>
                  <a:pt x="751" y="494"/>
                </a:lnTo>
                <a:lnTo>
                  <a:pt x="737" y="503"/>
                </a:lnTo>
                <a:lnTo>
                  <a:pt x="722" y="510"/>
                </a:lnTo>
                <a:lnTo>
                  <a:pt x="691" y="525"/>
                </a:lnTo>
                <a:lnTo>
                  <a:pt x="691" y="525"/>
                </a:lnTo>
                <a:lnTo>
                  <a:pt x="660" y="542"/>
                </a:lnTo>
                <a:lnTo>
                  <a:pt x="645" y="551"/>
                </a:lnTo>
                <a:lnTo>
                  <a:pt x="628" y="561"/>
                </a:lnTo>
                <a:lnTo>
                  <a:pt x="628" y="561"/>
                </a:lnTo>
                <a:lnTo>
                  <a:pt x="620" y="566"/>
                </a:lnTo>
                <a:lnTo>
                  <a:pt x="620" y="566"/>
                </a:lnTo>
                <a:close/>
                <a:moveTo>
                  <a:pt x="619" y="564"/>
                </a:moveTo>
                <a:lnTo>
                  <a:pt x="619" y="564"/>
                </a:lnTo>
                <a:lnTo>
                  <a:pt x="620" y="556"/>
                </a:lnTo>
                <a:lnTo>
                  <a:pt x="620" y="556"/>
                </a:lnTo>
                <a:lnTo>
                  <a:pt x="634" y="548"/>
                </a:lnTo>
                <a:lnTo>
                  <a:pt x="648" y="541"/>
                </a:lnTo>
                <a:lnTo>
                  <a:pt x="674" y="524"/>
                </a:lnTo>
                <a:lnTo>
                  <a:pt x="674" y="524"/>
                </a:lnTo>
                <a:lnTo>
                  <a:pt x="688" y="516"/>
                </a:lnTo>
                <a:lnTo>
                  <a:pt x="703" y="508"/>
                </a:lnTo>
                <a:lnTo>
                  <a:pt x="718" y="500"/>
                </a:lnTo>
                <a:lnTo>
                  <a:pt x="733" y="492"/>
                </a:lnTo>
                <a:lnTo>
                  <a:pt x="733" y="492"/>
                </a:lnTo>
                <a:lnTo>
                  <a:pt x="676" y="527"/>
                </a:lnTo>
                <a:lnTo>
                  <a:pt x="648" y="544"/>
                </a:lnTo>
                <a:lnTo>
                  <a:pt x="619" y="564"/>
                </a:lnTo>
                <a:lnTo>
                  <a:pt x="619" y="564"/>
                </a:lnTo>
                <a:close/>
                <a:moveTo>
                  <a:pt x="712" y="502"/>
                </a:moveTo>
                <a:lnTo>
                  <a:pt x="712" y="502"/>
                </a:lnTo>
                <a:lnTo>
                  <a:pt x="705" y="506"/>
                </a:lnTo>
                <a:lnTo>
                  <a:pt x="697" y="510"/>
                </a:lnTo>
                <a:lnTo>
                  <a:pt x="681" y="517"/>
                </a:lnTo>
                <a:lnTo>
                  <a:pt x="681" y="517"/>
                </a:lnTo>
                <a:lnTo>
                  <a:pt x="667" y="526"/>
                </a:lnTo>
                <a:lnTo>
                  <a:pt x="653" y="535"/>
                </a:lnTo>
                <a:lnTo>
                  <a:pt x="639" y="543"/>
                </a:lnTo>
                <a:lnTo>
                  <a:pt x="623" y="551"/>
                </a:lnTo>
                <a:lnTo>
                  <a:pt x="623" y="551"/>
                </a:lnTo>
                <a:lnTo>
                  <a:pt x="620" y="554"/>
                </a:lnTo>
                <a:lnTo>
                  <a:pt x="620" y="554"/>
                </a:lnTo>
                <a:lnTo>
                  <a:pt x="620" y="553"/>
                </a:lnTo>
                <a:lnTo>
                  <a:pt x="620" y="553"/>
                </a:lnTo>
                <a:lnTo>
                  <a:pt x="640" y="541"/>
                </a:lnTo>
                <a:lnTo>
                  <a:pt x="640" y="541"/>
                </a:lnTo>
                <a:lnTo>
                  <a:pt x="654" y="531"/>
                </a:lnTo>
                <a:lnTo>
                  <a:pt x="669" y="521"/>
                </a:lnTo>
                <a:lnTo>
                  <a:pt x="669" y="521"/>
                </a:lnTo>
                <a:lnTo>
                  <a:pt x="681" y="513"/>
                </a:lnTo>
                <a:lnTo>
                  <a:pt x="694" y="505"/>
                </a:lnTo>
                <a:lnTo>
                  <a:pt x="707" y="496"/>
                </a:lnTo>
                <a:lnTo>
                  <a:pt x="720" y="487"/>
                </a:lnTo>
                <a:lnTo>
                  <a:pt x="720" y="487"/>
                </a:lnTo>
                <a:lnTo>
                  <a:pt x="734" y="489"/>
                </a:lnTo>
                <a:lnTo>
                  <a:pt x="734" y="489"/>
                </a:lnTo>
                <a:lnTo>
                  <a:pt x="723" y="495"/>
                </a:lnTo>
                <a:lnTo>
                  <a:pt x="712" y="502"/>
                </a:lnTo>
                <a:lnTo>
                  <a:pt x="712" y="502"/>
                </a:lnTo>
                <a:close/>
                <a:moveTo>
                  <a:pt x="620" y="550"/>
                </a:moveTo>
                <a:lnTo>
                  <a:pt x="620" y="550"/>
                </a:lnTo>
                <a:lnTo>
                  <a:pt x="621" y="543"/>
                </a:lnTo>
                <a:lnTo>
                  <a:pt x="621" y="543"/>
                </a:lnTo>
                <a:lnTo>
                  <a:pt x="645" y="530"/>
                </a:lnTo>
                <a:lnTo>
                  <a:pt x="667" y="515"/>
                </a:lnTo>
                <a:lnTo>
                  <a:pt x="667" y="515"/>
                </a:lnTo>
                <a:lnTo>
                  <a:pt x="685" y="506"/>
                </a:lnTo>
                <a:lnTo>
                  <a:pt x="704" y="496"/>
                </a:lnTo>
                <a:lnTo>
                  <a:pt x="704" y="496"/>
                </a:lnTo>
                <a:lnTo>
                  <a:pt x="703" y="497"/>
                </a:lnTo>
                <a:lnTo>
                  <a:pt x="703" y="497"/>
                </a:lnTo>
                <a:lnTo>
                  <a:pt x="690" y="505"/>
                </a:lnTo>
                <a:lnTo>
                  <a:pt x="690" y="505"/>
                </a:lnTo>
                <a:lnTo>
                  <a:pt x="676" y="514"/>
                </a:lnTo>
                <a:lnTo>
                  <a:pt x="663" y="523"/>
                </a:lnTo>
                <a:lnTo>
                  <a:pt x="663" y="523"/>
                </a:lnTo>
                <a:lnTo>
                  <a:pt x="642" y="536"/>
                </a:lnTo>
                <a:lnTo>
                  <a:pt x="631" y="543"/>
                </a:lnTo>
                <a:lnTo>
                  <a:pt x="620" y="550"/>
                </a:lnTo>
                <a:lnTo>
                  <a:pt x="620" y="550"/>
                </a:lnTo>
                <a:close/>
                <a:moveTo>
                  <a:pt x="675" y="508"/>
                </a:moveTo>
                <a:lnTo>
                  <a:pt x="675" y="508"/>
                </a:lnTo>
                <a:lnTo>
                  <a:pt x="654" y="521"/>
                </a:lnTo>
                <a:lnTo>
                  <a:pt x="634" y="534"/>
                </a:lnTo>
                <a:lnTo>
                  <a:pt x="634" y="534"/>
                </a:lnTo>
                <a:lnTo>
                  <a:pt x="635" y="533"/>
                </a:lnTo>
                <a:lnTo>
                  <a:pt x="635" y="533"/>
                </a:lnTo>
                <a:lnTo>
                  <a:pt x="661" y="515"/>
                </a:lnTo>
                <a:lnTo>
                  <a:pt x="661" y="515"/>
                </a:lnTo>
                <a:lnTo>
                  <a:pt x="683" y="501"/>
                </a:lnTo>
                <a:lnTo>
                  <a:pt x="693" y="493"/>
                </a:lnTo>
                <a:lnTo>
                  <a:pt x="704" y="485"/>
                </a:lnTo>
                <a:lnTo>
                  <a:pt x="704" y="485"/>
                </a:lnTo>
                <a:lnTo>
                  <a:pt x="717" y="487"/>
                </a:lnTo>
                <a:lnTo>
                  <a:pt x="717" y="487"/>
                </a:lnTo>
                <a:lnTo>
                  <a:pt x="706" y="493"/>
                </a:lnTo>
                <a:lnTo>
                  <a:pt x="695" y="498"/>
                </a:lnTo>
                <a:lnTo>
                  <a:pt x="675" y="508"/>
                </a:lnTo>
                <a:lnTo>
                  <a:pt x="675" y="508"/>
                </a:lnTo>
                <a:close/>
                <a:moveTo>
                  <a:pt x="660" y="513"/>
                </a:moveTo>
                <a:lnTo>
                  <a:pt x="660" y="513"/>
                </a:lnTo>
                <a:lnTo>
                  <a:pt x="641" y="526"/>
                </a:lnTo>
                <a:lnTo>
                  <a:pt x="621" y="539"/>
                </a:lnTo>
                <a:lnTo>
                  <a:pt x="621" y="539"/>
                </a:lnTo>
                <a:lnTo>
                  <a:pt x="622" y="531"/>
                </a:lnTo>
                <a:lnTo>
                  <a:pt x="622" y="531"/>
                </a:lnTo>
                <a:lnTo>
                  <a:pt x="622" y="531"/>
                </a:lnTo>
                <a:lnTo>
                  <a:pt x="622" y="531"/>
                </a:lnTo>
                <a:lnTo>
                  <a:pt x="624" y="531"/>
                </a:lnTo>
                <a:lnTo>
                  <a:pt x="626" y="529"/>
                </a:lnTo>
                <a:lnTo>
                  <a:pt x="626" y="529"/>
                </a:lnTo>
                <a:lnTo>
                  <a:pt x="656" y="510"/>
                </a:lnTo>
                <a:lnTo>
                  <a:pt x="656" y="510"/>
                </a:lnTo>
                <a:lnTo>
                  <a:pt x="678" y="497"/>
                </a:lnTo>
                <a:lnTo>
                  <a:pt x="678" y="497"/>
                </a:lnTo>
                <a:lnTo>
                  <a:pt x="689" y="492"/>
                </a:lnTo>
                <a:lnTo>
                  <a:pt x="695" y="489"/>
                </a:lnTo>
                <a:lnTo>
                  <a:pt x="699" y="486"/>
                </a:lnTo>
                <a:lnTo>
                  <a:pt x="699" y="486"/>
                </a:lnTo>
                <a:lnTo>
                  <a:pt x="690" y="494"/>
                </a:lnTo>
                <a:lnTo>
                  <a:pt x="680" y="500"/>
                </a:lnTo>
                <a:lnTo>
                  <a:pt x="660" y="513"/>
                </a:lnTo>
                <a:lnTo>
                  <a:pt x="660" y="513"/>
                </a:lnTo>
                <a:close/>
                <a:moveTo>
                  <a:pt x="650" y="497"/>
                </a:moveTo>
                <a:lnTo>
                  <a:pt x="650" y="497"/>
                </a:lnTo>
                <a:lnTo>
                  <a:pt x="661" y="490"/>
                </a:lnTo>
                <a:lnTo>
                  <a:pt x="672" y="482"/>
                </a:lnTo>
                <a:lnTo>
                  <a:pt x="672" y="482"/>
                </a:lnTo>
                <a:lnTo>
                  <a:pt x="686" y="484"/>
                </a:lnTo>
                <a:lnTo>
                  <a:pt x="686" y="484"/>
                </a:lnTo>
                <a:lnTo>
                  <a:pt x="670" y="492"/>
                </a:lnTo>
                <a:lnTo>
                  <a:pt x="655" y="500"/>
                </a:lnTo>
                <a:lnTo>
                  <a:pt x="640" y="509"/>
                </a:lnTo>
                <a:lnTo>
                  <a:pt x="632" y="513"/>
                </a:lnTo>
                <a:lnTo>
                  <a:pt x="624" y="516"/>
                </a:lnTo>
                <a:lnTo>
                  <a:pt x="624" y="516"/>
                </a:lnTo>
                <a:lnTo>
                  <a:pt x="624" y="516"/>
                </a:lnTo>
                <a:lnTo>
                  <a:pt x="624" y="516"/>
                </a:lnTo>
                <a:lnTo>
                  <a:pt x="630" y="512"/>
                </a:lnTo>
                <a:lnTo>
                  <a:pt x="638" y="507"/>
                </a:lnTo>
                <a:lnTo>
                  <a:pt x="650" y="497"/>
                </a:lnTo>
                <a:lnTo>
                  <a:pt x="650" y="497"/>
                </a:lnTo>
                <a:close/>
                <a:moveTo>
                  <a:pt x="624" y="513"/>
                </a:moveTo>
                <a:lnTo>
                  <a:pt x="624" y="513"/>
                </a:lnTo>
                <a:lnTo>
                  <a:pt x="624" y="506"/>
                </a:lnTo>
                <a:lnTo>
                  <a:pt x="624" y="506"/>
                </a:lnTo>
                <a:lnTo>
                  <a:pt x="636" y="501"/>
                </a:lnTo>
                <a:lnTo>
                  <a:pt x="647" y="496"/>
                </a:lnTo>
                <a:lnTo>
                  <a:pt x="657" y="490"/>
                </a:lnTo>
                <a:lnTo>
                  <a:pt x="665" y="485"/>
                </a:lnTo>
                <a:lnTo>
                  <a:pt x="665" y="485"/>
                </a:lnTo>
                <a:lnTo>
                  <a:pt x="645" y="499"/>
                </a:lnTo>
                <a:lnTo>
                  <a:pt x="635" y="505"/>
                </a:lnTo>
                <a:lnTo>
                  <a:pt x="624" y="513"/>
                </a:lnTo>
                <a:lnTo>
                  <a:pt x="624" y="513"/>
                </a:lnTo>
                <a:close/>
                <a:moveTo>
                  <a:pt x="684" y="487"/>
                </a:moveTo>
                <a:lnTo>
                  <a:pt x="684" y="487"/>
                </a:lnTo>
                <a:lnTo>
                  <a:pt x="676" y="491"/>
                </a:lnTo>
                <a:lnTo>
                  <a:pt x="669" y="495"/>
                </a:lnTo>
                <a:lnTo>
                  <a:pt x="654" y="506"/>
                </a:lnTo>
                <a:lnTo>
                  <a:pt x="639" y="518"/>
                </a:lnTo>
                <a:lnTo>
                  <a:pt x="623" y="529"/>
                </a:lnTo>
                <a:lnTo>
                  <a:pt x="623" y="529"/>
                </a:lnTo>
                <a:lnTo>
                  <a:pt x="623" y="518"/>
                </a:lnTo>
                <a:lnTo>
                  <a:pt x="623" y="518"/>
                </a:lnTo>
                <a:lnTo>
                  <a:pt x="631" y="515"/>
                </a:lnTo>
                <a:lnTo>
                  <a:pt x="640" y="512"/>
                </a:lnTo>
                <a:lnTo>
                  <a:pt x="655" y="503"/>
                </a:lnTo>
                <a:lnTo>
                  <a:pt x="669" y="495"/>
                </a:lnTo>
                <a:lnTo>
                  <a:pt x="684" y="487"/>
                </a:lnTo>
                <a:lnTo>
                  <a:pt x="684" y="487"/>
                </a:lnTo>
                <a:close/>
                <a:moveTo>
                  <a:pt x="652" y="510"/>
                </a:moveTo>
                <a:lnTo>
                  <a:pt x="652" y="510"/>
                </a:lnTo>
                <a:lnTo>
                  <a:pt x="689" y="485"/>
                </a:lnTo>
                <a:lnTo>
                  <a:pt x="689" y="485"/>
                </a:lnTo>
                <a:lnTo>
                  <a:pt x="689" y="484"/>
                </a:lnTo>
                <a:lnTo>
                  <a:pt x="689" y="484"/>
                </a:lnTo>
                <a:lnTo>
                  <a:pt x="698" y="485"/>
                </a:lnTo>
                <a:lnTo>
                  <a:pt x="698" y="485"/>
                </a:lnTo>
                <a:lnTo>
                  <a:pt x="686" y="490"/>
                </a:lnTo>
                <a:lnTo>
                  <a:pt x="675" y="496"/>
                </a:lnTo>
                <a:lnTo>
                  <a:pt x="652" y="510"/>
                </a:lnTo>
                <a:lnTo>
                  <a:pt x="652" y="510"/>
                </a:lnTo>
                <a:close/>
                <a:moveTo>
                  <a:pt x="679" y="475"/>
                </a:moveTo>
                <a:lnTo>
                  <a:pt x="679" y="475"/>
                </a:lnTo>
                <a:lnTo>
                  <a:pt x="658" y="470"/>
                </a:lnTo>
                <a:lnTo>
                  <a:pt x="658" y="470"/>
                </a:lnTo>
                <a:lnTo>
                  <a:pt x="658" y="469"/>
                </a:lnTo>
                <a:lnTo>
                  <a:pt x="658" y="469"/>
                </a:lnTo>
                <a:lnTo>
                  <a:pt x="658" y="468"/>
                </a:lnTo>
                <a:lnTo>
                  <a:pt x="658" y="468"/>
                </a:lnTo>
                <a:lnTo>
                  <a:pt x="662" y="469"/>
                </a:lnTo>
                <a:lnTo>
                  <a:pt x="662" y="469"/>
                </a:lnTo>
                <a:lnTo>
                  <a:pt x="688" y="476"/>
                </a:lnTo>
                <a:lnTo>
                  <a:pt x="688" y="476"/>
                </a:lnTo>
                <a:lnTo>
                  <a:pt x="679" y="475"/>
                </a:lnTo>
                <a:lnTo>
                  <a:pt x="679" y="475"/>
                </a:lnTo>
                <a:close/>
                <a:moveTo>
                  <a:pt x="667" y="481"/>
                </a:moveTo>
                <a:lnTo>
                  <a:pt x="667" y="481"/>
                </a:lnTo>
                <a:lnTo>
                  <a:pt x="667" y="481"/>
                </a:lnTo>
                <a:lnTo>
                  <a:pt x="667" y="481"/>
                </a:lnTo>
                <a:lnTo>
                  <a:pt x="652" y="489"/>
                </a:lnTo>
                <a:lnTo>
                  <a:pt x="637" y="498"/>
                </a:lnTo>
                <a:lnTo>
                  <a:pt x="637" y="498"/>
                </a:lnTo>
                <a:lnTo>
                  <a:pt x="628" y="502"/>
                </a:lnTo>
                <a:lnTo>
                  <a:pt x="628" y="502"/>
                </a:lnTo>
                <a:lnTo>
                  <a:pt x="625" y="503"/>
                </a:lnTo>
                <a:lnTo>
                  <a:pt x="625" y="503"/>
                </a:lnTo>
                <a:lnTo>
                  <a:pt x="628" y="499"/>
                </a:lnTo>
                <a:lnTo>
                  <a:pt x="636" y="494"/>
                </a:lnTo>
                <a:lnTo>
                  <a:pt x="636" y="494"/>
                </a:lnTo>
                <a:lnTo>
                  <a:pt x="646" y="487"/>
                </a:lnTo>
                <a:lnTo>
                  <a:pt x="655" y="480"/>
                </a:lnTo>
                <a:lnTo>
                  <a:pt x="655" y="480"/>
                </a:lnTo>
                <a:lnTo>
                  <a:pt x="655" y="479"/>
                </a:lnTo>
                <a:lnTo>
                  <a:pt x="655" y="479"/>
                </a:lnTo>
                <a:lnTo>
                  <a:pt x="667" y="481"/>
                </a:lnTo>
                <a:lnTo>
                  <a:pt x="667" y="481"/>
                </a:lnTo>
                <a:close/>
                <a:moveTo>
                  <a:pt x="625" y="500"/>
                </a:moveTo>
                <a:lnTo>
                  <a:pt x="625" y="500"/>
                </a:lnTo>
                <a:lnTo>
                  <a:pt x="625" y="493"/>
                </a:lnTo>
                <a:lnTo>
                  <a:pt x="625" y="493"/>
                </a:lnTo>
                <a:lnTo>
                  <a:pt x="639" y="488"/>
                </a:lnTo>
                <a:lnTo>
                  <a:pt x="645" y="485"/>
                </a:lnTo>
                <a:lnTo>
                  <a:pt x="650" y="481"/>
                </a:lnTo>
                <a:lnTo>
                  <a:pt x="650" y="481"/>
                </a:lnTo>
                <a:lnTo>
                  <a:pt x="638" y="491"/>
                </a:lnTo>
                <a:lnTo>
                  <a:pt x="625" y="500"/>
                </a:lnTo>
                <a:lnTo>
                  <a:pt x="625" y="500"/>
                </a:lnTo>
                <a:close/>
                <a:moveTo>
                  <a:pt x="629" y="489"/>
                </a:moveTo>
                <a:lnTo>
                  <a:pt x="629" y="489"/>
                </a:lnTo>
                <a:lnTo>
                  <a:pt x="625" y="491"/>
                </a:lnTo>
                <a:lnTo>
                  <a:pt x="625" y="491"/>
                </a:lnTo>
                <a:lnTo>
                  <a:pt x="625" y="490"/>
                </a:lnTo>
                <a:lnTo>
                  <a:pt x="625" y="490"/>
                </a:lnTo>
                <a:lnTo>
                  <a:pt x="630" y="487"/>
                </a:lnTo>
                <a:lnTo>
                  <a:pt x="630" y="487"/>
                </a:lnTo>
                <a:lnTo>
                  <a:pt x="635" y="483"/>
                </a:lnTo>
                <a:lnTo>
                  <a:pt x="639" y="479"/>
                </a:lnTo>
                <a:lnTo>
                  <a:pt x="639" y="479"/>
                </a:lnTo>
                <a:lnTo>
                  <a:pt x="639" y="478"/>
                </a:lnTo>
                <a:lnTo>
                  <a:pt x="639" y="478"/>
                </a:lnTo>
                <a:lnTo>
                  <a:pt x="652" y="479"/>
                </a:lnTo>
                <a:lnTo>
                  <a:pt x="652" y="479"/>
                </a:lnTo>
                <a:lnTo>
                  <a:pt x="641" y="484"/>
                </a:lnTo>
                <a:lnTo>
                  <a:pt x="629" y="489"/>
                </a:lnTo>
                <a:lnTo>
                  <a:pt x="629" y="489"/>
                </a:lnTo>
                <a:close/>
                <a:moveTo>
                  <a:pt x="625" y="483"/>
                </a:moveTo>
                <a:lnTo>
                  <a:pt x="625" y="483"/>
                </a:lnTo>
                <a:lnTo>
                  <a:pt x="630" y="482"/>
                </a:lnTo>
                <a:lnTo>
                  <a:pt x="632" y="481"/>
                </a:lnTo>
                <a:lnTo>
                  <a:pt x="635" y="480"/>
                </a:lnTo>
                <a:lnTo>
                  <a:pt x="635" y="480"/>
                </a:lnTo>
                <a:lnTo>
                  <a:pt x="630" y="484"/>
                </a:lnTo>
                <a:lnTo>
                  <a:pt x="625" y="488"/>
                </a:lnTo>
                <a:lnTo>
                  <a:pt x="625" y="488"/>
                </a:lnTo>
                <a:lnTo>
                  <a:pt x="625" y="483"/>
                </a:lnTo>
                <a:lnTo>
                  <a:pt x="625" y="483"/>
                </a:lnTo>
                <a:close/>
                <a:moveTo>
                  <a:pt x="636" y="477"/>
                </a:moveTo>
                <a:lnTo>
                  <a:pt x="636" y="477"/>
                </a:lnTo>
                <a:lnTo>
                  <a:pt x="625" y="481"/>
                </a:lnTo>
                <a:lnTo>
                  <a:pt x="625" y="481"/>
                </a:lnTo>
                <a:lnTo>
                  <a:pt x="625" y="477"/>
                </a:lnTo>
                <a:lnTo>
                  <a:pt x="625" y="477"/>
                </a:lnTo>
                <a:lnTo>
                  <a:pt x="636" y="477"/>
                </a:lnTo>
                <a:lnTo>
                  <a:pt x="636" y="477"/>
                </a:lnTo>
                <a:close/>
                <a:moveTo>
                  <a:pt x="618" y="467"/>
                </a:moveTo>
                <a:lnTo>
                  <a:pt x="618" y="467"/>
                </a:lnTo>
                <a:lnTo>
                  <a:pt x="618" y="467"/>
                </a:lnTo>
                <a:lnTo>
                  <a:pt x="618" y="467"/>
                </a:lnTo>
                <a:lnTo>
                  <a:pt x="618" y="462"/>
                </a:lnTo>
                <a:lnTo>
                  <a:pt x="618" y="462"/>
                </a:lnTo>
                <a:lnTo>
                  <a:pt x="625" y="462"/>
                </a:lnTo>
                <a:lnTo>
                  <a:pt x="625" y="462"/>
                </a:lnTo>
                <a:lnTo>
                  <a:pt x="626" y="465"/>
                </a:lnTo>
                <a:lnTo>
                  <a:pt x="626" y="465"/>
                </a:lnTo>
                <a:lnTo>
                  <a:pt x="626" y="467"/>
                </a:lnTo>
                <a:lnTo>
                  <a:pt x="626" y="467"/>
                </a:lnTo>
                <a:lnTo>
                  <a:pt x="618" y="467"/>
                </a:lnTo>
                <a:lnTo>
                  <a:pt x="618" y="467"/>
                </a:lnTo>
                <a:close/>
                <a:moveTo>
                  <a:pt x="744" y="358"/>
                </a:moveTo>
                <a:lnTo>
                  <a:pt x="744" y="358"/>
                </a:lnTo>
                <a:lnTo>
                  <a:pt x="745" y="359"/>
                </a:lnTo>
                <a:lnTo>
                  <a:pt x="747" y="360"/>
                </a:lnTo>
                <a:lnTo>
                  <a:pt x="747" y="360"/>
                </a:lnTo>
                <a:lnTo>
                  <a:pt x="753" y="376"/>
                </a:lnTo>
                <a:lnTo>
                  <a:pt x="759" y="393"/>
                </a:lnTo>
                <a:lnTo>
                  <a:pt x="764" y="410"/>
                </a:lnTo>
                <a:lnTo>
                  <a:pt x="769" y="426"/>
                </a:lnTo>
                <a:lnTo>
                  <a:pt x="772" y="443"/>
                </a:lnTo>
                <a:lnTo>
                  <a:pt x="775" y="460"/>
                </a:lnTo>
                <a:lnTo>
                  <a:pt x="780" y="495"/>
                </a:lnTo>
                <a:lnTo>
                  <a:pt x="780" y="495"/>
                </a:lnTo>
                <a:lnTo>
                  <a:pt x="766" y="489"/>
                </a:lnTo>
                <a:lnTo>
                  <a:pt x="752" y="484"/>
                </a:lnTo>
                <a:lnTo>
                  <a:pt x="723" y="476"/>
                </a:lnTo>
                <a:lnTo>
                  <a:pt x="693" y="467"/>
                </a:lnTo>
                <a:lnTo>
                  <a:pt x="664" y="460"/>
                </a:lnTo>
                <a:lnTo>
                  <a:pt x="664" y="460"/>
                </a:lnTo>
                <a:lnTo>
                  <a:pt x="647" y="456"/>
                </a:lnTo>
                <a:lnTo>
                  <a:pt x="629" y="454"/>
                </a:lnTo>
                <a:lnTo>
                  <a:pt x="612" y="452"/>
                </a:lnTo>
                <a:lnTo>
                  <a:pt x="595" y="452"/>
                </a:lnTo>
                <a:lnTo>
                  <a:pt x="578" y="452"/>
                </a:lnTo>
                <a:lnTo>
                  <a:pt x="561" y="453"/>
                </a:lnTo>
                <a:lnTo>
                  <a:pt x="542" y="455"/>
                </a:lnTo>
                <a:lnTo>
                  <a:pt x="525" y="458"/>
                </a:lnTo>
                <a:lnTo>
                  <a:pt x="525" y="458"/>
                </a:lnTo>
                <a:lnTo>
                  <a:pt x="498" y="463"/>
                </a:lnTo>
                <a:lnTo>
                  <a:pt x="469" y="469"/>
                </a:lnTo>
                <a:lnTo>
                  <a:pt x="442" y="478"/>
                </a:lnTo>
                <a:lnTo>
                  <a:pt x="415" y="486"/>
                </a:lnTo>
                <a:lnTo>
                  <a:pt x="415" y="486"/>
                </a:lnTo>
                <a:lnTo>
                  <a:pt x="415" y="484"/>
                </a:lnTo>
                <a:lnTo>
                  <a:pt x="414" y="481"/>
                </a:lnTo>
                <a:lnTo>
                  <a:pt x="412" y="479"/>
                </a:lnTo>
                <a:lnTo>
                  <a:pt x="409" y="478"/>
                </a:lnTo>
                <a:lnTo>
                  <a:pt x="409" y="478"/>
                </a:lnTo>
                <a:lnTo>
                  <a:pt x="405" y="478"/>
                </a:lnTo>
                <a:lnTo>
                  <a:pt x="401" y="478"/>
                </a:lnTo>
                <a:lnTo>
                  <a:pt x="398" y="480"/>
                </a:lnTo>
                <a:lnTo>
                  <a:pt x="395" y="483"/>
                </a:lnTo>
                <a:lnTo>
                  <a:pt x="395" y="483"/>
                </a:lnTo>
                <a:lnTo>
                  <a:pt x="394" y="486"/>
                </a:lnTo>
                <a:lnTo>
                  <a:pt x="393" y="488"/>
                </a:lnTo>
                <a:lnTo>
                  <a:pt x="393" y="494"/>
                </a:lnTo>
                <a:lnTo>
                  <a:pt x="393" y="494"/>
                </a:lnTo>
                <a:lnTo>
                  <a:pt x="362" y="507"/>
                </a:lnTo>
                <a:lnTo>
                  <a:pt x="334" y="521"/>
                </a:lnTo>
                <a:lnTo>
                  <a:pt x="321" y="529"/>
                </a:lnTo>
                <a:lnTo>
                  <a:pt x="306" y="537"/>
                </a:lnTo>
                <a:lnTo>
                  <a:pt x="293" y="546"/>
                </a:lnTo>
                <a:lnTo>
                  <a:pt x="281" y="557"/>
                </a:lnTo>
                <a:lnTo>
                  <a:pt x="281" y="557"/>
                </a:lnTo>
                <a:lnTo>
                  <a:pt x="283" y="535"/>
                </a:lnTo>
                <a:lnTo>
                  <a:pt x="287" y="515"/>
                </a:lnTo>
                <a:lnTo>
                  <a:pt x="292" y="495"/>
                </a:lnTo>
                <a:lnTo>
                  <a:pt x="298" y="475"/>
                </a:lnTo>
                <a:lnTo>
                  <a:pt x="305" y="455"/>
                </a:lnTo>
                <a:lnTo>
                  <a:pt x="313" y="435"/>
                </a:lnTo>
                <a:lnTo>
                  <a:pt x="329" y="398"/>
                </a:lnTo>
                <a:lnTo>
                  <a:pt x="329" y="398"/>
                </a:lnTo>
                <a:lnTo>
                  <a:pt x="337" y="380"/>
                </a:lnTo>
                <a:lnTo>
                  <a:pt x="346" y="364"/>
                </a:lnTo>
                <a:lnTo>
                  <a:pt x="357" y="349"/>
                </a:lnTo>
                <a:lnTo>
                  <a:pt x="369" y="336"/>
                </a:lnTo>
                <a:lnTo>
                  <a:pt x="369" y="336"/>
                </a:lnTo>
                <a:lnTo>
                  <a:pt x="377" y="329"/>
                </a:lnTo>
                <a:lnTo>
                  <a:pt x="385" y="322"/>
                </a:lnTo>
                <a:lnTo>
                  <a:pt x="403" y="311"/>
                </a:lnTo>
                <a:lnTo>
                  <a:pt x="421" y="299"/>
                </a:lnTo>
                <a:lnTo>
                  <a:pt x="439" y="290"/>
                </a:lnTo>
                <a:lnTo>
                  <a:pt x="439" y="290"/>
                </a:lnTo>
                <a:lnTo>
                  <a:pt x="453" y="284"/>
                </a:lnTo>
                <a:lnTo>
                  <a:pt x="467" y="278"/>
                </a:lnTo>
                <a:lnTo>
                  <a:pt x="483" y="274"/>
                </a:lnTo>
                <a:lnTo>
                  <a:pt x="498" y="270"/>
                </a:lnTo>
                <a:lnTo>
                  <a:pt x="498" y="270"/>
                </a:lnTo>
                <a:lnTo>
                  <a:pt x="494" y="293"/>
                </a:lnTo>
                <a:lnTo>
                  <a:pt x="492" y="305"/>
                </a:lnTo>
                <a:lnTo>
                  <a:pt x="491" y="318"/>
                </a:lnTo>
                <a:lnTo>
                  <a:pt x="492" y="329"/>
                </a:lnTo>
                <a:lnTo>
                  <a:pt x="493" y="333"/>
                </a:lnTo>
                <a:lnTo>
                  <a:pt x="495" y="337"/>
                </a:lnTo>
                <a:lnTo>
                  <a:pt x="497" y="340"/>
                </a:lnTo>
                <a:lnTo>
                  <a:pt x="500" y="342"/>
                </a:lnTo>
                <a:lnTo>
                  <a:pt x="504" y="343"/>
                </a:lnTo>
                <a:lnTo>
                  <a:pt x="509" y="342"/>
                </a:lnTo>
                <a:lnTo>
                  <a:pt x="509" y="342"/>
                </a:lnTo>
                <a:lnTo>
                  <a:pt x="512" y="341"/>
                </a:lnTo>
                <a:lnTo>
                  <a:pt x="516" y="339"/>
                </a:lnTo>
                <a:lnTo>
                  <a:pt x="518" y="336"/>
                </a:lnTo>
                <a:lnTo>
                  <a:pt x="520" y="333"/>
                </a:lnTo>
                <a:lnTo>
                  <a:pt x="522" y="324"/>
                </a:lnTo>
                <a:lnTo>
                  <a:pt x="523" y="315"/>
                </a:lnTo>
                <a:lnTo>
                  <a:pt x="523" y="315"/>
                </a:lnTo>
                <a:lnTo>
                  <a:pt x="526" y="321"/>
                </a:lnTo>
                <a:lnTo>
                  <a:pt x="530" y="327"/>
                </a:lnTo>
                <a:lnTo>
                  <a:pt x="534" y="332"/>
                </a:lnTo>
                <a:lnTo>
                  <a:pt x="538" y="336"/>
                </a:lnTo>
                <a:lnTo>
                  <a:pt x="543" y="339"/>
                </a:lnTo>
                <a:lnTo>
                  <a:pt x="548" y="340"/>
                </a:lnTo>
                <a:lnTo>
                  <a:pt x="554" y="340"/>
                </a:lnTo>
                <a:lnTo>
                  <a:pt x="560" y="338"/>
                </a:lnTo>
                <a:lnTo>
                  <a:pt x="560" y="338"/>
                </a:lnTo>
                <a:lnTo>
                  <a:pt x="565" y="334"/>
                </a:lnTo>
                <a:lnTo>
                  <a:pt x="569" y="330"/>
                </a:lnTo>
                <a:lnTo>
                  <a:pt x="571" y="325"/>
                </a:lnTo>
                <a:lnTo>
                  <a:pt x="572" y="319"/>
                </a:lnTo>
                <a:lnTo>
                  <a:pt x="571" y="313"/>
                </a:lnTo>
                <a:lnTo>
                  <a:pt x="569" y="307"/>
                </a:lnTo>
                <a:lnTo>
                  <a:pt x="567" y="301"/>
                </a:lnTo>
                <a:lnTo>
                  <a:pt x="563" y="296"/>
                </a:lnTo>
                <a:lnTo>
                  <a:pt x="563" y="296"/>
                </a:lnTo>
                <a:lnTo>
                  <a:pt x="555" y="287"/>
                </a:lnTo>
                <a:lnTo>
                  <a:pt x="545" y="279"/>
                </a:lnTo>
                <a:lnTo>
                  <a:pt x="535" y="271"/>
                </a:lnTo>
                <a:lnTo>
                  <a:pt x="525" y="265"/>
                </a:lnTo>
                <a:lnTo>
                  <a:pt x="525" y="265"/>
                </a:lnTo>
                <a:lnTo>
                  <a:pt x="528" y="265"/>
                </a:lnTo>
                <a:lnTo>
                  <a:pt x="528" y="265"/>
                </a:lnTo>
                <a:lnTo>
                  <a:pt x="539" y="264"/>
                </a:lnTo>
                <a:lnTo>
                  <a:pt x="550" y="264"/>
                </a:lnTo>
                <a:lnTo>
                  <a:pt x="561" y="264"/>
                </a:lnTo>
                <a:lnTo>
                  <a:pt x="572" y="266"/>
                </a:lnTo>
                <a:lnTo>
                  <a:pt x="592" y="270"/>
                </a:lnTo>
                <a:lnTo>
                  <a:pt x="613" y="276"/>
                </a:lnTo>
                <a:lnTo>
                  <a:pt x="613" y="276"/>
                </a:lnTo>
                <a:lnTo>
                  <a:pt x="632" y="282"/>
                </a:lnTo>
                <a:lnTo>
                  <a:pt x="652" y="289"/>
                </a:lnTo>
                <a:lnTo>
                  <a:pt x="671" y="297"/>
                </a:lnTo>
                <a:lnTo>
                  <a:pt x="688" y="307"/>
                </a:lnTo>
                <a:lnTo>
                  <a:pt x="688" y="307"/>
                </a:lnTo>
                <a:lnTo>
                  <a:pt x="711" y="325"/>
                </a:lnTo>
                <a:lnTo>
                  <a:pt x="733" y="343"/>
                </a:lnTo>
                <a:lnTo>
                  <a:pt x="733" y="343"/>
                </a:lnTo>
                <a:lnTo>
                  <a:pt x="739" y="350"/>
                </a:lnTo>
                <a:lnTo>
                  <a:pt x="744" y="358"/>
                </a:lnTo>
                <a:lnTo>
                  <a:pt x="744" y="358"/>
                </a:lnTo>
                <a:close/>
                <a:moveTo>
                  <a:pt x="293" y="467"/>
                </a:moveTo>
                <a:lnTo>
                  <a:pt x="293" y="467"/>
                </a:lnTo>
                <a:lnTo>
                  <a:pt x="298" y="448"/>
                </a:lnTo>
                <a:lnTo>
                  <a:pt x="304" y="429"/>
                </a:lnTo>
                <a:lnTo>
                  <a:pt x="313" y="410"/>
                </a:lnTo>
                <a:lnTo>
                  <a:pt x="322" y="392"/>
                </a:lnTo>
                <a:lnTo>
                  <a:pt x="322" y="392"/>
                </a:lnTo>
                <a:lnTo>
                  <a:pt x="314" y="410"/>
                </a:lnTo>
                <a:lnTo>
                  <a:pt x="306" y="429"/>
                </a:lnTo>
                <a:lnTo>
                  <a:pt x="293" y="467"/>
                </a:lnTo>
                <a:lnTo>
                  <a:pt x="293" y="467"/>
                </a:lnTo>
                <a:close/>
                <a:moveTo>
                  <a:pt x="483" y="265"/>
                </a:moveTo>
                <a:lnTo>
                  <a:pt x="483" y="265"/>
                </a:lnTo>
                <a:lnTo>
                  <a:pt x="499" y="260"/>
                </a:lnTo>
                <a:lnTo>
                  <a:pt x="499" y="260"/>
                </a:lnTo>
                <a:lnTo>
                  <a:pt x="499" y="261"/>
                </a:lnTo>
                <a:lnTo>
                  <a:pt x="499" y="261"/>
                </a:lnTo>
                <a:lnTo>
                  <a:pt x="483" y="265"/>
                </a:lnTo>
                <a:lnTo>
                  <a:pt x="483" y="265"/>
                </a:lnTo>
                <a:close/>
                <a:moveTo>
                  <a:pt x="521" y="257"/>
                </a:moveTo>
                <a:lnTo>
                  <a:pt x="521" y="257"/>
                </a:lnTo>
                <a:lnTo>
                  <a:pt x="518" y="257"/>
                </a:lnTo>
                <a:lnTo>
                  <a:pt x="518" y="257"/>
                </a:lnTo>
                <a:lnTo>
                  <a:pt x="518" y="256"/>
                </a:lnTo>
                <a:lnTo>
                  <a:pt x="518" y="256"/>
                </a:lnTo>
                <a:lnTo>
                  <a:pt x="520" y="256"/>
                </a:lnTo>
                <a:lnTo>
                  <a:pt x="520" y="256"/>
                </a:lnTo>
                <a:lnTo>
                  <a:pt x="521" y="257"/>
                </a:lnTo>
                <a:lnTo>
                  <a:pt x="521" y="257"/>
                </a:lnTo>
                <a:lnTo>
                  <a:pt x="521" y="257"/>
                </a:lnTo>
                <a:lnTo>
                  <a:pt x="521" y="257"/>
                </a:lnTo>
                <a:close/>
                <a:moveTo>
                  <a:pt x="549" y="294"/>
                </a:moveTo>
                <a:lnTo>
                  <a:pt x="549" y="294"/>
                </a:lnTo>
                <a:lnTo>
                  <a:pt x="554" y="299"/>
                </a:lnTo>
                <a:lnTo>
                  <a:pt x="558" y="303"/>
                </a:lnTo>
                <a:lnTo>
                  <a:pt x="561" y="310"/>
                </a:lnTo>
                <a:lnTo>
                  <a:pt x="563" y="315"/>
                </a:lnTo>
                <a:lnTo>
                  <a:pt x="563" y="315"/>
                </a:lnTo>
                <a:lnTo>
                  <a:pt x="564" y="318"/>
                </a:lnTo>
                <a:lnTo>
                  <a:pt x="563" y="321"/>
                </a:lnTo>
                <a:lnTo>
                  <a:pt x="561" y="326"/>
                </a:lnTo>
                <a:lnTo>
                  <a:pt x="557" y="330"/>
                </a:lnTo>
                <a:lnTo>
                  <a:pt x="554" y="331"/>
                </a:lnTo>
                <a:lnTo>
                  <a:pt x="550" y="332"/>
                </a:lnTo>
                <a:lnTo>
                  <a:pt x="550" y="332"/>
                </a:lnTo>
                <a:lnTo>
                  <a:pt x="546" y="331"/>
                </a:lnTo>
                <a:lnTo>
                  <a:pt x="542" y="328"/>
                </a:lnTo>
                <a:lnTo>
                  <a:pt x="539" y="324"/>
                </a:lnTo>
                <a:lnTo>
                  <a:pt x="535" y="319"/>
                </a:lnTo>
                <a:lnTo>
                  <a:pt x="530" y="308"/>
                </a:lnTo>
                <a:lnTo>
                  <a:pt x="527" y="299"/>
                </a:lnTo>
                <a:lnTo>
                  <a:pt x="527" y="299"/>
                </a:lnTo>
                <a:lnTo>
                  <a:pt x="522" y="285"/>
                </a:lnTo>
                <a:lnTo>
                  <a:pt x="518" y="271"/>
                </a:lnTo>
                <a:lnTo>
                  <a:pt x="518" y="271"/>
                </a:lnTo>
                <a:lnTo>
                  <a:pt x="526" y="276"/>
                </a:lnTo>
                <a:lnTo>
                  <a:pt x="534" y="282"/>
                </a:lnTo>
                <a:lnTo>
                  <a:pt x="549" y="294"/>
                </a:lnTo>
                <a:lnTo>
                  <a:pt x="549" y="294"/>
                </a:lnTo>
                <a:close/>
                <a:moveTo>
                  <a:pt x="507" y="248"/>
                </a:moveTo>
                <a:lnTo>
                  <a:pt x="507" y="248"/>
                </a:lnTo>
                <a:lnTo>
                  <a:pt x="511" y="246"/>
                </a:lnTo>
                <a:lnTo>
                  <a:pt x="515" y="245"/>
                </a:lnTo>
                <a:lnTo>
                  <a:pt x="515" y="245"/>
                </a:lnTo>
                <a:lnTo>
                  <a:pt x="518" y="245"/>
                </a:lnTo>
                <a:lnTo>
                  <a:pt x="519" y="246"/>
                </a:lnTo>
                <a:lnTo>
                  <a:pt x="519" y="246"/>
                </a:lnTo>
                <a:lnTo>
                  <a:pt x="507" y="248"/>
                </a:lnTo>
                <a:lnTo>
                  <a:pt x="507" y="248"/>
                </a:lnTo>
                <a:close/>
                <a:moveTo>
                  <a:pt x="512" y="294"/>
                </a:moveTo>
                <a:lnTo>
                  <a:pt x="512" y="294"/>
                </a:lnTo>
                <a:lnTo>
                  <a:pt x="513" y="303"/>
                </a:lnTo>
                <a:lnTo>
                  <a:pt x="514" y="314"/>
                </a:lnTo>
                <a:lnTo>
                  <a:pt x="514" y="319"/>
                </a:lnTo>
                <a:lnTo>
                  <a:pt x="513" y="324"/>
                </a:lnTo>
                <a:lnTo>
                  <a:pt x="512" y="328"/>
                </a:lnTo>
                <a:lnTo>
                  <a:pt x="509" y="332"/>
                </a:lnTo>
                <a:lnTo>
                  <a:pt x="509" y="332"/>
                </a:lnTo>
                <a:lnTo>
                  <a:pt x="507" y="334"/>
                </a:lnTo>
                <a:lnTo>
                  <a:pt x="505" y="334"/>
                </a:lnTo>
                <a:lnTo>
                  <a:pt x="504" y="332"/>
                </a:lnTo>
                <a:lnTo>
                  <a:pt x="502" y="330"/>
                </a:lnTo>
                <a:lnTo>
                  <a:pt x="500" y="324"/>
                </a:lnTo>
                <a:lnTo>
                  <a:pt x="500" y="319"/>
                </a:lnTo>
                <a:lnTo>
                  <a:pt x="500" y="319"/>
                </a:lnTo>
                <a:lnTo>
                  <a:pt x="500" y="314"/>
                </a:lnTo>
                <a:lnTo>
                  <a:pt x="500" y="307"/>
                </a:lnTo>
                <a:lnTo>
                  <a:pt x="503" y="295"/>
                </a:lnTo>
                <a:lnTo>
                  <a:pt x="503" y="295"/>
                </a:lnTo>
                <a:lnTo>
                  <a:pt x="505" y="284"/>
                </a:lnTo>
                <a:lnTo>
                  <a:pt x="507" y="272"/>
                </a:lnTo>
                <a:lnTo>
                  <a:pt x="507" y="272"/>
                </a:lnTo>
                <a:lnTo>
                  <a:pt x="512" y="294"/>
                </a:lnTo>
                <a:lnTo>
                  <a:pt x="512" y="294"/>
                </a:lnTo>
                <a:close/>
                <a:moveTo>
                  <a:pt x="529" y="254"/>
                </a:moveTo>
                <a:lnTo>
                  <a:pt x="529" y="254"/>
                </a:lnTo>
                <a:lnTo>
                  <a:pt x="533" y="254"/>
                </a:lnTo>
                <a:lnTo>
                  <a:pt x="533" y="254"/>
                </a:lnTo>
                <a:lnTo>
                  <a:pt x="533" y="254"/>
                </a:lnTo>
                <a:lnTo>
                  <a:pt x="533" y="254"/>
                </a:lnTo>
                <a:lnTo>
                  <a:pt x="533" y="255"/>
                </a:lnTo>
                <a:lnTo>
                  <a:pt x="533" y="255"/>
                </a:lnTo>
                <a:lnTo>
                  <a:pt x="534" y="255"/>
                </a:lnTo>
                <a:lnTo>
                  <a:pt x="534" y="255"/>
                </a:lnTo>
                <a:lnTo>
                  <a:pt x="533" y="255"/>
                </a:lnTo>
                <a:lnTo>
                  <a:pt x="533" y="255"/>
                </a:lnTo>
                <a:lnTo>
                  <a:pt x="529" y="256"/>
                </a:lnTo>
                <a:lnTo>
                  <a:pt x="529" y="256"/>
                </a:lnTo>
                <a:lnTo>
                  <a:pt x="529" y="254"/>
                </a:lnTo>
                <a:lnTo>
                  <a:pt x="529" y="254"/>
                </a:lnTo>
                <a:close/>
                <a:moveTo>
                  <a:pt x="545" y="254"/>
                </a:moveTo>
                <a:lnTo>
                  <a:pt x="545" y="254"/>
                </a:lnTo>
                <a:lnTo>
                  <a:pt x="545" y="254"/>
                </a:lnTo>
                <a:lnTo>
                  <a:pt x="545" y="254"/>
                </a:lnTo>
                <a:lnTo>
                  <a:pt x="545" y="254"/>
                </a:lnTo>
                <a:lnTo>
                  <a:pt x="545" y="254"/>
                </a:lnTo>
                <a:lnTo>
                  <a:pt x="545" y="255"/>
                </a:lnTo>
                <a:lnTo>
                  <a:pt x="545" y="255"/>
                </a:lnTo>
                <a:lnTo>
                  <a:pt x="543" y="255"/>
                </a:lnTo>
                <a:lnTo>
                  <a:pt x="543" y="255"/>
                </a:lnTo>
                <a:lnTo>
                  <a:pt x="542" y="253"/>
                </a:lnTo>
                <a:lnTo>
                  <a:pt x="542" y="253"/>
                </a:lnTo>
                <a:lnTo>
                  <a:pt x="542" y="253"/>
                </a:lnTo>
                <a:lnTo>
                  <a:pt x="542" y="253"/>
                </a:lnTo>
                <a:lnTo>
                  <a:pt x="542" y="253"/>
                </a:lnTo>
                <a:lnTo>
                  <a:pt x="542" y="253"/>
                </a:lnTo>
                <a:lnTo>
                  <a:pt x="542" y="253"/>
                </a:lnTo>
                <a:lnTo>
                  <a:pt x="542" y="253"/>
                </a:lnTo>
                <a:lnTo>
                  <a:pt x="545" y="253"/>
                </a:lnTo>
                <a:lnTo>
                  <a:pt x="545" y="253"/>
                </a:lnTo>
                <a:lnTo>
                  <a:pt x="545" y="253"/>
                </a:lnTo>
                <a:lnTo>
                  <a:pt x="545" y="253"/>
                </a:lnTo>
                <a:lnTo>
                  <a:pt x="545" y="253"/>
                </a:lnTo>
                <a:lnTo>
                  <a:pt x="545" y="253"/>
                </a:lnTo>
                <a:lnTo>
                  <a:pt x="545" y="253"/>
                </a:lnTo>
                <a:lnTo>
                  <a:pt x="545" y="253"/>
                </a:lnTo>
                <a:lnTo>
                  <a:pt x="545" y="254"/>
                </a:lnTo>
                <a:lnTo>
                  <a:pt x="545" y="254"/>
                </a:lnTo>
                <a:close/>
                <a:moveTo>
                  <a:pt x="555" y="255"/>
                </a:moveTo>
                <a:lnTo>
                  <a:pt x="555" y="255"/>
                </a:lnTo>
                <a:lnTo>
                  <a:pt x="555" y="253"/>
                </a:lnTo>
                <a:lnTo>
                  <a:pt x="555" y="253"/>
                </a:lnTo>
                <a:lnTo>
                  <a:pt x="558" y="253"/>
                </a:lnTo>
                <a:lnTo>
                  <a:pt x="558" y="253"/>
                </a:lnTo>
                <a:lnTo>
                  <a:pt x="558" y="254"/>
                </a:lnTo>
                <a:lnTo>
                  <a:pt x="558" y="254"/>
                </a:lnTo>
                <a:lnTo>
                  <a:pt x="558" y="256"/>
                </a:lnTo>
                <a:lnTo>
                  <a:pt x="558" y="256"/>
                </a:lnTo>
                <a:lnTo>
                  <a:pt x="555" y="255"/>
                </a:lnTo>
                <a:lnTo>
                  <a:pt x="555" y="255"/>
                </a:lnTo>
                <a:close/>
                <a:moveTo>
                  <a:pt x="567" y="253"/>
                </a:moveTo>
                <a:lnTo>
                  <a:pt x="567" y="253"/>
                </a:lnTo>
                <a:lnTo>
                  <a:pt x="572" y="254"/>
                </a:lnTo>
                <a:lnTo>
                  <a:pt x="572" y="254"/>
                </a:lnTo>
                <a:lnTo>
                  <a:pt x="572" y="257"/>
                </a:lnTo>
                <a:lnTo>
                  <a:pt x="572" y="257"/>
                </a:lnTo>
                <a:lnTo>
                  <a:pt x="567" y="256"/>
                </a:lnTo>
                <a:lnTo>
                  <a:pt x="567" y="256"/>
                </a:lnTo>
                <a:lnTo>
                  <a:pt x="567" y="253"/>
                </a:lnTo>
                <a:lnTo>
                  <a:pt x="567" y="253"/>
                </a:lnTo>
                <a:close/>
                <a:moveTo>
                  <a:pt x="586" y="260"/>
                </a:moveTo>
                <a:lnTo>
                  <a:pt x="586" y="260"/>
                </a:lnTo>
                <a:lnTo>
                  <a:pt x="581" y="259"/>
                </a:lnTo>
                <a:lnTo>
                  <a:pt x="581" y="259"/>
                </a:lnTo>
                <a:lnTo>
                  <a:pt x="581" y="255"/>
                </a:lnTo>
                <a:lnTo>
                  <a:pt x="581" y="255"/>
                </a:lnTo>
                <a:lnTo>
                  <a:pt x="587" y="256"/>
                </a:lnTo>
                <a:lnTo>
                  <a:pt x="587" y="256"/>
                </a:lnTo>
                <a:lnTo>
                  <a:pt x="586" y="260"/>
                </a:lnTo>
                <a:lnTo>
                  <a:pt x="586" y="260"/>
                </a:lnTo>
                <a:lnTo>
                  <a:pt x="586" y="260"/>
                </a:lnTo>
                <a:lnTo>
                  <a:pt x="586" y="260"/>
                </a:lnTo>
                <a:close/>
                <a:moveTo>
                  <a:pt x="596" y="262"/>
                </a:moveTo>
                <a:lnTo>
                  <a:pt x="596" y="262"/>
                </a:lnTo>
                <a:lnTo>
                  <a:pt x="595" y="262"/>
                </a:lnTo>
                <a:lnTo>
                  <a:pt x="595" y="262"/>
                </a:lnTo>
                <a:lnTo>
                  <a:pt x="595" y="260"/>
                </a:lnTo>
                <a:lnTo>
                  <a:pt x="595" y="260"/>
                </a:lnTo>
                <a:lnTo>
                  <a:pt x="595" y="258"/>
                </a:lnTo>
                <a:lnTo>
                  <a:pt x="595" y="258"/>
                </a:lnTo>
                <a:lnTo>
                  <a:pt x="595" y="258"/>
                </a:lnTo>
                <a:lnTo>
                  <a:pt x="595" y="258"/>
                </a:lnTo>
                <a:lnTo>
                  <a:pt x="595" y="258"/>
                </a:lnTo>
                <a:lnTo>
                  <a:pt x="595" y="258"/>
                </a:lnTo>
                <a:lnTo>
                  <a:pt x="596" y="259"/>
                </a:lnTo>
                <a:lnTo>
                  <a:pt x="596" y="259"/>
                </a:lnTo>
                <a:lnTo>
                  <a:pt x="596" y="261"/>
                </a:lnTo>
                <a:lnTo>
                  <a:pt x="596" y="261"/>
                </a:lnTo>
                <a:lnTo>
                  <a:pt x="596" y="262"/>
                </a:lnTo>
                <a:lnTo>
                  <a:pt x="596" y="262"/>
                </a:lnTo>
                <a:close/>
                <a:moveTo>
                  <a:pt x="609" y="266"/>
                </a:moveTo>
                <a:lnTo>
                  <a:pt x="609" y="266"/>
                </a:lnTo>
                <a:lnTo>
                  <a:pt x="606" y="265"/>
                </a:lnTo>
                <a:lnTo>
                  <a:pt x="606" y="265"/>
                </a:lnTo>
                <a:lnTo>
                  <a:pt x="605" y="262"/>
                </a:lnTo>
                <a:lnTo>
                  <a:pt x="605" y="262"/>
                </a:lnTo>
                <a:lnTo>
                  <a:pt x="605" y="261"/>
                </a:lnTo>
                <a:lnTo>
                  <a:pt x="605" y="261"/>
                </a:lnTo>
                <a:lnTo>
                  <a:pt x="609" y="263"/>
                </a:lnTo>
                <a:lnTo>
                  <a:pt x="609" y="263"/>
                </a:lnTo>
                <a:lnTo>
                  <a:pt x="609" y="266"/>
                </a:lnTo>
                <a:lnTo>
                  <a:pt x="609" y="266"/>
                </a:lnTo>
                <a:close/>
                <a:moveTo>
                  <a:pt x="615" y="267"/>
                </a:moveTo>
                <a:lnTo>
                  <a:pt x="615" y="267"/>
                </a:lnTo>
                <a:lnTo>
                  <a:pt x="617" y="265"/>
                </a:lnTo>
                <a:lnTo>
                  <a:pt x="617" y="265"/>
                </a:lnTo>
                <a:lnTo>
                  <a:pt x="628" y="270"/>
                </a:lnTo>
                <a:lnTo>
                  <a:pt x="640" y="276"/>
                </a:lnTo>
                <a:lnTo>
                  <a:pt x="640" y="276"/>
                </a:lnTo>
                <a:lnTo>
                  <a:pt x="619" y="269"/>
                </a:lnTo>
                <a:lnTo>
                  <a:pt x="619" y="269"/>
                </a:lnTo>
                <a:lnTo>
                  <a:pt x="615" y="267"/>
                </a:lnTo>
                <a:lnTo>
                  <a:pt x="615" y="267"/>
                </a:lnTo>
                <a:close/>
                <a:moveTo>
                  <a:pt x="547" y="157"/>
                </a:moveTo>
                <a:lnTo>
                  <a:pt x="547" y="157"/>
                </a:lnTo>
                <a:lnTo>
                  <a:pt x="571" y="170"/>
                </a:lnTo>
                <a:lnTo>
                  <a:pt x="571" y="170"/>
                </a:lnTo>
                <a:lnTo>
                  <a:pt x="594" y="184"/>
                </a:lnTo>
                <a:lnTo>
                  <a:pt x="617" y="201"/>
                </a:lnTo>
                <a:lnTo>
                  <a:pt x="639" y="218"/>
                </a:lnTo>
                <a:lnTo>
                  <a:pt x="659" y="238"/>
                </a:lnTo>
                <a:lnTo>
                  <a:pt x="679" y="258"/>
                </a:lnTo>
                <a:lnTo>
                  <a:pt x="696" y="279"/>
                </a:lnTo>
                <a:lnTo>
                  <a:pt x="713" y="301"/>
                </a:lnTo>
                <a:lnTo>
                  <a:pt x="729" y="326"/>
                </a:lnTo>
                <a:lnTo>
                  <a:pt x="729" y="326"/>
                </a:lnTo>
                <a:lnTo>
                  <a:pt x="721" y="319"/>
                </a:lnTo>
                <a:lnTo>
                  <a:pt x="712" y="312"/>
                </a:lnTo>
                <a:lnTo>
                  <a:pt x="694" y="300"/>
                </a:lnTo>
                <a:lnTo>
                  <a:pt x="694" y="300"/>
                </a:lnTo>
                <a:lnTo>
                  <a:pt x="679" y="289"/>
                </a:lnTo>
                <a:lnTo>
                  <a:pt x="664" y="279"/>
                </a:lnTo>
                <a:lnTo>
                  <a:pt x="648" y="270"/>
                </a:lnTo>
                <a:lnTo>
                  <a:pt x="631" y="262"/>
                </a:lnTo>
                <a:lnTo>
                  <a:pt x="614" y="255"/>
                </a:lnTo>
                <a:lnTo>
                  <a:pt x="596" y="250"/>
                </a:lnTo>
                <a:lnTo>
                  <a:pt x="578" y="246"/>
                </a:lnTo>
                <a:lnTo>
                  <a:pt x="560" y="244"/>
                </a:lnTo>
                <a:lnTo>
                  <a:pt x="560" y="244"/>
                </a:lnTo>
                <a:lnTo>
                  <a:pt x="543" y="244"/>
                </a:lnTo>
                <a:lnTo>
                  <a:pt x="528" y="245"/>
                </a:lnTo>
                <a:lnTo>
                  <a:pt x="528" y="245"/>
                </a:lnTo>
                <a:lnTo>
                  <a:pt x="526" y="241"/>
                </a:lnTo>
                <a:lnTo>
                  <a:pt x="524" y="239"/>
                </a:lnTo>
                <a:lnTo>
                  <a:pt x="521" y="237"/>
                </a:lnTo>
                <a:lnTo>
                  <a:pt x="516" y="236"/>
                </a:lnTo>
                <a:lnTo>
                  <a:pt x="516" y="236"/>
                </a:lnTo>
                <a:lnTo>
                  <a:pt x="510" y="237"/>
                </a:lnTo>
                <a:lnTo>
                  <a:pt x="505" y="239"/>
                </a:lnTo>
                <a:lnTo>
                  <a:pt x="501" y="243"/>
                </a:lnTo>
                <a:lnTo>
                  <a:pt x="498" y="248"/>
                </a:lnTo>
                <a:lnTo>
                  <a:pt x="498" y="248"/>
                </a:lnTo>
                <a:lnTo>
                  <a:pt x="497" y="250"/>
                </a:lnTo>
                <a:lnTo>
                  <a:pt x="497" y="250"/>
                </a:lnTo>
                <a:lnTo>
                  <a:pt x="478" y="256"/>
                </a:lnTo>
                <a:lnTo>
                  <a:pt x="457" y="263"/>
                </a:lnTo>
                <a:lnTo>
                  <a:pt x="438" y="272"/>
                </a:lnTo>
                <a:lnTo>
                  <a:pt x="420" y="282"/>
                </a:lnTo>
                <a:lnTo>
                  <a:pt x="402" y="293"/>
                </a:lnTo>
                <a:lnTo>
                  <a:pt x="385" y="305"/>
                </a:lnTo>
                <a:lnTo>
                  <a:pt x="369" y="318"/>
                </a:lnTo>
                <a:lnTo>
                  <a:pt x="355" y="332"/>
                </a:lnTo>
                <a:lnTo>
                  <a:pt x="355" y="332"/>
                </a:lnTo>
                <a:lnTo>
                  <a:pt x="345" y="342"/>
                </a:lnTo>
                <a:lnTo>
                  <a:pt x="336" y="353"/>
                </a:lnTo>
                <a:lnTo>
                  <a:pt x="327" y="364"/>
                </a:lnTo>
                <a:lnTo>
                  <a:pt x="320" y="376"/>
                </a:lnTo>
                <a:lnTo>
                  <a:pt x="313" y="388"/>
                </a:lnTo>
                <a:lnTo>
                  <a:pt x="306" y="402"/>
                </a:lnTo>
                <a:lnTo>
                  <a:pt x="300" y="415"/>
                </a:lnTo>
                <a:lnTo>
                  <a:pt x="295" y="428"/>
                </a:lnTo>
                <a:lnTo>
                  <a:pt x="287" y="455"/>
                </a:lnTo>
                <a:lnTo>
                  <a:pt x="281" y="483"/>
                </a:lnTo>
                <a:lnTo>
                  <a:pt x="276" y="511"/>
                </a:lnTo>
                <a:lnTo>
                  <a:pt x="273" y="539"/>
                </a:lnTo>
                <a:lnTo>
                  <a:pt x="273" y="539"/>
                </a:lnTo>
                <a:lnTo>
                  <a:pt x="270" y="576"/>
                </a:lnTo>
                <a:lnTo>
                  <a:pt x="268" y="611"/>
                </a:lnTo>
                <a:lnTo>
                  <a:pt x="267" y="647"/>
                </a:lnTo>
                <a:lnTo>
                  <a:pt x="267" y="683"/>
                </a:lnTo>
                <a:lnTo>
                  <a:pt x="268" y="719"/>
                </a:lnTo>
                <a:lnTo>
                  <a:pt x="269" y="754"/>
                </a:lnTo>
                <a:lnTo>
                  <a:pt x="273" y="826"/>
                </a:lnTo>
                <a:lnTo>
                  <a:pt x="273" y="826"/>
                </a:lnTo>
                <a:lnTo>
                  <a:pt x="276" y="863"/>
                </a:lnTo>
                <a:lnTo>
                  <a:pt x="280" y="902"/>
                </a:lnTo>
                <a:lnTo>
                  <a:pt x="280" y="902"/>
                </a:lnTo>
                <a:lnTo>
                  <a:pt x="272" y="896"/>
                </a:lnTo>
                <a:lnTo>
                  <a:pt x="265" y="890"/>
                </a:lnTo>
                <a:lnTo>
                  <a:pt x="258" y="883"/>
                </a:lnTo>
                <a:lnTo>
                  <a:pt x="251" y="874"/>
                </a:lnTo>
                <a:lnTo>
                  <a:pt x="245" y="867"/>
                </a:lnTo>
                <a:lnTo>
                  <a:pt x="240" y="859"/>
                </a:lnTo>
                <a:lnTo>
                  <a:pt x="235" y="850"/>
                </a:lnTo>
                <a:lnTo>
                  <a:pt x="231" y="841"/>
                </a:lnTo>
                <a:lnTo>
                  <a:pt x="231" y="841"/>
                </a:lnTo>
                <a:lnTo>
                  <a:pt x="225" y="828"/>
                </a:lnTo>
                <a:lnTo>
                  <a:pt x="222" y="815"/>
                </a:lnTo>
                <a:lnTo>
                  <a:pt x="221" y="802"/>
                </a:lnTo>
                <a:lnTo>
                  <a:pt x="220" y="787"/>
                </a:lnTo>
                <a:lnTo>
                  <a:pt x="221" y="774"/>
                </a:lnTo>
                <a:lnTo>
                  <a:pt x="222" y="760"/>
                </a:lnTo>
                <a:lnTo>
                  <a:pt x="225" y="734"/>
                </a:lnTo>
                <a:lnTo>
                  <a:pt x="225" y="734"/>
                </a:lnTo>
                <a:lnTo>
                  <a:pt x="227" y="717"/>
                </a:lnTo>
                <a:lnTo>
                  <a:pt x="230" y="699"/>
                </a:lnTo>
                <a:lnTo>
                  <a:pt x="231" y="665"/>
                </a:lnTo>
                <a:lnTo>
                  <a:pt x="232" y="631"/>
                </a:lnTo>
                <a:lnTo>
                  <a:pt x="233" y="597"/>
                </a:lnTo>
                <a:lnTo>
                  <a:pt x="233" y="597"/>
                </a:lnTo>
                <a:lnTo>
                  <a:pt x="235" y="581"/>
                </a:lnTo>
                <a:lnTo>
                  <a:pt x="237" y="565"/>
                </a:lnTo>
                <a:lnTo>
                  <a:pt x="239" y="547"/>
                </a:lnTo>
                <a:lnTo>
                  <a:pt x="240" y="531"/>
                </a:lnTo>
                <a:lnTo>
                  <a:pt x="240" y="531"/>
                </a:lnTo>
                <a:lnTo>
                  <a:pt x="240" y="515"/>
                </a:lnTo>
                <a:lnTo>
                  <a:pt x="240" y="500"/>
                </a:lnTo>
                <a:lnTo>
                  <a:pt x="238" y="484"/>
                </a:lnTo>
                <a:lnTo>
                  <a:pt x="236" y="467"/>
                </a:lnTo>
                <a:lnTo>
                  <a:pt x="236" y="467"/>
                </a:lnTo>
                <a:lnTo>
                  <a:pt x="231" y="434"/>
                </a:lnTo>
                <a:lnTo>
                  <a:pt x="225" y="402"/>
                </a:lnTo>
                <a:lnTo>
                  <a:pt x="223" y="385"/>
                </a:lnTo>
                <a:lnTo>
                  <a:pt x="222" y="368"/>
                </a:lnTo>
                <a:lnTo>
                  <a:pt x="223" y="352"/>
                </a:lnTo>
                <a:lnTo>
                  <a:pt x="225" y="335"/>
                </a:lnTo>
                <a:lnTo>
                  <a:pt x="225" y="335"/>
                </a:lnTo>
                <a:lnTo>
                  <a:pt x="230" y="319"/>
                </a:lnTo>
                <a:lnTo>
                  <a:pt x="235" y="303"/>
                </a:lnTo>
                <a:lnTo>
                  <a:pt x="241" y="289"/>
                </a:lnTo>
                <a:lnTo>
                  <a:pt x="249" y="275"/>
                </a:lnTo>
                <a:lnTo>
                  <a:pt x="258" y="262"/>
                </a:lnTo>
                <a:lnTo>
                  <a:pt x="268" y="250"/>
                </a:lnTo>
                <a:lnTo>
                  <a:pt x="279" y="238"/>
                </a:lnTo>
                <a:lnTo>
                  <a:pt x="291" y="226"/>
                </a:lnTo>
                <a:lnTo>
                  <a:pt x="291" y="226"/>
                </a:lnTo>
                <a:lnTo>
                  <a:pt x="303" y="217"/>
                </a:lnTo>
                <a:lnTo>
                  <a:pt x="317" y="208"/>
                </a:lnTo>
                <a:lnTo>
                  <a:pt x="331" y="200"/>
                </a:lnTo>
                <a:lnTo>
                  <a:pt x="345" y="194"/>
                </a:lnTo>
                <a:lnTo>
                  <a:pt x="359" y="188"/>
                </a:lnTo>
                <a:lnTo>
                  <a:pt x="374" y="183"/>
                </a:lnTo>
                <a:lnTo>
                  <a:pt x="389" y="179"/>
                </a:lnTo>
                <a:lnTo>
                  <a:pt x="405" y="176"/>
                </a:lnTo>
                <a:lnTo>
                  <a:pt x="405" y="176"/>
                </a:lnTo>
                <a:lnTo>
                  <a:pt x="424" y="174"/>
                </a:lnTo>
                <a:lnTo>
                  <a:pt x="443" y="172"/>
                </a:lnTo>
                <a:lnTo>
                  <a:pt x="481" y="169"/>
                </a:lnTo>
                <a:lnTo>
                  <a:pt x="481" y="169"/>
                </a:lnTo>
                <a:lnTo>
                  <a:pt x="498" y="167"/>
                </a:lnTo>
                <a:lnTo>
                  <a:pt x="514" y="164"/>
                </a:lnTo>
                <a:lnTo>
                  <a:pt x="547" y="157"/>
                </a:lnTo>
                <a:lnTo>
                  <a:pt x="547" y="157"/>
                </a:lnTo>
                <a:lnTo>
                  <a:pt x="547" y="157"/>
                </a:lnTo>
                <a:lnTo>
                  <a:pt x="547" y="157"/>
                </a:lnTo>
                <a:close/>
                <a:moveTo>
                  <a:pt x="535" y="151"/>
                </a:moveTo>
                <a:lnTo>
                  <a:pt x="535" y="151"/>
                </a:lnTo>
                <a:lnTo>
                  <a:pt x="508" y="157"/>
                </a:lnTo>
                <a:lnTo>
                  <a:pt x="495" y="159"/>
                </a:lnTo>
                <a:lnTo>
                  <a:pt x="481" y="161"/>
                </a:lnTo>
                <a:lnTo>
                  <a:pt x="481" y="161"/>
                </a:lnTo>
                <a:lnTo>
                  <a:pt x="445" y="164"/>
                </a:lnTo>
                <a:lnTo>
                  <a:pt x="427" y="165"/>
                </a:lnTo>
                <a:lnTo>
                  <a:pt x="410" y="167"/>
                </a:lnTo>
                <a:lnTo>
                  <a:pt x="410" y="167"/>
                </a:lnTo>
                <a:lnTo>
                  <a:pt x="396" y="169"/>
                </a:lnTo>
                <a:lnTo>
                  <a:pt x="382" y="172"/>
                </a:lnTo>
                <a:lnTo>
                  <a:pt x="369" y="175"/>
                </a:lnTo>
                <a:lnTo>
                  <a:pt x="356" y="180"/>
                </a:lnTo>
                <a:lnTo>
                  <a:pt x="344" y="184"/>
                </a:lnTo>
                <a:lnTo>
                  <a:pt x="332" y="190"/>
                </a:lnTo>
                <a:lnTo>
                  <a:pt x="320" y="196"/>
                </a:lnTo>
                <a:lnTo>
                  <a:pt x="307" y="203"/>
                </a:lnTo>
                <a:lnTo>
                  <a:pt x="307" y="203"/>
                </a:lnTo>
                <a:lnTo>
                  <a:pt x="296" y="211"/>
                </a:lnTo>
                <a:lnTo>
                  <a:pt x="285" y="220"/>
                </a:lnTo>
                <a:lnTo>
                  <a:pt x="275" y="230"/>
                </a:lnTo>
                <a:lnTo>
                  <a:pt x="265" y="240"/>
                </a:lnTo>
                <a:lnTo>
                  <a:pt x="257" y="250"/>
                </a:lnTo>
                <a:lnTo>
                  <a:pt x="249" y="261"/>
                </a:lnTo>
                <a:lnTo>
                  <a:pt x="242" y="272"/>
                </a:lnTo>
                <a:lnTo>
                  <a:pt x="235" y="284"/>
                </a:lnTo>
                <a:lnTo>
                  <a:pt x="230" y="296"/>
                </a:lnTo>
                <a:lnTo>
                  <a:pt x="224" y="308"/>
                </a:lnTo>
                <a:lnTo>
                  <a:pt x="220" y="322"/>
                </a:lnTo>
                <a:lnTo>
                  <a:pt x="217" y="335"/>
                </a:lnTo>
                <a:lnTo>
                  <a:pt x="215" y="348"/>
                </a:lnTo>
                <a:lnTo>
                  <a:pt x="213" y="362"/>
                </a:lnTo>
                <a:lnTo>
                  <a:pt x="213" y="375"/>
                </a:lnTo>
                <a:lnTo>
                  <a:pt x="214" y="389"/>
                </a:lnTo>
                <a:lnTo>
                  <a:pt x="214" y="389"/>
                </a:lnTo>
                <a:lnTo>
                  <a:pt x="215" y="406"/>
                </a:lnTo>
                <a:lnTo>
                  <a:pt x="218" y="421"/>
                </a:lnTo>
                <a:lnTo>
                  <a:pt x="223" y="452"/>
                </a:lnTo>
                <a:lnTo>
                  <a:pt x="229" y="484"/>
                </a:lnTo>
                <a:lnTo>
                  <a:pt x="231" y="499"/>
                </a:lnTo>
                <a:lnTo>
                  <a:pt x="232" y="515"/>
                </a:lnTo>
                <a:lnTo>
                  <a:pt x="232" y="515"/>
                </a:lnTo>
                <a:lnTo>
                  <a:pt x="231" y="531"/>
                </a:lnTo>
                <a:lnTo>
                  <a:pt x="230" y="548"/>
                </a:lnTo>
                <a:lnTo>
                  <a:pt x="225" y="581"/>
                </a:lnTo>
                <a:lnTo>
                  <a:pt x="225" y="581"/>
                </a:lnTo>
                <a:lnTo>
                  <a:pt x="223" y="604"/>
                </a:lnTo>
                <a:lnTo>
                  <a:pt x="223" y="604"/>
                </a:lnTo>
                <a:lnTo>
                  <a:pt x="222" y="604"/>
                </a:lnTo>
                <a:lnTo>
                  <a:pt x="220" y="604"/>
                </a:lnTo>
                <a:lnTo>
                  <a:pt x="220" y="604"/>
                </a:lnTo>
                <a:lnTo>
                  <a:pt x="214" y="605"/>
                </a:lnTo>
                <a:lnTo>
                  <a:pt x="208" y="606"/>
                </a:lnTo>
                <a:lnTo>
                  <a:pt x="202" y="606"/>
                </a:lnTo>
                <a:lnTo>
                  <a:pt x="196" y="606"/>
                </a:lnTo>
                <a:lnTo>
                  <a:pt x="184" y="603"/>
                </a:lnTo>
                <a:lnTo>
                  <a:pt x="174" y="598"/>
                </a:lnTo>
                <a:lnTo>
                  <a:pt x="164" y="591"/>
                </a:lnTo>
                <a:lnTo>
                  <a:pt x="155" y="582"/>
                </a:lnTo>
                <a:lnTo>
                  <a:pt x="148" y="573"/>
                </a:lnTo>
                <a:lnTo>
                  <a:pt x="140" y="563"/>
                </a:lnTo>
                <a:lnTo>
                  <a:pt x="140" y="563"/>
                </a:lnTo>
                <a:lnTo>
                  <a:pt x="140" y="528"/>
                </a:lnTo>
                <a:lnTo>
                  <a:pt x="140" y="528"/>
                </a:lnTo>
                <a:lnTo>
                  <a:pt x="138" y="497"/>
                </a:lnTo>
                <a:lnTo>
                  <a:pt x="136" y="465"/>
                </a:lnTo>
                <a:lnTo>
                  <a:pt x="134" y="434"/>
                </a:lnTo>
                <a:lnTo>
                  <a:pt x="133" y="404"/>
                </a:lnTo>
                <a:lnTo>
                  <a:pt x="134" y="372"/>
                </a:lnTo>
                <a:lnTo>
                  <a:pt x="135" y="357"/>
                </a:lnTo>
                <a:lnTo>
                  <a:pt x="137" y="341"/>
                </a:lnTo>
                <a:lnTo>
                  <a:pt x="139" y="326"/>
                </a:lnTo>
                <a:lnTo>
                  <a:pt x="142" y="311"/>
                </a:lnTo>
                <a:lnTo>
                  <a:pt x="148" y="295"/>
                </a:lnTo>
                <a:lnTo>
                  <a:pt x="153" y="280"/>
                </a:lnTo>
                <a:lnTo>
                  <a:pt x="153" y="280"/>
                </a:lnTo>
                <a:lnTo>
                  <a:pt x="159" y="266"/>
                </a:lnTo>
                <a:lnTo>
                  <a:pt x="166" y="252"/>
                </a:lnTo>
                <a:lnTo>
                  <a:pt x="174" y="239"/>
                </a:lnTo>
                <a:lnTo>
                  <a:pt x="183" y="226"/>
                </a:lnTo>
                <a:lnTo>
                  <a:pt x="192" y="214"/>
                </a:lnTo>
                <a:lnTo>
                  <a:pt x="202" y="202"/>
                </a:lnTo>
                <a:lnTo>
                  <a:pt x="213" y="192"/>
                </a:lnTo>
                <a:lnTo>
                  <a:pt x="225" y="181"/>
                </a:lnTo>
                <a:lnTo>
                  <a:pt x="238" y="172"/>
                </a:lnTo>
                <a:lnTo>
                  <a:pt x="250" y="163"/>
                </a:lnTo>
                <a:lnTo>
                  <a:pt x="263" y="155"/>
                </a:lnTo>
                <a:lnTo>
                  <a:pt x="277" y="148"/>
                </a:lnTo>
                <a:lnTo>
                  <a:pt x="290" y="140"/>
                </a:lnTo>
                <a:lnTo>
                  <a:pt x="304" y="134"/>
                </a:lnTo>
                <a:lnTo>
                  <a:pt x="320" y="129"/>
                </a:lnTo>
                <a:lnTo>
                  <a:pt x="334" y="124"/>
                </a:lnTo>
                <a:lnTo>
                  <a:pt x="334" y="124"/>
                </a:lnTo>
                <a:lnTo>
                  <a:pt x="354" y="120"/>
                </a:lnTo>
                <a:lnTo>
                  <a:pt x="375" y="117"/>
                </a:lnTo>
                <a:lnTo>
                  <a:pt x="396" y="116"/>
                </a:lnTo>
                <a:lnTo>
                  <a:pt x="416" y="117"/>
                </a:lnTo>
                <a:lnTo>
                  <a:pt x="416" y="117"/>
                </a:lnTo>
                <a:lnTo>
                  <a:pt x="419" y="117"/>
                </a:lnTo>
                <a:lnTo>
                  <a:pt x="419" y="117"/>
                </a:lnTo>
                <a:lnTo>
                  <a:pt x="434" y="119"/>
                </a:lnTo>
                <a:lnTo>
                  <a:pt x="448" y="121"/>
                </a:lnTo>
                <a:lnTo>
                  <a:pt x="463" y="124"/>
                </a:lnTo>
                <a:lnTo>
                  <a:pt x="479" y="128"/>
                </a:lnTo>
                <a:lnTo>
                  <a:pt x="493" y="133"/>
                </a:lnTo>
                <a:lnTo>
                  <a:pt x="507" y="138"/>
                </a:lnTo>
                <a:lnTo>
                  <a:pt x="535" y="151"/>
                </a:lnTo>
                <a:lnTo>
                  <a:pt x="535" y="151"/>
                </a:lnTo>
                <a:close/>
                <a:moveTo>
                  <a:pt x="138" y="293"/>
                </a:moveTo>
                <a:lnTo>
                  <a:pt x="138" y="293"/>
                </a:lnTo>
                <a:lnTo>
                  <a:pt x="110" y="306"/>
                </a:lnTo>
                <a:lnTo>
                  <a:pt x="110" y="306"/>
                </a:lnTo>
                <a:lnTo>
                  <a:pt x="99" y="312"/>
                </a:lnTo>
                <a:lnTo>
                  <a:pt x="88" y="316"/>
                </a:lnTo>
                <a:lnTo>
                  <a:pt x="88" y="316"/>
                </a:lnTo>
                <a:lnTo>
                  <a:pt x="85" y="317"/>
                </a:lnTo>
                <a:lnTo>
                  <a:pt x="84" y="317"/>
                </a:lnTo>
                <a:lnTo>
                  <a:pt x="88" y="314"/>
                </a:lnTo>
                <a:lnTo>
                  <a:pt x="97" y="308"/>
                </a:lnTo>
                <a:lnTo>
                  <a:pt x="97" y="308"/>
                </a:lnTo>
                <a:lnTo>
                  <a:pt x="109" y="303"/>
                </a:lnTo>
                <a:lnTo>
                  <a:pt x="121" y="298"/>
                </a:lnTo>
                <a:lnTo>
                  <a:pt x="132" y="291"/>
                </a:lnTo>
                <a:lnTo>
                  <a:pt x="142" y="283"/>
                </a:lnTo>
                <a:lnTo>
                  <a:pt x="142" y="283"/>
                </a:lnTo>
                <a:lnTo>
                  <a:pt x="138" y="293"/>
                </a:lnTo>
                <a:lnTo>
                  <a:pt x="138" y="293"/>
                </a:lnTo>
                <a:close/>
                <a:moveTo>
                  <a:pt x="144" y="277"/>
                </a:moveTo>
                <a:lnTo>
                  <a:pt x="144" y="277"/>
                </a:lnTo>
                <a:lnTo>
                  <a:pt x="129" y="284"/>
                </a:lnTo>
                <a:lnTo>
                  <a:pt x="115" y="291"/>
                </a:lnTo>
                <a:lnTo>
                  <a:pt x="115" y="291"/>
                </a:lnTo>
                <a:lnTo>
                  <a:pt x="97" y="300"/>
                </a:lnTo>
                <a:lnTo>
                  <a:pt x="97" y="300"/>
                </a:lnTo>
                <a:lnTo>
                  <a:pt x="90" y="303"/>
                </a:lnTo>
                <a:lnTo>
                  <a:pt x="90" y="303"/>
                </a:lnTo>
                <a:lnTo>
                  <a:pt x="94" y="301"/>
                </a:lnTo>
                <a:lnTo>
                  <a:pt x="94" y="301"/>
                </a:lnTo>
                <a:lnTo>
                  <a:pt x="107" y="294"/>
                </a:lnTo>
                <a:lnTo>
                  <a:pt x="121" y="287"/>
                </a:lnTo>
                <a:lnTo>
                  <a:pt x="134" y="280"/>
                </a:lnTo>
                <a:lnTo>
                  <a:pt x="148" y="271"/>
                </a:lnTo>
                <a:lnTo>
                  <a:pt x="148" y="271"/>
                </a:lnTo>
                <a:lnTo>
                  <a:pt x="144" y="277"/>
                </a:lnTo>
                <a:lnTo>
                  <a:pt x="144" y="277"/>
                </a:lnTo>
                <a:close/>
                <a:moveTo>
                  <a:pt x="286" y="101"/>
                </a:moveTo>
                <a:lnTo>
                  <a:pt x="286" y="101"/>
                </a:lnTo>
                <a:lnTo>
                  <a:pt x="294" y="99"/>
                </a:lnTo>
                <a:lnTo>
                  <a:pt x="297" y="99"/>
                </a:lnTo>
                <a:lnTo>
                  <a:pt x="297" y="99"/>
                </a:lnTo>
                <a:lnTo>
                  <a:pt x="295" y="101"/>
                </a:lnTo>
                <a:lnTo>
                  <a:pt x="295" y="101"/>
                </a:lnTo>
                <a:lnTo>
                  <a:pt x="286" y="106"/>
                </a:lnTo>
                <a:lnTo>
                  <a:pt x="278" y="112"/>
                </a:lnTo>
                <a:lnTo>
                  <a:pt x="278" y="112"/>
                </a:lnTo>
                <a:lnTo>
                  <a:pt x="277" y="104"/>
                </a:lnTo>
                <a:lnTo>
                  <a:pt x="277" y="104"/>
                </a:lnTo>
                <a:lnTo>
                  <a:pt x="277" y="104"/>
                </a:lnTo>
                <a:lnTo>
                  <a:pt x="277" y="104"/>
                </a:lnTo>
                <a:lnTo>
                  <a:pt x="282" y="103"/>
                </a:lnTo>
                <a:lnTo>
                  <a:pt x="286" y="101"/>
                </a:lnTo>
                <a:lnTo>
                  <a:pt x="286" y="101"/>
                </a:lnTo>
                <a:close/>
                <a:moveTo>
                  <a:pt x="283" y="101"/>
                </a:moveTo>
                <a:lnTo>
                  <a:pt x="283" y="101"/>
                </a:lnTo>
                <a:lnTo>
                  <a:pt x="291" y="97"/>
                </a:lnTo>
                <a:lnTo>
                  <a:pt x="291" y="97"/>
                </a:lnTo>
                <a:lnTo>
                  <a:pt x="283" y="101"/>
                </a:lnTo>
                <a:lnTo>
                  <a:pt x="283" y="101"/>
                </a:lnTo>
                <a:close/>
                <a:moveTo>
                  <a:pt x="285" y="133"/>
                </a:moveTo>
                <a:lnTo>
                  <a:pt x="285" y="133"/>
                </a:lnTo>
                <a:lnTo>
                  <a:pt x="282" y="134"/>
                </a:lnTo>
                <a:lnTo>
                  <a:pt x="282" y="134"/>
                </a:lnTo>
                <a:lnTo>
                  <a:pt x="280" y="124"/>
                </a:lnTo>
                <a:lnTo>
                  <a:pt x="280" y="124"/>
                </a:lnTo>
                <a:lnTo>
                  <a:pt x="286" y="123"/>
                </a:lnTo>
                <a:lnTo>
                  <a:pt x="292" y="120"/>
                </a:lnTo>
                <a:lnTo>
                  <a:pt x="292" y="120"/>
                </a:lnTo>
                <a:lnTo>
                  <a:pt x="301" y="121"/>
                </a:lnTo>
                <a:lnTo>
                  <a:pt x="301" y="121"/>
                </a:lnTo>
                <a:lnTo>
                  <a:pt x="293" y="126"/>
                </a:lnTo>
                <a:lnTo>
                  <a:pt x="293" y="126"/>
                </a:lnTo>
                <a:lnTo>
                  <a:pt x="285" y="131"/>
                </a:lnTo>
                <a:lnTo>
                  <a:pt x="285" y="131"/>
                </a:lnTo>
                <a:lnTo>
                  <a:pt x="285" y="132"/>
                </a:lnTo>
                <a:lnTo>
                  <a:pt x="285" y="133"/>
                </a:lnTo>
                <a:lnTo>
                  <a:pt x="285" y="133"/>
                </a:lnTo>
                <a:close/>
                <a:moveTo>
                  <a:pt x="278" y="114"/>
                </a:moveTo>
                <a:lnTo>
                  <a:pt x="278" y="114"/>
                </a:lnTo>
                <a:lnTo>
                  <a:pt x="288" y="110"/>
                </a:lnTo>
                <a:lnTo>
                  <a:pt x="297" y="106"/>
                </a:lnTo>
                <a:lnTo>
                  <a:pt x="297" y="106"/>
                </a:lnTo>
                <a:lnTo>
                  <a:pt x="295" y="113"/>
                </a:lnTo>
                <a:lnTo>
                  <a:pt x="295" y="113"/>
                </a:lnTo>
                <a:lnTo>
                  <a:pt x="289" y="116"/>
                </a:lnTo>
                <a:lnTo>
                  <a:pt x="289" y="116"/>
                </a:lnTo>
                <a:lnTo>
                  <a:pt x="279" y="122"/>
                </a:lnTo>
                <a:lnTo>
                  <a:pt x="279" y="122"/>
                </a:lnTo>
                <a:lnTo>
                  <a:pt x="278" y="114"/>
                </a:lnTo>
                <a:lnTo>
                  <a:pt x="278" y="114"/>
                </a:lnTo>
                <a:close/>
                <a:moveTo>
                  <a:pt x="420" y="95"/>
                </a:moveTo>
                <a:lnTo>
                  <a:pt x="420" y="95"/>
                </a:lnTo>
                <a:lnTo>
                  <a:pt x="431" y="92"/>
                </a:lnTo>
                <a:lnTo>
                  <a:pt x="437" y="91"/>
                </a:lnTo>
                <a:lnTo>
                  <a:pt x="443" y="91"/>
                </a:lnTo>
                <a:lnTo>
                  <a:pt x="443" y="91"/>
                </a:lnTo>
                <a:lnTo>
                  <a:pt x="439" y="93"/>
                </a:lnTo>
                <a:lnTo>
                  <a:pt x="436" y="95"/>
                </a:lnTo>
                <a:lnTo>
                  <a:pt x="436" y="95"/>
                </a:lnTo>
                <a:lnTo>
                  <a:pt x="427" y="99"/>
                </a:lnTo>
                <a:lnTo>
                  <a:pt x="427" y="99"/>
                </a:lnTo>
                <a:lnTo>
                  <a:pt x="421" y="102"/>
                </a:lnTo>
                <a:lnTo>
                  <a:pt x="421" y="102"/>
                </a:lnTo>
                <a:lnTo>
                  <a:pt x="420" y="95"/>
                </a:lnTo>
                <a:lnTo>
                  <a:pt x="420" y="95"/>
                </a:lnTo>
                <a:close/>
                <a:moveTo>
                  <a:pt x="422" y="109"/>
                </a:moveTo>
                <a:lnTo>
                  <a:pt x="422" y="109"/>
                </a:lnTo>
                <a:lnTo>
                  <a:pt x="422" y="106"/>
                </a:lnTo>
                <a:lnTo>
                  <a:pt x="422" y="106"/>
                </a:lnTo>
                <a:lnTo>
                  <a:pt x="434" y="102"/>
                </a:lnTo>
                <a:lnTo>
                  <a:pt x="440" y="100"/>
                </a:lnTo>
                <a:lnTo>
                  <a:pt x="447" y="100"/>
                </a:lnTo>
                <a:lnTo>
                  <a:pt x="447" y="100"/>
                </a:lnTo>
                <a:lnTo>
                  <a:pt x="437" y="106"/>
                </a:lnTo>
                <a:lnTo>
                  <a:pt x="437" y="106"/>
                </a:lnTo>
                <a:lnTo>
                  <a:pt x="434" y="107"/>
                </a:lnTo>
                <a:lnTo>
                  <a:pt x="431" y="110"/>
                </a:lnTo>
                <a:lnTo>
                  <a:pt x="431" y="110"/>
                </a:lnTo>
                <a:lnTo>
                  <a:pt x="422" y="109"/>
                </a:lnTo>
                <a:lnTo>
                  <a:pt x="422" y="109"/>
                </a:lnTo>
                <a:close/>
                <a:moveTo>
                  <a:pt x="442" y="111"/>
                </a:moveTo>
                <a:lnTo>
                  <a:pt x="442" y="111"/>
                </a:lnTo>
                <a:lnTo>
                  <a:pt x="447" y="111"/>
                </a:lnTo>
                <a:lnTo>
                  <a:pt x="449" y="111"/>
                </a:lnTo>
                <a:lnTo>
                  <a:pt x="449" y="113"/>
                </a:lnTo>
                <a:lnTo>
                  <a:pt x="449" y="113"/>
                </a:lnTo>
                <a:lnTo>
                  <a:pt x="442" y="111"/>
                </a:lnTo>
                <a:lnTo>
                  <a:pt x="442" y="111"/>
                </a:lnTo>
                <a:close/>
                <a:moveTo>
                  <a:pt x="446" y="88"/>
                </a:moveTo>
                <a:lnTo>
                  <a:pt x="446" y="88"/>
                </a:lnTo>
                <a:lnTo>
                  <a:pt x="449" y="94"/>
                </a:lnTo>
                <a:lnTo>
                  <a:pt x="451" y="100"/>
                </a:lnTo>
                <a:lnTo>
                  <a:pt x="453" y="113"/>
                </a:lnTo>
                <a:lnTo>
                  <a:pt x="453" y="113"/>
                </a:lnTo>
                <a:lnTo>
                  <a:pt x="451" y="113"/>
                </a:lnTo>
                <a:lnTo>
                  <a:pt x="451" y="113"/>
                </a:lnTo>
                <a:lnTo>
                  <a:pt x="451" y="113"/>
                </a:lnTo>
                <a:lnTo>
                  <a:pt x="451" y="113"/>
                </a:lnTo>
                <a:lnTo>
                  <a:pt x="451" y="111"/>
                </a:lnTo>
                <a:lnTo>
                  <a:pt x="450" y="110"/>
                </a:lnTo>
                <a:lnTo>
                  <a:pt x="448" y="109"/>
                </a:lnTo>
                <a:lnTo>
                  <a:pt x="444" y="109"/>
                </a:lnTo>
                <a:lnTo>
                  <a:pt x="441" y="109"/>
                </a:lnTo>
                <a:lnTo>
                  <a:pt x="441" y="109"/>
                </a:lnTo>
                <a:lnTo>
                  <a:pt x="435" y="110"/>
                </a:lnTo>
                <a:lnTo>
                  <a:pt x="435" y="110"/>
                </a:lnTo>
                <a:lnTo>
                  <a:pt x="433" y="110"/>
                </a:lnTo>
                <a:lnTo>
                  <a:pt x="433" y="110"/>
                </a:lnTo>
                <a:lnTo>
                  <a:pt x="436" y="108"/>
                </a:lnTo>
                <a:lnTo>
                  <a:pt x="436" y="108"/>
                </a:lnTo>
                <a:lnTo>
                  <a:pt x="444" y="105"/>
                </a:lnTo>
                <a:lnTo>
                  <a:pt x="447" y="103"/>
                </a:lnTo>
                <a:lnTo>
                  <a:pt x="450" y="100"/>
                </a:lnTo>
                <a:lnTo>
                  <a:pt x="450" y="100"/>
                </a:lnTo>
                <a:lnTo>
                  <a:pt x="450" y="99"/>
                </a:lnTo>
                <a:lnTo>
                  <a:pt x="449" y="98"/>
                </a:lnTo>
                <a:lnTo>
                  <a:pt x="449" y="98"/>
                </a:lnTo>
                <a:lnTo>
                  <a:pt x="446" y="98"/>
                </a:lnTo>
                <a:lnTo>
                  <a:pt x="442" y="98"/>
                </a:lnTo>
                <a:lnTo>
                  <a:pt x="435" y="99"/>
                </a:lnTo>
                <a:lnTo>
                  <a:pt x="422" y="104"/>
                </a:lnTo>
                <a:lnTo>
                  <a:pt x="422" y="104"/>
                </a:lnTo>
                <a:lnTo>
                  <a:pt x="434" y="98"/>
                </a:lnTo>
                <a:lnTo>
                  <a:pt x="440" y="95"/>
                </a:lnTo>
                <a:lnTo>
                  <a:pt x="445" y="92"/>
                </a:lnTo>
                <a:lnTo>
                  <a:pt x="445" y="92"/>
                </a:lnTo>
                <a:lnTo>
                  <a:pt x="446" y="91"/>
                </a:lnTo>
                <a:lnTo>
                  <a:pt x="445" y="90"/>
                </a:lnTo>
                <a:lnTo>
                  <a:pt x="445" y="90"/>
                </a:lnTo>
                <a:lnTo>
                  <a:pt x="442" y="89"/>
                </a:lnTo>
                <a:lnTo>
                  <a:pt x="439" y="89"/>
                </a:lnTo>
                <a:lnTo>
                  <a:pt x="433" y="90"/>
                </a:lnTo>
                <a:lnTo>
                  <a:pt x="421" y="93"/>
                </a:lnTo>
                <a:lnTo>
                  <a:pt x="421" y="93"/>
                </a:lnTo>
                <a:lnTo>
                  <a:pt x="431" y="88"/>
                </a:lnTo>
                <a:lnTo>
                  <a:pt x="436" y="84"/>
                </a:lnTo>
                <a:lnTo>
                  <a:pt x="439" y="80"/>
                </a:lnTo>
                <a:lnTo>
                  <a:pt x="439" y="80"/>
                </a:lnTo>
                <a:lnTo>
                  <a:pt x="443" y="84"/>
                </a:lnTo>
                <a:lnTo>
                  <a:pt x="446" y="88"/>
                </a:lnTo>
                <a:lnTo>
                  <a:pt x="446" y="88"/>
                </a:lnTo>
                <a:close/>
                <a:moveTo>
                  <a:pt x="419" y="91"/>
                </a:moveTo>
                <a:lnTo>
                  <a:pt x="419" y="91"/>
                </a:lnTo>
                <a:lnTo>
                  <a:pt x="417" y="86"/>
                </a:lnTo>
                <a:lnTo>
                  <a:pt x="417" y="86"/>
                </a:lnTo>
                <a:lnTo>
                  <a:pt x="422" y="85"/>
                </a:lnTo>
                <a:lnTo>
                  <a:pt x="422" y="85"/>
                </a:lnTo>
                <a:lnTo>
                  <a:pt x="430" y="82"/>
                </a:lnTo>
                <a:lnTo>
                  <a:pt x="437" y="80"/>
                </a:lnTo>
                <a:lnTo>
                  <a:pt x="437" y="80"/>
                </a:lnTo>
                <a:lnTo>
                  <a:pt x="434" y="84"/>
                </a:lnTo>
                <a:lnTo>
                  <a:pt x="430" y="87"/>
                </a:lnTo>
                <a:lnTo>
                  <a:pt x="419" y="91"/>
                </a:lnTo>
                <a:lnTo>
                  <a:pt x="419" y="91"/>
                </a:lnTo>
                <a:close/>
                <a:moveTo>
                  <a:pt x="436" y="78"/>
                </a:moveTo>
                <a:lnTo>
                  <a:pt x="436" y="78"/>
                </a:lnTo>
                <a:lnTo>
                  <a:pt x="431" y="79"/>
                </a:lnTo>
                <a:lnTo>
                  <a:pt x="426" y="81"/>
                </a:lnTo>
                <a:lnTo>
                  <a:pt x="416" y="84"/>
                </a:lnTo>
                <a:lnTo>
                  <a:pt x="416" y="84"/>
                </a:lnTo>
                <a:lnTo>
                  <a:pt x="415" y="83"/>
                </a:lnTo>
                <a:lnTo>
                  <a:pt x="415" y="83"/>
                </a:lnTo>
                <a:lnTo>
                  <a:pt x="422" y="78"/>
                </a:lnTo>
                <a:lnTo>
                  <a:pt x="422" y="78"/>
                </a:lnTo>
                <a:lnTo>
                  <a:pt x="426" y="74"/>
                </a:lnTo>
                <a:lnTo>
                  <a:pt x="426" y="74"/>
                </a:lnTo>
                <a:lnTo>
                  <a:pt x="431" y="76"/>
                </a:lnTo>
                <a:lnTo>
                  <a:pt x="436" y="78"/>
                </a:lnTo>
                <a:lnTo>
                  <a:pt x="436" y="78"/>
                </a:lnTo>
                <a:close/>
                <a:moveTo>
                  <a:pt x="423" y="74"/>
                </a:moveTo>
                <a:lnTo>
                  <a:pt x="423" y="74"/>
                </a:lnTo>
                <a:lnTo>
                  <a:pt x="419" y="76"/>
                </a:lnTo>
                <a:lnTo>
                  <a:pt x="416" y="79"/>
                </a:lnTo>
                <a:lnTo>
                  <a:pt x="416" y="79"/>
                </a:lnTo>
                <a:lnTo>
                  <a:pt x="414" y="81"/>
                </a:lnTo>
                <a:lnTo>
                  <a:pt x="414" y="81"/>
                </a:lnTo>
                <a:lnTo>
                  <a:pt x="411" y="77"/>
                </a:lnTo>
                <a:lnTo>
                  <a:pt x="411" y="77"/>
                </a:lnTo>
                <a:lnTo>
                  <a:pt x="417" y="76"/>
                </a:lnTo>
                <a:lnTo>
                  <a:pt x="423" y="74"/>
                </a:lnTo>
                <a:lnTo>
                  <a:pt x="423" y="74"/>
                </a:lnTo>
                <a:lnTo>
                  <a:pt x="423" y="74"/>
                </a:lnTo>
                <a:lnTo>
                  <a:pt x="423" y="74"/>
                </a:lnTo>
                <a:close/>
                <a:moveTo>
                  <a:pt x="418" y="73"/>
                </a:moveTo>
                <a:lnTo>
                  <a:pt x="418" y="73"/>
                </a:lnTo>
                <a:lnTo>
                  <a:pt x="418" y="73"/>
                </a:lnTo>
                <a:lnTo>
                  <a:pt x="418" y="73"/>
                </a:lnTo>
                <a:lnTo>
                  <a:pt x="414" y="74"/>
                </a:lnTo>
                <a:lnTo>
                  <a:pt x="409" y="74"/>
                </a:lnTo>
                <a:lnTo>
                  <a:pt x="409" y="74"/>
                </a:lnTo>
                <a:lnTo>
                  <a:pt x="407" y="72"/>
                </a:lnTo>
                <a:lnTo>
                  <a:pt x="407" y="72"/>
                </a:lnTo>
                <a:lnTo>
                  <a:pt x="418" y="73"/>
                </a:lnTo>
                <a:lnTo>
                  <a:pt x="418" y="73"/>
                </a:lnTo>
                <a:close/>
                <a:moveTo>
                  <a:pt x="413" y="108"/>
                </a:moveTo>
                <a:lnTo>
                  <a:pt x="413" y="108"/>
                </a:lnTo>
                <a:lnTo>
                  <a:pt x="401" y="107"/>
                </a:lnTo>
                <a:lnTo>
                  <a:pt x="388" y="107"/>
                </a:lnTo>
                <a:lnTo>
                  <a:pt x="364" y="110"/>
                </a:lnTo>
                <a:lnTo>
                  <a:pt x="341" y="114"/>
                </a:lnTo>
                <a:lnTo>
                  <a:pt x="318" y="120"/>
                </a:lnTo>
                <a:lnTo>
                  <a:pt x="318" y="120"/>
                </a:lnTo>
                <a:lnTo>
                  <a:pt x="317" y="101"/>
                </a:lnTo>
                <a:lnTo>
                  <a:pt x="317" y="91"/>
                </a:lnTo>
                <a:lnTo>
                  <a:pt x="317" y="80"/>
                </a:lnTo>
                <a:lnTo>
                  <a:pt x="319" y="69"/>
                </a:lnTo>
                <a:lnTo>
                  <a:pt x="321" y="58"/>
                </a:lnTo>
                <a:lnTo>
                  <a:pt x="323" y="54"/>
                </a:lnTo>
                <a:lnTo>
                  <a:pt x="325" y="50"/>
                </a:lnTo>
                <a:lnTo>
                  <a:pt x="328" y="46"/>
                </a:lnTo>
                <a:lnTo>
                  <a:pt x="332" y="43"/>
                </a:lnTo>
                <a:lnTo>
                  <a:pt x="332" y="43"/>
                </a:lnTo>
                <a:lnTo>
                  <a:pt x="334" y="42"/>
                </a:lnTo>
                <a:lnTo>
                  <a:pt x="337" y="41"/>
                </a:lnTo>
                <a:lnTo>
                  <a:pt x="343" y="41"/>
                </a:lnTo>
                <a:lnTo>
                  <a:pt x="349" y="42"/>
                </a:lnTo>
                <a:lnTo>
                  <a:pt x="355" y="45"/>
                </a:lnTo>
                <a:lnTo>
                  <a:pt x="368" y="53"/>
                </a:lnTo>
                <a:lnTo>
                  <a:pt x="377" y="60"/>
                </a:lnTo>
                <a:lnTo>
                  <a:pt x="377" y="60"/>
                </a:lnTo>
                <a:lnTo>
                  <a:pt x="391" y="70"/>
                </a:lnTo>
                <a:lnTo>
                  <a:pt x="397" y="75"/>
                </a:lnTo>
                <a:lnTo>
                  <a:pt x="403" y="81"/>
                </a:lnTo>
                <a:lnTo>
                  <a:pt x="407" y="86"/>
                </a:lnTo>
                <a:lnTo>
                  <a:pt x="410" y="93"/>
                </a:lnTo>
                <a:lnTo>
                  <a:pt x="413" y="100"/>
                </a:lnTo>
                <a:lnTo>
                  <a:pt x="413" y="108"/>
                </a:lnTo>
                <a:lnTo>
                  <a:pt x="413" y="108"/>
                </a:lnTo>
                <a:close/>
                <a:moveTo>
                  <a:pt x="334" y="33"/>
                </a:moveTo>
                <a:lnTo>
                  <a:pt x="334" y="33"/>
                </a:lnTo>
                <a:lnTo>
                  <a:pt x="343" y="28"/>
                </a:lnTo>
                <a:lnTo>
                  <a:pt x="343" y="28"/>
                </a:lnTo>
                <a:lnTo>
                  <a:pt x="351" y="26"/>
                </a:lnTo>
                <a:lnTo>
                  <a:pt x="351" y="26"/>
                </a:lnTo>
                <a:lnTo>
                  <a:pt x="353" y="25"/>
                </a:lnTo>
                <a:lnTo>
                  <a:pt x="353" y="25"/>
                </a:lnTo>
                <a:lnTo>
                  <a:pt x="353" y="25"/>
                </a:lnTo>
                <a:lnTo>
                  <a:pt x="353" y="25"/>
                </a:lnTo>
                <a:lnTo>
                  <a:pt x="347" y="29"/>
                </a:lnTo>
                <a:lnTo>
                  <a:pt x="341" y="32"/>
                </a:lnTo>
                <a:lnTo>
                  <a:pt x="341" y="32"/>
                </a:lnTo>
                <a:lnTo>
                  <a:pt x="337" y="32"/>
                </a:lnTo>
                <a:lnTo>
                  <a:pt x="337" y="32"/>
                </a:lnTo>
                <a:lnTo>
                  <a:pt x="334" y="33"/>
                </a:lnTo>
                <a:lnTo>
                  <a:pt x="334" y="33"/>
                </a:lnTo>
                <a:close/>
                <a:moveTo>
                  <a:pt x="350" y="34"/>
                </a:moveTo>
                <a:lnTo>
                  <a:pt x="350" y="34"/>
                </a:lnTo>
                <a:lnTo>
                  <a:pt x="352" y="33"/>
                </a:lnTo>
                <a:lnTo>
                  <a:pt x="352" y="33"/>
                </a:lnTo>
                <a:lnTo>
                  <a:pt x="356" y="32"/>
                </a:lnTo>
                <a:lnTo>
                  <a:pt x="360" y="33"/>
                </a:lnTo>
                <a:lnTo>
                  <a:pt x="360" y="33"/>
                </a:lnTo>
                <a:lnTo>
                  <a:pt x="356" y="36"/>
                </a:lnTo>
                <a:lnTo>
                  <a:pt x="356" y="36"/>
                </a:lnTo>
                <a:lnTo>
                  <a:pt x="350" y="34"/>
                </a:lnTo>
                <a:lnTo>
                  <a:pt x="350" y="34"/>
                </a:lnTo>
                <a:close/>
                <a:moveTo>
                  <a:pt x="364" y="32"/>
                </a:moveTo>
                <a:lnTo>
                  <a:pt x="364" y="32"/>
                </a:lnTo>
                <a:lnTo>
                  <a:pt x="370" y="44"/>
                </a:lnTo>
                <a:lnTo>
                  <a:pt x="370" y="44"/>
                </a:lnTo>
                <a:lnTo>
                  <a:pt x="367" y="42"/>
                </a:lnTo>
                <a:lnTo>
                  <a:pt x="367" y="42"/>
                </a:lnTo>
                <a:lnTo>
                  <a:pt x="368" y="41"/>
                </a:lnTo>
                <a:lnTo>
                  <a:pt x="368" y="40"/>
                </a:lnTo>
                <a:lnTo>
                  <a:pt x="368" y="40"/>
                </a:lnTo>
                <a:lnTo>
                  <a:pt x="364" y="38"/>
                </a:lnTo>
                <a:lnTo>
                  <a:pt x="362" y="37"/>
                </a:lnTo>
                <a:lnTo>
                  <a:pt x="362" y="35"/>
                </a:lnTo>
                <a:lnTo>
                  <a:pt x="364" y="32"/>
                </a:lnTo>
                <a:lnTo>
                  <a:pt x="364" y="32"/>
                </a:lnTo>
                <a:close/>
                <a:moveTo>
                  <a:pt x="360" y="24"/>
                </a:moveTo>
                <a:lnTo>
                  <a:pt x="360" y="24"/>
                </a:lnTo>
                <a:lnTo>
                  <a:pt x="360" y="24"/>
                </a:lnTo>
                <a:lnTo>
                  <a:pt x="360" y="24"/>
                </a:lnTo>
                <a:lnTo>
                  <a:pt x="363" y="29"/>
                </a:lnTo>
                <a:lnTo>
                  <a:pt x="363" y="29"/>
                </a:lnTo>
                <a:lnTo>
                  <a:pt x="359" y="29"/>
                </a:lnTo>
                <a:lnTo>
                  <a:pt x="355" y="30"/>
                </a:lnTo>
                <a:lnTo>
                  <a:pt x="348" y="32"/>
                </a:lnTo>
                <a:lnTo>
                  <a:pt x="348" y="32"/>
                </a:lnTo>
                <a:lnTo>
                  <a:pt x="346" y="33"/>
                </a:lnTo>
                <a:lnTo>
                  <a:pt x="346" y="33"/>
                </a:lnTo>
                <a:lnTo>
                  <a:pt x="345" y="33"/>
                </a:lnTo>
                <a:lnTo>
                  <a:pt x="345" y="33"/>
                </a:lnTo>
                <a:lnTo>
                  <a:pt x="347" y="31"/>
                </a:lnTo>
                <a:lnTo>
                  <a:pt x="347" y="31"/>
                </a:lnTo>
                <a:lnTo>
                  <a:pt x="360" y="24"/>
                </a:lnTo>
                <a:lnTo>
                  <a:pt x="360" y="24"/>
                </a:lnTo>
                <a:close/>
                <a:moveTo>
                  <a:pt x="328" y="12"/>
                </a:moveTo>
                <a:lnTo>
                  <a:pt x="328" y="12"/>
                </a:lnTo>
                <a:lnTo>
                  <a:pt x="332" y="10"/>
                </a:lnTo>
                <a:lnTo>
                  <a:pt x="336" y="9"/>
                </a:lnTo>
                <a:lnTo>
                  <a:pt x="340" y="9"/>
                </a:lnTo>
                <a:lnTo>
                  <a:pt x="343" y="9"/>
                </a:lnTo>
                <a:lnTo>
                  <a:pt x="343" y="9"/>
                </a:lnTo>
                <a:lnTo>
                  <a:pt x="332" y="15"/>
                </a:lnTo>
                <a:lnTo>
                  <a:pt x="326" y="17"/>
                </a:lnTo>
                <a:lnTo>
                  <a:pt x="321" y="18"/>
                </a:lnTo>
                <a:lnTo>
                  <a:pt x="321" y="18"/>
                </a:lnTo>
                <a:lnTo>
                  <a:pt x="324" y="15"/>
                </a:lnTo>
                <a:lnTo>
                  <a:pt x="328" y="12"/>
                </a:lnTo>
                <a:lnTo>
                  <a:pt x="328" y="12"/>
                </a:lnTo>
                <a:close/>
                <a:moveTo>
                  <a:pt x="319" y="21"/>
                </a:moveTo>
                <a:lnTo>
                  <a:pt x="319" y="21"/>
                </a:lnTo>
                <a:lnTo>
                  <a:pt x="323" y="20"/>
                </a:lnTo>
                <a:lnTo>
                  <a:pt x="328" y="18"/>
                </a:lnTo>
                <a:lnTo>
                  <a:pt x="328" y="18"/>
                </a:lnTo>
                <a:lnTo>
                  <a:pt x="335" y="15"/>
                </a:lnTo>
                <a:lnTo>
                  <a:pt x="335" y="15"/>
                </a:lnTo>
                <a:lnTo>
                  <a:pt x="342" y="12"/>
                </a:lnTo>
                <a:lnTo>
                  <a:pt x="344" y="10"/>
                </a:lnTo>
                <a:lnTo>
                  <a:pt x="342" y="12"/>
                </a:lnTo>
                <a:lnTo>
                  <a:pt x="342" y="12"/>
                </a:lnTo>
                <a:lnTo>
                  <a:pt x="335" y="16"/>
                </a:lnTo>
                <a:lnTo>
                  <a:pt x="329" y="19"/>
                </a:lnTo>
                <a:lnTo>
                  <a:pt x="315" y="25"/>
                </a:lnTo>
                <a:lnTo>
                  <a:pt x="315" y="25"/>
                </a:lnTo>
                <a:lnTo>
                  <a:pt x="319" y="21"/>
                </a:lnTo>
                <a:lnTo>
                  <a:pt x="319" y="21"/>
                </a:lnTo>
                <a:close/>
                <a:moveTo>
                  <a:pt x="313" y="28"/>
                </a:moveTo>
                <a:lnTo>
                  <a:pt x="313" y="28"/>
                </a:lnTo>
                <a:lnTo>
                  <a:pt x="331" y="20"/>
                </a:lnTo>
                <a:lnTo>
                  <a:pt x="339" y="16"/>
                </a:lnTo>
                <a:lnTo>
                  <a:pt x="347" y="11"/>
                </a:lnTo>
                <a:lnTo>
                  <a:pt x="347" y="11"/>
                </a:lnTo>
                <a:lnTo>
                  <a:pt x="353" y="15"/>
                </a:lnTo>
                <a:lnTo>
                  <a:pt x="353" y="15"/>
                </a:lnTo>
                <a:lnTo>
                  <a:pt x="353" y="15"/>
                </a:lnTo>
                <a:lnTo>
                  <a:pt x="353" y="15"/>
                </a:lnTo>
                <a:lnTo>
                  <a:pt x="342" y="18"/>
                </a:lnTo>
                <a:lnTo>
                  <a:pt x="331" y="22"/>
                </a:lnTo>
                <a:lnTo>
                  <a:pt x="331" y="22"/>
                </a:lnTo>
                <a:lnTo>
                  <a:pt x="318" y="27"/>
                </a:lnTo>
                <a:lnTo>
                  <a:pt x="318" y="27"/>
                </a:lnTo>
                <a:lnTo>
                  <a:pt x="313" y="29"/>
                </a:lnTo>
                <a:lnTo>
                  <a:pt x="313" y="29"/>
                </a:lnTo>
                <a:lnTo>
                  <a:pt x="313" y="28"/>
                </a:lnTo>
                <a:lnTo>
                  <a:pt x="313" y="28"/>
                </a:lnTo>
                <a:close/>
                <a:moveTo>
                  <a:pt x="312" y="31"/>
                </a:moveTo>
                <a:lnTo>
                  <a:pt x="312" y="31"/>
                </a:lnTo>
                <a:lnTo>
                  <a:pt x="319" y="29"/>
                </a:lnTo>
                <a:lnTo>
                  <a:pt x="327" y="26"/>
                </a:lnTo>
                <a:lnTo>
                  <a:pt x="327" y="26"/>
                </a:lnTo>
                <a:lnTo>
                  <a:pt x="340" y="21"/>
                </a:lnTo>
                <a:lnTo>
                  <a:pt x="340" y="21"/>
                </a:lnTo>
                <a:lnTo>
                  <a:pt x="347" y="18"/>
                </a:lnTo>
                <a:lnTo>
                  <a:pt x="348" y="18"/>
                </a:lnTo>
                <a:lnTo>
                  <a:pt x="347" y="19"/>
                </a:lnTo>
                <a:lnTo>
                  <a:pt x="343" y="21"/>
                </a:lnTo>
                <a:lnTo>
                  <a:pt x="343" y="21"/>
                </a:lnTo>
                <a:lnTo>
                  <a:pt x="335" y="25"/>
                </a:lnTo>
                <a:lnTo>
                  <a:pt x="326" y="29"/>
                </a:lnTo>
                <a:lnTo>
                  <a:pt x="317" y="32"/>
                </a:lnTo>
                <a:lnTo>
                  <a:pt x="308" y="36"/>
                </a:lnTo>
                <a:lnTo>
                  <a:pt x="308" y="36"/>
                </a:lnTo>
                <a:lnTo>
                  <a:pt x="312" y="31"/>
                </a:lnTo>
                <a:lnTo>
                  <a:pt x="312" y="31"/>
                </a:lnTo>
                <a:close/>
                <a:moveTo>
                  <a:pt x="306" y="39"/>
                </a:moveTo>
                <a:lnTo>
                  <a:pt x="306" y="39"/>
                </a:lnTo>
                <a:lnTo>
                  <a:pt x="319" y="34"/>
                </a:lnTo>
                <a:lnTo>
                  <a:pt x="331" y="29"/>
                </a:lnTo>
                <a:lnTo>
                  <a:pt x="343" y="24"/>
                </a:lnTo>
                <a:lnTo>
                  <a:pt x="348" y="20"/>
                </a:lnTo>
                <a:lnTo>
                  <a:pt x="354" y="17"/>
                </a:lnTo>
                <a:lnTo>
                  <a:pt x="354" y="17"/>
                </a:lnTo>
                <a:lnTo>
                  <a:pt x="354" y="16"/>
                </a:lnTo>
                <a:lnTo>
                  <a:pt x="354" y="16"/>
                </a:lnTo>
                <a:lnTo>
                  <a:pt x="358" y="21"/>
                </a:lnTo>
                <a:lnTo>
                  <a:pt x="358" y="21"/>
                </a:lnTo>
                <a:lnTo>
                  <a:pt x="359" y="22"/>
                </a:lnTo>
                <a:lnTo>
                  <a:pt x="359" y="22"/>
                </a:lnTo>
                <a:lnTo>
                  <a:pt x="346" y="25"/>
                </a:lnTo>
                <a:lnTo>
                  <a:pt x="334" y="30"/>
                </a:lnTo>
                <a:lnTo>
                  <a:pt x="334" y="30"/>
                </a:lnTo>
                <a:lnTo>
                  <a:pt x="315" y="39"/>
                </a:lnTo>
                <a:lnTo>
                  <a:pt x="315" y="39"/>
                </a:lnTo>
                <a:lnTo>
                  <a:pt x="305" y="42"/>
                </a:lnTo>
                <a:lnTo>
                  <a:pt x="305" y="42"/>
                </a:lnTo>
                <a:lnTo>
                  <a:pt x="306" y="39"/>
                </a:lnTo>
                <a:lnTo>
                  <a:pt x="306" y="39"/>
                </a:lnTo>
                <a:close/>
                <a:moveTo>
                  <a:pt x="304" y="44"/>
                </a:moveTo>
                <a:lnTo>
                  <a:pt x="304" y="44"/>
                </a:lnTo>
                <a:lnTo>
                  <a:pt x="315" y="41"/>
                </a:lnTo>
                <a:lnTo>
                  <a:pt x="324" y="37"/>
                </a:lnTo>
                <a:lnTo>
                  <a:pt x="324" y="37"/>
                </a:lnTo>
                <a:lnTo>
                  <a:pt x="321" y="41"/>
                </a:lnTo>
                <a:lnTo>
                  <a:pt x="317" y="45"/>
                </a:lnTo>
                <a:lnTo>
                  <a:pt x="317" y="45"/>
                </a:lnTo>
                <a:lnTo>
                  <a:pt x="301" y="50"/>
                </a:lnTo>
                <a:lnTo>
                  <a:pt x="301" y="50"/>
                </a:lnTo>
                <a:lnTo>
                  <a:pt x="304" y="44"/>
                </a:lnTo>
                <a:lnTo>
                  <a:pt x="304" y="44"/>
                </a:lnTo>
                <a:close/>
                <a:moveTo>
                  <a:pt x="299" y="53"/>
                </a:moveTo>
                <a:lnTo>
                  <a:pt x="299" y="53"/>
                </a:lnTo>
                <a:lnTo>
                  <a:pt x="310" y="49"/>
                </a:lnTo>
                <a:lnTo>
                  <a:pt x="310" y="49"/>
                </a:lnTo>
                <a:lnTo>
                  <a:pt x="315" y="48"/>
                </a:lnTo>
                <a:lnTo>
                  <a:pt x="315" y="48"/>
                </a:lnTo>
                <a:lnTo>
                  <a:pt x="315" y="48"/>
                </a:lnTo>
                <a:lnTo>
                  <a:pt x="308" y="51"/>
                </a:lnTo>
                <a:lnTo>
                  <a:pt x="308" y="51"/>
                </a:lnTo>
                <a:lnTo>
                  <a:pt x="295" y="59"/>
                </a:lnTo>
                <a:lnTo>
                  <a:pt x="295" y="59"/>
                </a:lnTo>
                <a:lnTo>
                  <a:pt x="299" y="53"/>
                </a:lnTo>
                <a:lnTo>
                  <a:pt x="299" y="53"/>
                </a:lnTo>
                <a:close/>
                <a:moveTo>
                  <a:pt x="290" y="67"/>
                </a:moveTo>
                <a:lnTo>
                  <a:pt x="290" y="67"/>
                </a:lnTo>
                <a:lnTo>
                  <a:pt x="297" y="63"/>
                </a:lnTo>
                <a:lnTo>
                  <a:pt x="297" y="63"/>
                </a:lnTo>
                <a:lnTo>
                  <a:pt x="304" y="60"/>
                </a:lnTo>
                <a:lnTo>
                  <a:pt x="305" y="60"/>
                </a:lnTo>
                <a:lnTo>
                  <a:pt x="304" y="61"/>
                </a:lnTo>
                <a:lnTo>
                  <a:pt x="300" y="64"/>
                </a:lnTo>
                <a:lnTo>
                  <a:pt x="300" y="64"/>
                </a:lnTo>
                <a:lnTo>
                  <a:pt x="287" y="72"/>
                </a:lnTo>
                <a:lnTo>
                  <a:pt x="287" y="72"/>
                </a:lnTo>
                <a:lnTo>
                  <a:pt x="290" y="67"/>
                </a:lnTo>
                <a:lnTo>
                  <a:pt x="290" y="67"/>
                </a:lnTo>
                <a:close/>
                <a:moveTo>
                  <a:pt x="286" y="74"/>
                </a:moveTo>
                <a:lnTo>
                  <a:pt x="286" y="74"/>
                </a:lnTo>
                <a:lnTo>
                  <a:pt x="299" y="67"/>
                </a:lnTo>
                <a:lnTo>
                  <a:pt x="305" y="63"/>
                </a:lnTo>
                <a:lnTo>
                  <a:pt x="311" y="59"/>
                </a:lnTo>
                <a:lnTo>
                  <a:pt x="311" y="59"/>
                </a:lnTo>
                <a:lnTo>
                  <a:pt x="312" y="57"/>
                </a:lnTo>
                <a:lnTo>
                  <a:pt x="310" y="57"/>
                </a:lnTo>
                <a:lnTo>
                  <a:pt x="310" y="57"/>
                </a:lnTo>
                <a:lnTo>
                  <a:pt x="304" y="58"/>
                </a:lnTo>
                <a:lnTo>
                  <a:pt x="299" y="60"/>
                </a:lnTo>
                <a:lnTo>
                  <a:pt x="299" y="60"/>
                </a:lnTo>
                <a:lnTo>
                  <a:pt x="291" y="64"/>
                </a:lnTo>
                <a:lnTo>
                  <a:pt x="291" y="64"/>
                </a:lnTo>
                <a:lnTo>
                  <a:pt x="292" y="63"/>
                </a:lnTo>
                <a:lnTo>
                  <a:pt x="292" y="63"/>
                </a:lnTo>
                <a:lnTo>
                  <a:pt x="292" y="63"/>
                </a:lnTo>
                <a:lnTo>
                  <a:pt x="292" y="63"/>
                </a:lnTo>
                <a:lnTo>
                  <a:pt x="303" y="56"/>
                </a:lnTo>
                <a:lnTo>
                  <a:pt x="315" y="50"/>
                </a:lnTo>
                <a:lnTo>
                  <a:pt x="315" y="50"/>
                </a:lnTo>
                <a:lnTo>
                  <a:pt x="312" y="59"/>
                </a:lnTo>
                <a:lnTo>
                  <a:pt x="310" y="69"/>
                </a:lnTo>
                <a:lnTo>
                  <a:pt x="308" y="79"/>
                </a:lnTo>
                <a:lnTo>
                  <a:pt x="308" y="88"/>
                </a:lnTo>
                <a:lnTo>
                  <a:pt x="308" y="107"/>
                </a:lnTo>
                <a:lnTo>
                  <a:pt x="308" y="121"/>
                </a:lnTo>
                <a:lnTo>
                  <a:pt x="308" y="121"/>
                </a:lnTo>
                <a:lnTo>
                  <a:pt x="310" y="123"/>
                </a:lnTo>
                <a:lnTo>
                  <a:pt x="310" y="123"/>
                </a:lnTo>
                <a:lnTo>
                  <a:pt x="300" y="126"/>
                </a:lnTo>
                <a:lnTo>
                  <a:pt x="300" y="126"/>
                </a:lnTo>
                <a:lnTo>
                  <a:pt x="299" y="126"/>
                </a:lnTo>
                <a:lnTo>
                  <a:pt x="299" y="126"/>
                </a:lnTo>
                <a:lnTo>
                  <a:pt x="298" y="126"/>
                </a:lnTo>
                <a:lnTo>
                  <a:pt x="298" y="126"/>
                </a:lnTo>
                <a:lnTo>
                  <a:pt x="303" y="123"/>
                </a:lnTo>
                <a:lnTo>
                  <a:pt x="306" y="117"/>
                </a:lnTo>
                <a:lnTo>
                  <a:pt x="306" y="117"/>
                </a:lnTo>
                <a:lnTo>
                  <a:pt x="306" y="117"/>
                </a:lnTo>
                <a:lnTo>
                  <a:pt x="306" y="116"/>
                </a:lnTo>
                <a:lnTo>
                  <a:pt x="306" y="116"/>
                </a:lnTo>
                <a:lnTo>
                  <a:pt x="300" y="115"/>
                </a:lnTo>
                <a:lnTo>
                  <a:pt x="295" y="117"/>
                </a:lnTo>
                <a:lnTo>
                  <a:pt x="295" y="117"/>
                </a:lnTo>
                <a:lnTo>
                  <a:pt x="286" y="121"/>
                </a:lnTo>
                <a:lnTo>
                  <a:pt x="282" y="123"/>
                </a:lnTo>
                <a:lnTo>
                  <a:pt x="284" y="121"/>
                </a:lnTo>
                <a:lnTo>
                  <a:pt x="284" y="121"/>
                </a:lnTo>
                <a:lnTo>
                  <a:pt x="295" y="115"/>
                </a:lnTo>
                <a:lnTo>
                  <a:pt x="300" y="111"/>
                </a:lnTo>
                <a:lnTo>
                  <a:pt x="302" y="108"/>
                </a:lnTo>
                <a:lnTo>
                  <a:pt x="304" y="105"/>
                </a:lnTo>
                <a:lnTo>
                  <a:pt x="304" y="105"/>
                </a:lnTo>
                <a:lnTo>
                  <a:pt x="303" y="104"/>
                </a:lnTo>
                <a:lnTo>
                  <a:pt x="302" y="104"/>
                </a:lnTo>
                <a:lnTo>
                  <a:pt x="302" y="104"/>
                </a:lnTo>
                <a:lnTo>
                  <a:pt x="298" y="104"/>
                </a:lnTo>
                <a:lnTo>
                  <a:pt x="294" y="105"/>
                </a:lnTo>
                <a:lnTo>
                  <a:pt x="285" y="109"/>
                </a:lnTo>
                <a:lnTo>
                  <a:pt x="285" y="109"/>
                </a:lnTo>
                <a:lnTo>
                  <a:pt x="297" y="102"/>
                </a:lnTo>
                <a:lnTo>
                  <a:pt x="302" y="98"/>
                </a:lnTo>
                <a:lnTo>
                  <a:pt x="306" y="94"/>
                </a:lnTo>
                <a:lnTo>
                  <a:pt x="306" y="94"/>
                </a:lnTo>
                <a:lnTo>
                  <a:pt x="306" y="92"/>
                </a:lnTo>
                <a:lnTo>
                  <a:pt x="305" y="92"/>
                </a:lnTo>
                <a:lnTo>
                  <a:pt x="305" y="92"/>
                </a:lnTo>
                <a:lnTo>
                  <a:pt x="301" y="92"/>
                </a:lnTo>
                <a:lnTo>
                  <a:pt x="296" y="94"/>
                </a:lnTo>
                <a:lnTo>
                  <a:pt x="296" y="94"/>
                </a:lnTo>
                <a:lnTo>
                  <a:pt x="296" y="94"/>
                </a:lnTo>
                <a:lnTo>
                  <a:pt x="296" y="94"/>
                </a:lnTo>
                <a:lnTo>
                  <a:pt x="302" y="90"/>
                </a:lnTo>
                <a:lnTo>
                  <a:pt x="306" y="85"/>
                </a:lnTo>
                <a:lnTo>
                  <a:pt x="306" y="85"/>
                </a:lnTo>
                <a:lnTo>
                  <a:pt x="306" y="84"/>
                </a:lnTo>
                <a:lnTo>
                  <a:pt x="305" y="83"/>
                </a:lnTo>
                <a:lnTo>
                  <a:pt x="305" y="83"/>
                </a:lnTo>
                <a:lnTo>
                  <a:pt x="299" y="85"/>
                </a:lnTo>
                <a:lnTo>
                  <a:pt x="292" y="87"/>
                </a:lnTo>
                <a:lnTo>
                  <a:pt x="292" y="87"/>
                </a:lnTo>
                <a:lnTo>
                  <a:pt x="282" y="92"/>
                </a:lnTo>
                <a:lnTo>
                  <a:pt x="280" y="93"/>
                </a:lnTo>
                <a:lnTo>
                  <a:pt x="280" y="92"/>
                </a:lnTo>
                <a:lnTo>
                  <a:pt x="286" y="88"/>
                </a:lnTo>
                <a:lnTo>
                  <a:pt x="286" y="88"/>
                </a:lnTo>
                <a:lnTo>
                  <a:pt x="297" y="81"/>
                </a:lnTo>
                <a:lnTo>
                  <a:pt x="302" y="77"/>
                </a:lnTo>
                <a:lnTo>
                  <a:pt x="307" y="72"/>
                </a:lnTo>
                <a:lnTo>
                  <a:pt x="307" y="72"/>
                </a:lnTo>
                <a:lnTo>
                  <a:pt x="307" y="71"/>
                </a:lnTo>
                <a:lnTo>
                  <a:pt x="306" y="70"/>
                </a:lnTo>
                <a:lnTo>
                  <a:pt x="306" y="70"/>
                </a:lnTo>
                <a:lnTo>
                  <a:pt x="302" y="71"/>
                </a:lnTo>
                <a:lnTo>
                  <a:pt x="298" y="72"/>
                </a:lnTo>
                <a:lnTo>
                  <a:pt x="298" y="72"/>
                </a:lnTo>
                <a:lnTo>
                  <a:pt x="284" y="78"/>
                </a:lnTo>
                <a:lnTo>
                  <a:pt x="284" y="78"/>
                </a:lnTo>
                <a:lnTo>
                  <a:pt x="286" y="74"/>
                </a:lnTo>
                <a:lnTo>
                  <a:pt x="286" y="74"/>
                </a:lnTo>
                <a:close/>
                <a:moveTo>
                  <a:pt x="281" y="83"/>
                </a:moveTo>
                <a:lnTo>
                  <a:pt x="281" y="83"/>
                </a:lnTo>
                <a:lnTo>
                  <a:pt x="283" y="82"/>
                </a:lnTo>
                <a:lnTo>
                  <a:pt x="283" y="82"/>
                </a:lnTo>
                <a:lnTo>
                  <a:pt x="291" y="78"/>
                </a:lnTo>
                <a:lnTo>
                  <a:pt x="291" y="78"/>
                </a:lnTo>
                <a:lnTo>
                  <a:pt x="293" y="76"/>
                </a:lnTo>
                <a:lnTo>
                  <a:pt x="295" y="76"/>
                </a:lnTo>
                <a:lnTo>
                  <a:pt x="298" y="75"/>
                </a:lnTo>
                <a:lnTo>
                  <a:pt x="300" y="76"/>
                </a:lnTo>
                <a:lnTo>
                  <a:pt x="300" y="76"/>
                </a:lnTo>
                <a:lnTo>
                  <a:pt x="295" y="80"/>
                </a:lnTo>
                <a:lnTo>
                  <a:pt x="290" y="84"/>
                </a:lnTo>
                <a:lnTo>
                  <a:pt x="284" y="87"/>
                </a:lnTo>
                <a:lnTo>
                  <a:pt x="278" y="91"/>
                </a:lnTo>
                <a:lnTo>
                  <a:pt x="278" y="91"/>
                </a:lnTo>
                <a:lnTo>
                  <a:pt x="281" y="83"/>
                </a:lnTo>
                <a:lnTo>
                  <a:pt x="281" y="83"/>
                </a:lnTo>
                <a:close/>
                <a:moveTo>
                  <a:pt x="278" y="95"/>
                </a:moveTo>
                <a:lnTo>
                  <a:pt x="278" y="95"/>
                </a:lnTo>
                <a:lnTo>
                  <a:pt x="285" y="93"/>
                </a:lnTo>
                <a:lnTo>
                  <a:pt x="285" y="93"/>
                </a:lnTo>
                <a:lnTo>
                  <a:pt x="297" y="88"/>
                </a:lnTo>
                <a:lnTo>
                  <a:pt x="301" y="87"/>
                </a:lnTo>
                <a:lnTo>
                  <a:pt x="301" y="88"/>
                </a:lnTo>
                <a:lnTo>
                  <a:pt x="298" y="90"/>
                </a:lnTo>
                <a:lnTo>
                  <a:pt x="298" y="90"/>
                </a:lnTo>
                <a:lnTo>
                  <a:pt x="293" y="94"/>
                </a:lnTo>
                <a:lnTo>
                  <a:pt x="288" y="96"/>
                </a:lnTo>
                <a:lnTo>
                  <a:pt x="282" y="99"/>
                </a:lnTo>
                <a:lnTo>
                  <a:pt x="277" y="102"/>
                </a:lnTo>
                <a:lnTo>
                  <a:pt x="277" y="102"/>
                </a:lnTo>
                <a:lnTo>
                  <a:pt x="278" y="95"/>
                </a:lnTo>
                <a:lnTo>
                  <a:pt x="278" y="95"/>
                </a:lnTo>
                <a:close/>
                <a:moveTo>
                  <a:pt x="251" y="142"/>
                </a:moveTo>
                <a:lnTo>
                  <a:pt x="251" y="142"/>
                </a:lnTo>
                <a:lnTo>
                  <a:pt x="243" y="148"/>
                </a:lnTo>
                <a:lnTo>
                  <a:pt x="243" y="148"/>
                </a:lnTo>
                <a:lnTo>
                  <a:pt x="203" y="169"/>
                </a:lnTo>
                <a:lnTo>
                  <a:pt x="203" y="169"/>
                </a:lnTo>
                <a:lnTo>
                  <a:pt x="168" y="188"/>
                </a:lnTo>
                <a:lnTo>
                  <a:pt x="132" y="208"/>
                </a:lnTo>
                <a:lnTo>
                  <a:pt x="132" y="208"/>
                </a:lnTo>
                <a:lnTo>
                  <a:pt x="136" y="206"/>
                </a:lnTo>
                <a:lnTo>
                  <a:pt x="136" y="206"/>
                </a:lnTo>
                <a:lnTo>
                  <a:pt x="154" y="194"/>
                </a:lnTo>
                <a:lnTo>
                  <a:pt x="172" y="183"/>
                </a:lnTo>
                <a:lnTo>
                  <a:pt x="172" y="183"/>
                </a:lnTo>
                <a:lnTo>
                  <a:pt x="188" y="173"/>
                </a:lnTo>
                <a:lnTo>
                  <a:pt x="204" y="164"/>
                </a:lnTo>
                <a:lnTo>
                  <a:pt x="220" y="155"/>
                </a:lnTo>
                <a:lnTo>
                  <a:pt x="237" y="145"/>
                </a:lnTo>
                <a:lnTo>
                  <a:pt x="237" y="145"/>
                </a:lnTo>
                <a:lnTo>
                  <a:pt x="251" y="142"/>
                </a:lnTo>
                <a:lnTo>
                  <a:pt x="251" y="142"/>
                </a:lnTo>
                <a:close/>
                <a:moveTo>
                  <a:pt x="144" y="189"/>
                </a:moveTo>
                <a:lnTo>
                  <a:pt x="144" y="189"/>
                </a:lnTo>
                <a:lnTo>
                  <a:pt x="153" y="182"/>
                </a:lnTo>
                <a:lnTo>
                  <a:pt x="162" y="175"/>
                </a:lnTo>
                <a:lnTo>
                  <a:pt x="172" y="169"/>
                </a:lnTo>
                <a:lnTo>
                  <a:pt x="181" y="164"/>
                </a:lnTo>
                <a:lnTo>
                  <a:pt x="192" y="159"/>
                </a:lnTo>
                <a:lnTo>
                  <a:pt x="202" y="155"/>
                </a:lnTo>
                <a:lnTo>
                  <a:pt x="224" y="149"/>
                </a:lnTo>
                <a:lnTo>
                  <a:pt x="224" y="149"/>
                </a:lnTo>
                <a:lnTo>
                  <a:pt x="183" y="169"/>
                </a:lnTo>
                <a:lnTo>
                  <a:pt x="163" y="180"/>
                </a:lnTo>
                <a:lnTo>
                  <a:pt x="142" y="191"/>
                </a:lnTo>
                <a:lnTo>
                  <a:pt x="142" y="191"/>
                </a:lnTo>
                <a:lnTo>
                  <a:pt x="144" y="189"/>
                </a:lnTo>
                <a:lnTo>
                  <a:pt x="144" y="189"/>
                </a:lnTo>
                <a:close/>
                <a:moveTo>
                  <a:pt x="136" y="198"/>
                </a:moveTo>
                <a:lnTo>
                  <a:pt x="136" y="198"/>
                </a:lnTo>
                <a:lnTo>
                  <a:pt x="161" y="183"/>
                </a:lnTo>
                <a:lnTo>
                  <a:pt x="186" y="170"/>
                </a:lnTo>
                <a:lnTo>
                  <a:pt x="186" y="170"/>
                </a:lnTo>
                <a:lnTo>
                  <a:pt x="215" y="155"/>
                </a:lnTo>
                <a:lnTo>
                  <a:pt x="215" y="155"/>
                </a:lnTo>
                <a:lnTo>
                  <a:pt x="216" y="155"/>
                </a:lnTo>
                <a:lnTo>
                  <a:pt x="216" y="155"/>
                </a:lnTo>
                <a:lnTo>
                  <a:pt x="193" y="168"/>
                </a:lnTo>
                <a:lnTo>
                  <a:pt x="170" y="181"/>
                </a:lnTo>
                <a:lnTo>
                  <a:pt x="148" y="196"/>
                </a:lnTo>
                <a:lnTo>
                  <a:pt x="125" y="211"/>
                </a:lnTo>
                <a:lnTo>
                  <a:pt x="125" y="211"/>
                </a:lnTo>
                <a:lnTo>
                  <a:pt x="136" y="198"/>
                </a:lnTo>
                <a:lnTo>
                  <a:pt x="136" y="198"/>
                </a:lnTo>
                <a:close/>
                <a:moveTo>
                  <a:pt x="120" y="219"/>
                </a:moveTo>
                <a:lnTo>
                  <a:pt x="120" y="219"/>
                </a:lnTo>
                <a:lnTo>
                  <a:pt x="121" y="218"/>
                </a:lnTo>
                <a:lnTo>
                  <a:pt x="121" y="218"/>
                </a:lnTo>
                <a:lnTo>
                  <a:pt x="156" y="197"/>
                </a:lnTo>
                <a:lnTo>
                  <a:pt x="190" y="178"/>
                </a:lnTo>
                <a:lnTo>
                  <a:pt x="190" y="178"/>
                </a:lnTo>
                <a:lnTo>
                  <a:pt x="209" y="168"/>
                </a:lnTo>
                <a:lnTo>
                  <a:pt x="229" y="157"/>
                </a:lnTo>
                <a:lnTo>
                  <a:pt x="229" y="157"/>
                </a:lnTo>
                <a:lnTo>
                  <a:pt x="249" y="146"/>
                </a:lnTo>
                <a:lnTo>
                  <a:pt x="249" y="146"/>
                </a:lnTo>
                <a:lnTo>
                  <a:pt x="256" y="141"/>
                </a:lnTo>
                <a:lnTo>
                  <a:pt x="256" y="141"/>
                </a:lnTo>
                <a:lnTo>
                  <a:pt x="257" y="141"/>
                </a:lnTo>
                <a:lnTo>
                  <a:pt x="257" y="141"/>
                </a:lnTo>
                <a:lnTo>
                  <a:pt x="258" y="141"/>
                </a:lnTo>
                <a:lnTo>
                  <a:pt x="258" y="141"/>
                </a:lnTo>
                <a:lnTo>
                  <a:pt x="255" y="143"/>
                </a:lnTo>
                <a:lnTo>
                  <a:pt x="255" y="143"/>
                </a:lnTo>
                <a:lnTo>
                  <a:pt x="236" y="155"/>
                </a:lnTo>
                <a:lnTo>
                  <a:pt x="217" y="166"/>
                </a:lnTo>
                <a:lnTo>
                  <a:pt x="179" y="186"/>
                </a:lnTo>
                <a:lnTo>
                  <a:pt x="179" y="186"/>
                </a:lnTo>
                <a:lnTo>
                  <a:pt x="163" y="196"/>
                </a:lnTo>
                <a:lnTo>
                  <a:pt x="146" y="207"/>
                </a:lnTo>
                <a:lnTo>
                  <a:pt x="114" y="230"/>
                </a:lnTo>
                <a:lnTo>
                  <a:pt x="114" y="230"/>
                </a:lnTo>
                <a:lnTo>
                  <a:pt x="120" y="219"/>
                </a:lnTo>
                <a:lnTo>
                  <a:pt x="120" y="219"/>
                </a:lnTo>
                <a:close/>
                <a:moveTo>
                  <a:pt x="122" y="226"/>
                </a:moveTo>
                <a:lnTo>
                  <a:pt x="122" y="226"/>
                </a:lnTo>
                <a:lnTo>
                  <a:pt x="144" y="211"/>
                </a:lnTo>
                <a:lnTo>
                  <a:pt x="144" y="211"/>
                </a:lnTo>
                <a:lnTo>
                  <a:pt x="167" y="196"/>
                </a:lnTo>
                <a:lnTo>
                  <a:pt x="190" y="183"/>
                </a:lnTo>
                <a:lnTo>
                  <a:pt x="190" y="183"/>
                </a:lnTo>
                <a:lnTo>
                  <a:pt x="226" y="163"/>
                </a:lnTo>
                <a:lnTo>
                  <a:pt x="246" y="153"/>
                </a:lnTo>
                <a:lnTo>
                  <a:pt x="263" y="140"/>
                </a:lnTo>
                <a:lnTo>
                  <a:pt x="263" y="140"/>
                </a:lnTo>
                <a:lnTo>
                  <a:pt x="273" y="139"/>
                </a:lnTo>
                <a:lnTo>
                  <a:pt x="273" y="139"/>
                </a:lnTo>
                <a:lnTo>
                  <a:pt x="274" y="138"/>
                </a:lnTo>
                <a:lnTo>
                  <a:pt x="274" y="138"/>
                </a:lnTo>
                <a:lnTo>
                  <a:pt x="251" y="152"/>
                </a:lnTo>
                <a:lnTo>
                  <a:pt x="229" y="167"/>
                </a:lnTo>
                <a:lnTo>
                  <a:pt x="229" y="167"/>
                </a:lnTo>
                <a:lnTo>
                  <a:pt x="225" y="170"/>
                </a:lnTo>
                <a:lnTo>
                  <a:pt x="225" y="170"/>
                </a:lnTo>
                <a:lnTo>
                  <a:pt x="199" y="187"/>
                </a:lnTo>
                <a:lnTo>
                  <a:pt x="199" y="187"/>
                </a:lnTo>
                <a:lnTo>
                  <a:pt x="178" y="198"/>
                </a:lnTo>
                <a:lnTo>
                  <a:pt x="156" y="209"/>
                </a:lnTo>
                <a:lnTo>
                  <a:pt x="134" y="220"/>
                </a:lnTo>
                <a:lnTo>
                  <a:pt x="113" y="233"/>
                </a:lnTo>
                <a:lnTo>
                  <a:pt x="113" y="233"/>
                </a:lnTo>
                <a:lnTo>
                  <a:pt x="122" y="226"/>
                </a:lnTo>
                <a:lnTo>
                  <a:pt x="122" y="226"/>
                </a:lnTo>
                <a:close/>
                <a:moveTo>
                  <a:pt x="110" y="237"/>
                </a:moveTo>
                <a:lnTo>
                  <a:pt x="110" y="237"/>
                </a:lnTo>
                <a:lnTo>
                  <a:pt x="119" y="233"/>
                </a:lnTo>
                <a:lnTo>
                  <a:pt x="128" y="227"/>
                </a:lnTo>
                <a:lnTo>
                  <a:pt x="145" y="217"/>
                </a:lnTo>
                <a:lnTo>
                  <a:pt x="145" y="217"/>
                </a:lnTo>
                <a:lnTo>
                  <a:pt x="169" y="206"/>
                </a:lnTo>
                <a:lnTo>
                  <a:pt x="191" y="194"/>
                </a:lnTo>
                <a:lnTo>
                  <a:pt x="191" y="194"/>
                </a:lnTo>
                <a:lnTo>
                  <a:pt x="211" y="181"/>
                </a:lnTo>
                <a:lnTo>
                  <a:pt x="211" y="181"/>
                </a:lnTo>
                <a:lnTo>
                  <a:pt x="194" y="198"/>
                </a:lnTo>
                <a:lnTo>
                  <a:pt x="194" y="198"/>
                </a:lnTo>
                <a:lnTo>
                  <a:pt x="152" y="221"/>
                </a:lnTo>
                <a:lnTo>
                  <a:pt x="129" y="233"/>
                </a:lnTo>
                <a:lnTo>
                  <a:pt x="108" y="243"/>
                </a:lnTo>
                <a:lnTo>
                  <a:pt x="108" y="243"/>
                </a:lnTo>
                <a:lnTo>
                  <a:pt x="110" y="237"/>
                </a:lnTo>
                <a:lnTo>
                  <a:pt x="110" y="237"/>
                </a:lnTo>
                <a:close/>
                <a:moveTo>
                  <a:pt x="157" y="221"/>
                </a:moveTo>
                <a:lnTo>
                  <a:pt x="157" y="221"/>
                </a:lnTo>
                <a:lnTo>
                  <a:pt x="140" y="231"/>
                </a:lnTo>
                <a:lnTo>
                  <a:pt x="140" y="231"/>
                </a:lnTo>
                <a:lnTo>
                  <a:pt x="127" y="236"/>
                </a:lnTo>
                <a:lnTo>
                  <a:pt x="127" y="236"/>
                </a:lnTo>
                <a:lnTo>
                  <a:pt x="152" y="223"/>
                </a:lnTo>
                <a:lnTo>
                  <a:pt x="152" y="223"/>
                </a:lnTo>
                <a:lnTo>
                  <a:pt x="157" y="221"/>
                </a:lnTo>
                <a:lnTo>
                  <a:pt x="157" y="221"/>
                </a:lnTo>
                <a:close/>
                <a:moveTo>
                  <a:pt x="105" y="248"/>
                </a:moveTo>
                <a:lnTo>
                  <a:pt x="105" y="248"/>
                </a:lnTo>
                <a:lnTo>
                  <a:pt x="113" y="244"/>
                </a:lnTo>
                <a:lnTo>
                  <a:pt x="113" y="244"/>
                </a:lnTo>
                <a:lnTo>
                  <a:pt x="132" y="236"/>
                </a:lnTo>
                <a:lnTo>
                  <a:pt x="152" y="226"/>
                </a:lnTo>
                <a:lnTo>
                  <a:pt x="170" y="216"/>
                </a:lnTo>
                <a:lnTo>
                  <a:pt x="188" y="205"/>
                </a:lnTo>
                <a:lnTo>
                  <a:pt x="188" y="205"/>
                </a:lnTo>
                <a:lnTo>
                  <a:pt x="178" y="218"/>
                </a:lnTo>
                <a:lnTo>
                  <a:pt x="178" y="218"/>
                </a:lnTo>
                <a:lnTo>
                  <a:pt x="160" y="225"/>
                </a:lnTo>
                <a:lnTo>
                  <a:pt x="142" y="233"/>
                </a:lnTo>
                <a:lnTo>
                  <a:pt x="142" y="233"/>
                </a:lnTo>
                <a:lnTo>
                  <a:pt x="117" y="244"/>
                </a:lnTo>
                <a:lnTo>
                  <a:pt x="117" y="244"/>
                </a:lnTo>
                <a:lnTo>
                  <a:pt x="108" y="248"/>
                </a:lnTo>
                <a:lnTo>
                  <a:pt x="108" y="248"/>
                </a:lnTo>
                <a:lnTo>
                  <a:pt x="105" y="249"/>
                </a:lnTo>
                <a:lnTo>
                  <a:pt x="105" y="249"/>
                </a:lnTo>
                <a:lnTo>
                  <a:pt x="105" y="248"/>
                </a:lnTo>
                <a:lnTo>
                  <a:pt x="105" y="248"/>
                </a:lnTo>
                <a:close/>
                <a:moveTo>
                  <a:pt x="104" y="251"/>
                </a:moveTo>
                <a:lnTo>
                  <a:pt x="104" y="251"/>
                </a:lnTo>
                <a:lnTo>
                  <a:pt x="119" y="245"/>
                </a:lnTo>
                <a:lnTo>
                  <a:pt x="135" y="239"/>
                </a:lnTo>
                <a:lnTo>
                  <a:pt x="135" y="239"/>
                </a:lnTo>
                <a:lnTo>
                  <a:pt x="156" y="231"/>
                </a:lnTo>
                <a:lnTo>
                  <a:pt x="167" y="226"/>
                </a:lnTo>
                <a:lnTo>
                  <a:pt x="176" y="221"/>
                </a:lnTo>
                <a:lnTo>
                  <a:pt x="176" y="221"/>
                </a:lnTo>
                <a:lnTo>
                  <a:pt x="176" y="222"/>
                </a:lnTo>
                <a:lnTo>
                  <a:pt x="176" y="222"/>
                </a:lnTo>
                <a:lnTo>
                  <a:pt x="156" y="234"/>
                </a:lnTo>
                <a:lnTo>
                  <a:pt x="136" y="245"/>
                </a:lnTo>
                <a:lnTo>
                  <a:pt x="116" y="255"/>
                </a:lnTo>
                <a:lnTo>
                  <a:pt x="97" y="267"/>
                </a:lnTo>
                <a:lnTo>
                  <a:pt x="97" y="267"/>
                </a:lnTo>
                <a:lnTo>
                  <a:pt x="104" y="251"/>
                </a:lnTo>
                <a:lnTo>
                  <a:pt x="104" y="251"/>
                </a:lnTo>
                <a:close/>
                <a:moveTo>
                  <a:pt x="96" y="270"/>
                </a:moveTo>
                <a:lnTo>
                  <a:pt x="96" y="270"/>
                </a:lnTo>
                <a:lnTo>
                  <a:pt x="115" y="259"/>
                </a:lnTo>
                <a:lnTo>
                  <a:pt x="134" y="248"/>
                </a:lnTo>
                <a:lnTo>
                  <a:pt x="173" y="226"/>
                </a:lnTo>
                <a:lnTo>
                  <a:pt x="173" y="226"/>
                </a:lnTo>
                <a:lnTo>
                  <a:pt x="166" y="237"/>
                </a:lnTo>
                <a:lnTo>
                  <a:pt x="166" y="237"/>
                </a:lnTo>
                <a:lnTo>
                  <a:pt x="159" y="239"/>
                </a:lnTo>
                <a:lnTo>
                  <a:pt x="151" y="243"/>
                </a:lnTo>
                <a:lnTo>
                  <a:pt x="136" y="250"/>
                </a:lnTo>
                <a:lnTo>
                  <a:pt x="136" y="250"/>
                </a:lnTo>
                <a:lnTo>
                  <a:pt x="115" y="259"/>
                </a:lnTo>
                <a:lnTo>
                  <a:pt x="96" y="270"/>
                </a:lnTo>
                <a:lnTo>
                  <a:pt x="96" y="270"/>
                </a:lnTo>
                <a:lnTo>
                  <a:pt x="96" y="270"/>
                </a:lnTo>
                <a:lnTo>
                  <a:pt x="96" y="270"/>
                </a:lnTo>
                <a:close/>
                <a:moveTo>
                  <a:pt x="96" y="271"/>
                </a:moveTo>
                <a:lnTo>
                  <a:pt x="96" y="271"/>
                </a:lnTo>
                <a:lnTo>
                  <a:pt x="128" y="256"/>
                </a:lnTo>
                <a:lnTo>
                  <a:pt x="128" y="256"/>
                </a:lnTo>
                <a:lnTo>
                  <a:pt x="148" y="247"/>
                </a:lnTo>
                <a:lnTo>
                  <a:pt x="157" y="243"/>
                </a:lnTo>
                <a:lnTo>
                  <a:pt x="165" y="239"/>
                </a:lnTo>
                <a:lnTo>
                  <a:pt x="165" y="239"/>
                </a:lnTo>
                <a:lnTo>
                  <a:pt x="165" y="239"/>
                </a:lnTo>
                <a:lnTo>
                  <a:pt x="165" y="239"/>
                </a:lnTo>
                <a:lnTo>
                  <a:pt x="146" y="250"/>
                </a:lnTo>
                <a:lnTo>
                  <a:pt x="128" y="259"/>
                </a:lnTo>
                <a:lnTo>
                  <a:pt x="110" y="269"/>
                </a:lnTo>
                <a:lnTo>
                  <a:pt x="93" y="279"/>
                </a:lnTo>
                <a:lnTo>
                  <a:pt x="93" y="279"/>
                </a:lnTo>
                <a:lnTo>
                  <a:pt x="96" y="271"/>
                </a:lnTo>
                <a:lnTo>
                  <a:pt x="96" y="271"/>
                </a:lnTo>
                <a:close/>
                <a:moveTo>
                  <a:pt x="96" y="280"/>
                </a:moveTo>
                <a:lnTo>
                  <a:pt x="96" y="280"/>
                </a:lnTo>
                <a:lnTo>
                  <a:pt x="112" y="270"/>
                </a:lnTo>
                <a:lnTo>
                  <a:pt x="128" y="261"/>
                </a:lnTo>
                <a:lnTo>
                  <a:pt x="145" y="252"/>
                </a:lnTo>
                <a:lnTo>
                  <a:pt x="162" y="243"/>
                </a:lnTo>
                <a:lnTo>
                  <a:pt x="162" y="243"/>
                </a:lnTo>
                <a:lnTo>
                  <a:pt x="158" y="251"/>
                </a:lnTo>
                <a:lnTo>
                  <a:pt x="158" y="251"/>
                </a:lnTo>
                <a:lnTo>
                  <a:pt x="157" y="252"/>
                </a:lnTo>
                <a:lnTo>
                  <a:pt x="157" y="252"/>
                </a:lnTo>
                <a:lnTo>
                  <a:pt x="139" y="260"/>
                </a:lnTo>
                <a:lnTo>
                  <a:pt x="122" y="269"/>
                </a:lnTo>
                <a:lnTo>
                  <a:pt x="122" y="269"/>
                </a:lnTo>
                <a:lnTo>
                  <a:pt x="111" y="274"/>
                </a:lnTo>
                <a:lnTo>
                  <a:pt x="101" y="279"/>
                </a:lnTo>
                <a:lnTo>
                  <a:pt x="101" y="279"/>
                </a:lnTo>
                <a:lnTo>
                  <a:pt x="93" y="282"/>
                </a:lnTo>
                <a:lnTo>
                  <a:pt x="92" y="283"/>
                </a:lnTo>
                <a:lnTo>
                  <a:pt x="96" y="280"/>
                </a:lnTo>
                <a:lnTo>
                  <a:pt x="96" y="280"/>
                </a:lnTo>
                <a:close/>
                <a:moveTo>
                  <a:pt x="91" y="284"/>
                </a:moveTo>
                <a:lnTo>
                  <a:pt x="91" y="284"/>
                </a:lnTo>
                <a:lnTo>
                  <a:pt x="108" y="278"/>
                </a:lnTo>
                <a:lnTo>
                  <a:pt x="123" y="271"/>
                </a:lnTo>
                <a:lnTo>
                  <a:pt x="123" y="271"/>
                </a:lnTo>
                <a:lnTo>
                  <a:pt x="140" y="262"/>
                </a:lnTo>
                <a:lnTo>
                  <a:pt x="140" y="262"/>
                </a:lnTo>
                <a:lnTo>
                  <a:pt x="152" y="256"/>
                </a:lnTo>
                <a:lnTo>
                  <a:pt x="154" y="255"/>
                </a:lnTo>
                <a:lnTo>
                  <a:pt x="146" y="260"/>
                </a:lnTo>
                <a:lnTo>
                  <a:pt x="146" y="260"/>
                </a:lnTo>
                <a:lnTo>
                  <a:pt x="140" y="264"/>
                </a:lnTo>
                <a:lnTo>
                  <a:pt x="133" y="268"/>
                </a:lnTo>
                <a:lnTo>
                  <a:pt x="118" y="275"/>
                </a:lnTo>
                <a:lnTo>
                  <a:pt x="103" y="282"/>
                </a:lnTo>
                <a:lnTo>
                  <a:pt x="96" y="286"/>
                </a:lnTo>
                <a:lnTo>
                  <a:pt x="89" y="291"/>
                </a:lnTo>
                <a:lnTo>
                  <a:pt x="89" y="291"/>
                </a:lnTo>
                <a:lnTo>
                  <a:pt x="91" y="284"/>
                </a:lnTo>
                <a:lnTo>
                  <a:pt x="91" y="284"/>
                </a:lnTo>
                <a:close/>
                <a:moveTo>
                  <a:pt x="94" y="290"/>
                </a:moveTo>
                <a:lnTo>
                  <a:pt x="94" y="290"/>
                </a:lnTo>
                <a:lnTo>
                  <a:pt x="101" y="285"/>
                </a:lnTo>
                <a:lnTo>
                  <a:pt x="109" y="281"/>
                </a:lnTo>
                <a:lnTo>
                  <a:pt x="124" y="274"/>
                </a:lnTo>
                <a:lnTo>
                  <a:pt x="140" y="266"/>
                </a:lnTo>
                <a:lnTo>
                  <a:pt x="148" y="262"/>
                </a:lnTo>
                <a:lnTo>
                  <a:pt x="155" y="257"/>
                </a:lnTo>
                <a:lnTo>
                  <a:pt x="155" y="257"/>
                </a:lnTo>
                <a:lnTo>
                  <a:pt x="151" y="264"/>
                </a:lnTo>
                <a:lnTo>
                  <a:pt x="151" y="264"/>
                </a:lnTo>
                <a:lnTo>
                  <a:pt x="143" y="268"/>
                </a:lnTo>
                <a:lnTo>
                  <a:pt x="136" y="271"/>
                </a:lnTo>
                <a:lnTo>
                  <a:pt x="122" y="278"/>
                </a:lnTo>
                <a:lnTo>
                  <a:pt x="122" y="278"/>
                </a:lnTo>
                <a:lnTo>
                  <a:pt x="113" y="282"/>
                </a:lnTo>
                <a:lnTo>
                  <a:pt x="105" y="286"/>
                </a:lnTo>
                <a:lnTo>
                  <a:pt x="105" y="286"/>
                </a:lnTo>
                <a:lnTo>
                  <a:pt x="92" y="293"/>
                </a:lnTo>
                <a:lnTo>
                  <a:pt x="88" y="294"/>
                </a:lnTo>
                <a:lnTo>
                  <a:pt x="94" y="290"/>
                </a:lnTo>
                <a:lnTo>
                  <a:pt x="94" y="290"/>
                </a:lnTo>
                <a:close/>
                <a:moveTo>
                  <a:pt x="87" y="297"/>
                </a:moveTo>
                <a:lnTo>
                  <a:pt x="87" y="297"/>
                </a:lnTo>
                <a:lnTo>
                  <a:pt x="103" y="290"/>
                </a:lnTo>
                <a:lnTo>
                  <a:pt x="119" y="281"/>
                </a:lnTo>
                <a:lnTo>
                  <a:pt x="119" y="281"/>
                </a:lnTo>
                <a:lnTo>
                  <a:pt x="126" y="278"/>
                </a:lnTo>
                <a:lnTo>
                  <a:pt x="134" y="275"/>
                </a:lnTo>
                <a:lnTo>
                  <a:pt x="142" y="271"/>
                </a:lnTo>
                <a:lnTo>
                  <a:pt x="150" y="267"/>
                </a:lnTo>
                <a:lnTo>
                  <a:pt x="150" y="267"/>
                </a:lnTo>
                <a:lnTo>
                  <a:pt x="150" y="267"/>
                </a:lnTo>
                <a:lnTo>
                  <a:pt x="150" y="267"/>
                </a:lnTo>
                <a:lnTo>
                  <a:pt x="142" y="272"/>
                </a:lnTo>
                <a:lnTo>
                  <a:pt x="134" y="277"/>
                </a:lnTo>
                <a:lnTo>
                  <a:pt x="119" y="284"/>
                </a:lnTo>
                <a:lnTo>
                  <a:pt x="119" y="284"/>
                </a:lnTo>
                <a:lnTo>
                  <a:pt x="102" y="293"/>
                </a:lnTo>
                <a:lnTo>
                  <a:pt x="85" y="303"/>
                </a:lnTo>
                <a:lnTo>
                  <a:pt x="85" y="303"/>
                </a:lnTo>
                <a:lnTo>
                  <a:pt x="87" y="297"/>
                </a:lnTo>
                <a:lnTo>
                  <a:pt x="87" y="297"/>
                </a:lnTo>
                <a:close/>
                <a:moveTo>
                  <a:pt x="84" y="308"/>
                </a:moveTo>
                <a:lnTo>
                  <a:pt x="84" y="308"/>
                </a:lnTo>
                <a:lnTo>
                  <a:pt x="98" y="302"/>
                </a:lnTo>
                <a:lnTo>
                  <a:pt x="111" y="295"/>
                </a:lnTo>
                <a:lnTo>
                  <a:pt x="111" y="295"/>
                </a:lnTo>
                <a:lnTo>
                  <a:pt x="129" y="286"/>
                </a:lnTo>
                <a:lnTo>
                  <a:pt x="129" y="286"/>
                </a:lnTo>
                <a:lnTo>
                  <a:pt x="138" y="281"/>
                </a:lnTo>
                <a:lnTo>
                  <a:pt x="142" y="280"/>
                </a:lnTo>
                <a:lnTo>
                  <a:pt x="142" y="280"/>
                </a:lnTo>
                <a:lnTo>
                  <a:pt x="140" y="282"/>
                </a:lnTo>
                <a:lnTo>
                  <a:pt x="140" y="282"/>
                </a:lnTo>
                <a:lnTo>
                  <a:pt x="134" y="287"/>
                </a:lnTo>
                <a:lnTo>
                  <a:pt x="127" y="292"/>
                </a:lnTo>
                <a:lnTo>
                  <a:pt x="112" y="299"/>
                </a:lnTo>
                <a:lnTo>
                  <a:pt x="97" y="305"/>
                </a:lnTo>
                <a:lnTo>
                  <a:pt x="89" y="310"/>
                </a:lnTo>
                <a:lnTo>
                  <a:pt x="82" y="314"/>
                </a:lnTo>
                <a:lnTo>
                  <a:pt x="82" y="314"/>
                </a:lnTo>
                <a:lnTo>
                  <a:pt x="84" y="308"/>
                </a:lnTo>
                <a:lnTo>
                  <a:pt x="84" y="308"/>
                </a:lnTo>
                <a:close/>
                <a:moveTo>
                  <a:pt x="80" y="320"/>
                </a:moveTo>
                <a:lnTo>
                  <a:pt x="80" y="320"/>
                </a:lnTo>
                <a:lnTo>
                  <a:pt x="91" y="317"/>
                </a:lnTo>
                <a:lnTo>
                  <a:pt x="102" y="313"/>
                </a:lnTo>
                <a:lnTo>
                  <a:pt x="102" y="313"/>
                </a:lnTo>
                <a:lnTo>
                  <a:pt x="123" y="303"/>
                </a:lnTo>
                <a:lnTo>
                  <a:pt x="123" y="303"/>
                </a:lnTo>
                <a:lnTo>
                  <a:pt x="128" y="301"/>
                </a:lnTo>
                <a:lnTo>
                  <a:pt x="128" y="301"/>
                </a:lnTo>
                <a:lnTo>
                  <a:pt x="134" y="297"/>
                </a:lnTo>
                <a:lnTo>
                  <a:pt x="136" y="296"/>
                </a:lnTo>
                <a:lnTo>
                  <a:pt x="134" y="297"/>
                </a:lnTo>
                <a:lnTo>
                  <a:pt x="134" y="297"/>
                </a:lnTo>
                <a:lnTo>
                  <a:pt x="127" y="303"/>
                </a:lnTo>
                <a:lnTo>
                  <a:pt x="118" y="307"/>
                </a:lnTo>
                <a:lnTo>
                  <a:pt x="101" y="315"/>
                </a:lnTo>
                <a:lnTo>
                  <a:pt x="101" y="315"/>
                </a:lnTo>
                <a:lnTo>
                  <a:pt x="89" y="323"/>
                </a:lnTo>
                <a:lnTo>
                  <a:pt x="77" y="331"/>
                </a:lnTo>
                <a:lnTo>
                  <a:pt x="77" y="331"/>
                </a:lnTo>
                <a:lnTo>
                  <a:pt x="80" y="320"/>
                </a:lnTo>
                <a:lnTo>
                  <a:pt x="80" y="320"/>
                </a:lnTo>
                <a:close/>
                <a:moveTo>
                  <a:pt x="76" y="334"/>
                </a:moveTo>
                <a:lnTo>
                  <a:pt x="76" y="334"/>
                </a:lnTo>
                <a:lnTo>
                  <a:pt x="82" y="330"/>
                </a:lnTo>
                <a:lnTo>
                  <a:pt x="82" y="330"/>
                </a:lnTo>
                <a:lnTo>
                  <a:pt x="96" y="322"/>
                </a:lnTo>
                <a:lnTo>
                  <a:pt x="110" y="315"/>
                </a:lnTo>
                <a:lnTo>
                  <a:pt x="124" y="307"/>
                </a:lnTo>
                <a:lnTo>
                  <a:pt x="130" y="303"/>
                </a:lnTo>
                <a:lnTo>
                  <a:pt x="137" y="298"/>
                </a:lnTo>
                <a:lnTo>
                  <a:pt x="137" y="298"/>
                </a:lnTo>
                <a:lnTo>
                  <a:pt x="134" y="307"/>
                </a:lnTo>
                <a:lnTo>
                  <a:pt x="134" y="307"/>
                </a:lnTo>
                <a:lnTo>
                  <a:pt x="120" y="314"/>
                </a:lnTo>
                <a:lnTo>
                  <a:pt x="106" y="320"/>
                </a:lnTo>
                <a:lnTo>
                  <a:pt x="106" y="320"/>
                </a:lnTo>
                <a:lnTo>
                  <a:pt x="90" y="329"/>
                </a:lnTo>
                <a:lnTo>
                  <a:pt x="90" y="329"/>
                </a:lnTo>
                <a:lnTo>
                  <a:pt x="78" y="335"/>
                </a:lnTo>
                <a:lnTo>
                  <a:pt x="78" y="335"/>
                </a:lnTo>
                <a:lnTo>
                  <a:pt x="76" y="335"/>
                </a:lnTo>
                <a:lnTo>
                  <a:pt x="76" y="335"/>
                </a:lnTo>
                <a:lnTo>
                  <a:pt x="76" y="334"/>
                </a:lnTo>
                <a:lnTo>
                  <a:pt x="76" y="334"/>
                </a:lnTo>
                <a:close/>
                <a:moveTo>
                  <a:pt x="75" y="338"/>
                </a:moveTo>
                <a:lnTo>
                  <a:pt x="75" y="338"/>
                </a:lnTo>
                <a:lnTo>
                  <a:pt x="82" y="335"/>
                </a:lnTo>
                <a:lnTo>
                  <a:pt x="89" y="332"/>
                </a:lnTo>
                <a:lnTo>
                  <a:pt x="103" y="324"/>
                </a:lnTo>
                <a:lnTo>
                  <a:pt x="103" y="324"/>
                </a:lnTo>
                <a:lnTo>
                  <a:pt x="111" y="320"/>
                </a:lnTo>
                <a:lnTo>
                  <a:pt x="119" y="316"/>
                </a:lnTo>
                <a:lnTo>
                  <a:pt x="119" y="316"/>
                </a:lnTo>
                <a:lnTo>
                  <a:pt x="122" y="315"/>
                </a:lnTo>
                <a:lnTo>
                  <a:pt x="122" y="315"/>
                </a:lnTo>
                <a:lnTo>
                  <a:pt x="105" y="326"/>
                </a:lnTo>
                <a:lnTo>
                  <a:pt x="88" y="336"/>
                </a:lnTo>
                <a:lnTo>
                  <a:pt x="88" y="336"/>
                </a:lnTo>
                <a:lnTo>
                  <a:pt x="80" y="341"/>
                </a:lnTo>
                <a:lnTo>
                  <a:pt x="72" y="346"/>
                </a:lnTo>
                <a:lnTo>
                  <a:pt x="72" y="346"/>
                </a:lnTo>
                <a:lnTo>
                  <a:pt x="75" y="338"/>
                </a:lnTo>
                <a:lnTo>
                  <a:pt x="75" y="338"/>
                </a:lnTo>
                <a:close/>
                <a:moveTo>
                  <a:pt x="72" y="349"/>
                </a:moveTo>
                <a:lnTo>
                  <a:pt x="72" y="349"/>
                </a:lnTo>
                <a:lnTo>
                  <a:pt x="85" y="340"/>
                </a:lnTo>
                <a:lnTo>
                  <a:pt x="98" y="333"/>
                </a:lnTo>
                <a:lnTo>
                  <a:pt x="98" y="333"/>
                </a:lnTo>
                <a:lnTo>
                  <a:pt x="116" y="322"/>
                </a:lnTo>
                <a:lnTo>
                  <a:pt x="133" y="311"/>
                </a:lnTo>
                <a:lnTo>
                  <a:pt x="133" y="311"/>
                </a:lnTo>
                <a:lnTo>
                  <a:pt x="131" y="318"/>
                </a:lnTo>
                <a:lnTo>
                  <a:pt x="131" y="318"/>
                </a:lnTo>
                <a:lnTo>
                  <a:pt x="114" y="328"/>
                </a:lnTo>
                <a:lnTo>
                  <a:pt x="96" y="337"/>
                </a:lnTo>
                <a:lnTo>
                  <a:pt x="96" y="337"/>
                </a:lnTo>
                <a:lnTo>
                  <a:pt x="83" y="342"/>
                </a:lnTo>
                <a:lnTo>
                  <a:pt x="77" y="346"/>
                </a:lnTo>
                <a:lnTo>
                  <a:pt x="72" y="349"/>
                </a:lnTo>
                <a:lnTo>
                  <a:pt x="72" y="349"/>
                </a:lnTo>
                <a:lnTo>
                  <a:pt x="72" y="349"/>
                </a:lnTo>
                <a:lnTo>
                  <a:pt x="72" y="349"/>
                </a:lnTo>
                <a:close/>
                <a:moveTo>
                  <a:pt x="115" y="814"/>
                </a:moveTo>
                <a:lnTo>
                  <a:pt x="115" y="814"/>
                </a:lnTo>
                <a:lnTo>
                  <a:pt x="117" y="826"/>
                </a:lnTo>
                <a:lnTo>
                  <a:pt x="121" y="837"/>
                </a:lnTo>
                <a:lnTo>
                  <a:pt x="121" y="837"/>
                </a:lnTo>
                <a:lnTo>
                  <a:pt x="104" y="831"/>
                </a:lnTo>
                <a:lnTo>
                  <a:pt x="97" y="827"/>
                </a:lnTo>
                <a:lnTo>
                  <a:pt x="90" y="823"/>
                </a:lnTo>
                <a:lnTo>
                  <a:pt x="85" y="818"/>
                </a:lnTo>
                <a:lnTo>
                  <a:pt x="84" y="815"/>
                </a:lnTo>
                <a:lnTo>
                  <a:pt x="82" y="812"/>
                </a:lnTo>
                <a:lnTo>
                  <a:pt x="82" y="809"/>
                </a:lnTo>
                <a:lnTo>
                  <a:pt x="82" y="805"/>
                </a:lnTo>
                <a:lnTo>
                  <a:pt x="84" y="801"/>
                </a:lnTo>
                <a:lnTo>
                  <a:pt x="86" y="796"/>
                </a:lnTo>
                <a:lnTo>
                  <a:pt x="86" y="796"/>
                </a:lnTo>
                <a:lnTo>
                  <a:pt x="86" y="794"/>
                </a:lnTo>
                <a:lnTo>
                  <a:pt x="86" y="794"/>
                </a:lnTo>
                <a:lnTo>
                  <a:pt x="91" y="790"/>
                </a:lnTo>
                <a:lnTo>
                  <a:pt x="95" y="784"/>
                </a:lnTo>
                <a:lnTo>
                  <a:pt x="99" y="779"/>
                </a:lnTo>
                <a:lnTo>
                  <a:pt x="102" y="773"/>
                </a:lnTo>
                <a:lnTo>
                  <a:pt x="104" y="766"/>
                </a:lnTo>
                <a:lnTo>
                  <a:pt x="106" y="759"/>
                </a:lnTo>
                <a:lnTo>
                  <a:pt x="107" y="752"/>
                </a:lnTo>
                <a:lnTo>
                  <a:pt x="108" y="745"/>
                </a:lnTo>
                <a:lnTo>
                  <a:pt x="108" y="745"/>
                </a:lnTo>
                <a:lnTo>
                  <a:pt x="107" y="731"/>
                </a:lnTo>
                <a:lnTo>
                  <a:pt x="105" y="717"/>
                </a:lnTo>
                <a:lnTo>
                  <a:pt x="103" y="702"/>
                </a:lnTo>
                <a:lnTo>
                  <a:pt x="102" y="688"/>
                </a:lnTo>
                <a:lnTo>
                  <a:pt x="102" y="688"/>
                </a:lnTo>
                <a:lnTo>
                  <a:pt x="102" y="677"/>
                </a:lnTo>
                <a:lnTo>
                  <a:pt x="102" y="667"/>
                </a:lnTo>
                <a:lnTo>
                  <a:pt x="105" y="647"/>
                </a:lnTo>
                <a:lnTo>
                  <a:pt x="112" y="605"/>
                </a:lnTo>
                <a:lnTo>
                  <a:pt x="112" y="605"/>
                </a:lnTo>
                <a:lnTo>
                  <a:pt x="114" y="589"/>
                </a:lnTo>
                <a:lnTo>
                  <a:pt x="116" y="572"/>
                </a:lnTo>
                <a:lnTo>
                  <a:pt x="118" y="538"/>
                </a:lnTo>
                <a:lnTo>
                  <a:pt x="122" y="505"/>
                </a:lnTo>
                <a:lnTo>
                  <a:pt x="124" y="489"/>
                </a:lnTo>
                <a:lnTo>
                  <a:pt x="127" y="473"/>
                </a:lnTo>
                <a:lnTo>
                  <a:pt x="127" y="473"/>
                </a:lnTo>
                <a:lnTo>
                  <a:pt x="130" y="514"/>
                </a:lnTo>
                <a:lnTo>
                  <a:pt x="131" y="535"/>
                </a:lnTo>
                <a:lnTo>
                  <a:pt x="132" y="557"/>
                </a:lnTo>
                <a:lnTo>
                  <a:pt x="132" y="557"/>
                </a:lnTo>
                <a:lnTo>
                  <a:pt x="132" y="564"/>
                </a:lnTo>
                <a:lnTo>
                  <a:pt x="132" y="564"/>
                </a:lnTo>
                <a:lnTo>
                  <a:pt x="132" y="565"/>
                </a:lnTo>
                <a:lnTo>
                  <a:pt x="132" y="565"/>
                </a:lnTo>
                <a:lnTo>
                  <a:pt x="131" y="594"/>
                </a:lnTo>
                <a:lnTo>
                  <a:pt x="128" y="623"/>
                </a:lnTo>
                <a:lnTo>
                  <a:pt x="122" y="681"/>
                </a:lnTo>
                <a:lnTo>
                  <a:pt x="122" y="681"/>
                </a:lnTo>
                <a:lnTo>
                  <a:pt x="117" y="747"/>
                </a:lnTo>
                <a:lnTo>
                  <a:pt x="114" y="813"/>
                </a:lnTo>
                <a:lnTo>
                  <a:pt x="114" y="813"/>
                </a:lnTo>
                <a:lnTo>
                  <a:pt x="115" y="814"/>
                </a:lnTo>
                <a:lnTo>
                  <a:pt x="115" y="814"/>
                </a:lnTo>
                <a:close/>
                <a:moveTo>
                  <a:pt x="109" y="532"/>
                </a:moveTo>
                <a:lnTo>
                  <a:pt x="109" y="532"/>
                </a:lnTo>
                <a:lnTo>
                  <a:pt x="109" y="539"/>
                </a:lnTo>
                <a:lnTo>
                  <a:pt x="109" y="539"/>
                </a:lnTo>
                <a:lnTo>
                  <a:pt x="108" y="539"/>
                </a:lnTo>
                <a:lnTo>
                  <a:pt x="108" y="539"/>
                </a:lnTo>
                <a:lnTo>
                  <a:pt x="86" y="545"/>
                </a:lnTo>
                <a:lnTo>
                  <a:pt x="63" y="555"/>
                </a:lnTo>
                <a:lnTo>
                  <a:pt x="63" y="555"/>
                </a:lnTo>
                <a:lnTo>
                  <a:pt x="50" y="560"/>
                </a:lnTo>
                <a:lnTo>
                  <a:pt x="50" y="560"/>
                </a:lnTo>
                <a:lnTo>
                  <a:pt x="74" y="549"/>
                </a:lnTo>
                <a:lnTo>
                  <a:pt x="74" y="549"/>
                </a:lnTo>
                <a:lnTo>
                  <a:pt x="92" y="542"/>
                </a:lnTo>
                <a:lnTo>
                  <a:pt x="101" y="537"/>
                </a:lnTo>
                <a:lnTo>
                  <a:pt x="109" y="532"/>
                </a:lnTo>
                <a:lnTo>
                  <a:pt x="109" y="532"/>
                </a:lnTo>
                <a:close/>
                <a:moveTo>
                  <a:pt x="109" y="529"/>
                </a:moveTo>
                <a:lnTo>
                  <a:pt x="109" y="529"/>
                </a:lnTo>
                <a:lnTo>
                  <a:pt x="97" y="534"/>
                </a:lnTo>
                <a:lnTo>
                  <a:pt x="84" y="539"/>
                </a:lnTo>
                <a:lnTo>
                  <a:pt x="72" y="542"/>
                </a:lnTo>
                <a:lnTo>
                  <a:pt x="58" y="547"/>
                </a:lnTo>
                <a:lnTo>
                  <a:pt x="58" y="547"/>
                </a:lnTo>
                <a:lnTo>
                  <a:pt x="39" y="556"/>
                </a:lnTo>
                <a:lnTo>
                  <a:pt x="39" y="556"/>
                </a:lnTo>
                <a:lnTo>
                  <a:pt x="29" y="561"/>
                </a:lnTo>
                <a:lnTo>
                  <a:pt x="29" y="561"/>
                </a:lnTo>
                <a:lnTo>
                  <a:pt x="26" y="563"/>
                </a:lnTo>
                <a:lnTo>
                  <a:pt x="33" y="559"/>
                </a:lnTo>
                <a:lnTo>
                  <a:pt x="33" y="559"/>
                </a:lnTo>
                <a:lnTo>
                  <a:pt x="42" y="553"/>
                </a:lnTo>
                <a:lnTo>
                  <a:pt x="52" y="547"/>
                </a:lnTo>
                <a:lnTo>
                  <a:pt x="73" y="538"/>
                </a:lnTo>
                <a:lnTo>
                  <a:pt x="92" y="529"/>
                </a:lnTo>
                <a:lnTo>
                  <a:pt x="102" y="523"/>
                </a:lnTo>
                <a:lnTo>
                  <a:pt x="111" y="517"/>
                </a:lnTo>
                <a:lnTo>
                  <a:pt x="111" y="517"/>
                </a:lnTo>
                <a:lnTo>
                  <a:pt x="109" y="529"/>
                </a:lnTo>
                <a:lnTo>
                  <a:pt x="109" y="529"/>
                </a:lnTo>
                <a:lnTo>
                  <a:pt x="109" y="529"/>
                </a:lnTo>
                <a:lnTo>
                  <a:pt x="109" y="529"/>
                </a:lnTo>
                <a:close/>
                <a:moveTo>
                  <a:pt x="108" y="541"/>
                </a:moveTo>
                <a:lnTo>
                  <a:pt x="108" y="541"/>
                </a:lnTo>
                <a:lnTo>
                  <a:pt x="108" y="554"/>
                </a:lnTo>
                <a:lnTo>
                  <a:pt x="108" y="554"/>
                </a:lnTo>
                <a:lnTo>
                  <a:pt x="104" y="556"/>
                </a:lnTo>
                <a:lnTo>
                  <a:pt x="104" y="556"/>
                </a:lnTo>
                <a:lnTo>
                  <a:pt x="99" y="557"/>
                </a:lnTo>
                <a:lnTo>
                  <a:pt x="99" y="557"/>
                </a:lnTo>
                <a:lnTo>
                  <a:pt x="89" y="561"/>
                </a:lnTo>
                <a:lnTo>
                  <a:pt x="89" y="561"/>
                </a:lnTo>
                <a:lnTo>
                  <a:pt x="64" y="570"/>
                </a:lnTo>
                <a:lnTo>
                  <a:pt x="64" y="570"/>
                </a:lnTo>
                <a:lnTo>
                  <a:pt x="44" y="577"/>
                </a:lnTo>
                <a:lnTo>
                  <a:pt x="24" y="586"/>
                </a:lnTo>
                <a:lnTo>
                  <a:pt x="24" y="586"/>
                </a:lnTo>
                <a:lnTo>
                  <a:pt x="67" y="565"/>
                </a:lnTo>
                <a:lnTo>
                  <a:pt x="108" y="541"/>
                </a:lnTo>
                <a:lnTo>
                  <a:pt x="108" y="541"/>
                </a:lnTo>
                <a:close/>
                <a:moveTo>
                  <a:pt x="100" y="559"/>
                </a:moveTo>
                <a:lnTo>
                  <a:pt x="100" y="559"/>
                </a:lnTo>
                <a:lnTo>
                  <a:pt x="101" y="559"/>
                </a:lnTo>
                <a:lnTo>
                  <a:pt x="101" y="559"/>
                </a:lnTo>
                <a:lnTo>
                  <a:pt x="108" y="556"/>
                </a:lnTo>
                <a:lnTo>
                  <a:pt x="108" y="556"/>
                </a:lnTo>
                <a:lnTo>
                  <a:pt x="107" y="569"/>
                </a:lnTo>
                <a:lnTo>
                  <a:pt x="107" y="569"/>
                </a:lnTo>
                <a:lnTo>
                  <a:pt x="96" y="573"/>
                </a:lnTo>
                <a:lnTo>
                  <a:pt x="96" y="573"/>
                </a:lnTo>
                <a:lnTo>
                  <a:pt x="93" y="573"/>
                </a:lnTo>
                <a:lnTo>
                  <a:pt x="93" y="573"/>
                </a:lnTo>
                <a:lnTo>
                  <a:pt x="73" y="580"/>
                </a:lnTo>
                <a:lnTo>
                  <a:pt x="73" y="580"/>
                </a:lnTo>
                <a:lnTo>
                  <a:pt x="54" y="587"/>
                </a:lnTo>
                <a:lnTo>
                  <a:pt x="35" y="595"/>
                </a:lnTo>
                <a:lnTo>
                  <a:pt x="35" y="595"/>
                </a:lnTo>
                <a:lnTo>
                  <a:pt x="27" y="599"/>
                </a:lnTo>
                <a:lnTo>
                  <a:pt x="26" y="599"/>
                </a:lnTo>
                <a:lnTo>
                  <a:pt x="27" y="599"/>
                </a:lnTo>
                <a:lnTo>
                  <a:pt x="35" y="593"/>
                </a:lnTo>
                <a:lnTo>
                  <a:pt x="35" y="593"/>
                </a:lnTo>
                <a:lnTo>
                  <a:pt x="57" y="582"/>
                </a:lnTo>
                <a:lnTo>
                  <a:pt x="57" y="582"/>
                </a:lnTo>
                <a:lnTo>
                  <a:pt x="79" y="570"/>
                </a:lnTo>
                <a:lnTo>
                  <a:pt x="100" y="559"/>
                </a:lnTo>
                <a:lnTo>
                  <a:pt x="100" y="559"/>
                </a:lnTo>
                <a:close/>
                <a:moveTo>
                  <a:pt x="97" y="575"/>
                </a:moveTo>
                <a:lnTo>
                  <a:pt x="97" y="575"/>
                </a:lnTo>
                <a:lnTo>
                  <a:pt x="107" y="572"/>
                </a:lnTo>
                <a:lnTo>
                  <a:pt x="107" y="572"/>
                </a:lnTo>
                <a:lnTo>
                  <a:pt x="107" y="574"/>
                </a:lnTo>
                <a:lnTo>
                  <a:pt x="107" y="574"/>
                </a:lnTo>
                <a:lnTo>
                  <a:pt x="106" y="578"/>
                </a:lnTo>
                <a:lnTo>
                  <a:pt x="106" y="578"/>
                </a:lnTo>
                <a:lnTo>
                  <a:pt x="95" y="583"/>
                </a:lnTo>
                <a:lnTo>
                  <a:pt x="83" y="588"/>
                </a:lnTo>
                <a:lnTo>
                  <a:pt x="83" y="588"/>
                </a:lnTo>
                <a:lnTo>
                  <a:pt x="58" y="598"/>
                </a:lnTo>
                <a:lnTo>
                  <a:pt x="58" y="598"/>
                </a:lnTo>
                <a:lnTo>
                  <a:pt x="48" y="602"/>
                </a:lnTo>
                <a:lnTo>
                  <a:pt x="48" y="602"/>
                </a:lnTo>
                <a:lnTo>
                  <a:pt x="61" y="595"/>
                </a:lnTo>
                <a:lnTo>
                  <a:pt x="61" y="595"/>
                </a:lnTo>
                <a:lnTo>
                  <a:pt x="79" y="584"/>
                </a:lnTo>
                <a:lnTo>
                  <a:pt x="88" y="579"/>
                </a:lnTo>
                <a:lnTo>
                  <a:pt x="97" y="575"/>
                </a:lnTo>
                <a:lnTo>
                  <a:pt x="97" y="575"/>
                </a:lnTo>
                <a:close/>
                <a:moveTo>
                  <a:pt x="85" y="590"/>
                </a:moveTo>
                <a:lnTo>
                  <a:pt x="85" y="590"/>
                </a:lnTo>
                <a:lnTo>
                  <a:pt x="97" y="585"/>
                </a:lnTo>
                <a:lnTo>
                  <a:pt x="97" y="585"/>
                </a:lnTo>
                <a:lnTo>
                  <a:pt x="102" y="584"/>
                </a:lnTo>
                <a:lnTo>
                  <a:pt x="103" y="583"/>
                </a:lnTo>
                <a:lnTo>
                  <a:pt x="104" y="582"/>
                </a:lnTo>
                <a:lnTo>
                  <a:pt x="104" y="582"/>
                </a:lnTo>
                <a:lnTo>
                  <a:pt x="106" y="580"/>
                </a:lnTo>
                <a:lnTo>
                  <a:pt x="106" y="580"/>
                </a:lnTo>
                <a:lnTo>
                  <a:pt x="105" y="588"/>
                </a:lnTo>
                <a:lnTo>
                  <a:pt x="105" y="588"/>
                </a:lnTo>
                <a:lnTo>
                  <a:pt x="65" y="605"/>
                </a:lnTo>
                <a:lnTo>
                  <a:pt x="65" y="605"/>
                </a:lnTo>
                <a:lnTo>
                  <a:pt x="46" y="612"/>
                </a:lnTo>
                <a:lnTo>
                  <a:pt x="36" y="617"/>
                </a:lnTo>
                <a:lnTo>
                  <a:pt x="27" y="621"/>
                </a:lnTo>
                <a:lnTo>
                  <a:pt x="27" y="621"/>
                </a:lnTo>
                <a:lnTo>
                  <a:pt x="36" y="616"/>
                </a:lnTo>
                <a:lnTo>
                  <a:pt x="45" y="611"/>
                </a:lnTo>
                <a:lnTo>
                  <a:pt x="64" y="602"/>
                </a:lnTo>
                <a:lnTo>
                  <a:pt x="64" y="602"/>
                </a:lnTo>
                <a:lnTo>
                  <a:pt x="82" y="592"/>
                </a:lnTo>
                <a:lnTo>
                  <a:pt x="82" y="592"/>
                </a:lnTo>
                <a:lnTo>
                  <a:pt x="85" y="590"/>
                </a:lnTo>
                <a:lnTo>
                  <a:pt x="85" y="590"/>
                </a:lnTo>
                <a:close/>
                <a:moveTo>
                  <a:pt x="92" y="615"/>
                </a:moveTo>
                <a:lnTo>
                  <a:pt x="92" y="615"/>
                </a:lnTo>
                <a:lnTo>
                  <a:pt x="102" y="611"/>
                </a:lnTo>
                <a:lnTo>
                  <a:pt x="102" y="611"/>
                </a:lnTo>
                <a:lnTo>
                  <a:pt x="101" y="618"/>
                </a:lnTo>
                <a:lnTo>
                  <a:pt x="101" y="618"/>
                </a:lnTo>
                <a:lnTo>
                  <a:pt x="64" y="631"/>
                </a:lnTo>
                <a:lnTo>
                  <a:pt x="47" y="639"/>
                </a:lnTo>
                <a:lnTo>
                  <a:pt x="30" y="648"/>
                </a:lnTo>
                <a:lnTo>
                  <a:pt x="30" y="648"/>
                </a:lnTo>
                <a:lnTo>
                  <a:pt x="35" y="645"/>
                </a:lnTo>
                <a:lnTo>
                  <a:pt x="35" y="645"/>
                </a:lnTo>
                <a:lnTo>
                  <a:pt x="56" y="635"/>
                </a:lnTo>
                <a:lnTo>
                  <a:pt x="56" y="635"/>
                </a:lnTo>
                <a:lnTo>
                  <a:pt x="75" y="625"/>
                </a:lnTo>
                <a:lnTo>
                  <a:pt x="92" y="615"/>
                </a:lnTo>
                <a:lnTo>
                  <a:pt x="92" y="615"/>
                </a:lnTo>
                <a:close/>
                <a:moveTo>
                  <a:pt x="64" y="625"/>
                </a:moveTo>
                <a:lnTo>
                  <a:pt x="64" y="625"/>
                </a:lnTo>
                <a:lnTo>
                  <a:pt x="45" y="634"/>
                </a:lnTo>
                <a:lnTo>
                  <a:pt x="35" y="637"/>
                </a:lnTo>
                <a:lnTo>
                  <a:pt x="25" y="640"/>
                </a:lnTo>
                <a:lnTo>
                  <a:pt x="25" y="640"/>
                </a:lnTo>
                <a:lnTo>
                  <a:pt x="28" y="639"/>
                </a:lnTo>
                <a:lnTo>
                  <a:pt x="31" y="637"/>
                </a:lnTo>
                <a:lnTo>
                  <a:pt x="37" y="634"/>
                </a:lnTo>
                <a:lnTo>
                  <a:pt x="37" y="634"/>
                </a:lnTo>
                <a:lnTo>
                  <a:pt x="48" y="628"/>
                </a:lnTo>
                <a:lnTo>
                  <a:pt x="59" y="622"/>
                </a:lnTo>
                <a:lnTo>
                  <a:pt x="59" y="622"/>
                </a:lnTo>
                <a:lnTo>
                  <a:pt x="81" y="610"/>
                </a:lnTo>
                <a:lnTo>
                  <a:pt x="92" y="605"/>
                </a:lnTo>
                <a:lnTo>
                  <a:pt x="104" y="600"/>
                </a:lnTo>
                <a:lnTo>
                  <a:pt x="104" y="600"/>
                </a:lnTo>
                <a:lnTo>
                  <a:pt x="102" y="609"/>
                </a:lnTo>
                <a:lnTo>
                  <a:pt x="102" y="609"/>
                </a:lnTo>
                <a:lnTo>
                  <a:pt x="97" y="611"/>
                </a:lnTo>
                <a:lnTo>
                  <a:pt x="91" y="613"/>
                </a:lnTo>
                <a:lnTo>
                  <a:pt x="91" y="613"/>
                </a:lnTo>
                <a:lnTo>
                  <a:pt x="88" y="615"/>
                </a:lnTo>
                <a:lnTo>
                  <a:pt x="88" y="615"/>
                </a:lnTo>
                <a:lnTo>
                  <a:pt x="64" y="625"/>
                </a:lnTo>
                <a:lnTo>
                  <a:pt x="64" y="625"/>
                </a:lnTo>
                <a:close/>
                <a:moveTo>
                  <a:pt x="94" y="702"/>
                </a:moveTo>
                <a:lnTo>
                  <a:pt x="94" y="702"/>
                </a:lnTo>
                <a:lnTo>
                  <a:pt x="80" y="711"/>
                </a:lnTo>
                <a:lnTo>
                  <a:pt x="65" y="722"/>
                </a:lnTo>
                <a:lnTo>
                  <a:pt x="38" y="743"/>
                </a:lnTo>
                <a:lnTo>
                  <a:pt x="38" y="743"/>
                </a:lnTo>
                <a:lnTo>
                  <a:pt x="52" y="731"/>
                </a:lnTo>
                <a:lnTo>
                  <a:pt x="67" y="719"/>
                </a:lnTo>
                <a:lnTo>
                  <a:pt x="93" y="694"/>
                </a:lnTo>
                <a:lnTo>
                  <a:pt x="93" y="694"/>
                </a:lnTo>
                <a:lnTo>
                  <a:pt x="94" y="698"/>
                </a:lnTo>
                <a:lnTo>
                  <a:pt x="94" y="698"/>
                </a:lnTo>
                <a:lnTo>
                  <a:pt x="94" y="702"/>
                </a:lnTo>
                <a:lnTo>
                  <a:pt x="94" y="702"/>
                </a:lnTo>
                <a:close/>
                <a:moveTo>
                  <a:pt x="56" y="672"/>
                </a:moveTo>
                <a:lnTo>
                  <a:pt x="56" y="672"/>
                </a:lnTo>
                <a:lnTo>
                  <a:pt x="31" y="683"/>
                </a:lnTo>
                <a:lnTo>
                  <a:pt x="31" y="683"/>
                </a:lnTo>
                <a:lnTo>
                  <a:pt x="23" y="689"/>
                </a:lnTo>
                <a:lnTo>
                  <a:pt x="20" y="690"/>
                </a:lnTo>
                <a:lnTo>
                  <a:pt x="23" y="688"/>
                </a:lnTo>
                <a:lnTo>
                  <a:pt x="23" y="688"/>
                </a:lnTo>
                <a:lnTo>
                  <a:pt x="41" y="677"/>
                </a:lnTo>
                <a:lnTo>
                  <a:pt x="59" y="667"/>
                </a:lnTo>
                <a:lnTo>
                  <a:pt x="79" y="656"/>
                </a:lnTo>
                <a:lnTo>
                  <a:pt x="87" y="651"/>
                </a:lnTo>
                <a:lnTo>
                  <a:pt x="96" y="645"/>
                </a:lnTo>
                <a:lnTo>
                  <a:pt x="96" y="645"/>
                </a:lnTo>
                <a:lnTo>
                  <a:pt x="94" y="656"/>
                </a:lnTo>
                <a:lnTo>
                  <a:pt x="94" y="656"/>
                </a:lnTo>
                <a:lnTo>
                  <a:pt x="75" y="663"/>
                </a:lnTo>
                <a:lnTo>
                  <a:pt x="56" y="672"/>
                </a:lnTo>
                <a:lnTo>
                  <a:pt x="56" y="672"/>
                </a:lnTo>
                <a:close/>
                <a:moveTo>
                  <a:pt x="88" y="709"/>
                </a:moveTo>
                <a:lnTo>
                  <a:pt x="88" y="709"/>
                </a:lnTo>
                <a:lnTo>
                  <a:pt x="92" y="706"/>
                </a:lnTo>
                <a:lnTo>
                  <a:pt x="90" y="708"/>
                </a:lnTo>
                <a:lnTo>
                  <a:pt x="90" y="708"/>
                </a:lnTo>
                <a:lnTo>
                  <a:pt x="84" y="715"/>
                </a:lnTo>
                <a:lnTo>
                  <a:pt x="78" y="720"/>
                </a:lnTo>
                <a:lnTo>
                  <a:pt x="78" y="720"/>
                </a:lnTo>
                <a:lnTo>
                  <a:pt x="69" y="726"/>
                </a:lnTo>
                <a:lnTo>
                  <a:pt x="59" y="732"/>
                </a:lnTo>
                <a:lnTo>
                  <a:pt x="59" y="732"/>
                </a:lnTo>
                <a:lnTo>
                  <a:pt x="53" y="736"/>
                </a:lnTo>
                <a:lnTo>
                  <a:pt x="53" y="736"/>
                </a:lnTo>
                <a:lnTo>
                  <a:pt x="71" y="722"/>
                </a:lnTo>
                <a:lnTo>
                  <a:pt x="88" y="709"/>
                </a:lnTo>
                <a:lnTo>
                  <a:pt x="88" y="709"/>
                </a:lnTo>
                <a:close/>
                <a:moveTo>
                  <a:pt x="68" y="729"/>
                </a:moveTo>
                <a:lnTo>
                  <a:pt x="68" y="729"/>
                </a:lnTo>
                <a:lnTo>
                  <a:pt x="76" y="725"/>
                </a:lnTo>
                <a:lnTo>
                  <a:pt x="83" y="719"/>
                </a:lnTo>
                <a:lnTo>
                  <a:pt x="89" y="712"/>
                </a:lnTo>
                <a:lnTo>
                  <a:pt x="95" y="706"/>
                </a:lnTo>
                <a:lnTo>
                  <a:pt x="95" y="706"/>
                </a:lnTo>
                <a:lnTo>
                  <a:pt x="96" y="713"/>
                </a:lnTo>
                <a:lnTo>
                  <a:pt x="96" y="713"/>
                </a:lnTo>
                <a:lnTo>
                  <a:pt x="86" y="722"/>
                </a:lnTo>
                <a:lnTo>
                  <a:pt x="76" y="730"/>
                </a:lnTo>
                <a:lnTo>
                  <a:pt x="54" y="744"/>
                </a:lnTo>
                <a:lnTo>
                  <a:pt x="54" y="744"/>
                </a:lnTo>
                <a:lnTo>
                  <a:pt x="44" y="751"/>
                </a:lnTo>
                <a:lnTo>
                  <a:pt x="34" y="757"/>
                </a:lnTo>
                <a:lnTo>
                  <a:pt x="34" y="757"/>
                </a:lnTo>
                <a:lnTo>
                  <a:pt x="25" y="763"/>
                </a:lnTo>
                <a:lnTo>
                  <a:pt x="25" y="763"/>
                </a:lnTo>
                <a:lnTo>
                  <a:pt x="21" y="765"/>
                </a:lnTo>
                <a:lnTo>
                  <a:pt x="21" y="765"/>
                </a:lnTo>
                <a:lnTo>
                  <a:pt x="44" y="746"/>
                </a:lnTo>
                <a:lnTo>
                  <a:pt x="55" y="738"/>
                </a:lnTo>
                <a:lnTo>
                  <a:pt x="68" y="729"/>
                </a:lnTo>
                <a:lnTo>
                  <a:pt x="68" y="729"/>
                </a:lnTo>
                <a:close/>
                <a:moveTo>
                  <a:pt x="22" y="674"/>
                </a:moveTo>
                <a:lnTo>
                  <a:pt x="22" y="674"/>
                </a:lnTo>
                <a:lnTo>
                  <a:pt x="25" y="673"/>
                </a:lnTo>
                <a:lnTo>
                  <a:pt x="29" y="670"/>
                </a:lnTo>
                <a:lnTo>
                  <a:pt x="36" y="666"/>
                </a:lnTo>
                <a:lnTo>
                  <a:pt x="36" y="666"/>
                </a:lnTo>
                <a:lnTo>
                  <a:pt x="46" y="661"/>
                </a:lnTo>
                <a:lnTo>
                  <a:pt x="55" y="655"/>
                </a:lnTo>
                <a:lnTo>
                  <a:pt x="55" y="655"/>
                </a:lnTo>
                <a:lnTo>
                  <a:pt x="77" y="643"/>
                </a:lnTo>
                <a:lnTo>
                  <a:pt x="87" y="638"/>
                </a:lnTo>
                <a:lnTo>
                  <a:pt x="98" y="632"/>
                </a:lnTo>
                <a:lnTo>
                  <a:pt x="98" y="632"/>
                </a:lnTo>
                <a:lnTo>
                  <a:pt x="96" y="641"/>
                </a:lnTo>
                <a:lnTo>
                  <a:pt x="96" y="641"/>
                </a:lnTo>
                <a:lnTo>
                  <a:pt x="87" y="644"/>
                </a:lnTo>
                <a:lnTo>
                  <a:pt x="77" y="648"/>
                </a:lnTo>
                <a:lnTo>
                  <a:pt x="58" y="657"/>
                </a:lnTo>
                <a:lnTo>
                  <a:pt x="40" y="666"/>
                </a:lnTo>
                <a:lnTo>
                  <a:pt x="31" y="671"/>
                </a:lnTo>
                <a:lnTo>
                  <a:pt x="22" y="674"/>
                </a:lnTo>
                <a:lnTo>
                  <a:pt x="22" y="674"/>
                </a:lnTo>
                <a:close/>
                <a:moveTo>
                  <a:pt x="96" y="717"/>
                </a:moveTo>
                <a:lnTo>
                  <a:pt x="96" y="717"/>
                </a:lnTo>
                <a:lnTo>
                  <a:pt x="97" y="728"/>
                </a:lnTo>
                <a:lnTo>
                  <a:pt x="97" y="728"/>
                </a:lnTo>
                <a:lnTo>
                  <a:pt x="97" y="728"/>
                </a:lnTo>
                <a:lnTo>
                  <a:pt x="97" y="728"/>
                </a:lnTo>
                <a:lnTo>
                  <a:pt x="78" y="740"/>
                </a:lnTo>
                <a:lnTo>
                  <a:pt x="59" y="753"/>
                </a:lnTo>
                <a:lnTo>
                  <a:pt x="59" y="753"/>
                </a:lnTo>
                <a:lnTo>
                  <a:pt x="38" y="767"/>
                </a:lnTo>
                <a:lnTo>
                  <a:pt x="38" y="767"/>
                </a:lnTo>
                <a:lnTo>
                  <a:pt x="28" y="773"/>
                </a:lnTo>
                <a:lnTo>
                  <a:pt x="26" y="773"/>
                </a:lnTo>
                <a:lnTo>
                  <a:pt x="30" y="769"/>
                </a:lnTo>
                <a:lnTo>
                  <a:pt x="30" y="769"/>
                </a:lnTo>
                <a:lnTo>
                  <a:pt x="38" y="762"/>
                </a:lnTo>
                <a:lnTo>
                  <a:pt x="46" y="756"/>
                </a:lnTo>
                <a:lnTo>
                  <a:pt x="63" y="744"/>
                </a:lnTo>
                <a:lnTo>
                  <a:pt x="81" y="731"/>
                </a:lnTo>
                <a:lnTo>
                  <a:pt x="89" y="725"/>
                </a:lnTo>
                <a:lnTo>
                  <a:pt x="96" y="717"/>
                </a:lnTo>
                <a:lnTo>
                  <a:pt x="96" y="717"/>
                </a:lnTo>
                <a:close/>
                <a:moveTo>
                  <a:pt x="98" y="730"/>
                </a:moveTo>
                <a:lnTo>
                  <a:pt x="98" y="730"/>
                </a:lnTo>
                <a:lnTo>
                  <a:pt x="98" y="742"/>
                </a:lnTo>
                <a:lnTo>
                  <a:pt x="98" y="742"/>
                </a:lnTo>
                <a:lnTo>
                  <a:pt x="82" y="753"/>
                </a:lnTo>
                <a:lnTo>
                  <a:pt x="74" y="759"/>
                </a:lnTo>
                <a:lnTo>
                  <a:pt x="65" y="764"/>
                </a:lnTo>
                <a:lnTo>
                  <a:pt x="65" y="764"/>
                </a:lnTo>
                <a:lnTo>
                  <a:pt x="50" y="774"/>
                </a:lnTo>
                <a:lnTo>
                  <a:pt x="36" y="785"/>
                </a:lnTo>
                <a:lnTo>
                  <a:pt x="36" y="785"/>
                </a:lnTo>
                <a:lnTo>
                  <a:pt x="43" y="778"/>
                </a:lnTo>
                <a:lnTo>
                  <a:pt x="50" y="771"/>
                </a:lnTo>
                <a:lnTo>
                  <a:pt x="57" y="764"/>
                </a:lnTo>
                <a:lnTo>
                  <a:pt x="64" y="758"/>
                </a:lnTo>
                <a:lnTo>
                  <a:pt x="64" y="758"/>
                </a:lnTo>
                <a:lnTo>
                  <a:pt x="82" y="744"/>
                </a:lnTo>
                <a:lnTo>
                  <a:pt x="90" y="738"/>
                </a:lnTo>
                <a:lnTo>
                  <a:pt x="98" y="730"/>
                </a:lnTo>
                <a:lnTo>
                  <a:pt x="98" y="730"/>
                </a:lnTo>
                <a:close/>
                <a:moveTo>
                  <a:pt x="65" y="642"/>
                </a:moveTo>
                <a:lnTo>
                  <a:pt x="65" y="642"/>
                </a:lnTo>
                <a:lnTo>
                  <a:pt x="56" y="647"/>
                </a:lnTo>
                <a:lnTo>
                  <a:pt x="46" y="653"/>
                </a:lnTo>
                <a:lnTo>
                  <a:pt x="37" y="658"/>
                </a:lnTo>
                <a:lnTo>
                  <a:pt x="27" y="662"/>
                </a:lnTo>
                <a:lnTo>
                  <a:pt x="27" y="662"/>
                </a:lnTo>
                <a:lnTo>
                  <a:pt x="36" y="658"/>
                </a:lnTo>
                <a:lnTo>
                  <a:pt x="44" y="652"/>
                </a:lnTo>
                <a:lnTo>
                  <a:pt x="61" y="642"/>
                </a:lnTo>
                <a:lnTo>
                  <a:pt x="61" y="642"/>
                </a:lnTo>
                <a:lnTo>
                  <a:pt x="100" y="621"/>
                </a:lnTo>
                <a:lnTo>
                  <a:pt x="100" y="621"/>
                </a:lnTo>
                <a:lnTo>
                  <a:pt x="98" y="630"/>
                </a:lnTo>
                <a:lnTo>
                  <a:pt x="98" y="630"/>
                </a:lnTo>
                <a:lnTo>
                  <a:pt x="82" y="636"/>
                </a:lnTo>
                <a:lnTo>
                  <a:pt x="65" y="642"/>
                </a:lnTo>
                <a:lnTo>
                  <a:pt x="65" y="642"/>
                </a:lnTo>
                <a:close/>
                <a:moveTo>
                  <a:pt x="97" y="758"/>
                </a:moveTo>
                <a:lnTo>
                  <a:pt x="97" y="758"/>
                </a:lnTo>
                <a:lnTo>
                  <a:pt x="97" y="758"/>
                </a:lnTo>
                <a:lnTo>
                  <a:pt x="97" y="758"/>
                </a:lnTo>
                <a:lnTo>
                  <a:pt x="95" y="767"/>
                </a:lnTo>
                <a:lnTo>
                  <a:pt x="91" y="776"/>
                </a:lnTo>
                <a:lnTo>
                  <a:pt x="91" y="776"/>
                </a:lnTo>
                <a:lnTo>
                  <a:pt x="91" y="774"/>
                </a:lnTo>
                <a:lnTo>
                  <a:pt x="89" y="774"/>
                </a:lnTo>
                <a:lnTo>
                  <a:pt x="89" y="774"/>
                </a:lnTo>
                <a:lnTo>
                  <a:pt x="78" y="784"/>
                </a:lnTo>
                <a:lnTo>
                  <a:pt x="78" y="784"/>
                </a:lnTo>
                <a:lnTo>
                  <a:pt x="71" y="790"/>
                </a:lnTo>
                <a:lnTo>
                  <a:pt x="70" y="791"/>
                </a:lnTo>
                <a:lnTo>
                  <a:pt x="70" y="790"/>
                </a:lnTo>
                <a:lnTo>
                  <a:pt x="77" y="783"/>
                </a:lnTo>
                <a:lnTo>
                  <a:pt x="77" y="783"/>
                </a:lnTo>
                <a:lnTo>
                  <a:pt x="88" y="771"/>
                </a:lnTo>
                <a:lnTo>
                  <a:pt x="93" y="765"/>
                </a:lnTo>
                <a:lnTo>
                  <a:pt x="97" y="758"/>
                </a:lnTo>
                <a:lnTo>
                  <a:pt x="97" y="758"/>
                </a:lnTo>
                <a:close/>
                <a:moveTo>
                  <a:pt x="95" y="757"/>
                </a:moveTo>
                <a:lnTo>
                  <a:pt x="95" y="757"/>
                </a:lnTo>
                <a:lnTo>
                  <a:pt x="89" y="761"/>
                </a:lnTo>
                <a:lnTo>
                  <a:pt x="83" y="766"/>
                </a:lnTo>
                <a:lnTo>
                  <a:pt x="72" y="776"/>
                </a:lnTo>
                <a:lnTo>
                  <a:pt x="59" y="785"/>
                </a:lnTo>
                <a:lnTo>
                  <a:pt x="53" y="789"/>
                </a:lnTo>
                <a:lnTo>
                  <a:pt x="46" y="792"/>
                </a:lnTo>
                <a:lnTo>
                  <a:pt x="46" y="792"/>
                </a:lnTo>
                <a:lnTo>
                  <a:pt x="48" y="790"/>
                </a:lnTo>
                <a:lnTo>
                  <a:pt x="51" y="788"/>
                </a:lnTo>
                <a:lnTo>
                  <a:pt x="55" y="784"/>
                </a:lnTo>
                <a:lnTo>
                  <a:pt x="55" y="784"/>
                </a:lnTo>
                <a:lnTo>
                  <a:pt x="71" y="770"/>
                </a:lnTo>
                <a:lnTo>
                  <a:pt x="71" y="770"/>
                </a:lnTo>
                <a:lnTo>
                  <a:pt x="85" y="758"/>
                </a:lnTo>
                <a:lnTo>
                  <a:pt x="98" y="746"/>
                </a:lnTo>
                <a:lnTo>
                  <a:pt x="98" y="746"/>
                </a:lnTo>
                <a:lnTo>
                  <a:pt x="97" y="758"/>
                </a:lnTo>
                <a:lnTo>
                  <a:pt x="97" y="758"/>
                </a:lnTo>
                <a:lnTo>
                  <a:pt x="96" y="757"/>
                </a:lnTo>
                <a:lnTo>
                  <a:pt x="95" y="757"/>
                </a:lnTo>
                <a:lnTo>
                  <a:pt x="95" y="757"/>
                </a:lnTo>
                <a:close/>
                <a:moveTo>
                  <a:pt x="88" y="601"/>
                </a:moveTo>
                <a:lnTo>
                  <a:pt x="88" y="601"/>
                </a:lnTo>
                <a:lnTo>
                  <a:pt x="97" y="596"/>
                </a:lnTo>
                <a:lnTo>
                  <a:pt x="105" y="591"/>
                </a:lnTo>
                <a:lnTo>
                  <a:pt x="105" y="591"/>
                </a:lnTo>
                <a:lnTo>
                  <a:pt x="104" y="597"/>
                </a:lnTo>
                <a:lnTo>
                  <a:pt x="104" y="597"/>
                </a:lnTo>
                <a:lnTo>
                  <a:pt x="88" y="601"/>
                </a:lnTo>
                <a:lnTo>
                  <a:pt x="88" y="601"/>
                </a:lnTo>
                <a:close/>
                <a:moveTo>
                  <a:pt x="113" y="498"/>
                </a:moveTo>
                <a:lnTo>
                  <a:pt x="113" y="498"/>
                </a:lnTo>
                <a:lnTo>
                  <a:pt x="93" y="508"/>
                </a:lnTo>
                <a:lnTo>
                  <a:pt x="72" y="519"/>
                </a:lnTo>
                <a:lnTo>
                  <a:pt x="72" y="519"/>
                </a:lnTo>
                <a:lnTo>
                  <a:pt x="49" y="531"/>
                </a:lnTo>
                <a:lnTo>
                  <a:pt x="49" y="531"/>
                </a:lnTo>
                <a:lnTo>
                  <a:pt x="39" y="538"/>
                </a:lnTo>
                <a:lnTo>
                  <a:pt x="39" y="538"/>
                </a:lnTo>
                <a:lnTo>
                  <a:pt x="30" y="543"/>
                </a:lnTo>
                <a:lnTo>
                  <a:pt x="29" y="544"/>
                </a:lnTo>
                <a:lnTo>
                  <a:pt x="34" y="540"/>
                </a:lnTo>
                <a:lnTo>
                  <a:pt x="34" y="540"/>
                </a:lnTo>
                <a:lnTo>
                  <a:pt x="46" y="531"/>
                </a:lnTo>
                <a:lnTo>
                  <a:pt x="58" y="523"/>
                </a:lnTo>
                <a:lnTo>
                  <a:pt x="71" y="516"/>
                </a:lnTo>
                <a:lnTo>
                  <a:pt x="83" y="507"/>
                </a:lnTo>
                <a:lnTo>
                  <a:pt x="83" y="507"/>
                </a:lnTo>
                <a:lnTo>
                  <a:pt x="99" y="497"/>
                </a:lnTo>
                <a:lnTo>
                  <a:pt x="107" y="492"/>
                </a:lnTo>
                <a:lnTo>
                  <a:pt x="115" y="486"/>
                </a:lnTo>
                <a:lnTo>
                  <a:pt x="115" y="486"/>
                </a:lnTo>
                <a:lnTo>
                  <a:pt x="113" y="498"/>
                </a:lnTo>
                <a:lnTo>
                  <a:pt x="113" y="498"/>
                </a:lnTo>
                <a:close/>
                <a:moveTo>
                  <a:pt x="73" y="505"/>
                </a:moveTo>
                <a:lnTo>
                  <a:pt x="73" y="505"/>
                </a:lnTo>
                <a:lnTo>
                  <a:pt x="49" y="518"/>
                </a:lnTo>
                <a:lnTo>
                  <a:pt x="49" y="518"/>
                </a:lnTo>
                <a:lnTo>
                  <a:pt x="34" y="525"/>
                </a:lnTo>
                <a:lnTo>
                  <a:pt x="34" y="525"/>
                </a:lnTo>
                <a:lnTo>
                  <a:pt x="29" y="527"/>
                </a:lnTo>
                <a:lnTo>
                  <a:pt x="30" y="527"/>
                </a:lnTo>
                <a:lnTo>
                  <a:pt x="37" y="523"/>
                </a:lnTo>
                <a:lnTo>
                  <a:pt x="37" y="523"/>
                </a:lnTo>
                <a:lnTo>
                  <a:pt x="57" y="509"/>
                </a:lnTo>
                <a:lnTo>
                  <a:pt x="78" y="496"/>
                </a:lnTo>
                <a:lnTo>
                  <a:pt x="99" y="483"/>
                </a:lnTo>
                <a:lnTo>
                  <a:pt x="119" y="469"/>
                </a:lnTo>
                <a:lnTo>
                  <a:pt x="119" y="469"/>
                </a:lnTo>
                <a:lnTo>
                  <a:pt x="116" y="482"/>
                </a:lnTo>
                <a:lnTo>
                  <a:pt x="116" y="482"/>
                </a:lnTo>
                <a:lnTo>
                  <a:pt x="95" y="494"/>
                </a:lnTo>
                <a:lnTo>
                  <a:pt x="73" y="505"/>
                </a:lnTo>
                <a:lnTo>
                  <a:pt x="73" y="505"/>
                </a:lnTo>
                <a:close/>
                <a:moveTo>
                  <a:pt x="52" y="500"/>
                </a:moveTo>
                <a:lnTo>
                  <a:pt x="52" y="500"/>
                </a:lnTo>
                <a:lnTo>
                  <a:pt x="36" y="510"/>
                </a:lnTo>
                <a:lnTo>
                  <a:pt x="36" y="510"/>
                </a:lnTo>
                <a:lnTo>
                  <a:pt x="38" y="508"/>
                </a:lnTo>
                <a:lnTo>
                  <a:pt x="38" y="508"/>
                </a:lnTo>
                <a:lnTo>
                  <a:pt x="46" y="502"/>
                </a:lnTo>
                <a:lnTo>
                  <a:pt x="56" y="496"/>
                </a:lnTo>
                <a:lnTo>
                  <a:pt x="75" y="486"/>
                </a:lnTo>
                <a:lnTo>
                  <a:pt x="75" y="486"/>
                </a:lnTo>
                <a:lnTo>
                  <a:pt x="87" y="477"/>
                </a:lnTo>
                <a:lnTo>
                  <a:pt x="98" y="468"/>
                </a:lnTo>
                <a:lnTo>
                  <a:pt x="98" y="468"/>
                </a:lnTo>
                <a:lnTo>
                  <a:pt x="111" y="460"/>
                </a:lnTo>
                <a:lnTo>
                  <a:pt x="123" y="451"/>
                </a:lnTo>
                <a:lnTo>
                  <a:pt x="123" y="451"/>
                </a:lnTo>
                <a:lnTo>
                  <a:pt x="119" y="465"/>
                </a:lnTo>
                <a:lnTo>
                  <a:pt x="119" y="465"/>
                </a:lnTo>
                <a:lnTo>
                  <a:pt x="103" y="476"/>
                </a:lnTo>
                <a:lnTo>
                  <a:pt x="87" y="484"/>
                </a:lnTo>
                <a:lnTo>
                  <a:pt x="52" y="500"/>
                </a:lnTo>
                <a:lnTo>
                  <a:pt x="52" y="500"/>
                </a:lnTo>
                <a:close/>
                <a:moveTo>
                  <a:pt x="126" y="344"/>
                </a:moveTo>
                <a:lnTo>
                  <a:pt x="126" y="344"/>
                </a:lnTo>
                <a:lnTo>
                  <a:pt x="120" y="347"/>
                </a:lnTo>
                <a:lnTo>
                  <a:pt x="114" y="350"/>
                </a:lnTo>
                <a:lnTo>
                  <a:pt x="103" y="358"/>
                </a:lnTo>
                <a:lnTo>
                  <a:pt x="103" y="358"/>
                </a:lnTo>
                <a:lnTo>
                  <a:pt x="91" y="365"/>
                </a:lnTo>
                <a:lnTo>
                  <a:pt x="79" y="371"/>
                </a:lnTo>
                <a:lnTo>
                  <a:pt x="79" y="371"/>
                </a:lnTo>
                <a:lnTo>
                  <a:pt x="92" y="362"/>
                </a:lnTo>
                <a:lnTo>
                  <a:pt x="92" y="362"/>
                </a:lnTo>
                <a:lnTo>
                  <a:pt x="125" y="339"/>
                </a:lnTo>
                <a:lnTo>
                  <a:pt x="125" y="339"/>
                </a:lnTo>
                <a:lnTo>
                  <a:pt x="126" y="338"/>
                </a:lnTo>
                <a:lnTo>
                  <a:pt x="127" y="337"/>
                </a:lnTo>
                <a:lnTo>
                  <a:pt x="127" y="337"/>
                </a:lnTo>
                <a:lnTo>
                  <a:pt x="128" y="337"/>
                </a:lnTo>
                <a:lnTo>
                  <a:pt x="128" y="337"/>
                </a:lnTo>
                <a:lnTo>
                  <a:pt x="126" y="344"/>
                </a:lnTo>
                <a:lnTo>
                  <a:pt x="126" y="344"/>
                </a:lnTo>
                <a:close/>
                <a:moveTo>
                  <a:pt x="70" y="353"/>
                </a:moveTo>
                <a:lnTo>
                  <a:pt x="70" y="353"/>
                </a:lnTo>
                <a:lnTo>
                  <a:pt x="79" y="348"/>
                </a:lnTo>
                <a:lnTo>
                  <a:pt x="87" y="343"/>
                </a:lnTo>
                <a:lnTo>
                  <a:pt x="105" y="336"/>
                </a:lnTo>
                <a:lnTo>
                  <a:pt x="105" y="336"/>
                </a:lnTo>
                <a:lnTo>
                  <a:pt x="109" y="334"/>
                </a:lnTo>
                <a:lnTo>
                  <a:pt x="109" y="334"/>
                </a:lnTo>
                <a:lnTo>
                  <a:pt x="88" y="347"/>
                </a:lnTo>
                <a:lnTo>
                  <a:pt x="78" y="354"/>
                </a:lnTo>
                <a:lnTo>
                  <a:pt x="68" y="362"/>
                </a:lnTo>
                <a:lnTo>
                  <a:pt x="68" y="362"/>
                </a:lnTo>
                <a:lnTo>
                  <a:pt x="70" y="353"/>
                </a:lnTo>
                <a:lnTo>
                  <a:pt x="70" y="353"/>
                </a:lnTo>
                <a:close/>
                <a:moveTo>
                  <a:pt x="74" y="359"/>
                </a:moveTo>
                <a:lnTo>
                  <a:pt x="74" y="359"/>
                </a:lnTo>
                <a:lnTo>
                  <a:pt x="88" y="349"/>
                </a:lnTo>
                <a:lnTo>
                  <a:pt x="102" y="340"/>
                </a:lnTo>
                <a:lnTo>
                  <a:pt x="117" y="331"/>
                </a:lnTo>
                <a:lnTo>
                  <a:pt x="131" y="322"/>
                </a:lnTo>
                <a:lnTo>
                  <a:pt x="131" y="322"/>
                </a:lnTo>
                <a:lnTo>
                  <a:pt x="129" y="329"/>
                </a:lnTo>
                <a:lnTo>
                  <a:pt x="129" y="329"/>
                </a:lnTo>
                <a:lnTo>
                  <a:pt x="128" y="333"/>
                </a:lnTo>
                <a:lnTo>
                  <a:pt x="128" y="333"/>
                </a:lnTo>
                <a:lnTo>
                  <a:pt x="111" y="342"/>
                </a:lnTo>
                <a:lnTo>
                  <a:pt x="93" y="351"/>
                </a:lnTo>
                <a:lnTo>
                  <a:pt x="93" y="351"/>
                </a:lnTo>
                <a:lnTo>
                  <a:pt x="76" y="360"/>
                </a:lnTo>
                <a:lnTo>
                  <a:pt x="76" y="360"/>
                </a:lnTo>
                <a:lnTo>
                  <a:pt x="67" y="365"/>
                </a:lnTo>
                <a:lnTo>
                  <a:pt x="67" y="365"/>
                </a:lnTo>
                <a:lnTo>
                  <a:pt x="74" y="359"/>
                </a:lnTo>
                <a:lnTo>
                  <a:pt x="74" y="359"/>
                </a:lnTo>
                <a:close/>
                <a:moveTo>
                  <a:pt x="65" y="367"/>
                </a:moveTo>
                <a:lnTo>
                  <a:pt x="65" y="367"/>
                </a:lnTo>
                <a:lnTo>
                  <a:pt x="80" y="360"/>
                </a:lnTo>
                <a:lnTo>
                  <a:pt x="94" y="352"/>
                </a:lnTo>
                <a:lnTo>
                  <a:pt x="94" y="352"/>
                </a:lnTo>
                <a:lnTo>
                  <a:pt x="112" y="343"/>
                </a:lnTo>
                <a:lnTo>
                  <a:pt x="112" y="343"/>
                </a:lnTo>
                <a:lnTo>
                  <a:pt x="117" y="342"/>
                </a:lnTo>
                <a:lnTo>
                  <a:pt x="117" y="342"/>
                </a:lnTo>
                <a:lnTo>
                  <a:pt x="91" y="360"/>
                </a:lnTo>
                <a:lnTo>
                  <a:pt x="91" y="360"/>
                </a:lnTo>
                <a:lnTo>
                  <a:pt x="77" y="369"/>
                </a:lnTo>
                <a:lnTo>
                  <a:pt x="62" y="379"/>
                </a:lnTo>
                <a:lnTo>
                  <a:pt x="62" y="379"/>
                </a:lnTo>
                <a:lnTo>
                  <a:pt x="65" y="367"/>
                </a:lnTo>
                <a:lnTo>
                  <a:pt x="65" y="367"/>
                </a:lnTo>
                <a:close/>
                <a:moveTo>
                  <a:pt x="61" y="382"/>
                </a:moveTo>
                <a:lnTo>
                  <a:pt x="61" y="382"/>
                </a:lnTo>
                <a:lnTo>
                  <a:pt x="100" y="362"/>
                </a:lnTo>
                <a:lnTo>
                  <a:pt x="100" y="362"/>
                </a:lnTo>
                <a:lnTo>
                  <a:pt x="107" y="358"/>
                </a:lnTo>
                <a:lnTo>
                  <a:pt x="114" y="353"/>
                </a:lnTo>
                <a:lnTo>
                  <a:pt x="114" y="353"/>
                </a:lnTo>
                <a:lnTo>
                  <a:pt x="121" y="348"/>
                </a:lnTo>
                <a:lnTo>
                  <a:pt x="121" y="348"/>
                </a:lnTo>
                <a:lnTo>
                  <a:pt x="115" y="352"/>
                </a:lnTo>
                <a:lnTo>
                  <a:pt x="115" y="352"/>
                </a:lnTo>
                <a:lnTo>
                  <a:pt x="98" y="364"/>
                </a:lnTo>
                <a:lnTo>
                  <a:pt x="88" y="370"/>
                </a:lnTo>
                <a:lnTo>
                  <a:pt x="79" y="374"/>
                </a:lnTo>
                <a:lnTo>
                  <a:pt x="79" y="374"/>
                </a:lnTo>
                <a:lnTo>
                  <a:pt x="73" y="378"/>
                </a:lnTo>
                <a:lnTo>
                  <a:pt x="68" y="382"/>
                </a:lnTo>
                <a:lnTo>
                  <a:pt x="59" y="391"/>
                </a:lnTo>
                <a:lnTo>
                  <a:pt x="59" y="391"/>
                </a:lnTo>
                <a:lnTo>
                  <a:pt x="61" y="382"/>
                </a:lnTo>
                <a:lnTo>
                  <a:pt x="61" y="382"/>
                </a:lnTo>
                <a:close/>
                <a:moveTo>
                  <a:pt x="60" y="393"/>
                </a:moveTo>
                <a:lnTo>
                  <a:pt x="60" y="393"/>
                </a:lnTo>
                <a:lnTo>
                  <a:pt x="68" y="385"/>
                </a:lnTo>
                <a:lnTo>
                  <a:pt x="76" y="380"/>
                </a:lnTo>
                <a:lnTo>
                  <a:pt x="92" y="370"/>
                </a:lnTo>
                <a:lnTo>
                  <a:pt x="92" y="370"/>
                </a:lnTo>
                <a:lnTo>
                  <a:pt x="101" y="365"/>
                </a:lnTo>
                <a:lnTo>
                  <a:pt x="109" y="359"/>
                </a:lnTo>
                <a:lnTo>
                  <a:pt x="126" y="347"/>
                </a:lnTo>
                <a:lnTo>
                  <a:pt x="126" y="347"/>
                </a:lnTo>
                <a:lnTo>
                  <a:pt x="125" y="357"/>
                </a:lnTo>
                <a:lnTo>
                  <a:pt x="125" y="357"/>
                </a:lnTo>
                <a:lnTo>
                  <a:pt x="108" y="366"/>
                </a:lnTo>
                <a:lnTo>
                  <a:pt x="91" y="376"/>
                </a:lnTo>
                <a:lnTo>
                  <a:pt x="91" y="376"/>
                </a:lnTo>
                <a:lnTo>
                  <a:pt x="72" y="387"/>
                </a:lnTo>
                <a:lnTo>
                  <a:pt x="72" y="387"/>
                </a:lnTo>
                <a:lnTo>
                  <a:pt x="62" y="392"/>
                </a:lnTo>
                <a:lnTo>
                  <a:pt x="62" y="392"/>
                </a:lnTo>
                <a:lnTo>
                  <a:pt x="58" y="395"/>
                </a:lnTo>
                <a:lnTo>
                  <a:pt x="58" y="395"/>
                </a:lnTo>
                <a:lnTo>
                  <a:pt x="60" y="393"/>
                </a:lnTo>
                <a:lnTo>
                  <a:pt x="60" y="393"/>
                </a:lnTo>
                <a:close/>
                <a:moveTo>
                  <a:pt x="57" y="397"/>
                </a:moveTo>
                <a:lnTo>
                  <a:pt x="57" y="397"/>
                </a:lnTo>
                <a:lnTo>
                  <a:pt x="78" y="386"/>
                </a:lnTo>
                <a:lnTo>
                  <a:pt x="97" y="375"/>
                </a:lnTo>
                <a:lnTo>
                  <a:pt x="97" y="375"/>
                </a:lnTo>
                <a:lnTo>
                  <a:pt x="115" y="364"/>
                </a:lnTo>
                <a:lnTo>
                  <a:pt x="115" y="364"/>
                </a:lnTo>
                <a:lnTo>
                  <a:pt x="125" y="359"/>
                </a:lnTo>
                <a:lnTo>
                  <a:pt x="125" y="359"/>
                </a:lnTo>
                <a:lnTo>
                  <a:pt x="125" y="359"/>
                </a:lnTo>
                <a:lnTo>
                  <a:pt x="125" y="359"/>
                </a:lnTo>
                <a:lnTo>
                  <a:pt x="125" y="360"/>
                </a:lnTo>
                <a:lnTo>
                  <a:pt x="125" y="360"/>
                </a:lnTo>
                <a:lnTo>
                  <a:pt x="116" y="366"/>
                </a:lnTo>
                <a:lnTo>
                  <a:pt x="116" y="366"/>
                </a:lnTo>
                <a:lnTo>
                  <a:pt x="101" y="376"/>
                </a:lnTo>
                <a:lnTo>
                  <a:pt x="85" y="386"/>
                </a:lnTo>
                <a:lnTo>
                  <a:pt x="69" y="397"/>
                </a:lnTo>
                <a:lnTo>
                  <a:pt x="61" y="402"/>
                </a:lnTo>
                <a:lnTo>
                  <a:pt x="54" y="408"/>
                </a:lnTo>
                <a:lnTo>
                  <a:pt x="54" y="408"/>
                </a:lnTo>
                <a:lnTo>
                  <a:pt x="57" y="397"/>
                </a:lnTo>
                <a:lnTo>
                  <a:pt x="57" y="397"/>
                </a:lnTo>
                <a:close/>
                <a:moveTo>
                  <a:pt x="86" y="450"/>
                </a:moveTo>
                <a:lnTo>
                  <a:pt x="86" y="450"/>
                </a:lnTo>
                <a:lnTo>
                  <a:pt x="108" y="435"/>
                </a:lnTo>
                <a:lnTo>
                  <a:pt x="108" y="435"/>
                </a:lnTo>
                <a:lnTo>
                  <a:pt x="122" y="427"/>
                </a:lnTo>
                <a:lnTo>
                  <a:pt x="122" y="427"/>
                </a:lnTo>
                <a:lnTo>
                  <a:pt x="122" y="427"/>
                </a:lnTo>
                <a:lnTo>
                  <a:pt x="122" y="427"/>
                </a:lnTo>
                <a:lnTo>
                  <a:pt x="124" y="425"/>
                </a:lnTo>
                <a:lnTo>
                  <a:pt x="124" y="425"/>
                </a:lnTo>
                <a:lnTo>
                  <a:pt x="124" y="431"/>
                </a:lnTo>
                <a:lnTo>
                  <a:pt x="124" y="431"/>
                </a:lnTo>
                <a:lnTo>
                  <a:pt x="75" y="458"/>
                </a:lnTo>
                <a:lnTo>
                  <a:pt x="75" y="458"/>
                </a:lnTo>
                <a:lnTo>
                  <a:pt x="50" y="473"/>
                </a:lnTo>
                <a:lnTo>
                  <a:pt x="50" y="473"/>
                </a:lnTo>
                <a:lnTo>
                  <a:pt x="40" y="478"/>
                </a:lnTo>
                <a:lnTo>
                  <a:pt x="40" y="478"/>
                </a:lnTo>
                <a:lnTo>
                  <a:pt x="39" y="479"/>
                </a:lnTo>
                <a:lnTo>
                  <a:pt x="39" y="478"/>
                </a:lnTo>
                <a:lnTo>
                  <a:pt x="43" y="476"/>
                </a:lnTo>
                <a:lnTo>
                  <a:pt x="48" y="472"/>
                </a:lnTo>
                <a:lnTo>
                  <a:pt x="48" y="472"/>
                </a:lnTo>
                <a:lnTo>
                  <a:pt x="57" y="466"/>
                </a:lnTo>
                <a:lnTo>
                  <a:pt x="68" y="461"/>
                </a:lnTo>
                <a:lnTo>
                  <a:pt x="77" y="455"/>
                </a:lnTo>
                <a:lnTo>
                  <a:pt x="86" y="450"/>
                </a:lnTo>
                <a:lnTo>
                  <a:pt x="86" y="450"/>
                </a:lnTo>
                <a:close/>
                <a:moveTo>
                  <a:pt x="124" y="372"/>
                </a:moveTo>
                <a:lnTo>
                  <a:pt x="124" y="372"/>
                </a:lnTo>
                <a:lnTo>
                  <a:pt x="123" y="375"/>
                </a:lnTo>
                <a:lnTo>
                  <a:pt x="123" y="375"/>
                </a:lnTo>
                <a:lnTo>
                  <a:pt x="118" y="376"/>
                </a:lnTo>
                <a:lnTo>
                  <a:pt x="118" y="376"/>
                </a:lnTo>
                <a:lnTo>
                  <a:pt x="124" y="372"/>
                </a:lnTo>
                <a:lnTo>
                  <a:pt x="124" y="372"/>
                </a:lnTo>
                <a:close/>
                <a:moveTo>
                  <a:pt x="89" y="394"/>
                </a:moveTo>
                <a:lnTo>
                  <a:pt x="89" y="394"/>
                </a:lnTo>
                <a:lnTo>
                  <a:pt x="78" y="399"/>
                </a:lnTo>
                <a:lnTo>
                  <a:pt x="67" y="404"/>
                </a:lnTo>
                <a:lnTo>
                  <a:pt x="67" y="404"/>
                </a:lnTo>
                <a:lnTo>
                  <a:pt x="57" y="410"/>
                </a:lnTo>
                <a:lnTo>
                  <a:pt x="54" y="411"/>
                </a:lnTo>
                <a:lnTo>
                  <a:pt x="57" y="408"/>
                </a:lnTo>
                <a:lnTo>
                  <a:pt x="57" y="408"/>
                </a:lnTo>
                <a:lnTo>
                  <a:pt x="65" y="402"/>
                </a:lnTo>
                <a:lnTo>
                  <a:pt x="74" y="396"/>
                </a:lnTo>
                <a:lnTo>
                  <a:pt x="91" y="384"/>
                </a:lnTo>
                <a:lnTo>
                  <a:pt x="108" y="374"/>
                </a:lnTo>
                <a:lnTo>
                  <a:pt x="117" y="368"/>
                </a:lnTo>
                <a:lnTo>
                  <a:pt x="124" y="362"/>
                </a:lnTo>
                <a:lnTo>
                  <a:pt x="124" y="362"/>
                </a:lnTo>
                <a:lnTo>
                  <a:pt x="124" y="370"/>
                </a:lnTo>
                <a:lnTo>
                  <a:pt x="124" y="370"/>
                </a:lnTo>
                <a:lnTo>
                  <a:pt x="106" y="381"/>
                </a:lnTo>
                <a:lnTo>
                  <a:pt x="89" y="394"/>
                </a:lnTo>
                <a:lnTo>
                  <a:pt x="89" y="394"/>
                </a:lnTo>
                <a:close/>
                <a:moveTo>
                  <a:pt x="124" y="423"/>
                </a:moveTo>
                <a:lnTo>
                  <a:pt x="124" y="423"/>
                </a:lnTo>
                <a:lnTo>
                  <a:pt x="121" y="425"/>
                </a:lnTo>
                <a:lnTo>
                  <a:pt x="121" y="425"/>
                </a:lnTo>
                <a:lnTo>
                  <a:pt x="121" y="425"/>
                </a:lnTo>
                <a:lnTo>
                  <a:pt x="121" y="425"/>
                </a:lnTo>
                <a:lnTo>
                  <a:pt x="107" y="431"/>
                </a:lnTo>
                <a:lnTo>
                  <a:pt x="107" y="431"/>
                </a:lnTo>
                <a:lnTo>
                  <a:pt x="85" y="441"/>
                </a:lnTo>
                <a:lnTo>
                  <a:pt x="63" y="453"/>
                </a:lnTo>
                <a:lnTo>
                  <a:pt x="63" y="453"/>
                </a:lnTo>
                <a:lnTo>
                  <a:pt x="56" y="456"/>
                </a:lnTo>
                <a:lnTo>
                  <a:pt x="56" y="456"/>
                </a:lnTo>
                <a:lnTo>
                  <a:pt x="57" y="456"/>
                </a:lnTo>
                <a:lnTo>
                  <a:pt x="57" y="456"/>
                </a:lnTo>
                <a:lnTo>
                  <a:pt x="75" y="446"/>
                </a:lnTo>
                <a:lnTo>
                  <a:pt x="92" y="436"/>
                </a:lnTo>
                <a:lnTo>
                  <a:pt x="109" y="426"/>
                </a:lnTo>
                <a:lnTo>
                  <a:pt x="116" y="420"/>
                </a:lnTo>
                <a:lnTo>
                  <a:pt x="123" y="413"/>
                </a:lnTo>
                <a:lnTo>
                  <a:pt x="123" y="413"/>
                </a:lnTo>
                <a:lnTo>
                  <a:pt x="124" y="423"/>
                </a:lnTo>
                <a:lnTo>
                  <a:pt x="124" y="423"/>
                </a:lnTo>
                <a:close/>
                <a:moveTo>
                  <a:pt x="124" y="434"/>
                </a:moveTo>
                <a:lnTo>
                  <a:pt x="124" y="434"/>
                </a:lnTo>
                <a:lnTo>
                  <a:pt x="124" y="439"/>
                </a:lnTo>
                <a:lnTo>
                  <a:pt x="124" y="439"/>
                </a:lnTo>
                <a:lnTo>
                  <a:pt x="105" y="451"/>
                </a:lnTo>
                <a:lnTo>
                  <a:pt x="105" y="451"/>
                </a:lnTo>
                <a:lnTo>
                  <a:pt x="90" y="460"/>
                </a:lnTo>
                <a:lnTo>
                  <a:pt x="74" y="469"/>
                </a:lnTo>
                <a:lnTo>
                  <a:pt x="74" y="469"/>
                </a:lnTo>
                <a:lnTo>
                  <a:pt x="56" y="481"/>
                </a:lnTo>
                <a:lnTo>
                  <a:pt x="38" y="491"/>
                </a:lnTo>
                <a:lnTo>
                  <a:pt x="38" y="491"/>
                </a:lnTo>
                <a:lnTo>
                  <a:pt x="34" y="494"/>
                </a:lnTo>
                <a:lnTo>
                  <a:pt x="36" y="492"/>
                </a:lnTo>
                <a:lnTo>
                  <a:pt x="45" y="486"/>
                </a:lnTo>
                <a:lnTo>
                  <a:pt x="45" y="486"/>
                </a:lnTo>
                <a:lnTo>
                  <a:pt x="64" y="473"/>
                </a:lnTo>
                <a:lnTo>
                  <a:pt x="64" y="473"/>
                </a:lnTo>
                <a:lnTo>
                  <a:pt x="80" y="463"/>
                </a:lnTo>
                <a:lnTo>
                  <a:pt x="95" y="454"/>
                </a:lnTo>
                <a:lnTo>
                  <a:pt x="110" y="445"/>
                </a:lnTo>
                <a:lnTo>
                  <a:pt x="117" y="440"/>
                </a:lnTo>
                <a:lnTo>
                  <a:pt x="124" y="434"/>
                </a:lnTo>
                <a:lnTo>
                  <a:pt x="124" y="434"/>
                </a:lnTo>
                <a:close/>
                <a:moveTo>
                  <a:pt x="52" y="414"/>
                </a:moveTo>
                <a:lnTo>
                  <a:pt x="52" y="414"/>
                </a:lnTo>
                <a:lnTo>
                  <a:pt x="54" y="414"/>
                </a:lnTo>
                <a:lnTo>
                  <a:pt x="54" y="414"/>
                </a:lnTo>
                <a:lnTo>
                  <a:pt x="52" y="416"/>
                </a:lnTo>
                <a:lnTo>
                  <a:pt x="52" y="416"/>
                </a:lnTo>
                <a:lnTo>
                  <a:pt x="52" y="414"/>
                </a:lnTo>
                <a:lnTo>
                  <a:pt x="52" y="414"/>
                </a:lnTo>
                <a:close/>
                <a:moveTo>
                  <a:pt x="51" y="419"/>
                </a:moveTo>
                <a:lnTo>
                  <a:pt x="51" y="419"/>
                </a:lnTo>
                <a:lnTo>
                  <a:pt x="67" y="409"/>
                </a:lnTo>
                <a:lnTo>
                  <a:pt x="75" y="404"/>
                </a:lnTo>
                <a:lnTo>
                  <a:pt x="83" y="400"/>
                </a:lnTo>
                <a:lnTo>
                  <a:pt x="83" y="400"/>
                </a:lnTo>
                <a:lnTo>
                  <a:pt x="93" y="395"/>
                </a:lnTo>
                <a:lnTo>
                  <a:pt x="102" y="388"/>
                </a:lnTo>
                <a:lnTo>
                  <a:pt x="102" y="388"/>
                </a:lnTo>
                <a:lnTo>
                  <a:pt x="109" y="383"/>
                </a:lnTo>
                <a:lnTo>
                  <a:pt x="109" y="383"/>
                </a:lnTo>
                <a:lnTo>
                  <a:pt x="116" y="380"/>
                </a:lnTo>
                <a:lnTo>
                  <a:pt x="122" y="378"/>
                </a:lnTo>
                <a:lnTo>
                  <a:pt x="122" y="378"/>
                </a:lnTo>
                <a:lnTo>
                  <a:pt x="118" y="382"/>
                </a:lnTo>
                <a:lnTo>
                  <a:pt x="114" y="386"/>
                </a:lnTo>
                <a:lnTo>
                  <a:pt x="104" y="393"/>
                </a:lnTo>
                <a:lnTo>
                  <a:pt x="93" y="399"/>
                </a:lnTo>
                <a:lnTo>
                  <a:pt x="82" y="404"/>
                </a:lnTo>
                <a:lnTo>
                  <a:pt x="82" y="404"/>
                </a:lnTo>
                <a:lnTo>
                  <a:pt x="74" y="408"/>
                </a:lnTo>
                <a:lnTo>
                  <a:pt x="65" y="414"/>
                </a:lnTo>
                <a:lnTo>
                  <a:pt x="49" y="426"/>
                </a:lnTo>
                <a:lnTo>
                  <a:pt x="49" y="426"/>
                </a:lnTo>
                <a:lnTo>
                  <a:pt x="51" y="419"/>
                </a:lnTo>
                <a:lnTo>
                  <a:pt x="51" y="419"/>
                </a:lnTo>
                <a:close/>
                <a:moveTo>
                  <a:pt x="48" y="429"/>
                </a:moveTo>
                <a:lnTo>
                  <a:pt x="48" y="429"/>
                </a:lnTo>
                <a:lnTo>
                  <a:pt x="48" y="429"/>
                </a:lnTo>
                <a:lnTo>
                  <a:pt x="48" y="429"/>
                </a:lnTo>
                <a:lnTo>
                  <a:pt x="57" y="423"/>
                </a:lnTo>
                <a:lnTo>
                  <a:pt x="57" y="423"/>
                </a:lnTo>
                <a:lnTo>
                  <a:pt x="76" y="410"/>
                </a:lnTo>
                <a:lnTo>
                  <a:pt x="95" y="400"/>
                </a:lnTo>
                <a:lnTo>
                  <a:pt x="95" y="400"/>
                </a:lnTo>
                <a:lnTo>
                  <a:pt x="110" y="391"/>
                </a:lnTo>
                <a:lnTo>
                  <a:pt x="117" y="385"/>
                </a:lnTo>
                <a:lnTo>
                  <a:pt x="123" y="380"/>
                </a:lnTo>
                <a:lnTo>
                  <a:pt x="123" y="380"/>
                </a:lnTo>
                <a:lnTo>
                  <a:pt x="123" y="388"/>
                </a:lnTo>
                <a:lnTo>
                  <a:pt x="123" y="388"/>
                </a:lnTo>
                <a:lnTo>
                  <a:pt x="103" y="398"/>
                </a:lnTo>
                <a:lnTo>
                  <a:pt x="85" y="408"/>
                </a:lnTo>
                <a:lnTo>
                  <a:pt x="85" y="408"/>
                </a:lnTo>
                <a:lnTo>
                  <a:pt x="63" y="421"/>
                </a:lnTo>
                <a:lnTo>
                  <a:pt x="63" y="421"/>
                </a:lnTo>
                <a:lnTo>
                  <a:pt x="55" y="426"/>
                </a:lnTo>
                <a:lnTo>
                  <a:pt x="55" y="426"/>
                </a:lnTo>
                <a:lnTo>
                  <a:pt x="48" y="430"/>
                </a:lnTo>
                <a:lnTo>
                  <a:pt x="48" y="430"/>
                </a:lnTo>
                <a:lnTo>
                  <a:pt x="48" y="429"/>
                </a:lnTo>
                <a:lnTo>
                  <a:pt x="48" y="429"/>
                </a:lnTo>
                <a:close/>
                <a:moveTo>
                  <a:pt x="48" y="431"/>
                </a:moveTo>
                <a:lnTo>
                  <a:pt x="48" y="431"/>
                </a:lnTo>
                <a:lnTo>
                  <a:pt x="56" y="427"/>
                </a:lnTo>
                <a:lnTo>
                  <a:pt x="65" y="423"/>
                </a:lnTo>
                <a:lnTo>
                  <a:pt x="82" y="412"/>
                </a:lnTo>
                <a:lnTo>
                  <a:pt x="82" y="412"/>
                </a:lnTo>
                <a:lnTo>
                  <a:pt x="92" y="406"/>
                </a:lnTo>
                <a:lnTo>
                  <a:pt x="103" y="401"/>
                </a:lnTo>
                <a:lnTo>
                  <a:pt x="103" y="401"/>
                </a:lnTo>
                <a:lnTo>
                  <a:pt x="112" y="396"/>
                </a:lnTo>
                <a:lnTo>
                  <a:pt x="112" y="396"/>
                </a:lnTo>
                <a:lnTo>
                  <a:pt x="118" y="393"/>
                </a:lnTo>
                <a:lnTo>
                  <a:pt x="121" y="391"/>
                </a:lnTo>
                <a:lnTo>
                  <a:pt x="119" y="393"/>
                </a:lnTo>
                <a:lnTo>
                  <a:pt x="119" y="393"/>
                </a:lnTo>
                <a:lnTo>
                  <a:pt x="110" y="398"/>
                </a:lnTo>
                <a:lnTo>
                  <a:pt x="100" y="403"/>
                </a:lnTo>
                <a:lnTo>
                  <a:pt x="100" y="403"/>
                </a:lnTo>
                <a:lnTo>
                  <a:pt x="89" y="409"/>
                </a:lnTo>
                <a:lnTo>
                  <a:pt x="78" y="417"/>
                </a:lnTo>
                <a:lnTo>
                  <a:pt x="78" y="417"/>
                </a:lnTo>
                <a:lnTo>
                  <a:pt x="62" y="427"/>
                </a:lnTo>
                <a:lnTo>
                  <a:pt x="46" y="437"/>
                </a:lnTo>
                <a:lnTo>
                  <a:pt x="46" y="437"/>
                </a:lnTo>
                <a:lnTo>
                  <a:pt x="48" y="431"/>
                </a:lnTo>
                <a:lnTo>
                  <a:pt x="48" y="431"/>
                </a:lnTo>
                <a:close/>
                <a:moveTo>
                  <a:pt x="123" y="393"/>
                </a:moveTo>
                <a:lnTo>
                  <a:pt x="123" y="393"/>
                </a:lnTo>
                <a:lnTo>
                  <a:pt x="123" y="398"/>
                </a:lnTo>
                <a:lnTo>
                  <a:pt x="123" y="398"/>
                </a:lnTo>
                <a:lnTo>
                  <a:pt x="104" y="407"/>
                </a:lnTo>
                <a:lnTo>
                  <a:pt x="85" y="417"/>
                </a:lnTo>
                <a:lnTo>
                  <a:pt x="85" y="417"/>
                </a:lnTo>
                <a:lnTo>
                  <a:pt x="64" y="430"/>
                </a:lnTo>
                <a:lnTo>
                  <a:pt x="64" y="430"/>
                </a:lnTo>
                <a:lnTo>
                  <a:pt x="55" y="434"/>
                </a:lnTo>
                <a:lnTo>
                  <a:pt x="55" y="434"/>
                </a:lnTo>
                <a:lnTo>
                  <a:pt x="49" y="438"/>
                </a:lnTo>
                <a:lnTo>
                  <a:pt x="47" y="439"/>
                </a:lnTo>
                <a:lnTo>
                  <a:pt x="50" y="437"/>
                </a:lnTo>
                <a:lnTo>
                  <a:pt x="50" y="437"/>
                </a:lnTo>
                <a:lnTo>
                  <a:pt x="72" y="423"/>
                </a:lnTo>
                <a:lnTo>
                  <a:pt x="92" y="410"/>
                </a:lnTo>
                <a:lnTo>
                  <a:pt x="92" y="410"/>
                </a:lnTo>
                <a:lnTo>
                  <a:pt x="100" y="405"/>
                </a:lnTo>
                <a:lnTo>
                  <a:pt x="108" y="401"/>
                </a:lnTo>
                <a:lnTo>
                  <a:pt x="116" y="397"/>
                </a:lnTo>
                <a:lnTo>
                  <a:pt x="123" y="393"/>
                </a:lnTo>
                <a:lnTo>
                  <a:pt x="123" y="393"/>
                </a:lnTo>
                <a:close/>
                <a:moveTo>
                  <a:pt x="45" y="441"/>
                </a:moveTo>
                <a:lnTo>
                  <a:pt x="45" y="441"/>
                </a:lnTo>
                <a:lnTo>
                  <a:pt x="67" y="431"/>
                </a:lnTo>
                <a:lnTo>
                  <a:pt x="86" y="419"/>
                </a:lnTo>
                <a:lnTo>
                  <a:pt x="86" y="419"/>
                </a:lnTo>
                <a:lnTo>
                  <a:pt x="108" y="407"/>
                </a:lnTo>
                <a:lnTo>
                  <a:pt x="108" y="407"/>
                </a:lnTo>
                <a:lnTo>
                  <a:pt x="111" y="406"/>
                </a:lnTo>
                <a:lnTo>
                  <a:pt x="111" y="406"/>
                </a:lnTo>
                <a:lnTo>
                  <a:pt x="91" y="419"/>
                </a:lnTo>
                <a:lnTo>
                  <a:pt x="70" y="432"/>
                </a:lnTo>
                <a:lnTo>
                  <a:pt x="70" y="432"/>
                </a:lnTo>
                <a:lnTo>
                  <a:pt x="56" y="440"/>
                </a:lnTo>
                <a:lnTo>
                  <a:pt x="43" y="449"/>
                </a:lnTo>
                <a:lnTo>
                  <a:pt x="43" y="449"/>
                </a:lnTo>
                <a:lnTo>
                  <a:pt x="45" y="441"/>
                </a:lnTo>
                <a:lnTo>
                  <a:pt x="45" y="441"/>
                </a:lnTo>
                <a:close/>
                <a:moveTo>
                  <a:pt x="42" y="452"/>
                </a:moveTo>
                <a:lnTo>
                  <a:pt x="42" y="452"/>
                </a:lnTo>
                <a:lnTo>
                  <a:pt x="45" y="450"/>
                </a:lnTo>
                <a:lnTo>
                  <a:pt x="45" y="450"/>
                </a:lnTo>
                <a:lnTo>
                  <a:pt x="52" y="445"/>
                </a:lnTo>
                <a:lnTo>
                  <a:pt x="59" y="440"/>
                </a:lnTo>
                <a:lnTo>
                  <a:pt x="59" y="440"/>
                </a:lnTo>
                <a:lnTo>
                  <a:pt x="79" y="429"/>
                </a:lnTo>
                <a:lnTo>
                  <a:pt x="79" y="429"/>
                </a:lnTo>
                <a:lnTo>
                  <a:pt x="90" y="422"/>
                </a:lnTo>
                <a:lnTo>
                  <a:pt x="101" y="415"/>
                </a:lnTo>
                <a:lnTo>
                  <a:pt x="123" y="401"/>
                </a:lnTo>
                <a:lnTo>
                  <a:pt x="123" y="401"/>
                </a:lnTo>
                <a:lnTo>
                  <a:pt x="123" y="408"/>
                </a:lnTo>
                <a:lnTo>
                  <a:pt x="123" y="408"/>
                </a:lnTo>
                <a:lnTo>
                  <a:pt x="114" y="413"/>
                </a:lnTo>
                <a:lnTo>
                  <a:pt x="105" y="418"/>
                </a:lnTo>
                <a:lnTo>
                  <a:pt x="88" y="429"/>
                </a:lnTo>
                <a:lnTo>
                  <a:pt x="88" y="429"/>
                </a:lnTo>
                <a:lnTo>
                  <a:pt x="67" y="440"/>
                </a:lnTo>
                <a:lnTo>
                  <a:pt x="46" y="451"/>
                </a:lnTo>
                <a:lnTo>
                  <a:pt x="46" y="451"/>
                </a:lnTo>
                <a:lnTo>
                  <a:pt x="42" y="453"/>
                </a:lnTo>
                <a:lnTo>
                  <a:pt x="42" y="453"/>
                </a:lnTo>
                <a:lnTo>
                  <a:pt x="42" y="452"/>
                </a:lnTo>
                <a:lnTo>
                  <a:pt x="42" y="452"/>
                </a:lnTo>
                <a:close/>
                <a:moveTo>
                  <a:pt x="42" y="455"/>
                </a:moveTo>
                <a:lnTo>
                  <a:pt x="42" y="455"/>
                </a:lnTo>
                <a:lnTo>
                  <a:pt x="51" y="450"/>
                </a:lnTo>
                <a:lnTo>
                  <a:pt x="61" y="445"/>
                </a:lnTo>
                <a:lnTo>
                  <a:pt x="71" y="440"/>
                </a:lnTo>
                <a:lnTo>
                  <a:pt x="81" y="435"/>
                </a:lnTo>
                <a:lnTo>
                  <a:pt x="81" y="435"/>
                </a:lnTo>
                <a:lnTo>
                  <a:pt x="91" y="429"/>
                </a:lnTo>
                <a:lnTo>
                  <a:pt x="101" y="424"/>
                </a:lnTo>
                <a:lnTo>
                  <a:pt x="101" y="424"/>
                </a:lnTo>
                <a:lnTo>
                  <a:pt x="114" y="416"/>
                </a:lnTo>
                <a:lnTo>
                  <a:pt x="114" y="416"/>
                </a:lnTo>
                <a:lnTo>
                  <a:pt x="120" y="411"/>
                </a:lnTo>
                <a:lnTo>
                  <a:pt x="122" y="410"/>
                </a:lnTo>
                <a:lnTo>
                  <a:pt x="120" y="413"/>
                </a:lnTo>
                <a:lnTo>
                  <a:pt x="120" y="413"/>
                </a:lnTo>
                <a:lnTo>
                  <a:pt x="111" y="421"/>
                </a:lnTo>
                <a:lnTo>
                  <a:pt x="100" y="428"/>
                </a:lnTo>
                <a:lnTo>
                  <a:pt x="79" y="440"/>
                </a:lnTo>
                <a:lnTo>
                  <a:pt x="79" y="440"/>
                </a:lnTo>
                <a:lnTo>
                  <a:pt x="69" y="446"/>
                </a:lnTo>
                <a:lnTo>
                  <a:pt x="58" y="452"/>
                </a:lnTo>
                <a:lnTo>
                  <a:pt x="40" y="464"/>
                </a:lnTo>
                <a:lnTo>
                  <a:pt x="40" y="464"/>
                </a:lnTo>
                <a:lnTo>
                  <a:pt x="42" y="455"/>
                </a:lnTo>
                <a:lnTo>
                  <a:pt x="42" y="455"/>
                </a:lnTo>
                <a:close/>
                <a:moveTo>
                  <a:pt x="39" y="468"/>
                </a:moveTo>
                <a:lnTo>
                  <a:pt x="39" y="468"/>
                </a:lnTo>
                <a:lnTo>
                  <a:pt x="40" y="467"/>
                </a:lnTo>
                <a:lnTo>
                  <a:pt x="40" y="467"/>
                </a:lnTo>
                <a:lnTo>
                  <a:pt x="41" y="467"/>
                </a:lnTo>
                <a:lnTo>
                  <a:pt x="43" y="466"/>
                </a:lnTo>
                <a:lnTo>
                  <a:pt x="43" y="466"/>
                </a:lnTo>
                <a:lnTo>
                  <a:pt x="61" y="456"/>
                </a:lnTo>
                <a:lnTo>
                  <a:pt x="79" y="447"/>
                </a:lnTo>
                <a:lnTo>
                  <a:pt x="79" y="447"/>
                </a:lnTo>
                <a:lnTo>
                  <a:pt x="93" y="440"/>
                </a:lnTo>
                <a:lnTo>
                  <a:pt x="107" y="434"/>
                </a:lnTo>
                <a:lnTo>
                  <a:pt x="107" y="434"/>
                </a:lnTo>
                <a:lnTo>
                  <a:pt x="91" y="445"/>
                </a:lnTo>
                <a:lnTo>
                  <a:pt x="74" y="455"/>
                </a:lnTo>
                <a:lnTo>
                  <a:pt x="74" y="455"/>
                </a:lnTo>
                <a:lnTo>
                  <a:pt x="54" y="466"/>
                </a:lnTo>
                <a:lnTo>
                  <a:pt x="45" y="473"/>
                </a:lnTo>
                <a:lnTo>
                  <a:pt x="36" y="480"/>
                </a:lnTo>
                <a:lnTo>
                  <a:pt x="36" y="480"/>
                </a:lnTo>
                <a:lnTo>
                  <a:pt x="39" y="468"/>
                </a:lnTo>
                <a:lnTo>
                  <a:pt x="39" y="468"/>
                </a:lnTo>
                <a:close/>
                <a:moveTo>
                  <a:pt x="36" y="483"/>
                </a:moveTo>
                <a:lnTo>
                  <a:pt x="36" y="483"/>
                </a:lnTo>
                <a:lnTo>
                  <a:pt x="36" y="483"/>
                </a:lnTo>
                <a:lnTo>
                  <a:pt x="36" y="483"/>
                </a:lnTo>
                <a:lnTo>
                  <a:pt x="86" y="454"/>
                </a:lnTo>
                <a:lnTo>
                  <a:pt x="86" y="454"/>
                </a:lnTo>
                <a:lnTo>
                  <a:pt x="111" y="441"/>
                </a:lnTo>
                <a:lnTo>
                  <a:pt x="111" y="441"/>
                </a:lnTo>
                <a:lnTo>
                  <a:pt x="117" y="437"/>
                </a:lnTo>
                <a:lnTo>
                  <a:pt x="122" y="434"/>
                </a:lnTo>
                <a:lnTo>
                  <a:pt x="122" y="434"/>
                </a:lnTo>
                <a:lnTo>
                  <a:pt x="115" y="439"/>
                </a:lnTo>
                <a:lnTo>
                  <a:pt x="107" y="445"/>
                </a:lnTo>
                <a:lnTo>
                  <a:pt x="107" y="445"/>
                </a:lnTo>
                <a:lnTo>
                  <a:pt x="89" y="456"/>
                </a:lnTo>
                <a:lnTo>
                  <a:pt x="70" y="467"/>
                </a:lnTo>
                <a:lnTo>
                  <a:pt x="51" y="479"/>
                </a:lnTo>
                <a:lnTo>
                  <a:pt x="34" y="492"/>
                </a:lnTo>
                <a:lnTo>
                  <a:pt x="34" y="492"/>
                </a:lnTo>
                <a:lnTo>
                  <a:pt x="36" y="483"/>
                </a:lnTo>
                <a:lnTo>
                  <a:pt x="36" y="483"/>
                </a:lnTo>
                <a:close/>
                <a:moveTo>
                  <a:pt x="33" y="496"/>
                </a:moveTo>
                <a:lnTo>
                  <a:pt x="33" y="496"/>
                </a:lnTo>
                <a:lnTo>
                  <a:pt x="45" y="490"/>
                </a:lnTo>
                <a:lnTo>
                  <a:pt x="57" y="483"/>
                </a:lnTo>
                <a:lnTo>
                  <a:pt x="57" y="483"/>
                </a:lnTo>
                <a:lnTo>
                  <a:pt x="44" y="492"/>
                </a:lnTo>
                <a:lnTo>
                  <a:pt x="32" y="502"/>
                </a:lnTo>
                <a:lnTo>
                  <a:pt x="32" y="502"/>
                </a:lnTo>
                <a:lnTo>
                  <a:pt x="33" y="496"/>
                </a:lnTo>
                <a:lnTo>
                  <a:pt x="33" y="496"/>
                </a:lnTo>
                <a:close/>
                <a:moveTo>
                  <a:pt x="65" y="482"/>
                </a:moveTo>
                <a:lnTo>
                  <a:pt x="65" y="482"/>
                </a:lnTo>
                <a:lnTo>
                  <a:pt x="84" y="468"/>
                </a:lnTo>
                <a:lnTo>
                  <a:pt x="102" y="456"/>
                </a:lnTo>
                <a:lnTo>
                  <a:pt x="102" y="456"/>
                </a:lnTo>
                <a:lnTo>
                  <a:pt x="108" y="452"/>
                </a:lnTo>
                <a:lnTo>
                  <a:pt x="108" y="452"/>
                </a:lnTo>
                <a:lnTo>
                  <a:pt x="116" y="447"/>
                </a:lnTo>
                <a:lnTo>
                  <a:pt x="125" y="441"/>
                </a:lnTo>
                <a:lnTo>
                  <a:pt x="125" y="441"/>
                </a:lnTo>
                <a:lnTo>
                  <a:pt x="125" y="447"/>
                </a:lnTo>
                <a:lnTo>
                  <a:pt x="125" y="447"/>
                </a:lnTo>
                <a:lnTo>
                  <a:pt x="111" y="455"/>
                </a:lnTo>
                <a:lnTo>
                  <a:pt x="98" y="464"/>
                </a:lnTo>
                <a:lnTo>
                  <a:pt x="98" y="464"/>
                </a:lnTo>
                <a:lnTo>
                  <a:pt x="84" y="474"/>
                </a:lnTo>
                <a:lnTo>
                  <a:pt x="70" y="484"/>
                </a:lnTo>
                <a:lnTo>
                  <a:pt x="70" y="484"/>
                </a:lnTo>
                <a:lnTo>
                  <a:pt x="53" y="494"/>
                </a:lnTo>
                <a:lnTo>
                  <a:pt x="53" y="494"/>
                </a:lnTo>
                <a:lnTo>
                  <a:pt x="41" y="499"/>
                </a:lnTo>
                <a:lnTo>
                  <a:pt x="36" y="502"/>
                </a:lnTo>
                <a:lnTo>
                  <a:pt x="32" y="504"/>
                </a:lnTo>
                <a:lnTo>
                  <a:pt x="32" y="504"/>
                </a:lnTo>
                <a:lnTo>
                  <a:pt x="39" y="498"/>
                </a:lnTo>
                <a:lnTo>
                  <a:pt x="48" y="493"/>
                </a:lnTo>
                <a:lnTo>
                  <a:pt x="56" y="487"/>
                </a:lnTo>
                <a:lnTo>
                  <a:pt x="65" y="482"/>
                </a:lnTo>
                <a:lnTo>
                  <a:pt x="65" y="482"/>
                </a:lnTo>
                <a:close/>
                <a:moveTo>
                  <a:pt x="31" y="507"/>
                </a:moveTo>
                <a:lnTo>
                  <a:pt x="31" y="507"/>
                </a:lnTo>
                <a:lnTo>
                  <a:pt x="42" y="502"/>
                </a:lnTo>
                <a:lnTo>
                  <a:pt x="54" y="496"/>
                </a:lnTo>
                <a:lnTo>
                  <a:pt x="65" y="489"/>
                </a:lnTo>
                <a:lnTo>
                  <a:pt x="77" y="482"/>
                </a:lnTo>
                <a:lnTo>
                  <a:pt x="77" y="482"/>
                </a:lnTo>
                <a:lnTo>
                  <a:pt x="74" y="484"/>
                </a:lnTo>
                <a:lnTo>
                  <a:pt x="74" y="484"/>
                </a:lnTo>
                <a:lnTo>
                  <a:pt x="62" y="491"/>
                </a:lnTo>
                <a:lnTo>
                  <a:pt x="50" y="498"/>
                </a:lnTo>
                <a:lnTo>
                  <a:pt x="39" y="505"/>
                </a:lnTo>
                <a:lnTo>
                  <a:pt x="34" y="509"/>
                </a:lnTo>
                <a:lnTo>
                  <a:pt x="29" y="514"/>
                </a:lnTo>
                <a:lnTo>
                  <a:pt x="29" y="514"/>
                </a:lnTo>
                <a:lnTo>
                  <a:pt x="31" y="507"/>
                </a:lnTo>
                <a:lnTo>
                  <a:pt x="31" y="507"/>
                </a:lnTo>
                <a:close/>
                <a:moveTo>
                  <a:pt x="29" y="518"/>
                </a:moveTo>
                <a:lnTo>
                  <a:pt x="29" y="518"/>
                </a:lnTo>
                <a:lnTo>
                  <a:pt x="40" y="510"/>
                </a:lnTo>
                <a:lnTo>
                  <a:pt x="52" y="503"/>
                </a:lnTo>
                <a:lnTo>
                  <a:pt x="77" y="491"/>
                </a:lnTo>
                <a:lnTo>
                  <a:pt x="77" y="491"/>
                </a:lnTo>
                <a:lnTo>
                  <a:pt x="99" y="481"/>
                </a:lnTo>
                <a:lnTo>
                  <a:pt x="99" y="481"/>
                </a:lnTo>
                <a:lnTo>
                  <a:pt x="62" y="503"/>
                </a:lnTo>
                <a:lnTo>
                  <a:pt x="44" y="515"/>
                </a:lnTo>
                <a:lnTo>
                  <a:pt x="27" y="527"/>
                </a:lnTo>
                <a:lnTo>
                  <a:pt x="27" y="527"/>
                </a:lnTo>
                <a:lnTo>
                  <a:pt x="29" y="518"/>
                </a:lnTo>
                <a:lnTo>
                  <a:pt x="29" y="518"/>
                </a:lnTo>
                <a:close/>
                <a:moveTo>
                  <a:pt x="27" y="531"/>
                </a:moveTo>
                <a:lnTo>
                  <a:pt x="27" y="531"/>
                </a:lnTo>
                <a:lnTo>
                  <a:pt x="50" y="519"/>
                </a:lnTo>
                <a:lnTo>
                  <a:pt x="75" y="507"/>
                </a:lnTo>
                <a:lnTo>
                  <a:pt x="75" y="507"/>
                </a:lnTo>
                <a:lnTo>
                  <a:pt x="97" y="494"/>
                </a:lnTo>
                <a:lnTo>
                  <a:pt x="97" y="494"/>
                </a:lnTo>
                <a:lnTo>
                  <a:pt x="101" y="492"/>
                </a:lnTo>
                <a:lnTo>
                  <a:pt x="101" y="492"/>
                </a:lnTo>
                <a:lnTo>
                  <a:pt x="62" y="517"/>
                </a:lnTo>
                <a:lnTo>
                  <a:pt x="43" y="530"/>
                </a:lnTo>
                <a:lnTo>
                  <a:pt x="25" y="544"/>
                </a:lnTo>
                <a:lnTo>
                  <a:pt x="25" y="544"/>
                </a:lnTo>
                <a:lnTo>
                  <a:pt x="27" y="531"/>
                </a:lnTo>
                <a:lnTo>
                  <a:pt x="27" y="531"/>
                </a:lnTo>
                <a:close/>
                <a:moveTo>
                  <a:pt x="25" y="546"/>
                </a:moveTo>
                <a:lnTo>
                  <a:pt x="25" y="546"/>
                </a:lnTo>
                <a:lnTo>
                  <a:pt x="25" y="546"/>
                </a:lnTo>
                <a:lnTo>
                  <a:pt x="25" y="546"/>
                </a:lnTo>
                <a:lnTo>
                  <a:pt x="30" y="544"/>
                </a:lnTo>
                <a:lnTo>
                  <a:pt x="35" y="542"/>
                </a:lnTo>
                <a:lnTo>
                  <a:pt x="45" y="537"/>
                </a:lnTo>
                <a:lnTo>
                  <a:pt x="54" y="531"/>
                </a:lnTo>
                <a:lnTo>
                  <a:pt x="63" y="526"/>
                </a:lnTo>
                <a:lnTo>
                  <a:pt x="63" y="526"/>
                </a:lnTo>
                <a:lnTo>
                  <a:pt x="113" y="501"/>
                </a:lnTo>
                <a:lnTo>
                  <a:pt x="113" y="501"/>
                </a:lnTo>
                <a:lnTo>
                  <a:pt x="111" y="514"/>
                </a:lnTo>
                <a:lnTo>
                  <a:pt x="111" y="514"/>
                </a:lnTo>
                <a:lnTo>
                  <a:pt x="99" y="519"/>
                </a:lnTo>
                <a:lnTo>
                  <a:pt x="87" y="524"/>
                </a:lnTo>
                <a:lnTo>
                  <a:pt x="75" y="529"/>
                </a:lnTo>
                <a:lnTo>
                  <a:pt x="62" y="534"/>
                </a:lnTo>
                <a:lnTo>
                  <a:pt x="62" y="534"/>
                </a:lnTo>
                <a:lnTo>
                  <a:pt x="43" y="541"/>
                </a:lnTo>
                <a:lnTo>
                  <a:pt x="33" y="545"/>
                </a:lnTo>
                <a:lnTo>
                  <a:pt x="24" y="550"/>
                </a:lnTo>
                <a:lnTo>
                  <a:pt x="24" y="550"/>
                </a:lnTo>
                <a:lnTo>
                  <a:pt x="25" y="546"/>
                </a:lnTo>
                <a:lnTo>
                  <a:pt x="25" y="546"/>
                </a:lnTo>
                <a:close/>
                <a:moveTo>
                  <a:pt x="24" y="554"/>
                </a:moveTo>
                <a:lnTo>
                  <a:pt x="24" y="554"/>
                </a:lnTo>
                <a:lnTo>
                  <a:pt x="25" y="553"/>
                </a:lnTo>
                <a:lnTo>
                  <a:pt x="25" y="553"/>
                </a:lnTo>
                <a:lnTo>
                  <a:pt x="36" y="546"/>
                </a:lnTo>
                <a:lnTo>
                  <a:pt x="48" y="541"/>
                </a:lnTo>
                <a:lnTo>
                  <a:pt x="73" y="533"/>
                </a:lnTo>
                <a:lnTo>
                  <a:pt x="73" y="533"/>
                </a:lnTo>
                <a:lnTo>
                  <a:pt x="82" y="529"/>
                </a:lnTo>
                <a:lnTo>
                  <a:pt x="92" y="524"/>
                </a:lnTo>
                <a:lnTo>
                  <a:pt x="92" y="524"/>
                </a:lnTo>
                <a:lnTo>
                  <a:pt x="107" y="518"/>
                </a:lnTo>
                <a:lnTo>
                  <a:pt x="107" y="518"/>
                </a:lnTo>
                <a:lnTo>
                  <a:pt x="102" y="520"/>
                </a:lnTo>
                <a:lnTo>
                  <a:pt x="97" y="524"/>
                </a:lnTo>
                <a:lnTo>
                  <a:pt x="97" y="524"/>
                </a:lnTo>
                <a:lnTo>
                  <a:pt x="88" y="529"/>
                </a:lnTo>
                <a:lnTo>
                  <a:pt x="79" y="533"/>
                </a:lnTo>
                <a:lnTo>
                  <a:pt x="59" y="542"/>
                </a:lnTo>
                <a:lnTo>
                  <a:pt x="41" y="551"/>
                </a:lnTo>
                <a:lnTo>
                  <a:pt x="32" y="557"/>
                </a:lnTo>
                <a:lnTo>
                  <a:pt x="23" y="563"/>
                </a:lnTo>
                <a:lnTo>
                  <a:pt x="23" y="563"/>
                </a:lnTo>
                <a:lnTo>
                  <a:pt x="24" y="554"/>
                </a:lnTo>
                <a:lnTo>
                  <a:pt x="24" y="554"/>
                </a:lnTo>
                <a:close/>
                <a:moveTo>
                  <a:pt x="23" y="571"/>
                </a:moveTo>
                <a:lnTo>
                  <a:pt x="23" y="571"/>
                </a:lnTo>
                <a:lnTo>
                  <a:pt x="23" y="567"/>
                </a:lnTo>
                <a:lnTo>
                  <a:pt x="23" y="567"/>
                </a:lnTo>
                <a:lnTo>
                  <a:pt x="45" y="556"/>
                </a:lnTo>
                <a:lnTo>
                  <a:pt x="57" y="550"/>
                </a:lnTo>
                <a:lnTo>
                  <a:pt x="70" y="545"/>
                </a:lnTo>
                <a:lnTo>
                  <a:pt x="70" y="545"/>
                </a:lnTo>
                <a:lnTo>
                  <a:pt x="88" y="540"/>
                </a:lnTo>
                <a:lnTo>
                  <a:pt x="96" y="537"/>
                </a:lnTo>
                <a:lnTo>
                  <a:pt x="104" y="533"/>
                </a:lnTo>
                <a:lnTo>
                  <a:pt x="104" y="533"/>
                </a:lnTo>
                <a:lnTo>
                  <a:pt x="94" y="538"/>
                </a:lnTo>
                <a:lnTo>
                  <a:pt x="85" y="543"/>
                </a:lnTo>
                <a:lnTo>
                  <a:pt x="63" y="551"/>
                </a:lnTo>
                <a:lnTo>
                  <a:pt x="63" y="551"/>
                </a:lnTo>
                <a:lnTo>
                  <a:pt x="45" y="560"/>
                </a:lnTo>
                <a:lnTo>
                  <a:pt x="28" y="570"/>
                </a:lnTo>
                <a:lnTo>
                  <a:pt x="28" y="570"/>
                </a:lnTo>
                <a:lnTo>
                  <a:pt x="26" y="570"/>
                </a:lnTo>
                <a:lnTo>
                  <a:pt x="25" y="571"/>
                </a:lnTo>
                <a:lnTo>
                  <a:pt x="25" y="571"/>
                </a:lnTo>
                <a:lnTo>
                  <a:pt x="23" y="573"/>
                </a:lnTo>
                <a:lnTo>
                  <a:pt x="23" y="573"/>
                </a:lnTo>
                <a:lnTo>
                  <a:pt x="23" y="571"/>
                </a:lnTo>
                <a:lnTo>
                  <a:pt x="23" y="571"/>
                </a:lnTo>
                <a:close/>
                <a:moveTo>
                  <a:pt x="23" y="575"/>
                </a:moveTo>
                <a:lnTo>
                  <a:pt x="23" y="575"/>
                </a:lnTo>
                <a:lnTo>
                  <a:pt x="45" y="565"/>
                </a:lnTo>
                <a:lnTo>
                  <a:pt x="69" y="555"/>
                </a:lnTo>
                <a:lnTo>
                  <a:pt x="69" y="555"/>
                </a:lnTo>
                <a:lnTo>
                  <a:pt x="89" y="547"/>
                </a:lnTo>
                <a:lnTo>
                  <a:pt x="89" y="547"/>
                </a:lnTo>
                <a:lnTo>
                  <a:pt x="99" y="544"/>
                </a:lnTo>
                <a:lnTo>
                  <a:pt x="99" y="544"/>
                </a:lnTo>
                <a:lnTo>
                  <a:pt x="103" y="542"/>
                </a:lnTo>
                <a:lnTo>
                  <a:pt x="103" y="542"/>
                </a:lnTo>
                <a:lnTo>
                  <a:pt x="99" y="544"/>
                </a:lnTo>
                <a:lnTo>
                  <a:pt x="99" y="544"/>
                </a:lnTo>
                <a:lnTo>
                  <a:pt x="80" y="555"/>
                </a:lnTo>
                <a:lnTo>
                  <a:pt x="59" y="565"/>
                </a:lnTo>
                <a:lnTo>
                  <a:pt x="40" y="575"/>
                </a:lnTo>
                <a:lnTo>
                  <a:pt x="31" y="580"/>
                </a:lnTo>
                <a:lnTo>
                  <a:pt x="22" y="587"/>
                </a:lnTo>
                <a:lnTo>
                  <a:pt x="22" y="587"/>
                </a:lnTo>
                <a:lnTo>
                  <a:pt x="23" y="575"/>
                </a:lnTo>
                <a:lnTo>
                  <a:pt x="23" y="575"/>
                </a:lnTo>
                <a:close/>
                <a:moveTo>
                  <a:pt x="22" y="590"/>
                </a:moveTo>
                <a:lnTo>
                  <a:pt x="22" y="590"/>
                </a:lnTo>
                <a:lnTo>
                  <a:pt x="36" y="583"/>
                </a:lnTo>
                <a:lnTo>
                  <a:pt x="50" y="577"/>
                </a:lnTo>
                <a:lnTo>
                  <a:pt x="81" y="567"/>
                </a:lnTo>
                <a:lnTo>
                  <a:pt x="81" y="567"/>
                </a:lnTo>
                <a:lnTo>
                  <a:pt x="65" y="574"/>
                </a:lnTo>
                <a:lnTo>
                  <a:pt x="65" y="574"/>
                </a:lnTo>
                <a:lnTo>
                  <a:pt x="43" y="586"/>
                </a:lnTo>
                <a:lnTo>
                  <a:pt x="32" y="593"/>
                </a:lnTo>
                <a:lnTo>
                  <a:pt x="22" y="600"/>
                </a:lnTo>
                <a:lnTo>
                  <a:pt x="22" y="600"/>
                </a:lnTo>
                <a:lnTo>
                  <a:pt x="22" y="590"/>
                </a:lnTo>
                <a:lnTo>
                  <a:pt x="22" y="590"/>
                </a:lnTo>
                <a:close/>
                <a:moveTo>
                  <a:pt x="22" y="602"/>
                </a:moveTo>
                <a:lnTo>
                  <a:pt x="22" y="602"/>
                </a:lnTo>
                <a:lnTo>
                  <a:pt x="23" y="602"/>
                </a:lnTo>
                <a:lnTo>
                  <a:pt x="23" y="602"/>
                </a:lnTo>
                <a:lnTo>
                  <a:pt x="33" y="599"/>
                </a:lnTo>
                <a:lnTo>
                  <a:pt x="43" y="595"/>
                </a:lnTo>
                <a:lnTo>
                  <a:pt x="53" y="590"/>
                </a:lnTo>
                <a:lnTo>
                  <a:pt x="64" y="586"/>
                </a:lnTo>
                <a:lnTo>
                  <a:pt x="64" y="586"/>
                </a:lnTo>
                <a:lnTo>
                  <a:pt x="83" y="579"/>
                </a:lnTo>
                <a:lnTo>
                  <a:pt x="83" y="579"/>
                </a:lnTo>
                <a:lnTo>
                  <a:pt x="68" y="588"/>
                </a:lnTo>
                <a:lnTo>
                  <a:pt x="68" y="588"/>
                </a:lnTo>
                <a:lnTo>
                  <a:pt x="57" y="594"/>
                </a:lnTo>
                <a:lnTo>
                  <a:pt x="47" y="600"/>
                </a:lnTo>
                <a:lnTo>
                  <a:pt x="27" y="610"/>
                </a:lnTo>
                <a:lnTo>
                  <a:pt x="27" y="610"/>
                </a:lnTo>
                <a:lnTo>
                  <a:pt x="25" y="611"/>
                </a:lnTo>
                <a:lnTo>
                  <a:pt x="24" y="612"/>
                </a:lnTo>
                <a:lnTo>
                  <a:pt x="24" y="612"/>
                </a:lnTo>
                <a:lnTo>
                  <a:pt x="22" y="613"/>
                </a:lnTo>
                <a:lnTo>
                  <a:pt x="22" y="613"/>
                </a:lnTo>
                <a:lnTo>
                  <a:pt x="22" y="602"/>
                </a:lnTo>
                <a:lnTo>
                  <a:pt x="22" y="602"/>
                </a:lnTo>
                <a:close/>
                <a:moveTo>
                  <a:pt x="22" y="615"/>
                </a:moveTo>
                <a:lnTo>
                  <a:pt x="22" y="615"/>
                </a:lnTo>
                <a:lnTo>
                  <a:pt x="46" y="605"/>
                </a:lnTo>
                <a:lnTo>
                  <a:pt x="72" y="595"/>
                </a:lnTo>
                <a:lnTo>
                  <a:pt x="72" y="595"/>
                </a:lnTo>
                <a:lnTo>
                  <a:pt x="68" y="598"/>
                </a:lnTo>
                <a:lnTo>
                  <a:pt x="68" y="598"/>
                </a:lnTo>
                <a:lnTo>
                  <a:pt x="44" y="610"/>
                </a:lnTo>
                <a:lnTo>
                  <a:pt x="33" y="616"/>
                </a:lnTo>
                <a:lnTo>
                  <a:pt x="22" y="623"/>
                </a:lnTo>
                <a:lnTo>
                  <a:pt x="22" y="623"/>
                </a:lnTo>
                <a:lnTo>
                  <a:pt x="22" y="615"/>
                </a:lnTo>
                <a:lnTo>
                  <a:pt x="22" y="615"/>
                </a:lnTo>
                <a:close/>
                <a:moveTo>
                  <a:pt x="22" y="626"/>
                </a:moveTo>
                <a:lnTo>
                  <a:pt x="22" y="626"/>
                </a:lnTo>
                <a:lnTo>
                  <a:pt x="62" y="609"/>
                </a:lnTo>
                <a:lnTo>
                  <a:pt x="103" y="591"/>
                </a:lnTo>
                <a:lnTo>
                  <a:pt x="103" y="591"/>
                </a:lnTo>
                <a:lnTo>
                  <a:pt x="65" y="609"/>
                </a:lnTo>
                <a:lnTo>
                  <a:pt x="29" y="627"/>
                </a:lnTo>
                <a:lnTo>
                  <a:pt x="29" y="627"/>
                </a:lnTo>
                <a:lnTo>
                  <a:pt x="26" y="628"/>
                </a:lnTo>
                <a:lnTo>
                  <a:pt x="25" y="629"/>
                </a:lnTo>
                <a:lnTo>
                  <a:pt x="25" y="629"/>
                </a:lnTo>
                <a:lnTo>
                  <a:pt x="22" y="630"/>
                </a:lnTo>
                <a:lnTo>
                  <a:pt x="22" y="630"/>
                </a:lnTo>
                <a:lnTo>
                  <a:pt x="22" y="626"/>
                </a:lnTo>
                <a:lnTo>
                  <a:pt x="22" y="626"/>
                </a:lnTo>
                <a:close/>
                <a:moveTo>
                  <a:pt x="22" y="634"/>
                </a:moveTo>
                <a:lnTo>
                  <a:pt x="22" y="634"/>
                </a:lnTo>
                <a:lnTo>
                  <a:pt x="63" y="613"/>
                </a:lnTo>
                <a:lnTo>
                  <a:pt x="63" y="613"/>
                </a:lnTo>
                <a:lnTo>
                  <a:pt x="76" y="608"/>
                </a:lnTo>
                <a:lnTo>
                  <a:pt x="88" y="603"/>
                </a:lnTo>
                <a:lnTo>
                  <a:pt x="88" y="603"/>
                </a:lnTo>
                <a:lnTo>
                  <a:pt x="94" y="602"/>
                </a:lnTo>
                <a:lnTo>
                  <a:pt x="94" y="602"/>
                </a:lnTo>
                <a:lnTo>
                  <a:pt x="76" y="611"/>
                </a:lnTo>
                <a:lnTo>
                  <a:pt x="57" y="621"/>
                </a:lnTo>
                <a:lnTo>
                  <a:pt x="57" y="621"/>
                </a:lnTo>
                <a:lnTo>
                  <a:pt x="48" y="625"/>
                </a:lnTo>
                <a:lnTo>
                  <a:pt x="39" y="629"/>
                </a:lnTo>
                <a:lnTo>
                  <a:pt x="30" y="635"/>
                </a:lnTo>
                <a:lnTo>
                  <a:pt x="22" y="640"/>
                </a:lnTo>
                <a:lnTo>
                  <a:pt x="22" y="640"/>
                </a:lnTo>
                <a:lnTo>
                  <a:pt x="22" y="634"/>
                </a:lnTo>
                <a:lnTo>
                  <a:pt x="22" y="634"/>
                </a:lnTo>
                <a:close/>
                <a:moveTo>
                  <a:pt x="22" y="643"/>
                </a:moveTo>
                <a:lnTo>
                  <a:pt x="22" y="643"/>
                </a:lnTo>
                <a:lnTo>
                  <a:pt x="31" y="641"/>
                </a:lnTo>
                <a:lnTo>
                  <a:pt x="39" y="638"/>
                </a:lnTo>
                <a:lnTo>
                  <a:pt x="57" y="631"/>
                </a:lnTo>
                <a:lnTo>
                  <a:pt x="57" y="631"/>
                </a:lnTo>
                <a:lnTo>
                  <a:pt x="38" y="641"/>
                </a:lnTo>
                <a:lnTo>
                  <a:pt x="30" y="646"/>
                </a:lnTo>
                <a:lnTo>
                  <a:pt x="21" y="651"/>
                </a:lnTo>
                <a:lnTo>
                  <a:pt x="21" y="651"/>
                </a:lnTo>
                <a:lnTo>
                  <a:pt x="22" y="643"/>
                </a:lnTo>
                <a:lnTo>
                  <a:pt x="22" y="643"/>
                </a:lnTo>
                <a:close/>
                <a:moveTo>
                  <a:pt x="21" y="655"/>
                </a:moveTo>
                <a:lnTo>
                  <a:pt x="21" y="655"/>
                </a:lnTo>
                <a:lnTo>
                  <a:pt x="39" y="646"/>
                </a:lnTo>
                <a:lnTo>
                  <a:pt x="48" y="642"/>
                </a:lnTo>
                <a:lnTo>
                  <a:pt x="57" y="638"/>
                </a:lnTo>
                <a:lnTo>
                  <a:pt x="57" y="638"/>
                </a:lnTo>
                <a:lnTo>
                  <a:pt x="81" y="628"/>
                </a:lnTo>
                <a:lnTo>
                  <a:pt x="81" y="628"/>
                </a:lnTo>
                <a:lnTo>
                  <a:pt x="60" y="640"/>
                </a:lnTo>
                <a:lnTo>
                  <a:pt x="60" y="640"/>
                </a:lnTo>
                <a:lnTo>
                  <a:pt x="40" y="651"/>
                </a:lnTo>
                <a:lnTo>
                  <a:pt x="21" y="663"/>
                </a:lnTo>
                <a:lnTo>
                  <a:pt x="21" y="663"/>
                </a:lnTo>
                <a:lnTo>
                  <a:pt x="21" y="655"/>
                </a:lnTo>
                <a:lnTo>
                  <a:pt x="21" y="655"/>
                </a:lnTo>
                <a:close/>
                <a:moveTo>
                  <a:pt x="20" y="666"/>
                </a:moveTo>
                <a:lnTo>
                  <a:pt x="20" y="666"/>
                </a:lnTo>
                <a:lnTo>
                  <a:pt x="21" y="666"/>
                </a:lnTo>
                <a:lnTo>
                  <a:pt x="21" y="666"/>
                </a:lnTo>
                <a:lnTo>
                  <a:pt x="29" y="663"/>
                </a:lnTo>
                <a:lnTo>
                  <a:pt x="38" y="660"/>
                </a:lnTo>
                <a:lnTo>
                  <a:pt x="54" y="651"/>
                </a:lnTo>
                <a:lnTo>
                  <a:pt x="54" y="651"/>
                </a:lnTo>
                <a:lnTo>
                  <a:pt x="64" y="645"/>
                </a:lnTo>
                <a:lnTo>
                  <a:pt x="76" y="641"/>
                </a:lnTo>
                <a:lnTo>
                  <a:pt x="76" y="641"/>
                </a:lnTo>
                <a:lnTo>
                  <a:pt x="50" y="656"/>
                </a:lnTo>
                <a:lnTo>
                  <a:pt x="50" y="656"/>
                </a:lnTo>
                <a:lnTo>
                  <a:pt x="34" y="664"/>
                </a:lnTo>
                <a:lnTo>
                  <a:pt x="27" y="668"/>
                </a:lnTo>
                <a:lnTo>
                  <a:pt x="20" y="673"/>
                </a:lnTo>
                <a:lnTo>
                  <a:pt x="20" y="673"/>
                </a:lnTo>
                <a:lnTo>
                  <a:pt x="20" y="666"/>
                </a:lnTo>
                <a:lnTo>
                  <a:pt x="20" y="666"/>
                </a:lnTo>
                <a:close/>
                <a:moveTo>
                  <a:pt x="19" y="677"/>
                </a:moveTo>
                <a:lnTo>
                  <a:pt x="19" y="677"/>
                </a:lnTo>
                <a:lnTo>
                  <a:pt x="29" y="674"/>
                </a:lnTo>
                <a:lnTo>
                  <a:pt x="38" y="670"/>
                </a:lnTo>
                <a:lnTo>
                  <a:pt x="56" y="660"/>
                </a:lnTo>
                <a:lnTo>
                  <a:pt x="75" y="651"/>
                </a:lnTo>
                <a:lnTo>
                  <a:pt x="84" y="647"/>
                </a:lnTo>
                <a:lnTo>
                  <a:pt x="94" y="644"/>
                </a:lnTo>
                <a:lnTo>
                  <a:pt x="94" y="644"/>
                </a:lnTo>
                <a:lnTo>
                  <a:pt x="90" y="646"/>
                </a:lnTo>
                <a:lnTo>
                  <a:pt x="86" y="648"/>
                </a:lnTo>
                <a:lnTo>
                  <a:pt x="78" y="654"/>
                </a:lnTo>
                <a:lnTo>
                  <a:pt x="78" y="654"/>
                </a:lnTo>
                <a:lnTo>
                  <a:pt x="68" y="660"/>
                </a:lnTo>
                <a:lnTo>
                  <a:pt x="56" y="666"/>
                </a:lnTo>
                <a:lnTo>
                  <a:pt x="56" y="666"/>
                </a:lnTo>
                <a:lnTo>
                  <a:pt x="36" y="677"/>
                </a:lnTo>
                <a:lnTo>
                  <a:pt x="18" y="689"/>
                </a:lnTo>
                <a:lnTo>
                  <a:pt x="18" y="689"/>
                </a:lnTo>
                <a:lnTo>
                  <a:pt x="19" y="677"/>
                </a:lnTo>
                <a:lnTo>
                  <a:pt x="19" y="677"/>
                </a:lnTo>
                <a:close/>
                <a:moveTo>
                  <a:pt x="15" y="703"/>
                </a:moveTo>
                <a:lnTo>
                  <a:pt x="15" y="703"/>
                </a:lnTo>
                <a:lnTo>
                  <a:pt x="17" y="693"/>
                </a:lnTo>
                <a:lnTo>
                  <a:pt x="17" y="693"/>
                </a:lnTo>
                <a:lnTo>
                  <a:pt x="26" y="690"/>
                </a:lnTo>
                <a:lnTo>
                  <a:pt x="35" y="685"/>
                </a:lnTo>
                <a:lnTo>
                  <a:pt x="52" y="676"/>
                </a:lnTo>
                <a:lnTo>
                  <a:pt x="52" y="676"/>
                </a:lnTo>
                <a:lnTo>
                  <a:pt x="77" y="665"/>
                </a:lnTo>
                <a:lnTo>
                  <a:pt x="77" y="665"/>
                </a:lnTo>
                <a:lnTo>
                  <a:pt x="91" y="659"/>
                </a:lnTo>
                <a:lnTo>
                  <a:pt x="91" y="659"/>
                </a:lnTo>
                <a:lnTo>
                  <a:pt x="92" y="659"/>
                </a:lnTo>
                <a:lnTo>
                  <a:pt x="91" y="660"/>
                </a:lnTo>
                <a:lnTo>
                  <a:pt x="87" y="663"/>
                </a:lnTo>
                <a:lnTo>
                  <a:pt x="82" y="666"/>
                </a:lnTo>
                <a:lnTo>
                  <a:pt x="82" y="666"/>
                </a:lnTo>
                <a:lnTo>
                  <a:pt x="74" y="671"/>
                </a:lnTo>
                <a:lnTo>
                  <a:pt x="65" y="676"/>
                </a:lnTo>
                <a:lnTo>
                  <a:pt x="47" y="685"/>
                </a:lnTo>
                <a:lnTo>
                  <a:pt x="30" y="695"/>
                </a:lnTo>
                <a:lnTo>
                  <a:pt x="22" y="700"/>
                </a:lnTo>
                <a:lnTo>
                  <a:pt x="14" y="706"/>
                </a:lnTo>
                <a:lnTo>
                  <a:pt x="14" y="706"/>
                </a:lnTo>
                <a:lnTo>
                  <a:pt x="15" y="703"/>
                </a:lnTo>
                <a:lnTo>
                  <a:pt x="15" y="703"/>
                </a:lnTo>
                <a:close/>
                <a:moveTo>
                  <a:pt x="13" y="709"/>
                </a:moveTo>
                <a:lnTo>
                  <a:pt x="13" y="709"/>
                </a:lnTo>
                <a:lnTo>
                  <a:pt x="18" y="706"/>
                </a:lnTo>
                <a:lnTo>
                  <a:pt x="18" y="706"/>
                </a:lnTo>
                <a:lnTo>
                  <a:pt x="27" y="699"/>
                </a:lnTo>
                <a:lnTo>
                  <a:pt x="36" y="694"/>
                </a:lnTo>
                <a:lnTo>
                  <a:pt x="56" y="684"/>
                </a:lnTo>
                <a:lnTo>
                  <a:pt x="76" y="673"/>
                </a:lnTo>
                <a:lnTo>
                  <a:pt x="85" y="667"/>
                </a:lnTo>
                <a:lnTo>
                  <a:pt x="94" y="660"/>
                </a:lnTo>
                <a:lnTo>
                  <a:pt x="94" y="660"/>
                </a:lnTo>
                <a:lnTo>
                  <a:pt x="93" y="671"/>
                </a:lnTo>
                <a:lnTo>
                  <a:pt x="93" y="671"/>
                </a:lnTo>
                <a:lnTo>
                  <a:pt x="93" y="671"/>
                </a:lnTo>
                <a:lnTo>
                  <a:pt x="93" y="671"/>
                </a:lnTo>
                <a:lnTo>
                  <a:pt x="83" y="674"/>
                </a:lnTo>
                <a:lnTo>
                  <a:pt x="73" y="679"/>
                </a:lnTo>
                <a:lnTo>
                  <a:pt x="53" y="690"/>
                </a:lnTo>
                <a:lnTo>
                  <a:pt x="53" y="690"/>
                </a:lnTo>
                <a:lnTo>
                  <a:pt x="42" y="696"/>
                </a:lnTo>
                <a:lnTo>
                  <a:pt x="31" y="701"/>
                </a:lnTo>
                <a:lnTo>
                  <a:pt x="31" y="701"/>
                </a:lnTo>
                <a:lnTo>
                  <a:pt x="22" y="706"/>
                </a:lnTo>
                <a:lnTo>
                  <a:pt x="13" y="710"/>
                </a:lnTo>
                <a:lnTo>
                  <a:pt x="13" y="710"/>
                </a:lnTo>
                <a:lnTo>
                  <a:pt x="13" y="709"/>
                </a:lnTo>
                <a:lnTo>
                  <a:pt x="13" y="709"/>
                </a:lnTo>
                <a:close/>
                <a:moveTo>
                  <a:pt x="93" y="690"/>
                </a:moveTo>
                <a:lnTo>
                  <a:pt x="93" y="690"/>
                </a:lnTo>
                <a:lnTo>
                  <a:pt x="81" y="697"/>
                </a:lnTo>
                <a:lnTo>
                  <a:pt x="69" y="705"/>
                </a:lnTo>
                <a:lnTo>
                  <a:pt x="46" y="722"/>
                </a:lnTo>
                <a:lnTo>
                  <a:pt x="46" y="722"/>
                </a:lnTo>
                <a:lnTo>
                  <a:pt x="21" y="738"/>
                </a:lnTo>
                <a:lnTo>
                  <a:pt x="21" y="738"/>
                </a:lnTo>
                <a:lnTo>
                  <a:pt x="11" y="745"/>
                </a:lnTo>
                <a:lnTo>
                  <a:pt x="9" y="745"/>
                </a:lnTo>
                <a:lnTo>
                  <a:pt x="9" y="745"/>
                </a:lnTo>
                <a:lnTo>
                  <a:pt x="14" y="740"/>
                </a:lnTo>
                <a:lnTo>
                  <a:pt x="14" y="740"/>
                </a:lnTo>
                <a:lnTo>
                  <a:pt x="25" y="731"/>
                </a:lnTo>
                <a:lnTo>
                  <a:pt x="37" y="723"/>
                </a:lnTo>
                <a:lnTo>
                  <a:pt x="61" y="706"/>
                </a:lnTo>
                <a:lnTo>
                  <a:pt x="61" y="706"/>
                </a:lnTo>
                <a:lnTo>
                  <a:pt x="70" y="702"/>
                </a:lnTo>
                <a:lnTo>
                  <a:pt x="78" y="697"/>
                </a:lnTo>
                <a:lnTo>
                  <a:pt x="86" y="692"/>
                </a:lnTo>
                <a:lnTo>
                  <a:pt x="93" y="686"/>
                </a:lnTo>
                <a:lnTo>
                  <a:pt x="93" y="686"/>
                </a:lnTo>
                <a:lnTo>
                  <a:pt x="93" y="690"/>
                </a:lnTo>
                <a:lnTo>
                  <a:pt x="93" y="690"/>
                </a:lnTo>
                <a:close/>
                <a:moveTo>
                  <a:pt x="13" y="712"/>
                </a:moveTo>
                <a:lnTo>
                  <a:pt x="13" y="712"/>
                </a:lnTo>
                <a:lnTo>
                  <a:pt x="32" y="703"/>
                </a:lnTo>
                <a:lnTo>
                  <a:pt x="50" y="694"/>
                </a:lnTo>
                <a:lnTo>
                  <a:pt x="50" y="694"/>
                </a:lnTo>
                <a:lnTo>
                  <a:pt x="72" y="682"/>
                </a:lnTo>
                <a:lnTo>
                  <a:pt x="72" y="682"/>
                </a:lnTo>
                <a:lnTo>
                  <a:pt x="85" y="675"/>
                </a:lnTo>
                <a:lnTo>
                  <a:pt x="88" y="674"/>
                </a:lnTo>
                <a:lnTo>
                  <a:pt x="88" y="674"/>
                </a:lnTo>
                <a:lnTo>
                  <a:pt x="81" y="680"/>
                </a:lnTo>
                <a:lnTo>
                  <a:pt x="81" y="680"/>
                </a:lnTo>
                <a:lnTo>
                  <a:pt x="63" y="691"/>
                </a:lnTo>
                <a:lnTo>
                  <a:pt x="45" y="702"/>
                </a:lnTo>
                <a:lnTo>
                  <a:pt x="27" y="713"/>
                </a:lnTo>
                <a:lnTo>
                  <a:pt x="10" y="726"/>
                </a:lnTo>
                <a:lnTo>
                  <a:pt x="10" y="726"/>
                </a:lnTo>
                <a:lnTo>
                  <a:pt x="13" y="712"/>
                </a:lnTo>
                <a:lnTo>
                  <a:pt x="13" y="712"/>
                </a:lnTo>
                <a:close/>
                <a:moveTo>
                  <a:pt x="10" y="729"/>
                </a:moveTo>
                <a:lnTo>
                  <a:pt x="10" y="729"/>
                </a:lnTo>
                <a:lnTo>
                  <a:pt x="14" y="727"/>
                </a:lnTo>
                <a:lnTo>
                  <a:pt x="19" y="723"/>
                </a:lnTo>
                <a:lnTo>
                  <a:pt x="29" y="715"/>
                </a:lnTo>
                <a:lnTo>
                  <a:pt x="29" y="715"/>
                </a:lnTo>
                <a:lnTo>
                  <a:pt x="53" y="700"/>
                </a:lnTo>
                <a:lnTo>
                  <a:pt x="53" y="700"/>
                </a:lnTo>
                <a:lnTo>
                  <a:pt x="74" y="687"/>
                </a:lnTo>
                <a:lnTo>
                  <a:pt x="83" y="680"/>
                </a:lnTo>
                <a:lnTo>
                  <a:pt x="93" y="673"/>
                </a:lnTo>
                <a:lnTo>
                  <a:pt x="93" y="673"/>
                </a:lnTo>
                <a:lnTo>
                  <a:pt x="93" y="681"/>
                </a:lnTo>
                <a:lnTo>
                  <a:pt x="93" y="681"/>
                </a:lnTo>
                <a:lnTo>
                  <a:pt x="82" y="687"/>
                </a:lnTo>
                <a:lnTo>
                  <a:pt x="72" y="693"/>
                </a:lnTo>
                <a:lnTo>
                  <a:pt x="52" y="707"/>
                </a:lnTo>
                <a:lnTo>
                  <a:pt x="42" y="715"/>
                </a:lnTo>
                <a:lnTo>
                  <a:pt x="31" y="720"/>
                </a:lnTo>
                <a:lnTo>
                  <a:pt x="21" y="725"/>
                </a:lnTo>
                <a:lnTo>
                  <a:pt x="10" y="729"/>
                </a:lnTo>
                <a:lnTo>
                  <a:pt x="10" y="729"/>
                </a:lnTo>
                <a:lnTo>
                  <a:pt x="10" y="729"/>
                </a:lnTo>
                <a:lnTo>
                  <a:pt x="10" y="729"/>
                </a:lnTo>
                <a:close/>
                <a:moveTo>
                  <a:pt x="9" y="731"/>
                </a:moveTo>
                <a:lnTo>
                  <a:pt x="9" y="731"/>
                </a:lnTo>
                <a:lnTo>
                  <a:pt x="20" y="728"/>
                </a:lnTo>
                <a:lnTo>
                  <a:pt x="30" y="723"/>
                </a:lnTo>
                <a:lnTo>
                  <a:pt x="40" y="717"/>
                </a:lnTo>
                <a:lnTo>
                  <a:pt x="50" y="710"/>
                </a:lnTo>
                <a:lnTo>
                  <a:pt x="50" y="710"/>
                </a:lnTo>
                <a:lnTo>
                  <a:pt x="73" y="696"/>
                </a:lnTo>
                <a:lnTo>
                  <a:pt x="73" y="696"/>
                </a:lnTo>
                <a:lnTo>
                  <a:pt x="84" y="689"/>
                </a:lnTo>
                <a:lnTo>
                  <a:pt x="84" y="689"/>
                </a:lnTo>
                <a:lnTo>
                  <a:pt x="89" y="685"/>
                </a:lnTo>
                <a:lnTo>
                  <a:pt x="91" y="684"/>
                </a:lnTo>
                <a:lnTo>
                  <a:pt x="89" y="687"/>
                </a:lnTo>
                <a:lnTo>
                  <a:pt x="89" y="687"/>
                </a:lnTo>
                <a:lnTo>
                  <a:pt x="84" y="691"/>
                </a:lnTo>
                <a:lnTo>
                  <a:pt x="78" y="695"/>
                </a:lnTo>
                <a:lnTo>
                  <a:pt x="64" y="702"/>
                </a:lnTo>
                <a:lnTo>
                  <a:pt x="64" y="702"/>
                </a:lnTo>
                <a:lnTo>
                  <a:pt x="52" y="710"/>
                </a:lnTo>
                <a:lnTo>
                  <a:pt x="41" y="719"/>
                </a:lnTo>
                <a:lnTo>
                  <a:pt x="41" y="719"/>
                </a:lnTo>
                <a:lnTo>
                  <a:pt x="24" y="730"/>
                </a:lnTo>
                <a:lnTo>
                  <a:pt x="16" y="736"/>
                </a:lnTo>
                <a:lnTo>
                  <a:pt x="8" y="743"/>
                </a:lnTo>
                <a:lnTo>
                  <a:pt x="8" y="743"/>
                </a:lnTo>
                <a:lnTo>
                  <a:pt x="9" y="731"/>
                </a:lnTo>
                <a:lnTo>
                  <a:pt x="9" y="731"/>
                </a:lnTo>
                <a:close/>
                <a:moveTo>
                  <a:pt x="42" y="794"/>
                </a:moveTo>
                <a:lnTo>
                  <a:pt x="42" y="794"/>
                </a:lnTo>
                <a:lnTo>
                  <a:pt x="34" y="790"/>
                </a:lnTo>
                <a:lnTo>
                  <a:pt x="27" y="785"/>
                </a:lnTo>
                <a:lnTo>
                  <a:pt x="21" y="780"/>
                </a:lnTo>
                <a:lnTo>
                  <a:pt x="16" y="773"/>
                </a:lnTo>
                <a:lnTo>
                  <a:pt x="16" y="773"/>
                </a:lnTo>
                <a:lnTo>
                  <a:pt x="13" y="767"/>
                </a:lnTo>
                <a:lnTo>
                  <a:pt x="10" y="761"/>
                </a:lnTo>
                <a:lnTo>
                  <a:pt x="9" y="754"/>
                </a:lnTo>
                <a:lnTo>
                  <a:pt x="8" y="747"/>
                </a:lnTo>
                <a:lnTo>
                  <a:pt x="8" y="747"/>
                </a:lnTo>
                <a:lnTo>
                  <a:pt x="30" y="735"/>
                </a:lnTo>
                <a:lnTo>
                  <a:pt x="50" y="721"/>
                </a:lnTo>
                <a:lnTo>
                  <a:pt x="71" y="706"/>
                </a:lnTo>
                <a:lnTo>
                  <a:pt x="92" y="693"/>
                </a:lnTo>
                <a:lnTo>
                  <a:pt x="92" y="693"/>
                </a:lnTo>
                <a:lnTo>
                  <a:pt x="83" y="699"/>
                </a:lnTo>
                <a:lnTo>
                  <a:pt x="75" y="707"/>
                </a:lnTo>
                <a:lnTo>
                  <a:pt x="57" y="724"/>
                </a:lnTo>
                <a:lnTo>
                  <a:pt x="57" y="724"/>
                </a:lnTo>
                <a:lnTo>
                  <a:pt x="46" y="733"/>
                </a:lnTo>
                <a:lnTo>
                  <a:pt x="35" y="742"/>
                </a:lnTo>
                <a:lnTo>
                  <a:pt x="23" y="750"/>
                </a:lnTo>
                <a:lnTo>
                  <a:pt x="11" y="758"/>
                </a:lnTo>
                <a:lnTo>
                  <a:pt x="11" y="758"/>
                </a:lnTo>
                <a:lnTo>
                  <a:pt x="11" y="758"/>
                </a:lnTo>
                <a:lnTo>
                  <a:pt x="11" y="759"/>
                </a:lnTo>
                <a:lnTo>
                  <a:pt x="11" y="760"/>
                </a:lnTo>
                <a:lnTo>
                  <a:pt x="12" y="760"/>
                </a:lnTo>
                <a:lnTo>
                  <a:pt x="12" y="760"/>
                </a:lnTo>
                <a:lnTo>
                  <a:pt x="21" y="756"/>
                </a:lnTo>
                <a:lnTo>
                  <a:pt x="29" y="752"/>
                </a:lnTo>
                <a:lnTo>
                  <a:pt x="38" y="747"/>
                </a:lnTo>
                <a:lnTo>
                  <a:pt x="46" y="741"/>
                </a:lnTo>
                <a:lnTo>
                  <a:pt x="46" y="741"/>
                </a:lnTo>
                <a:lnTo>
                  <a:pt x="15" y="766"/>
                </a:lnTo>
                <a:lnTo>
                  <a:pt x="15" y="766"/>
                </a:lnTo>
                <a:lnTo>
                  <a:pt x="14" y="768"/>
                </a:lnTo>
                <a:lnTo>
                  <a:pt x="16" y="768"/>
                </a:lnTo>
                <a:lnTo>
                  <a:pt x="16" y="768"/>
                </a:lnTo>
                <a:lnTo>
                  <a:pt x="20" y="767"/>
                </a:lnTo>
                <a:lnTo>
                  <a:pt x="25" y="765"/>
                </a:lnTo>
                <a:lnTo>
                  <a:pt x="34" y="760"/>
                </a:lnTo>
                <a:lnTo>
                  <a:pt x="51" y="749"/>
                </a:lnTo>
                <a:lnTo>
                  <a:pt x="51" y="749"/>
                </a:lnTo>
                <a:lnTo>
                  <a:pt x="69" y="737"/>
                </a:lnTo>
                <a:lnTo>
                  <a:pt x="69" y="737"/>
                </a:lnTo>
                <a:lnTo>
                  <a:pt x="54" y="748"/>
                </a:lnTo>
                <a:lnTo>
                  <a:pt x="54" y="748"/>
                </a:lnTo>
                <a:lnTo>
                  <a:pt x="46" y="755"/>
                </a:lnTo>
                <a:lnTo>
                  <a:pt x="37" y="762"/>
                </a:lnTo>
                <a:lnTo>
                  <a:pt x="28" y="768"/>
                </a:lnTo>
                <a:lnTo>
                  <a:pt x="24" y="772"/>
                </a:lnTo>
                <a:lnTo>
                  <a:pt x="20" y="777"/>
                </a:lnTo>
                <a:lnTo>
                  <a:pt x="20" y="777"/>
                </a:lnTo>
                <a:lnTo>
                  <a:pt x="20" y="777"/>
                </a:lnTo>
                <a:lnTo>
                  <a:pt x="20" y="778"/>
                </a:lnTo>
                <a:lnTo>
                  <a:pt x="22" y="778"/>
                </a:lnTo>
                <a:lnTo>
                  <a:pt x="22" y="778"/>
                </a:lnTo>
                <a:lnTo>
                  <a:pt x="40" y="768"/>
                </a:lnTo>
                <a:lnTo>
                  <a:pt x="58" y="756"/>
                </a:lnTo>
                <a:lnTo>
                  <a:pt x="94" y="732"/>
                </a:lnTo>
                <a:lnTo>
                  <a:pt x="94" y="732"/>
                </a:lnTo>
                <a:lnTo>
                  <a:pt x="79" y="743"/>
                </a:lnTo>
                <a:lnTo>
                  <a:pt x="63" y="756"/>
                </a:lnTo>
                <a:lnTo>
                  <a:pt x="63" y="756"/>
                </a:lnTo>
                <a:lnTo>
                  <a:pt x="55" y="763"/>
                </a:lnTo>
                <a:lnTo>
                  <a:pt x="47" y="771"/>
                </a:lnTo>
                <a:lnTo>
                  <a:pt x="40" y="779"/>
                </a:lnTo>
                <a:lnTo>
                  <a:pt x="31" y="786"/>
                </a:lnTo>
                <a:lnTo>
                  <a:pt x="31" y="786"/>
                </a:lnTo>
                <a:lnTo>
                  <a:pt x="31" y="787"/>
                </a:lnTo>
                <a:lnTo>
                  <a:pt x="31" y="788"/>
                </a:lnTo>
                <a:lnTo>
                  <a:pt x="32" y="788"/>
                </a:lnTo>
                <a:lnTo>
                  <a:pt x="32" y="788"/>
                </a:lnTo>
                <a:lnTo>
                  <a:pt x="39" y="785"/>
                </a:lnTo>
                <a:lnTo>
                  <a:pt x="44" y="782"/>
                </a:lnTo>
                <a:lnTo>
                  <a:pt x="56" y="774"/>
                </a:lnTo>
                <a:lnTo>
                  <a:pt x="56" y="774"/>
                </a:lnTo>
                <a:lnTo>
                  <a:pt x="73" y="762"/>
                </a:lnTo>
                <a:lnTo>
                  <a:pt x="90" y="750"/>
                </a:lnTo>
                <a:lnTo>
                  <a:pt x="90" y="750"/>
                </a:lnTo>
                <a:lnTo>
                  <a:pt x="96" y="745"/>
                </a:lnTo>
                <a:lnTo>
                  <a:pt x="93" y="748"/>
                </a:lnTo>
                <a:lnTo>
                  <a:pt x="93" y="748"/>
                </a:lnTo>
                <a:lnTo>
                  <a:pt x="78" y="762"/>
                </a:lnTo>
                <a:lnTo>
                  <a:pt x="78" y="762"/>
                </a:lnTo>
                <a:lnTo>
                  <a:pt x="59" y="777"/>
                </a:lnTo>
                <a:lnTo>
                  <a:pt x="42" y="793"/>
                </a:lnTo>
                <a:lnTo>
                  <a:pt x="42" y="793"/>
                </a:lnTo>
                <a:lnTo>
                  <a:pt x="42" y="794"/>
                </a:lnTo>
                <a:lnTo>
                  <a:pt x="42" y="794"/>
                </a:lnTo>
                <a:close/>
                <a:moveTo>
                  <a:pt x="78" y="773"/>
                </a:moveTo>
                <a:lnTo>
                  <a:pt x="78" y="773"/>
                </a:lnTo>
                <a:lnTo>
                  <a:pt x="88" y="764"/>
                </a:lnTo>
                <a:lnTo>
                  <a:pt x="92" y="761"/>
                </a:lnTo>
                <a:lnTo>
                  <a:pt x="92" y="762"/>
                </a:lnTo>
                <a:lnTo>
                  <a:pt x="91" y="765"/>
                </a:lnTo>
                <a:lnTo>
                  <a:pt x="91" y="765"/>
                </a:lnTo>
                <a:lnTo>
                  <a:pt x="85" y="772"/>
                </a:lnTo>
                <a:lnTo>
                  <a:pt x="79" y="778"/>
                </a:lnTo>
                <a:lnTo>
                  <a:pt x="65" y="790"/>
                </a:lnTo>
                <a:lnTo>
                  <a:pt x="65" y="790"/>
                </a:lnTo>
                <a:lnTo>
                  <a:pt x="65" y="791"/>
                </a:lnTo>
                <a:lnTo>
                  <a:pt x="67" y="792"/>
                </a:lnTo>
                <a:lnTo>
                  <a:pt x="67" y="792"/>
                </a:lnTo>
                <a:lnTo>
                  <a:pt x="71" y="791"/>
                </a:lnTo>
                <a:lnTo>
                  <a:pt x="74" y="789"/>
                </a:lnTo>
                <a:lnTo>
                  <a:pt x="80" y="786"/>
                </a:lnTo>
                <a:lnTo>
                  <a:pt x="91" y="776"/>
                </a:lnTo>
                <a:lnTo>
                  <a:pt x="91" y="776"/>
                </a:lnTo>
                <a:lnTo>
                  <a:pt x="91" y="776"/>
                </a:lnTo>
                <a:lnTo>
                  <a:pt x="91" y="776"/>
                </a:lnTo>
                <a:lnTo>
                  <a:pt x="86" y="783"/>
                </a:lnTo>
                <a:lnTo>
                  <a:pt x="83" y="786"/>
                </a:lnTo>
                <a:lnTo>
                  <a:pt x="79" y="789"/>
                </a:lnTo>
                <a:lnTo>
                  <a:pt x="75" y="791"/>
                </a:lnTo>
                <a:lnTo>
                  <a:pt x="70" y="793"/>
                </a:lnTo>
                <a:lnTo>
                  <a:pt x="64" y="796"/>
                </a:lnTo>
                <a:lnTo>
                  <a:pt x="58" y="797"/>
                </a:lnTo>
                <a:lnTo>
                  <a:pt x="58" y="797"/>
                </a:lnTo>
                <a:lnTo>
                  <a:pt x="51" y="797"/>
                </a:lnTo>
                <a:lnTo>
                  <a:pt x="44" y="794"/>
                </a:lnTo>
                <a:lnTo>
                  <a:pt x="44" y="794"/>
                </a:lnTo>
                <a:lnTo>
                  <a:pt x="53" y="791"/>
                </a:lnTo>
                <a:lnTo>
                  <a:pt x="62" y="786"/>
                </a:lnTo>
                <a:lnTo>
                  <a:pt x="71" y="780"/>
                </a:lnTo>
                <a:lnTo>
                  <a:pt x="78" y="773"/>
                </a:lnTo>
                <a:lnTo>
                  <a:pt x="78" y="773"/>
                </a:lnTo>
                <a:close/>
                <a:moveTo>
                  <a:pt x="99" y="853"/>
                </a:moveTo>
                <a:lnTo>
                  <a:pt x="99" y="853"/>
                </a:lnTo>
                <a:lnTo>
                  <a:pt x="93" y="853"/>
                </a:lnTo>
                <a:lnTo>
                  <a:pt x="88" y="853"/>
                </a:lnTo>
                <a:lnTo>
                  <a:pt x="83" y="851"/>
                </a:lnTo>
                <a:lnTo>
                  <a:pt x="79" y="850"/>
                </a:lnTo>
                <a:lnTo>
                  <a:pt x="71" y="845"/>
                </a:lnTo>
                <a:lnTo>
                  <a:pt x="64" y="839"/>
                </a:lnTo>
                <a:lnTo>
                  <a:pt x="59" y="831"/>
                </a:lnTo>
                <a:lnTo>
                  <a:pt x="54" y="823"/>
                </a:lnTo>
                <a:lnTo>
                  <a:pt x="51" y="814"/>
                </a:lnTo>
                <a:lnTo>
                  <a:pt x="47" y="805"/>
                </a:lnTo>
                <a:lnTo>
                  <a:pt x="47" y="805"/>
                </a:lnTo>
                <a:lnTo>
                  <a:pt x="54" y="805"/>
                </a:lnTo>
                <a:lnTo>
                  <a:pt x="61" y="805"/>
                </a:lnTo>
                <a:lnTo>
                  <a:pt x="61" y="805"/>
                </a:lnTo>
                <a:lnTo>
                  <a:pt x="69" y="804"/>
                </a:lnTo>
                <a:lnTo>
                  <a:pt x="75" y="802"/>
                </a:lnTo>
                <a:lnTo>
                  <a:pt x="75" y="802"/>
                </a:lnTo>
                <a:lnTo>
                  <a:pt x="74" y="806"/>
                </a:lnTo>
                <a:lnTo>
                  <a:pt x="74" y="810"/>
                </a:lnTo>
                <a:lnTo>
                  <a:pt x="75" y="814"/>
                </a:lnTo>
                <a:lnTo>
                  <a:pt x="77" y="818"/>
                </a:lnTo>
                <a:lnTo>
                  <a:pt x="82" y="826"/>
                </a:lnTo>
                <a:lnTo>
                  <a:pt x="89" y="833"/>
                </a:lnTo>
                <a:lnTo>
                  <a:pt x="89" y="833"/>
                </a:lnTo>
                <a:lnTo>
                  <a:pt x="93" y="836"/>
                </a:lnTo>
                <a:lnTo>
                  <a:pt x="98" y="839"/>
                </a:lnTo>
                <a:lnTo>
                  <a:pt x="108" y="842"/>
                </a:lnTo>
                <a:lnTo>
                  <a:pt x="118" y="845"/>
                </a:lnTo>
                <a:lnTo>
                  <a:pt x="123" y="847"/>
                </a:lnTo>
                <a:lnTo>
                  <a:pt x="128" y="850"/>
                </a:lnTo>
                <a:lnTo>
                  <a:pt x="128" y="850"/>
                </a:lnTo>
                <a:lnTo>
                  <a:pt x="128" y="850"/>
                </a:lnTo>
                <a:lnTo>
                  <a:pt x="128" y="850"/>
                </a:lnTo>
                <a:lnTo>
                  <a:pt x="130" y="852"/>
                </a:lnTo>
                <a:lnTo>
                  <a:pt x="130" y="852"/>
                </a:lnTo>
                <a:lnTo>
                  <a:pt x="122" y="852"/>
                </a:lnTo>
                <a:lnTo>
                  <a:pt x="114" y="852"/>
                </a:lnTo>
                <a:lnTo>
                  <a:pt x="99" y="853"/>
                </a:lnTo>
                <a:lnTo>
                  <a:pt x="99" y="853"/>
                </a:lnTo>
                <a:close/>
                <a:moveTo>
                  <a:pt x="208" y="932"/>
                </a:moveTo>
                <a:lnTo>
                  <a:pt x="208" y="932"/>
                </a:lnTo>
                <a:lnTo>
                  <a:pt x="196" y="921"/>
                </a:lnTo>
                <a:lnTo>
                  <a:pt x="184" y="910"/>
                </a:lnTo>
                <a:lnTo>
                  <a:pt x="184" y="910"/>
                </a:lnTo>
                <a:lnTo>
                  <a:pt x="179" y="904"/>
                </a:lnTo>
                <a:lnTo>
                  <a:pt x="174" y="897"/>
                </a:lnTo>
                <a:lnTo>
                  <a:pt x="166" y="884"/>
                </a:lnTo>
                <a:lnTo>
                  <a:pt x="157" y="869"/>
                </a:lnTo>
                <a:lnTo>
                  <a:pt x="153" y="863"/>
                </a:lnTo>
                <a:lnTo>
                  <a:pt x="148" y="857"/>
                </a:lnTo>
                <a:lnTo>
                  <a:pt x="148" y="857"/>
                </a:lnTo>
                <a:lnTo>
                  <a:pt x="140" y="850"/>
                </a:lnTo>
                <a:lnTo>
                  <a:pt x="140" y="850"/>
                </a:lnTo>
                <a:lnTo>
                  <a:pt x="139" y="849"/>
                </a:lnTo>
                <a:lnTo>
                  <a:pt x="139" y="849"/>
                </a:lnTo>
                <a:lnTo>
                  <a:pt x="134" y="844"/>
                </a:lnTo>
                <a:lnTo>
                  <a:pt x="134" y="844"/>
                </a:lnTo>
                <a:lnTo>
                  <a:pt x="134" y="844"/>
                </a:lnTo>
                <a:lnTo>
                  <a:pt x="134" y="844"/>
                </a:lnTo>
                <a:lnTo>
                  <a:pt x="130" y="837"/>
                </a:lnTo>
                <a:lnTo>
                  <a:pt x="127" y="829"/>
                </a:lnTo>
                <a:lnTo>
                  <a:pt x="123" y="813"/>
                </a:lnTo>
                <a:lnTo>
                  <a:pt x="123" y="813"/>
                </a:lnTo>
                <a:lnTo>
                  <a:pt x="124" y="776"/>
                </a:lnTo>
                <a:lnTo>
                  <a:pt x="126" y="741"/>
                </a:lnTo>
                <a:lnTo>
                  <a:pt x="132" y="670"/>
                </a:lnTo>
                <a:lnTo>
                  <a:pt x="132" y="670"/>
                </a:lnTo>
                <a:lnTo>
                  <a:pt x="136" y="623"/>
                </a:lnTo>
                <a:lnTo>
                  <a:pt x="140" y="578"/>
                </a:lnTo>
                <a:lnTo>
                  <a:pt x="140" y="578"/>
                </a:lnTo>
                <a:lnTo>
                  <a:pt x="148" y="587"/>
                </a:lnTo>
                <a:lnTo>
                  <a:pt x="157" y="596"/>
                </a:lnTo>
                <a:lnTo>
                  <a:pt x="166" y="603"/>
                </a:lnTo>
                <a:lnTo>
                  <a:pt x="176" y="609"/>
                </a:lnTo>
                <a:lnTo>
                  <a:pt x="187" y="613"/>
                </a:lnTo>
                <a:lnTo>
                  <a:pt x="198" y="615"/>
                </a:lnTo>
                <a:lnTo>
                  <a:pt x="210" y="615"/>
                </a:lnTo>
                <a:lnTo>
                  <a:pt x="216" y="614"/>
                </a:lnTo>
                <a:lnTo>
                  <a:pt x="222" y="612"/>
                </a:lnTo>
                <a:lnTo>
                  <a:pt x="222" y="612"/>
                </a:lnTo>
                <a:lnTo>
                  <a:pt x="223" y="612"/>
                </a:lnTo>
                <a:lnTo>
                  <a:pt x="223" y="612"/>
                </a:lnTo>
                <a:lnTo>
                  <a:pt x="222" y="653"/>
                </a:lnTo>
                <a:lnTo>
                  <a:pt x="222" y="653"/>
                </a:lnTo>
                <a:lnTo>
                  <a:pt x="221" y="685"/>
                </a:lnTo>
                <a:lnTo>
                  <a:pt x="220" y="701"/>
                </a:lnTo>
                <a:lnTo>
                  <a:pt x="219" y="718"/>
                </a:lnTo>
                <a:lnTo>
                  <a:pt x="219" y="718"/>
                </a:lnTo>
                <a:lnTo>
                  <a:pt x="214" y="751"/>
                </a:lnTo>
                <a:lnTo>
                  <a:pt x="213" y="767"/>
                </a:lnTo>
                <a:lnTo>
                  <a:pt x="211" y="784"/>
                </a:lnTo>
                <a:lnTo>
                  <a:pt x="211" y="784"/>
                </a:lnTo>
                <a:lnTo>
                  <a:pt x="211" y="794"/>
                </a:lnTo>
                <a:lnTo>
                  <a:pt x="212" y="806"/>
                </a:lnTo>
                <a:lnTo>
                  <a:pt x="214" y="816"/>
                </a:lnTo>
                <a:lnTo>
                  <a:pt x="216" y="827"/>
                </a:lnTo>
                <a:lnTo>
                  <a:pt x="219" y="837"/>
                </a:lnTo>
                <a:lnTo>
                  <a:pt x="223" y="846"/>
                </a:lnTo>
                <a:lnTo>
                  <a:pt x="227" y="856"/>
                </a:lnTo>
                <a:lnTo>
                  <a:pt x="233" y="865"/>
                </a:lnTo>
                <a:lnTo>
                  <a:pt x="233" y="865"/>
                </a:lnTo>
                <a:lnTo>
                  <a:pt x="242" y="879"/>
                </a:lnTo>
                <a:lnTo>
                  <a:pt x="242" y="879"/>
                </a:lnTo>
                <a:lnTo>
                  <a:pt x="241" y="886"/>
                </a:lnTo>
                <a:lnTo>
                  <a:pt x="240" y="895"/>
                </a:lnTo>
                <a:lnTo>
                  <a:pt x="237" y="904"/>
                </a:lnTo>
                <a:lnTo>
                  <a:pt x="234" y="913"/>
                </a:lnTo>
                <a:lnTo>
                  <a:pt x="229" y="921"/>
                </a:lnTo>
                <a:lnTo>
                  <a:pt x="223" y="927"/>
                </a:lnTo>
                <a:lnTo>
                  <a:pt x="220" y="930"/>
                </a:lnTo>
                <a:lnTo>
                  <a:pt x="216" y="931"/>
                </a:lnTo>
                <a:lnTo>
                  <a:pt x="212" y="932"/>
                </a:lnTo>
                <a:lnTo>
                  <a:pt x="208" y="932"/>
                </a:lnTo>
                <a:lnTo>
                  <a:pt x="208" y="932"/>
                </a:lnTo>
                <a:close/>
                <a:moveTo>
                  <a:pt x="626" y="984"/>
                </a:moveTo>
                <a:lnTo>
                  <a:pt x="626" y="984"/>
                </a:lnTo>
                <a:lnTo>
                  <a:pt x="615" y="986"/>
                </a:lnTo>
                <a:lnTo>
                  <a:pt x="604" y="987"/>
                </a:lnTo>
                <a:lnTo>
                  <a:pt x="593" y="987"/>
                </a:lnTo>
                <a:lnTo>
                  <a:pt x="581" y="987"/>
                </a:lnTo>
                <a:lnTo>
                  <a:pt x="559" y="985"/>
                </a:lnTo>
                <a:lnTo>
                  <a:pt x="536" y="983"/>
                </a:lnTo>
                <a:lnTo>
                  <a:pt x="536" y="983"/>
                </a:lnTo>
                <a:lnTo>
                  <a:pt x="513" y="981"/>
                </a:lnTo>
                <a:lnTo>
                  <a:pt x="489" y="980"/>
                </a:lnTo>
                <a:lnTo>
                  <a:pt x="441" y="979"/>
                </a:lnTo>
                <a:lnTo>
                  <a:pt x="441" y="979"/>
                </a:lnTo>
                <a:lnTo>
                  <a:pt x="405" y="979"/>
                </a:lnTo>
                <a:lnTo>
                  <a:pt x="369" y="978"/>
                </a:lnTo>
                <a:lnTo>
                  <a:pt x="351" y="977"/>
                </a:lnTo>
                <a:lnTo>
                  <a:pt x="333" y="976"/>
                </a:lnTo>
                <a:lnTo>
                  <a:pt x="315" y="973"/>
                </a:lnTo>
                <a:lnTo>
                  <a:pt x="296" y="970"/>
                </a:lnTo>
                <a:lnTo>
                  <a:pt x="296" y="970"/>
                </a:lnTo>
                <a:lnTo>
                  <a:pt x="276" y="965"/>
                </a:lnTo>
                <a:lnTo>
                  <a:pt x="256" y="959"/>
                </a:lnTo>
                <a:lnTo>
                  <a:pt x="238" y="949"/>
                </a:lnTo>
                <a:lnTo>
                  <a:pt x="219" y="939"/>
                </a:lnTo>
                <a:lnTo>
                  <a:pt x="219" y="939"/>
                </a:lnTo>
                <a:lnTo>
                  <a:pt x="225" y="936"/>
                </a:lnTo>
                <a:lnTo>
                  <a:pt x="232" y="931"/>
                </a:lnTo>
                <a:lnTo>
                  <a:pt x="237" y="926"/>
                </a:lnTo>
                <a:lnTo>
                  <a:pt x="241" y="919"/>
                </a:lnTo>
                <a:lnTo>
                  <a:pt x="244" y="911"/>
                </a:lnTo>
                <a:lnTo>
                  <a:pt x="247" y="903"/>
                </a:lnTo>
                <a:lnTo>
                  <a:pt x="249" y="896"/>
                </a:lnTo>
                <a:lnTo>
                  <a:pt x="250" y="888"/>
                </a:lnTo>
                <a:lnTo>
                  <a:pt x="250" y="888"/>
                </a:lnTo>
                <a:lnTo>
                  <a:pt x="258" y="896"/>
                </a:lnTo>
                <a:lnTo>
                  <a:pt x="268" y="904"/>
                </a:lnTo>
                <a:lnTo>
                  <a:pt x="277" y="911"/>
                </a:lnTo>
                <a:lnTo>
                  <a:pt x="287" y="918"/>
                </a:lnTo>
                <a:lnTo>
                  <a:pt x="298" y="923"/>
                </a:lnTo>
                <a:lnTo>
                  <a:pt x="310" y="929"/>
                </a:lnTo>
                <a:lnTo>
                  <a:pt x="321" y="933"/>
                </a:lnTo>
                <a:lnTo>
                  <a:pt x="333" y="937"/>
                </a:lnTo>
                <a:lnTo>
                  <a:pt x="356" y="944"/>
                </a:lnTo>
                <a:lnTo>
                  <a:pt x="380" y="949"/>
                </a:lnTo>
                <a:lnTo>
                  <a:pt x="405" y="952"/>
                </a:lnTo>
                <a:lnTo>
                  <a:pt x="428" y="954"/>
                </a:lnTo>
                <a:lnTo>
                  <a:pt x="428" y="954"/>
                </a:lnTo>
                <a:lnTo>
                  <a:pt x="449" y="954"/>
                </a:lnTo>
                <a:lnTo>
                  <a:pt x="470" y="954"/>
                </a:lnTo>
                <a:lnTo>
                  <a:pt x="491" y="953"/>
                </a:lnTo>
                <a:lnTo>
                  <a:pt x="512" y="952"/>
                </a:lnTo>
                <a:lnTo>
                  <a:pt x="532" y="950"/>
                </a:lnTo>
                <a:lnTo>
                  <a:pt x="553" y="947"/>
                </a:lnTo>
                <a:lnTo>
                  <a:pt x="574" y="944"/>
                </a:lnTo>
                <a:lnTo>
                  <a:pt x="594" y="940"/>
                </a:lnTo>
                <a:lnTo>
                  <a:pt x="613" y="936"/>
                </a:lnTo>
                <a:lnTo>
                  <a:pt x="634" y="930"/>
                </a:lnTo>
                <a:lnTo>
                  <a:pt x="654" y="925"/>
                </a:lnTo>
                <a:lnTo>
                  <a:pt x="673" y="918"/>
                </a:lnTo>
                <a:lnTo>
                  <a:pt x="692" y="911"/>
                </a:lnTo>
                <a:lnTo>
                  <a:pt x="711" y="904"/>
                </a:lnTo>
                <a:lnTo>
                  <a:pt x="750" y="887"/>
                </a:lnTo>
                <a:lnTo>
                  <a:pt x="750" y="887"/>
                </a:lnTo>
                <a:lnTo>
                  <a:pt x="739" y="904"/>
                </a:lnTo>
                <a:lnTo>
                  <a:pt x="727" y="919"/>
                </a:lnTo>
                <a:lnTo>
                  <a:pt x="712" y="934"/>
                </a:lnTo>
                <a:lnTo>
                  <a:pt x="697" y="947"/>
                </a:lnTo>
                <a:lnTo>
                  <a:pt x="681" y="960"/>
                </a:lnTo>
                <a:lnTo>
                  <a:pt x="664" y="970"/>
                </a:lnTo>
                <a:lnTo>
                  <a:pt x="646" y="978"/>
                </a:lnTo>
                <a:lnTo>
                  <a:pt x="637" y="981"/>
                </a:lnTo>
                <a:lnTo>
                  <a:pt x="626" y="984"/>
                </a:lnTo>
                <a:lnTo>
                  <a:pt x="626" y="984"/>
                </a:lnTo>
                <a:close/>
                <a:moveTo>
                  <a:pt x="600" y="930"/>
                </a:moveTo>
                <a:lnTo>
                  <a:pt x="600" y="930"/>
                </a:lnTo>
                <a:lnTo>
                  <a:pt x="610" y="926"/>
                </a:lnTo>
                <a:lnTo>
                  <a:pt x="610" y="926"/>
                </a:lnTo>
                <a:lnTo>
                  <a:pt x="632" y="918"/>
                </a:lnTo>
                <a:lnTo>
                  <a:pt x="654" y="910"/>
                </a:lnTo>
                <a:lnTo>
                  <a:pt x="654" y="910"/>
                </a:lnTo>
                <a:lnTo>
                  <a:pt x="687" y="900"/>
                </a:lnTo>
                <a:lnTo>
                  <a:pt x="721" y="891"/>
                </a:lnTo>
                <a:lnTo>
                  <a:pt x="721" y="891"/>
                </a:lnTo>
                <a:lnTo>
                  <a:pt x="691" y="903"/>
                </a:lnTo>
                <a:lnTo>
                  <a:pt x="661" y="913"/>
                </a:lnTo>
                <a:lnTo>
                  <a:pt x="630" y="923"/>
                </a:lnTo>
                <a:lnTo>
                  <a:pt x="600" y="930"/>
                </a:lnTo>
                <a:lnTo>
                  <a:pt x="600" y="930"/>
                </a:lnTo>
                <a:close/>
                <a:moveTo>
                  <a:pt x="756" y="878"/>
                </a:moveTo>
                <a:lnTo>
                  <a:pt x="756" y="878"/>
                </a:lnTo>
                <a:lnTo>
                  <a:pt x="755" y="879"/>
                </a:lnTo>
                <a:lnTo>
                  <a:pt x="755" y="879"/>
                </a:lnTo>
                <a:lnTo>
                  <a:pt x="752" y="877"/>
                </a:lnTo>
                <a:lnTo>
                  <a:pt x="750" y="878"/>
                </a:lnTo>
                <a:lnTo>
                  <a:pt x="750" y="878"/>
                </a:lnTo>
                <a:lnTo>
                  <a:pt x="735" y="885"/>
                </a:lnTo>
                <a:lnTo>
                  <a:pt x="735" y="885"/>
                </a:lnTo>
                <a:lnTo>
                  <a:pt x="696" y="895"/>
                </a:lnTo>
                <a:lnTo>
                  <a:pt x="677" y="900"/>
                </a:lnTo>
                <a:lnTo>
                  <a:pt x="659" y="906"/>
                </a:lnTo>
                <a:lnTo>
                  <a:pt x="659" y="906"/>
                </a:lnTo>
                <a:lnTo>
                  <a:pt x="639" y="913"/>
                </a:lnTo>
                <a:lnTo>
                  <a:pt x="619" y="920"/>
                </a:lnTo>
                <a:lnTo>
                  <a:pt x="619" y="920"/>
                </a:lnTo>
                <a:lnTo>
                  <a:pt x="609" y="924"/>
                </a:lnTo>
                <a:lnTo>
                  <a:pt x="599" y="928"/>
                </a:lnTo>
                <a:lnTo>
                  <a:pt x="599" y="928"/>
                </a:lnTo>
                <a:lnTo>
                  <a:pt x="593" y="930"/>
                </a:lnTo>
                <a:lnTo>
                  <a:pt x="591" y="930"/>
                </a:lnTo>
                <a:lnTo>
                  <a:pt x="591" y="929"/>
                </a:lnTo>
                <a:lnTo>
                  <a:pt x="593" y="927"/>
                </a:lnTo>
                <a:lnTo>
                  <a:pt x="599" y="924"/>
                </a:lnTo>
                <a:lnTo>
                  <a:pt x="599" y="924"/>
                </a:lnTo>
                <a:lnTo>
                  <a:pt x="610" y="921"/>
                </a:lnTo>
                <a:lnTo>
                  <a:pt x="620" y="917"/>
                </a:lnTo>
                <a:lnTo>
                  <a:pt x="643" y="911"/>
                </a:lnTo>
                <a:lnTo>
                  <a:pt x="643" y="911"/>
                </a:lnTo>
                <a:lnTo>
                  <a:pt x="669" y="902"/>
                </a:lnTo>
                <a:lnTo>
                  <a:pt x="694" y="893"/>
                </a:lnTo>
                <a:lnTo>
                  <a:pt x="694" y="893"/>
                </a:lnTo>
                <a:lnTo>
                  <a:pt x="721" y="885"/>
                </a:lnTo>
                <a:lnTo>
                  <a:pt x="747" y="878"/>
                </a:lnTo>
                <a:lnTo>
                  <a:pt x="747" y="878"/>
                </a:lnTo>
                <a:lnTo>
                  <a:pt x="753" y="875"/>
                </a:lnTo>
                <a:lnTo>
                  <a:pt x="756" y="873"/>
                </a:lnTo>
                <a:lnTo>
                  <a:pt x="758" y="872"/>
                </a:lnTo>
                <a:lnTo>
                  <a:pt x="758" y="872"/>
                </a:lnTo>
                <a:lnTo>
                  <a:pt x="761" y="867"/>
                </a:lnTo>
                <a:lnTo>
                  <a:pt x="764" y="862"/>
                </a:lnTo>
                <a:lnTo>
                  <a:pt x="764" y="862"/>
                </a:lnTo>
                <a:lnTo>
                  <a:pt x="756" y="878"/>
                </a:lnTo>
                <a:lnTo>
                  <a:pt x="756" y="878"/>
                </a:lnTo>
                <a:close/>
                <a:moveTo>
                  <a:pt x="768" y="855"/>
                </a:moveTo>
                <a:lnTo>
                  <a:pt x="768" y="855"/>
                </a:lnTo>
                <a:lnTo>
                  <a:pt x="763" y="856"/>
                </a:lnTo>
                <a:lnTo>
                  <a:pt x="763" y="856"/>
                </a:lnTo>
                <a:lnTo>
                  <a:pt x="761" y="857"/>
                </a:lnTo>
                <a:lnTo>
                  <a:pt x="761" y="857"/>
                </a:lnTo>
                <a:lnTo>
                  <a:pt x="716" y="872"/>
                </a:lnTo>
                <a:lnTo>
                  <a:pt x="669" y="886"/>
                </a:lnTo>
                <a:lnTo>
                  <a:pt x="669" y="886"/>
                </a:lnTo>
                <a:lnTo>
                  <a:pt x="646" y="893"/>
                </a:lnTo>
                <a:lnTo>
                  <a:pt x="623" y="901"/>
                </a:lnTo>
                <a:lnTo>
                  <a:pt x="623" y="901"/>
                </a:lnTo>
                <a:lnTo>
                  <a:pt x="602" y="908"/>
                </a:lnTo>
                <a:lnTo>
                  <a:pt x="602" y="908"/>
                </a:lnTo>
                <a:lnTo>
                  <a:pt x="593" y="911"/>
                </a:lnTo>
                <a:lnTo>
                  <a:pt x="593" y="911"/>
                </a:lnTo>
                <a:lnTo>
                  <a:pt x="591" y="911"/>
                </a:lnTo>
                <a:lnTo>
                  <a:pt x="594" y="910"/>
                </a:lnTo>
                <a:lnTo>
                  <a:pt x="601" y="907"/>
                </a:lnTo>
                <a:lnTo>
                  <a:pt x="601" y="907"/>
                </a:lnTo>
                <a:lnTo>
                  <a:pt x="625" y="898"/>
                </a:lnTo>
                <a:lnTo>
                  <a:pt x="651" y="889"/>
                </a:lnTo>
                <a:lnTo>
                  <a:pt x="700" y="871"/>
                </a:lnTo>
                <a:lnTo>
                  <a:pt x="700" y="871"/>
                </a:lnTo>
                <a:lnTo>
                  <a:pt x="719" y="865"/>
                </a:lnTo>
                <a:lnTo>
                  <a:pt x="719" y="865"/>
                </a:lnTo>
                <a:lnTo>
                  <a:pt x="733" y="861"/>
                </a:lnTo>
                <a:lnTo>
                  <a:pt x="746" y="857"/>
                </a:lnTo>
                <a:lnTo>
                  <a:pt x="759" y="852"/>
                </a:lnTo>
                <a:lnTo>
                  <a:pt x="772" y="846"/>
                </a:lnTo>
                <a:lnTo>
                  <a:pt x="772" y="846"/>
                </a:lnTo>
                <a:lnTo>
                  <a:pt x="768" y="855"/>
                </a:lnTo>
                <a:lnTo>
                  <a:pt x="768" y="855"/>
                </a:lnTo>
                <a:close/>
                <a:moveTo>
                  <a:pt x="776" y="834"/>
                </a:moveTo>
                <a:lnTo>
                  <a:pt x="776" y="834"/>
                </a:lnTo>
                <a:lnTo>
                  <a:pt x="773" y="841"/>
                </a:lnTo>
                <a:lnTo>
                  <a:pt x="773" y="841"/>
                </a:lnTo>
                <a:lnTo>
                  <a:pt x="745" y="853"/>
                </a:lnTo>
                <a:lnTo>
                  <a:pt x="717" y="863"/>
                </a:lnTo>
                <a:lnTo>
                  <a:pt x="717" y="863"/>
                </a:lnTo>
                <a:lnTo>
                  <a:pt x="666" y="877"/>
                </a:lnTo>
                <a:lnTo>
                  <a:pt x="666" y="877"/>
                </a:lnTo>
                <a:lnTo>
                  <a:pt x="643" y="883"/>
                </a:lnTo>
                <a:lnTo>
                  <a:pt x="620" y="890"/>
                </a:lnTo>
                <a:lnTo>
                  <a:pt x="620" y="890"/>
                </a:lnTo>
                <a:lnTo>
                  <a:pt x="595" y="899"/>
                </a:lnTo>
                <a:lnTo>
                  <a:pt x="595" y="899"/>
                </a:lnTo>
                <a:lnTo>
                  <a:pt x="591" y="901"/>
                </a:lnTo>
                <a:lnTo>
                  <a:pt x="594" y="899"/>
                </a:lnTo>
                <a:lnTo>
                  <a:pt x="604" y="895"/>
                </a:lnTo>
                <a:lnTo>
                  <a:pt x="604" y="895"/>
                </a:lnTo>
                <a:lnTo>
                  <a:pt x="629" y="885"/>
                </a:lnTo>
                <a:lnTo>
                  <a:pt x="656" y="875"/>
                </a:lnTo>
                <a:lnTo>
                  <a:pt x="681" y="866"/>
                </a:lnTo>
                <a:lnTo>
                  <a:pt x="706" y="857"/>
                </a:lnTo>
                <a:lnTo>
                  <a:pt x="706" y="857"/>
                </a:lnTo>
                <a:lnTo>
                  <a:pt x="730" y="849"/>
                </a:lnTo>
                <a:lnTo>
                  <a:pt x="741" y="844"/>
                </a:lnTo>
                <a:lnTo>
                  <a:pt x="752" y="839"/>
                </a:lnTo>
                <a:lnTo>
                  <a:pt x="752" y="839"/>
                </a:lnTo>
                <a:lnTo>
                  <a:pt x="766" y="832"/>
                </a:lnTo>
                <a:lnTo>
                  <a:pt x="774" y="828"/>
                </a:lnTo>
                <a:lnTo>
                  <a:pt x="780" y="823"/>
                </a:lnTo>
                <a:lnTo>
                  <a:pt x="780" y="823"/>
                </a:lnTo>
                <a:lnTo>
                  <a:pt x="776" y="834"/>
                </a:lnTo>
                <a:lnTo>
                  <a:pt x="776" y="834"/>
                </a:lnTo>
                <a:close/>
                <a:moveTo>
                  <a:pt x="782" y="819"/>
                </a:moveTo>
                <a:lnTo>
                  <a:pt x="782" y="819"/>
                </a:lnTo>
                <a:lnTo>
                  <a:pt x="756" y="830"/>
                </a:lnTo>
                <a:lnTo>
                  <a:pt x="729" y="840"/>
                </a:lnTo>
                <a:lnTo>
                  <a:pt x="675" y="857"/>
                </a:lnTo>
                <a:lnTo>
                  <a:pt x="675" y="857"/>
                </a:lnTo>
                <a:lnTo>
                  <a:pt x="649" y="866"/>
                </a:lnTo>
                <a:lnTo>
                  <a:pt x="623" y="874"/>
                </a:lnTo>
                <a:lnTo>
                  <a:pt x="623" y="874"/>
                </a:lnTo>
                <a:lnTo>
                  <a:pt x="598" y="885"/>
                </a:lnTo>
                <a:lnTo>
                  <a:pt x="598" y="885"/>
                </a:lnTo>
                <a:lnTo>
                  <a:pt x="593" y="886"/>
                </a:lnTo>
                <a:lnTo>
                  <a:pt x="596" y="885"/>
                </a:lnTo>
                <a:lnTo>
                  <a:pt x="607" y="881"/>
                </a:lnTo>
                <a:lnTo>
                  <a:pt x="607" y="881"/>
                </a:lnTo>
                <a:lnTo>
                  <a:pt x="632" y="869"/>
                </a:lnTo>
                <a:lnTo>
                  <a:pt x="659" y="859"/>
                </a:lnTo>
                <a:lnTo>
                  <a:pt x="711" y="841"/>
                </a:lnTo>
                <a:lnTo>
                  <a:pt x="711" y="841"/>
                </a:lnTo>
                <a:lnTo>
                  <a:pt x="757" y="822"/>
                </a:lnTo>
                <a:lnTo>
                  <a:pt x="757" y="822"/>
                </a:lnTo>
                <a:lnTo>
                  <a:pt x="772" y="816"/>
                </a:lnTo>
                <a:lnTo>
                  <a:pt x="779" y="812"/>
                </a:lnTo>
                <a:lnTo>
                  <a:pt x="786" y="807"/>
                </a:lnTo>
                <a:lnTo>
                  <a:pt x="786" y="807"/>
                </a:lnTo>
                <a:lnTo>
                  <a:pt x="782" y="819"/>
                </a:lnTo>
                <a:lnTo>
                  <a:pt x="782" y="819"/>
                </a:lnTo>
                <a:close/>
                <a:moveTo>
                  <a:pt x="787" y="804"/>
                </a:moveTo>
                <a:lnTo>
                  <a:pt x="787" y="804"/>
                </a:lnTo>
                <a:lnTo>
                  <a:pt x="785" y="804"/>
                </a:lnTo>
                <a:lnTo>
                  <a:pt x="785" y="804"/>
                </a:lnTo>
                <a:lnTo>
                  <a:pt x="780" y="808"/>
                </a:lnTo>
                <a:lnTo>
                  <a:pt x="775" y="810"/>
                </a:lnTo>
                <a:lnTo>
                  <a:pt x="763" y="815"/>
                </a:lnTo>
                <a:lnTo>
                  <a:pt x="740" y="822"/>
                </a:lnTo>
                <a:lnTo>
                  <a:pt x="740" y="822"/>
                </a:lnTo>
                <a:lnTo>
                  <a:pt x="711" y="833"/>
                </a:lnTo>
                <a:lnTo>
                  <a:pt x="684" y="843"/>
                </a:lnTo>
                <a:lnTo>
                  <a:pt x="684" y="843"/>
                </a:lnTo>
                <a:lnTo>
                  <a:pt x="657" y="851"/>
                </a:lnTo>
                <a:lnTo>
                  <a:pt x="629" y="860"/>
                </a:lnTo>
                <a:lnTo>
                  <a:pt x="629" y="860"/>
                </a:lnTo>
                <a:lnTo>
                  <a:pt x="606" y="869"/>
                </a:lnTo>
                <a:lnTo>
                  <a:pt x="606" y="869"/>
                </a:lnTo>
                <a:lnTo>
                  <a:pt x="600" y="871"/>
                </a:lnTo>
                <a:lnTo>
                  <a:pt x="594" y="873"/>
                </a:lnTo>
                <a:lnTo>
                  <a:pt x="594" y="873"/>
                </a:lnTo>
                <a:lnTo>
                  <a:pt x="607" y="866"/>
                </a:lnTo>
                <a:lnTo>
                  <a:pt x="607" y="866"/>
                </a:lnTo>
                <a:lnTo>
                  <a:pt x="620" y="860"/>
                </a:lnTo>
                <a:lnTo>
                  <a:pt x="635" y="855"/>
                </a:lnTo>
                <a:lnTo>
                  <a:pt x="662" y="845"/>
                </a:lnTo>
                <a:lnTo>
                  <a:pt x="662" y="845"/>
                </a:lnTo>
                <a:lnTo>
                  <a:pt x="690" y="835"/>
                </a:lnTo>
                <a:lnTo>
                  <a:pt x="718" y="825"/>
                </a:lnTo>
                <a:lnTo>
                  <a:pt x="718" y="825"/>
                </a:lnTo>
                <a:lnTo>
                  <a:pt x="741" y="816"/>
                </a:lnTo>
                <a:lnTo>
                  <a:pt x="764" y="806"/>
                </a:lnTo>
                <a:lnTo>
                  <a:pt x="764" y="806"/>
                </a:lnTo>
                <a:lnTo>
                  <a:pt x="771" y="803"/>
                </a:lnTo>
                <a:lnTo>
                  <a:pt x="778" y="799"/>
                </a:lnTo>
                <a:lnTo>
                  <a:pt x="785" y="794"/>
                </a:lnTo>
                <a:lnTo>
                  <a:pt x="790" y="789"/>
                </a:lnTo>
                <a:lnTo>
                  <a:pt x="790" y="789"/>
                </a:lnTo>
                <a:lnTo>
                  <a:pt x="787" y="804"/>
                </a:lnTo>
                <a:lnTo>
                  <a:pt x="787" y="804"/>
                </a:lnTo>
                <a:close/>
                <a:moveTo>
                  <a:pt x="791" y="787"/>
                </a:moveTo>
                <a:lnTo>
                  <a:pt x="791" y="787"/>
                </a:lnTo>
                <a:lnTo>
                  <a:pt x="790" y="787"/>
                </a:lnTo>
                <a:lnTo>
                  <a:pt x="790" y="787"/>
                </a:lnTo>
                <a:lnTo>
                  <a:pt x="778" y="791"/>
                </a:lnTo>
                <a:lnTo>
                  <a:pt x="766" y="796"/>
                </a:lnTo>
                <a:lnTo>
                  <a:pt x="744" y="807"/>
                </a:lnTo>
                <a:lnTo>
                  <a:pt x="744" y="807"/>
                </a:lnTo>
                <a:lnTo>
                  <a:pt x="686" y="828"/>
                </a:lnTo>
                <a:lnTo>
                  <a:pt x="686" y="828"/>
                </a:lnTo>
                <a:lnTo>
                  <a:pt x="661" y="838"/>
                </a:lnTo>
                <a:lnTo>
                  <a:pt x="635" y="847"/>
                </a:lnTo>
                <a:lnTo>
                  <a:pt x="635" y="847"/>
                </a:lnTo>
                <a:lnTo>
                  <a:pt x="614" y="853"/>
                </a:lnTo>
                <a:lnTo>
                  <a:pt x="604" y="857"/>
                </a:lnTo>
                <a:lnTo>
                  <a:pt x="594" y="861"/>
                </a:lnTo>
                <a:lnTo>
                  <a:pt x="594" y="861"/>
                </a:lnTo>
                <a:lnTo>
                  <a:pt x="595" y="852"/>
                </a:lnTo>
                <a:lnTo>
                  <a:pt x="595" y="852"/>
                </a:lnTo>
                <a:lnTo>
                  <a:pt x="606" y="850"/>
                </a:lnTo>
                <a:lnTo>
                  <a:pt x="618" y="847"/>
                </a:lnTo>
                <a:lnTo>
                  <a:pt x="640" y="838"/>
                </a:lnTo>
                <a:lnTo>
                  <a:pt x="640" y="838"/>
                </a:lnTo>
                <a:lnTo>
                  <a:pt x="654" y="834"/>
                </a:lnTo>
                <a:lnTo>
                  <a:pt x="668" y="829"/>
                </a:lnTo>
                <a:lnTo>
                  <a:pt x="696" y="822"/>
                </a:lnTo>
                <a:lnTo>
                  <a:pt x="696" y="822"/>
                </a:lnTo>
                <a:lnTo>
                  <a:pt x="709" y="819"/>
                </a:lnTo>
                <a:lnTo>
                  <a:pt x="722" y="815"/>
                </a:lnTo>
                <a:lnTo>
                  <a:pt x="734" y="810"/>
                </a:lnTo>
                <a:lnTo>
                  <a:pt x="746" y="805"/>
                </a:lnTo>
                <a:lnTo>
                  <a:pt x="746" y="805"/>
                </a:lnTo>
                <a:lnTo>
                  <a:pt x="769" y="794"/>
                </a:lnTo>
                <a:lnTo>
                  <a:pt x="780" y="789"/>
                </a:lnTo>
                <a:lnTo>
                  <a:pt x="792" y="784"/>
                </a:lnTo>
                <a:lnTo>
                  <a:pt x="792" y="784"/>
                </a:lnTo>
                <a:lnTo>
                  <a:pt x="791" y="787"/>
                </a:lnTo>
                <a:lnTo>
                  <a:pt x="791" y="787"/>
                </a:lnTo>
                <a:close/>
                <a:moveTo>
                  <a:pt x="792" y="781"/>
                </a:moveTo>
                <a:lnTo>
                  <a:pt x="792" y="781"/>
                </a:lnTo>
                <a:lnTo>
                  <a:pt x="782" y="786"/>
                </a:lnTo>
                <a:lnTo>
                  <a:pt x="771" y="791"/>
                </a:lnTo>
                <a:lnTo>
                  <a:pt x="750" y="801"/>
                </a:lnTo>
                <a:lnTo>
                  <a:pt x="750" y="801"/>
                </a:lnTo>
                <a:lnTo>
                  <a:pt x="737" y="806"/>
                </a:lnTo>
                <a:lnTo>
                  <a:pt x="723" y="812"/>
                </a:lnTo>
                <a:lnTo>
                  <a:pt x="709" y="816"/>
                </a:lnTo>
                <a:lnTo>
                  <a:pt x="695" y="820"/>
                </a:lnTo>
                <a:lnTo>
                  <a:pt x="695" y="820"/>
                </a:lnTo>
                <a:lnTo>
                  <a:pt x="670" y="827"/>
                </a:lnTo>
                <a:lnTo>
                  <a:pt x="657" y="830"/>
                </a:lnTo>
                <a:lnTo>
                  <a:pt x="644" y="835"/>
                </a:lnTo>
                <a:lnTo>
                  <a:pt x="644" y="835"/>
                </a:lnTo>
                <a:lnTo>
                  <a:pt x="621" y="843"/>
                </a:lnTo>
                <a:lnTo>
                  <a:pt x="621" y="843"/>
                </a:lnTo>
                <a:lnTo>
                  <a:pt x="615" y="845"/>
                </a:lnTo>
                <a:lnTo>
                  <a:pt x="609" y="846"/>
                </a:lnTo>
                <a:lnTo>
                  <a:pt x="603" y="848"/>
                </a:lnTo>
                <a:lnTo>
                  <a:pt x="598" y="850"/>
                </a:lnTo>
                <a:lnTo>
                  <a:pt x="598" y="850"/>
                </a:lnTo>
                <a:lnTo>
                  <a:pt x="610" y="843"/>
                </a:lnTo>
                <a:lnTo>
                  <a:pt x="623" y="836"/>
                </a:lnTo>
                <a:lnTo>
                  <a:pt x="623" y="836"/>
                </a:lnTo>
                <a:lnTo>
                  <a:pt x="661" y="822"/>
                </a:lnTo>
                <a:lnTo>
                  <a:pt x="699" y="808"/>
                </a:lnTo>
                <a:lnTo>
                  <a:pt x="699" y="808"/>
                </a:lnTo>
                <a:lnTo>
                  <a:pt x="743" y="792"/>
                </a:lnTo>
                <a:lnTo>
                  <a:pt x="765" y="784"/>
                </a:lnTo>
                <a:lnTo>
                  <a:pt x="786" y="774"/>
                </a:lnTo>
                <a:lnTo>
                  <a:pt x="786" y="774"/>
                </a:lnTo>
                <a:lnTo>
                  <a:pt x="789" y="773"/>
                </a:lnTo>
                <a:lnTo>
                  <a:pt x="790" y="773"/>
                </a:lnTo>
                <a:lnTo>
                  <a:pt x="790" y="772"/>
                </a:lnTo>
                <a:lnTo>
                  <a:pt x="790" y="772"/>
                </a:lnTo>
                <a:lnTo>
                  <a:pt x="794" y="770"/>
                </a:lnTo>
                <a:lnTo>
                  <a:pt x="794" y="770"/>
                </a:lnTo>
                <a:lnTo>
                  <a:pt x="792" y="781"/>
                </a:lnTo>
                <a:lnTo>
                  <a:pt x="792" y="781"/>
                </a:lnTo>
                <a:close/>
                <a:moveTo>
                  <a:pt x="796" y="767"/>
                </a:moveTo>
                <a:lnTo>
                  <a:pt x="796" y="767"/>
                </a:lnTo>
                <a:lnTo>
                  <a:pt x="794" y="767"/>
                </a:lnTo>
                <a:lnTo>
                  <a:pt x="794" y="767"/>
                </a:lnTo>
                <a:lnTo>
                  <a:pt x="776" y="776"/>
                </a:lnTo>
                <a:lnTo>
                  <a:pt x="757" y="784"/>
                </a:lnTo>
                <a:lnTo>
                  <a:pt x="720" y="798"/>
                </a:lnTo>
                <a:lnTo>
                  <a:pt x="681" y="811"/>
                </a:lnTo>
                <a:lnTo>
                  <a:pt x="662" y="818"/>
                </a:lnTo>
                <a:lnTo>
                  <a:pt x="643" y="825"/>
                </a:lnTo>
                <a:lnTo>
                  <a:pt x="643" y="825"/>
                </a:lnTo>
                <a:lnTo>
                  <a:pt x="629" y="830"/>
                </a:lnTo>
                <a:lnTo>
                  <a:pt x="629" y="830"/>
                </a:lnTo>
                <a:lnTo>
                  <a:pt x="608" y="839"/>
                </a:lnTo>
                <a:lnTo>
                  <a:pt x="608" y="839"/>
                </a:lnTo>
                <a:lnTo>
                  <a:pt x="617" y="834"/>
                </a:lnTo>
                <a:lnTo>
                  <a:pt x="617" y="834"/>
                </a:lnTo>
                <a:lnTo>
                  <a:pt x="640" y="825"/>
                </a:lnTo>
                <a:lnTo>
                  <a:pt x="662" y="816"/>
                </a:lnTo>
                <a:lnTo>
                  <a:pt x="707" y="801"/>
                </a:lnTo>
                <a:lnTo>
                  <a:pt x="731" y="792"/>
                </a:lnTo>
                <a:lnTo>
                  <a:pt x="753" y="783"/>
                </a:lnTo>
                <a:lnTo>
                  <a:pt x="775" y="773"/>
                </a:lnTo>
                <a:lnTo>
                  <a:pt x="797" y="761"/>
                </a:lnTo>
                <a:lnTo>
                  <a:pt x="797" y="761"/>
                </a:lnTo>
                <a:lnTo>
                  <a:pt x="796" y="767"/>
                </a:lnTo>
                <a:lnTo>
                  <a:pt x="796" y="767"/>
                </a:lnTo>
                <a:close/>
                <a:moveTo>
                  <a:pt x="797" y="758"/>
                </a:moveTo>
                <a:lnTo>
                  <a:pt x="797" y="758"/>
                </a:lnTo>
                <a:lnTo>
                  <a:pt x="781" y="766"/>
                </a:lnTo>
                <a:lnTo>
                  <a:pt x="765" y="773"/>
                </a:lnTo>
                <a:lnTo>
                  <a:pt x="734" y="786"/>
                </a:lnTo>
                <a:lnTo>
                  <a:pt x="701" y="798"/>
                </a:lnTo>
                <a:lnTo>
                  <a:pt x="669" y="809"/>
                </a:lnTo>
                <a:lnTo>
                  <a:pt x="669" y="809"/>
                </a:lnTo>
                <a:lnTo>
                  <a:pt x="638" y="819"/>
                </a:lnTo>
                <a:lnTo>
                  <a:pt x="606" y="829"/>
                </a:lnTo>
                <a:lnTo>
                  <a:pt x="606" y="829"/>
                </a:lnTo>
                <a:lnTo>
                  <a:pt x="601" y="830"/>
                </a:lnTo>
                <a:lnTo>
                  <a:pt x="601" y="830"/>
                </a:lnTo>
                <a:lnTo>
                  <a:pt x="601" y="830"/>
                </a:lnTo>
                <a:lnTo>
                  <a:pt x="606" y="827"/>
                </a:lnTo>
                <a:lnTo>
                  <a:pt x="606" y="827"/>
                </a:lnTo>
                <a:lnTo>
                  <a:pt x="614" y="824"/>
                </a:lnTo>
                <a:lnTo>
                  <a:pt x="622" y="821"/>
                </a:lnTo>
                <a:lnTo>
                  <a:pt x="622" y="821"/>
                </a:lnTo>
                <a:lnTo>
                  <a:pt x="649" y="811"/>
                </a:lnTo>
                <a:lnTo>
                  <a:pt x="649" y="811"/>
                </a:lnTo>
                <a:lnTo>
                  <a:pt x="678" y="799"/>
                </a:lnTo>
                <a:lnTo>
                  <a:pt x="707" y="787"/>
                </a:lnTo>
                <a:lnTo>
                  <a:pt x="707" y="787"/>
                </a:lnTo>
                <a:lnTo>
                  <a:pt x="729" y="780"/>
                </a:lnTo>
                <a:lnTo>
                  <a:pt x="750" y="772"/>
                </a:lnTo>
                <a:lnTo>
                  <a:pt x="770" y="764"/>
                </a:lnTo>
                <a:lnTo>
                  <a:pt x="791" y="755"/>
                </a:lnTo>
                <a:lnTo>
                  <a:pt x="791" y="755"/>
                </a:lnTo>
                <a:lnTo>
                  <a:pt x="793" y="755"/>
                </a:lnTo>
                <a:lnTo>
                  <a:pt x="796" y="753"/>
                </a:lnTo>
                <a:lnTo>
                  <a:pt x="796" y="753"/>
                </a:lnTo>
                <a:lnTo>
                  <a:pt x="798" y="752"/>
                </a:lnTo>
                <a:lnTo>
                  <a:pt x="798" y="752"/>
                </a:lnTo>
                <a:lnTo>
                  <a:pt x="797" y="758"/>
                </a:lnTo>
                <a:lnTo>
                  <a:pt x="797" y="758"/>
                </a:lnTo>
                <a:close/>
                <a:moveTo>
                  <a:pt x="798" y="750"/>
                </a:moveTo>
                <a:lnTo>
                  <a:pt x="798" y="750"/>
                </a:lnTo>
                <a:lnTo>
                  <a:pt x="751" y="768"/>
                </a:lnTo>
                <a:lnTo>
                  <a:pt x="703" y="786"/>
                </a:lnTo>
                <a:lnTo>
                  <a:pt x="703" y="786"/>
                </a:lnTo>
                <a:lnTo>
                  <a:pt x="674" y="796"/>
                </a:lnTo>
                <a:lnTo>
                  <a:pt x="674" y="796"/>
                </a:lnTo>
                <a:lnTo>
                  <a:pt x="659" y="801"/>
                </a:lnTo>
                <a:lnTo>
                  <a:pt x="644" y="807"/>
                </a:lnTo>
                <a:lnTo>
                  <a:pt x="613" y="818"/>
                </a:lnTo>
                <a:lnTo>
                  <a:pt x="613" y="818"/>
                </a:lnTo>
                <a:lnTo>
                  <a:pt x="607" y="820"/>
                </a:lnTo>
                <a:lnTo>
                  <a:pt x="602" y="822"/>
                </a:lnTo>
                <a:lnTo>
                  <a:pt x="602" y="822"/>
                </a:lnTo>
                <a:lnTo>
                  <a:pt x="610" y="819"/>
                </a:lnTo>
                <a:lnTo>
                  <a:pt x="618" y="816"/>
                </a:lnTo>
                <a:lnTo>
                  <a:pt x="618" y="816"/>
                </a:lnTo>
                <a:lnTo>
                  <a:pt x="630" y="810"/>
                </a:lnTo>
                <a:lnTo>
                  <a:pt x="643" y="803"/>
                </a:lnTo>
                <a:lnTo>
                  <a:pt x="643" y="803"/>
                </a:lnTo>
                <a:lnTo>
                  <a:pt x="655" y="796"/>
                </a:lnTo>
                <a:lnTo>
                  <a:pt x="667" y="790"/>
                </a:lnTo>
                <a:lnTo>
                  <a:pt x="691" y="781"/>
                </a:lnTo>
                <a:lnTo>
                  <a:pt x="742" y="764"/>
                </a:lnTo>
                <a:lnTo>
                  <a:pt x="742" y="764"/>
                </a:lnTo>
                <a:lnTo>
                  <a:pt x="770" y="754"/>
                </a:lnTo>
                <a:lnTo>
                  <a:pt x="784" y="749"/>
                </a:lnTo>
                <a:lnTo>
                  <a:pt x="799" y="742"/>
                </a:lnTo>
                <a:lnTo>
                  <a:pt x="799" y="742"/>
                </a:lnTo>
                <a:lnTo>
                  <a:pt x="798" y="750"/>
                </a:lnTo>
                <a:lnTo>
                  <a:pt x="798" y="750"/>
                </a:lnTo>
                <a:close/>
                <a:moveTo>
                  <a:pt x="799" y="739"/>
                </a:moveTo>
                <a:lnTo>
                  <a:pt x="799" y="739"/>
                </a:lnTo>
                <a:lnTo>
                  <a:pt x="774" y="749"/>
                </a:lnTo>
                <a:lnTo>
                  <a:pt x="750" y="759"/>
                </a:lnTo>
                <a:lnTo>
                  <a:pt x="750" y="759"/>
                </a:lnTo>
                <a:lnTo>
                  <a:pt x="696" y="776"/>
                </a:lnTo>
                <a:lnTo>
                  <a:pt x="696" y="776"/>
                </a:lnTo>
                <a:lnTo>
                  <a:pt x="665" y="787"/>
                </a:lnTo>
                <a:lnTo>
                  <a:pt x="635" y="799"/>
                </a:lnTo>
                <a:lnTo>
                  <a:pt x="635" y="799"/>
                </a:lnTo>
                <a:lnTo>
                  <a:pt x="618" y="806"/>
                </a:lnTo>
                <a:lnTo>
                  <a:pt x="618" y="806"/>
                </a:lnTo>
                <a:lnTo>
                  <a:pt x="627" y="801"/>
                </a:lnTo>
                <a:lnTo>
                  <a:pt x="627" y="801"/>
                </a:lnTo>
                <a:lnTo>
                  <a:pt x="648" y="790"/>
                </a:lnTo>
                <a:lnTo>
                  <a:pt x="670" y="781"/>
                </a:lnTo>
                <a:lnTo>
                  <a:pt x="713" y="764"/>
                </a:lnTo>
                <a:lnTo>
                  <a:pt x="713" y="764"/>
                </a:lnTo>
                <a:lnTo>
                  <a:pt x="736" y="755"/>
                </a:lnTo>
                <a:lnTo>
                  <a:pt x="756" y="746"/>
                </a:lnTo>
                <a:lnTo>
                  <a:pt x="777" y="736"/>
                </a:lnTo>
                <a:lnTo>
                  <a:pt x="800" y="728"/>
                </a:lnTo>
                <a:lnTo>
                  <a:pt x="800" y="728"/>
                </a:lnTo>
                <a:lnTo>
                  <a:pt x="799" y="739"/>
                </a:lnTo>
                <a:lnTo>
                  <a:pt x="799" y="739"/>
                </a:lnTo>
                <a:close/>
                <a:moveTo>
                  <a:pt x="800" y="725"/>
                </a:moveTo>
                <a:lnTo>
                  <a:pt x="800" y="725"/>
                </a:lnTo>
                <a:lnTo>
                  <a:pt x="784" y="729"/>
                </a:lnTo>
                <a:lnTo>
                  <a:pt x="771" y="734"/>
                </a:lnTo>
                <a:lnTo>
                  <a:pt x="744" y="745"/>
                </a:lnTo>
                <a:lnTo>
                  <a:pt x="744" y="745"/>
                </a:lnTo>
                <a:lnTo>
                  <a:pt x="708" y="757"/>
                </a:lnTo>
                <a:lnTo>
                  <a:pt x="708" y="757"/>
                </a:lnTo>
                <a:lnTo>
                  <a:pt x="736" y="746"/>
                </a:lnTo>
                <a:lnTo>
                  <a:pt x="763" y="734"/>
                </a:lnTo>
                <a:lnTo>
                  <a:pt x="763" y="734"/>
                </a:lnTo>
                <a:lnTo>
                  <a:pt x="778" y="726"/>
                </a:lnTo>
                <a:lnTo>
                  <a:pt x="778" y="726"/>
                </a:lnTo>
                <a:lnTo>
                  <a:pt x="789" y="723"/>
                </a:lnTo>
                <a:lnTo>
                  <a:pt x="800" y="719"/>
                </a:lnTo>
                <a:lnTo>
                  <a:pt x="800" y="719"/>
                </a:lnTo>
                <a:lnTo>
                  <a:pt x="800" y="725"/>
                </a:lnTo>
                <a:lnTo>
                  <a:pt x="800" y="725"/>
                </a:lnTo>
                <a:close/>
              </a:path>
            </a:pathLst>
          </a:custGeom>
          <a:solidFill>
            <a:srgbClr val="FFFFFF"/>
          </a:solidFill>
          <a:ln w="9525">
            <a:noFill/>
            <a:round/>
            <a:headEnd/>
            <a:tailEnd/>
          </a:ln>
        </p:spPr>
        <p:txBody>
          <a:bodyPr vert="horz" wrap="square" lIns="121888" tIns="60944" rIns="121888" bIns="60944" numCol="1" anchor="t" anchorCtr="0" compatLnSpc="1">
            <a:prstTxWarp prst="textNoShape">
              <a:avLst/>
            </a:prstTxWarp>
          </a:bodyPr>
          <a:lstStyle/>
          <a:p>
            <a:pPr defTabSz="914126"/>
            <a:endParaRPr lang="zh-CN" altLang="en-US" sz="3199">
              <a:solidFill>
                <a:srgbClr val="333333"/>
              </a:solidFill>
              <a:latin typeface="方正静蕾简体"/>
              <a:ea typeface="方正静蕾简体"/>
              <a:cs typeface="+mn-ea"/>
              <a:sym typeface="+mn-lt"/>
            </a:endParaRPr>
          </a:p>
        </p:txBody>
      </p:sp>
      <p:sp>
        <p:nvSpPr>
          <p:cNvPr id="2" name="TextBox 1"/>
          <p:cNvSpPr txBox="1"/>
          <p:nvPr/>
        </p:nvSpPr>
        <p:spPr>
          <a:xfrm>
            <a:off x="1977072" y="2251773"/>
            <a:ext cx="8569345" cy="707702"/>
          </a:xfrm>
          <a:prstGeom prst="rect">
            <a:avLst/>
          </a:prstGeom>
          <a:noFill/>
        </p:spPr>
        <p:txBody>
          <a:bodyPr wrap="none" rtlCol="0">
            <a:spAutoFit/>
          </a:bodyPr>
          <a:lstStyle/>
          <a:p>
            <a:pPr defTabSz="914126"/>
            <a:r>
              <a:rPr lang="en-US" sz="3999" b="1">
                <a:solidFill>
                  <a:prstClr val="white"/>
                </a:solidFill>
                <a:latin typeface="Arial" pitchFamily="34" charset="0"/>
                <a:ea typeface="方正静蕾简体"/>
                <a:cs typeface="Arial" pitchFamily="34" charset="0"/>
              </a:rPr>
              <a:t>CẢM ƠN CÁC EM ĐÃ LẮNG NGHE</a:t>
            </a:r>
          </a:p>
        </p:txBody>
      </p:sp>
    </p:spTree>
    <p:extLst>
      <p:ext uri="{BB962C8B-B14F-4D97-AF65-F5344CB8AC3E}">
        <p14:creationId xmlns:p14="http://schemas.microsoft.com/office/powerpoint/2010/main" val="4205692359"/>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l="9446" t="9585" r="10713" b="8283"/>
          <a:stretch/>
        </p:blipFill>
        <p:spPr>
          <a:xfrm>
            <a:off x="490158" y="189484"/>
            <a:ext cx="11518280" cy="3095538"/>
          </a:xfrm>
          <a:prstGeom prst="rect">
            <a:avLst/>
          </a:prstGeom>
        </p:spPr>
      </p:pic>
      <p:sp>
        <p:nvSpPr>
          <p:cNvPr id="6" name="TextBox 5"/>
          <p:cNvSpPr txBox="1"/>
          <p:nvPr/>
        </p:nvSpPr>
        <p:spPr>
          <a:xfrm>
            <a:off x="1282039" y="483848"/>
            <a:ext cx="9934517" cy="1478033"/>
          </a:xfrm>
          <a:prstGeom prst="rect">
            <a:avLst/>
          </a:prstGeom>
          <a:noFill/>
        </p:spPr>
        <p:txBody>
          <a:bodyPr wrap="square" rtlCol="0">
            <a:spAutoFit/>
          </a:bodyPr>
          <a:lstStyle/>
          <a:p>
            <a:pPr algn="ctr" defTabSz="914126">
              <a:lnSpc>
                <a:spcPct val="150000"/>
              </a:lnSpc>
              <a:defRPr/>
            </a:pPr>
            <a:r>
              <a:rPr lang="en-US" sz="3199" b="1" spc="50">
                <a:ln w="11430"/>
                <a:gradFill>
                  <a:gsLst>
                    <a:gs pos="25000">
                      <a:srgbClr val="FFFFFF">
                        <a:satMod val="155000"/>
                      </a:srgbClr>
                    </a:gs>
                    <a:gs pos="100000">
                      <a:srgbClr val="FFFFFF">
                        <a:shade val="45000"/>
                        <a:satMod val="165000"/>
                      </a:srgbClr>
                    </a:gs>
                  </a:gsLst>
                  <a:lin ang="5400000"/>
                </a:gradFill>
                <a:latin typeface="Arial" pitchFamily="34" charset="0"/>
                <a:ea typeface="方正静蕾简体"/>
                <a:cs typeface="Arial" pitchFamily="34" charset="0"/>
              </a:rPr>
              <a:t>CHỦ ĐỀ 3.TỔ CHỨC LƯU TRỮ, TÌM KIẾM </a:t>
            </a:r>
          </a:p>
          <a:p>
            <a:pPr algn="ctr" defTabSz="914126">
              <a:lnSpc>
                <a:spcPct val="150000"/>
              </a:lnSpc>
              <a:defRPr/>
            </a:pPr>
            <a:r>
              <a:rPr lang="en-US" sz="3199" b="1" spc="50">
                <a:ln w="11430"/>
                <a:gradFill>
                  <a:gsLst>
                    <a:gs pos="25000">
                      <a:srgbClr val="FFFFFF">
                        <a:satMod val="155000"/>
                      </a:srgbClr>
                    </a:gs>
                    <a:gs pos="100000">
                      <a:srgbClr val="FFFFFF">
                        <a:shade val="45000"/>
                        <a:satMod val="165000"/>
                      </a:srgbClr>
                    </a:gs>
                  </a:gsLst>
                  <a:lin ang="5400000"/>
                </a:gradFill>
                <a:latin typeface="Arial" pitchFamily="34" charset="0"/>
                <a:ea typeface="方正静蕾简体"/>
                <a:cs typeface="Arial" pitchFamily="34" charset="0"/>
              </a:rPr>
              <a:t>VÀ TRAO ĐỔI THÔNG TIN</a:t>
            </a:r>
          </a:p>
        </p:txBody>
      </p:sp>
      <p:sp>
        <p:nvSpPr>
          <p:cNvPr id="2" name="Rectangle 1"/>
          <p:cNvSpPr/>
          <p:nvPr/>
        </p:nvSpPr>
        <p:spPr>
          <a:xfrm>
            <a:off x="2359424" y="2176436"/>
            <a:ext cx="8082159" cy="523084"/>
          </a:xfrm>
          <a:prstGeom prst="rect">
            <a:avLst/>
          </a:prstGeom>
        </p:spPr>
        <p:txBody>
          <a:bodyPr wrap="none">
            <a:spAutoFit/>
          </a:bodyPr>
          <a:lstStyle/>
          <a:p>
            <a:pPr algn="ctr" defTabSz="914126">
              <a:defRPr/>
            </a:pPr>
            <a:r>
              <a:rPr lang="nl-NL" sz="2799" b="1">
                <a:solidFill>
                  <a:srgbClr val="FFFF00"/>
                </a:solidFill>
                <a:latin typeface="Arial" pitchFamily="34" charset="0"/>
                <a:ea typeface="方正静蕾简体"/>
                <a:cs typeface="Arial" pitchFamily="34" charset="0"/>
              </a:rPr>
              <a:t>BÀI 7: TÌM KIẾM THÔNG TIN TRÊN INTERNET </a:t>
            </a:r>
            <a:endParaRPr lang="en-US" sz="2799" b="1" cap="all">
              <a:ln/>
              <a:solidFill>
                <a:srgbClr val="FFFF00"/>
              </a:solidFill>
              <a:effectLst>
                <a:reflection blurRad="10000" stA="55000" endPos="48000" dist="500" dir="5400000" sy="-100000" algn="bl" rotWithShape="0"/>
              </a:effectLst>
              <a:latin typeface="Arial" pitchFamily="34" charset="0"/>
              <a:ea typeface="方正静蕾简体"/>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656215" y="3572978"/>
            <a:ext cx="3019296" cy="281650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84763" y="3602446"/>
            <a:ext cx="3090817" cy="2816507"/>
          </a:xfrm>
          <a:prstGeom prst="rect">
            <a:avLst/>
          </a:prstGeom>
        </p:spPr>
      </p:pic>
      <p:pic>
        <p:nvPicPr>
          <p:cNvPr id="10"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327668" y="3602446"/>
            <a:ext cx="3095538" cy="2937947"/>
          </a:xfrm>
          <a:prstGeom prst="rect">
            <a:avLst/>
          </a:prstGeom>
        </p:spPr>
      </p:pic>
    </p:spTree>
    <p:extLst>
      <p:ext uri="{BB962C8B-B14F-4D97-AF65-F5344CB8AC3E}">
        <p14:creationId xmlns:p14="http://schemas.microsoft.com/office/powerpoint/2010/main" val="1084044580"/>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8866" y="1147914"/>
            <a:ext cx="814483" cy="1189747"/>
            <a:chOff x="5866324" y="2162509"/>
            <a:chExt cx="2182579" cy="3188179"/>
          </a:xfrm>
          <a:solidFill>
            <a:schemeClr val="bg1"/>
          </a:solidFill>
        </p:grpSpPr>
        <p:grpSp>
          <p:nvGrpSpPr>
            <p:cNvPr id="3" name="Group 4"/>
            <p:cNvGrpSpPr>
              <a:grpSpLocks noChangeAspect="1"/>
            </p:cNvGrpSpPr>
            <p:nvPr/>
          </p:nvGrpSpPr>
          <p:grpSpPr bwMode="auto">
            <a:xfrm>
              <a:off x="5866324" y="2449613"/>
              <a:ext cx="1978203" cy="2901075"/>
              <a:chOff x="3232" y="1847"/>
              <a:chExt cx="911" cy="1336"/>
            </a:xfrm>
            <a:grpFill/>
          </p:grpSpPr>
          <p:sp>
            <p:nvSpPr>
              <p:cNvPr id="8" name="Freeform 5"/>
              <p:cNvSpPr>
                <a:spLocks/>
              </p:cNvSpPr>
              <p:nvPr/>
            </p:nvSpPr>
            <p:spPr bwMode="auto">
              <a:xfrm>
                <a:off x="3232" y="1847"/>
                <a:ext cx="911" cy="971"/>
              </a:xfrm>
              <a:custGeom>
                <a:avLst/>
                <a:gdLst>
                  <a:gd name="T0" fmla="*/ 12 w 44"/>
                  <a:gd name="T1" fmla="*/ 48 h 48"/>
                  <a:gd name="T2" fmla="*/ 2 w 44"/>
                  <a:gd name="T3" fmla="*/ 20 h 48"/>
                  <a:gd name="T4" fmla="*/ 30 w 44"/>
                  <a:gd name="T5" fmla="*/ 5 h 48"/>
                  <a:gd name="T6" fmla="*/ 43 w 44"/>
                  <a:gd name="T7" fmla="*/ 26 h 48"/>
                  <a:gd name="T8" fmla="*/ 31 w 44"/>
                  <a:gd name="T9" fmla="*/ 48 h 48"/>
                  <a:gd name="T10" fmla="*/ 12 w 44"/>
                  <a:gd name="T11" fmla="*/ 48 h 48"/>
                </a:gdLst>
                <a:ahLst/>
                <a:cxnLst>
                  <a:cxn ang="0">
                    <a:pos x="T0" y="T1"/>
                  </a:cxn>
                  <a:cxn ang="0">
                    <a:pos x="T2" y="T3"/>
                  </a:cxn>
                  <a:cxn ang="0">
                    <a:pos x="T4" y="T5"/>
                  </a:cxn>
                  <a:cxn ang="0">
                    <a:pos x="T6" y="T7"/>
                  </a:cxn>
                  <a:cxn ang="0">
                    <a:pos x="T8" y="T9"/>
                  </a:cxn>
                  <a:cxn ang="0">
                    <a:pos x="T10" y="T11"/>
                  </a:cxn>
                </a:cxnLst>
                <a:rect l="0" t="0" r="r" b="b"/>
                <a:pathLst>
                  <a:path w="44" h="48">
                    <a:moveTo>
                      <a:pt x="12" y="48"/>
                    </a:moveTo>
                    <a:cubicBezTo>
                      <a:pt x="4" y="41"/>
                      <a:pt x="0" y="29"/>
                      <a:pt x="2" y="20"/>
                    </a:cubicBezTo>
                    <a:cubicBezTo>
                      <a:pt x="6" y="7"/>
                      <a:pt x="18" y="0"/>
                      <a:pt x="30" y="5"/>
                    </a:cubicBezTo>
                    <a:cubicBezTo>
                      <a:pt x="39" y="8"/>
                      <a:pt x="44" y="17"/>
                      <a:pt x="43" y="26"/>
                    </a:cubicBezTo>
                    <a:cubicBezTo>
                      <a:pt x="43" y="35"/>
                      <a:pt x="37" y="46"/>
                      <a:pt x="31" y="48"/>
                    </a:cubicBezTo>
                    <a:cubicBezTo>
                      <a:pt x="27" y="47"/>
                      <a:pt x="12" y="48"/>
                      <a:pt x="12" y="48"/>
                    </a:cubicBezTo>
                    <a:close/>
                  </a:path>
                </a:pathLst>
              </a:custGeom>
              <a:grpFill/>
              <a:ln w="38100" cap="rnd">
                <a:solidFill>
                  <a:srgbClr val="141414"/>
                </a:solidFill>
                <a:prstDash val="solid"/>
                <a:round/>
                <a:headEnd/>
                <a:tailEnd/>
              </a:ln>
            </p:spPr>
            <p:txBody>
              <a:bodyPr vert="horz" wrap="square" lIns="91416" tIns="45708" rIns="91416" bIns="45708" numCol="1" anchor="t" anchorCtr="0" compatLnSpc="1">
                <a:prstTxWarp prst="textNoShape">
                  <a:avLst/>
                </a:prstTxWarp>
              </a:bodyPr>
              <a:lstStyle/>
              <a:p>
                <a:pPr defTabSz="1218804">
                  <a:defRPr/>
                </a:pPr>
                <a:endParaRPr lang="zh-CN" altLang="en-US" sz="2399" kern="0" dirty="0">
                  <a:solidFill>
                    <a:srgbClr val="FFFFFF"/>
                  </a:solidFill>
                  <a:latin typeface="方正静蕾简体"/>
                  <a:ea typeface="方正静蕾简体"/>
                  <a:cs typeface="+mn-ea"/>
                  <a:sym typeface="+mn-lt"/>
                </a:endParaRPr>
              </a:p>
            </p:txBody>
          </p:sp>
          <p:sp>
            <p:nvSpPr>
              <p:cNvPr id="9" name="Freeform 6"/>
              <p:cNvSpPr>
                <a:spLocks/>
              </p:cNvSpPr>
              <p:nvPr/>
            </p:nvSpPr>
            <p:spPr bwMode="auto">
              <a:xfrm>
                <a:off x="3480" y="2231"/>
                <a:ext cx="415" cy="567"/>
              </a:xfrm>
              <a:custGeom>
                <a:avLst/>
                <a:gdLst>
                  <a:gd name="T0" fmla="*/ 5 w 20"/>
                  <a:gd name="T1" fmla="*/ 28 h 28"/>
                  <a:gd name="T2" fmla="*/ 0 w 20"/>
                  <a:gd name="T3" fmla="*/ 11 h 28"/>
                  <a:gd name="T4" fmla="*/ 2 w 20"/>
                  <a:gd name="T5" fmla="*/ 3 h 28"/>
                  <a:gd name="T6" fmla="*/ 4 w 20"/>
                  <a:gd name="T7" fmla="*/ 5 h 28"/>
                  <a:gd name="T8" fmla="*/ 8 w 20"/>
                  <a:gd name="T9" fmla="*/ 2 h 28"/>
                  <a:gd name="T10" fmla="*/ 9 w 20"/>
                  <a:gd name="T11" fmla="*/ 5 h 28"/>
                  <a:gd name="T12" fmla="*/ 14 w 20"/>
                  <a:gd name="T13" fmla="*/ 1 h 28"/>
                  <a:gd name="T14" fmla="*/ 14 w 20"/>
                  <a:gd name="T15" fmla="*/ 5 h 28"/>
                  <a:gd name="T16" fmla="*/ 19 w 20"/>
                  <a:gd name="T17" fmla="*/ 2 h 28"/>
                  <a:gd name="T18" fmla="*/ 18 w 20"/>
                  <a:gd name="T19" fmla="*/ 10 h 28"/>
                  <a:gd name="T20" fmla="*/ 13 w 20"/>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8">
                    <a:moveTo>
                      <a:pt x="5" y="28"/>
                    </a:moveTo>
                    <a:cubicBezTo>
                      <a:pt x="2" y="23"/>
                      <a:pt x="1" y="16"/>
                      <a:pt x="0" y="11"/>
                    </a:cubicBezTo>
                    <a:cubicBezTo>
                      <a:pt x="0" y="9"/>
                      <a:pt x="0" y="4"/>
                      <a:pt x="2" y="3"/>
                    </a:cubicBezTo>
                    <a:cubicBezTo>
                      <a:pt x="6" y="0"/>
                      <a:pt x="7" y="8"/>
                      <a:pt x="4" y="5"/>
                    </a:cubicBezTo>
                    <a:cubicBezTo>
                      <a:pt x="1" y="2"/>
                      <a:pt x="7" y="1"/>
                      <a:pt x="8" y="2"/>
                    </a:cubicBezTo>
                    <a:cubicBezTo>
                      <a:pt x="13" y="3"/>
                      <a:pt x="11" y="7"/>
                      <a:pt x="9" y="5"/>
                    </a:cubicBezTo>
                    <a:cubicBezTo>
                      <a:pt x="7" y="2"/>
                      <a:pt x="12" y="0"/>
                      <a:pt x="14" y="1"/>
                    </a:cubicBezTo>
                    <a:cubicBezTo>
                      <a:pt x="18" y="3"/>
                      <a:pt x="16" y="7"/>
                      <a:pt x="14" y="5"/>
                    </a:cubicBezTo>
                    <a:cubicBezTo>
                      <a:pt x="12" y="2"/>
                      <a:pt x="17" y="0"/>
                      <a:pt x="19" y="2"/>
                    </a:cubicBezTo>
                    <a:cubicBezTo>
                      <a:pt x="20" y="4"/>
                      <a:pt x="19" y="8"/>
                      <a:pt x="18" y="10"/>
                    </a:cubicBezTo>
                    <a:cubicBezTo>
                      <a:pt x="16" y="16"/>
                      <a:pt x="14" y="22"/>
                      <a:pt x="13" y="28"/>
                    </a:cubicBezTo>
                  </a:path>
                </a:pathLst>
              </a:custGeom>
              <a:grpFill/>
              <a:ln w="38100" cap="rnd">
                <a:solidFill>
                  <a:srgbClr val="141414"/>
                </a:solidFill>
                <a:prstDash val="solid"/>
                <a:round/>
                <a:headEnd/>
                <a:tailEnd/>
              </a:ln>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10" name="Freeform 7"/>
              <p:cNvSpPr>
                <a:spLocks/>
              </p:cNvSpPr>
              <p:nvPr/>
            </p:nvSpPr>
            <p:spPr bwMode="auto">
              <a:xfrm>
                <a:off x="3460" y="2818"/>
                <a:ext cx="518" cy="81"/>
              </a:xfrm>
              <a:custGeom>
                <a:avLst/>
                <a:gdLst>
                  <a:gd name="T0" fmla="*/ 1 w 25"/>
                  <a:gd name="T1" fmla="*/ 0 h 4"/>
                  <a:gd name="T2" fmla="*/ 4 w 25"/>
                  <a:gd name="T3" fmla="*/ 4 h 4"/>
                  <a:gd name="T4" fmla="*/ 11 w 25"/>
                  <a:gd name="T5" fmla="*/ 4 h 4"/>
                  <a:gd name="T6" fmla="*/ 20 w 25"/>
                  <a:gd name="T7" fmla="*/ 0 h 4"/>
                </a:gdLst>
                <a:ahLst/>
                <a:cxnLst>
                  <a:cxn ang="0">
                    <a:pos x="T0" y="T1"/>
                  </a:cxn>
                  <a:cxn ang="0">
                    <a:pos x="T2" y="T3"/>
                  </a:cxn>
                  <a:cxn ang="0">
                    <a:pos x="T4" y="T5"/>
                  </a:cxn>
                  <a:cxn ang="0">
                    <a:pos x="T6" y="T7"/>
                  </a:cxn>
                </a:cxnLst>
                <a:rect l="0" t="0" r="r" b="b"/>
                <a:pathLst>
                  <a:path w="25" h="4">
                    <a:moveTo>
                      <a:pt x="1" y="0"/>
                    </a:moveTo>
                    <a:cubicBezTo>
                      <a:pt x="0" y="3"/>
                      <a:pt x="1" y="3"/>
                      <a:pt x="4" y="4"/>
                    </a:cubicBezTo>
                    <a:cubicBezTo>
                      <a:pt x="6" y="4"/>
                      <a:pt x="9" y="4"/>
                      <a:pt x="11" y="4"/>
                    </a:cubicBezTo>
                    <a:cubicBezTo>
                      <a:pt x="13" y="4"/>
                      <a:pt x="25" y="4"/>
                      <a:pt x="20" y="0"/>
                    </a:cubicBezTo>
                  </a:path>
                </a:pathLst>
              </a:custGeom>
              <a:grpFill/>
              <a:ln w="38100" cap="rnd">
                <a:solidFill>
                  <a:srgbClr val="141414"/>
                </a:solidFill>
                <a:prstDash val="solid"/>
                <a:round/>
                <a:headEnd/>
                <a:tailEnd/>
              </a:ln>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11" name="Freeform 8"/>
              <p:cNvSpPr>
                <a:spLocks/>
              </p:cNvSpPr>
              <p:nvPr/>
            </p:nvSpPr>
            <p:spPr bwMode="auto">
              <a:xfrm>
                <a:off x="3460" y="2879"/>
                <a:ext cx="518" cy="122"/>
              </a:xfrm>
              <a:custGeom>
                <a:avLst/>
                <a:gdLst>
                  <a:gd name="T0" fmla="*/ 2 w 25"/>
                  <a:gd name="T1" fmla="*/ 0 h 6"/>
                  <a:gd name="T2" fmla="*/ 0 w 25"/>
                  <a:gd name="T3" fmla="*/ 3 h 6"/>
                  <a:gd name="T4" fmla="*/ 13 w 25"/>
                  <a:gd name="T5" fmla="*/ 5 h 6"/>
                  <a:gd name="T6" fmla="*/ 20 w 25"/>
                  <a:gd name="T7" fmla="*/ 0 h 6"/>
                </a:gdLst>
                <a:ahLst/>
                <a:cxnLst>
                  <a:cxn ang="0">
                    <a:pos x="T0" y="T1"/>
                  </a:cxn>
                  <a:cxn ang="0">
                    <a:pos x="T2" y="T3"/>
                  </a:cxn>
                  <a:cxn ang="0">
                    <a:pos x="T4" y="T5"/>
                  </a:cxn>
                  <a:cxn ang="0">
                    <a:pos x="T6" y="T7"/>
                  </a:cxn>
                </a:cxnLst>
                <a:rect l="0" t="0" r="r" b="b"/>
                <a:pathLst>
                  <a:path w="25" h="6">
                    <a:moveTo>
                      <a:pt x="2" y="0"/>
                    </a:moveTo>
                    <a:cubicBezTo>
                      <a:pt x="1" y="1"/>
                      <a:pt x="1" y="2"/>
                      <a:pt x="0" y="3"/>
                    </a:cubicBezTo>
                    <a:cubicBezTo>
                      <a:pt x="3" y="6"/>
                      <a:pt x="9" y="5"/>
                      <a:pt x="13" y="5"/>
                    </a:cubicBezTo>
                    <a:cubicBezTo>
                      <a:pt x="14" y="4"/>
                      <a:pt x="25" y="3"/>
                      <a:pt x="20" y="0"/>
                    </a:cubicBezTo>
                  </a:path>
                </a:pathLst>
              </a:custGeom>
              <a:grpFill/>
              <a:ln w="38100" cap="rnd">
                <a:solidFill>
                  <a:srgbClr val="141414"/>
                </a:solidFill>
                <a:prstDash val="solid"/>
                <a:round/>
                <a:headEnd/>
                <a:tailEnd/>
              </a:ln>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12" name="Freeform 9"/>
              <p:cNvSpPr>
                <a:spLocks/>
              </p:cNvSpPr>
              <p:nvPr/>
            </p:nvSpPr>
            <p:spPr bwMode="auto">
              <a:xfrm>
                <a:off x="3377" y="2940"/>
                <a:ext cx="642" cy="142"/>
              </a:xfrm>
              <a:custGeom>
                <a:avLst/>
                <a:gdLst>
                  <a:gd name="T0" fmla="*/ 7 w 31"/>
                  <a:gd name="T1" fmla="*/ 2 h 7"/>
                  <a:gd name="T2" fmla="*/ 24 w 31"/>
                  <a:gd name="T3" fmla="*/ 0 h 7"/>
                </a:gdLst>
                <a:ahLst/>
                <a:cxnLst>
                  <a:cxn ang="0">
                    <a:pos x="T0" y="T1"/>
                  </a:cxn>
                  <a:cxn ang="0">
                    <a:pos x="T2" y="T3"/>
                  </a:cxn>
                </a:cxnLst>
                <a:rect l="0" t="0" r="r" b="b"/>
                <a:pathLst>
                  <a:path w="31" h="7">
                    <a:moveTo>
                      <a:pt x="7" y="2"/>
                    </a:moveTo>
                    <a:cubicBezTo>
                      <a:pt x="0" y="7"/>
                      <a:pt x="31" y="6"/>
                      <a:pt x="24" y="0"/>
                    </a:cubicBezTo>
                  </a:path>
                </a:pathLst>
              </a:custGeom>
              <a:grpFill/>
              <a:ln w="38100" cap="rnd">
                <a:solidFill>
                  <a:srgbClr val="141414"/>
                </a:solidFill>
                <a:prstDash val="solid"/>
                <a:round/>
                <a:headEnd/>
                <a:tailEnd/>
              </a:ln>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13" name="Freeform 10"/>
              <p:cNvSpPr>
                <a:spLocks/>
              </p:cNvSpPr>
              <p:nvPr/>
            </p:nvSpPr>
            <p:spPr bwMode="auto">
              <a:xfrm>
                <a:off x="3439" y="3021"/>
                <a:ext cx="497" cy="121"/>
              </a:xfrm>
              <a:custGeom>
                <a:avLst/>
                <a:gdLst>
                  <a:gd name="T0" fmla="*/ 5 w 24"/>
                  <a:gd name="T1" fmla="*/ 1 h 6"/>
                  <a:gd name="T2" fmla="*/ 20 w 24"/>
                  <a:gd name="T3" fmla="*/ 0 h 6"/>
                </a:gdLst>
                <a:ahLst/>
                <a:cxnLst>
                  <a:cxn ang="0">
                    <a:pos x="T0" y="T1"/>
                  </a:cxn>
                  <a:cxn ang="0">
                    <a:pos x="T2" y="T3"/>
                  </a:cxn>
                </a:cxnLst>
                <a:rect l="0" t="0" r="r" b="b"/>
                <a:pathLst>
                  <a:path w="24" h="6">
                    <a:moveTo>
                      <a:pt x="5" y="1"/>
                    </a:moveTo>
                    <a:cubicBezTo>
                      <a:pt x="0" y="6"/>
                      <a:pt x="24" y="3"/>
                      <a:pt x="20" y="0"/>
                    </a:cubicBezTo>
                  </a:path>
                </a:pathLst>
              </a:custGeom>
              <a:grpFill/>
              <a:ln w="38100" cap="rnd">
                <a:solidFill>
                  <a:srgbClr val="141414"/>
                </a:solidFill>
                <a:prstDash val="solid"/>
                <a:round/>
                <a:headEnd/>
                <a:tailEnd/>
              </a:ln>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14" name="Freeform 11"/>
              <p:cNvSpPr>
                <a:spLocks/>
              </p:cNvSpPr>
              <p:nvPr/>
            </p:nvSpPr>
            <p:spPr bwMode="auto">
              <a:xfrm>
                <a:off x="3605" y="3102"/>
                <a:ext cx="186" cy="81"/>
              </a:xfrm>
              <a:custGeom>
                <a:avLst/>
                <a:gdLst>
                  <a:gd name="T0" fmla="*/ 1 w 9"/>
                  <a:gd name="T1" fmla="*/ 0 h 4"/>
                  <a:gd name="T2" fmla="*/ 8 w 9"/>
                  <a:gd name="T3" fmla="*/ 0 h 4"/>
                </a:gdLst>
                <a:ahLst/>
                <a:cxnLst>
                  <a:cxn ang="0">
                    <a:pos x="T0" y="T1"/>
                  </a:cxn>
                  <a:cxn ang="0">
                    <a:pos x="T2" y="T3"/>
                  </a:cxn>
                </a:cxnLst>
                <a:rect l="0" t="0" r="r" b="b"/>
                <a:pathLst>
                  <a:path w="9" h="4">
                    <a:moveTo>
                      <a:pt x="1" y="0"/>
                    </a:moveTo>
                    <a:cubicBezTo>
                      <a:pt x="0" y="3"/>
                      <a:pt x="9" y="4"/>
                      <a:pt x="8" y="0"/>
                    </a:cubicBezTo>
                  </a:path>
                </a:pathLst>
              </a:custGeom>
              <a:grpFill/>
              <a:ln w="38100" cap="rnd">
                <a:solidFill>
                  <a:srgbClr val="141414"/>
                </a:solidFill>
                <a:prstDash val="solid"/>
                <a:round/>
                <a:headEnd/>
                <a:tailEnd/>
              </a:ln>
            </p:spPr>
            <p:txBody>
              <a:bodyPr vert="horz" wrap="square" lIns="91416" tIns="45708" rIns="91416" bIns="45708"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grpSp>
        <p:sp>
          <p:nvSpPr>
            <p:cNvPr id="4" name="Freeform 812"/>
            <p:cNvSpPr>
              <a:spLocks/>
            </p:cNvSpPr>
            <p:nvPr/>
          </p:nvSpPr>
          <p:spPr bwMode="auto">
            <a:xfrm flipH="1">
              <a:off x="6516330" y="2179330"/>
              <a:ext cx="45719" cy="344884"/>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5" name="Freeform 814"/>
            <p:cNvSpPr>
              <a:spLocks/>
            </p:cNvSpPr>
            <p:nvPr/>
          </p:nvSpPr>
          <p:spPr bwMode="auto">
            <a:xfrm rot="19471359" flipH="1">
              <a:off x="5984455" y="2447038"/>
              <a:ext cx="45719" cy="300667"/>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6" name="Freeform 814"/>
            <p:cNvSpPr>
              <a:spLocks/>
            </p:cNvSpPr>
            <p:nvPr/>
          </p:nvSpPr>
          <p:spPr bwMode="auto">
            <a:xfrm rot="1307988" flipH="1">
              <a:off x="7229338" y="2162509"/>
              <a:ext cx="45719" cy="300667"/>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sp>
          <p:nvSpPr>
            <p:cNvPr id="7" name="Freeform 812"/>
            <p:cNvSpPr>
              <a:spLocks/>
            </p:cNvSpPr>
            <p:nvPr/>
          </p:nvSpPr>
          <p:spPr bwMode="auto">
            <a:xfrm rot="4180060" flipH="1">
              <a:off x="7853601" y="2509062"/>
              <a:ext cx="45719" cy="344884"/>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pPr defTabSz="1218804">
                <a:defRPr/>
              </a:pPr>
              <a:endParaRPr lang="zh-CN" altLang="en-US" sz="2399" kern="0">
                <a:solidFill>
                  <a:srgbClr val="FFFFFF"/>
                </a:solidFill>
                <a:latin typeface="方正静蕾简体"/>
                <a:ea typeface="方正静蕾简体"/>
                <a:cs typeface="+mn-ea"/>
                <a:sym typeface="+mn-lt"/>
              </a:endParaRPr>
            </a:p>
          </p:txBody>
        </p:sp>
      </p:grpSp>
      <p:sp>
        <p:nvSpPr>
          <p:cNvPr id="16" name="任意多边形 21"/>
          <p:cNvSpPr/>
          <p:nvPr/>
        </p:nvSpPr>
        <p:spPr>
          <a:xfrm>
            <a:off x="541703" y="2387089"/>
            <a:ext cx="3312617" cy="192596"/>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cap="flat" cmpd="sng" algn="ctr">
            <a:solidFill>
              <a:srgbClr val="FFFFFF"/>
            </a:solidFill>
            <a:prstDash val="solid"/>
            <a:miter lim="800000"/>
          </a:ln>
          <a:effectLst/>
        </p:spPr>
        <p:txBody>
          <a:bodyPr rtlCol="0" anchor="ctr"/>
          <a:lstStyle/>
          <a:p>
            <a:pPr algn="ctr" defTabSz="1218804">
              <a:defRPr/>
            </a:pPr>
            <a:endParaRPr lang="zh-CN" altLang="en-US" sz="2399" kern="0">
              <a:solidFill>
                <a:srgbClr val="2C2C2C"/>
              </a:solidFill>
              <a:latin typeface="方正静蕾简体"/>
              <a:ea typeface="方正静蕾简体"/>
              <a:cs typeface="+mn-ea"/>
              <a:sym typeface="+mn-lt"/>
            </a:endParaRPr>
          </a:p>
        </p:txBody>
      </p:sp>
      <p:grpSp>
        <p:nvGrpSpPr>
          <p:cNvPr id="18" name="组合 17"/>
          <p:cNvGrpSpPr/>
          <p:nvPr/>
        </p:nvGrpSpPr>
        <p:grpSpPr>
          <a:xfrm>
            <a:off x="4104346" y="2384297"/>
            <a:ext cx="723631" cy="440283"/>
            <a:chOff x="745709" y="1904734"/>
            <a:chExt cx="1123829" cy="683779"/>
          </a:xfrm>
        </p:grpSpPr>
        <p:sp>
          <p:nvSpPr>
            <p:cNvPr id="19" name="Freeform 18"/>
            <p:cNvSpPr>
              <a:spLocks noEditPoints="1" noChangeArrowheads="1"/>
            </p:cNvSpPr>
            <p:nvPr/>
          </p:nvSpPr>
          <p:spPr bwMode="auto">
            <a:xfrm>
              <a:off x="745709" y="1904734"/>
              <a:ext cx="473319" cy="683779"/>
            </a:xfrm>
            <a:custGeom>
              <a:avLst/>
              <a:gdLst>
                <a:gd name="T0" fmla="*/ 157 w 657"/>
                <a:gd name="T1" fmla="*/ 35 h 559"/>
                <a:gd name="T2" fmla="*/ 325 w 657"/>
                <a:gd name="T3" fmla="*/ 33 h 559"/>
                <a:gd name="T4" fmla="*/ 488 w 657"/>
                <a:gd name="T5" fmla="*/ 54 h 559"/>
                <a:gd name="T6" fmla="*/ 596 w 657"/>
                <a:gd name="T7" fmla="*/ 107 h 559"/>
                <a:gd name="T8" fmla="*/ 264 w 657"/>
                <a:gd name="T9" fmla="*/ 83 h 559"/>
                <a:gd name="T10" fmla="*/ 349 w 657"/>
                <a:gd name="T11" fmla="*/ 94 h 559"/>
                <a:gd name="T12" fmla="*/ 117 w 657"/>
                <a:gd name="T13" fmla="*/ 104 h 559"/>
                <a:gd name="T14" fmla="*/ 614 w 657"/>
                <a:gd name="T15" fmla="*/ 144 h 559"/>
                <a:gd name="T16" fmla="*/ 279 w 657"/>
                <a:gd name="T17" fmla="*/ 119 h 559"/>
                <a:gd name="T18" fmla="*/ 459 w 657"/>
                <a:gd name="T19" fmla="*/ 138 h 559"/>
                <a:gd name="T20" fmla="*/ 55 w 657"/>
                <a:gd name="T21" fmla="*/ 135 h 559"/>
                <a:gd name="T22" fmla="*/ 93 w 657"/>
                <a:gd name="T23" fmla="*/ 138 h 559"/>
                <a:gd name="T24" fmla="*/ 75 w 657"/>
                <a:gd name="T25" fmla="*/ 142 h 559"/>
                <a:gd name="T26" fmla="*/ 134 w 657"/>
                <a:gd name="T27" fmla="*/ 147 h 559"/>
                <a:gd name="T28" fmla="*/ 206 w 657"/>
                <a:gd name="T29" fmla="*/ 155 h 559"/>
                <a:gd name="T30" fmla="*/ 87 w 657"/>
                <a:gd name="T31" fmla="*/ 164 h 559"/>
                <a:gd name="T32" fmla="*/ 104 w 657"/>
                <a:gd name="T33" fmla="*/ 169 h 559"/>
                <a:gd name="T34" fmla="*/ 549 w 657"/>
                <a:gd name="T35" fmla="*/ 184 h 559"/>
                <a:gd name="T36" fmla="*/ 161 w 657"/>
                <a:gd name="T37" fmla="*/ 175 h 559"/>
                <a:gd name="T38" fmla="*/ 533 w 657"/>
                <a:gd name="T39" fmla="*/ 178 h 559"/>
                <a:gd name="T40" fmla="*/ 51 w 657"/>
                <a:gd name="T41" fmla="*/ 186 h 559"/>
                <a:gd name="T42" fmla="*/ 110 w 657"/>
                <a:gd name="T43" fmla="*/ 191 h 559"/>
                <a:gd name="T44" fmla="*/ 333 w 657"/>
                <a:gd name="T45" fmla="*/ 192 h 559"/>
                <a:gd name="T46" fmla="*/ 626 w 657"/>
                <a:gd name="T47" fmla="*/ 204 h 559"/>
                <a:gd name="T48" fmla="*/ 273 w 657"/>
                <a:gd name="T49" fmla="*/ 204 h 559"/>
                <a:gd name="T50" fmla="*/ 566 w 657"/>
                <a:gd name="T51" fmla="*/ 212 h 559"/>
                <a:gd name="T52" fmla="*/ 145 w 657"/>
                <a:gd name="T53" fmla="*/ 215 h 559"/>
                <a:gd name="T54" fmla="*/ 292 w 657"/>
                <a:gd name="T55" fmla="*/ 216 h 559"/>
                <a:gd name="T56" fmla="*/ 573 w 657"/>
                <a:gd name="T57" fmla="*/ 226 h 559"/>
                <a:gd name="T58" fmla="*/ 329 w 657"/>
                <a:gd name="T59" fmla="*/ 234 h 559"/>
                <a:gd name="T60" fmla="*/ 131 w 657"/>
                <a:gd name="T61" fmla="*/ 231 h 559"/>
                <a:gd name="T62" fmla="*/ 507 w 657"/>
                <a:gd name="T63" fmla="*/ 240 h 559"/>
                <a:gd name="T64" fmla="*/ 600 w 657"/>
                <a:gd name="T65" fmla="*/ 268 h 559"/>
                <a:gd name="T66" fmla="*/ 540 w 657"/>
                <a:gd name="T67" fmla="*/ 249 h 559"/>
                <a:gd name="T68" fmla="*/ 509 w 657"/>
                <a:gd name="T69" fmla="*/ 260 h 559"/>
                <a:gd name="T70" fmla="*/ 406 w 657"/>
                <a:gd name="T71" fmla="*/ 257 h 559"/>
                <a:gd name="T72" fmla="*/ 372 w 657"/>
                <a:gd name="T73" fmla="*/ 260 h 559"/>
                <a:gd name="T74" fmla="*/ 246 w 657"/>
                <a:gd name="T75" fmla="*/ 270 h 559"/>
                <a:gd name="T76" fmla="*/ 152 w 657"/>
                <a:gd name="T77" fmla="*/ 274 h 559"/>
                <a:gd name="T78" fmla="*/ 507 w 657"/>
                <a:gd name="T79" fmla="*/ 280 h 559"/>
                <a:gd name="T80" fmla="*/ 189 w 657"/>
                <a:gd name="T81" fmla="*/ 283 h 559"/>
                <a:gd name="T82" fmla="*/ 314 w 657"/>
                <a:gd name="T83" fmla="*/ 285 h 559"/>
                <a:gd name="T84" fmla="*/ 504 w 657"/>
                <a:gd name="T85" fmla="*/ 289 h 559"/>
                <a:gd name="T86" fmla="*/ 479 w 657"/>
                <a:gd name="T87" fmla="*/ 294 h 559"/>
                <a:gd name="T88" fmla="*/ 483 w 657"/>
                <a:gd name="T89" fmla="*/ 300 h 559"/>
                <a:gd name="T90" fmla="*/ 485 w 657"/>
                <a:gd name="T91" fmla="*/ 312 h 559"/>
                <a:gd name="T92" fmla="*/ 409 w 657"/>
                <a:gd name="T93" fmla="*/ 314 h 559"/>
                <a:gd name="T94" fmla="*/ 269 w 657"/>
                <a:gd name="T95" fmla="*/ 318 h 559"/>
                <a:gd name="T96" fmla="*/ 460 w 657"/>
                <a:gd name="T97" fmla="*/ 323 h 559"/>
                <a:gd name="T98" fmla="*/ 387 w 657"/>
                <a:gd name="T99" fmla="*/ 334 h 559"/>
                <a:gd name="T100" fmla="*/ 67 w 657"/>
                <a:gd name="T101" fmla="*/ 334 h 559"/>
                <a:gd name="T102" fmla="*/ 50 w 657"/>
                <a:gd name="T103" fmla="*/ 338 h 559"/>
                <a:gd name="T104" fmla="*/ 410 w 657"/>
                <a:gd name="T105" fmla="*/ 351 h 559"/>
                <a:gd name="T106" fmla="*/ 157 w 657"/>
                <a:gd name="T107" fmla="*/ 363 h 559"/>
                <a:gd name="T108" fmla="*/ 315 w 657"/>
                <a:gd name="T109" fmla="*/ 358 h 559"/>
                <a:gd name="T110" fmla="*/ 321 w 657"/>
                <a:gd name="T111" fmla="*/ 364 h 559"/>
                <a:gd name="T112" fmla="*/ 232 w 657"/>
                <a:gd name="T113" fmla="*/ 367 h 559"/>
                <a:gd name="T114" fmla="*/ 101 w 657"/>
                <a:gd name="T115" fmla="*/ 391 h 559"/>
                <a:gd name="T116" fmla="*/ 402 w 657"/>
                <a:gd name="T117" fmla="*/ 382 h 559"/>
                <a:gd name="T118" fmla="*/ 72 w 657"/>
                <a:gd name="T119" fmla="*/ 403 h 559"/>
                <a:gd name="T120" fmla="*/ 157 w 657"/>
                <a:gd name="T121" fmla="*/ 399 h 559"/>
                <a:gd name="T122" fmla="*/ 392 w 657"/>
                <a:gd name="T123" fmla="*/ 416 h 559"/>
                <a:gd name="T124" fmla="*/ 115 w 657"/>
                <a:gd name="T125" fmla="*/ 440 h 5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7"/>
                <a:gd name="T190" fmla="*/ 0 h 559"/>
                <a:gd name="T191" fmla="*/ 657 w 657"/>
                <a:gd name="T192" fmla="*/ 559 h 5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7" h="559">
                  <a:moveTo>
                    <a:pt x="185" y="393"/>
                  </a:moveTo>
                  <a:cubicBezTo>
                    <a:pt x="192" y="400"/>
                    <a:pt x="207" y="406"/>
                    <a:pt x="216" y="414"/>
                  </a:cubicBezTo>
                  <a:cubicBezTo>
                    <a:pt x="214" y="422"/>
                    <a:pt x="205" y="412"/>
                    <a:pt x="200" y="411"/>
                  </a:cubicBezTo>
                  <a:cubicBezTo>
                    <a:pt x="199" y="412"/>
                    <a:pt x="200" y="414"/>
                    <a:pt x="199" y="414"/>
                  </a:cubicBezTo>
                  <a:cubicBezTo>
                    <a:pt x="190" y="412"/>
                    <a:pt x="187" y="402"/>
                    <a:pt x="179" y="401"/>
                  </a:cubicBezTo>
                  <a:cubicBezTo>
                    <a:pt x="182" y="407"/>
                    <a:pt x="191" y="411"/>
                    <a:pt x="198" y="417"/>
                  </a:cubicBezTo>
                  <a:cubicBezTo>
                    <a:pt x="203" y="421"/>
                    <a:pt x="211" y="427"/>
                    <a:pt x="209" y="433"/>
                  </a:cubicBezTo>
                  <a:cubicBezTo>
                    <a:pt x="201" y="432"/>
                    <a:pt x="193" y="425"/>
                    <a:pt x="185" y="421"/>
                  </a:cubicBezTo>
                  <a:cubicBezTo>
                    <a:pt x="186" y="426"/>
                    <a:pt x="195" y="430"/>
                    <a:pt x="198" y="435"/>
                  </a:cubicBezTo>
                  <a:cubicBezTo>
                    <a:pt x="202" y="438"/>
                    <a:pt x="212" y="442"/>
                    <a:pt x="209" y="449"/>
                  </a:cubicBezTo>
                  <a:cubicBezTo>
                    <a:pt x="199" y="446"/>
                    <a:pt x="188" y="438"/>
                    <a:pt x="177" y="434"/>
                  </a:cubicBezTo>
                  <a:cubicBezTo>
                    <a:pt x="186" y="441"/>
                    <a:pt x="193" y="449"/>
                    <a:pt x="202" y="455"/>
                  </a:cubicBezTo>
                  <a:cubicBezTo>
                    <a:pt x="203" y="464"/>
                    <a:pt x="214" y="465"/>
                    <a:pt x="214" y="474"/>
                  </a:cubicBezTo>
                  <a:cubicBezTo>
                    <a:pt x="213" y="474"/>
                    <a:pt x="213" y="475"/>
                    <a:pt x="213" y="475"/>
                  </a:cubicBezTo>
                  <a:cubicBezTo>
                    <a:pt x="206" y="472"/>
                    <a:pt x="202" y="464"/>
                    <a:pt x="194" y="464"/>
                  </a:cubicBezTo>
                  <a:cubicBezTo>
                    <a:pt x="201" y="475"/>
                    <a:pt x="215" y="482"/>
                    <a:pt x="217" y="496"/>
                  </a:cubicBezTo>
                  <a:cubicBezTo>
                    <a:pt x="213" y="497"/>
                    <a:pt x="209" y="492"/>
                    <a:pt x="206" y="490"/>
                  </a:cubicBezTo>
                  <a:cubicBezTo>
                    <a:pt x="202" y="487"/>
                    <a:pt x="199" y="484"/>
                    <a:pt x="195" y="482"/>
                  </a:cubicBezTo>
                  <a:cubicBezTo>
                    <a:pt x="197" y="485"/>
                    <a:pt x="203" y="489"/>
                    <a:pt x="207" y="493"/>
                  </a:cubicBezTo>
                  <a:cubicBezTo>
                    <a:pt x="207" y="495"/>
                    <a:pt x="206" y="495"/>
                    <a:pt x="206" y="496"/>
                  </a:cubicBezTo>
                  <a:cubicBezTo>
                    <a:pt x="214" y="502"/>
                    <a:pt x="220" y="510"/>
                    <a:pt x="227" y="517"/>
                  </a:cubicBezTo>
                  <a:cubicBezTo>
                    <a:pt x="227" y="519"/>
                    <a:pt x="225" y="519"/>
                    <a:pt x="225" y="521"/>
                  </a:cubicBezTo>
                  <a:cubicBezTo>
                    <a:pt x="230" y="527"/>
                    <a:pt x="237" y="530"/>
                    <a:pt x="240" y="537"/>
                  </a:cubicBezTo>
                  <a:cubicBezTo>
                    <a:pt x="239" y="539"/>
                    <a:pt x="236" y="539"/>
                    <a:pt x="234" y="540"/>
                  </a:cubicBezTo>
                  <a:cubicBezTo>
                    <a:pt x="241" y="542"/>
                    <a:pt x="249" y="542"/>
                    <a:pt x="253" y="547"/>
                  </a:cubicBezTo>
                  <a:cubicBezTo>
                    <a:pt x="253" y="551"/>
                    <a:pt x="249" y="552"/>
                    <a:pt x="251" y="556"/>
                  </a:cubicBezTo>
                  <a:cubicBezTo>
                    <a:pt x="241" y="559"/>
                    <a:pt x="234" y="550"/>
                    <a:pt x="227" y="546"/>
                  </a:cubicBezTo>
                  <a:cubicBezTo>
                    <a:pt x="223" y="547"/>
                    <a:pt x="221" y="545"/>
                    <a:pt x="220" y="543"/>
                  </a:cubicBezTo>
                  <a:cubicBezTo>
                    <a:pt x="215" y="542"/>
                    <a:pt x="208" y="543"/>
                    <a:pt x="206" y="538"/>
                  </a:cubicBezTo>
                  <a:cubicBezTo>
                    <a:pt x="206" y="536"/>
                    <a:pt x="206" y="535"/>
                    <a:pt x="208" y="536"/>
                  </a:cubicBezTo>
                  <a:cubicBezTo>
                    <a:pt x="204" y="531"/>
                    <a:pt x="194" y="530"/>
                    <a:pt x="192" y="523"/>
                  </a:cubicBezTo>
                  <a:cubicBezTo>
                    <a:pt x="190" y="521"/>
                    <a:pt x="191" y="524"/>
                    <a:pt x="188" y="523"/>
                  </a:cubicBezTo>
                  <a:cubicBezTo>
                    <a:pt x="170" y="507"/>
                    <a:pt x="149" y="493"/>
                    <a:pt x="129" y="477"/>
                  </a:cubicBezTo>
                  <a:cubicBezTo>
                    <a:pt x="133" y="485"/>
                    <a:pt x="143" y="490"/>
                    <a:pt x="148" y="498"/>
                  </a:cubicBezTo>
                  <a:cubicBezTo>
                    <a:pt x="139" y="495"/>
                    <a:pt x="130" y="486"/>
                    <a:pt x="124" y="478"/>
                  </a:cubicBezTo>
                  <a:cubicBezTo>
                    <a:pt x="118" y="473"/>
                    <a:pt x="112" y="466"/>
                    <a:pt x="104" y="462"/>
                  </a:cubicBezTo>
                  <a:cubicBezTo>
                    <a:pt x="103" y="458"/>
                    <a:pt x="103" y="459"/>
                    <a:pt x="100" y="458"/>
                  </a:cubicBezTo>
                  <a:cubicBezTo>
                    <a:pt x="99" y="454"/>
                    <a:pt x="92" y="452"/>
                    <a:pt x="92" y="448"/>
                  </a:cubicBezTo>
                  <a:cubicBezTo>
                    <a:pt x="92" y="451"/>
                    <a:pt x="86" y="444"/>
                    <a:pt x="87" y="442"/>
                  </a:cubicBezTo>
                  <a:cubicBezTo>
                    <a:pt x="72" y="431"/>
                    <a:pt x="61" y="416"/>
                    <a:pt x="49" y="402"/>
                  </a:cubicBezTo>
                  <a:cubicBezTo>
                    <a:pt x="44" y="395"/>
                    <a:pt x="35" y="389"/>
                    <a:pt x="36" y="379"/>
                  </a:cubicBezTo>
                  <a:cubicBezTo>
                    <a:pt x="41" y="380"/>
                    <a:pt x="44" y="383"/>
                    <a:pt x="48" y="385"/>
                  </a:cubicBezTo>
                  <a:cubicBezTo>
                    <a:pt x="47" y="381"/>
                    <a:pt x="40" y="382"/>
                    <a:pt x="41" y="376"/>
                  </a:cubicBezTo>
                  <a:cubicBezTo>
                    <a:pt x="40" y="374"/>
                    <a:pt x="43" y="374"/>
                    <a:pt x="44" y="374"/>
                  </a:cubicBezTo>
                  <a:cubicBezTo>
                    <a:pt x="41" y="358"/>
                    <a:pt x="26" y="352"/>
                    <a:pt x="23" y="335"/>
                  </a:cubicBezTo>
                  <a:cubicBezTo>
                    <a:pt x="22" y="333"/>
                    <a:pt x="20" y="333"/>
                    <a:pt x="19" y="331"/>
                  </a:cubicBezTo>
                  <a:cubicBezTo>
                    <a:pt x="22" y="324"/>
                    <a:pt x="16" y="317"/>
                    <a:pt x="16" y="310"/>
                  </a:cubicBezTo>
                  <a:cubicBezTo>
                    <a:pt x="14" y="307"/>
                    <a:pt x="10" y="306"/>
                    <a:pt x="10" y="301"/>
                  </a:cubicBezTo>
                  <a:cubicBezTo>
                    <a:pt x="10" y="299"/>
                    <a:pt x="12" y="299"/>
                    <a:pt x="14" y="299"/>
                  </a:cubicBezTo>
                  <a:cubicBezTo>
                    <a:pt x="17" y="285"/>
                    <a:pt x="0" y="285"/>
                    <a:pt x="3" y="275"/>
                  </a:cubicBezTo>
                  <a:cubicBezTo>
                    <a:pt x="6" y="275"/>
                    <a:pt x="8" y="276"/>
                    <a:pt x="10" y="276"/>
                  </a:cubicBezTo>
                  <a:cubicBezTo>
                    <a:pt x="11" y="272"/>
                    <a:pt x="12" y="266"/>
                    <a:pt x="10" y="263"/>
                  </a:cubicBezTo>
                  <a:cubicBezTo>
                    <a:pt x="9" y="258"/>
                    <a:pt x="1" y="257"/>
                    <a:pt x="2" y="251"/>
                  </a:cubicBezTo>
                  <a:cubicBezTo>
                    <a:pt x="5" y="250"/>
                    <a:pt x="6" y="250"/>
                    <a:pt x="10" y="251"/>
                  </a:cubicBezTo>
                  <a:cubicBezTo>
                    <a:pt x="10" y="249"/>
                    <a:pt x="11" y="244"/>
                    <a:pt x="10" y="242"/>
                  </a:cubicBezTo>
                  <a:cubicBezTo>
                    <a:pt x="9" y="239"/>
                    <a:pt x="5" y="239"/>
                    <a:pt x="5" y="234"/>
                  </a:cubicBezTo>
                  <a:cubicBezTo>
                    <a:pt x="7" y="232"/>
                    <a:pt x="9" y="231"/>
                    <a:pt x="13" y="232"/>
                  </a:cubicBezTo>
                  <a:cubicBezTo>
                    <a:pt x="14" y="219"/>
                    <a:pt x="15" y="206"/>
                    <a:pt x="19" y="195"/>
                  </a:cubicBezTo>
                  <a:cubicBezTo>
                    <a:pt x="17" y="193"/>
                    <a:pt x="15" y="192"/>
                    <a:pt x="14" y="189"/>
                  </a:cubicBezTo>
                  <a:cubicBezTo>
                    <a:pt x="15" y="187"/>
                    <a:pt x="17" y="185"/>
                    <a:pt x="21" y="186"/>
                  </a:cubicBezTo>
                  <a:cubicBezTo>
                    <a:pt x="24" y="173"/>
                    <a:pt x="27" y="162"/>
                    <a:pt x="28" y="150"/>
                  </a:cubicBezTo>
                  <a:cubicBezTo>
                    <a:pt x="32" y="143"/>
                    <a:pt x="32" y="136"/>
                    <a:pt x="36" y="130"/>
                  </a:cubicBezTo>
                  <a:cubicBezTo>
                    <a:pt x="39" y="126"/>
                    <a:pt x="43" y="123"/>
                    <a:pt x="45" y="119"/>
                  </a:cubicBezTo>
                  <a:cubicBezTo>
                    <a:pt x="52" y="110"/>
                    <a:pt x="54" y="103"/>
                    <a:pt x="63" y="97"/>
                  </a:cubicBezTo>
                  <a:cubicBezTo>
                    <a:pt x="62" y="95"/>
                    <a:pt x="59" y="94"/>
                    <a:pt x="59" y="90"/>
                  </a:cubicBezTo>
                  <a:cubicBezTo>
                    <a:pt x="62" y="88"/>
                    <a:pt x="68" y="88"/>
                    <a:pt x="71" y="90"/>
                  </a:cubicBezTo>
                  <a:cubicBezTo>
                    <a:pt x="77" y="86"/>
                    <a:pt x="83" y="83"/>
                    <a:pt x="90" y="80"/>
                  </a:cubicBezTo>
                  <a:cubicBezTo>
                    <a:pt x="96" y="78"/>
                    <a:pt x="100" y="74"/>
                    <a:pt x="105" y="69"/>
                  </a:cubicBezTo>
                  <a:cubicBezTo>
                    <a:pt x="112" y="63"/>
                    <a:pt x="120" y="58"/>
                    <a:pt x="129" y="52"/>
                  </a:cubicBezTo>
                  <a:cubicBezTo>
                    <a:pt x="136" y="47"/>
                    <a:pt x="143" y="44"/>
                    <a:pt x="151" y="38"/>
                  </a:cubicBezTo>
                  <a:cubicBezTo>
                    <a:pt x="153" y="39"/>
                    <a:pt x="153" y="37"/>
                    <a:pt x="155" y="38"/>
                  </a:cubicBezTo>
                  <a:cubicBezTo>
                    <a:pt x="156" y="37"/>
                    <a:pt x="157" y="37"/>
                    <a:pt x="157" y="35"/>
                  </a:cubicBezTo>
                  <a:cubicBezTo>
                    <a:pt x="165" y="35"/>
                    <a:pt x="172" y="28"/>
                    <a:pt x="182" y="27"/>
                  </a:cubicBezTo>
                  <a:cubicBezTo>
                    <a:pt x="200" y="19"/>
                    <a:pt x="222" y="16"/>
                    <a:pt x="242" y="11"/>
                  </a:cubicBezTo>
                  <a:cubicBezTo>
                    <a:pt x="338" y="0"/>
                    <a:pt x="445" y="8"/>
                    <a:pt x="518" y="46"/>
                  </a:cubicBezTo>
                  <a:cubicBezTo>
                    <a:pt x="541" y="54"/>
                    <a:pt x="557" y="67"/>
                    <a:pt x="574" y="80"/>
                  </a:cubicBezTo>
                  <a:cubicBezTo>
                    <a:pt x="585" y="89"/>
                    <a:pt x="594" y="96"/>
                    <a:pt x="601" y="106"/>
                  </a:cubicBezTo>
                  <a:cubicBezTo>
                    <a:pt x="604" y="110"/>
                    <a:pt x="605" y="115"/>
                    <a:pt x="609" y="119"/>
                  </a:cubicBezTo>
                  <a:cubicBezTo>
                    <a:pt x="615" y="126"/>
                    <a:pt x="623" y="131"/>
                    <a:pt x="629" y="139"/>
                  </a:cubicBezTo>
                  <a:cubicBezTo>
                    <a:pt x="634" y="146"/>
                    <a:pt x="638" y="153"/>
                    <a:pt x="643" y="161"/>
                  </a:cubicBezTo>
                  <a:cubicBezTo>
                    <a:pt x="656" y="184"/>
                    <a:pt x="657" y="213"/>
                    <a:pt x="648" y="238"/>
                  </a:cubicBezTo>
                  <a:cubicBezTo>
                    <a:pt x="646" y="238"/>
                    <a:pt x="648" y="241"/>
                    <a:pt x="645" y="241"/>
                  </a:cubicBezTo>
                  <a:cubicBezTo>
                    <a:pt x="645" y="243"/>
                    <a:pt x="644" y="245"/>
                    <a:pt x="644" y="247"/>
                  </a:cubicBezTo>
                  <a:cubicBezTo>
                    <a:pt x="644" y="249"/>
                    <a:pt x="643" y="248"/>
                    <a:pt x="642" y="248"/>
                  </a:cubicBezTo>
                  <a:cubicBezTo>
                    <a:pt x="644" y="255"/>
                    <a:pt x="639" y="265"/>
                    <a:pt x="638" y="274"/>
                  </a:cubicBezTo>
                  <a:cubicBezTo>
                    <a:pt x="637" y="273"/>
                    <a:pt x="637" y="271"/>
                    <a:pt x="636" y="271"/>
                  </a:cubicBezTo>
                  <a:cubicBezTo>
                    <a:pt x="634" y="273"/>
                    <a:pt x="638" y="273"/>
                    <a:pt x="637" y="275"/>
                  </a:cubicBezTo>
                  <a:cubicBezTo>
                    <a:pt x="631" y="294"/>
                    <a:pt x="623" y="311"/>
                    <a:pt x="614" y="327"/>
                  </a:cubicBezTo>
                  <a:cubicBezTo>
                    <a:pt x="613" y="327"/>
                    <a:pt x="611" y="327"/>
                    <a:pt x="611" y="326"/>
                  </a:cubicBezTo>
                  <a:cubicBezTo>
                    <a:pt x="598" y="339"/>
                    <a:pt x="587" y="359"/>
                    <a:pt x="572" y="371"/>
                  </a:cubicBezTo>
                  <a:cubicBezTo>
                    <a:pt x="556" y="385"/>
                    <a:pt x="539" y="396"/>
                    <a:pt x="521" y="409"/>
                  </a:cubicBezTo>
                  <a:cubicBezTo>
                    <a:pt x="511" y="411"/>
                    <a:pt x="502" y="419"/>
                    <a:pt x="490" y="415"/>
                  </a:cubicBezTo>
                  <a:cubicBezTo>
                    <a:pt x="463" y="424"/>
                    <a:pt x="433" y="423"/>
                    <a:pt x="402" y="423"/>
                  </a:cubicBezTo>
                  <a:cubicBezTo>
                    <a:pt x="388" y="423"/>
                    <a:pt x="374" y="427"/>
                    <a:pt x="360" y="427"/>
                  </a:cubicBezTo>
                  <a:cubicBezTo>
                    <a:pt x="334" y="428"/>
                    <a:pt x="311" y="423"/>
                    <a:pt x="289" y="418"/>
                  </a:cubicBezTo>
                  <a:cubicBezTo>
                    <a:pt x="286" y="422"/>
                    <a:pt x="285" y="427"/>
                    <a:pt x="281" y="429"/>
                  </a:cubicBezTo>
                  <a:cubicBezTo>
                    <a:pt x="275" y="428"/>
                    <a:pt x="279" y="422"/>
                    <a:pt x="281" y="419"/>
                  </a:cubicBezTo>
                  <a:cubicBezTo>
                    <a:pt x="265" y="414"/>
                    <a:pt x="248" y="414"/>
                    <a:pt x="230" y="409"/>
                  </a:cubicBezTo>
                  <a:cubicBezTo>
                    <a:pt x="230" y="412"/>
                    <a:pt x="237" y="413"/>
                    <a:pt x="237" y="418"/>
                  </a:cubicBezTo>
                  <a:cubicBezTo>
                    <a:pt x="232" y="421"/>
                    <a:pt x="228" y="416"/>
                    <a:pt x="224" y="413"/>
                  </a:cubicBezTo>
                  <a:cubicBezTo>
                    <a:pt x="216" y="409"/>
                    <a:pt x="208" y="404"/>
                    <a:pt x="199" y="399"/>
                  </a:cubicBezTo>
                  <a:cubicBezTo>
                    <a:pt x="195" y="397"/>
                    <a:pt x="190" y="395"/>
                    <a:pt x="185" y="393"/>
                  </a:cubicBezTo>
                  <a:close/>
                  <a:moveTo>
                    <a:pt x="481" y="34"/>
                  </a:moveTo>
                  <a:cubicBezTo>
                    <a:pt x="446" y="23"/>
                    <a:pt x="408" y="15"/>
                    <a:pt x="368" y="12"/>
                  </a:cubicBezTo>
                  <a:cubicBezTo>
                    <a:pt x="307" y="8"/>
                    <a:pt x="244" y="10"/>
                    <a:pt x="191" y="27"/>
                  </a:cubicBezTo>
                  <a:cubicBezTo>
                    <a:pt x="164" y="37"/>
                    <a:pt x="137" y="49"/>
                    <a:pt x="117" y="65"/>
                  </a:cubicBezTo>
                  <a:cubicBezTo>
                    <a:pt x="115" y="66"/>
                    <a:pt x="111" y="67"/>
                    <a:pt x="112" y="70"/>
                  </a:cubicBezTo>
                  <a:cubicBezTo>
                    <a:pt x="113" y="70"/>
                    <a:pt x="117" y="70"/>
                    <a:pt x="119" y="71"/>
                  </a:cubicBezTo>
                  <a:cubicBezTo>
                    <a:pt x="125" y="65"/>
                    <a:pt x="135" y="63"/>
                    <a:pt x="143" y="59"/>
                  </a:cubicBezTo>
                  <a:cubicBezTo>
                    <a:pt x="159" y="32"/>
                    <a:pt x="203" y="32"/>
                    <a:pt x="237" y="32"/>
                  </a:cubicBezTo>
                  <a:cubicBezTo>
                    <a:pt x="247" y="32"/>
                    <a:pt x="261" y="29"/>
                    <a:pt x="272" y="29"/>
                  </a:cubicBezTo>
                  <a:cubicBezTo>
                    <a:pt x="272" y="26"/>
                    <a:pt x="267" y="26"/>
                    <a:pt x="269" y="21"/>
                  </a:cubicBezTo>
                  <a:cubicBezTo>
                    <a:pt x="270" y="15"/>
                    <a:pt x="282" y="19"/>
                    <a:pt x="287" y="21"/>
                  </a:cubicBezTo>
                  <a:cubicBezTo>
                    <a:pt x="295" y="23"/>
                    <a:pt x="300" y="26"/>
                    <a:pt x="307" y="28"/>
                  </a:cubicBezTo>
                  <a:cubicBezTo>
                    <a:pt x="313" y="29"/>
                    <a:pt x="327" y="26"/>
                    <a:pt x="334" y="28"/>
                  </a:cubicBezTo>
                  <a:cubicBezTo>
                    <a:pt x="330" y="24"/>
                    <a:pt x="324" y="20"/>
                    <a:pt x="324" y="14"/>
                  </a:cubicBezTo>
                  <a:cubicBezTo>
                    <a:pt x="334" y="7"/>
                    <a:pt x="349" y="19"/>
                    <a:pt x="360" y="23"/>
                  </a:cubicBezTo>
                  <a:cubicBezTo>
                    <a:pt x="366" y="26"/>
                    <a:pt x="371" y="27"/>
                    <a:pt x="375" y="28"/>
                  </a:cubicBezTo>
                  <a:cubicBezTo>
                    <a:pt x="372" y="25"/>
                    <a:pt x="367" y="24"/>
                    <a:pt x="367" y="17"/>
                  </a:cubicBezTo>
                  <a:cubicBezTo>
                    <a:pt x="373" y="13"/>
                    <a:pt x="377" y="17"/>
                    <a:pt x="383" y="20"/>
                  </a:cubicBezTo>
                  <a:cubicBezTo>
                    <a:pt x="392" y="24"/>
                    <a:pt x="407" y="27"/>
                    <a:pt x="413" y="33"/>
                  </a:cubicBezTo>
                  <a:cubicBezTo>
                    <a:pt x="418" y="33"/>
                    <a:pt x="420" y="34"/>
                    <a:pt x="425" y="34"/>
                  </a:cubicBezTo>
                  <a:cubicBezTo>
                    <a:pt x="424" y="32"/>
                    <a:pt x="423" y="29"/>
                    <a:pt x="422" y="27"/>
                  </a:cubicBezTo>
                  <a:cubicBezTo>
                    <a:pt x="424" y="25"/>
                    <a:pt x="426" y="25"/>
                    <a:pt x="428" y="23"/>
                  </a:cubicBezTo>
                  <a:cubicBezTo>
                    <a:pt x="453" y="30"/>
                    <a:pt x="471" y="45"/>
                    <a:pt x="493" y="50"/>
                  </a:cubicBezTo>
                  <a:cubicBezTo>
                    <a:pt x="493" y="47"/>
                    <a:pt x="491" y="47"/>
                    <a:pt x="492" y="44"/>
                  </a:cubicBezTo>
                  <a:cubicBezTo>
                    <a:pt x="492" y="42"/>
                    <a:pt x="495" y="42"/>
                    <a:pt x="496" y="40"/>
                  </a:cubicBezTo>
                  <a:cubicBezTo>
                    <a:pt x="490" y="38"/>
                    <a:pt x="485" y="37"/>
                    <a:pt x="481" y="34"/>
                  </a:cubicBezTo>
                  <a:close/>
                  <a:moveTo>
                    <a:pt x="330" y="18"/>
                  </a:moveTo>
                  <a:cubicBezTo>
                    <a:pt x="333" y="21"/>
                    <a:pt x="335" y="26"/>
                    <a:pt x="340" y="28"/>
                  </a:cubicBezTo>
                  <a:cubicBezTo>
                    <a:pt x="347" y="31"/>
                    <a:pt x="360" y="26"/>
                    <a:pt x="367" y="29"/>
                  </a:cubicBezTo>
                  <a:cubicBezTo>
                    <a:pt x="357" y="24"/>
                    <a:pt x="344" y="16"/>
                    <a:pt x="330" y="18"/>
                  </a:cubicBezTo>
                  <a:close/>
                  <a:moveTo>
                    <a:pt x="374" y="22"/>
                  </a:moveTo>
                  <a:cubicBezTo>
                    <a:pt x="379" y="28"/>
                    <a:pt x="397" y="37"/>
                    <a:pt x="408" y="32"/>
                  </a:cubicBezTo>
                  <a:cubicBezTo>
                    <a:pt x="398" y="29"/>
                    <a:pt x="387" y="20"/>
                    <a:pt x="374" y="22"/>
                  </a:cubicBezTo>
                  <a:close/>
                  <a:moveTo>
                    <a:pt x="274" y="25"/>
                  </a:moveTo>
                  <a:cubicBezTo>
                    <a:pt x="277" y="30"/>
                    <a:pt x="289" y="29"/>
                    <a:pt x="294" y="25"/>
                  </a:cubicBezTo>
                  <a:cubicBezTo>
                    <a:pt x="288" y="25"/>
                    <a:pt x="277" y="22"/>
                    <a:pt x="274" y="25"/>
                  </a:cubicBezTo>
                  <a:close/>
                  <a:moveTo>
                    <a:pt x="428" y="30"/>
                  </a:moveTo>
                  <a:cubicBezTo>
                    <a:pt x="429" y="35"/>
                    <a:pt x="433" y="34"/>
                    <a:pt x="437" y="35"/>
                  </a:cubicBezTo>
                  <a:cubicBezTo>
                    <a:pt x="448" y="38"/>
                    <a:pt x="462" y="46"/>
                    <a:pt x="471" y="44"/>
                  </a:cubicBezTo>
                  <a:cubicBezTo>
                    <a:pt x="458" y="38"/>
                    <a:pt x="443" y="28"/>
                    <a:pt x="428" y="30"/>
                  </a:cubicBezTo>
                  <a:close/>
                  <a:moveTo>
                    <a:pt x="361" y="47"/>
                  </a:moveTo>
                  <a:cubicBezTo>
                    <a:pt x="350" y="42"/>
                    <a:pt x="343" y="27"/>
                    <a:pt x="325" y="33"/>
                  </a:cubicBezTo>
                  <a:cubicBezTo>
                    <a:pt x="335" y="40"/>
                    <a:pt x="349" y="45"/>
                    <a:pt x="361" y="47"/>
                  </a:cubicBezTo>
                  <a:close/>
                  <a:moveTo>
                    <a:pt x="371" y="48"/>
                  </a:moveTo>
                  <a:cubicBezTo>
                    <a:pt x="373" y="47"/>
                    <a:pt x="375" y="45"/>
                    <a:pt x="379" y="46"/>
                  </a:cubicBezTo>
                  <a:cubicBezTo>
                    <a:pt x="379" y="44"/>
                    <a:pt x="378" y="44"/>
                    <a:pt x="380" y="43"/>
                  </a:cubicBezTo>
                  <a:cubicBezTo>
                    <a:pt x="393" y="40"/>
                    <a:pt x="399" y="56"/>
                    <a:pt x="413" y="55"/>
                  </a:cubicBezTo>
                  <a:cubicBezTo>
                    <a:pt x="411" y="52"/>
                    <a:pt x="403" y="51"/>
                    <a:pt x="405" y="48"/>
                  </a:cubicBezTo>
                  <a:cubicBezTo>
                    <a:pt x="404" y="47"/>
                    <a:pt x="402" y="46"/>
                    <a:pt x="400" y="46"/>
                  </a:cubicBezTo>
                  <a:cubicBezTo>
                    <a:pt x="387" y="33"/>
                    <a:pt x="367" y="35"/>
                    <a:pt x="348" y="32"/>
                  </a:cubicBezTo>
                  <a:cubicBezTo>
                    <a:pt x="354" y="39"/>
                    <a:pt x="363" y="44"/>
                    <a:pt x="371" y="48"/>
                  </a:cubicBezTo>
                  <a:close/>
                  <a:moveTo>
                    <a:pt x="274" y="37"/>
                  </a:moveTo>
                  <a:cubicBezTo>
                    <a:pt x="264" y="36"/>
                    <a:pt x="254" y="35"/>
                    <a:pt x="247" y="35"/>
                  </a:cubicBezTo>
                  <a:cubicBezTo>
                    <a:pt x="215" y="40"/>
                    <a:pt x="178" y="45"/>
                    <a:pt x="150" y="60"/>
                  </a:cubicBezTo>
                  <a:cubicBezTo>
                    <a:pt x="159" y="60"/>
                    <a:pt x="168" y="56"/>
                    <a:pt x="177" y="54"/>
                  </a:cubicBezTo>
                  <a:cubicBezTo>
                    <a:pt x="186" y="51"/>
                    <a:pt x="196" y="48"/>
                    <a:pt x="206" y="47"/>
                  </a:cubicBezTo>
                  <a:cubicBezTo>
                    <a:pt x="224" y="45"/>
                    <a:pt x="242" y="44"/>
                    <a:pt x="258" y="42"/>
                  </a:cubicBezTo>
                  <a:cubicBezTo>
                    <a:pt x="269" y="41"/>
                    <a:pt x="279" y="43"/>
                    <a:pt x="289" y="42"/>
                  </a:cubicBezTo>
                  <a:cubicBezTo>
                    <a:pt x="286" y="37"/>
                    <a:pt x="281" y="38"/>
                    <a:pt x="274" y="37"/>
                  </a:cubicBezTo>
                  <a:close/>
                  <a:moveTo>
                    <a:pt x="316" y="35"/>
                  </a:moveTo>
                  <a:cubicBezTo>
                    <a:pt x="318" y="36"/>
                    <a:pt x="323" y="38"/>
                    <a:pt x="324" y="37"/>
                  </a:cubicBezTo>
                  <a:cubicBezTo>
                    <a:pt x="321" y="37"/>
                    <a:pt x="319" y="33"/>
                    <a:pt x="316" y="35"/>
                  </a:cubicBezTo>
                  <a:close/>
                  <a:moveTo>
                    <a:pt x="152" y="54"/>
                  </a:moveTo>
                  <a:cubicBezTo>
                    <a:pt x="172" y="46"/>
                    <a:pt x="197" y="41"/>
                    <a:pt x="219" y="35"/>
                  </a:cubicBezTo>
                  <a:cubicBezTo>
                    <a:pt x="194" y="36"/>
                    <a:pt x="164" y="37"/>
                    <a:pt x="152" y="54"/>
                  </a:cubicBezTo>
                  <a:close/>
                  <a:moveTo>
                    <a:pt x="437" y="43"/>
                  </a:moveTo>
                  <a:cubicBezTo>
                    <a:pt x="432" y="42"/>
                    <a:pt x="432" y="36"/>
                    <a:pt x="425" y="37"/>
                  </a:cubicBezTo>
                  <a:cubicBezTo>
                    <a:pt x="427" y="40"/>
                    <a:pt x="433" y="44"/>
                    <a:pt x="437" y="43"/>
                  </a:cubicBezTo>
                  <a:close/>
                  <a:moveTo>
                    <a:pt x="307" y="42"/>
                  </a:moveTo>
                  <a:cubicBezTo>
                    <a:pt x="304" y="39"/>
                    <a:pt x="297" y="40"/>
                    <a:pt x="293" y="38"/>
                  </a:cubicBezTo>
                  <a:cubicBezTo>
                    <a:pt x="295" y="45"/>
                    <a:pt x="303" y="41"/>
                    <a:pt x="307" y="42"/>
                  </a:cubicBezTo>
                  <a:close/>
                  <a:moveTo>
                    <a:pt x="408" y="45"/>
                  </a:moveTo>
                  <a:cubicBezTo>
                    <a:pt x="404" y="43"/>
                    <a:pt x="402" y="40"/>
                    <a:pt x="398" y="39"/>
                  </a:cubicBezTo>
                  <a:cubicBezTo>
                    <a:pt x="399" y="42"/>
                    <a:pt x="405" y="44"/>
                    <a:pt x="408" y="45"/>
                  </a:cubicBezTo>
                  <a:close/>
                  <a:moveTo>
                    <a:pt x="442" y="43"/>
                  </a:moveTo>
                  <a:cubicBezTo>
                    <a:pt x="451" y="42"/>
                    <a:pt x="459" y="53"/>
                    <a:pt x="463" y="47"/>
                  </a:cubicBezTo>
                  <a:cubicBezTo>
                    <a:pt x="457" y="44"/>
                    <a:pt x="447" y="41"/>
                    <a:pt x="439" y="39"/>
                  </a:cubicBezTo>
                  <a:cubicBezTo>
                    <a:pt x="438" y="42"/>
                    <a:pt x="442" y="41"/>
                    <a:pt x="442" y="43"/>
                  </a:cubicBezTo>
                  <a:close/>
                  <a:moveTo>
                    <a:pt x="412" y="44"/>
                  </a:moveTo>
                  <a:cubicBezTo>
                    <a:pt x="413" y="45"/>
                    <a:pt x="417" y="47"/>
                    <a:pt x="417" y="44"/>
                  </a:cubicBezTo>
                  <a:cubicBezTo>
                    <a:pt x="416" y="44"/>
                    <a:pt x="412" y="42"/>
                    <a:pt x="412" y="44"/>
                  </a:cubicBezTo>
                  <a:close/>
                  <a:moveTo>
                    <a:pt x="512" y="46"/>
                  </a:moveTo>
                  <a:cubicBezTo>
                    <a:pt x="506" y="44"/>
                    <a:pt x="500" y="44"/>
                    <a:pt x="496" y="46"/>
                  </a:cubicBezTo>
                  <a:cubicBezTo>
                    <a:pt x="496" y="49"/>
                    <a:pt x="498" y="49"/>
                    <a:pt x="498" y="52"/>
                  </a:cubicBezTo>
                  <a:cubicBezTo>
                    <a:pt x="528" y="59"/>
                    <a:pt x="543" y="81"/>
                    <a:pt x="569" y="92"/>
                  </a:cubicBezTo>
                  <a:cubicBezTo>
                    <a:pt x="556" y="75"/>
                    <a:pt x="533" y="55"/>
                    <a:pt x="512" y="46"/>
                  </a:cubicBezTo>
                  <a:close/>
                  <a:moveTo>
                    <a:pt x="266" y="48"/>
                  </a:moveTo>
                  <a:cubicBezTo>
                    <a:pt x="260" y="47"/>
                    <a:pt x="257" y="48"/>
                    <a:pt x="252" y="47"/>
                  </a:cubicBezTo>
                  <a:cubicBezTo>
                    <a:pt x="255" y="50"/>
                    <a:pt x="263" y="51"/>
                    <a:pt x="266" y="48"/>
                  </a:cubicBezTo>
                  <a:close/>
                  <a:moveTo>
                    <a:pt x="238" y="49"/>
                  </a:moveTo>
                  <a:cubicBezTo>
                    <a:pt x="237" y="49"/>
                    <a:pt x="236" y="49"/>
                    <a:pt x="236" y="49"/>
                  </a:cubicBezTo>
                  <a:cubicBezTo>
                    <a:pt x="225" y="50"/>
                    <a:pt x="216" y="54"/>
                    <a:pt x="207" y="57"/>
                  </a:cubicBezTo>
                  <a:cubicBezTo>
                    <a:pt x="202" y="58"/>
                    <a:pt x="197" y="59"/>
                    <a:pt x="193" y="62"/>
                  </a:cubicBezTo>
                  <a:cubicBezTo>
                    <a:pt x="209" y="58"/>
                    <a:pt x="220" y="56"/>
                    <a:pt x="239" y="53"/>
                  </a:cubicBezTo>
                  <a:cubicBezTo>
                    <a:pt x="239" y="51"/>
                    <a:pt x="238" y="51"/>
                    <a:pt x="238" y="49"/>
                  </a:cubicBezTo>
                  <a:close/>
                  <a:moveTo>
                    <a:pt x="295" y="51"/>
                  </a:moveTo>
                  <a:cubicBezTo>
                    <a:pt x="301" y="54"/>
                    <a:pt x="308" y="56"/>
                    <a:pt x="313" y="59"/>
                  </a:cubicBezTo>
                  <a:cubicBezTo>
                    <a:pt x="312" y="55"/>
                    <a:pt x="307" y="54"/>
                    <a:pt x="305" y="50"/>
                  </a:cubicBezTo>
                  <a:cubicBezTo>
                    <a:pt x="301" y="51"/>
                    <a:pt x="298" y="50"/>
                    <a:pt x="295" y="51"/>
                  </a:cubicBezTo>
                  <a:close/>
                  <a:moveTo>
                    <a:pt x="316" y="56"/>
                  </a:moveTo>
                  <a:cubicBezTo>
                    <a:pt x="327" y="58"/>
                    <a:pt x="332" y="70"/>
                    <a:pt x="343" y="71"/>
                  </a:cubicBezTo>
                  <a:cubicBezTo>
                    <a:pt x="351" y="73"/>
                    <a:pt x="359" y="68"/>
                    <a:pt x="371" y="69"/>
                  </a:cubicBezTo>
                  <a:cubicBezTo>
                    <a:pt x="370" y="65"/>
                    <a:pt x="373" y="64"/>
                    <a:pt x="376" y="62"/>
                  </a:cubicBezTo>
                  <a:cubicBezTo>
                    <a:pt x="357" y="57"/>
                    <a:pt x="336" y="51"/>
                    <a:pt x="310" y="50"/>
                  </a:cubicBezTo>
                  <a:cubicBezTo>
                    <a:pt x="311" y="53"/>
                    <a:pt x="316" y="52"/>
                    <a:pt x="316" y="56"/>
                  </a:cubicBezTo>
                  <a:close/>
                  <a:moveTo>
                    <a:pt x="454" y="60"/>
                  </a:moveTo>
                  <a:cubicBezTo>
                    <a:pt x="445" y="55"/>
                    <a:pt x="436" y="50"/>
                    <a:pt x="425" y="50"/>
                  </a:cubicBezTo>
                  <a:cubicBezTo>
                    <a:pt x="425" y="50"/>
                    <a:pt x="424" y="51"/>
                    <a:pt x="424" y="51"/>
                  </a:cubicBezTo>
                  <a:cubicBezTo>
                    <a:pt x="437" y="61"/>
                    <a:pt x="453" y="68"/>
                    <a:pt x="473" y="71"/>
                  </a:cubicBezTo>
                  <a:cubicBezTo>
                    <a:pt x="469" y="65"/>
                    <a:pt x="461" y="63"/>
                    <a:pt x="454" y="60"/>
                  </a:cubicBezTo>
                  <a:close/>
                  <a:moveTo>
                    <a:pt x="465" y="52"/>
                  </a:moveTo>
                  <a:cubicBezTo>
                    <a:pt x="473" y="56"/>
                    <a:pt x="484" y="60"/>
                    <a:pt x="493" y="60"/>
                  </a:cubicBezTo>
                  <a:cubicBezTo>
                    <a:pt x="485" y="58"/>
                    <a:pt x="475" y="47"/>
                    <a:pt x="465" y="52"/>
                  </a:cubicBezTo>
                  <a:close/>
                  <a:moveTo>
                    <a:pt x="488" y="54"/>
                  </a:moveTo>
                  <a:cubicBezTo>
                    <a:pt x="488" y="52"/>
                    <a:pt x="486" y="53"/>
                    <a:pt x="487" y="51"/>
                  </a:cubicBezTo>
                  <a:cubicBezTo>
                    <a:pt x="484" y="50"/>
                    <a:pt x="486" y="53"/>
                    <a:pt x="485" y="52"/>
                  </a:cubicBezTo>
                  <a:cubicBezTo>
                    <a:pt x="484" y="51"/>
                    <a:pt x="481" y="49"/>
                    <a:pt x="479" y="51"/>
                  </a:cubicBezTo>
                  <a:cubicBezTo>
                    <a:pt x="482" y="52"/>
                    <a:pt x="485" y="53"/>
                    <a:pt x="488" y="54"/>
                  </a:cubicBezTo>
                  <a:close/>
                  <a:moveTo>
                    <a:pt x="287" y="51"/>
                  </a:moveTo>
                  <a:cubicBezTo>
                    <a:pt x="285" y="53"/>
                    <a:pt x="280" y="53"/>
                    <a:pt x="278" y="56"/>
                  </a:cubicBezTo>
                  <a:cubicBezTo>
                    <a:pt x="285" y="63"/>
                    <a:pt x="297" y="65"/>
                    <a:pt x="305" y="72"/>
                  </a:cubicBezTo>
                  <a:cubicBezTo>
                    <a:pt x="314" y="69"/>
                    <a:pt x="325" y="74"/>
                    <a:pt x="335" y="73"/>
                  </a:cubicBezTo>
                  <a:cubicBezTo>
                    <a:pt x="322" y="63"/>
                    <a:pt x="303" y="59"/>
                    <a:pt x="287" y="51"/>
                  </a:cubicBezTo>
                  <a:close/>
                  <a:moveTo>
                    <a:pt x="361" y="55"/>
                  </a:moveTo>
                  <a:cubicBezTo>
                    <a:pt x="361" y="53"/>
                    <a:pt x="357" y="52"/>
                    <a:pt x="355" y="53"/>
                  </a:cubicBezTo>
                  <a:cubicBezTo>
                    <a:pt x="358" y="53"/>
                    <a:pt x="360" y="54"/>
                    <a:pt x="361" y="55"/>
                  </a:cubicBezTo>
                  <a:close/>
                  <a:moveTo>
                    <a:pt x="497" y="56"/>
                  </a:moveTo>
                  <a:cubicBezTo>
                    <a:pt x="498" y="53"/>
                    <a:pt x="495" y="54"/>
                    <a:pt x="493" y="53"/>
                  </a:cubicBezTo>
                  <a:cubicBezTo>
                    <a:pt x="493" y="56"/>
                    <a:pt x="495" y="56"/>
                    <a:pt x="497" y="56"/>
                  </a:cubicBezTo>
                  <a:close/>
                  <a:moveTo>
                    <a:pt x="251" y="55"/>
                  </a:moveTo>
                  <a:cubicBezTo>
                    <a:pt x="252" y="58"/>
                    <a:pt x="255" y="59"/>
                    <a:pt x="258" y="60"/>
                  </a:cubicBezTo>
                  <a:cubicBezTo>
                    <a:pt x="260" y="59"/>
                    <a:pt x="263" y="58"/>
                    <a:pt x="265" y="56"/>
                  </a:cubicBezTo>
                  <a:cubicBezTo>
                    <a:pt x="262" y="53"/>
                    <a:pt x="256" y="54"/>
                    <a:pt x="251" y="55"/>
                  </a:cubicBezTo>
                  <a:close/>
                  <a:moveTo>
                    <a:pt x="185" y="57"/>
                  </a:moveTo>
                  <a:cubicBezTo>
                    <a:pt x="186" y="56"/>
                    <a:pt x="189" y="55"/>
                    <a:pt x="190" y="54"/>
                  </a:cubicBezTo>
                  <a:cubicBezTo>
                    <a:pt x="187" y="55"/>
                    <a:pt x="185" y="54"/>
                    <a:pt x="185" y="57"/>
                  </a:cubicBezTo>
                  <a:close/>
                  <a:moveTo>
                    <a:pt x="241" y="56"/>
                  </a:moveTo>
                  <a:cubicBezTo>
                    <a:pt x="232" y="58"/>
                    <a:pt x="217" y="60"/>
                    <a:pt x="209" y="63"/>
                  </a:cubicBezTo>
                  <a:cubicBezTo>
                    <a:pt x="221" y="65"/>
                    <a:pt x="232" y="69"/>
                    <a:pt x="244" y="73"/>
                  </a:cubicBezTo>
                  <a:cubicBezTo>
                    <a:pt x="247" y="69"/>
                    <a:pt x="251" y="66"/>
                    <a:pt x="254" y="63"/>
                  </a:cubicBezTo>
                  <a:cubicBezTo>
                    <a:pt x="249" y="61"/>
                    <a:pt x="245" y="55"/>
                    <a:pt x="241" y="56"/>
                  </a:cubicBezTo>
                  <a:close/>
                  <a:moveTo>
                    <a:pt x="172" y="59"/>
                  </a:moveTo>
                  <a:cubicBezTo>
                    <a:pt x="166" y="61"/>
                    <a:pt x="159" y="61"/>
                    <a:pt x="155" y="66"/>
                  </a:cubicBezTo>
                  <a:cubicBezTo>
                    <a:pt x="165" y="63"/>
                    <a:pt x="174" y="59"/>
                    <a:pt x="183" y="56"/>
                  </a:cubicBezTo>
                  <a:cubicBezTo>
                    <a:pt x="180" y="56"/>
                    <a:pt x="176" y="58"/>
                    <a:pt x="172" y="59"/>
                  </a:cubicBezTo>
                  <a:close/>
                  <a:moveTo>
                    <a:pt x="261" y="63"/>
                  </a:moveTo>
                  <a:cubicBezTo>
                    <a:pt x="267" y="66"/>
                    <a:pt x="270" y="70"/>
                    <a:pt x="276" y="73"/>
                  </a:cubicBezTo>
                  <a:cubicBezTo>
                    <a:pt x="279" y="70"/>
                    <a:pt x="284" y="68"/>
                    <a:pt x="288" y="69"/>
                  </a:cubicBezTo>
                  <a:cubicBezTo>
                    <a:pt x="282" y="63"/>
                    <a:pt x="268" y="53"/>
                    <a:pt x="261" y="63"/>
                  </a:cubicBezTo>
                  <a:close/>
                  <a:moveTo>
                    <a:pt x="521" y="88"/>
                  </a:moveTo>
                  <a:cubicBezTo>
                    <a:pt x="506" y="78"/>
                    <a:pt x="490" y="66"/>
                    <a:pt x="472" y="60"/>
                  </a:cubicBezTo>
                  <a:cubicBezTo>
                    <a:pt x="485" y="73"/>
                    <a:pt x="503" y="84"/>
                    <a:pt x="521" y="88"/>
                  </a:cubicBezTo>
                  <a:close/>
                  <a:moveTo>
                    <a:pt x="540" y="78"/>
                  </a:moveTo>
                  <a:cubicBezTo>
                    <a:pt x="531" y="70"/>
                    <a:pt x="521" y="65"/>
                    <a:pt x="509" y="60"/>
                  </a:cubicBezTo>
                  <a:cubicBezTo>
                    <a:pt x="516" y="70"/>
                    <a:pt x="528" y="74"/>
                    <a:pt x="540" y="78"/>
                  </a:cubicBezTo>
                  <a:close/>
                  <a:moveTo>
                    <a:pt x="142" y="64"/>
                  </a:moveTo>
                  <a:cubicBezTo>
                    <a:pt x="145" y="65"/>
                    <a:pt x="145" y="62"/>
                    <a:pt x="148" y="63"/>
                  </a:cubicBezTo>
                  <a:cubicBezTo>
                    <a:pt x="148" y="60"/>
                    <a:pt x="142" y="62"/>
                    <a:pt x="142" y="64"/>
                  </a:cubicBezTo>
                  <a:close/>
                  <a:moveTo>
                    <a:pt x="428" y="67"/>
                  </a:moveTo>
                  <a:cubicBezTo>
                    <a:pt x="428" y="64"/>
                    <a:pt x="420" y="61"/>
                    <a:pt x="417" y="62"/>
                  </a:cubicBezTo>
                  <a:cubicBezTo>
                    <a:pt x="420" y="63"/>
                    <a:pt x="424" y="65"/>
                    <a:pt x="428" y="67"/>
                  </a:cubicBezTo>
                  <a:close/>
                  <a:moveTo>
                    <a:pt x="211" y="79"/>
                  </a:moveTo>
                  <a:cubicBezTo>
                    <a:pt x="213" y="79"/>
                    <a:pt x="213" y="82"/>
                    <a:pt x="214" y="79"/>
                  </a:cubicBezTo>
                  <a:cubicBezTo>
                    <a:pt x="209" y="76"/>
                    <a:pt x="198" y="71"/>
                    <a:pt x="203" y="63"/>
                  </a:cubicBezTo>
                  <a:cubicBezTo>
                    <a:pt x="198" y="65"/>
                    <a:pt x="193" y="66"/>
                    <a:pt x="188" y="67"/>
                  </a:cubicBezTo>
                  <a:cubicBezTo>
                    <a:pt x="194" y="72"/>
                    <a:pt x="205" y="76"/>
                    <a:pt x="211" y="79"/>
                  </a:cubicBezTo>
                  <a:close/>
                  <a:moveTo>
                    <a:pt x="150" y="67"/>
                  </a:moveTo>
                  <a:cubicBezTo>
                    <a:pt x="152" y="67"/>
                    <a:pt x="155" y="68"/>
                    <a:pt x="154" y="65"/>
                  </a:cubicBezTo>
                  <a:cubicBezTo>
                    <a:pt x="153" y="64"/>
                    <a:pt x="151" y="66"/>
                    <a:pt x="150" y="67"/>
                  </a:cubicBezTo>
                  <a:close/>
                  <a:moveTo>
                    <a:pt x="160" y="70"/>
                  </a:moveTo>
                  <a:cubicBezTo>
                    <a:pt x="164" y="72"/>
                    <a:pt x="166" y="69"/>
                    <a:pt x="170" y="69"/>
                  </a:cubicBezTo>
                  <a:cubicBezTo>
                    <a:pt x="170" y="67"/>
                    <a:pt x="170" y="67"/>
                    <a:pt x="171" y="66"/>
                  </a:cubicBezTo>
                  <a:cubicBezTo>
                    <a:pt x="167" y="65"/>
                    <a:pt x="162" y="67"/>
                    <a:pt x="160" y="70"/>
                  </a:cubicBezTo>
                  <a:close/>
                  <a:moveTo>
                    <a:pt x="526" y="88"/>
                  </a:moveTo>
                  <a:cubicBezTo>
                    <a:pt x="516" y="79"/>
                    <a:pt x="508" y="65"/>
                    <a:pt x="492" y="66"/>
                  </a:cubicBezTo>
                  <a:cubicBezTo>
                    <a:pt x="503" y="72"/>
                    <a:pt x="515" y="82"/>
                    <a:pt x="526" y="88"/>
                  </a:cubicBezTo>
                  <a:close/>
                  <a:moveTo>
                    <a:pt x="248" y="74"/>
                  </a:moveTo>
                  <a:cubicBezTo>
                    <a:pt x="254" y="78"/>
                    <a:pt x="258" y="71"/>
                    <a:pt x="260" y="67"/>
                  </a:cubicBezTo>
                  <a:cubicBezTo>
                    <a:pt x="255" y="64"/>
                    <a:pt x="250" y="71"/>
                    <a:pt x="248" y="74"/>
                  </a:cubicBezTo>
                  <a:close/>
                  <a:moveTo>
                    <a:pt x="209" y="69"/>
                  </a:moveTo>
                  <a:cubicBezTo>
                    <a:pt x="214" y="77"/>
                    <a:pt x="225" y="80"/>
                    <a:pt x="232" y="86"/>
                  </a:cubicBezTo>
                  <a:cubicBezTo>
                    <a:pt x="235" y="83"/>
                    <a:pt x="238" y="79"/>
                    <a:pt x="241" y="76"/>
                  </a:cubicBezTo>
                  <a:cubicBezTo>
                    <a:pt x="233" y="71"/>
                    <a:pt x="221" y="69"/>
                    <a:pt x="209" y="69"/>
                  </a:cubicBezTo>
                  <a:close/>
                  <a:moveTo>
                    <a:pt x="596" y="107"/>
                  </a:moveTo>
                  <a:cubicBezTo>
                    <a:pt x="584" y="92"/>
                    <a:pt x="570" y="80"/>
                    <a:pt x="553" y="69"/>
                  </a:cubicBezTo>
                  <a:cubicBezTo>
                    <a:pt x="566" y="83"/>
                    <a:pt x="578" y="101"/>
                    <a:pt x="596" y="107"/>
                  </a:cubicBezTo>
                  <a:close/>
                  <a:moveTo>
                    <a:pt x="194" y="79"/>
                  </a:moveTo>
                  <a:cubicBezTo>
                    <a:pt x="195" y="78"/>
                    <a:pt x="195" y="76"/>
                    <a:pt x="197" y="77"/>
                  </a:cubicBezTo>
                  <a:cubicBezTo>
                    <a:pt x="194" y="73"/>
                    <a:pt x="187" y="72"/>
                    <a:pt x="180" y="70"/>
                  </a:cubicBezTo>
                  <a:cubicBezTo>
                    <a:pt x="185" y="73"/>
                    <a:pt x="189" y="77"/>
                    <a:pt x="194" y="79"/>
                  </a:cubicBezTo>
                  <a:close/>
                  <a:moveTo>
                    <a:pt x="171" y="74"/>
                  </a:moveTo>
                  <a:cubicBezTo>
                    <a:pt x="175" y="75"/>
                    <a:pt x="178" y="77"/>
                    <a:pt x="183" y="78"/>
                  </a:cubicBezTo>
                  <a:cubicBezTo>
                    <a:pt x="179" y="76"/>
                    <a:pt x="174" y="67"/>
                    <a:pt x="171" y="74"/>
                  </a:cubicBezTo>
                  <a:close/>
                  <a:moveTo>
                    <a:pt x="259" y="79"/>
                  </a:moveTo>
                  <a:cubicBezTo>
                    <a:pt x="270" y="87"/>
                    <a:pt x="281" y="76"/>
                    <a:pt x="265" y="71"/>
                  </a:cubicBezTo>
                  <a:cubicBezTo>
                    <a:pt x="264" y="74"/>
                    <a:pt x="260" y="75"/>
                    <a:pt x="259" y="79"/>
                  </a:cubicBezTo>
                  <a:close/>
                  <a:moveTo>
                    <a:pt x="493" y="86"/>
                  </a:moveTo>
                  <a:cubicBezTo>
                    <a:pt x="486" y="77"/>
                    <a:pt x="469" y="75"/>
                    <a:pt x="457" y="72"/>
                  </a:cubicBezTo>
                  <a:cubicBezTo>
                    <a:pt x="467" y="79"/>
                    <a:pt x="480" y="85"/>
                    <a:pt x="493" y="86"/>
                  </a:cubicBezTo>
                  <a:close/>
                  <a:moveTo>
                    <a:pt x="146" y="75"/>
                  </a:moveTo>
                  <a:cubicBezTo>
                    <a:pt x="148" y="79"/>
                    <a:pt x="156" y="76"/>
                    <a:pt x="158" y="73"/>
                  </a:cubicBezTo>
                  <a:cubicBezTo>
                    <a:pt x="154" y="72"/>
                    <a:pt x="147" y="71"/>
                    <a:pt x="146" y="75"/>
                  </a:cubicBezTo>
                  <a:close/>
                  <a:moveTo>
                    <a:pt x="350" y="74"/>
                  </a:moveTo>
                  <a:cubicBezTo>
                    <a:pt x="357" y="83"/>
                    <a:pt x="370" y="84"/>
                    <a:pt x="383" y="83"/>
                  </a:cubicBezTo>
                  <a:cubicBezTo>
                    <a:pt x="379" y="80"/>
                    <a:pt x="374" y="78"/>
                    <a:pt x="373" y="73"/>
                  </a:cubicBezTo>
                  <a:cubicBezTo>
                    <a:pt x="367" y="72"/>
                    <a:pt x="358" y="75"/>
                    <a:pt x="350" y="74"/>
                  </a:cubicBezTo>
                  <a:close/>
                  <a:moveTo>
                    <a:pt x="132" y="76"/>
                  </a:moveTo>
                  <a:cubicBezTo>
                    <a:pt x="134" y="75"/>
                    <a:pt x="135" y="74"/>
                    <a:pt x="137" y="74"/>
                  </a:cubicBezTo>
                  <a:cubicBezTo>
                    <a:pt x="136" y="71"/>
                    <a:pt x="132" y="74"/>
                    <a:pt x="132" y="76"/>
                  </a:cubicBezTo>
                  <a:close/>
                  <a:moveTo>
                    <a:pt x="280" y="76"/>
                  </a:moveTo>
                  <a:cubicBezTo>
                    <a:pt x="281" y="76"/>
                    <a:pt x="282" y="77"/>
                    <a:pt x="283" y="77"/>
                  </a:cubicBezTo>
                  <a:cubicBezTo>
                    <a:pt x="284" y="75"/>
                    <a:pt x="286" y="75"/>
                    <a:pt x="289" y="76"/>
                  </a:cubicBezTo>
                  <a:cubicBezTo>
                    <a:pt x="289" y="74"/>
                    <a:pt x="291" y="74"/>
                    <a:pt x="292" y="73"/>
                  </a:cubicBezTo>
                  <a:cubicBezTo>
                    <a:pt x="287" y="73"/>
                    <a:pt x="283" y="72"/>
                    <a:pt x="280" y="76"/>
                  </a:cubicBezTo>
                  <a:close/>
                  <a:moveTo>
                    <a:pt x="583" y="124"/>
                  </a:moveTo>
                  <a:cubicBezTo>
                    <a:pt x="580" y="120"/>
                    <a:pt x="576" y="117"/>
                    <a:pt x="574" y="113"/>
                  </a:cubicBezTo>
                  <a:cubicBezTo>
                    <a:pt x="566" y="113"/>
                    <a:pt x="560" y="107"/>
                    <a:pt x="558" y="99"/>
                  </a:cubicBezTo>
                  <a:cubicBezTo>
                    <a:pt x="552" y="100"/>
                    <a:pt x="546" y="95"/>
                    <a:pt x="545" y="90"/>
                  </a:cubicBezTo>
                  <a:cubicBezTo>
                    <a:pt x="533" y="89"/>
                    <a:pt x="528" y="77"/>
                    <a:pt x="516" y="73"/>
                  </a:cubicBezTo>
                  <a:cubicBezTo>
                    <a:pt x="533" y="95"/>
                    <a:pt x="560" y="108"/>
                    <a:pt x="583" y="124"/>
                  </a:cubicBezTo>
                  <a:close/>
                  <a:moveTo>
                    <a:pt x="155" y="82"/>
                  </a:moveTo>
                  <a:cubicBezTo>
                    <a:pt x="162" y="85"/>
                    <a:pt x="167" y="91"/>
                    <a:pt x="175" y="94"/>
                  </a:cubicBezTo>
                  <a:cubicBezTo>
                    <a:pt x="178" y="90"/>
                    <a:pt x="180" y="85"/>
                    <a:pt x="183" y="82"/>
                  </a:cubicBezTo>
                  <a:cubicBezTo>
                    <a:pt x="174" y="78"/>
                    <a:pt x="161" y="70"/>
                    <a:pt x="155" y="82"/>
                  </a:cubicBezTo>
                  <a:close/>
                  <a:moveTo>
                    <a:pt x="337" y="76"/>
                  </a:moveTo>
                  <a:cubicBezTo>
                    <a:pt x="339" y="78"/>
                    <a:pt x="343" y="79"/>
                    <a:pt x="343" y="83"/>
                  </a:cubicBezTo>
                  <a:cubicBezTo>
                    <a:pt x="345" y="81"/>
                    <a:pt x="347" y="81"/>
                    <a:pt x="349" y="79"/>
                  </a:cubicBezTo>
                  <a:cubicBezTo>
                    <a:pt x="346" y="80"/>
                    <a:pt x="348" y="78"/>
                    <a:pt x="347" y="77"/>
                  </a:cubicBezTo>
                  <a:cubicBezTo>
                    <a:pt x="342" y="77"/>
                    <a:pt x="340" y="74"/>
                    <a:pt x="337" y="76"/>
                  </a:cubicBezTo>
                  <a:close/>
                  <a:moveTo>
                    <a:pt x="237" y="90"/>
                  </a:moveTo>
                  <a:cubicBezTo>
                    <a:pt x="244" y="91"/>
                    <a:pt x="247" y="83"/>
                    <a:pt x="250" y="78"/>
                  </a:cubicBezTo>
                  <a:cubicBezTo>
                    <a:pt x="243" y="73"/>
                    <a:pt x="237" y="84"/>
                    <a:pt x="237" y="90"/>
                  </a:cubicBezTo>
                  <a:close/>
                  <a:moveTo>
                    <a:pt x="286" y="79"/>
                  </a:moveTo>
                  <a:cubicBezTo>
                    <a:pt x="289" y="84"/>
                    <a:pt x="301" y="79"/>
                    <a:pt x="306" y="77"/>
                  </a:cubicBezTo>
                  <a:cubicBezTo>
                    <a:pt x="301" y="76"/>
                    <a:pt x="291" y="77"/>
                    <a:pt x="286" y="79"/>
                  </a:cubicBezTo>
                  <a:close/>
                  <a:moveTo>
                    <a:pt x="391" y="84"/>
                  </a:moveTo>
                  <a:cubicBezTo>
                    <a:pt x="399" y="87"/>
                    <a:pt x="410" y="85"/>
                    <a:pt x="417" y="86"/>
                  </a:cubicBezTo>
                  <a:cubicBezTo>
                    <a:pt x="407" y="82"/>
                    <a:pt x="396" y="76"/>
                    <a:pt x="382" y="77"/>
                  </a:cubicBezTo>
                  <a:cubicBezTo>
                    <a:pt x="385" y="78"/>
                    <a:pt x="387" y="82"/>
                    <a:pt x="391" y="84"/>
                  </a:cubicBezTo>
                  <a:close/>
                  <a:moveTo>
                    <a:pt x="137" y="79"/>
                  </a:moveTo>
                  <a:cubicBezTo>
                    <a:pt x="139" y="79"/>
                    <a:pt x="141" y="82"/>
                    <a:pt x="145" y="80"/>
                  </a:cubicBezTo>
                  <a:cubicBezTo>
                    <a:pt x="144" y="76"/>
                    <a:pt x="139" y="76"/>
                    <a:pt x="137" y="79"/>
                  </a:cubicBezTo>
                  <a:close/>
                  <a:moveTo>
                    <a:pt x="321" y="80"/>
                  </a:moveTo>
                  <a:cubicBezTo>
                    <a:pt x="325" y="83"/>
                    <a:pt x="330" y="84"/>
                    <a:pt x="338" y="83"/>
                  </a:cubicBezTo>
                  <a:cubicBezTo>
                    <a:pt x="335" y="77"/>
                    <a:pt x="327" y="76"/>
                    <a:pt x="321" y="80"/>
                  </a:cubicBezTo>
                  <a:close/>
                  <a:moveTo>
                    <a:pt x="202" y="78"/>
                  </a:moveTo>
                  <a:cubicBezTo>
                    <a:pt x="201" y="80"/>
                    <a:pt x="200" y="82"/>
                    <a:pt x="199" y="83"/>
                  </a:cubicBezTo>
                  <a:cubicBezTo>
                    <a:pt x="207" y="86"/>
                    <a:pt x="224" y="104"/>
                    <a:pt x="230" y="91"/>
                  </a:cubicBezTo>
                  <a:cubicBezTo>
                    <a:pt x="221" y="86"/>
                    <a:pt x="211" y="81"/>
                    <a:pt x="202" y="78"/>
                  </a:cubicBezTo>
                  <a:close/>
                  <a:moveTo>
                    <a:pt x="97" y="84"/>
                  </a:moveTo>
                  <a:cubicBezTo>
                    <a:pt x="103" y="86"/>
                    <a:pt x="104" y="81"/>
                    <a:pt x="107" y="79"/>
                  </a:cubicBezTo>
                  <a:cubicBezTo>
                    <a:pt x="103" y="79"/>
                    <a:pt x="100" y="81"/>
                    <a:pt x="97" y="84"/>
                  </a:cubicBezTo>
                  <a:close/>
                  <a:moveTo>
                    <a:pt x="122" y="80"/>
                  </a:moveTo>
                  <a:cubicBezTo>
                    <a:pt x="124" y="81"/>
                    <a:pt x="126" y="79"/>
                    <a:pt x="124" y="79"/>
                  </a:cubicBezTo>
                  <a:cubicBezTo>
                    <a:pt x="124" y="80"/>
                    <a:pt x="122" y="78"/>
                    <a:pt x="122" y="80"/>
                  </a:cubicBezTo>
                  <a:close/>
                  <a:moveTo>
                    <a:pt x="256" y="80"/>
                  </a:moveTo>
                  <a:cubicBezTo>
                    <a:pt x="253" y="85"/>
                    <a:pt x="249" y="88"/>
                    <a:pt x="247" y="93"/>
                  </a:cubicBezTo>
                  <a:cubicBezTo>
                    <a:pt x="255" y="92"/>
                    <a:pt x="260" y="88"/>
                    <a:pt x="264" y="83"/>
                  </a:cubicBezTo>
                  <a:cubicBezTo>
                    <a:pt x="261" y="83"/>
                    <a:pt x="259" y="81"/>
                    <a:pt x="256" y="80"/>
                  </a:cubicBezTo>
                  <a:close/>
                  <a:moveTo>
                    <a:pt x="277" y="84"/>
                  </a:moveTo>
                  <a:cubicBezTo>
                    <a:pt x="281" y="84"/>
                    <a:pt x="283" y="85"/>
                    <a:pt x="285" y="83"/>
                  </a:cubicBezTo>
                  <a:cubicBezTo>
                    <a:pt x="283" y="81"/>
                    <a:pt x="278" y="80"/>
                    <a:pt x="277" y="84"/>
                  </a:cubicBezTo>
                  <a:close/>
                  <a:moveTo>
                    <a:pt x="295" y="86"/>
                  </a:moveTo>
                  <a:cubicBezTo>
                    <a:pt x="301" y="85"/>
                    <a:pt x="311" y="87"/>
                    <a:pt x="315" y="83"/>
                  </a:cubicBezTo>
                  <a:cubicBezTo>
                    <a:pt x="310" y="79"/>
                    <a:pt x="300" y="83"/>
                    <a:pt x="295" y="86"/>
                  </a:cubicBezTo>
                  <a:close/>
                  <a:moveTo>
                    <a:pt x="127" y="83"/>
                  </a:moveTo>
                  <a:cubicBezTo>
                    <a:pt x="129" y="84"/>
                    <a:pt x="130" y="86"/>
                    <a:pt x="134" y="86"/>
                  </a:cubicBezTo>
                  <a:cubicBezTo>
                    <a:pt x="134" y="85"/>
                    <a:pt x="137" y="85"/>
                    <a:pt x="138" y="83"/>
                  </a:cubicBezTo>
                  <a:cubicBezTo>
                    <a:pt x="137" y="82"/>
                    <a:pt x="135" y="81"/>
                    <a:pt x="133" y="82"/>
                  </a:cubicBezTo>
                  <a:cubicBezTo>
                    <a:pt x="133" y="84"/>
                    <a:pt x="131" y="84"/>
                    <a:pt x="129" y="84"/>
                  </a:cubicBezTo>
                  <a:cubicBezTo>
                    <a:pt x="128" y="83"/>
                    <a:pt x="131" y="82"/>
                    <a:pt x="128" y="82"/>
                  </a:cubicBezTo>
                  <a:cubicBezTo>
                    <a:pt x="128" y="82"/>
                    <a:pt x="127" y="82"/>
                    <a:pt x="127" y="83"/>
                  </a:cubicBezTo>
                  <a:close/>
                  <a:moveTo>
                    <a:pt x="457" y="85"/>
                  </a:moveTo>
                  <a:cubicBezTo>
                    <a:pt x="454" y="86"/>
                    <a:pt x="453" y="81"/>
                    <a:pt x="451" y="83"/>
                  </a:cubicBezTo>
                  <a:cubicBezTo>
                    <a:pt x="453" y="83"/>
                    <a:pt x="456" y="88"/>
                    <a:pt x="457" y="85"/>
                  </a:cubicBezTo>
                  <a:close/>
                  <a:moveTo>
                    <a:pt x="591" y="130"/>
                  </a:moveTo>
                  <a:cubicBezTo>
                    <a:pt x="592" y="131"/>
                    <a:pt x="594" y="131"/>
                    <a:pt x="595" y="133"/>
                  </a:cubicBezTo>
                  <a:cubicBezTo>
                    <a:pt x="595" y="134"/>
                    <a:pt x="595" y="135"/>
                    <a:pt x="595" y="136"/>
                  </a:cubicBezTo>
                  <a:cubicBezTo>
                    <a:pt x="600" y="141"/>
                    <a:pt x="603" y="148"/>
                    <a:pt x="609" y="150"/>
                  </a:cubicBezTo>
                  <a:cubicBezTo>
                    <a:pt x="599" y="121"/>
                    <a:pt x="572" y="102"/>
                    <a:pt x="548" y="85"/>
                  </a:cubicBezTo>
                  <a:cubicBezTo>
                    <a:pt x="544" y="85"/>
                    <a:pt x="541" y="82"/>
                    <a:pt x="539" y="83"/>
                  </a:cubicBezTo>
                  <a:cubicBezTo>
                    <a:pt x="558" y="96"/>
                    <a:pt x="578" y="110"/>
                    <a:pt x="591" y="130"/>
                  </a:cubicBezTo>
                  <a:close/>
                  <a:moveTo>
                    <a:pt x="423" y="83"/>
                  </a:moveTo>
                  <a:cubicBezTo>
                    <a:pt x="423" y="85"/>
                    <a:pt x="425" y="85"/>
                    <a:pt x="424" y="86"/>
                  </a:cubicBezTo>
                  <a:cubicBezTo>
                    <a:pt x="427" y="85"/>
                    <a:pt x="430" y="92"/>
                    <a:pt x="433" y="88"/>
                  </a:cubicBezTo>
                  <a:cubicBezTo>
                    <a:pt x="431" y="87"/>
                    <a:pt x="427" y="86"/>
                    <a:pt x="425" y="83"/>
                  </a:cubicBezTo>
                  <a:cubicBezTo>
                    <a:pt x="425" y="83"/>
                    <a:pt x="424" y="84"/>
                    <a:pt x="423" y="83"/>
                  </a:cubicBezTo>
                  <a:close/>
                  <a:moveTo>
                    <a:pt x="185" y="95"/>
                  </a:moveTo>
                  <a:cubicBezTo>
                    <a:pt x="187" y="93"/>
                    <a:pt x="188" y="87"/>
                    <a:pt x="191" y="87"/>
                  </a:cubicBezTo>
                  <a:cubicBezTo>
                    <a:pt x="191" y="85"/>
                    <a:pt x="189" y="84"/>
                    <a:pt x="186" y="83"/>
                  </a:cubicBezTo>
                  <a:cubicBezTo>
                    <a:pt x="187" y="88"/>
                    <a:pt x="183" y="92"/>
                    <a:pt x="185" y="95"/>
                  </a:cubicBezTo>
                  <a:close/>
                  <a:moveTo>
                    <a:pt x="156" y="87"/>
                  </a:moveTo>
                  <a:cubicBezTo>
                    <a:pt x="154" y="86"/>
                    <a:pt x="153" y="83"/>
                    <a:pt x="151" y="85"/>
                  </a:cubicBezTo>
                  <a:cubicBezTo>
                    <a:pt x="152" y="86"/>
                    <a:pt x="155" y="88"/>
                    <a:pt x="156" y="87"/>
                  </a:cubicBezTo>
                  <a:close/>
                  <a:moveTo>
                    <a:pt x="115" y="91"/>
                  </a:moveTo>
                  <a:cubicBezTo>
                    <a:pt x="118" y="91"/>
                    <a:pt x="119" y="93"/>
                    <a:pt x="123" y="93"/>
                  </a:cubicBezTo>
                  <a:cubicBezTo>
                    <a:pt x="125" y="91"/>
                    <a:pt x="128" y="90"/>
                    <a:pt x="130" y="88"/>
                  </a:cubicBezTo>
                  <a:cubicBezTo>
                    <a:pt x="125" y="87"/>
                    <a:pt x="118" y="84"/>
                    <a:pt x="115" y="91"/>
                  </a:cubicBezTo>
                  <a:close/>
                  <a:moveTo>
                    <a:pt x="334" y="86"/>
                  </a:moveTo>
                  <a:cubicBezTo>
                    <a:pt x="337" y="90"/>
                    <a:pt x="343" y="87"/>
                    <a:pt x="347" y="88"/>
                  </a:cubicBezTo>
                  <a:cubicBezTo>
                    <a:pt x="346" y="84"/>
                    <a:pt x="339" y="88"/>
                    <a:pt x="334" y="86"/>
                  </a:cubicBezTo>
                  <a:close/>
                  <a:moveTo>
                    <a:pt x="79" y="94"/>
                  </a:moveTo>
                  <a:cubicBezTo>
                    <a:pt x="82" y="92"/>
                    <a:pt x="86" y="90"/>
                    <a:pt x="88" y="86"/>
                  </a:cubicBezTo>
                  <a:cubicBezTo>
                    <a:pt x="84" y="87"/>
                    <a:pt x="77" y="91"/>
                    <a:pt x="79" y="94"/>
                  </a:cubicBezTo>
                  <a:close/>
                  <a:moveTo>
                    <a:pt x="147" y="87"/>
                  </a:moveTo>
                  <a:cubicBezTo>
                    <a:pt x="144" y="88"/>
                    <a:pt x="142" y="90"/>
                    <a:pt x="140" y="92"/>
                  </a:cubicBezTo>
                  <a:cubicBezTo>
                    <a:pt x="150" y="97"/>
                    <a:pt x="159" y="103"/>
                    <a:pt x="168" y="108"/>
                  </a:cubicBezTo>
                  <a:cubicBezTo>
                    <a:pt x="169" y="105"/>
                    <a:pt x="172" y="103"/>
                    <a:pt x="173" y="99"/>
                  </a:cubicBezTo>
                  <a:cubicBezTo>
                    <a:pt x="164" y="95"/>
                    <a:pt x="156" y="91"/>
                    <a:pt x="147" y="87"/>
                  </a:cubicBezTo>
                  <a:close/>
                  <a:moveTo>
                    <a:pt x="313" y="88"/>
                  </a:moveTo>
                  <a:cubicBezTo>
                    <a:pt x="310" y="89"/>
                    <a:pt x="304" y="88"/>
                    <a:pt x="302" y="90"/>
                  </a:cubicBezTo>
                  <a:cubicBezTo>
                    <a:pt x="308" y="92"/>
                    <a:pt x="315" y="90"/>
                    <a:pt x="323" y="90"/>
                  </a:cubicBezTo>
                  <a:cubicBezTo>
                    <a:pt x="322" y="86"/>
                    <a:pt x="316" y="88"/>
                    <a:pt x="313" y="88"/>
                  </a:cubicBezTo>
                  <a:close/>
                  <a:moveTo>
                    <a:pt x="191" y="104"/>
                  </a:moveTo>
                  <a:cubicBezTo>
                    <a:pt x="198" y="102"/>
                    <a:pt x="205" y="99"/>
                    <a:pt x="214" y="99"/>
                  </a:cubicBezTo>
                  <a:cubicBezTo>
                    <a:pt x="209" y="94"/>
                    <a:pt x="204" y="90"/>
                    <a:pt x="197" y="88"/>
                  </a:cubicBezTo>
                  <a:cubicBezTo>
                    <a:pt x="195" y="94"/>
                    <a:pt x="194" y="99"/>
                    <a:pt x="191" y="104"/>
                  </a:cubicBezTo>
                  <a:close/>
                  <a:moveTo>
                    <a:pt x="504" y="102"/>
                  </a:moveTo>
                  <a:cubicBezTo>
                    <a:pt x="514" y="107"/>
                    <a:pt x="521" y="114"/>
                    <a:pt x="530" y="119"/>
                  </a:cubicBezTo>
                  <a:cubicBezTo>
                    <a:pt x="523" y="102"/>
                    <a:pt x="505" y="94"/>
                    <a:pt x="485" y="89"/>
                  </a:cubicBezTo>
                  <a:cubicBezTo>
                    <a:pt x="490" y="95"/>
                    <a:pt x="499" y="97"/>
                    <a:pt x="504" y="102"/>
                  </a:cubicBezTo>
                  <a:close/>
                  <a:moveTo>
                    <a:pt x="378" y="91"/>
                  </a:moveTo>
                  <a:cubicBezTo>
                    <a:pt x="387" y="94"/>
                    <a:pt x="395" y="98"/>
                    <a:pt x="403" y="102"/>
                  </a:cubicBezTo>
                  <a:cubicBezTo>
                    <a:pt x="397" y="96"/>
                    <a:pt x="391" y="87"/>
                    <a:pt x="378" y="91"/>
                  </a:cubicBezTo>
                  <a:close/>
                  <a:moveTo>
                    <a:pt x="516" y="96"/>
                  </a:moveTo>
                  <a:cubicBezTo>
                    <a:pt x="518" y="96"/>
                    <a:pt x="519" y="97"/>
                    <a:pt x="520" y="96"/>
                  </a:cubicBezTo>
                  <a:cubicBezTo>
                    <a:pt x="517" y="94"/>
                    <a:pt x="513" y="92"/>
                    <a:pt x="509" y="90"/>
                  </a:cubicBezTo>
                  <a:cubicBezTo>
                    <a:pt x="510" y="93"/>
                    <a:pt x="516" y="92"/>
                    <a:pt x="516" y="96"/>
                  </a:cubicBezTo>
                  <a:close/>
                  <a:moveTo>
                    <a:pt x="342" y="92"/>
                  </a:moveTo>
                  <a:cubicBezTo>
                    <a:pt x="344" y="93"/>
                    <a:pt x="346" y="94"/>
                    <a:pt x="349" y="94"/>
                  </a:cubicBezTo>
                  <a:cubicBezTo>
                    <a:pt x="349" y="92"/>
                    <a:pt x="351" y="92"/>
                    <a:pt x="351" y="91"/>
                  </a:cubicBezTo>
                  <a:cubicBezTo>
                    <a:pt x="347" y="91"/>
                    <a:pt x="344" y="91"/>
                    <a:pt x="342" y="92"/>
                  </a:cubicBezTo>
                  <a:close/>
                  <a:moveTo>
                    <a:pt x="379" y="94"/>
                  </a:moveTo>
                  <a:cubicBezTo>
                    <a:pt x="379" y="92"/>
                    <a:pt x="376" y="93"/>
                    <a:pt x="375" y="91"/>
                  </a:cubicBezTo>
                  <a:cubicBezTo>
                    <a:pt x="375" y="94"/>
                    <a:pt x="377" y="94"/>
                    <a:pt x="379" y="94"/>
                  </a:cubicBezTo>
                  <a:close/>
                  <a:moveTo>
                    <a:pt x="436" y="110"/>
                  </a:moveTo>
                  <a:cubicBezTo>
                    <a:pt x="437" y="109"/>
                    <a:pt x="438" y="108"/>
                    <a:pt x="440" y="108"/>
                  </a:cubicBezTo>
                  <a:cubicBezTo>
                    <a:pt x="440" y="111"/>
                    <a:pt x="442" y="112"/>
                    <a:pt x="444" y="113"/>
                  </a:cubicBezTo>
                  <a:cubicBezTo>
                    <a:pt x="450" y="113"/>
                    <a:pt x="457" y="118"/>
                    <a:pt x="464" y="120"/>
                  </a:cubicBezTo>
                  <a:cubicBezTo>
                    <a:pt x="458" y="111"/>
                    <a:pt x="450" y="108"/>
                    <a:pt x="442" y="102"/>
                  </a:cubicBezTo>
                  <a:cubicBezTo>
                    <a:pt x="439" y="100"/>
                    <a:pt x="437" y="97"/>
                    <a:pt x="434" y="96"/>
                  </a:cubicBezTo>
                  <a:cubicBezTo>
                    <a:pt x="425" y="91"/>
                    <a:pt x="413" y="93"/>
                    <a:pt x="403" y="91"/>
                  </a:cubicBezTo>
                  <a:cubicBezTo>
                    <a:pt x="413" y="99"/>
                    <a:pt x="422" y="107"/>
                    <a:pt x="436" y="110"/>
                  </a:cubicBezTo>
                  <a:close/>
                  <a:moveTo>
                    <a:pt x="233" y="94"/>
                  </a:moveTo>
                  <a:cubicBezTo>
                    <a:pt x="234" y="95"/>
                    <a:pt x="235" y="94"/>
                    <a:pt x="235" y="93"/>
                  </a:cubicBezTo>
                  <a:cubicBezTo>
                    <a:pt x="234" y="93"/>
                    <a:pt x="234" y="92"/>
                    <a:pt x="233" y="92"/>
                  </a:cubicBezTo>
                  <a:cubicBezTo>
                    <a:pt x="233" y="93"/>
                    <a:pt x="232" y="93"/>
                    <a:pt x="233" y="94"/>
                  </a:cubicBezTo>
                  <a:close/>
                  <a:moveTo>
                    <a:pt x="105" y="96"/>
                  </a:moveTo>
                  <a:cubicBezTo>
                    <a:pt x="109" y="102"/>
                    <a:pt x="117" y="102"/>
                    <a:pt x="120" y="96"/>
                  </a:cubicBezTo>
                  <a:cubicBezTo>
                    <a:pt x="115" y="94"/>
                    <a:pt x="107" y="90"/>
                    <a:pt x="105" y="96"/>
                  </a:cubicBezTo>
                  <a:close/>
                  <a:moveTo>
                    <a:pt x="133" y="98"/>
                  </a:moveTo>
                  <a:cubicBezTo>
                    <a:pt x="144" y="103"/>
                    <a:pt x="154" y="108"/>
                    <a:pt x="165" y="113"/>
                  </a:cubicBezTo>
                  <a:cubicBezTo>
                    <a:pt x="165" y="110"/>
                    <a:pt x="161" y="111"/>
                    <a:pt x="162" y="108"/>
                  </a:cubicBezTo>
                  <a:cubicBezTo>
                    <a:pt x="151" y="105"/>
                    <a:pt x="149" y="98"/>
                    <a:pt x="140" y="97"/>
                  </a:cubicBezTo>
                  <a:cubicBezTo>
                    <a:pt x="140" y="96"/>
                    <a:pt x="139" y="95"/>
                    <a:pt x="139" y="94"/>
                  </a:cubicBezTo>
                  <a:cubicBezTo>
                    <a:pt x="138" y="94"/>
                    <a:pt x="137" y="94"/>
                    <a:pt x="137" y="93"/>
                  </a:cubicBezTo>
                  <a:cubicBezTo>
                    <a:pt x="136" y="96"/>
                    <a:pt x="134" y="96"/>
                    <a:pt x="133" y="98"/>
                  </a:cubicBezTo>
                  <a:close/>
                  <a:moveTo>
                    <a:pt x="278" y="94"/>
                  </a:moveTo>
                  <a:cubicBezTo>
                    <a:pt x="278" y="95"/>
                    <a:pt x="277" y="96"/>
                    <a:pt x="278" y="96"/>
                  </a:cubicBezTo>
                  <a:cubicBezTo>
                    <a:pt x="279" y="95"/>
                    <a:pt x="280" y="95"/>
                    <a:pt x="282" y="95"/>
                  </a:cubicBezTo>
                  <a:cubicBezTo>
                    <a:pt x="281" y="92"/>
                    <a:pt x="280" y="94"/>
                    <a:pt x="278" y="94"/>
                  </a:cubicBezTo>
                  <a:close/>
                  <a:moveTo>
                    <a:pt x="253" y="99"/>
                  </a:moveTo>
                  <a:cubicBezTo>
                    <a:pt x="258" y="101"/>
                    <a:pt x="270" y="98"/>
                    <a:pt x="273" y="96"/>
                  </a:cubicBezTo>
                  <a:cubicBezTo>
                    <a:pt x="267" y="94"/>
                    <a:pt x="256" y="94"/>
                    <a:pt x="253" y="99"/>
                  </a:cubicBezTo>
                  <a:close/>
                  <a:moveTo>
                    <a:pt x="310" y="96"/>
                  </a:moveTo>
                  <a:cubicBezTo>
                    <a:pt x="316" y="99"/>
                    <a:pt x="319" y="105"/>
                    <a:pt x="329" y="104"/>
                  </a:cubicBezTo>
                  <a:cubicBezTo>
                    <a:pt x="329" y="100"/>
                    <a:pt x="333" y="100"/>
                    <a:pt x="334" y="96"/>
                  </a:cubicBezTo>
                  <a:cubicBezTo>
                    <a:pt x="327" y="96"/>
                    <a:pt x="317" y="94"/>
                    <a:pt x="310" y="96"/>
                  </a:cubicBezTo>
                  <a:close/>
                  <a:moveTo>
                    <a:pt x="311" y="104"/>
                  </a:moveTo>
                  <a:cubicBezTo>
                    <a:pt x="305" y="102"/>
                    <a:pt x="291" y="90"/>
                    <a:pt x="290" y="104"/>
                  </a:cubicBezTo>
                  <a:cubicBezTo>
                    <a:pt x="297" y="108"/>
                    <a:pt x="304" y="112"/>
                    <a:pt x="313" y="110"/>
                  </a:cubicBezTo>
                  <a:cubicBezTo>
                    <a:pt x="312" y="108"/>
                    <a:pt x="311" y="106"/>
                    <a:pt x="311" y="104"/>
                  </a:cubicBezTo>
                  <a:close/>
                  <a:moveTo>
                    <a:pt x="308" y="100"/>
                  </a:moveTo>
                  <a:cubicBezTo>
                    <a:pt x="308" y="97"/>
                    <a:pt x="306" y="97"/>
                    <a:pt x="304" y="97"/>
                  </a:cubicBezTo>
                  <a:cubicBezTo>
                    <a:pt x="304" y="99"/>
                    <a:pt x="307" y="99"/>
                    <a:pt x="308" y="100"/>
                  </a:cubicBezTo>
                  <a:close/>
                  <a:moveTo>
                    <a:pt x="388" y="99"/>
                  </a:moveTo>
                  <a:cubicBezTo>
                    <a:pt x="389" y="99"/>
                    <a:pt x="389" y="99"/>
                    <a:pt x="390" y="100"/>
                  </a:cubicBezTo>
                  <a:cubicBezTo>
                    <a:pt x="391" y="98"/>
                    <a:pt x="385" y="97"/>
                    <a:pt x="387" y="98"/>
                  </a:cubicBezTo>
                  <a:cubicBezTo>
                    <a:pt x="387" y="98"/>
                    <a:pt x="388" y="99"/>
                    <a:pt x="388" y="99"/>
                  </a:cubicBezTo>
                  <a:close/>
                  <a:moveTo>
                    <a:pt x="186" y="102"/>
                  </a:moveTo>
                  <a:cubicBezTo>
                    <a:pt x="188" y="103"/>
                    <a:pt x="189" y="98"/>
                    <a:pt x="187" y="98"/>
                  </a:cubicBezTo>
                  <a:cubicBezTo>
                    <a:pt x="188" y="100"/>
                    <a:pt x="186" y="100"/>
                    <a:pt x="186" y="102"/>
                  </a:cubicBezTo>
                  <a:close/>
                  <a:moveTo>
                    <a:pt x="356" y="99"/>
                  </a:moveTo>
                  <a:cubicBezTo>
                    <a:pt x="366" y="105"/>
                    <a:pt x="375" y="111"/>
                    <a:pt x="385" y="116"/>
                  </a:cubicBezTo>
                  <a:cubicBezTo>
                    <a:pt x="385" y="114"/>
                    <a:pt x="387" y="115"/>
                    <a:pt x="386" y="113"/>
                  </a:cubicBezTo>
                  <a:cubicBezTo>
                    <a:pt x="375" y="107"/>
                    <a:pt x="369" y="97"/>
                    <a:pt x="356" y="99"/>
                  </a:cubicBezTo>
                  <a:close/>
                  <a:moveTo>
                    <a:pt x="448" y="100"/>
                  </a:moveTo>
                  <a:cubicBezTo>
                    <a:pt x="447" y="100"/>
                    <a:pt x="444" y="98"/>
                    <a:pt x="443" y="99"/>
                  </a:cubicBezTo>
                  <a:cubicBezTo>
                    <a:pt x="444" y="99"/>
                    <a:pt x="447" y="101"/>
                    <a:pt x="448" y="100"/>
                  </a:cubicBezTo>
                  <a:close/>
                  <a:moveTo>
                    <a:pt x="98" y="102"/>
                  </a:moveTo>
                  <a:cubicBezTo>
                    <a:pt x="102" y="103"/>
                    <a:pt x="106" y="107"/>
                    <a:pt x="109" y="104"/>
                  </a:cubicBezTo>
                  <a:cubicBezTo>
                    <a:pt x="106" y="102"/>
                    <a:pt x="104" y="99"/>
                    <a:pt x="101" y="99"/>
                  </a:cubicBezTo>
                  <a:cubicBezTo>
                    <a:pt x="100" y="100"/>
                    <a:pt x="98" y="100"/>
                    <a:pt x="98" y="102"/>
                  </a:cubicBezTo>
                  <a:close/>
                  <a:moveTo>
                    <a:pt x="283" y="102"/>
                  </a:moveTo>
                  <a:cubicBezTo>
                    <a:pt x="283" y="101"/>
                    <a:pt x="285" y="102"/>
                    <a:pt x="286" y="102"/>
                  </a:cubicBezTo>
                  <a:cubicBezTo>
                    <a:pt x="286" y="101"/>
                    <a:pt x="286" y="100"/>
                    <a:pt x="286" y="99"/>
                  </a:cubicBezTo>
                  <a:cubicBezTo>
                    <a:pt x="283" y="98"/>
                    <a:pt x="282" y="101"/>
                    <a:pt x="283" y="102"/>
                  </a:cubicBezTo>
                  <a:close/>
                  <a:moveTo>
                    <a:pt x="332" y="104"/>
                  </a:moveTo>
                  <a:cubicBezTo>
                    <a:pt x="335" y="105"/>
                    <a:pt x="336" y="107"/>
                    <a:pt x="339" y="108"/>
                  </a:cubicBezTo>
                  <a:cubicBezTo>
                    <a:pt x="341" y="107"/>
                    <a:pt x="343" y="104"/>
                    <a:pt x="344" y="101"/>
                  </a:cubicBezTo>
                  <a:cubicBezTo>
                    <a:pt x="341" y="95"/>
                    <a:pt x="335" y="101"/>
                    <a:pt x="332" y="104"/>
                  </a:cubicBezTo>
                  <a:close/>
                  <a:moveTo>
                    <a:pt x="117" y="104"/>
                  </a:moveTo>
                  <a:cubicBezTo>
                    <a:pt x="118" y="105"/>
                    <a:pt x="119" y="106"/>
                    <a:pt x="121" y="105"/>
                  </a:cubicBezTo>
                  <a:cubicBezTo>
                    <a:pt x="120" y="101"/>
                    <a:pt x="124" y="102"/>
                    <a:pt x="125" y="99"/>
                  </a:cubicBezTo>
                  <a:cubicBezTo>
                    <a:pt x="122" y="101"/>
                    <a:pt x="118" y="101"/>
                    <a:pt x="117" y="104"/>
                  </a:cubicBezTo>
                  <a:close/>
                  <a:moveTo>
                    <a:pt x="484" y="105"/>
                  </a:moveTo>
                  <a:cubicBezTo>
                    <a:pt x="481" y="103"/>
                    <a:pt x="477" y="99"/>
                    <a:pt x="475" y="100"/>
                  </a:cubicBezTo>
                  <a:cubicBezTo>
                    <a:pt x="477" y="102"/>
                    <a:pt x="480" y="103"/>
                    <a:pt x="484" y="105"/>
                  </a:cubicBezTo>
                  <a:close/>
                  <a:moveTo>
                    <a:pt x="546" y="109"/>
                  </a:moveTo>
                  <a:cubicBezTo>
                    <a:pt x="540" y="106"/>
                    <a:pt x="539" y="100"/>
                    <a:pt x="532" y="99"/>
                  </a:cubicBezTo>
                  <a:cubicBezTo>
                    <a:pt x="532" y="101"/>
                    <a:pt x="532" y="102"/>
                    <a:pt x="531" y="102"/>
                  </a:cubicBezTo>
                  <a:cubicBezTo>
                    <a:pt x="536" y="104"/>
                    <a:pt x="541" y="108"/>
                    <a:pt x="546" y="109"/>
                  </a:cubicBezTo>
                  <a:close/>
                  <a:moveTo>
                    <a:pt x="586" y="111"/>
                  </a:moveTo>
                  <a:cubicBezTo>
                    <a:pt x="583" y="106"/>
                    <a:pt x="579" y="102"/>
                    <a:pt x="574" y="99"/>
                  </a:cubicBezTo>
                  <a:cubicBezTo>
                    <a:pt x="577" y="103"/>
                    <a:pt x="581" y="107"/>
                    <a:pt x="586" y="111"/>
                  </a:cubicBezTo>
                  <a:close/>
                  <a:moveTo>
                    <a:pt x="56" y="113"/>
                  </a:moveTo>
                  <a:cubicBezTo>
                    <a:pt x="63" y="114"/>
                    <a:pt x="66" y="106"/>
                    <a:pt x="70" y="102"/>
                  </a:cubicBezTo>
                  <a:cubicBezTo>
                    <a:pt x="64" y="100"/>
                    <a:pt x="58" y="107"/>
                    <a:pt x="56" y="113"/>
                  </a:cubicBezTo>
                  <a:close/>
                  <a:moveTo>
                    <a:pt x="123" y="108"/>
                  </a:moveTo>
                  <a:cubicBezTo>
                    <a:pt x="126" y="110"/>
                    <a:pt x="128" y="112"/>
                    <a:pt x="131" y="113"/>
                  </a:cubicBezTo>
                  <a:cubicBezTo>
                    <a:pt x="133" y="109"/>
                    <a:pt x="136" y="107"/>
                    <a:pt x="138" y="104"/>
                  </a:cubicBezTo>
                  <a:cubicBezTo>
                    <a:pt x="132" y="99"/>
                    <a:pt x="125" y="101"/>
                    <a:pt x="123" y="108"/>
                  </a:cubicBezTo>
                  <a:close/>
                  <a:moveTo>
                    <a:pt x="272" y="109"/>
                  </a:moveTo>
                  <a:cubicBezTo>
                    <a:pt x="273" y="108"/>
                    <a:pt x="274" y="107"/>
                    <a:pt x="274" y="104"/>
                  </a:cubicBezTo>
                  <a:cubicBezTo>
                    <a:pt x="271" y="104"/>
                    <a:pt x="267" y="102"/>
                    <a:pt x="262" y="104"/>
                  </a:cubicBezTo>
                  <a:cubicBezTo>
                    <a:pt x="266" y="105"/>
                    <a:pt x="268" y="108"/>
                    <a:pt x="272" y="109"/>
                  </a:cubicBezTo>
                  <a:close/>
                  <a:moveTo>
                    <a:pt x="89" y="110"/>
                  </a:moveTo>
                  <a:cubicBezTo>
                    <a:pt x="92" y="111"/>
                    <a:pt x="95" y="113"/>
                    <a:pt x="97" y="115"/>
                  </a:cubicBezTo>
                  <a:cubicBezTo>
                    <a:pt x="98" y="111"/>
                    <a:pt x="103" y="111"/>
                    <a:pt x="103" y="107"/>
                  </a:cubicBezTo>
                  <a:cubicBezTo>
                    <a:pt x="97" y="104"/>
                    <a:pt x="92" y="103"/>
                    <a:pt x="89" y="110"/>
                  </a:cubicBezTo>
                  <a:close/>
                  <a:moveTo>
                    <a:pt x="242" y="106"/>
                  </a:moveTo>
                  <a:cubicBezTo>
                    <a:pt x="243" y="108"/>
                    <a:pt x="247" y="109"/>
                    <a:pt x="250" y="111"/>
                  </a:cubicBezTo>
                  <a:cubicBezTo>
                    <a:pt x="250" y="108"/>
                    <a:pt x="251" y="107"/>
                    <a:pt x="251" y="104"/>
                  </a:cubicBezTo>
                  <a:cubicBezTo>
                    <a:pt x="247" y="104"/>
                    <a:pt x="246" y="106"/>
                    <a:pt x="242" y="106"/>
                  </a:cubicBezTo>
                  <a:close/>
                  <a:moveTo>
                    <a:pt x="70" y="112"/>
                  </a:moveTo>
                  <a:cubicBezTo>
                    <a:pt x="73" y="111"/>
                    <a:pt x="75" y="109"/>
                    <a:pt x="76" y="106"/>
                  </a:cubicBezTo>
                  <a:cubicBezTo>
                    <a:pt x="76" y="106"/>
                    <a:pt x="75" y="105"/>
                    <a:pt x="75" y="105"/>
                  </a:cubicBezTo>
                  <a:cubicBezTo>
                    <a:pt x="74" y="107"/>
                    <a:pt x="69" y="109"/>
                    <a:pt x="70" y="112"/>
                  </a:cubicBezTo>
                  <a:close/>
                  <a:moveTo>
                    <a:pt x="180" y="108"/>
                  </a:moveTo>
                  <a:cubicBezTo>
                    <a:pt x="182" y="108"/>
                    <a:pt x="184" y="107"/>
                    <a:pt x="185" y="106"/>
                  </a:cubicBezTo>
                  <a:cubicBezTo>
                    <a:pt x="184" y="106"/>
                    <a:pt x="184" y="105"/>
                    <a:pt x="183" y="105"/>
                  </a:cubicBezTo>
                  <a:cubicBezTo>
                    <a:pt x="182" y="106"/>
                    <a:pt x="180" y="107"/>
                    <a:pt x="180" y="108"/>
                  </a:cubicBezTo>
                  <a:close/>
                  <a:moveTo>
                    <a:pt x="479" y="111"/>
                  </a:moveTo>
                  <a:cubicBezTo>
                    <a:pt x="477" y="108"/>
                    <a:pt x="471" y="105"/>
                    <a:pt x="468" y="105"/>
                  </a:cubicBezTo>
                  <a:cubicBezTo>
                    <a:pt x="471" y="108"/>
                    <a:pt x="475" y="110"/>
                    <a:pt x="479" y="111"/>
                  </a:cubicBezTo>
                  <a:close/>
                  <a:moveTo>
                    <a:pt x="255" y="113"/>
                  </a:moveTo>
                  <a:cubicBezTo>
                    <a:pt x="258" y="114"/>
                    <a:pt x="261" y="116"/>
                    <a:pt x="265" y="118"/>
                  </a:cubicBezTo>
                  <a:cubicBezTo>
                    <a:pt x="267" y="117"/>
                    <a:pt x="269" y="115"/>
                    <a:pt x="269" y="113"/>
                  </a:cubicBezTo>
                  <a:cubicBezTo>
                    <a:pt x="266" y="109"/>
                    <a:pt x="260" y="108"/>
                    <a:pt x="256" y="105"/>
                  </a:cubicBezTo>
                  <a:cubicBezTo>
                    <a:pt x="254" y="107"/>
                    <a:pt x="254" y="110"/>
                    <a:pt x="255" y="113"/>
                  </a:cubicBezTo>
                  <a:close/>
                  <a:moveTo>
                    <a:pt x="414" y="114"/>
                  </a:moveTo>
                  <a:cubicBezTo>
                    <a:pt x="415" y="116"/>
                    <a:pt x="412" y="115"/>
                    <a:pt x="413" y="117"/>
                  </a:cubicBezTo>
                  <a:cubicBezTo>
                    <a:pt x="417" y="120"/>
                    <a:pt x="421" y="123"/>
                    <a:pt x="425" y="125"/>
                  </a:cubicBezTo>
                  <a:cubicBezTo>
                    <a:pt x="426" y="123"/>
                    <a:pt x="428" y="123"/>
                    <a:pt x="428" y="120"/>
                  </a:cubicBezTo>
                  <a:cubicBezTo>
                    <a:pt x="419" y="116"/>
                    <a:pt x="414" y="108"/>
                    <a:pt x="403" y="105"/>
                  </a:cubicBezTo>
                  <a:cubicBezTo>
                    <a:pt x="406" y="109"/>
                    <a:pt x="412" y="110"/>
                    <a:pt x="414" y="114"/>
                  </a:cubicBezTo>
                  <a:close/>
                  <a:moveTo>
                    <a:pt x="116" y="109"/>
                  </a:moveTo>
                  <a:cubicBezTo>
                    <a:pt x="116" y="107"/>
                    <a:pt x="114" y="107"/>
                    <a:pt x="113" y="107"/>
                  </a:cubicBezTo>
                  <a:cubicBezTo>
                    <a:pt x="113" y="109"/>
                    <a:pt x="114" y="109"/>
                    <a:pt x="116" y="109"/>
                  </a:cubicBezTo>
                  <a:close/>
                  <a:moveTo>
                    <a:pt x="140" y="119"/>
                  </a:moveTo>
                  <a:cubicBezTo>
                    <a:pt x="144" y="121"/>
                    <a:pt x="146" y="123"/>
                    <a:pt x="149" y="125"/>
                  </a:cubicBezTo>
                  <a:cubicBezTo>
                    <a:pt x="154" y="122"/>
                    <a:pt x="159" y="119"/>
                    <a:pt x="163" y="116"/>
                  </a:cubicBezTo>
                  <a:cubicBezTo>
                    <a:pt x="158" y="111"/>
                    <a:pt x="151" y="109"/>
                    <a:pt x="144" y="107"/>
                  </a:cubicBezTo>
                  <a:cubicBezTo>
                    <a:pt x="143" y="111"/>
                    <a:pt x="141" y="116"/>
                    <a:pt x="140" y="119"/>
                  </a:cubicBezTo>
                  <a:close/>
                  <a:moveTo>
                    <a:pt x="552" y="110"/>
                  </a:moveTo>
                  <a:cubicBezTo>
                    <a:pt x="552" y="108"/>
                    <a:pt x="550" y="108"/>
                    <a:pt x="548" y="107"/>
                  </a:cubicBezTo>
                  <a:cubicBezTo>
                    <a:pt x="548" y="109"/>
                    <a:pt x="549" y="110"/>
                    <a:pt x="552" y="110"/>
                  </a:cubicBezTo>
                  <a:close/>
                  <a:moveTo>
                    <a:pt x="244" y="112"/>
                  </a:moveTo>
                  <a:cubicBezTo>
                    <a:pt x="243" y="109"/>
                    <a:pt x="241" y="109"/>
                    <a:pt x="238" y="108"/>
                  </a:cubicBezTo>
                  <a:cubicBezTo>
                    <a:pt x="239" y="110"/>
                    <a:pt x="243" y="110"/>
                    <a:pt x="244" y="112"/>
                  </a:cubicBezTo>
                  <a:close/>
                  <a:moveTo>
                    <a:pt x="457" y="108"/>
                  </a:moveTo>
                  <a:cubicBezTo>
                    <a:pt x="461" y="113"/>
                    <a:pt x="465" y="118"/>
                    <a:pt x="472" y="121"/>
                  </a:cubicBezTo>
                  <a:cubicBezTo>
                    <a:pt x="473" y="114"/>
                    <a:pt x="462" y="110"/>
                    <a:pt x="457" y="108"/>
                  </a:cubicBezTo>
                  <a:close/>
                  <a:moveTo>
                    <a:pt x="614" y="144"/>
                  </a:moveTo>
                  <a:cubicBezTo>
                    <a:pt x="611" y="127"/>
                    <a:pt x="602" y="113"/>
                    <a:pt x="588" y="109"/>
                  </a:cubicBezTo>
                  <a:cubicBezTo>
                    <a:pt x="597" y="120"/>
                    <a:pt x="604" y="133"/>
                    <a:pt x="614" y="144"/>
                  </a:cubicBezTo>
                  <a:close/>
                  <a:moveTo>
                    <a:pt x="423" y="110"/>
                  </a:moveTo>
                  <a:cubicBezTo>
                    <a:pt x="422" y="110"/>
                    <a:pt x="422" y="109"/>
                    <a:pt x="420" y="109"/>
                  </a:cubicBezTo>
                  <a:cubicBezTo>
                    <a:pt x="419" y="111"/>
                    <a:pt x="423" y="111"/>
                    <a:pt x="423" y="110"/>
                  </a:cubicBezTo>
                  <a:close/>
                  <a:moveTo>
                    <a:pt x="358" y="111"/>
                  </a:moveTo>
                  <a:cubicBezTo>
                    <a:pt x="358" y="110"/>
                    <a:pt x="354" y="109"/>
                    <a:pt x="354" y="110"/>
                  </a:cubicBezTo>
                  <a:cubicBezTo>
                    <a:pt x="355" y="110"/>
                    <a:pt x="357" y="112"/>
                    <a:pt x="358" y="111"/>
                  </a:cubicBezTo>
                  <a:close/>
                  <a:moveTo>
                    <a:pt x="103" y="119"/>
                  </a:moveTo>
                  <a:cubicBezTo>
                    <a:pt x="105" y="119"/>
                    <a:pt x="105" y="121"/>
                    <a:pt x="107" y="121"/>
                  </a:cubicBezTo>
                  <a:cubicBezTo>
                    <a:pt x="109" y="117"/>
                    <a:pt x="113" y="116"/>
                    <a:pt x="114" y="111"/>
                  </a:cubicBezTo>
                  <a:cubicBezTo>
                    <a:pt x="108" y="108"/>
                    <a:pt x="106" y="116"/>
                    <a:pt x="103" y="119"/>
                  </a:cubicBezTo>
                  <a:close/>
                  <a:moveTo>
                    <a:pt x="81" y="116"/>
                  </a:moveTo>
                  <a:cubicBezTo>
                    <a:pt x="84" y="114"/>
                    <a:pt x="89" y="114"/>
                    <a:pt x="89" y="118"/>
                  </a:cubicBezTo>
                  <a:cubicBezTo>
                    <a:pt x="88" y="121"/>
                    <a:pt x="85" y="123"/>
                    <a:pt x="86" y="125"/>
                  </a:cubicBezTo>
                  <a:cubicBezTo>
                    <a:pt x="91" y="124"/>
                    <a:pt x="93" y="121"/>
                    <a:pt x="93" y="116"/>
                  </a:cubicBezTo>
                  <a:cubicBezTo>
                    <a:pt x="92" y="115"/>
                    <a:pt x="87" y="113"/>
                    <a:pt x="85" y="111"/>
                  </a:cubicBezTo>
                  <a:cubicBezTo>
                    <a:pt x="84" y="113"/>
                    <a:pt x="82" y="114"/>
                    <a:pt x="81" y="116"/>
                  </a:cubicBezTo>
                  <a:close/>
                  <a:moveTo>
                    <a:pt x="178" y="114"/>
                  </a:moveTo>
                  <a:cubicBezTo>
                    <a:pt x="180" y="114"/>
                    <a:pt x="184" y="113"/>
                    <a:pt x="183" y="111"/>
                  </a:cubicBezTo>
                  <a:cubicBezTo>
                    <a:pt x="182" y="113"/>
                    <a:pt x="178" y="111"/>
                    <a:pt x="178" y="114"/>
                  </a:cubicBezTo>
                  <a:close/>
                  <a:moveTo>
                    <a:pt x="227" y="118"/>
                  </a:moveTo>
                  <a:cubicBezTo>
                    <a:pt x="235" y="120"/>
                    <a:pt x="241" y="126"/>
                    <a:pt x="250" y="122"/>
                  </a:cubicBezTo>
                  <a:cubicBezTo>
                    <a:pt x="247" y="117"/>
                    <a:pt x="240" y="116"/>
                    <a:pt x="237" y="111"/>
                  </a:cubicBezTo>
                  <a:cubicBezTo>
                    <a:pt x="235" y="111"/>
                    <a:pt x="234" y="111"/>
                    <a:pt x="233" y="111"/>
                  </a:cubicBezTo>
                  <a:cubicBezTo>
                    <a:pt x="232" y="115"/>
                    <a:pt x="229" y="115"/>
                    <a:pt x="227" y="118"/>
                  </a:cubicBezTo>
                  <a:close/>
                  <a:moveTo>
                    <a:pt x="544" y="131"/>
                  </a:moveTo>
                  <a:cubicBezTo>
                    <a:pt x="544" y="127"/>
                    <a:pt x="546" y="125"/>
                    <a:pt x="545" y="121"/>
                  </a:cubicBezTo>
                  <a:cubicBezTo>
                    <a:pt x="540" y="118"/>
                    <a:pt x="534" y="112"/>
                    <a:pt x="529" y="111"/>
                  </a:cubicBezTo>
                  <a:cubicBezTo>
                    <a:pt x="535" y="117"/>
                    <a:pt x="535" y="128"/>
                    <a:pt x="544" y="131"/>
                  </a:cubicBezTo>
                  <a:close/>
                  <a:moveTo>
                    <a:pt x="547" y="116"/>
                  </a:moveTo>
                  <a:cubicBezTo>
                    <a:pt x="545" y="113"/>
                    <a:pt x="541" y="113"/>
                    <a:pt x="538" y="111"/>
                  </a:cubicBezTo>
                  <a:cubicBezTo>
                    <a:pt x="540" y="113"/>
                    <a:pt x="544" y="117"/>
                    <a:pt x="547" y="116"/>
                  </a:cubicBezTo>
                  <a:close/>
                  <a:moveTo>
                    <a:pt x="307" y="113"/>
                  </a:moveTo>
                  <a:cubicBezTo>
                    <a:pt x="313" y="116"/>
                    <a:pt x="319" y="120"/>
                    <a:pt x="325" y="122"/>
                  </a:cubicBezTo>
                  <a:cubicBezTo>
                    <a:pt x="324" y="113"/>
                    <a:pt x="316" y="109"/>
                    <a:pt x="307" y="113"/>
                  </a:cubicBezTo>
                  <a:close/>
                  <a:moveTo>
                    <a:pt x="498" y="124"/>
                  </a:moveTo>
                  <a:cubicBezTo>
                    <a:pt x="499" y="122"/>
                    <a:pt x="492" y="119"/>
                    <a:pt x="490" y="116"/>
                  </a:cubicBezTo>
                  <a:cubicBezTo>
                    <a:pt x="491" y="116"/>
                    <a:pt x="491" y="116"/>
                    <a:pt x="490" y="115"/>
                  </a:cubicBezTo>
                  <a:cubicBezTo>
                    <a:pt x="488" y="116"/>
                    <a:pt x="488" y="113"/>
                    <a:pt x="486" y="113"/>
                  </a:cubicBezTo>
                  <a:cubicBezTo>
                    <a:pt x="487" y="114"/>
                    <a:pt x="485" y="114"/>
                    <a:pt x="484" y="114"/>
                  </a:cubicBezTo>
                  <a:cubicBezTo>
                    <a:pt x="483" y="118"/>
                    <a:pt x="490" y="117"/>
                    <a:pt x="490" y="120"/>
                  </a:cubicBezTo>
                  <a:cubicBezTo>
                    <a:pt x="490" y="120"/>
                    <a:pt x="496" y="121"/>
                    <a:pt x="498" y="124"/>
                  </a:cubicBezTo>
                  <a:close/>
                  <a:moveTo>
                    <a:pt x="134" y="115"/>
                  </a:moveTo>
                  <a:cubicBezTo>
                    <a:pt x="136" y="116"/>
                    <a:pt x="137" y="115"/>
                    <a:pt x="137" y="113"/>
                  </a:cubicBezTo>
                  <a:cubicBezTo>
                    <a:pt x="135" y="113"/>
                    <a:pt x="135" y="114"/>
                    <a:pt x="134" y="115"/>
                  </a:cubicBezTo>
                  <a:close/>
                  <a:moveTo>
                    <a:pt x="350" y="116"/>
                  </a:moveTo>
                  <a:cubicBezTo>
                    <a:pt x="359" y="121"/>
                    <a:pt x="366" y="128"/>
                    <a:pt x="375" y="133"/>
                  </a:cubicBezTo>
                  <a:cubicBezTo>
                    <a:pt x="368" y="125"/>
                    <a:pt x="359" y="120"/>
                    <a:pt x="351" y="113"/>
                  </a:cubicBezTo>
                  <a:cubicBezTo>
                    <a:pt x="351" y="114"/>
                    <a:pt x="350" y="115"/>
                    <a:pt x="350" y="116"/>
                  </a:cubicBezTo>
                  <a:close/>
                  <a:moveTo>
                    <a:pt x="111" y="124"/>
                  </a:moveTo>
                  <a:cubicBezTo>
                    <a:pt x="113" y="125"/>
                    <a:pt x="115" y="126"/>
                    <a:pt x="117" y="128"/>
                  </a:cubicBezTo>
                  <a:cubicBezTo>
                    <a:pt x="121" y="125"/>
                    <a:pt x="123" y="121"/>
                    <a:pt x="126" y="117"/>
                  </a:cubicBezTo>
                  <a:cubicBezTo>
                    <a:pt x="119" y="111"/>
                    <a:pt x="114" y="117"/>
                    <a:pt x="111" y="124"/>
                  </a:cubicBezTo>
                  <a:close/>
                  <a:moveTo>
                    <a:pt x="306" y="121"/>
                  </a:moveTo>
                  <a:cubicBezTo>
                    <a:pt x="306" y="120"/>
                    <a:pt x="306" y="120"/>
                    <a:pt x="307" y="120"/>
                  </a:cubicBezTo>
                  <a:cubicBezTo>
                    <a:pt x="307" y="117"/>
                    <a:pt x="304" y="118"/>
                    <a:pt x="304" y="116"/>
                  </a:cubicBezTo>
                  <a:cubicBezTo>
                    <a:pt x="303" y="116"/>
                    <a:pt x="301" y="116"/>
                    <a:pt x="301" y="114"/>
                  </a:cubicBezTo>
                  <a:cubicBezTo>
                    <a:pt x="299" y="114"/>
                    <a:pt x="298" y="114"/>
                    <a:pt x="296" y="114"/>
                  </a:cubicBezTo>
                  <a:cubicBezTo>
                    <a:pt x="298" y="117"/>
                    <a:pt x="302" y="119"/>
                    <a:pt x="306" y="121"/>
                  </a:cubicBezTo>
                  <a:close/>
                  <a:moveTo>
                    <a:pt x="364" y="114"/>
                  </a:moveTo>
                  <a:cubicBezTo>
                    <a:pt x="362" y="114"/>
                    <a:pt x="361" y="114"/>
                    <a:pt x="360" y="115"/>
                  </a:cubicBezTo>
                  <a:cubicBezTo>
                    <a:pt x="364" y="117"/>
                    <a:pt x="368" y="123"/>
                    <a:pt x="372" y="123"/>
                  </a:cubicBezTo>
                  <a:cubicBezTo>
                    <a:pt x="370" y="120"/>
                    <a:pt x="365" y="119"/>
                    <a:pt x="364" y="114"/>
                  </a:cubicBezTo>
                  <a:close/>
                  <a:moveTo>
                    <a:pt x="521" y="137"/>
                  </a:moveTo>
                  <a:cubicBezTo>
                    <a:pt x="513" y="129"/>
                    <a:pt x="506" y="118"/>
                    <a:pt x="493" y="114"/>
                  </a:cubicBezTo>
                  <a:cubicBezTo>
                    <a:pt x="502" y="122"/>
                    <a:pt x="511" y="131"/>
                    <a:pt x="521" y="137"/>
                  </a:cubicBezTo>
                  <a:close/>
                  <a:moveTo>
                    <a:pt x="273" y="115"/>
                  </a:moveTo>
                  <a:cubicBezTo>
                    <a:pt x="271" y="117"/>
                    <a:pt x="274" y="116"/>
                    <a:pt x="273" y="118"/>
                  </a:cubicBezTo>
                  <a:cubicBezTo>
                    <a:pt x="273" y="119"/>
                    <a:pt x="270" y="118"/>
                    <a:pt x="270" y="119"/>
                  </a:cubicBezTo>
                  <a:cubicBezTo>
                    <a:pt x="272" y="122"/>
                    <a:pt x="275" y="123"/>
                    <a:pt x="278" y="124"/>
                  </a:cubicBezTo>
                  <a:cubicBezTo>
                    <a:pt x="278" y="122"/>
                    <a:pt x="279" y="121"/>
                    <a:pt x="279" y="119"/>
                  </a:cubicBezTo>
                  <a:cubicBezTo>
                    <a:pt x="279" y="118"/>
                    <a:pt x="276" y="119"/>
                    <a:pt x="274" y="117"/>
                  </a:cubicBezTo>
                  <a:cubicBezTo>
                    <a:pt x="274" y="116"/>
                    <a:pt x="276" y="117"/>
                    <a:pt x="275" y="114"/>
                  </a:cubicBezTo>
                  <a:cubicBezTo>
                    <a:pt x="274" y="114"/>
                    <a:pt x="273" y="115"/>
                    <a:pt x="273" y="115"/>
                  </a:cubicBezTo>
                  <a:close/>
                  <a:moveTo>
                    <a:pt x="440" y="115"/>
                  </a:moveTo>
                  <a:cubicBezTo>
                    <a:pt x="444" y="121"/>
                    <a:pt x="455" y="128"/>
                    <a:pt x="464" y="131"/>
                  </a:cubicBezTo>
                  <a:cubicBezTo>
                    <a:pt x="465" y="130"/>
                    <a:pt x="468" y="128"/>
                    <a:pt x="468" y="125"/>
                  </a:cubicBezTo>
                  <a:cubicBezTo>
                    <a:pt x="458" y="122"/>
                    <a:pt x="450" y="116"/>
                    <a:pt x="440" y="115"/>
                  </a:cubicBezTo>
                  <a:close/>
                  <a:moveTo>
                    <a:pt x="339" y="116"/>
                  </a:moveTo>
                  <a:cubicBezTo>
                    <a:pt x="339" y="117"/>
                    <a:pt x="341" y="117"/>
                    <a:pt x="343" y="118"/>
                  </a:cubicBezTo>
                  <a:cubicBezTo>
                    <a:pt x="342" y="116"/>
                    <a:pt x="340" y="115"/>
                    <a:pt x="339" y="116"/>
                  </a:cubicBezTo>
                  <a:close/>
                  <a:moveTo>
                    <a:pt x="517" y="117"/>
                  </a:moveTo>
                  <a:cubicBezTo>
                    <a:pt x="517" y="116"/>
                    <a:pt x="515" y="115"/>
                    <a:pt x="514" y="115"/>
                  </a:cubicBezTo>
                  <a:cubicBezTo>
                    <a:pt x="513" y="117"/>
                    <a:pt x="516" y="117"/>
                    <a:pt x="517" y="117"/>
                  </a:cubicBezTo>
                  <a:close/>
                  <a:moveTo>
                    <a:pt x="66" y="117"/>
                  </a:moveTo>
                  <a:cubicBezTo>
                    <a:pt x="67" y="118"/>
                    <a:pt x="70" y="118"/>
                    <a:pt x="69" y="116"/>
                  </a:cubicBezTo>
                  <a:cubicBezTo>
                    <a:pt x="68" y="116"/>
                    <a:pt x="66" y="116"/>
                    <a:pt x="66" y="117"/>
                  </a:cubicBezTo>
                  <a:close/>
                  <a:moveTo>
                    <a:pt x="188" y="121"/>
                  </a:moveTo>
                  <a:cubicBezTo>
                    <a:pt x="191" y="123"/>
                    <a:pt x="195" y="125"/>
                    <a:pt x="198" y="127"/>
                  </a:cubicBezTo>
                  <a:cubicBezTo>
                    <a:pt x="202" y="126"/>
                    <a:pt x="204" y="122"/>
                    <a:pt x="207" y="119"/>
                  </a:cubicBezTo>
                  <a:cubicBezTo>
                    <a:pt x="201" y="114"/>
                    <a:pt x="194" y="117"/>
                    <a:pt x="188" y="121"/>
                  </a:cubicBezTo>
                  <a:close/>
                  <a:moveTo>
                    <a:pt x="301" y="122"/>
                  </a:moveTo>
                  <a:cubicBezTo>
                    <a:pt x="295" y="122"/>
                    <a:pt x="292" y="113"/>
                    <a:pt x="287" y="117"/>
                  </a:cubicBezTo>
                  <a:cubicBezTo>
                    <a:pt x="295" y="123"/>
                    <a:pt x="304" y="127"/>
                    <a:pt x="312" y="132"/>
                  </a:cubicBezTo>
                  <a:cubicBezTo>
                    <a:pt x="310" y="128"/>
                    <a:pt x="301" y="126"/>
                    <a:pt x="301" y="122"/>
                  </a:cubicBezTo>
                  <a:close/>
                  <a:moveTo>
                    <a:pt x="390" y="121"/>
                  </a:moveTo>
                  <a:cubicBezTo>
                    <a:pt x="395" y="124"/>
                    <a:pt x="402" y="126"/>
                    <a:pt x="408" y="130"/>
                  </a:cubicBezTo>
                  <a:cubicBezTo>
                    <a:pt x="403" y="125"/>
                    <a:pt x="398" y="120"/>
                    <a:pt x="391" y="117"/>
                  </a:cubicBezTo>
                  <a:cubicBezTo>
                    <a:pt x="391" y="119"/>
                    <a:pt x="390" y="119"/>
                    <a:pt x="390" y="121"/>
                  </a:cubicBezTo>
                  <a:close/>
                  <a:moveTo>
                    <a:pt x="423" y="128"/>
                  </a:moveTo>
                  <a:cubicBezTo>
                    <a:pt x="418" y="126"/>
                    <a:pt x="414" y="119"/>
                    <a:pt x="409" y="119"/>
                  </a:cubicBezTo>
                  <a:cubicBezTo>
                    <a:pt x="414" y="120"/>
                    <a:pt x="419" y="133"/>
                    <a:pt x="423" y="128"/>
                  </a:cubicBezTo>
                  <a:close/>
                  <a:moveTo>
                    <a:pt x="487" y="122"/>
                  </a:moveTo>
                  <a:cubicBezTo>
                    <a:pt x="488" y="121"/>
                    <a:pt x="485" y="119"/>
                    <a:pt x="482" y="119"/>
                  </a:cubicBezTo>
                  <a:cubicBezTo>
                    <a:pt x="482" y="121"/>
                    <a:pt x="485" y="121"/>
                    <a:pt x="487" y="122"/>
                  </a:cubicBezTo>
                  <a:close/>
                  <a:moveTo>
                    <a:pt x="562" y="128"/>
                  </a:moveTo>
                  <a:cubicBezTo>
                    <a:pt x="565" y="123"/>
                    <a:pt x="555" y="121"/>
                    <a:pt x="551" y="119"/>
                  </a:cubicBezTo>
                  <a:cubicBezTo>
                    <a:pt x="552" y="124"/>
                    <a:pt x="558" y="125"/>
                    <a:pt x="562" y="128"/>
                  </a:cubicBezTo>
                  <a:close/>
                  <a:moveTo>
                    <a:pt x="121" y="131"/>
                  </a:moveTo>
                  <a:cubicBezTo>
                    <a:pt x="125" y="132"/>
                    <a:pt x="127" y="136"/>
                    <a:pt x="131" y="136"/>
                  </a:cubicBezTo>
                  <a:cubicBezTo>
                    <a:pt x="133" y="132"/>
                    <a:pt x="133" y="126"/>
                    <a:pt x="135" y="121"/>
                  </a:cubicBezTo>
                  <a:cubicBezTo>
                    <a:pt x="134" y="120"/>
                    <a:pt x="132" y="120"/>
                    <a:pt x="131" y="119"/>
                  </a:cubicBezTo>
                  <a:cubicBezTo>
                    <a:pt x="127" y="123"/>
                    <a:pt x="124" y="126"/>
                    <a:pt x="121" y="131"/>
                  </a:cubicBezTo>
                  <a:close/>
                  <a:moveTo>
                    <a:pt x="347" y="122"/>
                  </a:moveTo>
                  <a:cubicBezTo>
                    <a:pt x="356" y="126"/>
                    <a:pt x="365" y="133"/>
                    <a:pt x="374" y="136"/>
                  </a:cubicBezTo>
                  <a:cubicBezTo>
                    <a:pt x="365" y="130"/>
                    <a:pt x="357" y="125"/>
                    <a:pt x="348" y="119"/>
                  </a:cubicBezTo>
                  <a:cubicBezTo>
                    <a:pt x="348" y="120"/>
                    <a:pt x="347" y="121"/>
                    <a:pt x="347" y="122"/>
                  </a:cubicBezTo>
                  <a:close/>
                  <a:moveTo>
                    <a:pt x="79" y="122"/>
                  </a:moveTo>
                  <a:cubicBezTo>
                    <a:pt x="81" y="123"/>
                    <a:pt x="82" y="123"/>
                    <a:pt x="84" y="122"/>
                  </a:cubicBezTo>
                  <a:cubicBezTo>
                    <a:pt x="84" y="122"/>
                    <a:pt x="84" y="121"/>
                    <a:pt x="84" y="120"/>
                  </a:cubicBezTo>
                  <a:cubicBezTo>
                    <a:pt x="82" y="121"/>
                    <a:pt x="80" y="121"/>
                    <a:pt x="79" y="122"/>
                  </a:cubicBezTo>
                  <a:close/>
                  <a:moveTo>
                    <a:pt x="31" y="166"/>
                  </a:moveTo>
                  <a:cubicBezTo>
                    <a:pt x="35" y="159"/>
                    <a:pt x="35" y="148"/>
                    <a:pt x="42" y="144"/>
                  </a:cubicBezTo>
                  <a:cubicBezTo>
                    <a:pt x="42" y="141"/>
                    <a:pt x="44" y="140"/>
                    <a:pt x="44" y="138"/>
                  </a:cubicBezTo>
                  <a:cubicBezTo>
                    <a:pt x="43" y="137"/>
                    <a:pt x="43" y="135"/>
                    <a:pt x="42" y="134"/>
                  </a:cubicBezTo>
                  <a:cubicBezTo>
                    <a:pt x="46" y="131"/>
                    <a:pt x="52" y="127"/>
                    <a:pt x="52" y="122"/>
                  </a:cubicBezTo>
                  <a:cubicBezTo>
                    <a:pt x="51" y="121"/>
                    <a:pt x="51" y="121"/>
                    <a:pt x="50" y="121"/>
                  </a:cubicBezTo>
                  <a:cubicBezTo>
                    <a:pt x="40" y="132"/>
                    <a:pt x="32" y="148"/>
                    <a:pt x="31" y="166"/>
                  </a:cubicBezTo>
                  <a:close/>
                  <a:moveTo>
                    <a:pt x="60" y="122"/>
                  </a:moveTo>
                  <a:cubicBezTo>
                    <a:pt x="60" y="126"/>
                    <a:pt x="66" y="125"/>
                    <a:pt x="66" y="122"/>
                  </a:cubicBezTo>
                  <a:cubicBezTo>
                    <a:pt x="65" y="121"/>
                    <a:pt x="61" y="121"/>
                    <a:pt x="60" y="122"/>
                  </a:cubicBezTo>
                  <a:close/>
                  <a:moveTo>
                    <a:pt x="97" y="130"/>
                  </a:moveTo>
                  <a:cubicBezTo>
                    <a:pt x="102" y="133"/>
                    <a:pt x="104" y="128"/>
                    <a:pt x="105" y="124"/>
                  </a:cubicBezTo>
                  <a:cubicBezTo>
                    <a:pt x="103" y="124"/>
                    <a:pt x="104" y="122"/>
                    <a:pt x="101" y="122"/>
                  </a:cubicBezTo>
                  <a:cubicBezTo>
                    <a:pt x="100" y="124"/>
                    <a:pt x="98" y="127"/>
                    <a:pt x="97" y="130"/>
                  </a:cubicBezTo>
                  <a:close/>
                  <a:moveTo>
                    <a:pt x="204" y="132"/>
                  </a:moveTo>
                  <a:cubicBezTo>
                    <a:pt x="205" y="133"/>
                    <a:pt x="207" y="133"/>
                    <a:pt x="208" y="133"/>
                  </a:cubicBezTo>
                  <a:cubicBezTo>
                    <a:pt x="210" y="130"/>
                    <a:pt x="212" y="127"/>
                    <a:pt x="212" y="122"/>
                  </a:cubicBezTo>
                  <a:cubicBezTo>
                    <a:pt x="208" y="124"/>
                    <a:pt x="205" y="127"/>
                    <a:pt x="204" y="132"/>
                  </a:cubicBezTo>
                  <a:close/>
                  <a:moveTo>
                    <a:pt x="459" y="138"/>
                  </a:moveTo>
                  <a:cubicBezTo>
                    <a:pt x="462" y="133"/>
                    <a:pt x="452" y="134"/>
                    <a:pt x="454" y="130"/>
                  </a:cubicBezTo>
                  <a:cubicBezTo>
                    <a:pt x="447" y="130"/>
                    <a:pt x="444" y="122"/>
                    <a:pt x="438" y="123"/>
                  </a:cubicBezTo>
                  <a:cubicBezTo>
                    <a:pt x="446" y="128"/>
                    <a:pt x="452" y="134"/>
                    <a:pt x="459" y="138"/>
                  </a:cubicBezTo>
                  <a:close/>
                  <a:moveTo>
                    <a:pt x="532" y="127"/>
                  </a:moveTo>
                  <a:cubicBezTo>
                    <a:pt x="531" y="124"/>
                    <a:pt x="527" y="124"/>
                    <a:pt x="525" y="122"/>
                  </a:cubicBezTo>
                  <a:cubicBezTo>
                    <a:pt x="526" y="125"/>
                    <a:pt x="529" y="126"/>
                    <a:pt x="532" y="127"/>
                  </a:cubicBezTo>
                  <a:close/>
                  <a:moveTo>
                    <a:pt x="153" y="126"/>
                  </a:moveTo>
                  <a:cubicBezTo>
                    <a:pt x="152" y="129"/>
                    <a:pt x="156" y="129"/>
                    <a:pt x="157" y="128"/>
                  </a:cubicBezTo>
                  <a:cubicBezTo>
                    <a:pt x="156" y="127"/>
                    <a:pt x="158" y="124"/>
                    <a:pt x="159" y="123"/>
                  </a:cubicBezTo>
                  <a:cubicBezTo>
                    <a:pt x="156" y="123"/>
                    <a:pt x="156" y="126"/>
                    <a:pt x="153" y="126"/>
                  </a:cubicBezTo>
                  <a:close/>
                  <a:moveTo>
                    <a:pt x="286" y="124"/>
                  </a:moveTo>
                  <a:cubicBezTo>
                    <a:pt x="286" y="126"/>
                    <a:pt x="288" y="128"/>
                    <a:pt x="289" y="130"/>
                  </a:cubicBezTo>
                  <a:cubicBezTo>
                    <a:pt x="298" y="134"/>
                    <a:pt x="305" y="141"/>
                    <a:pt x="317" y="144"/>
                  </a:cubicBezTo>
                  <a:cubicBezTo>
                    <a:pt x="317" y="143"/>
                    <a:pt x="318" y="143"/>
                    <a:pt x="318" y="141"/>
                  </a:cubicBezTo>
                  <a:cubicBezTo>
                    <a:pt x="315" y="139"/>
                    <a:pt x="309" y="139"/>
                    <a:pt x="309" y="135"/>
                  </a:cubicBezTo>
                  <a:cubicBezTo>
                    <a:pt x="306" y="136"/>
                    <a:pt x="303" y="134"/>
                    <a:pt x="303" y="131"/>
                  </a:cubicBezTo>
                  <a:cubicBezTo>
                    <a:pt x="296" y="133"/>
                    <a:pt x="293" y="123"/>
                    <a:pt x="286" y="124"/>
                  </a:cubicBezTo>
                  <a:close/>
                  <a:moveTo>
                    <a:pt x="138" y="132"/>
                  </a:moveTo>
                  <a:cubicBezTo>
                    <a:pt x="140" y="130"/>
                    <a:pt x="144" y="130"/>
                    <a:pt x="145" y="127"/>
                  </a:cubicBezTo>
                  <a:cubicBezTo>
                    <a:pt x="143" y="125"/>
                    <a:pt x="141" y="125"/>
                    <a:pt x="139" y="124"/>
                  </a:cubicBezTo>
                  <a:cubicBezTo>
                    <a:pt x="139" y="127"/>
                    <a:pt x="137" y="128"/>
                    <a:pt x="138" y="132"/>
                  </a:cubicBezTo>
                  <a:close/>
                  <a:moveTo>
                    <a:pt x="509" y="147"/>
                  </a:moveTo>
                  <a:cubicBezTo>
                    <a:pt x="512" y="146"/>
                    <a:pt x="512" y="143"/>
                    <a:pt x="510" y="141"/>
                  </a:cubicBezTo>
                  <a:cubicBezTo>
                    <a:pt x="506" y="141"/>
                    <a:pt x="503" y="137"/>
                    <a:pt x="500" y="135"/>
                  </a:cubicBezTo>
                  <a:cubicBezTo>
                    <a:pt x="497" y="134"/>
                    <a:pt x="490" y="131"/>
                    <a:pt x="490" y="128"/>
                  </a:cubicBezTo>
                  <a:cubicBezTo>
                    <a:pt x="486" y="128"/>
                    <a:pt x="485" y="125"/>
                    <a:pt x="482" y="124"/>
                  </a:cubicBezTo>
                  <a:cubicBezTo>
                    <a:pt x="487" y="136"/>
                    <a:pt x="500" y="140"/>
                    <a:pt x="509" y="147"/>
                  </a:cubicBezTo>
                  <a:close/>
                  <a:moveTo>
                    <a:pt x="169" y="136"/>
                  </a:moveTo>
                  <a:cubicBezTo>
                    <a:pt x="171" y="136"/>
                    <a:pt x="171" y="137"/>
                    <a:pt x="173" y="137"/>
                  </a:cubicBezTo>
                  <a:cubicBezTo>
                    <a:pt x="175" y="133"/>
                    <a:pt x="178" y="129"/>
                    <a:pt x="179" y="124"/>
                  </a:cubicBezTo>
                  <a:cubicBezTo>
                    <a:pt x="173" y="125"/>
                    <a:pt x="170" y="130"/>
                    <a:pt x="169" y="136"/>
                  </a:cubicBezTo>
                  <a:close/>
                  <a:moveTo>
                    <a:pt x="248" y="127"/>
                  </a:moveTo>
                  <a:cubicBezTo>
                    <a:pt x="250" y="127"/>
                    <a:pt x="251" y="128"/>
                    <a:pt x="253" y="128"/>
                  </a:cubicBezTo>
                  <a:cubicBezTo>
                    <a:pt x="255" y="123"/>
                    <a:pt x="249" y="124"/>
                    <a:pt x="248" y="127"/>
                  </a:cubicBezTo>
                  <a:close/>
                  <a:moveTo>
                    <a:pt x="332" y="127"/>
                  </a:moveTo>
                  <a:cubicBezTo>
                    <a:pt x="334" y="128"/>
                    <a:pt x="337" y="129"/>
                    <a:pt x="340" y="131"/>
                  </a:cubicBezTo>
                  <a:cubicBezTo>
                    <a:pt x="340" y="126"/>
                    <a:pt x="336" y="126"/>
                    <a:pt x="334" y="124"/>
                  </a:cubicBezTo>
                  <a:cubicBezTo>
                    <a:pt x="334" y="125"/>
                    <a:pt x="332" y="125"/>
                    <a:pt x="332" y="127"/>
                  </a:cubicBezTo>
                  <a:close/>
                  <a:moveTo>
                    <a:pt x="581" y="131"/>
                  </a:moveTo>
                  <a:cubicBezTo>
                    <a:pt x="582" y="128"/>
                    <a:pt x="576" y="125"/>
                    <a:pt x="574" y="125"/>
                  </a:cubicBezTo>
                  <a:cubicBezTo>
                    <a:pt x="577" y="127"/>
                    <a:pt x="579" y="129"/>
                    <a:pt x="581" y="131"/>
                  </a:cubicBezTo>
                  <a:close/>
                  <a:moveTo>
                    <a:pt x="75" y="133"/>
                  </a:moveTo>
                  <a:cubicBezTo>
                    <a:pt x="77" y="134"/>
                    <a:pt x="79" y="129"/>
                    <a:pt x="81" y="127"/>
                  </a:cubicBezTo>
                  <a:cubicBezTo>
                    <a:pt x="79" y="126"/>
                    <a:pt x="79" y="125"/>
                    <a:pt x="76" y="125"/>
                  </a:cubicBezTo>
                  <a:cubicBezTo>
                    <a:pt x="75" y="127"/>
                    <a:pt x="75" y="131"/>
                    <a:pt x="75" y="133"/>
                  </a:cubicBezTo>
                  <a:close/>
                  <a:moveTo>
                    <a:pt x="524" y="133"/>
                  </a:moveTo>
                  <a:cubicBezTo>
                    <a:pt x="527" y="136"/>
                    <a:pt x="529" y="141"/>
                    <a:pt x="532" y="142"/>
                  </a:cubicBezTo>
                  <a:cubicBezTo>
                    <a:pt x="534" y="146"/>
                    <a:pt x="537" y="147"/>
                    <a:pt x="540" y="149"/>
                  </a:cubicBezTo>
                  <a:cubicBezTo>
                    <a:pt x="542" y="146"/>
                    <a:pt x="537" y="141"/>
                    <a:pt x="534" y="141"/>
                  </a:cubicBezTo>
                  <a:cubicBezTo>
                    <a:pt x="534" y="137"/>
                    <a:pt x="529" y="137"/>
                    <a:pt x="527" y="133"/>
                  </a:cubicBezTo>
                  <a:cubicBezTo>
                    <a:pt x="526" y="131"/>
                    <a:pt x="520" y="129"/>
                    <a:pt x="518" y="125"/>
                  </a:cubicBezTo>
                  <a:cubicBezTo>
                    <a:pt x="519" y="125"/>
                    <a:pt x="519" y="125"/>
                    <a:pt x="518" y="125"/>
                  </a:cubicBezTo>
                  <a:cubicBezTo>
                    <a:pt x="516" y="128"/>
                    <a:pt x="522" y="130"/>
                    <a:pt x="524" y="133"/>
                  </a:cubicBezTo>
                  <a:close/>
                  <a:moveTo>
                    <a:pt x="182" y="131"/>
                  </a:moveTo>
                  <a:cubicBezTo>
                    <a:pt x="186" y="129"/>
                    <a:pt x="190" y="133"/>
                    <a:pt x="194" y="130"/>
                  </a:cubicBezTo>
                  <a:cubicBezTo>
                    <a:pt x="190" y="128"/>
                    <a:pt x="189" y="126"/>
                    <a:pt x="183" y="125"/>
                  </a:cubicBezTo>
                  <a:cubicBezTo>
                    <a:pt x="183" y="127"/>
                    <a:pt x="182" y="128"/>
                    <a:pt x="182" y="131"/>
                  </a:cubicBezTo>
                  <a:close/>
                  <a:moveTo>
                    <a:pt x="549" y="135"/>
                  </a:moveTo>
                  <a:cubicBezTo>
                    <a:pt x="552" y="137"/>
                    <a:pt x="556" y="140"/>
                    <a:pt x="560" y="143"/>
                  </a:cubicBezTo>
                  <a:cubicBezTo>
                    <a:pt x="561" y="140"/>
                    <a:pt x="562" y="137"/>
                    <a:pt x="561" y="133"/>
                  </a:cubicBezTo>
                  <a:cubicBezTo>
                    <a:pt x="557" y="131"/>
                    <a:pt x="555" y="127"/>
                    <a:pt x="550" y="125"/>
                  </a:cubicBezTo>
                  <a:cubicBezTo>
                    <a:pt x="550" y="129"/>
                    <a:pt x="548" y="132"/>
                    <a:pt x="549" y="135"/>
                  </a:cubicBezTo>
                  <a:close/>
                  <a:moveTo>
                    <a:pt x="272" y="128"/>
                  </a:moveTo>
                  <a:cubicBezTo>
                    <a:pt x="274" y="127"/>
                    <a:pt x="275" y="127"/>
                    <a:pt x="276" y="128"/>
                  </a:cubicBezTo>
                  <a:cubicBezTo>
                    <a:pt x="276" y="127"/>
                    <a:pt x="274" y="127"/>
                    <a:pt x="273" y="126"/>
                  </a:cubicBezTo>
                  <a:cubicBezTo>
                    <a:pt x="273" y="127"/>
                    <a:pt x="272" y="127"/>
                    <a:pt x="272" y="128"/>
                  </a:cubicBezTo>
                  <a:close/>
                  <a:moveTo>
                    <a:pt x="388" y="128"/>
                  </a:moveTo>
                  <a:cubicBezTo>
                    <a:pt x="388" y="133"/>
                    <a:pt x="394" y="132"/>
                    <a:pt x="400" y="132"/>
                  </a:cubicBezTo>
                  <a:cubicBezTo>
                    <a:pt x="397" y="127"/>
                    <a:pt x="393" y="125"/>
                    <a:pt x="388" y="128"/>
                  </a:cubicBezTo>
                  <a:close/>
                  <a:moveTo>
                    <a:pt x="433" y="131"/>
                  </a:moveTo>
                  <a:cubicBezTo>
                    <a:pt x="440" y="136"/>
                    <a:pt x="446" y="142"/>
                    <a:pt x="453" y="147"/>
                  </a:cubicBezTo>
                  <a:cubicBezTo>
                    <a:pt x="453" y="144"/>
                    <a:pt x="456" y="144"/>
                    <a:pt x="456" y="141"/>
                  </a:cubicBezTo>
                  <a:cubicBezTo>
                    <a:pt x="449" y="136"/>
                    <a:pt x="442" y="131"/>
                    <a:pt x="436" y="126"/>
                  </a:cubicBezTo>
                  <a:cubicBezTo>
                    <a:pt x="435" y="128"/>
                    <a:pt x="434" y="129"/>
                    <a:pt x="433" y="131"/>
                  </a:cubicBezTo>
                  <a:close/>
                  <a:moveTo>
                    <a:pt x="55" y="135"/>
                  </a:moveTo>
                  <a:cubicBezTo>
                    <a:pt x="57" y="133"/>
                    <a:pt x="57" y="129"/>
                    <a:pt x="59" y="128"/>
                  </a:cubicBezTo>
                  <a:cubicBezTo>
                    <a:pt x="57" y="126"/>
                    <a:pt x="51" y="134"/>
                    <a:pt x="55" y="135"/>
                  </a:cubicBezTo>
                  <a:close/>
                  <a:moveTo>
                    <a:pt x="112" y="136"/>
                  </a:moveTo>
                  <a:cubicBezTo>
                    <a:pt x="112" y="134"/>
                    <a:pt x="114" y="132"/>
                    <a:pt x="115" y="131"/>
                  </a:cubicBezTo>
                  <a:cubicBezTo>
                    <a:pt x="109" y="121"/>
                    <a:pt x="102" y="135"/>
                    <a:pt x="112" y="136"/>
                  </a:cubicBezTo>
                  <a:close/>
                  <a:moveTo>
                    <a:pt x="78" y="135"/>
                  </a:moveTo>
                  <a:cubicBezTo>
                    <a:pt x="80" y="136"/>
                    <a:pt x="80" y="138"/>
                    <a:pt x="81" y="138"/>
                  </a:cubicBezTo>
                  <a:cubicBezTo>
                    <a:pt x="84" y="135"/>
                    <a:pt x="85" y="132"/>
                    <a:pt x="86" y="128"/>
                  </a:cubicBezTo>
                  <a:cubicBezTo>
                    <a:pt x="85" y="128"/>
                    <a:pt x="84" y="128"/>
                    <a:pt x="84" y="128"/>
                  </a:cubicBezTo>
                  <a:cubicBezTo>
                    <a:pt x="82" y="131"/>
                    <a:pt x="80" y="133"/>
                    <a:pt x="78" y="135"/>
                  </a:cubicBezTo>
                  <a:close/>
                  <a:moveTo>
                    <a:pt x="219" y="131"/>
                  </a:moveTo>
                  <a:cubicBezTo>
                    <a:pt x="221" y="132"/>
                    <a:pt x="221" y="130"/>
                    <a:pt x="223" y="131"/>
                  </a:cubicBezTo>
                  <a:cubicBezTo>
                    <a:pt x="223" y="129"/>
                    <a:pt x="221" y="128"/>
                    <a:pt x="219" y="128"/>
                  </a:cubicBezTo>
                  <a:cubicBezTo>
                    <a:pt x="219" y="129"/>
                    <a:pt x="219" y="130"/>
                    <a:pt x="219" y="131"/>
                  </a:cubicBezTo>
                  <a:close/>
                  <a:moveTo>
                    <a:pt x="236" y="130"/>
                  </a:moveTo>
                  <a:cubicBezTo>
                    <a:pt x="241" y="136"/>
                    <a:pt x="247" y="131"/>
                    <a:pt x="255" y="135"/>
                  </a:cubicBezTo>
                  <a:cubicBezTo>
                    <a:pt x="251" y="130"/>
                    <a:pt x="241" y="126"/>
                    <a:pt x="236" y="130"/>
                  </a:cubicBezTo>
                  <a:close/>
                  <a:moveTo>
                    <a:pt x="468" y="135"/>
                  </a:moveTo>
                  <a:cubicBezTo>
                    <a:pt x="471" y="134"/>
                    <a:pt x="471" y="130"/>
                    <a:pt x="473" y="128"/>
                  </a:cubicBezTo>
                  <a:cubicBezTo>
                    <a:pt x="470" y="129"/>
                    <a:pt x="467" y="132"/>
                    <a:pt x="468" y="135"/>
                  </a:cubicBezTo>
                  <a:close/>
                  <a:moveTo>
                    <a:pt x="149" y="128"/>
                  </a:moveTo>
                  <a:cubicBezTo>
                    <a:pt x="146" y="133"/>
                    <a:pt x="140" y="134"/>
                    <a:pt x="136" y="139"/>
                  </a:cubicBezTo>
                  <a:cubicBezTo>
                    <a:pt x="140" y="139"/>
                    <a:pt x="141" y="139"/>
                    <a:pt x="144" y="139"/>
                  </a:cubicBezTo>
                  <a:cubicBezTo>
                    <a:pt x="146" y="136"/>
                    <a:pt x="149" y="134"/>
                    <a:pt x="152" y="131"/>
                  </a:cubicBezTo>
                  <a:cubicBezTo>
                    <a:pt x="152" y="130"/>
                    <a:pt x="151" y="129"/>
                    <a:pt x="149" y="128"/>
                  </a:cubicBezTo>
                  <a:close/>
                  <a:moveTo>
                    <a:pt x="261" y="133"/>
                  </a:moveTo>
                  <a:cubicBezTo>
                    <a:pt x="265" y="134"/>
                    <a:pt x="269" y="137"/>
                    <a:pt x="273" y="138"/>
                  </a:cubicBezTo>
                  <a:cubicBezTo>
                    <a:pt x="274" y="137"/>
                    <a:pt x="274" y="136"/>
                    <a:pt x="274" y="134"/>
                  </a:cubicBezTo>
                  <a:cubicBezTo>
                    <a:pt x="269" y="133"/>
                    <a:pt x="267" y="130"/>
                    <a:pt x="263" y="128"/>
                  </a:cubicBezTo>
                  <a:cubicBezTo>
                    <a:pt x="262" y="130"/>
                    <a:pt x="261" y="130"/>
                    <a:pt x="261" y="133"/>
                  </a:cubicBezTo>
                  <a:close/>
                  <a:moveTo>
                    <a:pt x="324" y="133"/>
                  </a:moveTo>
                  <a:cubicBezTo>
                    <a:pt x="324" y="131"/>
                    <a:pt x="320" y="129"/>
                    <a:pt x="319" y="130"/>
                  </a:cubicBezTo>
                  <a:cubicBezTo>
                    <a:pt x="321" y="131"/>
                    <a:pt x="321" y="134"/>
                    <a:pt x="324" y="133"/>
                  </a:cubicBezTo>
                  <a:close/>
                  <a:moveTo>
                    <a:pt x="338" y="135"/>
                  </a:moveTo>
                  <a:cubicBezTo>
                    <a:pt x="338" y="131"/>
                    <a:pt x="334" y="131"/>
                    <a:pt x="332" y="130"/>
                  </a:cubicBezTo>
                  <a:cubicBezTo>
                    <a:pt x="333" y="132"/>
                    <a:pt x="336" y="133"/>
                    <a:pt x="338" y="135"/>
                  </a:cubicBezTo>
                  <a:close/>
                  <a:moveTo>
                    <a:pt x="623" y="157"/>
                  </a:moveTo>
                  <a:cubicBezTo>
                    <a:pt x="624" y="158"/>
                    <a:pt x="627" y="156"/>
                    <a:pt x="628" y="158"/>
                  </a:cubicBezTo>
                  <a:cubicBezTo>
                    <a:pt x="630" y="169"/>
                    <a:pt x="623" y="180"/>
                    <a:pt x="629" y="190"/>
                  </a:cubicBezTo>
                  <a:cubicBezTo>
                    <a:pt x="633" y="188"/>
                    <a:pt x="631" y="180"/>
                    <a:pt x="635" y="178"/>
                  </a:cubicBezTo>
                  <a:cubicBezTo>
                    <a:pt x="631" y="174"/>
                    <a:pt x="635" y="165"/>
                    <a:pt x="638" y="161"/>
                  </a:cubicBezTo>
                  <a:cubicBezTo>
                    <a:pt x="634" y="154"/>
                    <a:pt x="630" y="147"/>
                    <a:pt x="625" y="142"/>
                  </a:cubicBezTo>
                  <a:cubicBezTo>
                    <a:pt x="624" y="138"/>
                    <a:pt x="619" y="138"/>
                    <a:pt x="619" y="134"/>
                  </a:cubicBezTo>
                  <a:cubicBezTo>
                    <a:pt x="617" y="134"/>
                    <a:pt x="615" y="128"/>
                    <a:pt x="614" y="131"/>
                  </a:cubicBezTo>
                  <a:cubicBezTo>
                    <a:pt x="618" y="139"/>
                    <a:pt x="621" y="147"/>
                    <a:pt x="623" y="157"/>
                  </a:cubicBezTo>
                  <a:close/>
                  <a:moveTo>
                    <a:pt x="284" y="133"/>
                  </a:moveTo>
                  <a:cubicBezTo>
                    <a:pt x="285" y="130"/>
                    <a:pt x="281" y="129"/>
                    <a:pt x="281" y="131"/>
                  </a:cubicBezTo>
                  <a:cubicBezTo>
                    <a:pt x="282" y="131"/>
                    <a:pt x="283" y="132"/>
                    <a:pt x="284" y="133"/>
                  </a:cubicBezTo>
                  <a:close/>
                  <a:moveTo>
                    <a:pt x="351" y="136"/>
                  </a:moveTo>
                  <a:cubicBezTo>
                    <a:pt x="348" y="135"/>
                    <a:pt x="346" y="132"/>
                    <a:pt x="344" y="130"/>
                  </a:cubicBezTo>
                  <a:cubicBezTo>
                    <a:pt x="343" y="130"/>
                    <a:pt x="343" y="132"/>
                    <a:pt x="343" y="133"/>
                  </a:cubicBezTo>
                  <a:cubicBezTo>
                    <a:pt x="346" y="133"/>
                    <a:pt x="349" y="137"/>
                    <a:pt x="351" y="136"/>
                  </a:cubicBezTo>
                  <a:close/>
                  <a:moveTo>
                    <a:pt x="89" y="140"/>
                  </a:moveTo>
                  <a:cubicBezTo>
                    <a:pt x="86" y="138"/>
                    <a:pt x="91" y="134"/>
                    <a:pt x="91" y="131"/>
                  </a:cubicBezTo>
                  <a:cubicBezTo>
                    <a:pt x="88" y="131"/>
                    <a:pt x="83" y="143"/>
                    <a:pt x="89" y="140"/>
                  </a:cubicBezTo>
                  <a:close/>
                  <a:moveTo>
                    <a:pt x="163" y="133"/>
                  </a:moveTo>
                  <a:cubicBezTo>
                    <a:pt x="164" y="133"/>
                    <a:pt x="164" y="133"/>
                    <a:pt x="165" y="133"/>
                  </a:cubicBezTo>
                  <a:cubicBezTo>
                    <a:pt x="165" y="132"/>
                    <a:pt x="165" y="131"/>
                    <a:pt x="166" y="131"/>
                  </a:cubicBezTo>
                  <a:cubicBezTo>
                    <a:pt x="164" y="131"/>
                    <a:pt x="163" y="131"/>
                    <a:pt x="163" y="133"/>
                  </a:cubicBezTo>
                  <a:close/>
                  <a:moveTo>
                    <a:pt x="425" y="133"/>
                  </a:moveTo>
                  <a:cubicBezTo>
                    <a:pt x="426" y="135"/>
                    <a:pt x="428" y="133"/>
                    <a:pt x="428" y="131"/>
                  </a:cubicBezTo>
                  <a:cubicBezTo>
                    <a:pt x="427" y="132"/>
                    <a:pt x="427" y="131"/>
                    <a:pt x="426" y="131"/>
                  </a:cubicBezTo>
                  <a:cubicBezTo>
                    <a:pt x="426" y="133"/>
                    <a:pt x="425" y="132"/>
                    <a:pt x="425" y="133"/>
                  </a:cubicBezTo>
                  <a:close/>
                  <a:moveTo>
                    <a:pt x="473" y="138"/>
                  </a:moveTo>
                  <a:cubicBezTo>
                    <a:pt x="479" y="140"/>
                    <a:pt x="482" y="144"/>
                    <a:pt x="488" y="145"/>
                  </a:cubicBezTo>
                  <a:cubicBezTo>
                    <a:pt x="487" y="138"/>
                    <a:pt x="481" y="135"/>
                    <a:pt x="476" y="131"/>
                  </a:cubicBezTo>
                  <a:cubicBezTo>
                    <a:pt x="475" y="134"/>
                    <a:pt x="473" y="134"/>
                    <a:pt x="473" y="138"/>
                  </a:cubicBezTo>
                  <a:close/>
                  <a:moveTo>
                    <a:pt x="219" y="136"/>
                  </a:moveTo>
                  <a:cubicBezTo>
                    <a:pt x="222" y="137"/>
                    <a:pt x="225" y="138"/>
                    <a:pt x="228" y="139"/>
                  </a:cubicBezTo>
                  <a:cubicBezTo>
                    <a:pt x="230" y="138"/>
                    <a:pt x="231" y="137"/>
                    <a:pt x="231" y="135"/>
                  </a:cubicBezTo>
                  <a:cubicBezTo>
                    <a:pt x="228" y="131"/>
                    <a:pt x="222" y="133"/>
                    <a:pt x="219" y="136"/>
                  </a:cubicBezTo>
                  <a:close/>
                  <a:moveTo>
                    <a:pt x="93" y="138"/>
                  </a:moveTo>
                  <a:cubicBezTo>
                    <a:pt x="95" y="138"/>
                    <a:pt x="97" y="136"/>
                    <a:pt x="97" y="133"/>
                  </a:cubicBezTo>
                  <a:cubicBezTo>
                    <a:pt x="96" y="133"/>
                    <a:pt x="96" y="132"/>
                    <a:pt x="95" y="133"/>
                  </a:cubicBezTo>
                  <a:cubicBezTo>
                    <a:pt x="95" y="135"/>
                    <a:pt x="93" y="136"/>
                    <a:pt x="93" y="138"/>
                  </a:cubicBezTo>
                  <a:close/>
                  <a:moveTo>
                    <a:pt x="115" y="138"/>
                  </a:moveTo>
                  <a:cubicBezTo>
                    <a:pt x="119" y="139"/>
                    <a:pt x="122" y="142"/>
                    <a:pt x="127" y="142"/>
                  </a:cubicBezTo>
                  <a:cubicBezTo>
                    <a:pt x="128" y="141"/>
                    <a:pt x="128" y="140"/>
                    <a:pt x="129" y="139"/>
                  </a:cubicBezTo>
                  <a:cubicBezTo>
                    <a:pt x="123" y="139"/>
                    <a:pt x="118" y="129"/>
                    <a:pt x="115" y="138"/>
                  </a:cubicBezTo>
                  <a:close/>
                  <a:moveTo>
                    <a:pt x="580" y="139"/>
                  </a:moveTo>
                  <a:cubicBezTo>
                    <a:pt x="580" y="136"/>
                    <a:pt x="578" y="135"/>
                    <a:pt x="575" y="133"/>
                  </a:cubicBezTo>
                  <a:cubicBezTo>
                    <a:pt x="576" y="136"/>
                    <a:pt x="578" y="137"/>
                    <a:pt x="580" y="139"/>
                  </a:cubicBezTo>
                  <a:close/>
                  <a:moveTo>
                    <a:pt x="66" y="139"/>
                  </a:moveTo>
                  <a:cubicBezTo>
                    <a:pt x="67" y="140"/>
                    <a:pt x="68" y="141"/>
                    <a:pt x="70" y="141"/>
                  </a:cubicBezTo>
                  <a:cubicBezTo>
                    <a:pt x="71" y="139"/>
                    <a:pt x="70" y="138"/>
                    <a:pt x="70" y="135"/>
                  </a:cubicBezTo>
                  <a:cubicBezTo>
                    <a:pt x="69" y="136"/>
                    <a:pt x="69" y="133"/>
                    <a:pt x="67" y="134"/>
                  </a:cubicBezTo>
                  <a:cubicBezTo>
                    <a:pt x="67" y="136"/>
                    <a:pt x="65" y="137"/>
                    <a:pt x="66" y="139"/>
                  </a:cubicBezTo>
                  <a:close/>
                  <a:moveTo>
                    <a:pt x="312" y="150"/>
                  </a:moveTo>
                  <a:cubicBezTo>
                    <a:pt x="313" y="149"/>
                    <a:pt x="314" y="148"/>
                    <a:pt x="314" y="147"/>
                  </a:cubicBezTo>
                  <a:cubicBezTo>
                    <a:pt x="307" y="143"/>
                    <a:pt x="299" y="138"/>
                    <a:pt x="290" y="135"/>
                  </a:cubicBezTo>
                  <a:cubicBezTo>
                    <a:pt x="295" y="142"/>
                    <a:pt x="304" y="146"/>
                    <a:pt x="312" y="150"/>
                  </a:cubicBezTo>
                  <a:close/>
                  <a:moveTo>
                    <a:pt x="431" y="135"/>
                  </a:moveTo>
                  <a:cubicBezTo>
                    <a:pt x="435" y="141"/>
                    <a:pt x="444" y="146"/>
                    <a:pt x="450" y="148"/>
                  </a:cubicBezTo>
                  <a:cubicBezTo>
                    <a:pt x="444" y="144"/>
                    <a:pt x="438" y="137"/>
                    <a:pt x="431" y="135"/>
                  </a:cubicBezTo>
                  <a:close/>
                  <a:moveTo>
                    <a:pt x="181" y="138"/>
                  </a:moveTo>
                  <a:cubicBezTo>
                    <a:pt x="182" y="137"/>
                    <a:pt x="186" y="138"/>
                    <a:pt x="186" y="135"/>
                  </a:cubicBezTo>
                  <a:cubicBezTo>
                    <a:pt x="184" y="135"/>
                    <a:pt x="182" y="135"/>
                    <a:pt x="180" y="135"/>
                  </a:cubicBezTo>
                  <a:cubicBezTo>
                    <a:pt x="180" y="137"/>
                    <a:pt x="181" y="137"/>
                    <a:pt x="181" y="138"/>
                  </a:cubicBezTo>
                  <a:close/>
                  <a:moveTo>
                    <a:pt x="341" y="138"/>
                  </a:moveTo>
                  <a:cubicBezTo>
                    <a:pt x="346" y="141"/>
                    <a:pt x="354" y="153"/>
                    <a:pt x="358" y="144"/>
                  </a:cubicBezTo>
                  <a:cubicBezTo>
                    <a:pt x="353" y="141"/>
                    <a:pt x="348" y="137"/>
                    <a:pt x="342" y="135"/>
                  </a:cubicBezTo>
                  <a:cubicBezTo>
                    <a:pt x="343" y="137"/>
                    <a:pt x="341" y="137"/>
                    <a:pt x="341" y="138"/>
                  </a:cubicBezTo>
                  <a:close/>
                  <a:moveTo>
                    <a:pt x="510" y="138"/>
                  </a:moveTo>
                  <a:cubicBezTo>
                    <a:pt x="510" y="136"/>
                    <a:pt x="507" y="135"/>
                    <a:pt x="507" y="136"/>
                  </a:cubicBezTo>
                  <a:cubicBezTo>
                    <a:pt x="508" y="136"/>
                    <a:pt x="508" y="138"/>
                    <a:pt x="510" y="138"/>
                  </a:cubicBezTo>
                  <a:close/>
                  <a:moveTo>
                    <a:pt x="152" y="141"/>
                  </a:moveTo>
                  <a:cubicBezTo>
                    <a:pt x="156" y="141"/>
                    <a:pt x="158" y="143"/>
                    <a:pt x="160" y="144"/>
                  </a:cubicBezTo>
                  <a:cubicBezTo>
                    <a:pt x="161" y="142"/>
                    <a:pt x="163" y="141"/>
                    <a:pt x="163" y="138"/>
                  </a:cubicBezTo>
                  <a:cubicBezTo>
                    <a:pt x="159" y="135"/>
                    <a:pt x="153" y="136"/>
                    <a:pt x="152" y="141"/>
                  </a:cubicBezTo>
                  <a:close/>
                  <a:moveTo>
                    <a:pt x="183" y="142"/>
                  </a:moveTo>
                  <a:cubicBezTo>
                    <a:pt x="183" y="146"/>
                    <a:pt x="188" y="144"/>
                    <a:pt x="190" y="146"/>
                  </a:cubicBezTo>
                  <a:cubicBezTo>
                    <a:pt x="191" y="143"/>
                    <a:pt x="196" y="138"/>
                    <a:pt x="194" y="136"/>
                  </a:cubicBezTo>
                  <a:cubicBezTo>
                    <a:pt x="190" y="137"/>
                    <a:pt x="188" y="141"/>
                    <a:pt x="183" y="142"/>
                  </a:cubicBezTo>
                  <a:close/>
                  <a:moveTo>
                    <a:pt x="411" y="146"/>
                  </a:moveTo>
                  <a:cubicBezTo>
                    <a:pt x="411" y="145"/>
                    <a:pt x="413" y="143"/>
                    <a:pt x="414" y="141"/>
                  </a:cubicBezTo>
                  <a:cubicBezTo>
                    <a:pt x="410" y="137"/>
                    <a:pt x="403" y="136"/>
                    <a:pt x="397" y="136"/>
                  </a:cubicBezTo>
                  <a:cubicBezTo>
                    <a:pt x="400" y="140"/>
                    <a:pt x="406" y="145"/>
                    <a:pt x="411" y="146"/>
                  </a:cubicBezTo>
                  <a:close/>
                  <a:moveTo>
                    <a:pt x="335" y="142"/>
                  </a:moveTo>
                  <a:cubicBezTo>
                    <a:pt x="336" y="140"/>
                    <a:pt x="335" y="137"/>
                    <a:pt x="333" y="137"/>
                  </a:cubicBezTo>
                  <a:cubicBezTo>
                    <a:pt x="333" y="139"/>
                    <a:pt x="333" y="141"/>
                    <a:pt x="335" y="142"/>
                  </a:cubicBezTo>
                  <a:close/>
                  <a:moveTo>
                    <a:pt x="252" y="139"/>
                  </a:moveTo>
                  <a:cubicBezTo>
                    <a:pt x="252" y="138"/>
                    <a:pt x="251" y="138"/>
                    <a:pt x="249" y="138"/>
                  </a:cubicBezTo>
                  <a:cubicBezTo>
                    <a:pt x="248" y="140"/>
                    <a:pt x="250" y="139"/>
                    <a:pt x="252" y="139"/>
                  </a:cubicBezTo>
                  <a:close/>
                  <a:moveTo>
                    <a:pt x="278" y="138"/>
                  </a:moveTo>
                  <a:cubicBezTo>
                    <a:pt x="278" y="141"/>
                    <a:pt x="282" y="143"/>
                    <a:pt x="285" y="142"/>
                  </a:cubicBezTo>
                  <a:cubicBezTo>
                    <a:pt x="283" y="141"/>
                    <a:pt x="280" y="137"/>
                    <a:pt x="278" y="138"/>
                  </a:cubicBezTo>
                  <a:close/>
                  <a:moveTo>
                    <a:pt x="384" y="138"/>
                  </a:moveTo>
                  <a:cubicBezTo>
                    <a:pt x="386" y="142"/>
                    <a:pt x="390" y="144"/>
                    <a:pt x="394" y="147"/>
                  </a:cubicBezTo>
                  <a:cubicBezTo>
                    <a:pt x="392" y="143"/>
                    <a:pt x="387" y="139"/>
                    <a:pt x="384" y="138"/>
                  </a:cubicBezTo>
                  <a:close/>
                  <a:moveTo>
                    <a:pt x="467" y="141"/>
                  </a:moveTo>
                  <a:cubicBezTo>
                    <a:pt x="467" y="139"/>
                    <a:pt x="464" y="139"/>
                    <a:pt x="464" y="138"/>
                  </a:cubicBezTo>
                  <a:cubicBezTo>
                    <a:pt x="462" y="140"/>
                    <a:pt x="465" y="143"/>
                    <a:pt x="467" y="141"/>
                  </a:cubicBezTo>
                  <a:close/>
                  <a:moveTo>
                    <a:pt x="503" y="153"/>
                  </a:moveTo>
                  <a:cubicBezTo>
                    <a:pt x="504" y="152"/>
                    <a:pt x="505" y="152"/>
                    <a:pt x="506" y="150"/>
                  </a:cubicBezTo>
                  <a:cubicBezTo>
                    <a:pt x="502" y="145"/>
                    <a:pt x="496" y="142"/>
                    <a:pt x="491" y="138"/>
                  </a:cubicBezTo>
                  <a:cubicBezTo>
                    <a:pt x="493" y="145"/>
                    <a:pt x="499" y="148"/>
                    <a:pt x="503" y="153"/>
                  </a:cubicBezTo>
                  <a:close/>
                  <a:moveTo>
                    <a:pt x="566" y="147"/>
                  </a:moveTo>
                  <a:cubicBezTo>
                    <a:pt x="568" y="150"/>
                    <a:pt x="571" y="151"/>
                    <a:pt x="572" y="154"/>
                  </a:cubicBezTo>
                  <a:cubicBezTo>
                    <a:pt x="571" y="154"/>
                    <a:pt x="572" y="156"/>
                    <a:pt x="570" y="156"/>
                  </a:cubicBezTo>
                  <a:cubicBezTo>
                    <a:pt x="571" y="158"/>
                    <a:pt x="573" y="159"/>
                    <a:pt x="575" y="161"/>
                  </a:cubicBezTo>
                  <a:cubicBezTo>
                    <a:pt x="575" y="155"/>
                    <a:pt x="579" y="152"/>
                    <a:pt x="579" y="147"/>
                  </a:cubicBezTo>
                  <a:cubicBezTo>
                    <a:pt x="576" y="143"/>
                    <a:pt x="572" y="140"/>
                    <a:pt x="567" y="138"/>
                  </a:cubicBezTo>
                  <a:cubicBezTo>
                    <a:pt x="567" y="143"/>
                    <a:pt x="567" y="143"/>
                    <a:pt x="566" y="147"/>
                  </a:cubicBezTo>
                  <a:close/>
                  <a:moveTo>
                    <a:pt x="75" y="142"/>
                  </a:moveTo>
                  <a:cubicBezTo>
                    <a:pt x="75" y="144"/>
                    <a:pt x="76" y="145"/>
                    <a:pt x="77" y="145"/>
                  </a:cubicBezTo>
                  <a:cubicBezTo>
                    <a:pt x="79" y="144"/>
                    <a:pt x="79" y="142"/>
                    <a:pt x="80" y="141"/>
                  </a:cubicBezTo>
                  <a:cubicBezTo>
                    <a:pt x="77" y="141"/>
                    <a:pt x="79" y="138"/>
                    <a:pt x="77" y="139"/>
                  </a:cubicBezTo>
                  <a:cubicBezTo>
                    <a:pt x="77" y="141"/>
                    <a:pt x="74" y="140"/>
                    <a:pt x="75" y="142"/>
                  </a:cubicBezTo>
                  <a:close/>
                  <a:moveTo>
                    <a:pt x="233" y="140"/>
                  </a:moveTo>
                  <a:cubicBezTo>
                    <a:pt x="236" y="144"/>
                    <a:pt x="242" y="145"/>
                    <a:pt x="247" y="147"/>
                  </a:cubicBezTo>
                  <a:cubicBezTo>
                    <a:pt x="246" y="144"/>
                    <a:pt x="245" y="144"/>
                    <a:pt x="245" y="141"/>
                  </a:cubicBezTo>
                  <a:cubicBezTo>
                    <a:pt x="240" y="143"/>
                    <a:pt x="237" y="137"/>
                    <a:pt x="233" y="140"/>
                  </a:cubicBezTo>
                  <a:close/>
                  <a:moveTo>
                    <a:pt x="254" y="142"/>
                  </a:moveTo>
                  <a:cubicBezTo>
                    <a:pt x="257" y="143"/>
                    <a:pt x="257" y="145"/>
                    <a:pt x="261" y="145"/>
                  </a:cubicBezTo>
                  <a:cubicBezTo>
                    <a:pt x="261" y="142"/>
                    <a:pt x="259" y="141"/>
                    <a:pt x="258" y="139"/>
                  </a:cubicBezTo>
                  <a:cubicBezTo>
                    <a:pt x="257" y="139"/>
                    <a:pt x="256" y="139"/>
                    <a:pt x="255" y="139"/>
                  </a:cubicBezTo>
                  <a:cubicBezTo>
                    <a:pt x="256" y="141"/>
                    <a:pt x="254" y="141"/>
                    <a:pt x="254" y="142"/>
                  </a:cubicBezTo>
                  <a:close/>
                  <a:moveTo>
                    <a:pt x="99" y="149"/>
                  </a:moveTo>
                  <a:cubicBezTo>
                    <a:pt x="103" y="147"/>
                    <a:pt x="109" y="146"/>
                    <a:pt x="114" y="144"/>
                  </a:cubicBezTo>
                  <a:cubicBezTo>
                    <a:pt x="115" y="146"/>
                    <a:pt x="122" y="149"/>
                    <a:pt x="123" y="145"/>
                  </a:cubicBezTo>
                  <a:cubicBezTo>
                    <a:pt x="120" y="143"/>
                    <a:pt x="117" y="142"/>
                    <a:pt x="113" y="141"/>
                  </a:cubicBezTo>
                  <a:cubicBezTo>
                    <a:pt x="110" y="145"/>
                    <a:pt x="105" y="146"/>
                    <a:pt x="102" y="140"/>
                  </a:cubicBezTo>
                  <a:cubicBezTo>
                    <a:pt x="101" y="143"/>
                    <a:pt x="98" y="147"/>
                    <a:pt x="99" y="149"/>
                  </a:cubicBezTo>
                  <a:close/>
                  <a:moveTo>
                    <a:pt x="269" y="149"/>
                  </a:moveTo>
                  <a:cubicBezTo>
                    <a:pt x="269" y="146"/>
                    <a:pt x="271" y="145"/>
                    <a:pt x="271" y="142"/>
                  </a:cubicBezTo>
                  <a:cubicBezTo>
                    <a:pt x="268" y="142"/>
                    <a:pt x="265" y="140"/>
                    <a:pt x="263" y="141"/>
                  </a:cubicBezTo>
                  <a:cubicBezTo>
                    <a:pt x="266" y="142"/>
                    <a:pt x="265" y="148"/>
                    <a:pt x="269" y="149"/>
                  </a:cubicBezTo>
                  <a:close/>
                  <a:moveTo>
                    <a:pt x="165" y="146"/>
                  </a:moveTo>
                  <a:cubicBezTo>
                    <a:pt x="169" y="146"/>
                    <a:pt x="170" y="150"/>
                    <a:pt x="174" y="149"/>
                  </a:cubicBezTo>
                  <a:cubicBezTo>
                    <a:pt x="174" y="147"/>
                    <a:pt x="172" y="146"/>
                    <a:pt x="172" y="144"/>
                  </a:cubicBezTo>
                  <a:cubicBezTo>
                    <a:pt x="170" y="143"/>
                    <a:pt x="168" y="142"/>
                    <a:pt x="166" y="141"/>
                  </a:cubicBezTo>
                  <a:cubicBezTo>
                    <a:pt x="167" y="143"/>
                    <a:pt x="165" y="143"/>
                    <a:pt x="165" y="146"/>
                  </a:cubicBezTo>
                  <a:close/>
                  <a:moveTo>
                    <a:pt x="215" y="147"/>
                  </a:moveTo>
                  <a:cubicBezTo>
                    <a:pt x="214" y="146"/>
                    <a:pt x="215" y="141"/>
                    <a:pt x="211" y="141"/>
                  </a:cubicBezTo>
                  <a:cubicBezTo>
                    <a:pt x="210" y="144"/>
                    <a:pt x="213" y="148"/>
                    <a:pt x="215" y="147"/>
                  </a:cubicBezTo>
                  <a:close/>
                  <a:moveTo>
                    <a:pt x="227" y="145"/>
                  </a:moveTo>
                  <a:cubicBezTo>
                    <a:pt x="227" y="141"/>
                    <a:pt x="222" y="141"/>
                    <a:pt x="220" y="142"/>
                  </a:cubicBezTo>
                  <a:cubicBezTo>
                    <a:pt x="223" y="142"/>
                    <a:pt x="224" y="145"/>
                    <a:pt x="227" y="145"/>
                  </a:cubicBezTo>
                  <a:close/>
                  <a:moveTo>
                    <a:pt x="586" y="143"/>
                  </a:moveTo>
                  <a:cubicBezTo>
                    <a:pt x="586" y="141"/>
                    <a:pt x="585" y="141"/>
                    <a:pt x="583" y="141"/>
                  </a:cubicBezTo>
                  <a:cubicBezTo>
                    <a:pt x="583" y="143"/>
                    <a:pt x="584" y="143"/>
                    <a:pt x="586" y="143"/>
                  </a:cubicBezTo>
                  <a:close/>
                  <a:moveTo>
                    <a:pt x="342" y="145"/>
                  </a:moveTo>
                  <a:cubicBezTo>
                    <a:pt x="343" y="141"/>
                    <a:pt x="337" y="141"/>
                    <a:pt x="338" y="145"/>
                  </a:cubicBezTo>
                  <a:cubicBezTo>
                    <a:pt x="343" y="146"/>
                    <a:pt x="345" y="151"/>
                    <a:pt x="349" y="150"/>
                  </a:cubicBezTo>
                  <a:cubicBezTo>
                    <a:pt x="347" y="148"/>
                    <a:pt x="346" y="146"/>
                    <a:pt x="342" y="145"/>
                  </a:cubicBezTo>
                  <a:close/>
                  <a:moveTo>
                    <a:pt x="456" y="149"/>
                  </a:moveTo>
                  <a:cubicBezTo>
                    <a:pt x="457" y="150"/>
                    <a:pt x="458" y="153"/>
                    <a:pt x="461" y="153"/>
                  </a:cubicBezTo>
                  <a:cubicBezTo>
                    <a:pt x="462" y="150"/>
                    <a:pt x="463" y="148"/>
                    <a:pt x="464" y="145"/>
                  </a:cubicBezTo>
                  <a:cubicBezTo>
                    <a:pt x="461" y="145"/>
                    <a:pt x="461" y="143"/>
                    <a:pt x="460" y="142"/>
                  </a:cubicBezTo>
                  <a:cubicBezTo>
                    <a:pt x="459" y="145"/>
                    <a:pt x="456" y="146"/>
                    <a:pt x="456" y="149"/>
                  </a:cubicBezTo>
                  <a:close/>
                  <a:moveTo>
                    <a:pt x="470" y="143"/>
                  </a:moveTo>
                  <a:cubicBezTo>
                    <a:pt x="470" y="144"/>
                    <a:pt x="470" y="144"/>
                    <a:pt x="470" y="145"/>
                  </a:cubicBezTo>
                  <a:cubicBezTo>
                    <a:pt x="478" y="150"/>
                    <a:pt x="485" y="157"/>
                    <a:pt x="495" y="161"/>
                  </a:cubicBezTo>
                  <a:cubicBezTo>
                    <a:pt x="489" y="152"/>
                    <a:pt x="479" y="147"/>
                    <a:pt x="470" y="143"/>
                  </a:cubicBezTo>
                  <a:close/>
                  <a:moveTo>
                    <a:pt x="63" y="147"/>
                  </a:moveTo>
                  <a:cubicBezTo>
                    <a:pt x="65" y="148"/>
                    <a:pt x="65" y="149"/>
                    <a:pt x="67" y="149"/>
                  </a:cubicBezTo>
                  <a:cubicBezTo>
                    <a:pt x="68" y="148"/>
                    <a:pt x="69" y="147"/>
                    <a:pt x="69" y="145"/>
                  </a:cubicBezTo>
                  <a:cubicBezTo>
                    <a:pt x="67" y="143"/>
                    <a:pt x="62" y="141"/>
                    <a:pt x="63" y="147"/>
                  </a:cubicBezTo>
                  <a:close/>
                  <a:moveTo>
                    <a:pt x="81" y="147"/>
                  </a:moveTo>
                  <a:cubicBezTo>
                    <a:pt x="83" y="148"/>
                    <a:pt x="83" y="149"/>
                    <a:pt x="84" y="148"/>
                  </a:cubicBezTo>
                  <a:cubicBezTo>
                    <a:pt x="84" y="146"/>
                    <a:pt x="87" y="147"/>
                    <a:pt x="86" y="144"/>
                  </a:cubicBezTo>
                  <a:cubicBezTo>
                    <a:pt x="84" y="145"/>
                    <a:pt x="84" y="144"/>
                    <a:pt x="83" y="144"/>
                  </a:cubicBezTo>
                  <a:cubicBezTo>
                    <a:pt x="83" y="146"/>
                    <a:pt x="81" y="145"/>
                    <a:pt x="81" y="147"/>
                  </a:cubicBezTo>
                  <a:close/>
                  <a:moveTo>
                    <a:pt x="193" y="148"/>
                  </a:moveTo>
                  <a:cubicBezTo>
                    <a:pt x="195" y="150"/>
                    <a:pt x="198" y="152"/>
                    <a:pt x="202" y="153"/>
                  </a:cubicBezTo>
                  <a:cubicBezTo>
                    <a:pt x="203" y="150"/>
                    <a:pt x="204" y="149"/>
                    <a:pt x="204" y="145"/>
                  </a:cubicBezTo>
                  <a:cubicBezTo>
                    <a:pt x="200" y="141"/>
                    <a:pt x="196" y="147"/>
                    <a:pt x="193" y="148"/>
                  </a:cubicBezTo>
                  <a:close/>
                  <a:moveTo>
                    <a:pt x="319" y="147"/>
                  </a:moveTo>
                  <a:cubicBezTo>
                    <a:pt x="323" y="148"/>
                    <a:pt x="326" y="151"/>
                    <a:pt x="330" y="152"/>
                  </a:cubicBezTo>
                  <a:cubicBezTo>
                    <a:pt x="328" y="148"/>
                    <a:pt x="324" y="146"/>
                    <a:pt x="321" y="144"/>
                  </a:cubicBezTo>
                  <a:cubicBezTo>
                    <a:pt x="320" y="145"/>
                    <a:pt x="319" y="145"/>
                    <a:pt x="319" y="147"/>
                  </a:cubicBezTo>
                  <a:close/>
                  <a:moveTo>
                    <a:pt x="413" y="150"/>
                  </a:moveTo>
                  <a:cubicBezTo>
                    <a:pt x="414" y="150"/>
                    <a:pt x="414" y="153"/>
                    <a:pt x="417" y="153"/>
                  </a:cubicBezTo>
                  <a:cubicBezTo>
                    <a:pt x="418" y="151"/>
                    <a:pt x="420" y="149"/>
                    <a:pt x="420" y="145"/>
                  </a:cubicBezTo>
                  <a:cubicBezTo>
                    <a:pt x="417" y="141"/>
                    <a:pt x="414" y="147"/>
                    <a:pt x="413" y="150"/>
                  </a:cubicBezTo>
                  <a:close/>
                  <a:moveTo>
                    <a:pt x="134" y="147"/>
                  </a:moveTo>
                  <a:cubicBezTo>
                    <a:pt x="135" y="147"/>
                    <a:pt x="136" y="146"/>
                    <a:pt x="137" y="145"/>
                  </a:cubicBezTo>
                  <a:cubicBezTo>
                    <a:pt x="136" y="143"/>
                    <a:pt x="131" y="145"/>
                    <a:pt x="134" y="147"/>
                  </a:cubicBezTo>
                  <a:close/>
                  <a:moveTo>
                    <a:pt x="217" y="149"/>
                  </a:moveTo>
                  <a:cubicBezTo>
                    <a:pt x="220" y="151"/>
                    <a:pt x="223" y="153"/>
                    <a:pt x="226" y="156"/>
                  </a:cubicBezTo>
                  <a:cubicBezTo>
                    <a:pt x="227" y="154"/>
                    <a:pt x="225" y="153"/>
                    <a:pt x="227" y="151"/>
                  </a:cubicBezTo>
                  <a:cubicBezTo>
                    <a:pt x="223" y="149"/>
                    <a:pt x="222" y="145"/>
                    <a:pt x="217" y="144"/>
                  </a:cubicBezTo>
                  <a:cubicBezTo>
                    <a:pt x="217" y="146"/>
                    <a:pt x="218" y="148"/>
                    <a:pt x="217" y="149"/>
                  </a:cubicBezTo>
                  <a:close/>
                  <a:moveTo>
                    <a:pt x="230" y="147"/>
                  </a:moveTo>
                  <a:cubicBezTo>
                    <a:pt x="235" y="149"/>
                    <a:pt x="237" y="153"/>
                    <a:pt x="243" y="153"/>
                  </a:cubicBezTo>
                  <a:cubicBezTo>
                    <a:pt x="243" y="151"/>
                    <a:pt x="243" y="151"/>
                    <a:pt x="244" y="149"/>
                  </a:cubicBezTo>
                  <a:cubicBezTo>
                    <a:pt x="239" y="148"/>
                    <a:pt x="235" y="146"/>
                    <a:pt x="231" y="144"/>
                  </a:cubicBezTo>
                  <a:cubicBezTo>
                    <a:pt x="231" y="145"/>
                    <a:pt x="231" y="146"/>
                    <a:pt x="230" y="147"/>
                  </a:cubicBezTo>
                  <a:close/>
                  <a:moveTo>
                    <a:pt x="272" y="153"/>
                  </a:moveTo>
                  <a:cubicBezTo>
                    <a:pt x="280" y="159"/>
                    <a:pt x="289" y="165"/>
                    <a:pt x="299" y="170"/>
                  </a:cubicBezTo>
                  <a:cubicBezTo>
                    <a:pt x="299" y="169"/>
                    <a:pt x="301" y="169"/>
                    <a:pt x="300" y="167"/>
                  </a:cubicBezTo>
                  <a:cubicBezTo>
                    <a:pt x="293" y="161"/>
                    <a:pt x="286" y="156"/>
                    <a:pt x="278" y="150"/>
                  </a:cubicBezTo>
                  <a:cubicBezTo>
                    <a:pt x="277" y="148"/>
                    <a:pt x="278" y="145"/>
                    <a:pt x="277" y="145"/>
                  </a:cubicBezTo>
                  <a:cubicBezTo>
                    <a:pt x="277" y="144"/>
                    <a:pt x="276" y="144"/>
                    <a:pt x="275" y="144"/>
                  </a:cubicBezTo>
                  <a:cubicBezTo>
                    <a:pt x="275" y="148"/>
                    <a:pt x="272" y="150"/>
                    <a:pt x="272" y="153"/>
                  </a:cubicBezTo>
                  <a:close/>
                  <a:moveTo>
                    <a:pt x="42" y="167"/>
                  </a:moveTo>
                  <a:cubicBezTo>
                    <a:pt x="46" y="161"/>
                    <a:pt x="50" y="152"/>
                    <a:pt x="52" y="145"/>
                  </a:cubicBezTo>
                  <a:cubicBezTo>
                    <a:pt x="47" y="151"/>
                    <a:pt x="43" y="157"/>
                    <a:pt x="42" y="167"/>
                  </a:cubicBezTo>
                  <a:close/>
                  <a:moveTo>
                    <a:pt x="148" y="148"/>
                  </a:moveTo>
                  <a:cubicBezTo>
                    <a:pt x="151" y="150"/>
                    <a:pt x="153" y="152"/>
                    <a:pt x="157" y="153"/>
                  </a:cubicBezTo>
                  <a:cubicBezTo>
                    <a:pt x="158" y="151"/>
                    <a:pt x="159" y="150"/>
                    <a:pt x="159" y="147"/>
                  </a:cubicBezTo>
                  <a:cubicBezTo>
                    <a:pt x="155" y="147"/>
                    <a:pt x="149" y="142"/>
                    <a:pt x="148" y="148"/>
                  </a:cubicBezTo>
                  <a:close/>
                  <a:moveTo>
                    <a:pt x="380" y="147"/>
                  </a:moveTo>
                  <a:cubicBezTo>
                    <a:pt x="385" y="153"/>
                    <a:pt x="392" y="158"/>
                    <a:pt x="400" y="162"/>
                  </a:cubicBezTo>
                  <a:cubicBezTo>
                    <a:pt x="400" y="160"/>
                    <a:pt x="401" y="159"/>
                    <a:pt x="402" y="157"/>
                  </a:cubicBezTo>
                  <a:cubicBezTo>
                    <a:pt x="395" y="153"/>
                    <a:pt x="388" y="145"/>
                    <a:pt x="380" y="147"/>
                  </a:cubicBezTo>
                  <a:close/>
                  <a:moveTo>
                    <a:pt x="512" y="149"/>
                  </a:moveTo>
                  <a:cubicBezTo>
                    <a:pt x="512" y="151"/>
                    <a:pt x="513" y="151"/>
                    <a:pt x="514" y="152"/>
                  </a:cubicBezTo>
                  <a:cubicBezTo>
                    <a:pt x="514" y="150"/>
                    <a:pt x="518" y="147"/>
                    <a:pt x="515" y="146"/>
                  </a:cubicBezTo>
                  <a:cubicBezTo>
                    <a:pt x="514" y="147"/>
                    <a:pt x="514" y="149"/>
                    <a:pt x="512" y="149"/>
                  </a:cubicBezTo>
                  <a:close/>
                  <a:moveTo>
                    <a:pt x="250" y="147"/>
                  </a:moveTo>
                  <a:cubicBezTo>
                    <a:pt x="250" y="150"/>
                    <a:pt x="253" y="150"/>
                    <a:pt x="255" y="152"/>
                  </a:cubicBezTo>
                  <a:cubicBezTo>
                    <a:pt x="255" y="151"/>
                    <a:pt x="255" y="149"/>
                    <a:pt x="255" y="148"/>
                  </a:cubicBezTo>
                  <a:cubicBezTo>
                    <a:pt x="253" y="149"/>
                    <a:pt x="252" y="145"/>
                    <a:pt x="250" y="147"/>
                  </a:cubicBezTo>
                  <a:close/>
                  <a:moveTo>
                    <a:pt x="358" y="151"/>
                  </a:moveTo>
                  <a:cubicBezTo>
                    <a:pt x="359" y="153"/>
                    <a:pt x="360" y="154"/>
                    <a:pt x="362" y="155"/>
                  </a:cubicBezTo>
                  <a:cubicBezTo>
                    <a:pt x="364" y="152"/>
                    <a:pt x="365" y="151"/>
                    <a:pt x="366" y="147"/>
                  </a:cubicBezTo>
                  <a:cubicBezTo>
                    <a:pt x="362" y="146"/>
                    <a:pt x="359" y="148"/>
                    <a:pt x="358" y="151"/>
                  </a:cubicBezTo>
                  <a:close/>
                  <a:moveTo>
                    <a:pt x="93" y="152"/>
                  </a:moveTo>
                  <a:cubicBezTo>
                    <a:pt x="93" y="152"/>
                    <a:pt x="93" y="151"/>
                    <a:pt x="93" y="151"/>
                  </a:cubicBezTo>
                  <a:cubicBezTo>
                    <a:pt x="93" y="149"/>
                    <a:pt x="92" y="149"/>
                    <a:pt x="91" y="148"/>
                  </a:cubicBezTo>
                  <a:cubicBezTo>
                    <a:pt x="89" y="149"/>
                    <a:pt x="90" y="153"/>
                    <a:pt x="93" y="152"/>
                  </a:cubicBezTo>
                  <a:close/>
                  <a:moveTo>
                    <a:pt x="315" y="153"/>
                  </a:moveTo>
                  <a:cubicBezTo>
                    <a:pt x="318" y="156"/>
                    <a:pt x="323" y="157"/>
                    <a:pt x="325" y="161"/>
                  </a:cubicBezTo>
                  <a:cubicBezTo>
                    <a:pt x="328" y="160"/>
                    <a:pt x="329" y="158"/>
                    <a:pt x="329" y="154"/>
                  </a:cubicBezTo>
                  <a:cubicBezTo>
                    <a:pt x="325" y="152"/>
                    <a:pt x="321" y="150"/>
                    <a:pt x="318" y="148"/>
                  </a:cubicBezTo>
                  <a:cubicBezTo>
                    <a:pt x="317" y="150"/>
                    <a:pt x="315" y="151"/>
                    <a:pt x="315" y="153"/>
                  </a:cubicBezTo>
                  <a:close/>
                  <a:moveTo>
                    <a:pt x="445" y="156"/>
                  </a:moveTo>
                  <a:cubicBezTo>
                    <a:pt x="448" y="152"/>
                    <a:pt x="440" y="151"/>
                    <a:pt x="437" y="148"/>
                  </a:cubicBezTo>
                  <a:cubicBezTo>
                    <a:pt x="439" y="152"/>
                    <a:pt x="442" y="154"/>
                    <a:pt x="445" y="156"/>
                  </a:cubicBezTo>
                  <a:close/>
                  <a:moveTo>
                    <a:pt x="464" y="156"/>
                  </a:moveTo>
                  <a:cubicBezTo>
                    <a:pt x="470" y="162"/>
                    <a:pt x="477" y="168"/>
                    <a:pt x="485" y="172"/>
                  </a:cubicBezTo>
                  <a:cubicBezTo>
                    <a:pt x="487" y="170"/>
                    <a:pt x="490" y="168"/>
                    <a:pt x="492" y="164"/>
                  </a:cubicBezTo>
                  <a:cubicBezTo>
                    <a:pt x="484" y="159"/>
                    <a:pt x="477" y="154"/>
                    <a:pt x="467" y="148"/>
                  </a:cubicBezTo>
                  <a:cubicBezTo>
                    <a:pt x="466" y="151"/>
                    <a:pt x="465" y="153"/>
                    <a:pt x="464" y="156"/>
                  </a:cubicBezTo>
                  <a:close/>
                  <a:moveTo>
                    <a:pt x="517" y="155"/>
                  </a:moveTo>
                  <a:cubicBezTo>
                    <a:pt x="521" y="156"/>
                    <a:pt x="522" y="161"/>
                    <a:pt x="527" y="162"/>
                  </a:cubicBezTo>
                  <a:cubicBezTo>
                    <a:pt x="529" y="161"/>
                    <a:pt x="529" y="157"/>
                    <a:pt x="529" y="154"/>
                  </a:cubicBezTo>
                  <a:cubicBezTo>
                    <a:pt x="526" y="152"/>
                    <a:pt x="523" y="151"/>
                    <a:pt x="521" y="148"/>
                  </a:cubicBezTo>
                  <a:cubicBezTo>
                    <a:pt x="519" y="150"/>
                    <a:pt x="518" y="152"/>
                    <a:pt x="517" y="155"/>
                  </a:cubicBezTo>
                  <a:close/>
                  <a:moveTo>
                    <a:pt x="70" y="152"/>
                  </a:moveTo>
                  <a:cubicBezTo>
                    <a:pt x="72" y="154"/>
                    <a:pt x="72" y="148"/>
                    <a:pt x="70" y="149"/>
                  </a:cubicBezTo>
                  <a:cubicBezTo>
                    <a:pt x="71" y="151"/>
                    <a:pt x="70" y="151"/>
                    <a:pt x="70" y="152"/>
                  </a:cubicBezTo>
                  <a:close/>
                  <a:moveTo>
                    <a:pt x="206" y="155"/>
                  </a:moveTo>
                  <a:cubicBezTo>
                    <a:pt x="209" y="156"/>
                    <a:pt x="212" y="157"/>
                    <a:pt x="215" y="158"/>
                  </a:cubicBezTo>
                  <a:cubicBezTo>
                    <a:pt x="215" y="156"/>
                    <a:pt x="214" y="155"/>
                    <a:pt x="214" y="153"/>
                  </a:cubicBezTo>
                  <a:cubicBezTo>
                    <a:pt x="212" y="152"/>
                    <a:pt x="210" y="150"/>
                    <a:pt x="208" y="149"/>
                  </a:cubicBezTo>
                  <a:cubicBezTo>
                    <a:pt x="208" y="152"/>
                    <a:pt x="205" y="152"/>
                    <a:pt x="206" y="155"/>
                  </a:cubicBezTo>
                  <a:close/>
                  <a:moveTo>
                    <a:pt x="423" y="149"/>
                  </a:moveTo>
                  <a:cubicBezTo>
                    <a:pt x="423" y="151"/>
                    <a:pt x="422" y="154"/>
                    <a:pt x="420" y="156"/>
                  </a:cubicBezTo>
                  <a:cubicBezTo>
                    <a:pt x="425" y="160"/>
                    <a:pt x="431" y="164"/>
                    <a:pt x="437" y="167"/>
                  </a:cubicBezTo>
                  <a:cubicBezTo>
                    <a:pt x="438" y="165"/>
                    <a:pt x="439" y="164"/>
                    <a:pt x="440" y="161"/>
                  </a:cubicBezTo>
                  <a:cubicBezTo>
                    <a:pt x="435" y="157"/>
                    <a:pt x="431" y="152"/>
                    <a:pt x="423" y="149"/>
                  </a:cubicBezTo>
                  <a:close/>
                  <a:moveTo>
                    <a:pt x="160" y="156"/>
                  </a:moveTo>
                  <a:cubicBezTo>
                    <a:pt x="163" y="157"/>
                    <a:pt x="165" y="160"/>
                    <a:pt x="168" y="162"/>
                  </a:cubicBezTo>
                  <a:cubicBezTo>
                    <a:pt x="171" y="160"/>
                    <a:pt x="175" y="159"/>
                    <a:pt x="176" y="155"/>
                  </a:cubicBezTo>
                  <a:cubicBezTo>
                    <a:pt x="171" y="153"/>
                    <a:pt x="168" y="150"/>
                    <a:pt x="163" y="150"/>
                  </a:cubicBezTo>
                  <a:cubicBezTo>
                    <a:pt x="162" y="152"/>
                    <a:pt x="160" y="154"/>
                    <a:pt x="160" y="156"/>
                  </a:cubicBezTo>
                  <a:close/>
                  <a:moveTo>
                    <a:pt x="365" y="156"/>
                  </a:moveTo>
                  <a:cubicBezTo>
                    <a:pt x="366" y="158"/>
                    <a:pt x="368" y="161"/>
                    <a:pt x="371" y="159"/>
                  </a:cubicBezTo>
                  <a:cubicBezTo>
                    <a:pt x="370" y="156"/>
                    <a:pt x="372" y="155"/>
                    <a:pt x="372" y="152"/>
                  </a:cubicBezTo>
                  <a:cubicBezTo>
                    <a:pt x="372" y="151"/>
                    <a:pt x="370" y="151"/>
                    <a:pt x="369" y="150"/>
                  </a:cubicBezTo>
                  <a:cubicBezTo>
                    <a:pt x="368" y="152"/>
                    <a:pt x="366" y="154"/>
                    <a:pt x="365" y="156"/>
                  </a:cubicBezTo>
                  <a:close/>
                  <a:moveTo>
                    <a:pt x="578" y="164"/>
                  </a:moveTo>
                  <a:cubicBezTo>
                    <a:pt x="581" y="165"/>
                    <a:pt x="581" y="167"/>
                    <a:pt x="584" y="168"/>
                  </a:cubicBezTo>
                  <a:cubicBezTo>
                    <a:pt x="586" y="161"/>
                    <a:pt x="590" y="151"/>
                    <a:pt x="583" y="150"/>
                  </a:cubicBezTo>
                  <a:cubicBezTo>
                    <a:pt x="580" y="153"/>
                    <a:pt x="580" y="159"/>
                    <a:pt x="578" y="164"/>
                  </a:cubicBezTo>
                  <a:close/>
                  <a:moveTo>
                    <a:pt x="76" y="157"/>
                  </a:moveTo>
                  <a:cubicBezTo>
                    <a:pt x="80" y="157"/>
                    <a:pt x="83" y="154"/>
                    <a:pt x="81" y="150"/>
                  </a:cubicBezTo>
                  <a:cubicBezTo>
                    <a:pt x="77" y="150"/>
                    <a:pt x="78" y="154"/>
                    <a:pt x="76" y="157"/>
                  </a:cubicBezTo>
                  <a:close/>
                  <a:moveTo>
                    <a:pt x="104" y="152"/>
                  </a:moveTo>
                  <a:cubicBezTo>
                    <a:pt x="106" y="153"/>
                    <a:pt x="107" y="155"/>
                    <a:pt x="109" y="155"/>
                  </a:cubicBezTo>
                  <a:cubicBezTo>
                    <a:pt x="110" y="154"/>
                    <a:pt x="110" y="152"/>
                    <a:pt x="110" y="150"/>
                  </a:cubicBezTo>
                  <a:cubicBezTo>
                    <a:pt x="107" y="150"/>
                    <a:pt x="105" y="150"/>
                    <a:pt x="104" y="152"/>
                  </a:cubicBezTo>
                  <a:close/>
                  <a:moveTo>
                    <a:pt x="114" y="156"/>
                  </a:moveTo>
                  <a:cubicBezTo>
                    <a:pt x="115" y="154"/>
                    <a:pt x="116" y="152"/>
                    <a:pt x="118" y="151"/>
                  </a:cubicBezTo>
                  <a:cubicBezTo>
                    <a:pt x="116" y="151"/>
                    <a:pt x="116" y="150"/>
                    <a:pt x="115" y="150"/>
                  </a:cubicBezTo>
                  <a:cubicBezTo>
                    <a:pt x="115" y="152"/>
                    <a:pt x="113" y="155"/>
                    <a:pt x="114" y="156"/>
                  </a:cubicBezTo>
                  <a:close/>
                  <a:moveTo>
                    <a:pt x="294" y="154"/>
                  </a:moveTo>
                  <a:cubicBezTo>
                    <a:pt x="293" y="152"/>
                    <a:pt x="292" y="151"/>
                    <a:pt x="290" y="150"/>
                  </a:cubicBezTo>
                  <a:cubicBezTo>
                    <a:pt x="291" y="152"/>
                    <a:pt x="293" y="153"/>
                    <a:pt x="294" y="154"/>
                  </a:cubicBezTo>
                  <a:close/>
                  <a:moveTo>
                    <a:pt x="152" y="156"/>
                  </a:moveTo>
                  <a:cubicBezTo>
                    <a:pt x="151" y="153"/>
                    <a:pt x="147" y="153"/>
                    <a:pt x="145" y="151"/>
                  </a:cubicBezTo>
                  <a:cubicBezTo>
                    <a:pt x="144" y="154"/>
                    <a:pt x="149" y="155"/>
                    <a:pt x="152" y="156"/>
                  </a:cubicBezTo>
                  <a:close/>
                  <a:moveTo>
                    <a:pt x="245" y="155"/>
                  </a:moveTo>
                  <a:cubicBezTo>
                    <a:pt x="247" y="155"/>
                    <a:pt x="248" y="152"/>
                    <a:pt x="250" y="152"/>
                  </a:cubicBezTo>
                  <a:cubicBezTo>
                    <a:pt x="250" y="153"/>
                    <a:pt x="251" y="153"/>
                    <a:pt x="251" y="154"/>
                  </a:cubicBezTo>
                  <a:cubicBezTo>
                    <a:pt x="252" y="156"/>
                    <a:pt x="251" y="157"/>
                    <a:pt x="251" y="159"/>
                  </a:cubicBezTo>
                  <a:cubicBezTo>
                    <a:pt x="255" y="161"/>
                    <a:pt x="258" y="164"/>
                    <a:pt x="262" y="166"/>
                  </a:cubicBezTo>
                  <a:cubicBezTo>
                    <a:pt x="263" y="163"/>
                    <a:pt x="265" y="161"/>
                    <a:pt x="265" y="158"/>
                  </a:cubicBezTo>
                  <a:cubicBezTo>
                    <a:pt x="258" y="156"/>
                    <a:pt x="254" y="152"/>
                    <a:pt x="247" y="151"/>
                  </a:cubicBezTo>
                  <a:cubicBezTo>
                    <a:pt x="247" y="153"/>
                    <a:pt x="246" y="154"/>
                    <a:pt x="245" y="155"/>
                  </a:cubicBezTo>
                  <a:close/>
                  <a:moveTo>
                    <a:pt x="63" y="161"/>
                  </a:moveTo>
                  <a:cubicBezTo>
                    <a:pt x="64" y="158"/>
                    <a:pt x="68" y="152"/>
                    <a:pt x="62" y="152"/>
                  </a:cubicBezTo>
                  <a:cubicBezTo>
                    <a:pt x="61" y="155"/>
                    <a:pt x="58" y="160"/>
                    <a:pt x="63" y="161"/>
                  </a:cubicBezTo>
                  <a:close/>
                  <a:moveTo>
                    <a:pt x="548" y="154"/>
                  </a:moveTo>
                  <a:cubicBezTo>
                    <a:pt x="547" y="153"/>
                    <a:pt x="546" y="152"/>
                    <a:pt x="544" y="152"/>
                  </a:cubicBezTo>
                  <a:cubicBezTo>
                    <a:pt x="544" y="154"/>
                    <a:pt x="547" y="155"/>
                    <a:pt x="548" y="154"/>
                  </a:cubicBezTo>
                  <a:close/>
                  <a:moveTo>
                    <a:pt x="117" y="160"/>
                  </a:moveTo>
                  <a:cubicBezTo>
                    <a:pt x="118" y="162"/>
                    <a:pt x="120" y="163"/>
                    <a:pt x="122" y="164"/>
                  </a:cubicBezTo>
                  <a:cubicBezTo>
                    <a:pt x="124" y="161"/>
                    <a:pt x="126" y="158"/>
                    <a:pt x="128" y="156"/>
                  </a:cubicBezTo>
                  <a:cubicBezTo>
                    <a:pt x="125" y="148"/>
                    <a:pt x="117" y="155"/>
                    <a:pt x="117" y="160"/>
                  </a:cubicBezTo>
                  <a:close/>
                  <a:moveTo>
                    <a:pt x="506" y="156"/>
                  </a:moveTo>
                  <a:cubicBezTo>
                    <a:pt x="508" y="157"/>
                    <a:pt x="508" y="158"/>
                    <a:pt x="510" y="158"/>
                  </a:cubicBezTo>
                  <a:cubicBezTo>
                    <a:pt x="510" y="156"/>
                    <a:pt x="512" y="155"/>
                    <a:pt x="512" y="153"/>
                  </a:cubicBezTo>
                  <a:cubicBezTo>
                    <a:pt x="509" y="151"/>
                    <a:pt x="507" y="154"/>
                    <a:pt x="506" y="156"/>
                  </a:cubicBezTo>
                  <a:close/>
                  <a:moveTo>
                    <a:pt x="238" y="161"/>
                  </a:moveTo>
                  <a:cubicBezTo>
                    <a:pt x="238" y="160"/>
                    <a:pt x="238" y="159"/>
                    <a:pt x="239" y="158"/>
                  </a:cubicBezTo>
                  <a:cubicBezTo>
                    <a:pt x="237" y="156"/>
                    <a:pt x="234" y="154"/>
                    <a:pt x="231" y="153"/>
                  </a:cubicBezTo>
                  <a:cubicBezTo>
                    <a:pt x="232" y="157"/>
                    <a:pt x="232" y="161"/>
                    <a:pt x="238" y="161"/>
                  </a:cubicBezTo>
                  <a:close/>
                  <a:moveTo>
                    <a:pt x="609" y="159"/>
                  </a:moveTo>
                  <a:cubicBezTo>
                    <a:pt x="606" y="158"/>
                    <a:pt x="606" y="154"/>
                    <a:pt x="604" y="153"/>
                  </a:cubicBezTo>
                  <a:cubicBezTo>
                    <a:pt x="604" y="155"/>
                    <a:pt x="605" y="160"/>
                    <a:pt x="609" y="159"/>
                  </a:cubicBezTo>
                  <a:close/>
                  <a:moveTo>
                    <a:pt x="55" y="156"/>
                  </a:moveTo>
                  <a:cubicBezTo>
                    <a:pt x="57" y="156"/>
                    <a:pt x="57" y="155"/>
                    <a:pt x="57" y="153"/>
                  </a:cubicBezTo>
                  <a:cubicBezTo>
                    <a:pt x="55" y="153"/>
                    <a:pt x="55" y="155"/>
                    <a:pt x="55" y="156"/>
                  </a:cubicBezTo>
                  <a:close/>
                  <a:moveTo>
                    <a:pt x="621" y="169"/>
                  </a:moveTo>
                  <a:cubicBezTo>
                    <a:pt x="620" y="164"/>
                    <a:pt x="620" y="157"/>
                    <a:pt x="617" y="153"/>
                  </a:cubicBezTo>
                  <a:cubicBezTo>
                    <a:pt x="616" y="161"/>
                    <a:pt x="616" y="167"/>
                    <a:pt x="621" y="169"/>
                  </a:cubicBezTo>
                  <a:close/>
                  <a:moveTo>
                    <a:pt x="87" y="164"/>
                  </a:moveTo>
                  <a:cubicBezTo>
                    <a:pt x="89" y="164"/>
                    <a:pt x="89" y="165"/>
                    <a:pt x="90" y="165"/>
                  </a:cubicBezTo>
                  <a:cubicBezTo>
                    <a:pt x="91" y="162"/>
                    <a:pt x="91" y="159"/>
                    <a:pt x="92" y="156"/>
                  </a:cubicBezTo>
                  <a:cubicBezTo>
                    <a:pt x="90" y="155"/>
                    <a:pt x="90" y="154"/>
                    <a:pt x="88" y="155"/>
                  </a:cubicBezTo>
                  <a:cubicBezTo>
                    <a:pt x="87" y="157"/>
                    <a:pt x="87" y="161"/>
                    <a:pt x="87" y="164"/>
                  </a:cubicBezTo>
                  <a:close/>
                  <a:moveTo>
                    <a:pt x="200" y="157"/>
                  </a:moveTo>
                  <a:cubicBezTo>
                    <a:pt x="200" y="156"/>
                    <a:pt x="200" y="155"/>
                    <a:pt x="200" y="155"/>
                  </a:cubicBezTo>
                  <a:cubicBezTo>
                    <a:pt x="197" y="154"/>
                    <a:pt x="197" y="157"/>
                    <a:pt x="200" y="157"/>
                  </a:cubicBezTo>
                  <a:close/>
                  <a:moveTo>
                    <a:pt x="408" y="156"/>
                  </a:moveTo>
                  <a:cubicBezTo>
                    <a:pt x="410" y="157"/>
                    <a:pt x="411" y="159"/>
                    <a:pt x="414" y="159"/>
                  </a:cubicBezTo>
                  <a:cubicBezTo>
                    <a:pt x="414" y="156"/>
                    <a:pt x="409" y="153"/>
                    <a:pt x="408" y="156"/>
                  </a:cubicBezTo>
                  <a:close/>
                  <a:moveTo>
                    <a:pt x="65" y="161"/>
                  </a:moveTo>
                  <a:cubicBezTo>
                    <a:pt x="66" y="162"/>
                    <a:pt x="67" y="163"/>
                    <a:pt x="70" y="162"/>
                  </a:cubicBezTo>
                  <a:cubicBezTo>
                    <a:pt x="71" y="160"/>
                    <a:pt x="71" y="158"/>
                    <a:pt x="70" y="155"/>
                  </a:cubicBezTo>
                  <a:cubicBezTo>
                    <a:pt x="66" y="155"/>
                    <a:pt x="66" y="159"/>
                    <a:pt x="65" y="161"/>
                  </a:cubicBezTo>
                  <a:close/>
                  <a:moveTo>
                    <a:pt x="218" y="161"/>
                  </a:moveTo>
                  <a:cubicBezTo>
                    <a:pt x="223" y="161"/>
                    <a:pt x="224" y="164"/>
                    <a:pt x="229" y="165"/>
                  </a:cubicBezTo>
                  <a:cubicBezTo>
                    <a:pt x="228" y="159"/>
                    <a:pt x="221" y="158"/>
                    <a:pt x="217" y="155"/>
                  </a:cubicBezTo>
                  <a:cubicBezTo>
                    <a:pt x="217" y="158"/>
                    <a:pt x="219" y="158"/>
                    <a:pt x="218" y="161"/>
                  </a:cubicBezTo>
                  <a:close/>
                  <a:moveTo>
                    <a:pt x="303" y="162"/>
                  </a:moveTo>
                  <a:cubicBezTo>
                    <a:pt x="305" y="161"/>
                    <a:pt x="307" y="161"/>
                    <a:pt x="307" y="158"/>
                  </a:cubicBezTo>
                  <a:cubicBezTo>
                    <a:pt x="304" y="158"/>
                    <a:pt x="303" y="155"/>
                    <a:pt x="299" y="155"/>
                  </a:cubicBezTo>
                  <a:cubicBezTo>
                    <a:pt x="300" y="158"/>
                    <a:pt x="302" y="159"/>
                    <a:pt x="303" y="162"/>
                  </a:cubicBezTo>
                  <a:close/>
                  <a:moveTo>
                    <a:pt x="373" y="164"/>
                  </a:moveTo>
                  <a:cubicBezTo>
                    <a:pt x="379" y="167"/>
                    <a:pt x="383" y="172"/>
                    <a:pt x="389" y="175"/>
                  </a:cubicBezTo>
                  <a:cubicBezTo>
                    <a:pt x="391" y="173"/>
                    <a:pt x="393" y="170"/>
                    <a:pt x="394" y="167"/>
                  </a:cubicBezTo>
                  <a:cubicBezTo>
                    <a:pt x="388" y="162"/>
                    <a:pt x="384" y="158"/>
                    <a:pt x="376" y="155"/>
                  </a:cubicBezTo>
                  <a:cubicBezTo>
                    <a:pt x="375" y="158"/>
                    <a:pt x="373" y="160"/>
                    <a:pt x="373" y="164"/>
                  </a:cubicBezTo>
                  <a:close/>
                  <a:moveTo>
                    <a:pt x="107" y="159"/>
                  </a:moveTo>
                  <a:cubicBezTo>
                    <a:pt x="105" y="158"/>
                    <a:pt x="104" y="156"/>
                    <a:pt x="101" y="156"/>
                  </a:cubicBezTo>
                  <a:cubicBezTo>
                    <a:pt x="102" y="158"/>
                    <a:pt x="105" y="160"/>
                    <a:pt x="107" y="159"/>
                  </a:cubicBezTo>
                  <a:close/>
                  <a:moveTo>
                    <a:pt x="448" y="159"/>
                  </a:moveTo>
                  <a:cubicBezTo>
                    <a:pt x="450" y="160"/>
                    <a:pt x="452" y="162"/>
                    <a:pt x="454" y="164"/>
                  </a:cubicBezTo>
                  <a:cubicBezTo>
                    <a:pt x="455" y="162"/>
                    <a:pt x="457" y="162"/>
                    <a:pt x="456" y="159"/>
                  </a:cubicBezTo>
                  <a:cubicBezTo>
                    <a:pt x="454" y="159"/>
                    <a:pt x="453" y="156"/>
                    <a:pt x="450" y="156"/>
                  </a:cubicBezTo>
                  <a:cubicBezTo>
                    <a:pt x="450" y="157"/>
                    <a:pt x="448" y="157"/>
                    <a:pt x="448" y="159"/>
                  </a:cubicBezTo>
                  <a:close/>
                  <a:moveTo>
                    <a:pt x="513" y="161"/>
                  </a:moveTo>
                  <a:cubicBezTo>
                    <a:pt x="517" y="162"/>
                    <a:pt x="519" y="165"/>
                    <a:pt x="524" y="167"/>
                  </a:cubicBezTo>
                  <a:cubicBezTo>
                    <a:pt x="525" y="161"/>
                    <a:pt x="517" y="160"/>
                    <a:pt x="515" y="156"/>
                  </a:cubicBezTo>
                  <a:cubicBezTo>
                    <a:pt x="514" y="158"/>
                    <a:pt x="513" y="159"/>
                    <a:pt x="513" y="161"/>
                  </a:cubicBezTo>
                  <a:close/>
                  <a:moveTo>
                    <a:pt x="330" y="164"/>
                  </a:moveTo>
                  <a:cubicBezTo>
                    <a:pt x="332" y="165"/>
                    <a:pt x="336" y="170"/>
                    <a:pt x="338" y="167"/>
                  </a:cubicBezTo>
                  <a:cubicBezTo>
                    <a:pt x="336" y="163"/>
                    <a:pt x="337" y="159"/>
                    <a:pt x="333" y="157"/>
                  </a:cubicBezTo>
                  <a:cubicBezTo>
                    <a:pt x="332" y="159"/>
                    <a:pt x="330" y="161"/>
                    <a:pt x="330" y="164"/>
                  </a:cubicBezTo>
                  <a:close/>
                  <a:moveTo>
                    <a:pt x="171" y="164"/>
                  </a:moveTo>
                  <a:cubicBezTo>
                    <a:pt x="173" y="164"/>
                    <a:pt x="174" y="166"/>
                    <a:pt x="176" y="166"/>
                  </a:cubicBezTo>
                  <a:cubicBezTo>
                    <a:pt x="176" y="164"/>
                    <a:pt x="178" y="163"/>
                    <a:pt x="179" y="162"/>
                  </a:cubicBezTo>
                  <a:cubicBezTo>
                    <a:pt x="179" y="161"/>
                    <a:pt x="179" y="158"/>
                    <a:pt x="177" y="158"/>
                  </a:cubicBezTo>
                  <a:cubicBezTo>
                    <a:pt x="176" y="160"/>
                    <a:pt x="172" y="161"/>
                    <a:pt x="171" y="164"/>
                  </a:cubicBezTo>
                  <a:close/>
                  <a:moveTo>
                    <a:pt x="204" y="161"/>
                  </a:moveTo>
                  <a:cubicBezTo>
                    <a:pt x="208" y="163"/>
                    <a:pt x="212" y="166"/>
                    <a:pt x="216" y="168"/>
                  </a:cubicBezTo>
                  <a:cubicBezTo>
                    <a:pt x="217" y="165"/>
                    <a:pt x="215" y="165"/>
                    <a:pt x="215" y="162"/>
                  </a:cubicBezTo>
                  <a:cubicBezTo>
                    <a:pt x="214" y="160"/>
                    <a:pt x="214" y="163"/>
                    <a:pt x="212" y="162"/>
                  </a:cubicBezTo>
                  <a:cubicBezTo>
                    <a:pt x="211" y="160"/>
                    <a:pt x="207" y="160"/>
                    <a:pt x="205" y="158"/>
                  </a:cubicBezTo>
                  <a:cubicBezTo>
                    <a:pt x="204" y="158"/>
                    <a:pt x="204" y="159"/>
                    <a:pt x="204" y="161"/>
                  </a:cubicBezTo>
                  <a:close/>
                  <a:moveTo>
                    <a:pt x="593" y="178"/>
                  </a:moveTo>
                  <a:cubicBezTo>
                    <a:pt x="595" y="171"/>
                    <a:pt x="598" y="161"/>
                    <a:pt x="591" y="158"/>
                  </a:cubicBezTo>
                  <a:cubicBezTo>
                    <a:pt x="590" y="164"/>
                    <a:pt x="585" y="176"/>
                    <a:pt x="593" y="178"/>
                  </a:cubicBezTo>
                  <a:close/>
                  <a:moveTo>
                    <a:pt x="138" y="164"/>
                  </a:moveTo>
                  <a:cubicBezTo>
                    <a:pt x="141" y="166"/>
                    <a:pt x="146" y="168"/>
                    <a:pt x="149" y="169"/>
                  </a:cubicBezTo>
                  <a:cubicBezTo>
                    <a:pt x="151" y="168"/>
                    <a:pt x="151" y="165"/>
                    <a:pt x="152" y="163"/>
                  </a:cubicBezTo>
                  <a:cubicBezTo>
                    <a:pt x="148" y="161"/>
                    <a:pt x="139" y="155"/>
                    <a:pt x="138" y="164"/>
                  </a:cubicBezTo>
                  <a:close/>
                  <a:moveTo>
                    <a:pt x="99" y="170"/>
                  </a:moveTo>
                  <a:cubicBezTo>
                    <a:pt x="97" y="167"/>
                    <a:pt x="98" y="162"/>
                    <a:pt x="95" y="160"/>
                  </a:cubicBezTo>
                  <a:cubicBezTo>
                    <a:pt x="94" y="165"/>
                    <a:pt x="93" y="170"/>
                    <a:pt x="99" y="170"/>
                  </a:cubicBezTo>
                  <a:close/>
                  <a:moveTo>
                    <a:pt x="307" y="164"/>
                  </a:moveTo>
                  <a:cubicBezTo>
                    <a:pt x="312" y="167"/>
                    <a:pt x="316" y="171"/>
                    <a:pt x="321" y="174"/>
                  </a:cubicBezTo>
                  <a:cubicBezTo>
                    <a:pt x="322" y="172"/>
                    <a:pt x="323" y="170"/>
                    <a:pt x="324" y="168"/>
                  </a:cubicBezTo>
                  <a:cubicBezTo>
                    <a:pt x="318" y="167"/>
                    <a:pt x="310" y="155"/>
                    <a:pt x="307" y="164"/>
                  </a:cubicBezTo>
                  <a:close/>
                  <a:moveTo>
                    <a:pt x="428" y="167"/>
                  </a:moveTo>
                  <a:cubicBezTo>
                    <a:pt x="425" y="165"/>
                    <a:pt x="421" y="159"/>
                    <a:pt x="417" y="161"/>
                  </a:cubicBezTo>
                  <a:cubicBezTo>
                    <a:pt x="421" y="163"/>
                    <a:pt x="425" y="167"/>
                    <a:pt x="428" y="167"/>
                  </a:cubicBezTo>
                  <a:close/>
                  <a:moveTo>
                    <a:pt x="104" y="169"/>
                  </a:moveTo>
                  <a:cubicBezTo>
                    <a:pt x="106" y="168"/>
                    <a:pt x="108" y="167"/>
                    <a:pt x="107" y="164"/>
                  </a:cubicBezTo>
                  <a:cubicBezTo>
                    <a:pt x="106" y="162"/>
                    <a:pt x="104" y="161"/>
                    <a:pt x="101" y="161"/>
                  </a:cubicBezTo>
                  <a:cubicBezTo>
                    <a:pt x="101" y="164"/>
                    <a:pt x="104" y="166"/>
                    <a:pt x="104" y="169"/>
                  </a:cubicBezTo>
                  <a:close/>
                  <a:moveTo>
                    <a:pt x="269" y="161"/>
                  </a:moveTo>
                  <a:cubicBezTo>
                    <a:pt x="268" y="164"/>
                    <a:pt x="265" y="165"/>
                    <a:pt x="265" y="169"/>
                  </a:cubicBezTo>
                  <a:cubicBezTo>
                    <a:pt x="269" y="171"/>
                    <a:pt x="271" y="174"/>
                    <a:pt x="276" y="175"/>
                  </a:cubicBezTo>
                  <a:cubicBezTo>
                    <a:pt x="277" y="174"/>
                    <a:pt x="278" y="173"/>
                    <a:pt x="279" y="172"/>
                  </a:cubicBezTo>
                  <a:cubicBezTo>
                    <a:pt x="276" y="170"/>
                    <a:pt x="274" y="165"/>
                    <a:pt x="273" y="163"/>
                  </a:cubicBezTo>
                  <a:cubicBezTo>
                    <a:pt x="272" y="164"/>
                    <a:pt x="271" y="160"/>
                    <a:pt x="269" y="161"/>
                  </a:cubicBezTo>
                  <a:close/>
                  <a:moveTo>
                    <a:pt x="402" y="164"/>
                  </a:moveTo>
                  <a:cubicBezTo>
                    <a:pt x="404" y="166"/>
                    <a:pt x="406" y="168"/>
                    <a:pt x="409" y="169"/>
                  </a:cubicBezTo>
                  <a:cubicBezTo>
                    <a:pt x="410" y="163"/>
                    <a:pt x="403" y="157"/>
                    <a:pt x="402" y="164"/>
                  </a:cubicBezTo>
                  <a:close/>
                  <a:moveTo>
                    <a:pt x="572" y="172"/>
                  </a:moveTo>
                  <a:cubicBezTo>
                    <a:pt x="572" y="166"/>
                    <a:pt x="570" y="164"/>
                    <a:pt x="566" y="162"/>
                  </a:cubicBezTo>
                  <a:cubicBezTo>
                    <a:pt x="568" y="165"/>
                    <a:pt x="570" y="168"/>
                    <a:pt x="572" y="172"/>
                  </a:cubicBezTo>
                  <a:close/>
                  <a:moveTo>
                    <a:pt x="458" y="167"/>
                  </a:moveTo>
                  <a:cubicBezTo>
                    <a:pt x="465" y="171"/>
                    <a:pt x="470" y="179"/>
                    <a:pt x="478" y="180"/>
                  </a:cubicBezTo>
                  <a:cubicBezTo>
                    <a:pt x="474" y="172"/>
                    <a:pt x="467" y="168"/>
                    <a:pt x="460" y="162"/>
                  </a:cubicBezTo>
                  <a:cubicBezTo>
                    <a:pt x="460" y="164"/>
                    <a:pt x="458" y="164"/>
                    <a:pt x="458" y="167"/>
                  </a:cubicBezTo>
                  <a:close/>
                  <a:moveTo>
                    <a:pt x="504" y="167"/>
                  </a:moveTo>
                  <a:cubicBezTo>
                    <a:pt x="504" y="166"/>
                    <a:pt x="504" y="165"/>
                    <a:pt x="504" y="164"/>
                  </a:cubicBezTo>
                  <a:cubicBezTo>
                    <a:pt x="502" y="164"/>
                    <a:pt x="502" y="162"/>
                    <a:pt x="500" y="162"/>
                  </a:cubicBezTo>
                  <a:cubicBezTo>
                    <a:pt x="501" y="165"/>
                    <a:pt x="501" y="167"/>
                    <a:pt x="504" y="167"/>
                  </a:cubicBezTo>
                  <a:close/>
                  <a:moveTo>
                    <a:pt x="534" y="170"/>
                  </a:moveTo>
                  <a:cubicBezTo>
                    <a:pt x="534" y="167"/>
                    <a:pt x="537" y="165"/>
                    <a:pt x="535" y="162"/>
                  </a:cubicBezTo>
                  <a:cubicBezTo>
                    <a:pt x="533" y="164"/>
                    <a:pt x="531" y="168"/>
                    <a:pt x="534" y="170"/>
                  </a:cubicBezTo>
                  <a:close/>
                  <a:moveTo>
                    <a:pt x="608" y="175"/>
                  </a:moveTo>
                  <a:cubicBezTo>
                    <a:pt x="610" y="169"/>
                    <a:pt x="606" y="165"/>
                    <a:pt x="603" y="162"/>
                  </a:cubicBezTo>
                  <a:cubicBezTo>
                    <a:pt x="601" y="168"/>
                    <a:pt x="606" y="171"/>
                    <a:pt x="608" y="175"/>
                  </a:cubicBezTo>
                  <a:close/>
                  <a:moveTo>
                    <a:pt x="244" y="167"/>
                  </a:moveTo>
                  <a:cubicBezTo>
                    <a:pt x="249" y="169"/>
                    <a:pt x="253" y="173"/>
                    <a:pt x="259" y="175"/>
                  </a:cubicBezTo>
                  <a:cubicBezTo>
                    <a:pt x="258" y="168"/>
                    <a:pt x="250" y="167"/>
                    <a:pt x="246" y="163"/>
                  </a:cubicBezTo>
                  <a:cubicBezTo>
                    <a:pt x="245" y="164"/>
                    <a:pt x="244" y="165"/>
                    <a:pt x="244" y="167"/>
                  </a:cubicBezTo>
                  <a:close/>
                  <a:moveTo>
                    <a:pt x="77" y="165"/>
                  </a:moveTo>
                  <a:cubicBezTo>
                    <a:pt x="79" y="167"/>
                    <a:pt x="78" y="170"/>
                    <a:pt x="81" y="169"/>
                  </a:cubicBezTo>
                  <a:cubicBezTo>
                    <a:pt x="81" y="167"/>
                    <a:pt x="82" y="166"/>
                    <a:pt x="82" y="164"/>
                  </a:cubicBezTo>
                  <a:cubicBezTo>
                    <a:pt x="80" y="163"/>
                    <a:pt x="78" y="164"/>
                    <a:pt x="77" y="165"/>
                  </a:cubicBezTo>
                  <a:close/>
                  <a:moveTo>
                    <a:pt x="223" y="165"/>
                  </a:moveTo>
                  <a:cubicBezTo>
                    <a:pt x="221" y="165"/>
                    <a:pt x="221" y="164"/>
                    <a:pt x="219" y="164"/>
                  </a:cubicBezTo>
                  <a:cubicBezTo>
                    <a:pt x="218" y="165"/>
                    <a:pt x="219" y="167"/>
                    <a:pt x="219" y="170"/>
                  </a:cubicBezTo>
                  <a:cubicBezTo>
                    <a:pt x="222" y="171"/>
                    <a:pt x="224" y="173"/>
                    <a:pt x="228" y="174"/>
                  </a:cubicBezTo>
                  <a:cubicBezTo>
                    <a:pt x="229" y="168"/>
                    <a:pt x="222" y="170"/>
                    <a:pt x="220" y="166"/>
                  </a:cubicBezTo>
                  <a:cubicBezTo>
                    <a:pt x="221" y="164"/>
                    <a:pt x="223" y="167"/>
                    <a:pt x="223" y="165"/>
                  </a:cubicBezTo>
                  <a:close/>
                  <a:moveTo>
                    <a:pt x="343" y="167"/>
                  </a:moveTo>
                  <a:cubicBezTo>
                    <a:pt x="345" y="170"/>
                    <a:pt x="346" y="173"/>
                    <a:pt x="347" y="176"/>
                  </a:cubicBezTo>
                  <a:cubicBezTo>
                    <a:pt x="351" y="174"/>
                    <a:pt x="352" y="170"/>
                    <a:pt x="354" y="167"/>
                  </a:cubicBezTo>
                  <a:cubicBezTo>
                    <a:pt x="351" y="166"/>
                    <a:pt x="344" y="161"/>
                    <a:pt x="343" y="167"/>
                  </a:cubicBezTo>
                  <a:close/>
                  <a:moveTo>
                    <a:pt x="282" y="170"/>
                  </a:moveTo>
                  <a:cubicBezTo>
                    <a:pt x="285" y="167"/>
                    <a:pt x="280" y="166"/>
                    <a:pt x="278" y="164"/>
                  </a:cubicBezTo>
                  <a:cubicBezTo>
                    <a:pt x="279" y="167"/>
                    <a:pt x="281" y="168"/>
                    <a:pt x="282" y="170"/>
                  </a:cubicBezTo>
                  <a:close/>
                  <a:moveTo>
                    <a:pt x="366" y="169"/>
                  </a:moveTo>
                  <a:cubicBezTo>
                    <a:pt x="366" y="166"/>
                    <a:pt x="362" y="164"/>
                    <a:pt x="360" y="165"/>
                  </a:cubicBezTo>
                  <a:cubicBezTo>
                    <a:pt x="362" y="166"/>
                    <a:pt x="363" y="168"/>
                    <a:pt x="366" y="169"/>
                  </a:cubicBezTo>
                  <a:close/>
                  <a:moveTo>
                    <a:pt x="521" y="170"/>
                  </a:moveTo>
                  <a:cubicBezTo>
                    <a:pt x="522" y="168"/>
                    <a:pt x="516" y="166"/>
                    <a:pt x="514" y="164"/>
                  </a:cubicBezTo>
                  <a:cubicBezTo>
                    <a:pt x="515" y="168"/>
                    <a:pt x="518" y="169"/>
                    <a:pt x="521" y="170"/>
                  </a:cubicBezTo>
                  <a:close/>
                  <a:moveTo>
                    <a:pt x="179" y="169"/>
                  </a:moveTo>
                  <a:cubicBezTo>
                    <a:pt x="180" y="170"/>
                    <a:pt x="181" y="169"/>
                    <a:pt x="183" y="169"/>
                  </a:cubicBezTo>
                  <a:cubicBezTo>
                    <a:pt x="183" y="168"/>
                    <a:pt x="183" y="166"/>
                    <a:pt x="182" y="165"/>
                  </a:cubicBezTo>
                  <a:cubicBezTo>
                    <a:pt x="182" y="165"/>
                    <a:pt x="181" y="165"/>
                    <a:pt x="180" y="165"/>
                  </a:cubicBezTo>
                  <a:cubicBezTo>
                    <a:pt x="180" y="166"/>
                    <a:pt x="179" y="168"/>
                    <a:pt x="179" y="169"/>
                  </a:cubicBezTo>
                  <a:close/>
                  <a:moveTo>
                    <a:pt x="430" y="176"/>
                  </a:moveTo>
                  <a:cubicBezTo>
                    <a:pt x="430" y="175"/>
                    <a:pt x="432" y="174"/>
                    <a:pt x="431" y="172"/>
                  </a:cubicBezTo>
                  <a:cubicBezTo>
                    <a:pt x="426" y="171"/>
                    <a:pt x="422" y="165"/>
                    <a:pt x="417" y="165"/>
                  </a:cubicBezTo>
                  <a:cubicBezTo>
                    <a:pt x="421" y="169"/>
                    <a:pt x="425" y="173"/>
                    <a:pt x="430" y="176"/>
                  </a:cubicBezTo>
                  <a:close/>
                  <a:moveTo>
                    <a:pt x="440" y="170"/>
                  </a:moveTo>
                  <a:cubicBezTo>
                    <a:pt x="443" y="170"/>
                    <a:pt x="443" y="172"/>
                    <a:pt x="445" y="172"/>
                  </a:cubicBezTo>
                  <a:cubicBezTo>
                    <a:pt x="445" y="169"/>
                    <a:pt x="444" y="167"/>
                    <a:pt x="442" y="165"/>
                  </a:cubicBezTo>
                  <a:cubicBezTo>
                    <a:pt x="442" y="168"/>
                    <a:pt x="440" y="168"/>
                    <a:pt x="440" y="170"/>
                  </a:cubicBezTo>
                  <a:close/>
                  <a:moveTo>
                    <a:pt x="549" y="184"/>
                  </a:moveTo>
                  <a:cubicBezTo>
                    <a:pt x="549" y="177"/>
                    <a:pt x="545" y="170"/>
                    <a:pt x="541" y="165"/>
                  </a:cubicBezTo>
                  <a:cubicBezTo>
                    <a:pt x="534" y="174"/>
                    <a:pt x="543" y="180"/>
                    <a:pt x="549" y="184"/>
                  </a:cubicBezTo>
                  <a:close/>
                  <a:moveTo>
                    <a:pt x="108" y="177"/>
                  </a:moveTo>
                  <a:cubicBezTo>
                    <a:pt x="110" y="179"/>
                    <a:pt x="112" y="180"/>
                    <a:pt x="115" y="180"/>
                  </a:cubicBezTo>
                  <a:cubicBezTo>
                    <a:pt x="115" y="176"/>
                    <a:pt x="119" y="174"/>
                    <a:pt x="118" y="170"/>
                  </a:cubicBezTo>
                  <a:cubicBezTo>
                    <a:pt x="117" y="168"/>
                    <a:pt x="115" y="166"/>
                    <a:pt x="112" y="166"/>
                  </a:cubicBezTo>
                  <a:cubicBezTo>
                    <a:pt x="111" y="170"/>
                    <a:pt x="109" y="173"/>
                    <a:pt x="108" y="177"/>
                  </a:cubicBezTo>
                  <a:close/>
                  <a:moveTo>
                    <a:pt x="153" y="172"/>
                  </a:moveTo>
                  <a:cubicBezTo>
                    <a:pt x="155" y="172"/>
                    <a:pt x="156" y="174"/>
                    <a:pt x="159" y="173"/>
                  </a:cubicBezTo>
                  <a:cubicBezTo>
                    <a:pt x="159" y="171"/>
                    <a:pt x="161" y="171"/>
                    <a:pt x="162" y="169"/>
                  </a:cubicBezTo>
                  <a:cubicBezTo>
                    <a:pt x="159" y="168"/>
                    <a:pt x="158" y="166"/>
                    <a:pt x="155" y="166"/>
                  </a:cubicBezTo>
                  <a:cubicBezTo>
                    <a:pt x="155" y="168"/>
                    <a:pt x="154" y="170"/>
                    <a:pt x="153" y="172"/>
                  </a:cubicBezTo>
                  <a:close/>
                  <a:moveTo>
                    <a:pt x="191" y="169"/>
                  </a:moveTo>
                  <a:cubicBezTo>
                    <a:pt x="190" y="169"/>
                    <a:pt x="188" y="165"/>
                    <a:pt x="187" y="167"/>
                  </a:cubicBezTo>
                  <a:cubicBezTo>
                    <a:pt x="188" y="167"/>
                    <a:pt x="190" y="170"/>
                    <a:pt x="191" y="169"/>
                  </a:cubicBezTo>
                  <a:close/>
                  <a:moveTo>
                    <a:pt x="231" y="171"/>
                  </a:moveTo>
                  <a:cubicBezTo>
                    <a:pt x="231" y="168"/>
                    <a:pt x="227" y="165"/>
                    <a:pt x="224" y="167"/>
                  </a:cubicBezTo>
                  <a:cubicBezTo>
                    <a:pt x="226" y="168"/>
                    <a:pt x="229" y="169"/>
                    <a:pt x="231" y="171"/>
                  </a:cubicBezTo>
                  <a:close/>
                  <a:moveTo>
                    <a:pt x="86" y="172"/>
                  </a:moveTo>
                  <a:cubicBezTo>
                    <a:pt x="87" y="173"/>
                    <a:pt x="88" y="174"/>
                    <a:pt x="90" y="173"/>
                  </a:cubicBezTo>
                  <a:cubicBezTo>
                    <a:pt x="90" y="173"/>
                    <a:pt x="90" y="172"/>
                    <a:pt x="90" y="172"/>
                  </a:cubicBezTo>
                  <a:cubicBezTo>
                    <a:pt x="90" y="169"/>
                    <a:pt x="88" y="168"/>
                    <a:pt x="86" y="167"/>
                  </a:cubicBezTo>
                  <a:cubicBezTo>
                    <a:pt x="86" y="169"/>
                    <a:pt x="86" y="171"/>
                    <a:pt x="86" y="172"/>
                  </a:cubicBezTo>
                  <a:close/>
                  <a:moveTo>
                    <a:pt x="488" y="175"/>
                  </a:moveTo>
                  <a:cubicBezTo>
                    <a:pt x="491" y="175"/>
                    <a:pt x="491" y="179"/>
                    <a:pt x="495" y="179"/>
                  </a:cubicBezTo>
                  <a:cubicBezTo>
                    <a:pt x="498" y="177"/>
                    <a:pt x="499" y="172"/>
                    <a:pt x="497" y="167"/>
                  </a:cubicBezTo>
                  <a:cubicBezTo>
                    <a:pt x="492" y="168"/>
                    <a:pt x="490" y="172"/>
                    <a:pt x="488" y="175"/>
                  </a:cubicBezTo>
                  <a:close/>
                  <a:moveTo>
                    <a:pt x="507" y="168"/>
                  </a:moveTo>
                  <a:cubicBezTo>
                    <a:pt x="507" y="172"/>
                    <a:pt x="511" y="172"/>
                    <a:pt x="513" y="174"/>
                  </a:cubicBezTo>
                  <a:cubicBezTo>
                    <a:pt x="513" y="172"/>
                    <a:pt x="516" y="173"/>
                    <a:pt x="515" y="171"/>
                  </a:cubicBezTo>
                  <a:cubicBezTo>
                    <a:pt x="511" y="171"/>
                    <a:pt x="510" y="166"/>
                    <a:pt x="507" y="168"/>
                  </a:cubicBezTo>
                  <a:close/>
                  <a:moveTo>
                    <a:pt x="640" y="175"/>
                  </a:moveTo>
                  <a:cubicBezTo>
                    <a:pt x="638" y="184"/>
                    <a:pt x="635" y="199"/>
                    <a:pt x="635" y="209"/>
                  </a:cubicBezTo>
                  <a:cubicBezTo>
                    <a:pt x="636" y="204"/>
                    <a:pt x="637" y="200"/>
                    <a:pt x="640" y="198"/>
                  </a:cubicBezTo>
                  <a:cubicBezTo>
                    <a:pt x="641" y="199"/>
                    <a:pt x="643" y="199"/>
                    <a:pt x="643" y="201"/>
                  </a:cubicBezTo>
                  <a:cubicBezTo>
                    <a:pt x="641" y="214"/>
                    <a:pt x="636" y="227"/>
                    <a:pt x="639" y="241"/>
                  </a:cubicBezTo>
                  <a:cubicBezTo>
                    <a:pt x="638" y="234"/>
                    <a:pt x="643" y="229"/>
                    <a:pt x="644" y="223"/>
                  </a:cubicBezTo>
                  <a:cubicBezTo>
                    <a:pt x="645" y="213"/>
                    <a:pt x="644" y="203"/>
                    <a:pt x="650" y="196"/>
                  </a:cubicBezTo>
                  <a:cubicBezTo>
                    <a:pt x="649" y="184"/>
                    <a:pt x="646" y="174"/>
                    <a:pt x="640" y="167"/>
                  </a:cubicBezTo>
                  <a:cubicBezTo>
                    <a:pt x="640" y="170"/>
                    <a:pt x="640" y="171"/>
                    <a:pt x="640" y="175"/>
                  </a:cubicBezTo>
                  <a:close/>
                  <a:moveTo>
                    <a:pt x="52" y="175"/>
                  </a:moveTo>
                  <a:cubicBezTo>
                    <a:pt x="53" y="173"/>
                    <a:pt x="54" y="173"/>
                    <a:pt x="55" y="172"/>
                  </a:cubicBezTo>
                  <a:cubicBezTo>
                    <a:pt x="55" y="170"/>
                    <a:pt x="56" y="168"/>
                    <a:pt x="53" y="168"/>
                  </a:cubicBezTo>
                  <a:cubicBezTo>
                    <a:pt x="53" y="170"/>
                    <a:pt x="50" y="173"/>
                    <a:pt x="52" y="175"/>
                  </a:cubicBezTo>
                  <a:close/>
                  <a:moveTo>
                    <a:pt x="392" y="178"/>
                  </a:moveTo>
                  <a:cubicBezTo>
                    <a:pt x="395" y="180"/>
                    <a:pt x="397" y="182"/>
                    <a:pt x="400" y="184"/>
                  </a:cubicBezTo>
                  <a:cubicBezTo>
                    <a:pt x="402" y="181"/>
                    <a:pt x="404" y="178"/>
                    <a:pt x="405" y="174"/>
                  </a:cubicBezTo>
                  <a:cubicBezTo>
                    <a:pt x="403" y="171"/>
                    <a:pt x="400" y="171"/>
                    <a:pt x="397" y="169"/>
                  </a:cubicBezTo>
                  <a:cubicBezTo>
                    <a:pt x="397" y="173"/>
                    <a:pt x="393" y="174"/>
                    <a:pt x="392" y="178"/>
                  </a:cubicBezTo>
                  <a:close/>
                  <a:moveTo>
                    <a:pt x="69" y="174"/>
                  </a:moveTo>
                  <a:cubicBezTo>
                    <a:pt x="69" y="171"/>
                    <a:pt x="71" y="171"/>
                    <a:pt x="71" y="169"/>
                  </a:cubicBezTo>
                  <a:cubicBezTo>
                    <a:pt x="69" y="169"/>
                    <a:pt x="66" y="174"/>
                    <a:pt x="69" y="174"/>
                  </a:cubicBezTo>
                  <a:close/>
                  <a:moveTo>
                    <a:pt x="219" y="173"/>
                  </a:moveTo>
                  <a:cubicBezTo>
                    <a:pt x="214" y="173"/>
                    <a:pt x="211" y="167"/>
                    <a:pt x="209" y="170"/>
                  </a:cubicBezTo>
                  <a:cubicBezTo>
                    <a:pt x="212" y="171"/>
                    <a:pt x="216" y="177"/>
                    <a:pt x="219" y="173"/>
                  </a:cubicBezTo>
                  <a:close/>
                  <a:moveTo>
                    <a:pt x="358" y="182"/>
                  </a:moveTo>
                  <a:cubicBezTo>
                    <a:pt x="361" y="180"/>
                    <a:pt x="362" y="176"/>
                    <a:pt x="363" y="172"/>
                  </a:cubicBezTo>
                  <a:cubicBezTo>
                    <a:pt x="360" y="172"/>
                    <a:pt x="360" y="169"/>
                    <a:pt x="356" y="169"/>
                  </a:cubicBezTo>
                  <a:cubicBezTo>
                    <a:pt x="353" y="176"/>
                    <a:pt x="349" y="179"/>
                    <a:pt x="358" y="182"/>
                  </a:cubicBezTo>
                  <a:close/>
                  <a:moveTo>
                    <a:pt x="619" y="179"/>
                  </a:moveTo>
                  <a:cubicBezTo>
                    <a:pt x="621" y="177"/>
                    <a:pt x="618" y="175"/>
                    <a:pt x="617" y="173"/>
                  </a:cubicBezTo>
                  <a:cubicBezTo>
                    <a:pt x="618" y="173"/>
                    <a:pt x="619" y="174"/>
                    <a:pt x="619" y="174"/>
                  </a:cubicBezTo>
                  <a:cubicBezTo>
                    <a:pt x="618" y="172"/>
                    <a:pt x="616" y="171"/>
                    <a:pt x="615" y="169"/>
                  </a:cubicBezTo>
                  <a:cubicBezTo>
                    <a:pt x="613" y="173"/>
                    <a:pt x="617" y="176"/>
                    <a:pt x="619" y="179"/>
                  </a:cubicBezTo>
                  <a:close/>
                  <a:moveTo>
                    <a:pt x="69" y="176"/>
                  </a:moveTo>
                  <a:cubicBezTo>
                    <a:pt x="73" y="177"/>
                    <a:pt x="74" y="180"/>
                    <a:pt x="78" y="181"/>
                  </a:cubicBezTo>
                  <a:cubicBezTo>
                    <a:pt x="77" y="178"/>
                    <a:pt x="76" y="174"/>
                    <a:pt x="75" y="170"/>
                  </a:cubicBezTo>
                  <a:cubicBezTo>
                    <a:pt x="74" y="170"/>
                    <a:pt x="74" y="170"/>
                    <a:pt x="73" y="170"/>
                  </a:cubicBezTo>
                  <a:cubicBezTo>
                    <a:pt x="73" y="173"/>
                    <a:pt x="70" y="173"/>
                    <a:pt x="69" y="176"/>
                  </a:cubicBezTo>
                  <a:close/>
                  <a:moveTo>
                    <a:pt x="161" y="175"/>
                  </a:moveTo>
                  <a:cubicBezTo>
                    <a:pt x="164" y="176"/>
                    <a:pt x="165" y="177"/>
                    <a:pt x="168" y="178"/>
                  </a:cubicBezTo>
                  <a:cubicBezTo>
                    <a:pt x="168" y="176"/>
                    <a:pt x="170" y="176"/>
                    <a:pt x="170" y="174"/>
                  </a:cubicBezTo>
                  <a:cubicBezTo>
                    <a:pt x="168" y="173"/>
                    <a:pt x="166" y="171"/>
                    <a:pt x="163" y="170"/>
                  </a:cubicBezTo>
                  <a:cubicBezTo>
                    <a:pt x="163" y="172"/>
                    <a:pt x="161" y="173"/>
                    <a:pt x="161" y="175"/>
                  </a:cubicBezTo>
                  <a:close/>
                  <a:moveTo>
                    <a:pt x="306" y="173"/>
                  </a:moveTo>
                  <a:cubicBezTo>
                    <a:pt x="304" y="172"/>
                    <a:pt x="304" y="171"/>
                    <a:pt x="303" y="170"/>
                  </a:cubicBezTo>
                  <a:cubicBezTo>
                    <a:pt x="300" y="172"/>
                    <a:pt x="304" y="175"/>
                    <a:pt x="306" y="173"/>
                  </a:cubicBezTo>
                  <a:close/>
                  <a:moveTo>
                    <a:pt x="206" y="172"/>
                  </a:moveTo>
                  <a:cubicBezTo>
                    <a:pt x="205" y="172"/>
                    <a:pt x="200" y="170"/>
                    <a:pt x="202" y="171"/>
                  </a:cubicBezTo>
                  <a:cubicBezTo>
                    <a:pt x="203" y="171"/>
                    <a:pt x="205" y="175"/>
                    <a:pt x="206" y="172"/>
                  </a:cubicBezTo>
                  <a:close/>
                  <a:moveTo>
                    <a:pt x="427" y="179"/>
                  </a:moveTo>
                  <a:cubicBezTo>
                    <a:pt x="425" y="176"/>
                    <a:pt x="420" y="174"/>
                    <a:pt x="417" y="170"/>
                  </a:cubicBezTo>
                  <a:cubicBezTo>
                    <a:pt x="418" y="176"/>
                    <a:pt x="422" y="178"/>
                    <a:pt x="427" y="179"/>
                  </a:cubicBezTo>
                  <a:close/>
                  <a:moveTo>
                    <a:pt x="292" y="181"/>
                  </a:moveTo>
                  <a:cubicBezTo>
                    <a:pt x="292" y="179"/>
                    <a:pt x="294" y="178"/>
                    <a:pt x="295" y="176"/>
                  </a:cubicBezTo>
                  <a:cubicBezTo>
                    <a:pt x="292" y="174"/>
                    <a:pt x="289" y="173"/>
                    <a:pt x="286" y="171"/>
                  </a:cubicBezTo>
                  <a:cubicBezTo>
                    <a:pt x="286" y="176"/>
                    <a:pt x="288" y="179"/>
                    <a:pt x="292" y="181"/>
                  </a:cubicBezTo>
                  <a:close/>
                  <a:moveTo>
                    <a:pt x="324" y="177"/>
                  </a:moveTo>
                  <a:cubicBezTo>
                    <a:pt x="327" y="177"/>
                    <a:pt x="328" y="180"/>
                    <a:pt x="330" y="181"/>
                  </a:cubicBezTo>
                  <a:cubicBezTo>
                    <a:pt x="332" y="179"/>
                    <a:pt x="332" y="177"/>
                    <a:pt x="333" y="175"/>
                  </a:cubicBezTo>
                  <a:cubicBezTo>
                    <a:pt x="331" y="174"/>
                    <a:pt x="329" y="172"/>
                    <a:pt x="327" y="171"/>
                  </a:cubicBezTo>
                  <a:cubicBezTo>
                    <a:pt x="326" y="173"/>
                    <a:pt x="325" y="175"/>
                    <a:pt x="324" y="177"/>
                  </a:cubicBezTo>
                  <a:close/>
                  <a:moveTo>
                    <a:pt x="605" y="193"/>
                  </a:moveTo>
                  <a:cubicBezTo>
                    <a:pt x="608" y="186"/>
                    <a:pt x="608" y="175"/>
                    <a:pt x="601" y="172"/>
                  </a:cubicBezTo>
                  <a:cubicBezTo>
                    <a:pt x="597" y="181"/>
                    <a:pt x="598" y="189"/>
                    <a:pt x="605" y="193"/>
                  </a:cubicBezTo>
                  <a:close/>
                  <a:moveTo>
                    <a:pt x="100" y="178"/>
                  </a:moveTo>
                  <a:cubicBezTo>
                    <a:pt x="99" y="174"/>
                    <a:pt x="97" y="175"/>
                    <a:pt x="93" y="173"/>
                  </a:cubicBezTo>
                  <a:cubicBezTo>
                    <a:pt x="92" y="176"/>
                    <a:pt x="97" y="179"/>
                    <a:pt x="100" y="178"/>
                  </a:cubicBezTo>
                  <a:close/>
                  <a:moveTo>
                    <a:pt x="254" y="186"/>
                  </a:moveTo>
                  <a:cubicBezTo>
                    <a:pt x="253" y="183"/>
                    <a:pt x="257" y="184"/>
                    <a:pt x="256" y="180"/>
                  </a:cubicBezTo>
                  <a:cubicBezTo>
                    <a:pt x="250" y="178"/>
                    <a:pt x="245" y="174"/>
                    <a:pt x="238" y="173"/>
                  </a:cubicBezTo>
                  <a:cubicBezTo>
                    <a:pt x="242" y="179"/>
                    <a:pt x="248" y="182"/>
                    <a:pt x="254" y="186"/>
                  </a:cubicBezTo>
                  <a:close/>
                  <a:moveTo>
                    <a:pt x="504" y="186"/>
                  </a:moveTo>
                  <a:cubicBezTo>
                    <a:pt x="509" y="185"/>
                    <a:pt x="511" y="182"/>
                    <a:pt x="512" y="178"/>
                  </a:cubicBezTo>
                  <a:cubicBezTo>
                    <a:pt x="509" y="176"/>
                    <a:pt x="506" y="174"/>
                    <a:pt x="504" y="173"/>
                  </a:cubicBezTo>
                  <a:cubicBezTo>
                    <a:pt x="502" y="177"/>
                    <a:pt x="505" y="180"/>
                    <a:pt x="504" y="186"/>
                  </a:cubicBezTo>
                  <a:close/>
                  <a:moveTo>
                    <a:pt x="453" y="178"/>
                  </a:moveTo>
                  <a:cubicBezTo>
                    <a:pt x="459" y="181"/>
                    <a:pt x="463" y="186"/>
                    <a:pt x="470" y="188"/>
                  </a:cubicBezTo>
                  <a:cubicBezTo>
                    <a:pt x="466" y="182"/>
                    <a:pt x="460" y="178"/>
                    <a:pt x="454" y="173"/>
                  </a:cubicBezTo>
                  <a:cubicBezTo>
                    <a:pt x="455" y="176"/>
                    <a:pt x="453" y="175"/>
                    <a:pt x="453" y="178"/>
                  </a:cubicBezTo>
                  <a:close/>
                  <a:moveTo>
                    <a:pt x="60" y="178"/>
                  </a:moveTo>
                  <a:cubicBezTo>
                    <a:pt x="61" y="178"/>
                    <a:pt x="63" y="174"/>
                    <a:pt x="60" y="174"/>
                  </a:cubicBezTo>
                  <a:cubicBezTo>
                    <a:pt x="60" y="175"/>
                    <a:pt x="59" y="178"/>
                    <a:pt x="60" y="178"/>
                  </a:cubicBezTo>
                  <a:close/>
                  <a:moveTo>
                    <a:pt x="224" y="179"/>
                  </a:moveTo>
                  <a:cubicBezTo>
                    <a:pt x="223" y="178"/>
                    <a:pt x="224" y="178"/>
                    <a:pt x="224" y="176"/>
                  </a:cubicBezTo>
                  <a:cubicBezTo>
                    <a:pt x="220" y="178"/>
                    <a:pt x="222" y="174"/>
                    <a:pt x="220" y="174"/>
                  </a:cubicBezTo>
                  <a:cubicBezTo>
                    <a:pt x="220" y="177"/>
                    <a:pt x="222" y="178"/>
                    <a:pt x="224" y="179"/>
                  </a:cubicBezTo>
                  <a:close/>
                  <a:moveTo>
                    <a:pt x="582" y="184"/>
                  </a:moveTo>
                  <a:cubicBezTo>
                    <a:pt x="580" y="179"/>
                    <a:pt x="580" y="176"/>
                    <a:pt x="575" y="174"/>
                  </a:cubicBezTo>
                  <a:cubicBezTo>
                    <a:pt x="575" y="180"/>
                    <a:pt x="578" y="184"/>
                    <a:pt x="582" y="184"/>
                  </a:cubicBezTo>
                  <a:close/>
                  <a:moveTo>
                    <a:pt x="270" y="182"/>
                  </a:moveTo>
                  <a:cubicBezTo>
                    <a:pt x="271" y="181"/>
                    <a:pt x="272" y="181"/>
                    <a:pt x="272" y="178"/>
                  </a:cubicBezTo>
                  <a:cubicBezTo>
                    <a:pt x="268" y="178"/>
                    <a:pt x="265" y="176"/>
                    <a:pt x="262" y="175"/>
                  </a:cubicBezTo>
                  <a:cubicBezTo>
                    <a:pt x="262" y="180"/>
                    <a:pt x="267" y="180"/>
                    <a:pt x="270" y="182"/>
                  </a:cubicBezTo>
                  <a:close/>
                  <a:moveTo>
                    <a:pt x="473" y="184"/>
                  </a:moveTo>
                  <a:cubicBezTo>
                    <a:pt x="473" y="181"/>
                    <a:pt x="466" y="180"/>
                    <a:pt x="467" y="177"/>
                  </a:cubicBezTo>
                  <a:cubicBezTo>
                    <a:pt x="465" y="177"/>
                    <a:pt x="463" y="174"/>
                    <a:pt x="461" y="175"/>
                  </a:cubicBezTo>
                  <a:cubicBezTo>
                    <a:pt x="466" y="178"/>
                    <a:pt x="468" y="182"/>
                    <a:pt x="473" y="184"/>
                  </a:cubicBezTo>
                  <a:close/>
                  <a:moveTo>
                    <a:pt x="126" y="184"/>
                  </a:moveTo>
                  <a:cubicBezTo>
                    <a:pt x="130" y="186"/>
                    <a:pt x="135" y="188"/>
                    <a:pt x="140" y="190"/>
                  </a:cubicBezTo>
                  <a:cubicBezTo>
                    <a:pt x="141" y="188"/>
                    <a:pt x="142" y="186"/>
                    <a:pt x="143" y="183"/>
                  </a:cubicBezTo>
                  <a:cubicBezTo>
                    <a:pt x="138" y="180"/>
                    <a:pt x="134" y="177"/>
                    <a:pt x="129" y="175"/>
                  </a:cubicBezTo>
                  <a:cubicBezTo>
                    <a:pt x="127" y="178"/>
                    <a:pt x="126" y="181"/>
                    <a:pt x="126" y="184"/>
                  </a:cubicBezTo>
                  <a:close/>
                  <a:moveTo>
                    <a:pt x="318" y="179"/>
                  </a:moveTo>
                  <a:cubicBezTo>
                    <a:pt x="317" y="177"/>
                    <a:pt x="315" y="176"/>
                    <a:pt x="312" y="175"/>
                  </a:cubicBezTo>
                  <a:cubicBezTo>
                    <a:pt x="312" y="178"/>
                    <a:pt x="318" y="181"/>
                    <a:pt x="318" y="179"/>
                  </a:cubicBezTo>
                  <a:close/>
                  <a:moveTo>
                    <a:pt x="362" y="184"/>
                  </a:moveTo>
                  <a:cubicBezTo>
                    <a:pt x="367" y="187"/>
                    <a:pt x="371" y="191"/>
                    <a:pt x="377" y="193"/>
                  </a:cubicBezTo>
                  <a:cubicBezTo>
                    <a:pt x="378" y="190"/>
                    <a:pt x="381" y="189"/>
                    <a:pt x="381" y="185"/>
                  </a:cubicBezTo>
                  <a:cubicBezTo>
                    <a:pt x="377" y="181"/>
                    <a:pt x="371" y="178"/>
                    <a:pt x="366" y="175"/>
                  </a:cubicBezTo>
                  <a:cubicBezTo>
                    <a:pt x="366" y="179"/>
                    <a:pt x="363" y="181"/>
                    <a:pt x="362" y="184"/>
                  </a:cubicBezTo>
                  <a:close/>
                  <a:moveTo>
                    <a:pt x="432" y="178"/>
                  </a:moveTo>
                  <a:cubicBezTo>
                    <a:pt x="434" y="182"/>
                    <a:pt x="438" y="185"/>
                    <a:pt x="442" y="187"/>
                  </a:cubicBezTo>
                  <a:cubicBezTo>
                    <a:pt x="443" y="185"/>
                    <a:pt x="444" y="183"/>
                    <a:pt x="445" y="181"/>
                  </a:cubicBezTo>
                  <a:cubicBezTo>
                    <a:pt x="441" y="179"/>
                    <a:pt x="435" y="172"/>
                    <a:pt x="432" y="178"/>
                  </a:cubicBezTo>
                  <a:close/>
                  <a:moveTo>
                    <a:pt x="533" y="178"/>
                  </a:moveTo>
                  <a:cubicBezTo>
                    <a:pt x="533" y="177"/>
                    <a:pt x="533" y="176"/>
                    <a:pt x="533" y="175"/>
                  </a:cubicBezTo>
                  <a:cubicBezTo>
                    <a:pt x="530" y="175"/>
                    <a:pt x="530" y="178"/>
                    <a:pt x="533" y="178"/>
                  </a:cubicBezTo>
                  <a:close/>
                  <a:moveTo>
                    <a:pt x="198" y="176"/>
                  </a:moveTo>
                  <a:cubicBezTo>
                    <a:pt x="194" y="184"/>
                    <a:pt x="207" y="187"/>
                    <a:pt x="213" y="192"/>
                  </a:cubicBezTo>
                  <a:cubicBezTo>
                    <a:pt x="215" y="190"/>
                    <a:pt x="218" y="189"/>
                    <a:pt x="217" y="186"/>
                  </a:cubicBezTo>
                  <a:cubicBezTo>
                    <a:pt x="212" y="183"/>
                    <a:pt x="206" y="177"/>
                    <a:pt x="198" y="176"/>
                  </a:cubicBezTo>
                  <a:close/>
                  <a:moveTo>
                    <a:pt x="90" y="190"/>
                  </a:moveTo>
                  <a:cubicBezTo>
                    <a:pt x="90" y="186"/>
                    <a:pt x="89" y="180"/>
                    <a:pt x="89" y="177"/>
                  </a:cubicBezTo>
                  <a:cubicBezTo>
                    <a:pt x="87" y="177"/>
                    <a:pt x="87" y="176"/>
                    <a:pt x="86" y="176"/>
                  </a:cubicBezTo>
                  <a:cubicBezTo>
                    <a:pt x="85" y="181"/>
                    <a:pt x="83" y="190"/>
                    <a:pt x="90" y="190"/>
                  </a:cubicBezTo>
                  <a:close/>
                  <a:moveTo>
                    <a:pt x="299" y="176"/>
                  </a:moveTo>
                  <a:cubicBezTo>
                    <a:pt x="297" y="179"/>
                    <a:pt x="295" y="181"/>
                    <a:pt x="293" y="184"/>
                  </a:cubicBezTo>
                  <a:cubicBezTo>
                    <a:pt x="297" y="189"/>
                    <a:pt x="304" y="192"/>
                    <a:pt x="309" y="195"/>
                  </a:cubicBezTo>
                  <a:cubicBezTo>
                    <a:pt x="312" y="193"/>
                    <a:pt x="314" y="190"/>
                    <a:pt x="315" y="187"/>
                  </a:cubicBezTo>
                  <a:cubicBezTo>
                    <a:pt x="311" y="182"/>
                    <a:pt x="305" y="179"/>
                    <a:pt x="299" y="176"/>
                  </a:cubicBezTo>
                  <a:close/>
                  <a:moveTo>
                    <a:pt x="523" y="180"/>
                  </a:moveTo>
                  <a:cubicBezTo>
                    <a:pt x="521" y="179"/>
                    <a:pt x="521" y="177"/>
                    <a:pt x="519" y="176"/>
                  </a:cubicBezTo>
                  <a:cubicBezTo>
                    <a:pt x="519" y="179"/>
                    <a:pt x="522" y="181"/>
                    <a:pt x="523" y="180"/>
                  </a:cubicBezTo>
                  <a:close/>
                  <a:moveTo>
                    <a:pt x="555" y="184"/>
                  </a:moveTo>
                  <a:cubicBezTo>
                    <a:pt x="555" y="182"/>
                    <a:pt x="557" y="178"/>
                    <a:pt x="555" y="176"/>
                  </a:cubicBezTo>
                  <a:cubicBezTo>
                    <a:pt x="553" y="179"/>
                    <a:pt x="554" y="183"/>
                    <a:pt x="555" y="184"/>
                  </a:cubicBezTo>
                  <a:close/>
                  <a:moveTo>
                    <a:pt x="568" y="186"/>
                  </a:moveTo>
                  <a:cubicBezTo>
                    <a:pt x="569" y="181"/>
                    <a:pt x="564" y="178"/>
                    <a:pt x="560" y="176"/>
                  </a:cubicBezTo>
                  <a:cubicBezTo>
                    <a:pt x="562" y="181"/>
                    <a:pt x="565" y="183"/>
                    <a:pt x="568" y="186"/>
                  </a:cubicBezTo>
                  <a:close/>
                  <a:moveTo>
                    <a:pt x="171" y="180"/>
                  </a:moveTo>
                  <a:cubicBezTo>
                    <a:pt x="174" y="180"/>
                    <a:pt x="175" y="182"/>
                    <a:pt x="177" y="183"/>
                  </a:cubicBezTo>
                  <a:cubicBezTo>
                    <a:pt x="177" y="179"/>
                    <a:pt x="175" y="178"/>
                    <a:pt x="172" y="177"/>
                  </a:cubicBezTo>
                  <a:cubicBezTo>
                    <a:pt x="172" y="178"/>
                    <a:pt x="171" y="178"/>
                    <a:pt x="171" y="180"/>
                  </a:cubicBezTo>
                  <a:close/>
                  <a:moveTo>
                    <a:pt x="403" y="187"/>
                  </a:moveTo>
                  <a:cubicBezTo>
                    <a:pt x="408" y="189"/>
                    <a:pt x="411" y="193"/>
                    <a:pt x="416" y="195"/>
                  </a:cubicBezTo>
                  <a:cubicBezTo>
                    <a:pt x="417" y="192"/>
                    <a:pt x="419" y="190"/>
                    <a:pt x="421" y="188"/>
                  </a:cubicBezTo>
                  <a:cubicBezTo>
                    <a:pt x="420" y="181"/>
                    <a:pt x="414" y="179"/>
                    <a:pt x="408" y="177"/>
                  </a:cubicBezTo>
                  <a:cubicBezTo>
                    <a:pt x="407" y="181"/>
                    <a:pt x="404" y="183"/>
                    <a:pt x="403" y="187"/>
                  </a:cubicBezTo>
                  <a:close/>
                  <a:moveTo>
                    <a:pt x="63" y="183"/>
                  </a:moveTo>
                  <a:cubicBezTo>
                    <a:pt x="69" y="186"/>
                    <a:pt x="75" y="190"/>
                    <a:pt x="81" y="193"/>
                  </a:cubicBezTo>
                  <a:cubicBezTo>
                    <a:pt x="80" y="185"/>
                    <a:pt x="71" y="182"/>
                    <a:pt x="64" y="178"/>
                  </a:cubicBezTo>
                  <a:cubicBezTo>
                    <a:pt x="65" y="180"/>
                    <a:pt x="63" y="181"/>
                    <a:pt x="63" y="183"/>
                  </a:cubicBezTo>
                  <a:close/>
                  <a:moveTo>
                    <a:pt x="165" y="180"/>
                  </a:moveTo>
                  <a:cubicBezTo>
                    <a:pt x="162" y="179"/>
                    <a:pt x="160" y="178"/>
                    <a:pt x="157" y="178"/>
                  </a:cubicBezTo>
                  <a:cubicBezTo>
                    <a:pt x="159" y="179"/>
                    <a:pt x="164" y="184"/>
                    <a:pt x="165" y="180"/>
                  </a:cubicBezTo>
                  <a:close/>
                  <a:moveTo>
                    <a:pt x="288" y="185"/>
                  </a:moveTo>
                  <a:cubicBezTo>
                    <a:pt x="286" y="183"/>
                    <a:pt x="285" y="179"/>
                    <a:pt x="282" y="178"/>
                  </a:cubicBezTo>
                  <a:cubicBezTo>
                    <a:pt x="282" y="179"/>
                    <a:pt x="281" y="179"/>
                    <a:pt x="281" y="181"/>
                  </a:cubicBezTo>
                  <a:cubicBezTo>
                    <a:pt x="284" y="181"/>
                    <a:pt x="286" y="184"/>
                    <a:pt x="288" y="185"/>
                  </a:cubicBezTo>
                  <a:close/>
                  <a:moveTo>
                    <a:pt x="335" y="184"/>
                  </a:moveTo>
                  <a:cubicBezTo>
                    <a:pt x="337" y="185"/>
                    <a:pt x="338" y="187"/>
                    <a:pt x="341" y="188"/>
                  </a:cubicBezTo>
                  <a:cubicBezTo>
                    <a:pt x="342" y="186"/>
                    <a:pt x="343" y="184"/>
                    <a:pt x="344" y="182"/>
                  </a:cubicBezTo>
                  <a:cubicBezTo>
                    <a:pt x="341" y="181"/>
                    <a:pt x="339" y="179"/>
                    <a:pt x="337" y="178"/>
                  </a:cubicBezTo>
                  <a:cubicBezTo>
                    <a:pt x="336" y="180"/>
                    <a:pt x="335" y="182"/>
                    <a:pt x="335" y="184"/>
                  </a:cubicBezTo>
                  <a:close/>
                  <a:moveTo>
                    <a:pt x="498" y="182"/>
                  </a:moveTo>
                  <a:cubicBezTo>
                    <a:pt x="499" y="182"/>
                    <a:pt x="499" y="182"/>
                    <a:pt x="500" y="182"/>
                  </a:cubicBezTo>
                  <a:cubicBezTo>
                    <a:pt x="499" y="180"/>
                    <a:pt x="500" y="179"/>
                    <a:pt x="499" y="178"/>
                  </a:cubicBezTo>
                  <a:cubicBezTo>
                    <a:pt x="499" y="180"/>
                    <a:pt x="498" y="180"/>
                    <a:pt x="498" y="182"/>
                  </a:cubicBezTo>
                  <a:close/>
                  <a:moveTo>
                    <a:pt x="608" y="200"/>
                  </a:moveTo>
                  <a:cubicBezTo>
                    <a:pt x="610" y="201"/>
                    <a:pt x="609" y="206"/>
                    <a:pt x="612" y="206"/>
                  </a:cubicBezTo>
                  <a:cubicBezTo>
                    <a:pt x="614" y="197"/>
                    <a:pt x="620" y="186"/>
                    <a:pt x="612" y="179"/>
                  </a:cubicBezTo>
                  <a:cubicBezTo>
                    <a:pt x="611" y="185"/>
                    <a:pt x="618" y="197"/>
                    <a:pt x="608" y="200"/>
                  </a:cubicBezTo>
                  <a:close/>
                  <a:moveTo>
                    <a:pt x="544" y="185"/>
                  </a:moveTo>
                  <a:cubicBezTo>
                    <a:pt x="541" y="183"/>
                    <a:pt x="540" y="180"/>
                    <a:pt x="536" y="179"/>
                  </a:cubicBezTo>
                  <a:cubicBezTo>
                    <a:pt x="537" y="183"/>
                    <a:pt x="542" y="185"/>
                    <a:pt x="544" y="185"/>
                  </a:cubicBezTo>
                  <a:close/>
                  <a:moveTo>
                    <a:pt x="591" y="188"/>
                  </a:moveTo>
                  <a:cubicBezTo>
                    <a:pt x="593" y="184"/>
                    <a:pt x="590" y="181"/>
                    <a:pt x="588" y="179"/>
                  </a:cubicBezTo>
                  <a:cubicBezTo>
                    <a:pt x="586" y="183"/>
                    <a:pt x="590" y="186"/>
                    <a:pt x="591" y="188"/>
                  </a:cubicBezTo>
                  <a:close/>
                  <a:moveTo>
                    <a:pt x="556" y="189"/>
                  </a:moveTo>
                  <a:cubicBezTo>
                    <a:pt x="559" y="191"/>
                    <a:pt x="561" y="194"/>
                    <a:pt x="565" y="195"/>
                  </a:cubicBezTo>
                  <a:cubicBezTo>
                    <a:pt x="566" y="193"/>
                    <a:pt x="567" y="192"/>
                    <a:pt x="567" y="189"/>
                  </a:cubicBezTo>
                  <a:cubicBezTo>
                    <a:pt x="564" y="186"/>
                    <a:pt x="561" y="183"/>
                    <a:pt x="558" y="180"/>
                  </a:cubicBezTo>
                  <a:cubicBezTo>
                    <a:pt x="557" y="183"/>
                    <a:pt x="557" y="186"/>
                    <a:pt x="556" y="189"/>
                  </a:cubicBezTo>
                  <a:close/>
                  <a:moveTo>
                    <a:pt x="635" y="184"/>
                  </a:moveTo>
                  <a:cubicBezTo>
                    <a:pt x="636" y="184"/>
                    <a:pt x="638" y="180"/>
                    <a:pt x="636" y="181"/>
                  </a:cubicBezTo>
                  <a:cubicBezTo>
                    <a:pt x="636" y="182"/>
                    <a:pt x="635" y="182"/>
                    <a:pt x="635" y="184"/>
                  </a:cubicBezTo>
                  <a:close/>
                  <a:moveTo>
                    <a:pt x="51" y="186"/>
                  </a:moveTo>
                  <a:cubicBezTo>
                    <a:pt x="52" y="185"/>
                    <a:pt x="52" y="186"/>
                    <a:pt x="53" y="186"/>
                  </a:cubicBezTo>
                  <a:cubicBezTo>
                    <a:pt x="53" y="184"/>
                    <a:pt x="54" y="183"/>
                    <a:pt x="54" y="182"/>
                  </a:cubicBezTo>
                  <a:cubicBezTo>
                    <a:pt x="53" y="181"/>
                    <a:pt x="52" y="181"/>
                    <a:pt x="51" y="181"/>
                  </a:cubicBezTo>
                  <a:cubicBezTo>
                    <a:pt x="51" y="183"/>
                    <a:pt x="51" y="184"/>
                    <a:pt x="51" y="186"/>
                  </a:cubicBezTo>
                  <a:close/>
                  <a:moveTo>
                    <a:pt x="487" y="189"/>
                  </a:moveTo>
                  <a:cubicBezTo>
                    <a:pt x="484" y="187"/>
                    <a:pt x="483" y="180"/>
                    <a:pt x="479" y="182"/>
                  </a:cubicBezTo>
                  <a:cubicBezTo>
                    <a:pt x="480" y="186"/>
                    <a:pt x="484" y="186"/>
                    <a:pt x="487" y="189"/>
                  </a:cubicBezTo>
                  <a:close/>
                  <a:moveTo>
                    <a:pt x="39" y="192"/>
                  </a:moveTo>
                  <a:cubicBezTo>
                    <a:pt x="41" y="190"/>
                    <a:pt x="41" y="184"/>
                    <a:pt x="39" y="182"/>
                  </a:cubicBezTo>
                  <a:cubicBezTo>
                    <a:pt x="40" y="185"/>
                    <a:pt x="38" y="189"/>
                    <a:pt x="39" y="192"/>
                  </a:cubicBezTo>
                  <a:close/>
                  <a:moveTo>
                    <a:pt x="233" y="184"/>
                  </a:moveTo>
                  <a:cubicBezTo>
                    <a:pt x="232" y="184"/>
                    <a:pt x="232" y="181"/>
                    <a:pt x="230" y="182"/>
                  </a:cubicBezTo>
                  <a:cubicBezTo>
                    <a:pt x="230" y="183"/>
                    <a:pt x="232" y="186"/>
                    <a:pt x="233" y="184"/>
                  </a:cubicBezTo>
                  <a:close/>
                  <a:moveTo>
                    <a:pt x="55" y="188"/>
                  </a:moveTo>
                  <a:cubicBezTo>
                    <a:pt x="57" y="187"/>
                    <a:pt x="58" y="184"/>
                    <a:pt x="56" y="183"/>
                  </a:cubicBezTo>
                  <a:cubicBezTo>
                    <a:pt x="55" y="183"/>
                    <a:pt x="54" y="186"/>
                    <a:pt x="55" y="188"/>
                  </a:cubicBezTo>
                  <a:close/>
                  <a:moveTo>
                    <a:pt x="168" y="183"/>
                  </a:moveTo>
                  <a:cubicBezTo>
                    <a:pt x="170" y="187"/>
                    <a:pt x="177" y="189"/>
                    <a:pt x="180" y="190"/>
                  </a:cubicBezTo>
                  <a:cubicBezTo>
                    <a:pt x="179" y="186"/>
                    <a:pt x="173" y="183"/>
                    <a:pt x="168" y="183"/>
                  </a:cubicBezTo>
                  <a:close/>
                  <a:moveTo>
                    <a:pt x="188" y="187"/>
                  </a:moveTo>
                  <a:cubicBezTo>
                    <a:pt x="187" y="184"/>
                    <a:pt x="185" y="183"/>
                    <a:pt x="182" y="183"/>
                  </a:cubicBezTo>
                  <a:cubicBezTo>
                    <a:pt x="183" y="185"/>
                    <a:pt x="185" y="189"/>
                    <a:pt x="188" y="187"/>
                  </a:cubicBezTo>
                  <a:close/>
                  <a:moveTo>
                    <a:pt x="257" y="189"/>
                  </a:moveTo>
                  <a:cubicBezTo>
                    <a:pt x="260" y="192"/>
                    <a:pt x="263" y="188"/>
                    <a:pt x="265" y="187"/>
                  </a:cubicBezTo>
                  <a:cubicBezTo>
                    <a:pt x="265" y="184"/>
                    <a:pt x="262" y="184"/>
                    <a:pt x="260" y="183"/>
                  </a:cubicBezTo>
                  <a:cubicBezTo>
                    <a:pt x="259" y="184"/>
                    <a:pt x="258" y="186"/>
                    <a:pt x="257" y="189"/>
                  </a:cubicBezTo>
                  <a:close/>
                  <a:moveTo>
                    <a:pt x="397" y="188"/>
                  </a:moveTo>
                  <a:cubicBezTo>
                    <a:pt x="395" y="185"/>
                    <a:pt x="391" y="185"/>
                    <a:pt x="388" y="183"/>
                  </a:cubicBezTo>
                  <a:cubicBezTo>
                    <a:pt x="390" y="185"/>
                    <a:pt x="394" y="188"/>
                    <a:pt x="397" y="188"/>
                  </a:cubicBezTo>
                  <a:close/>
                  <a:moveTo>
                    <a:pt x="514" y="192"/>
                  </a:moveTo>
                  <a:cubicBezTo>
                    <a:pt x="516" y="193"/>
                    <a:pt x="517" y="196"/>
                    <a:pt x="521" y="196"/>
                  </a:cubicBezTo>
                  <a:cubicBezTo>
                    <a:pt x="521" y="193"/>
                    <a:pt x="523" y="191"/>
                    <a:pt x="523" y="187"/>
                  </a:cubicBezTo>
                  <a:cubicBezTo>
                    <a:pt x="522" y="185"/>
                    <a:pt x="520" y="185"/>
                    <a:pt x="520" y="183"/>
                  </a:cubicBezTo>
                  <a:cubicBezTo>
                    <a:pt x="519" y="183"/>
                    <a:pt x="518" y="183"/>
                    <a:pt x="517" y="183"/>
                  </a:cubicBezTo>
                  <a:cubicBezTo>
                    <a:pt x="516" y="186"/>
                    <a:pt x="514" y="188"/>
                    <a:pt x="514" y="192"/>
                  </a:cubicBezTo>
                  <a:close/>
                  <a:moveTo>
                    <a:pt x="276" y="187"/>
                  </a:moveTo>
                  <a:cubicBezTo>
                    <a:pt x="280" y="188"/>
                    <a:pt x="282" y="191"/>
                    <a:pt x="286" y="190"/>
                  </a:cubicBezTo>
                  <a:cubicBezTo>
                    <a:pt x="284" y="187"/>
                    <a:pt x="282" y="185"/>
                    <a:pt x="279" y="183"/>
                  </a:cubicBezTo>
                  <a:cubicBezTo>
                    <a:pt x="278" y="184"/>
                    <a:pt x="277" y="185"/>
                    <a:pt x="276" y="187"/>
                  </a:cubicBezTo>
                  <a:close/>
                  <a:moveTo>
                    <a:pt x="356" y="187"/>
                  </a:moveTo>
                  <a:cubicBezTo>
                    <a:pt x="355" y="185"/>
                    <a:pt x="355" y="183"/>
                    <a:pt x="352" y="183"/>
                  </a:cubicBezTo>
                  <a:cubicBezTo>
                    <a:pt x="352" y="185"/>
                    <a:pt x="354" y="187"/>
                    <a:pt x="356" y="187"/>
                  </a:cubicBezTo>
                  <a:close/>
                  <a:moveTo>
                    <a:pt x="445" y="190"/>
                  </a:moveTo>
                  <a:cubicBezTo>
                    <a:pt x="448" y="193"/>
                    <a:pt x="451" y="195"/>
                    <a:pt x="454" y="197"/>
                  </a:cubicBezTo>
                  <a:cubicBezTo>
                    <a:pt x="455" y="191"/>
                    <a:pt x="452" y="188"/>
                    <a:pt x="450" y="184"/>
                  </a:cubicBezTo>
                  <a:cubicBezTo>
                    <a:pt x="446" y="184"/>
                    <a:pt x="447" y="188"/>
                    <a:pt x="445" y="190"/>
                  </a:cubicBezTo>
                  <a:close/>
                  <a:moveTo>
                    <a:pt x="145" y="193"/>
                  </a:moveTo>
                  <a:cubicBezTo>
                    <a:pt x="147" y="192"/>
                    <a:pt x="151" y="187"/>
                    <a:pt x="146" y="186"/>
                  </a:cubicBezTo>
                  <a:cubicBezTo>
                    <a:pt x="146" y="188"/>
                    <a:pt x="143" y="191"/>
                    <a:pt x="145" y="193"/>
                  </a:cubicBezTo>
                  <a:close/>
                  <a:moveTo>
                    <a:pt x="344" y="190"/>
                  </a:moveTo>
                  <a:cubicBezTo>
                    <a:pt x="347" y="192"/>
                    <a:pt x="349" y="194"/>
                    <a:pt x="352" y="195"/>
                  </a:cubicBezTo>
                  <a:cubicBezTo>
                    <a:pt x="352" y="190"/>
                    <a:pt x="349" y="188"/>
                    <a:pt x="346" y="186"/>
                  </a:cubicBezTo>
                  <a:cubicBezTo>
                    <a:pt x="346" y="188"/>
                    <a:pt x="344" y="188"/>
                    <a:pt x="344" y="190"/>
                  </a:cubicBezTo>
                  <a:close/>
                  <a:moveTo>
                    <a:pt x="501" y="189"/>
                  </a:moveTo>
                  <a:cubicBezTo>
                    <a:pt x="500" y="188"/>
                    <a:pt x="498" y="185"/>
                    <a:pt x="496" y="186"/>
                  </a:cubicBezTo>
                  <a:cubicBezTo>
                    <a:pt x="498" y="187"/>
                    <a:pt x="499" y="188"/>
                    <a:pt x="501" y="189"/>
                  </a:cubicBezTo>
                  <a:close/>
                  <a:moveTo>
                    <a:pt x="535" y="189"/>
                  </a:moveTo>
                  <a:cubicBezTo>
                    <a:pt x="537" y="192"/>
                    <a:pt x="542" y="193"/>
                    <a:pt x="544" y="196"/>
                  </a:cubicBezTo>
                  <a:cubicBezTo>
                    <a:pt x="545" y="195"/>
                    <a:pt x="546" y="192"/>
                    <a:pt x="545" y="190"/>
                  </a:cubicBezTo>
                  <a:cubicBezTo>
                    <a:pt x="540" y="190"/>
                    <a:pt x="540" y="186"/>
                    <a:pt x="535" y="186"/>
                  </a:cubicBezTo>
                  <a:cubicBezTo>
                    <a:pt x="535" y="186"/>
                    <a:pt x="534" y="187"/>
                    <a:pt x="535" y="189"/>
                  </a:cubicBezTo>
                  <a:close/>
                  <a:moveTo>
                    <a:pt x="62" y="194"/>
                  </a:moveTo>
                  <a:cubicBezTo>
                    <a:pt x="70" y="198"/>
                    <a:pt x="76" y="204"/>
                    <a:pt x="83" y="209"/>
                  </a:cubicBezTo>
                  <a:cubicBezTo>
                    <a:pt x="83" y="205"/>
                    <a:pt x="83" y="202"/>
                    <a:pt x="82" y="197"/>
                  </a:cubicBezTo>
                  <a:cubicBezTo>
                    <a:pt x="75" y="193"/>
                    <a:pt x="69" y="189"/>
                    <a:pt x="61" y="186"/>
                  </a:cubicBezTo>
                  <a:cubicBezTo>
                    <a:pt x="59" y="189"/>
                    <a:pt x="62" y="191"/>
                    <a:pt x="62" y="194"/>
                  </a:cubicBezTo>
                  <a:close/>
                  <a:moveTo>
                    <a:pt x="439" y="192"/>
                  </a:moveTo>
                  <a:cubicBezTo>
                    <a:pt x="439" y="189"/>
                    <a:pt x="433" y="186"/>
                    <a:pt x="433" y="187"/>
                  </a:cubicBezTo>
                  <a:cubicBezTo>
                    <a:pt x="434" y="189"/>
                    <a:pt x="437" y="190"/>
                    <a:pt x="439" y="192"/>
                  </a:cubicBezTo>
                  <a:close/>
                  <a:moveTo>
                    <a:pt x="104" y="201"/>
                  </a:moveTo>
                  <a:cubicBezTo>
                    <a:pt x="107" y="200"/>
                    <a:pt x="108" y="198"/>
                    <a:pt x="111" y="197"/>
                  </a:cubicBezTo>
                  <a:cubicBezTo>
                    <a:pt x="108" y="196"/>
                    <a:pt x="111" y="194"/>
                    <a:pt x="110" y="191"/>
                  </a:cubicBezTo>
                  <a:cubicBezTo>
                    <a:pt x="107" y="190"/>
                    <a:pt x="108" y="188"/>
                    <a:pt x="104" y="187"/>
                  </a:cubicBezTo>
                  <a:cubicBezTo>
                    <a:pt x="104" y="192"/>
                    <a:pt x="98" y="199"/>
                    <a:pt x="104" y="201"/>
                  </a:cubicBezTo>
                  <a:close/>
                  <a:moveTo>
                    <a:pt x="485" y="193"/>
                  </a:moveTo>
                  <a:cubicBezTo>
                    <a:pt x="485" y="191"/>
                    <a:pt x="483" y="191"/>
                    <a:pt x="484" y="190"/>
                  </a:cubicBezTo>
                  <a:cubicBezTo>
                    <a:pt x="480" y="191"/>
                    <a:pt x="480" y="187"/>
                    <a:pt x="476" y="187"/>
                  </a:cubicBezTo>
                  <a:cubicBezTo>
                    <a:pt x="478" y="190"/>
                    <a:pt x="482" y="197"/>
                    <a:pt x="485" y="193"/>
                  </a:cubicBezTo>
                  <a:close/>
                  <a:moveTo>
                    <a:pt x="183" y="198"/>
                  </a:moveTo>
                  <a:cubicBezTo>
                    <a:pt x="182" y="194"/>
                    <a:pt x="177" y="194"/>
                    <a:pt x="177" y="192"/>
                  </a:cubicBezTo>
                  <a:cubicBezTo>
                    <a:pt x="172" y="193"/>
                    <a:pt x="170" y="187"/>
                    <a:pt x="165" y="187"/>
                  </a:cubicBezTo>
                  <a:cubicBezTo>
                    <a:pt x="170" y="191"/>
                    <a:pt x="176" y="196"/>
                    <a:pt x="183" y="198"/>
                  </a:cubicBezTo>
                  <a:close/>
                  <a:moveTo>
                    <a:pt x="496" y="194"/>
                  </a:moveTo>
                  <a:cubicBezTo>
                    <a:pt x="498" y="194"/>
                    <a:pt x="499" y="193"/>
                    <a:pt x="499" y="191"/>
                  </a:cubicBezTo>
                  <a:cubicBezTo>
                    <a:pt x="496" y="191"/>
                    <a:pt x="496" y="187"/>
                    <a:pt x="493" y="187"/>
                  </a:cubicBezTo>
                  <a:cubicBezTo>
                    <a:pt x="493" y="191"/>
                    <a:pt x="496" y="191"/>
                    <a:pt x="496" y="194"/>
                  </a:cubicBezTo>
                  <a:close/>
                  <a:moveTo>
                    <a:pt x="45" y="198"/>
                  </a:moveTo>
                  <a:cubicBezTo>
                    <a:pt x="46" y="195"/>
                    <a:pt x="46" y="191"/>
                    <a:pt x="46" y="188"/>
                  </a:cubicBezTo>
                  <a:cubicBezTo>
                    <a:pt x="45" y="191"/>
                    <a:pt x="40" y="196"/>
                    <a:pt x="45" y="198"/>
                  </a:cubicBezTo>
                  <a:close/>
                  <a:moveTo>
                    <a:pt x="379" y="195"/>
                  </a:moveTo>
                  <a:cubicBezTo>
                    <a:pt x="383" y="196"/>
                    <a:pt x="386" y="199"/>
                    <a:pt x="391" y="200"/>
                  </a:cubicBezTo>
                  <a:cubicBezTo>
                    <a:pt x="391" y="197"/>
                    <a:pt x="388" y="196"/>
                    <a:pt x="389" y="192"/>
                  </a:cubicBezTo>
                  <a:cubicBezTo>
                    <a:pt x="385" y="194"/>
                    <a:pt x="387" y="188"/>
                    <a:pt x="384" y="188"/>
                  </a:cubicBezTo>
                  <a:cubicBezTo>
                    <a:pt x="383" y="190"/>
                    <a:pt x="380" y="192"/>
                    <a:pt x="379" y="195"/>
                  </a:cubicBezTo>
                  <a:close/>
                  <a:moveTo>
                    <a:pt x="396" y="192"/>
                  </a:moveTo>
                  <a:cubicBezTo>
                    <a:pt x="395" y="189"/>
                    <a:pt x="392" y="189"/>
                    <a:pt x="390" y="188"/>
                  </a:cubicBezTo>
                  <a:cubicBezTo>
                    <a:pt x="391" y="190"/>
                    <a:pt x="393" y="191"/>
                    <a:pt x="396" y="192"/>
                  </a:cubicBezTo>
                  <a:close/>
                  <a:moveTo>
                    <a:pt x="265" y="192"/>
                  </a:moveTo>
                  <a:cubicBezTo>
                    <a:pt x="268" y="192"/>
                    <a:pt x="268" y="190"/>
                    <a:pt x="269" y="189"/>
                  </a:cubicBezTo>
                  <a:cubicBezTo>
                    <a:pt x="267" y="189"/>
                    <a:pt x="266" y="191"/>
                    <a:pt x="265" y="192"/>
                  </a:cubicBezTo>
                  <a:close/>
                  <a:moveTo>
                    <a:pt x="373" y="197"/>
                  </a:moveTo>
                  <a:cubicBezTo>
                    <a:pt x="368" y="194"/>
                    <a:pt x="364" y="191"/>
                    <a:pt x="359" y="189"/>
                  </a:cubicBezTo>
                  <a:cubicBezTo>
                    <a:pt x="361" y="194"/>
                    <a:pt x="369" y="204"/>
                    <a:pt x="373" y="197"/>
                  </a:cubicBezTo>
                  <a:close/>
                  <a:moveTo>
                    <a:pt x="137" y="196"/>
                  </a:moveTo>
                  <a:cubicBezTo>
                    <a:pt x="137" y="195"/>
                    <a:pt x="137" y="195"/>
                    <a:pt x="138" y="195"/>
                  </a:cubicBezTo>
                  <a:cubicBezTo>
                    <a:pt x="136" y="192"/>
                    <a:pt x="130" y="190"/>
                    <a:pt x="126" y="190"/>
                  </a:cubicBezTo>
                  <a:cubicBezTo>
                    <a:pt x="131" y="191"/>
                    <a:pt x="132" y="195"/>
                    <a:pt x="137" y="196"/>
                  </a:cubicBezTo>
                  <a:close/>
                  <a:moveTo>
                    <a:pt x="270" y="194"/>
                  </a:moveTo>
                  <a:cubicBezTo>
                    <a:pt x="271" y="197"/>
                    <a:pt x="275" y="198"/>
                    <a:pt x="279" y="200"/>
                  </a:cubicBezTo>
                  <a:cubicBezTo>
                    <a:pt x="278" y="196"/>
                    <a:pt x="281" y="197"/>
                    <a:pt x="281" y="194"/>
                  </a:cubicBezTo>
                  <a:cubicBezTo>
                    <a:pt x="279" y="192"/>
                    <a:pt x="276" y="191"/>
                    <a:pt x="274" y="189"/>
                  </a:cubicBezTo>
                  <a:cubicBezTo>
                    <a:pt x="273" y="191"/>
                    <a:pt x="271" y="193"/>
                    <a:pt x="270" y="194"/>
                  </a:cubicBezTo>
                  <a:close/>
                  <a:moveTo>
                    <a:pt x="526" y="200"/>
                  </a:moveTo>
                  <a:cubicBezTo>
                    <a:pt x="528" y="197"/>
                    <a:pt x="527" y="194"/>
                    <a:pt x="529" y="190"/>
                  </a:cubicBezTo>
                  <a:cubicBezTo>
                    <a:pt x="528" y="190"/>
                    <a:pt x="528" y="189"/>
                    <a:pt x="527" y="189"/>
                  </a:cubicBezTo>
                  <a:cubicBezTo>
                    <a:pt x="527" y="193"/>
                    <a:pt x="523" y="198"/>
                    <a:pt x="526" y="200"/>
                  </a:cubicBezTo>
                  <a:close/>
                  <a:moveTo>
                    <a:pt x="218" y="196"/>
                  </a:moveTo>
                  <a:cubicBezTo>
                    <a:pt x="226" y="200"/>
                    <a:pt x="231" y="206"/>
                    <a:pt x="239" y="209"/>
                  </a:cubicBezTo>
                  <a:cubicBezTo>
                    <a:pt x="241" y="208"/>
                    <a:pt x="242" y="205"/>
                    <a:pt x="244" y="206"/>
                  </a:cubicBezTo>
                  <a:cubicBezTo>
                    <a:pt x="244" y="204"/>
                    <a:pt x="245" y="204"/>
                    <a:pt x="245" y="202"/>
                  </a:cubicBezTo>
                  <a:cubicBezTo>
                    <a:pt x="238" y="199"/>
                    <a:pt x="229" y="190"/>
                    <a:pt x="224" y="191"/>
                  </a:cubicBezTo>
                  <a:cubicBezTo>
                    <a:pt x="224" y="191"/>
                    <a:pt x="225" y="191"/>
                    <a:pt x="225" y="192"/>
                  </a:cubicBezTo>
                  <a:cubicBezTo>
                    <a:pt x="222" y="188"/>
                    <a:pt x="219" y="193"/>
                    <a:pt x="218" y="196"/>
                  </a:cubicBezTo>
                  <a:close/>
                  <a:moveTo>
                    <a:pt x="460" y="198"/>
                  </a:moveTo>
                  <a:cubicBezTo>
                    <a:pt x="460" y="196"/>
                    <a:pt x="463" y="197"/>
                    <a:pt x="463" y="195"/>
                  </a:cubicBezTo>
                  <a:cubicBezTo>
                    <a:pt x="462" y="193"/>
                    <a:pt x="459" y="189"/>
                    <a:pt x="457" y="190"/>
                  </a:cubicBezTo>
                  <a:cubicBezTo>
                    <a:pt x="459" y="192"/>
                    <a:pt x="459" y="196"/>
                    <a:pt x="460" y="198"/>
                  </a:cubicBezTo>
                  <a:close/>
                  <a:moveTo>
                    <a:pt x="633" y="196"/>
                  </a:moveTo>
                  <a:cubicBezTo>
                    <a:pt x="633" y="194"/>
                    <a:pt x="636" y="191"/>
                    <a:pt x="634" y="190"/>
                  </a:cubicBezTo>
                  <a:cubicBezTo>
                    <a:pt x="634" y="192"/>
                    <a:pt x="631" y="195"/>
                    <a:pt x="633" y="196"/>
                  </a:cubicBezTo>
                  <a:close/>
                  <a:moveTo>
                    <a:pt x="293" y="195"/>
                  </a:moveTo>
                  <a:cubicBezTo>
                    <a:pt x="293" y="193"/>
                    <a:pt x="290" y="193"/>
                    <a:pt x="290" y="190"/>
                  </a:cubicBezTo>
                  <a:cubicBezTo>
                    <a:pt x="289" y="190"/>
                    <a:pt x="288" y="191"/>
                    <a:pt x="287" y="191"/>
                  </a:cubicBezTo>
                  <a:cubicBezTo>
                    <a:pt x="287" y="194"/>
                    <a:pt x="292" y="196"/>
                    <a:pt x="293" y="195"/>
                  </a:cubicBezTo>
                  <a:close/>
                  <a:moveTo>
                    <a:pt x="327" y="196"/>
                  </a:moveTo>
                  <a:cubicBezTo>
                    <a:pt x="330" y="193"/>
                    <a:pt x="324" y="192"/>
                    <a:pt x="324" y="190"/>
                  </a:cubicBezTo>
                  <a:cubicBezTo>
                    <a:pt x="323" y="192"/>
                    <a:pt x="326" y="195"/>
                    <a:pt x="327" y="196"/>
                  </a:cubicBezTo>
                  <a:close/>
                  <a:moveTo>
                    <a:pt x="433" y="201"/>
                  </a:moveTo>
                  <a:cubicBezTo>
                    <a:pt x="435" y="200"/>
                    <a:pt x="436" y="198"/>
                    <a:pt x="437" y="195"/>
                  </a:cubicBezTo>
                  <a:cubicBezTo>
                    <a:pt x="432" y="195"/>
                    <a:pt x="431" y="189"/>
                    <a:pt x="428" y="191"/>
                  </a:cubicBezTo>
                  <a:cubicBezTo>
                    <a:pt x="430" y="194"/>
                    <a:pt x="431" y="198"/>
                    <a:pt x="433" y="201"/>
                  </a:cubicBezTo>
                  <a:close/>
                  <a:moveTo>
                    <a:pt x="333" y="192"/>
                  </a:moveTo>
                  <a:cubicBezTo>
                    <a:pt x="335" y="193"/>
                    <a:pt x="335" y="195"/>
                    <a:pt x="337" y="195"/>
                  </a:cubicBezTo>
                  <a:cubicBezTo>
                    <a:pt x="337" y="193"/>
                    <a:pt x="334" y="190"/>
                    <a:pt x="333" y="192"/>
                  </a:cubicBezTo>
                  <a:close/>
                  <a:moveTo>
                    <a:pt x="417" y="198"/>
                  </a:moveTo>
                  <a:cubicBezTo>
                    <a:pt x="422" y="200"/>
                    <a:pt x="425" y="203"/>
                    <a:pt x="430" y="206"/>
                  </a:cubicBezTo>
                  <a:cubicBezTo>
                    <a:pt x="429" y="202"/>
                    <a:pt x="426" y="201"/>
                    <a:pt x="428" y="196"/>
                  </a:cubicBezTo>
                  <a:cubicBezTo>
                    <a:pt x="423" y="196"/>
                    <a:pt x="426" y="192"/>
                    <a:pt x="422" y="191"/>
                  </a:cubicBezTo>
                  <a:cubicBezTo>
                    <a:pt x="420" y="193"/>
                    <a:pt x="418" y="195"/>
                    <a:pt x="417" y="198"/>
                  </a:cubicBezTo>
                  <a:close/>
                  <a:moveTo>
                    <a:pt x="600" y="195"/>
                  </a:moveTo>
                  <a:cubicBezTo>
                    <a:pt x="600" y="193"/>
                    <a:pt x="598" y="193"/>
                    <a:pt x="597" y="191"/>
                  </a:cubicBezTo>
                  <a:cubicBezTo>
                    <a:pt x="595" y="193"/>
                    <a:pt x="597" y="196"/>
                    <a:pt x="600" y="195"/>
                  </a:cubicBezTo>
                  <a:close/>
                  <a:moveTo>
                    <a:pt x="149" y="195"/>
                  </a:moveTo>
                  <a:cubicBezTo>
                    <a:pt x="151" y="196"/>
                    <a:pt x="154" y="198"/>
                    <a:pt x="155" y="195"/>
                  </a:cubicBezTo>
                  <a:cubicBezTo>
                    <a:pt x="153" y="191"/>
                    <a:pt x="150" y="191"/>
                    <a:pt x="149" y="195"/>
                  </a:cubicBezTo>
                  <a:close/>
                  <a:moveTo>
                    <a:pt x="509" y="195"/>
                  </a:moveTo>
                  <a:cubicBezTo>
                    <a:pt x="509" y="193"/>
                    <a:pt x="507" y="192"/>
                    <a:pt x="505" y="192"/>
                  </a:cubicBezTo>
                  <a:cubicBezTo>
                    <a:pt x="505" y="193"/>
                    <a:pt x="506" y="196"/>
                    <a:pt x="509" y="195"/>
                  </a:cubicBezTo>
                  <a:close/>
                  <a:moveTo>
                    <a:pt x="189" y="195"/>
                  </a:moveTo>
                  <a:cubicBezTo>
                    <a:pt x="193" y="198"/>
                    <a:pt x="198" y="200"/>
                    <a:pt x="202" y="203"/>
                  </a:cubicBezTo>
                  <a:cubicBezTo>
                    <a:pt x="203" y="201"/>
                    <a:pt x="205" y="201"/>
                    <a:pt x="205" y="199"/>
                  </a:cubicBezTo>
                  <a:cubicBezTo>
                    <a:pt x="200" y="198"/>
                    <a:pt x="192" y="189"/>
                    <a:pt x="189" y="195"/>
                  </a:cubicBezTo>
                  <a:close/>
                  <a:moveTo>
                    <a:pt x="585" y="208"/>
                  </a:moveTo>
                  <a:cubicBezTo>
                    <a:pt x="589" y="204"/>
                    <a:pt x="588" y="199"/>
                    <a:pt x="589" y="194"/>
                  </a:cubicBezTo>
                  <a:cubicBezTo>
                    <a:pt x="588" y="194"/>
                    <a:pt x="587" y="192"/>
                    <a:pt x="584" y="192"/>
                  </a:cubicBezTo>
                  <a:cubicBezTo>
                    <a:pt x="583" y="198"/>
                    <a:pt x="584" y="202"/>
                    <a:pt x="585" y="208"/>
                  </a:cubicBezTo>
                  <a:close/>
                  <a:moveTo>
                    <a:pt x="177" y="213"/>
                  </a:moveTo>
                  <a:cubicBezTo>
                    <a:pt x="177" y="211"/>
                    <a:pt x="179" y="209"/>
                    <a:pt x="179" y="207"/>
                  </a:cubicBezTo>
                  <a:cubicBezTo>
                    <a:pt x="173" y="204"/>
                    <a:pt x="170" y="199"/>
                    <a:pt x="163" y="197"/>
                  </a:cubicBezTo>
                  <a:cubicBezTo>
                    <a:pt x="165" y="195"/>
                    <a:pt x="161" y="195"/>
                    <a:pt x="160" y="193"/>
                  </a:cubicBezTo>
                  <a:cubicBezTo>
                    <a:pt x="163" y="200"/>
                    <a:pt x="170" y="207"/>
                    <a:pt x="177" y="213"/>
                  </a:cubicBezTo>
                  <a:close/>
                  <a:moveTo>
                    <a:pt x="209" y="195"/>
                  </a:moveTo>
                  <a:cubicBezTo>
                    <a:pt x="209" y="194"/>
                    <a:pt x="209" y="194"/>
                    <a:pt x="209" y="193"/>
                  </a:cubicBezTo>
                  <a:cubicBezTo>
                    <a:pt x="208" y="193"/>
                    <a:pt x="207" y="193"/>
                    <a:pt x="207" y="193"/>
                  </a:cubicBezTo>
                  <a:cubicBezTo>
                    <a:pt x="207" y="194"/>
                    <a:pt x="207" y="195"/>
                    <a:pt x="209" y="195"/>
                  </a:cubicBezTo>
                  <a:close/>
                  <a:moveTo>
                    <a:pt x="399" y="193"/>
                  </a:moveTo>
                  <a:cubicBezTo>
                    <a:pt x="400" y="199"/>
                    <a:pt x="405" y="200"/>
                    <a:pt x="409" y="203"/>
                  </a:cubicBezTo>
                  <a:cubicBezTo>
                    <a:pt x="409" y="202"/>
                    <a:pt x="410" y="201"/>
                    <a:pt x="411" y="201"/>
                  </a:cubicBezTo>
                  <a:cubicBezTo>
                    <a:pt x="408" y="197"/>
                    <a:pt x="402" y="194"/>
                    <a:pt x="399" y="193"/>
                  </a:cubicBezTo>
                  <a:close/>
                  <a:moveTo>
                    <a:pt x="315" y="200"/>
                  </a:moveTo>
                  <a:cubicBezTo>
                    <a:pt x="319" y="203"/>
                    <a:pt x="323" y="206"/>
                    <a:pt x="327" y="209"/>
                  </a:cubicBezTo>
                  <a:cubicBezTo>
                    <a:pt x="330" y="202"/>
                    <a:pt x="322" y="198"/>
                    <a:pt x="320" y="194"/>
                  </a:cubicBezTo>
                  <a:cubicBezTo>
                    <a:pt x="318" y="197"/>
                    <a:pt x="315" y="197"/>
                    <a:pt x="315" y="200"/>
                  </a:cubicBezTo>
                  <a:close/>
                  <a:moveTo>
                    <a:pt x="530" y="204"/>
                  </a:moveTo>
                  <a:cubicBezTo>
                    <a:pt x="534" y="206"/>
                    <a:pt x="537" y="208"/>
                    <a:pt x="540" y="210"/>
                  </a:cubicBezTo>
                  <a:cubicBezTo>
                    <a:pt x="542" y="209"/>
                    <a:pt x="542" y="206"/>
                    <a:pt x="543" y="204"/>
                  </a:cubicBezTo>
                  <a:cubicBezTo>
                    <a:pt x="541" y="199"/>
                    <a:pt x="537" y="197"/>
                    <a:pt x="534" y="194"/>
                  </a:cubicBezTo>
                  <a:cubicBezTo>
                    <a:pt x="532" y="196"/>
                    <a:pt x="532" y="200"/>
                    <a:pt x="530" y="204"/>
                  </a:cubicBezTo>
                  <a:close/>
                  <a:moveTo>
                    <a:pt x="575" y="203"/>
                  </a:moveTo>
                  <a:cubicBezTo>
                    <a:pt x="576" y="200"/>
                    <a:pt x="574" y="195"/>
                    <a:pt x="571" y="194"/>
                  </a:cubicBezTo>
                  <a:cubicBezTo>
                    <a:pt x="568" y="198"/>
                    <a:pt x="571" y="202"/>
                    <a:pt x="575" y="203"/>
                  </a:cubicBezTo>
                  <a:close/>
                  <a:moveTo>
                    <a:pt x="614" y="214"/>
                  </a:moveTo>
                  <a:cubicBezTo>
                    <a:pt x="617" y="210"/>
                    <a:pt x="620" y="199"/>
                    <a:pt x="619" y="194"/>
                  </a:cubicBezTo>
                  <a:cubicBezTo>
                    <a:pt x="617" y="201"/>
                    <a:pt x="613" y="207"/>
                    <a:pt x="614" y="214"/>
                  </a:cubicBezTo>
                  <a:close/>
                  <a:moveTo>
                    <a:pt x="90" y="198"/>
                  </a:moveTo>
                  <a:cubicBezTo>
                    <a:pt x="90" y="197"/>
                    <a:pt x="89" y="194"/>
                    <a:pt x="87" y="195"/>
                  </a:cubicBezTo>
                  <a:cubicBezTo>
                    <a:pt x="88" y="196"/>
                    <a:pt x="89" y="198"/>
                    <a:pt x="90" y="198"/>
                  </a:cubicBezTo>
                  <a:close/>
                  <a:moveTo>
                    <a:pt x="547" y="199"/>
                  </a:moveTo>
                  <a:cubicBezTo>
                    <a:pt x="549" y="199"/>
                    <a:pt x="549" y="200"/>
                    <a:pt x="551" y="200"/>
                  </a:cubicBezTo>
                  <a:cubicBezTo>
                    <a:pt x="550" y="197"/>
                    <a:pt x="554" y="196"/>
                    <a:pt x="549" y="195"/>
                  </a:cubicBezTo>
                  <a:cubicBezTo>
                    <a:pt x="549" y="197"/>
                    <a:pt x="547" y="196"/>
                    <a:pt x="547" y="199"/>
                  </a:cubicBezTo>
                  <a:close/>
                  <a:moveTo>
                    <a:pt x="486" y="196"/>
                  </a:moveTo>
                  <a:cubicBezTo>
                    <a:pt x="486" y="199"/>
                    <a:pt x="489" y="199"/>
                    <a:pt x="489" y="201"/>
                  </a:cubicBezTo>
                  <a:cubicBezTo>
                    <a:pt x="491" y="202"/>
                    <a:pt x="491" y="199"/>
                    <a:pt x="493" y="200"/>
                  </a:cubicBezTo>
                  <a:cubicBezTo>
                    <a:pt x="492" y="198"/>
                    <a:pt x="492" y="198"/>
                    <a:pt x="493" y="196"/>
                  </a:cubicBezTo>
                  <a:cubicBezTo>
                    <a:pt x="491" y="196"/>
                    <a:pt x="487" y="195"/>
                    <a:pt x="486" y="196"/>
                  </a:cubicBezTo>
                  <a:close/>
                  <a:moveTo>
                    <a:pt x="140" y="200"/>
                  </a:moveTo>
                  <a:cubicBezTo>
                    <a:pt x="141" y="200"/>
                    <a:pt x="142" y="201"/>
                    <a:pt x="144" y="201"/>
                  </a:cubicBezTo>
                  <a:cubicBezTo>
                    <a:pt x="144" y="199"/>
                    <a:pt x="144" y="197"/>
                    <a:pt x="143" y="196"/>
                  </a:cubicBezTo>
                  <a:cubicBezTo>
                    <a:pt x="143" y="196"/>
                    <a:pt x="142" y="196"/>
                    <a:pt x="142" y="196"/>
                  </a:cubicBezTo>
                  <a:cubicBezTo>
                    <a:pt x="142" y="198"/>
                    <a:pt x="141" y="198"/>
                    <a:pt x="140" y="200"/>
                  </a:cubicBezTo>
                  <a:close/>
                  <a:moveTo>
                    <a:pt x="281" y="201"/>
                  </a:moveTo>
                  <a:cubicBezTo>
                    <a:pt x="286" y="203"/>
                    <a:pt x="290" y="206"/>
                    <a:pt x="295" y="208"/>
                  </a:cubicBezTo>
                  <a:cubicBezTo>
                    <a:pt x="297" y="208"/>
                    <a:pt x="298" y="206"/>
                    <a:pt x="299" y="204"/>
                  </a:cubicBezTo>
                  <a:cubicBezTo>
                    <a:pt x="292" y="203"/>
                    <a:pt x="284" y="189"/>
                    <a:pt x="281" y="201"/>
                  </a:cubicBezTo>
                  <a:close/>
                  <a:moveTo>
                    <a:pt x="626" y="204"/>
                  </a:moveTo>
                  <a:cubicBezTo>
                    <a:pt x="628" y="202"/>
                    <a:pt x="628" y="197"/>
                    <a:pt x="626" y="196"/>
                  </a:cubicBezTo>
                  <a:cubicBezTo>
                    <a:pt x="626" y="200"/>
                    <a:pt x="625" y="202"/>
                    <a:pt x="626" y="204"/>
                  </a:cubicBezTo>
                  <a:close/>
                  <a:moveTo>
                    <a:pt x="55" y="204"/>
                  </a:moveTo>
                  <a:cubicBezTo>
                    <a:pt x="57" y="205"/>
                    <a:pt x="60" y="208"/>
                    <a:pt x="62" y="207"/>
                  </a:cubicBezTo>
                  <a:cubicBezTo>
                    <a:pt x="60" y="202"/>
                    <a:pt x="61" y="199"/>
                    <a:pt x="57" y="196"/>
                  </a:cubicBezTo>
                  <a:cubicBezTo>
                    <a:pt x="56" y="199"/>
                    <a:pt x="55" y="200"/>
                    <a:pt x="55" y="204"/>
                  </a:cubicBezTo>
                  <a:close/>
                  <a:moveTo>
                    <a:pt x="462" y="202"/>
                  </a:moveTo>
                  <a:cubicBezTo>
                    <a:pt x="465" y="205"/>
                    <a:pt x="468" y="207"/>
                    <a:pt x="472" y="209"/>
                  </a:cubicBezTo>
                  <a:cubicBezTo>
                    <a:pt x="474" y="207"/>
                    <a:pt x="475" y="206"/>
                    <a:pt x="476" y="203"/>
                  </a:cubicBezTo>
                  <a:cubicBezTo>
                    <a:pt x="471" y="200"/>
                    <a:pt x="464" y="193"/>
                    <a:pt x="462" y="202"/>
                  </a:cubicBezTo>
                  <a:close/>
                  <a:moveTo>
                    <a:pt x="518" y="205"/>
                  </a:moveTo>
                  <a:cubicBezTo>
                    <a:pt x="521" y="200"/>
                    <a:pt x="516" y="197"/>
                    <a:pt x="512" y="196"/>
                  </a:cubicBezTo>
                  <a:cubicBezTo>
                    <a:pt x="511" y="201"/>
                    <a:pt x="515" y="204"/>
                    <a:pt x="518" y="205"/>
                  </a:cubicBezTo>
                  <a:close/>
                  <a:moveTo>
                    <a:pt x="145" y="203"/>
                  </a:moveTo>
                  <a:cubicBezTo>
                    <a:pt x="147" y="203"/>
                    <a:pt x="147" y="204"/>
                    <a:pt x="148" y="204"/>
                  </a:cubicBezTo>
                  <a:cubicBezTo>
                    <a:pt x="150" y="202"/>
                    <a:pt x="150" y="202"/>
                    <a:pt x="151" y="199"/>
                  </a:cubicBezTo>
                  <a:cubicBezTo>
                    <a:pt x="148" y="198"/>
                    <a:pt x="147" y="199"/>
                    <a:pt x="146" y="197"/>
                  </a:cubicBezTo>
                  <a:cubicBezTo>
                    <a:pt x="146" y="200"/>
                    <a:pt x="146" y="200"/>
                    <a:pt x="145" y="203"/>
                  </a:cubicBezTo>
                  <a:close/>
                  <a:moveTo>
                    <a:pt x="269" y="199"/>
                  </a:moveTo>
                  <a:cubicBezTo>
                    <a:pt x="272" y="199"/>
                    <a:pt x="275" y="204"/>
                    <a:pt x="276" y="201"/>
                  </a:cubicBezTo>
                  <a:cubicBezTo>
                    <a:pt x="274" y="201"/>
                    <a:pt x="271" y="196"/>
                    <a:pt x="269" y="199"/>
                  </a:cubicBezTo>
                  <a:close/>
                  <a:moveTo>
                    <a:pt x="444" y="216"/>
                  </a:moveTo>
                  <a:cubicBezTo>
                    <a:pt x="446" y="213"/>
                    <a:pt x="450" y="210"/>
                    <a:pt x="452" y="206"/>
                  </a:cubicBezTo>
                  <a:cubicBezTo>
                    <a:pt x="449" y="203"/>
                    <a:pt x="443" y="202"/>
                    <a:pt x="441" y="198"/>
                  </a:cubicBezTo>
                  <a:cubicBezTo>
                    <a:pt x="434" y="203"/>
                    <a:pt x="435" y="214"/>
                    <a:pt x="444" y="216"/>
                  </a:cubicBezTo>
                  <a:close/>
                  <a:moveTo>
                    <a:pt x="601" y="207"/>
                  </a:moveTo>
                  <a:cubicBezTo>
                    <a:pt x="601" y="204"/>
                    <a:pt x="602" y="202"/>
                    <a:pt x="603" y="200"/>
                  </a:cubicBezTo>
                  <a:cubicBezTo>
                    <a:pt x="600" y="199"/>
                    <a:pt x="601" y="197"/>
                    <a:pt x="597" y="198"/>
                  </a:cubicBezTo>
                  <a:cubicBezTo>
                    <a:pt x="597" y="200"/>
                    <a:pt x="599" y="205"/>
                    <a:pt x="601" y="207"/>
                  </a:cubicBezTo>
                  <a:close/>
                  <a:moveTo>
                    <a:pt x="334" y="204"/>
                  </a:moveTo>
                  <a:cubicBezTo>
                    <a:pt x="336" y="207"/>
                    <a:pt x="339" y="211"/>
                    <a:pt x="342" y="214"/>
                  </a:cubicBezTo>
                  <a:cubicBezTo>
                    <a:pt x="343" y="211"/>
                    <a:pt x="346" y="209"/>
                    <a:pt x="346" y="206"/>
                  </a:cubicBezTo>
                  <a:cubicBezTo>
                    <a:pt x="345" y="202"/>
                    <a:pt x="339" y="201"/>
                    <a:pt x="338" y="199"/>
                  </a:cubicBezTo>
                  <a:cubicBezTo>
                    <a:pt x="338" y="199"/>
                    <a:pt x="338" y="198"/>
                    <a:pt x="337" y="198"/>
                  </a:cubicBezTo>
                  <a:cubicBezTo>
                    <a:pt x="336" y="200"/>
                    <a:pt x="335" y="203"/>
                    <a:pt x="334" y="204"/>
                  </a:cubicBezTo>
                  <a:close/>
                  <a:moveTo>
                    <a:pt x="405" y="209"/>
                  </a:moveTo>
                  <a:cubicBezTo>
                    <a:pt x="405" y="207"/>
                    <a:pt x="407" y="207"/>
                    <a:pt x="406" y="204"/>
                  </a:cubicBezTo>
                  <a:cubicBezTo>
                    <a:pt x="403" y="205"/>
                    <a:pt x="405" y="203"/>
                    <a:pt x="404" y="202"/>
                  </a:cubicBezTo>
                  <a:cubicBezTo>
                    <a:pt x="403" y="202"/>
                    <a:pt x="403" y="203"/>
                    <a:pt x="402" y="203"/>
                  </a:cubicBezTo>
                  <a:cubicBezTo>
                    <a:pt x="401" y="202"/>
                    <a:pt x="401" y="200"/>
                    <a:pt x="400" y="200"/>
                  </a:cubicBezTo>
                  <a:cubicBezTo>
                    <a:pt x="398" y="200"/>
                    <a:pt x="398" y="199"/>
                    <a:pt x="396" y="199"/>
                  </a:cubicBezTo>
                  <a:cubicBezTo>
                    <a:pt x="398" y="203"/>
                    <a:pt x="399" y="208"/>
                    <a:pt x="405" y="209"/>
                  </a:cubicBezTo>
                  <a:close/>
                  <a:moveTo>
                    <a:pt x="505" y="202"/>
                  </a:moveTo>
                  <a:cubicBezTo>
                    <a:pt x="508" y="202"/>
                    <a:pt x="507" y="197"/>
                    <a:pt x="505" y="200"/>
                  </a:cubicBezTo>
                  <a:cubicBezTo>
                    <a:pt x="507" y="200"/>
                    <a:pt x="505" y="201"/>
                    <a:pt x="505" y="202"/>
                  </a:cubicBezTo>
                  <a:close/>
                  <a:moveTo>
                    <a:pt x="382" y="214"/>
                  </a:moveTo>
                  <a:cubicBezTo>
                    <a:pt x="383" y="210"/>
                    <a:pt x="386" y="209"/>
                    <a:pt x="386" y="205"/>
                  </a:cubicBezTo>
                  <a:cubicBezTo>
                    <a:pt x="383" y="203"/>
                    <a:pt x="379" y="201"/>
                    <a:pt x="375" y="200"/>
                  </a:cubicBezTo>
                  <a:cubicBezTo>
                    <a:pt x="369" y="204"/>
                    <a:pt x="378" y="210"/>
                    <a:pt x="382" y="214"/>
                  </a:cubicBezTo>
                  <a:close/>
                  <a:moveTo>
                    <a:pt x="553" y="203"/>
                  </a:moveTo>
                  <a:cubicBezTo>
                    <a:pt x="554" y="202"/>
                    <a:pt x="555" y="204"/>
                    <a:pt x="556" y="204"/>
                  </a:cubicBezTo>
                  <a:cubicBezTo>
                    <a:pt x="556" y="202"/>
                    <a:pt x="555" y="201"/>
                    <a:pt x="553" y="200"/>
                  </a:cubicBezTo>
                  <a:cubicBezTo>
                    <a:pt x="554" y="201"/>
                    <a:pt x="552" y="201"/>
                    <a:pt x="553" y="203"/>
                  </a:cubicBezTo>
                  <a:close/>
                  <a:moveTo>
                    <a:pt x="108" y="204"/>
                  </a:moveTo>
                  <a:cubicBezTo>
                    <a:pt x="109" y="204"/>
                    <a:pt x="110" y="205"/>
                    <a:pt x="111" y="205"/>
                  </a:cubicBezTo>
                  <a:cubicBezTo>
                    <a:pt x="111" y="204"/>
                    <a:pt x="112" y="201"/>
                    <a:pt x="111" y="200"/>
                  </a:cubicBezTo>
                  <a:cubicBezTo>
                    <a:pt x="110" y="201"/>
                    <a:pt x="108" y="202"/>
                    <a:pt x="108" y="204"/>
                  </a:cubicBezTo>
                  <a:close/>
                  <a:moveTo>
                    <a:pt x="83" y="219"/>
                  </a:moveTo>
                  <a:cubicBezTo>
                    <a:pt x="84" y="209"/>
                    <a:pt x="71" y="209"/>
                    <a:pt x="67" y="202"/>
                  </a:cubicBezTo>
                  <a:cubicBezTo>
                    <a:pt x="67" y="203"/>
                    <a:pt x="66" y="200"/>
                    <a:pt x="64" y="201"/>
                  </a:cubicBezTo>
                  <a:cubicBezTo>
                    <a:pt x="64" y="213"/>
                    <a:pt x="76" y="215"/>
                    <a:pt x="83" y="219"/>
                  </a:cubicBezTo>
                  <a:close/>
                  <a:moveTo>
                    <a:pt x="87" y="210"/>
                  </a:moveTo>
                  <a:cubicBezTo>
                    <a:pt x="92" y="209"/>
                    <a:pt x="87" y="203"/>
                    <a:pt x="86" y="201"/>
                  </a:cubicBezTo>
                  <a:cubicBezTo>
                    <a:pt x="86" y="203"/>
                    <a:pt x="86" y="208"/>
                    <a:pt x="87" y="210"/>
                  </a:cubicBezTo>
                  <a:close/>
                  <a:moveTo>
                    <a:pt x="194" y="203"/>
                  </a:moveTo>
                  <a:cubicBezTo>
                    <a:pt x="194" y="202"/>
                    <a:pt x="193" y="201"/>
                    <a:pt x="192" y="201"/>
                  </a:cubicBezTo>
                  <a:cubicBezTo>
                    <a:pt x="192" y="202"/>
                    <a:pt x="193" y="203"/>
                    <a:pt x="194" y="203"/>
                  </a:cubicBezTo>
                  <a:close/>
                  <a:moveTo>
                    <a:pt x="41" y="208"/>
                  </a:moveTo>
                  <a:cubicBezTo>
                    <a:pt x="43" y="209"/>
                    <a:pt x="44" y="211"/>
                    <a:pt x="47" y="210"/>
                  </a:cubicBezTo>
                  <a:cubicBezTo>
                    <a:pt x="47" y="207"/>
                    <a:pt x="47" y="200"/>
                    <a:pt x="42" y="201"/>
                  </a:cubicBezTo>
                  <a:cubicBezTo>
                    <a:pt x="42" y="204"/>
                    <a:pt x="42" y="206"/>
                    <a:pt x="41" y="208"/>
                  </a:cubicBezTo>
                  <a:close/>
                  <a:moveTo>
                    <a:pt x="273" y="204"/>
                  </a:moveTo>
                  <a:cubicBezTo>
                    <a:pt x="270" y="204"/>
                    <a:pt x="268" y="200"/>
                    <a:pt x="265" y="202"/>
                  </a:cubicBezTo>
                  <a:cubicBezTo>
                    <a:pt x="268" y="202"/>
                    <a:pt x="271" y="207"/>
                    <a:pt x="273" y="204"/>
                  </a:cubicBezTo>
                  <a:close/>
                  <a:moveTo>
                    <a:pt x="493" y="204"/>
                  </a:moveTo>
                  <a:cubicBezTo>
                    <a:pt x="494" y="204"/>
                    <a:pt x="494" y="206"/>
                    <a:pt x="495" y="206"/>
                  </a:cubicBezTo>
                  <a:cubicBezTo>
                    <a:pt x="497" y="205"/>
                    <a:pt x="497" y="203"/>
                    <a:pt x="496" y="201"/>
                  </a:cubicBezTo>
                  <a:cubicBezTo>
                    <a:pt x="495" y="202"/>
                    <a:pt x="493" y="202"/>
                    <a:pt x="493" y="204"/>
                  </a:cubicBezTo>
                  <a:close/>
                  <a:moveTo>
                    <a:pt x="151" y="207"/>
                  </a:moveTo>
                  <a:cubicBezTo>
                    <a:pt x="156" y="213"/>
                    <a:pt x="165" y="216"/>
                    <a:pt x="174" y="219"/>
                  </a:cubicBezTo>
                  <a:cubicBezTo>
                    <a:pt x="170" y="211"/>
                    <a:pt x="161" y="206"/>
                    <a:pt x="153" y="202"/>
                  </a:cubicBezTo>
                  <a:cubicBezTo>
                    <a:pt x="153" y="204"/>
                    <a:pt x="151" y="205"/>
                    <a:pt x="151" y="207"/>
                  </a:cubicBezTo>
                  <a:close/>
                  <a:moveTo>
                    <a:pt x="362" y="209"/>
                  </a:moveTo>
                  <a:cubicBezTo>
                    <a:pt x="361" y="206"/>
                    <a:pt x="354" y="203"/>
                    <a:pt x="354" y="203"/>
                  </a:cubicBezTo>
                  <a:cubicBezTo>
                    <a:pt x="356" y="205"/>
                    <a:pt x="359" y="208"/>
                    <a:pt x="362" y="209"/>
                  </a:cubicBezTo>
                  <a:close/>
                  <a:moveTo>
                    <a:pt x="368" y="206"/>
                  </a:moveTo>
                  <a:cubicBezTo>
                    <a:pt x="367" y="204"/>
                    <a:pt x="365" y="201"/>
                    <a:pt x="363" y="203"/>
                  </a:cubicBezTo>
                  <a:cubicBezTo>
                    <a:pt x="365" y="203"/>
                    <a:pt x="365" y="206"/>
                    <a:pt x="368" y="206"/>
                  </a:cubicBezTo>
                  <a:close/>
                  <a:moveTo>
                    <a:pt x="411" y="205"/>
                  </a:moveTo>
                  <a:cubicBezTo>
                    <a:pt x="416" y="208"/>
                    <a:pt x="420" y="213"/>
                    <a:pt x="425" y="215"/>
                  </a:cubicBezTo>
                  <a:cubicBezTo>
                    <a:pt x="426" y="213"/>
                    <a:pt x="428" y="213"/>
                    <a:pt x="428" y="210"/>
                  </a:cubicBezTo>
                  <a:cubicBezTo>
                    <a:pt x="423" y="209"/>
                    <a:pt x="415" y="198"/>
                    <a:pt x="411" y="205"/>
                  </a:cubicBezTo>
                  <a:close/>
                  <a:moveTo>
                    <a:pt x="562" y="205"/>
                  </a:moveTo>
                  <a:cubicBezTo>
                    <a:pt x="564" y="204"/>
                    <a:pt x="561" y="201"/>
                    <a:pt x="560" y="203"/>
                  </a:cubicBezTo>
                  <a:cubicBezTo>
                    <a:pt x="561" y="203"/>
                    <a:pt x="560" y="205"/>
                    <a:pt x="562" y="205"/>
                  </a:cubicBezTo>
                  <a:close/>
                  <a:moveTo>
                    <a:pt x="280" y="203"/>
                  </a:moveTo>
                  <a:cubicBezTo>
                    <a:pt x="280" y="204"/>
                    <a:pt x="278" y="203"/>
                    <a:pt x="278" y="204"/>
                  </a:cubicBezTo>
                  <a:cubicBezTo>
                    <a:pt x="283" y="206"/>
                    <a:pt x="286" y="211"/>
                    <a:pt x="292" y="211"/>
                  </a:cubicBezTo>
                  <a:cubicBezTo>
                    <a:pt x="290" y="207"/>
                    <a:pt x="283" y="207"/>
                    <a:pt x="280" y="203"/>
                  </a:cubicBezTo>
                  <a:close/>
                  <a:moveTo>
                    <a:pt x="510" y="206"/>
                  </a:moveTo>
                  <a:cubicBezTo>
                    <a:pt x="512" y="207"/>
                    <a:pt x="514" y="212"/>
                    <a:pt x="516" y="210"/>
                  </a:cubicBezTo>
                  <a:cubicBezTo>
                    <a:pt x="516" y="206"/>
                    <a:pt x="514" y="204"/>
                    <a:pt x="510" y="203"/>
                  </a:cubicBezTo>
                  <a:cubicBezTo>
                    <a:pt x="511" y="205"/>
                    <a:pt x="509" y="205"/>
                    <a:pt x="510" y="206"/>
                  </a:cubicBezTo>
                  <a:close/>
                  <a:moveTo>
                    <a:pt x="521" y="209"/>
                  </a:moveTo>
                  <a:cubicBezTo>
                    <a:pt x="525" y="210"/>
                    <a:pt x="524" y="207"/>
                    <a:pt x="524" y="204"/>
                  </a:cubicBezTo>
                  <a:cubicBezTo>
                    <a:pt x="524" y="204"/>
                    <a:pt x="523" y="204"/>
                    <a:pt x="522" y="204"/>
                  </a:cubicBezTo>
                  <a:cubicBezTo>
                    <a:pt x="522" y="206"/>
                    <a:pt x="521" y="207"/>
                    <a:pt x="521" y="209"/>
                  </a:cubicBezTo>
                  <a:close/>
                  <a:moveTo>
                    <a:pt x="119" y="207"/>
                  </a:moveTo>
                  <a:cubicBezTo>
                    <a:pt x="119" y="206"/>
                    <a:pt x="119" y="205"/>
                    <a:pt x="118" y="204"/>
                  </a:cubicBezTo>
                  <a:cubicBezTo>
                    <a:pt x="117" y="205"/>
                    <a:pt x="117" y="208"/>
                    <a:pt x="119" y="207"/>
                  </a:cubicBezTo>
                  <a:close/>
                  <a:moveTo>
                    <a:pt x="213" y="207"/>
                  </a:moveTo>
                  <a:cubicBezTo>
                    <a:pt x="211" y="207"/>
                    <a:pt x="211" y="203"/>
                    <a:pt x="208" y="205"/>
                  </a:cubicBezTo>
                  <a:cubicBezTo>
                    <a:pt x="208" y="207"/>
                    <a:pt x="212" y="208"/>
                    <a:pt x="213" y="207"/>
                  </a:cubicBezTo>
                  <a:close/>
                  <a:moveTo>
                    <a:pt x="245" y="215"/>
                  </a:moveTo>
                  <a:cubicBezTo>
                    <a:pt x="250" y="215"/>
                    <a:pt x="251" y="211"/>
                    <a:pt x="253" y="208"/>
                  </a:cubicBezTo>
                  <a:cubicBezTo>
                    <a:pt x="251" y="208"/>
                    <a:pt x="251" y="205"/>
                    <a:pt x="249" y="205"/>
                  </a:cubicBezTo>
                  <a:cubicBezTo>
                    <a:pt x="248" y="209"/>
                    <a:pt x="246" y="211"/>
                    <a:pt x="245" y="215"/>
                  </a:cubicBezTo>
                  <a:close/>
                  <a:moveTo>
                    <a:pt x="591" y="217"/>
                  </a:moveTo>
                  <a:cubicBezTo>
                    <a:pt x="591" y="220"/>
                    <a:pt x="594" y="221"/>
                    <a:pt x="593" y="224"/>
                  </a:cubicBezTo>
                  <a:cubicBezTo>
                    <a:pt x="592" y="226"/>
                    <a:pt x="590" y="227"/>
                    <a:pt x="588" y="228"/>
                  </a:cubicBezTo>
                  <a:cubicBezTo>
                    <a:pt x="586" y="236"/>
                    <a:pt x="585" y="246"/>
                    <a:pt x="585" y="255"/>
                  </a:cubicBezTo>
                  <a:cubicBezTo>
                    <a:pt x="583" y="258"/>
                    <a:pt x="579" y="264"/>
                    <a:pt x="581" y="267"/>
                  </a:cubicBezTo>
                  <a:cubicBezTo>
                    <a:pt x="584" y="259"/>
                    <a:pt x="588" y="250"/>
                    <a:pt x="592" y="239"/>
                  </a:cubicBezTo>
                  <a:cubicBezTo>
                    <a:pt x="595" y="229"/>
                    <a:pt x="602" y="212"/>
                    <a:pt x="594" y="205"/>
                  </a:cubicBezTo>
                  <a:cubicBezTo>
                    <a:pt x="594" y="209"/>
                    <a:pt x="590" y="212"/>
                    <a:pt x="591" y="217"/>
                  </a:cubicBezTo>
                  <a:close/>
                  <a:moveTo>
                    <a:pt x="607" y="223"/>
                  </a:moveTo>
                  <a:cubicBezTo>
                    <a:pt x="610" y="218"/>
                    <a:pt x="610" y="211"/>
                    <a:pt x="606" y="205"/>
                  </a:cubicBezTo>
                  <a:cubicBezTo>
                    <a:pt x="604" y="211"/>
                    <a:pt x="602" y="218"/>
                    <a:pt x="607" y="223"/>
                  </a:cubicBezTo>
                  <a:close/>
                  <a:moveTo>
                    <a:pt x="469" y="213"/>
                  </a:moveTo>
                  <a:cubicBezTo>
                    <a:pt x="470" y="209"/>
                    <a:pt x="463" y="208"/>
                    <a:pt x="461" y="206"/>
                  </a:cubicBezTo>
                  <a:cubicBezTo>
                    <a:pt x="462" y="209"/>
                    <a:pt x="466" y="212"/>
                    <a:pt x="469" y="213"/>
                  </a:cubicBezTo>
                  <a:close/>
                  <a:moveTo>
                    <a:pt x="543" y="212"/>
                  </a:moveTo>
                  <a:cubicBezTo>
                    <a:pt x="544" y="213"/>
                    <a:pt x="546" y="216"/>
                    <a:pt x="547" y="215"/>
                  </a:cubicBezTo>
                  <a:cubicBezTo>
                    <a:pt x="545" y="212"/>
                    <a:pt x="547" y="211"/>
                    <a:pt x="549" y="210"/>
                  </a:cubicBezTo>
                  <a:cubicBezTo>
                    <a:pt x="548" y="208"/>
                    <a:pt x="547" y="206"/>
                    <a:pt x="546" y="206"/>
                  </a:cubicBezTo>
                  <a:cubicBezTo>
                    <a:pt x="545" y="208"/>
                    <a:pt x="543" y="209"/>
                    <a:pt x="543" y="212"/>
                  </a:cubicBezTo>
                  <a:close/>
                  <a:moveTo>
                    <a:pt x="140" y="212"/>
                  </a:moveTo>
                  <a:cubicBezTo>
                    <a:pt x="141" y="211"/>
                    <a:pt x="141" y="208"/>
                    <a:pt x="140" y="207"/>
                  </a:cubicBezTo>
                  <a:cubicBezTo>
                    <a:pt x="139" y="208"/>
                    <a:pt x="137" y="206"/>
                    <a:pt x="136" y="206"/>
                  </a:cubicBezTo>
                  <a:cubicBezTo>
                    <a:pt x="136" y="210"/>
                    <a:pt x="137" y="212"/>
                    <a:pt x="140" y="212"/>
                  </a:cubicBezTo>
                  <a:close/>
                  <a:moveTo>
                    <a:pt x="556" y="212"/>
                  </a:moveTo>
                  <a:cubicBezTo>
                    <a:pt x="557" y="208"/>
                    <a:pt x="554" y="207"/>
                    <a:pt x="552" y="206"/>
                  </a:cubicBezTo>
                  <a:cubicBezTo>
                    <a:pt x="550" y="209"/>
                    <a:pt x="554" y="211"/>
                    <a:pt x="556" y="212"/>
                  </a:cubicBezTo>
                  <a:close/>
                  <a:moveTo>
                    <a:pt x="566" y="212"/>
                  </a:moveTo>
                  <a:cubicBezTo>
                    <a:pt x="569" y="212"/>
                    <a:pt x="570" y="215"/>
                    <a:pt x="572" y="217"/>
                  </a:cubicBezTo>
                  <a:cubicBezTo>
                    <a:pt x="572" y="214"/>
                    <a:pt x="572" y="212"/>
                    <a:pt x="574" y="210"/>
                  </a:cubicBezTo>
                  <a:cubicBezTo>
                    <a:pt x="571" y="209"/>
                    <a:pt x="570" y="207"/>
                    <a:pt x="567" y="206"/>
                  </a:cubicBezTo>
                  <a:cubicBezTo>
                    <a:pt x="567" y="209"/>
                    <a:pt x="565" y="209"/>
                    <a:pt x="566" y="212"/>
                  </a:cubicBezTo>
                  <a:close/>
                  <a:moveTo>
                    <a:pt x="476" y="212"/>
                  </a:moveTo>
                  <a:cubicBezTo>
                    <a:pt x="479" y="216"/>
                    <a:pt x="480" y="209"/>
                    <a:pt x="484" y="209"/>
                  </a:cubicBezTo>
                  <a:cubicBezTo>
                    <a:pt x="480" y="206"/>
                    <a:pt x="476" y="207"/>
                    <a:pt x="476" y="212"/>
                  </a:cubicBezTo>
                  <a:close/>
                  <a:moveTo>
                    <a:pt x="58" y="220"/>
                  </a:moveTo>
                  <a:cubicBezTo>
                    <a:pt x="62" y="223"/>
                    <a:pt x="67" y="229"/>
                    <a:pt x="72" y="230"/>
                  </a:cubicBezTo>
                  <a:cubicBezTo>
                    <a:pt x="66" y="223"/>
                    <a:pt x="66" y="209"/>
                    <a:pt x="54" y="207"/>
                  </a:cubicBezTo>
                  <a:cubicBezTo>
                    <a:pt x="55" y="212"/>
                    <a:pt x="57" y="216"/>
                    <a:pt x="58" y="220"/>
                  </a:cubicBezTo>
                  <a:close/>
                  <a:moveTo>
                    <a:pt x="351" y="207"/>
                  </a:moveTo>
                  <a:cubicBezTo>
                    <a:pt x="349" y="211"/>
                    <a:pt x="346" y="214"/>
                    <a:pt x="345" y="218"/>
                  </a:cubicBezTo>
                  <a:cubicBezTo>
                    <a:pt x="347" y="218"/>
                    <a:pt x="348" y="220"/>
                    <a:pt x="349" y="221"/>
                  </a:cubicBezTo>
                  <a:cubicBezTo>
                    <a:pt x="352" y="218"/>
                    <a:pt x="356" y="217"/>
                    <a:pt x="358" y="213"/>
                  </a:cubicBezTo>
                  <a:cubicBezTo>
                    <a:pt x="356" y="210"/>
                    <a:pt x="353" y="209"/>
                    <a:pt x="351" y="207"/>
                  </a:cubicBezTo>
                  <a:close/>
                  <a:moveTo>
                    <a:pt x="406" y="211"/>
                  </a:moveTo>
                  <a:cubicBezTo>
                    <a:pt x="413" y="213"/>
                    <a:pt x="417" y="218"/>
                    <a:pt x="423" y="220"/>
                  </a:cubicBezTo>
                  <a:cubicBezTo>
                    <a:pt x="423" y="218"/>
                    <a:pt x="422" y="217"/>
                    <a:pt x="421" y="215"/>
                  </a:cubicBezTo>
                  <a:cubicBezTo>
                    <a:pt x="414" y="216"/>
                    <a:pt x="411" y="202"/>
                    <a:pt x="406" y="211"/>
                  </a:cubicBezTo>
                  <a:close/>
                  <a:moveTo>
                    <a:pt x="628" y="215"/>
                  </a:moveTo>
                  <a:cubicBezTo>
                    <a:pt x="630" y="213"/>
                    <a:pt x="630" y="208"/>
                    <a:pt x="629" y="207"/>
                  </a:cubicBezTo>
                  <a:cubicBezTo>
                    <a:pt x="629" y="210"/>
                    <a:pt x="627" y="213"/>
                    <a:pt x="628" y="215"/>
                  </a:cubicBezTo>
                  <a:close/>
                  <a:moveTo>
                    <a:pt x="494" y="212"/>
                  </a:moveTo>
                  <a:cubicBezTo>
                    <a:pt x="493" y="210"/>
                    <a:pt x="490" y="209"/>
                    <a:pt x="488" y="208"/>
                  </a:cubicBezTo>
                  <a:cubicBezTo>
                    <a:pt x="490" y="210"/>
                    <a:pt x="492" y="211"/>
                    <a:pt x="494" y="212"/>
                  </a:cubicBezTo>
                  <a:close/>
                  <a:moveTo>
                    <a:pt x="527" y="215"/>
                  </a:moveTo>
                  <a:cubicBezTo>
                    <a:pt x="531" y="217"/>
                    <a:pt x="532" y="222"/>
                    <a:pt x="536" y="223"/>
                  </a:cubicBezTo>
                  <a:cubicBezTo>
                    <a:pt x="537" y="220"/>
                    <a:pt x="539" y="218"/>
                    <a:pt x="538" y="214"/>
                  </a:cubicBezTo>
                  <a:cubicBezTo>
                    <a:pt x="535" y="212"/>
                    <a:pt x="533" y="209"/>
                    <a:pt x="529" y="208"/>
                  </a:cubicBezTo>
                  <a:cubicBezTo>
                    <a:pt x="529" y="211"/>
                    <a:pt x="527" y="212"/>
                    <a:pt x="527" y="215"/>
                  </a:cubicBezTo>
                  <a:close/>
                  <a:moveTo>
                    <a:pt x="273" y="211"/>
                  </a:moveTo>
                  <a:cubicBezTo>
                    <a:pt x="277" y="214"/>
                    <a:pt x="280" y="216"/>
                    <a:pt x="284" y="218"/>
                  </a:cubicBezTo>
                  <a:cubicBezTo>
                    <a:pt x="286" y="217"/>
                    <a:pt x="288" y="216"/>
                    <a:pt x="289" y="214"/>
                  </a:cubicBezTo>
                  <a:cubicBezTo>
                    <a:pt x="286" y="212"/>
                    <a:pt x="283" y="210"/>
                    <a:pt x="280" y="209"/>
                  </a:cubicBezTo>
                  <a:cubicBezTo>
                    <a:pt x="280" y="213"/>
                    <a:pt x="276" y="209"/>
                    <a:pt x="273" y="211"/>
                  </a:cubicBezTo>
                  <a:close/>
                  <a:moveTo>
                    <a:pt x="385" y="217"/>
                  </a:moveTo>
                  <a:cubicBezTo>
                    <a:pt x="388" y="218"/>
                    <a:pt x="390" y="221"/>
                    <a:pt x="393" y="221"/>
                  </a:cubicBezTo>
                  <a:cubicBezTo>
                    <a:pt x="395" y="219"/>
                    <a:pt x="398" y="218"/>
                    <a:pt x="399" y="214"/>
                  </a:cubicBezTo>
                  <a:cubicBezTo>
                    <a:pt x="395" y="213"/>
                    <a:pt x="393" y="210"/>
                    <a:pt x="389" y="209"/>
                  </a:cubicBezTo>
                  <a:cubicBezTo>
                    <a:pt x="388" y="212"/>
                    <a:pt x="385" y="213"/>
                    <a:pt x="385" y="217"/>
                  </a:cubicBezTo>
                  <a:close/>
                  <a:moveTo>
                    <a:pt x="454" y="209"/>
                  </a:moveTo>
                  <a:cubicBezTo>
                    <a:pt x="451" y="212"/>
                    <a:pt x="448" y="214"/>
                    <a:pt x="446" y="218"/>
                  </a:cubicBezTo>
                  <a:cubicBezTo>
                    <a:pt x="451" y="220"/>
                    <a:pt x="454" y="225"/>
                    <a:pt x="459" y="225"/>
                  </a:cubicBezTo>
                  <a:cubicBezTo>
                    <a:pt x="457" y="220"/>
                    <a:pt x="460" y="210"/>
                    <a:pt x="454" y="209"/>
                  </a:cubicBezTo>
                  <a:close/>
                  <a:moveTo>
                    <a:pt x="233" y="214"/>
                  </a:moveTo>
                  <a:cubicBezTo>
                    <a:pt x="235" y="211"/>
                    <a:pt x="230" y="210"/>
                    <a:pt x="227" y="209"/>
                  </a:cubicBezTo>
                  <a:cubicBezTo>
                    <a:pt x="229" y="211"/>
                    <a:pt x="230" y="214"/>
                    <a:pt x="233" y="214"/>
                  </a:cubicBezTo>
                  <a:close/>
                  <a:moveTo>
                    <a:pt x="515" y="218"/>
                  </a:moveTo>
                  <a:cubicBezTo>
                    <a:pt x="515" y="213"/>
                    <a:pt x="510" y="213"/>
                    <a:pt x="509" y="209"/>
                  </a:cubicBezTo>
                  <a:cubicBezTo>
                    <a:pt x="505" y="214"/>
                    <a:pt x="511" y="219"/>
                    <a:pt x="515" y="218"/>
                  </a:cubicBezTo>
                  <a:close/>
                  <a:moveTo>
                    <a:pt x="180" y="216"/>
                  </a:moveTo>
                  <a:cubicBezTo>
                    <a:pt x="183" y="216"/>
                    <a:pt x="183" y="219"/>
                    <a:pt x="186" y="219"/>
                  </a:cubicBezTo>
                  <a:cubicBezTo>
                    <a:pt x="187" y="217"/>
                    <a:pt x="189" y="216"/>
                    <a:pt x="191" y="214"/>
                  </a:cubicBezTo>
                  <a:cubicBezTo>
                    <a:pt x="188" y="215"/>
                    <a:pt x="189" y="212"/>
                    <a:pt x="188" y="212"/>
                  </a:cubicBezTo>
                  <a:cubicBezTo>
                    <a:pt x="186" y="213"/>
                    <a:pt x="184" y="210"/>
                    <a:pt x="183" y="210"/>
                  </a:cubicBezTo>
                  <a:cubicBezTo>
                    <a:pt x="182" y="212"/>
                    <a:pt x="180" y="213"/>
                    <a:pt x="180" y="216"/>
                  </a:cubicBezTo>
                  <a:close/>
                  <a:moveTo>
                    <a:pt x="230" y="217"/>
                  </a:moveTo>
                  <a:cubicBezTo>
                    <a:pt x="225" y="215"/>
                    <a:pt x="224" y="210"/>
                    <a:pt x="220" y="210"/>
                  </a:cubicBezTo>
                  <a:cubicBezTo>
                    <a:pt x="222" y="213"/>
                    <a:pt x="226" y="218"/>
                    <a:pt x="230" y="217"/>
                  </a:cubicBezTo>
                  <a:close/>
                  <a:moveTo>
                    <a:pt x="649" y="219"/>
                  </a:moveTo>
                  <a:cubicBezTo>
                    <a:pt x="648" y="216"/>
                    <a:pt x="651" y="212"/>
                    <a:pt x="649" y="210"/>
                  </a:cubicBezTo>
                  <a:cubicBezTo>
                    <a:pt x="649" y="213"/>
                    <a:pt x="646" y="218"/>
                    <a:pt x="649" y="219"/>
                  </a:cubicBezTo>
                  <a:close/>
                  <a:moveTo>
                    <a:pt x="36" y="217"/>
                  </a:moveTo>
                  <a:cubicBezTo>
                    <a:pt x="38" y="215"/>
                    <a:pt x="38" y="212"/>
                    <a:pt x="36" y="210"/>
                  </a:cubicBezTo>
                  <a:cubicBezTo>
                    <a:pt x="36" y="212"/>
                    <a:pt x="35" y="215"/>
                    <a:pt x="36" y="217"/>
                  </a:cubicBezTo>
                  <a:close/>
                  <a:moveTo>
                    <a:pt x="145" y="215"/>
                  </a:moveTo>
                  <a:cubicBezTo>
                    <a:pt x="152" y="220"/>
                    <a:pt x="160" y="226"/>
                    <a:pt x="168" y="230"/>
                  </a:cubicBezTo>
                  <a:cubicBezTo>
                    <a:pt x="170" y="229"/>
                    <a:pt x="170" y="227"/>
                    <a:pt x="171" y="225"/>
                  </a:cubicBezTo>
                  <a:cubicBezTo>
                    <a:pt x="166" y="223"/>
                    <a:pt x="155" y="217"/>
                    <a:pt x="156" y="214"/>
                  </a:cubicBezTo>
                  <a:cubicBezTo>
                    <a:pt x="152" y="214"/>
                    <a:pt x="150" y="211"/>
                    <a:pt x="147" y="210"/>
                  </a:cubicBezTo>
                  <a:cubicBezTo>
                    <a:pt x="146" y="212"/>
                    <a:pt x="144" y="213"/>
                    <a:pt x="145" y="215"/>
                  </a:cubicBezTo>
                  <a:close/>
                  <a:moveTo>
                    <a:pt x="306" y="214"/>
                  </a:moveTo>
                  <a:cubicBezTo>
                    <a:pt x="309" y="217"/>
                    <a:pt x="313" y="219"/>
                    <a:pt x="318" y="220"/>
                  </a:cubicBezTo>
                  <a:cubicBezTo>
                    <a:pt x="319" y="216"/>
                    <a:pt x="308" y="206"/>
                    <a:pt x="306" y="214"/>
                  </a:cubicBezTo>
                  <a:close/>
                  <a:moveTo>
                    <a:pt x="99" y="217"/>
                  </a:moveTo>
                  <a:cubicBezTo>
                    <a:pt x="102" y="223"/>
                    <a:pt x="107" y="227"/>
                    <a:pt x="114" y="230"/>
                  </a:cubicBezTo>
                  <a:cubicBezTo>
                    <a:pt x="111" y="222"/>
                    <a:pt x="107" y="216"/>
                    <a:pt x="101" y="211"/>
                  </a:cubicBezTo>
                  <a:cubicBezTo>
                    <a:pt x="101" y="214"/>
                    <a:pt x="99" y="214"/>
                    <a:pt x="99" y="217"/>
                  </a:cubicBezTo>
                  <a:close/>
                  <a:moveTo>
                    <a:pt x="203" y="212"/>
                  </a:moveTo>
                  <a:cubicBezTo>
                    <a:pt x="209" y="216"/>
                    <a:pt x="215" y="221"/>
                    <a:pt x="224" y="224"/>
                  </a:cubicBezTo>
                  <a:cubicBezTo>
                    <a:pt x="223" y="223"/>
                    <a:pt x="225" y="222"/>
                    <a:pt x="224" y="221"/>
                  </a:cubicBezTo>
                  <a:cubicBezTo>
                    <a:pt x="221" y="219"/>
                    <a:pt x="209" y="212"/>
                    <a:pt x="203" y="212"/>
                  </a:cubicBezTo>
                  <a:close/>
                  <a:moveTo>
                    <a:pt x="481" y="216"/>
                  </a:moveTo>
                  <a:cubicBezTo>
                    <a:pt x="483" y="218"/>
                    <a:pt x="484" y="217"/>
                    <a:pt x="487" y="217"/>
                  </a:cubicBezTo>
                  <a:cubicBezTo>
                    <a:pt x="488" y="218"/>
                    <a:pt x="487" y="223"/>
                    <a:pt x="491" y="223"/>
                  </a:cubicBezTo>
                  <a:cubicBezTo>
                    <a:pt x="492" y="220"/>
                    <a:pt x="493" y="219"/>
                    <a:pt x="493" y="216"/>
                  </a:cubicBezTo>
                  <a:cubicBezTo>
                    <a:pt x="488" y="213"/>
                    <a:pt x="484" y="209"/>
                    <a:pt x="481" y="216"/>
                  </a:cubicBezTo>
                  <a:close/>
                  <a:moveTo>
                    <a:pt x="549" y="217"/>
                  </a:moveTo>
                  <a:cubicBezTo>
                    <a:pt x="552" y="218"/>
                    <a:pt x="553" y="222"/>
                    <a:pt x="557" y="223"/>
                  </a:cubicBezTo>
                  <a:cubicBezTo>
                    <a:pt x="557" y="218"/>
                    <a:pt x="554" y="214"/>
                    <a:pt x="550" y="212"/>
                  </a:cubicBezTo>
                  <a:cubicBezTo>
                    <a:pt x="550" y="214"/>
                    <a:pt x="549" y="215"/>
                    <a:pt x="549" y="217"/>
                  </a:cubicBezTo>
                  <a:close/>
                  <a:moveTo>
                    <a:pt x="575" y="218"/>
                  </a:moveTo>
                  <a:cubicBezTo>
                    <a:pt x="575" y="217"/>
                    <a:pt x="577" y="211"/>
                    <a:pt x="575" y="212"/>
                  </a:cubicBezTo>
                  <a:cubicBezTo>
                    <a:pt x="576" y="215"/>
                    <a:pt x="572" y="217"/>
                    <a:pt x="575" y="218"/>
                  </a:cubicBezTo>
                  <a:close/>
                  <a:moveTo>
                    <a:pt x="618" y="221"/>
                  </a:moveTo>
                  <a:cubicBezTo>
                    <a:pt x="619" y="219"/>
                    <a:pt x="621" y="214"/>
                    <a:pt x="619" y="212"/>
                  </a:cubicBezTo>
                  <a:cubicBezTo>
                    <a:pt x="620" y="215"/>
                    <a:pt x="617" y="219"/>
                    <a:pt x="618" y="221"/>
                  </a:cubicBezTo>
                  <a:close/>
                  <a:moveTo>
                    <a:pt x="251" y="218"/>
                  </a:moveTo>
                  <a:cubicBezTo>
                    <a:pt x="255" y="219"/>
                    <a:pt x="256" y="222"/>
                    <a:pt x="260" y="223"/>
                  </a:cubicBezTo>
                  <a:cubicBezTo>
                    <a:pt x="260" y="222"/>
                    <a:pt x="261" y="222"/>
                    <a:pt x="262" y="221"/>
                  </a:cubicBezTo>
                  <a:cubicBezTo>
                    <a:pt x="260" y="218"/>
                    <a:pt x="259" y="214"/>
                    <a:pt x="255" y="212"/>
                  </a:cubicBezTo>
                  <a:cubicBezTo>
                    <a:pt x="255" y="215"/>
                    <a:pt x="251" y="215"/>
                    <a:pt x="251" y="218"/>
                  </a:cubicBezTo>
                  <a:close/>
                  <a:moveTo>
                    <a:pt x="522" y="215"/>
                  </a:moveTo>
                  <a:cubicBezTo>
                    <a:pt x="522" y="213"/>
                    <a:pt x="521" y="213"/>
                    <a:pt x="520" y="212"/>
                  </a:cubicBezTo>
                  <a:cubicBezTo>
                    <a:pt x="519" y="214"/>
                    <a:pt x="520" y="215"/>
                    <a:pt x="522" y="215"/>
                  </a:cubicBezTo>
                  <a:close/>
                  <a:moveTo>
                    <a:pt x="132" y="215"/>
                  </a:moveTo>
                  <a:cubicBezTo>
                    <a:pt x="135" y="215"/>
                    <a:pt x="135" y="217"/>
                    <a:pt x="137" y="217"/>
                  </a:cubicBezTo>
                  <a:cubicBezTo>
                    <a:pt x="136" y="215"/>
                    <a:pt x="135" y="215"/>
                    <a:pt x="135" y="213"/>
                  </a:cubicBezTo>
                  <a:cubicBezTo>
                    <a:pt x="135" y="214"/>
                    <a:pt x="132" y="213"/>
                    <a:pt x="132" y="215"/>
                  </a:cubicBezTo>
                  <a:close/>
                  <a:moveTo>
                    <a:pt x="420" y="224"/>
                  </a:moveTo>
                  <a:cubicBezTo>
                    <a:pt x="417" y="218"/>
                    <a:pt x="410" y="216"/>
                    <a:pt x="404" y="213"/>
                  </a:cubicBezTo>
                  <a:cubicBezTo>
                    <a:pt x="408" y="218"/>
                    <a:pt x="414" y="221"/>
                    <a:pt x="420" y="224"/>
                  </a:cubicBezTo>
                  <a:close/>
                  <a:moveTo>
                    <a:pt x="43" y="220"/>
                  </a:moveTo>
                  <a:cubicBezTo>
                    <a:pt x="42" y="219"/>
                    <a:pt x="43" y="215"/>
                    <a:pt x="42" y="214"/>
                  </a:cubicBezTo>
                  <a:cubicBezTo>
                    <a:pt x="42" y="214"/>
                    <a:pt x="41" y="214"/>
                    <a:pt x="41" y="214"/>
                  </a:cubicBezTo>
                  <a:cubicBezTo>
                    <a:pt x="40" y="216"/>
                    <a:pt x="40" y="222"/>
                    <a:pt x="43" y="220"/>
                  </a:cubicBezTo>
                  <a:close/>
                  <a:moveTo>
                    <a:pt x="429" y="218"/>
                  </a:moveTo>
                  <a:cubicBezTo>
                    <a:pt x="431" y="221"/>
                    <a:pt x="433" y="222"/>
                    <a:pt x="436" y="223"/>
                  </a:cubicBezTo>
                  <a:cubicBezTo>
                    <a:pt x="436" y="219"/>
                    <a:pt x="435" y="215"/>
                    <a:pt x="431" y="214"/>
                  </a:cubicBezTo>
                  <a:cubicBezTo>
                    <a:pt x="431" y="216"/>
                    <a:pt x="429" y="216"/>
                    <a:pt x="429" y="218"/>
                  </a:cubicBezTo>
                  <a:close/>
                  <a:moveTo>
                    <a:pt x="475" y="218"/>
                  </a:moveTo>
                  <a:cubicBezTo>
                    <a:pt x="475" y="218"/>
                    <a:pt x="475" y="217"/>
                    <a:pt x="476" y="217"/>
                  </a:cubicBezTo>
                  <a:cubicBezTo>
                    <a:pt x="476" y="215"/>
                    <a:pt x="475" y="214"/>
                    <a:pt x="473" y="214"/>
                  </a:cubicBezTo>
                  <a:cubicBezTo>
                    <a:pt x="472" y="216"/>
                    <a:pt x="473" y="217"/>
                    <a:pt x="475" y="218"/>
                  </a:cubicBezTo>
                  <a:close/>
                  <a:moveTo>
                    <a:pt x="378" y="219"/>
                  </a:moveTo>
                  <a:cubicBezTo>
                    <a:pt x="376" y="218"/>
                    <a:pt x="378" y="217"/>
                    <a:pt x="377" y="215"/>
                  </a:cubicBezTo>
                  <a:cubicBezTo>
                    <a:pt x="375" y="216"/>
                    <a:pt x="374" y="215"/>
                    <a:pt x="374" y="215"/>
                  </a:cubicBezTo>
                  <a:cubicBezTo>
                    <a:pt x="374" y="217"/>
                    <a:pt x="376" y="221"/>
                    <a:pt x="378" y="219"/>
                  </a:cubicBezTo>
                  <a:close/>
                  <a:moveTo>
                    <a:pt x="83" y="238"/>
                  </a:moveTo>
                  <a:cubicBezTo>
                    <a:pt x="83" y="233"/>
                    <a:pt x="81" y="227"/>
                    <a:pt x="83" y="223"/>
                  </a:cubicBezTo>
                  <a:cubicBezTo>
                    <a:pt x="78" y="220"/>
                    <a:pt x="74" y="217"/>
                    <a:pt x="69" y="215"/>
                  </a:cubicBezTo>
                  <a:cubicBezTo>
                    <a:pt x="73" y="223"/>
                    <a:pt x="74" y="234"/>
                    <a:pt x="83" y="238"/>
                  </a:cubicBezTo>
                  <a:close/>
                  <a:moveTo>
                    <a:pt x="237" y="217"/>
                  </a:moveTo>
                  <a:cubicBezTo>
                    <a:pt x="236" y="217"/>
                    <a:pt x="236" y="217"/>
                    <a:pt x="236" y="217"/>
                  </a:cubicBezTo>
                  <a:cubicBezTo>
                    <a:pt x="235" y="218"/>
                    <a:pt x="237" y="218"/>
                    <a:pt x="239" y="218"/>
                  </a:cubicBezTo>
                  <a:cubicBezTo>
                    <a:pt x="238" y="217"/>
                    <a:pt x="240" y="217"/>
                    <a:pt x="239" y="215"/>
                  </a:cubicBezTo>
                  <a:cubicBezTo>
                    <a:pt x="237" y="214"/>
                    <a:pt x="238" y="217"/>
                    <a:pt x="237" y="217"/>
                  </a:cubicBezTo>
                  <a:close/>
                  <a:moveTo>
                    <a:pt x="462" y="221"/>
                  </a:moveTo>
                  <a:cubicBezTo>
                    <a:pt x="464" y="221"/>
                    <a:pt x="465" y="218"/>
                    <a:pt x="465" y="217"/>
                  </a:cubicBezTo>
                  <a:cubicBezTo>
                    <a:pt x="463" y="217"/>
                    <a:pt x="464" y="215"/>
                    <a:pt x="462" y="215"/>
                  </a:cubicBezTo>
                  <a:cubicBezTo>
                    <a:pt x="462" y="217"/>
                    <a:pt x="462" y="219"/>
                    <a:pt x="462" y="221"/>
                  </a:cubicBezTo>
                  <a:close/>
                  <a:moveTo>
                    <a:pt x="287" y="221"/>
                  </a:moveTo>
                  <a:cubicBezTo>
                    <a:pt x="290" y="221"/>
                    <a:pt x="293" y="218"/>
                    <a:pt x="292" y="216"/>
                  </a:cubicBezTo>
                  <a:cubicBezTo>
                    <a:pt x="291" y="218"/>
                    <a:pt x="288" y="219"/>
                    <a:pt x="287" y="221"/>
                  </a:cubicBezTo>
                  <a:close/>
                  <a:moveTo>
                    <a:pt x="363" y="217"/>
                  </a:moveTo>
                  <a:cubicBezTo>
                    <a:pt x="360" y="220"/>
                    <a:pt x="357" y="223"/>
                    <a:pt x="355" y="227"/>
                  </a:cubicBezTo>
                  <a:cubicBezTo>
                    <a:pt x="358" y="231"/>
                    <a:pt x="364" y="233"/>
                    <a:pt x="368" y="235"/>
                  </a:cubicBezTo>
                  <a:cubicBezTo>
                    <a:pt x="370" y="231"/>
                    <a:pt x="373" y="229"/>
                    <a:pt x="374" y="224"/>
                  </a:cubicBezTo>
                  <a:cubicBezTo>
                    <a:pt x="370" y="223"/>
                    <a:pt x="369" y="218"/>
                    <a:pt x="363" y="217"/>
                  </a:cubicBezTo>
                  <a:close/>
                  <a:moveTo>
                    <a:pt x="19" y="235"/>
                  </a:moveTo>
                  <a:cubicBezTo>
                    <a:pt x="19" y="228"/>
                    <a:pt x="22" y="220"/>
                    <a:pt x="19" y="217"/>
                  </a:cubicBezTo>
                  <a:cubicBezTo>
                    <a:pt x="19" y="223"/>
                    <a:pt x="14" y="232"/>
                    <a:pt x="19" y="235"/>
                  </a:cubicBezTo>
                  <a:close/>
                  <a:moveTo>
                    <a:pt x="315" y="224"/>
                  </a:moveTo>
                  <a:cubicBezTo>
                    <a:pt x="313" y="220"/>
                    <a:pt x="308" y="219"/>
                    <a:pt x="304" y="217"/>
                  </a:cubicBezTo>
                  <a:cubicBezTo>
                    <a:pt x="304" y="221"/>
                    <a:pt x="312" y="224"/>
                    <a:pt x="315" y="224"/>
                  </a:cubicBezTo>
                  <a:close/>
                  <a:moveTo>
                    <a:pt x="396" y="223"/>
                  </a:moveTo>
                  <a:cubicBezTo>
                    <a:pt x="397" y="224"/>
                    <a:pt x="398" y="225"/>
                    <a:pt x="400" y="226"/>
                  </a:cubicBezTo>
                  <a:cubicBezTo>
                    <a:pt x="402" y="224"/>
                    <a:pt x="402" y="219"/>
                    <a:pt x="400" y="217"/>
                  </a:cubicBezTo>
                  <a:cubicBezTo>
                    <a:pt x="399" y="219"/>
                    <a:pt x="397" y="221"/>
                    <a:pt x="396" y="223"/>
                  </a:cubicBezTo>
                  <a:close/>
                  <a:moveTo>
                    <a:pt x="538" y="227"/>
                  </a:moveTo>
                  <a:cubicBezTo>
                    <a:pt x="540" y="228"/>
                    <a:pt x="541" y="229"/>
                    <a:pt x="542" y="230"/>
                  </a:cubicBezTo>
                  <a:cubicBezTo>
                    <a:pt x="543" y="226"/>
                    <a:pt x="544" y="223"/>
                    <a:pt x="545" y="219"/>
                  </a:cubicBezTo>
                  <a:cubicBezTo>
                    <a:pt x="543" y="219"/>
                    <a:pt x="543" y="217"/>
                    <a:pt x="541" y="217"/>
                  </a:cubicBezTo>
                  <a:cubicBezTo>
                    <a:pt x="541" y="222"/>
                    <a:pt x="538" y="223"/>
                    <a:pt x="538" y="227"/>
                  </a:cubicBezTo>
                  <a:close/>
                  <a:moveTo>
                    <a:pt x="569" y="226"/>
                  </a:moveTo>
                  <a:cubicBezTo>
                    <a:pt x="566" y="223"/>
                    <a:pt x="566" y="220"/>
                    <a:pt x="564" y="217"/>
                  </a:cubicBezTo>
                  <a:cubicBezTo>
                    <a:pt x="561" y="221"/>
                    <a:pt x="566" y="227"/>
                    <a:pt x="569" y="226"/>
                  </a:cubicBezTo>
                  <a:close/>
                  <a:moveTo>
                    <a:pt x="481" y="222"/>
                  </a:moveTo>
                  <a:cubicBezTo>
                    <a:pt x="483" y="220"/>
                    <a:pt x="480" y="219"/>
                    <a:pt x="478" y="218"/>
                  </a:cubicBezTo>
                  <a:cubicBezTo>
                    <a:pt x="477" y="220"/>
                    <a:pt x="479" y="221"/>
                    <a:pt x="481" y="222"/>
                  </a:cubicBezTo>
                  <a:close/>
                  <a:moveTo>
                    <a:pt x="92" y="224"/>
                  </a:moveTo>
                  <a:cubicBezTo>
                    <a:pt x="92" y="220"/>
                    <a:pt x="90" y="219"/>
                    <a:pt x="88" y="218"/>
                  </a:cubicBezTo>
                  <a:cubicBezTo>
                    <a:pt x="89" y="220"/>
                    <a:pt x="88" y="224"/>
                    <a:pt x="92" y="224"/>
                  </a:cubicBezTo>
                  <a:close/>
                  <a:moveTo>
                    <a:pt x="166" y="237"/>
                  </a:moveTo>
                  <a:cubicBezTo>
                    <a:pt x="165" y="235"/>
                    <a:pt x="167" y="235"/>
                    <a:pt x="167" y="234"/>
                  </a:cubicBezTo>
                  <a:cubicBezTo>
                    <a:pt x="166" y="232"/>
                    <a:pt x="162" y="233"/>
                    <a:pt x="162" y="230"/>
                  </a:cubicBezTo>
                  <a:cubicBezTo>
                    <a:pt x="158" y="231"/>
                    <a:pt x="158" y="228"/>
                    <a:pt x="157" y="226"/>
                  </a:cubicBezTo>
                  <a:cubicBezTo>
                    <a:pt x="151" y="225"/>
                    <a:pt x="148" y="221"/>
                    <a:pt x="141" y="218"/>
                  </a:cubicBezTo>
                  <a:cubicBezTo>
                    <a:pt x="149" y="225"/>
                    <a:pt x="158" y="230"/>
                    <a:pt x="166" y="237"/>
                  </a:cubicBezTo>
                  <a:close/>
                  <a:moveTo>
                    <a:pt x="292" y="224"/>
                  </a:moveTo>
                  <a:cubicBezTo>
                    <a:pt x="292" y="226"/>
                    <a:pt x="293" y="227"/>
                    <a:pt x="295" y="227"/>
                  </a:cubicBezTo>
                  <a:cubicBezTo>
                    <a:pt x="296" y="224"/>
                    <a:pt x="298" y="222"/>
                    <a:pt x="299" y="219"/>
                  </a:cubicBezTo>
                  <a:cubicBezTo>
                    <a:pt x="295" y="218"/>
                    <a:pt x="293" y="222"/>
                    <a:pt x="292" y="224"/>
                  </a:cubicBezTo>
                  <a:close/>
                  <a:moveTo>
                    <a:pt x="517" y="222"/>
                  </a:moveTo>
                  <a:cubicBezTo>
                    <a:pt x="519" y="223"/>
                    <a:pt x="520" y="222"/>
                    <a:pt x="520" y="220"/>
                  </a:cubicBezTo>
                  <a:cubicBezTo>
                    <a:pt x="519" y="220"/>
                    <a:pt x="519" y="218"/>
                    <a:pt x="518" y="218"/>
                  </a:cubicBezTo>
                  <a:cubicBezTo>
                    <a:pt x="518" y="220"/>
                    <a:pt x="517" y="221"/>
                    <a:pt x="517" y="222"/>
                  </a:cubicBezTo>
                  <a:close/>
                  <a:moveTo>
                    <a:pt x="628" y="238"/>
                  </a:moveTo>
                  <a:cubicBezTo>
                    <a:pt x="628" y="231"/>
                    <a:pt x="634" y="224"/>
                    <a:pt x="631" y="218"/>
                  </a:cubicBezTo>
                  <a:cubicBezTo>
                    <a:pt x="630" y="225"/>
                    <a:pt x="626" y="232"/>
                    <a:pt x="628" y="238"/>
                  </a:cubicBezTo>
                  <a:close/>
                  <a:moveTo>
                    <a:pt x="278" y="224"/>
                  </a:moveTo>
                  <a:cubicBezTo>
                    <a:pt x="279" y="221"/>
                    <a:pt x="274" y="221"/>
                    <a:pt x="273" y="219"/>
                  </a:cubicBezTo>
                  <a:cubicBezTo>
                    <a:pt x="273" y="222"/>
                    <a:pt x="277" y="222"/>
                    <a:pt x="278" y="224"/>
                  </a:cubicBezTo>
                  <a:close/>
                  <a:moveTo>
                    <a:pt x="193" y="226"/>
                  </a:moveTo>
                  <a:cubicBezTo>
                    <a:pt x="198" y="229"/>
                    <a:pt x="201" y="234"/>
                    <a:pt x="208" y="235"/>
                  </a:cubicBezTo>
                  <a:cubicBezTo>
                    <a:pt x="208" y="235"/>
                    <a:pt x="208" y="234"/>
                    <a:pt x="209" y="234"/>
                  </a:cubicBezTo>
                  <a:cubicBezTo>
                    <a:pt x="206" y="227"/>
                    <a:pt x="197" y="213"/>
                    <a:pt x="193" y="226"/>
                  </a:cubicBezTo>
                  <a:close/>
                  <a:moveTo>
                    <a:pt x="611" y="237"/>
                  </a:moveTo>
                  <a:cubicBezTo>
                    <a:pt x="609" y="232"/>
                    <a:pt x="616" y="223"/>
                    <a:pt x="611" y="220"/>
                  </a:cubicBezTo>
                  <a:cubicBezTo>
                    <a:pt x="610" y="225"/>
                    <a:pt x="607" y="234"/>
                    <a:pt x="611" y="237"/>
                  </a:cubicBezTo>
                  <a:close/>
                  <a:moveTo>
                    <a:pt x="646" y="224"/>
                  </a:moveTo>
                  <a:cubicBezTo>
                    <a:pt x="648" y="224"/>
                    <a:pt x="649" y="220"/>
                    <a:pt x="648" y="220"/>
                  </a:cubicBezTo>
                  <a:cubicBezTo>
                    <a:pt x="648" y="221"/>
                    <a:pt x="647" y="222"/>
                    <a:pt x="646" y="224"/>
                  </a:cubicBezTo>
                  <a:close/>
                  <a:moveTo>
                    <a:pt x="495" y="226"/>
                  </a:moveTo>
                  <a:cubicBezTo>
                    <a:pt x="496" y="227"/>
                    <a:pt x="496" y="228"/>
                    <a:pt x="498" y="227"/>
                  </a:cubicBezTo>
                  <a:cubicBezTo>
                    <a:pt x="499" y="226"/>
                    <a:pt x="499" y="224"/>
                    <a:pt x="499" y="221"/>
                  </a:cubicBezTo>
                  <a:cubicBezTo>
                    <a:pt x="498" y="222"/>
                    <a:pt x="498" y="220"/>
                    <a:pt x="497" y="220"/>
                  </a:cubicBezTo>
                  <a:cubicBezTo>
                    <a:pt x="496" y="222"/>
                    <a:pt x="495" y="224"/>
                    <a:pt x="495" y="226"/>
                  </a:cubicBezTo>
                  <a:close/>
                  <a:moveTo>
                    <a:pt x="462" y="229"/>
                  </a:moveTo>
                  <a:cubicBezTo>
                    <a:pt x="466" y="227"/>
                    <a:pt x="468" y="225"/>
                    <a:pt x="470" y="221"/>
                  </a:cubicBezTo>
                  <a:cubicBezTo>
                    <a:pt x="466" y="220"/>
                    <a:pt x="463" y="225"/>
                    <a:pt x="462" y="229"/>
                  </a:cubicBezTo>
                  <a:close/>
                  <a:moveTo>
                    <a:pt x="56" y="227"/>
                  </a:moveTo>
                  <a:cubicBezTo>
                    <a:pt x="56" y="224"/>
                    <a:pt x="55" y="222"/>
                    <a:pt x="52" y="221"/>
                  </a:cubicBezTo>
                  <a:cubicBezTo>
                    <a:pt x="51" y="225"/>
                    <a:pt x="54" y="229"/>
                    <a:pt x="56" y="227"/>
                  </a:cubicBezTo>
                  <a:close/>
                  <a:moveTo>
                    <a:pt x="573" y="226"/>
                  </a:moveTo>
                  <a:cubicBezTo>
                    <a:pt x="574" y="226"/>
                    <a:pt x="574" y="221"/>
                    <a:pt x="572" y="221"/>
                  </a:cubicBezTo>
                  <a:cubicBezTo>
                    <a:pt x="572" y="222"/>
                    <a:pt x="570" y="226"/>
                    <a:pt x="573" y="226"/>
                  </a:cubicBezTo>
                  <a:close/>
                  <a:moveTo>
                    <a:pt x="244" y="225"/>
                  </a:moveTo>
                  <a:cubicBezTo>
                    <a:pt x="248" y="227"/>
                    <a:pt x="249" y="231"/>
                    <a:pt x="254" y="232"/>
                  </a:cubicBezTo>
                  <a:cubicBezTo>
                    <a:pt x="254" y="228"/>
                    <a:pt x="258" y="228"/>
                    <a:pt x="258" y="224"/>
                  </a:cubicBezTo>
                  <a:cubicBezTo>
                    <a:pt x="254" y="222"/>
                    <a:pt x="247" y="222"/>
                    <a:pt x="244" y="225"/>
                  </a:cubicBezTo>
                  <a:close/>
                  <a:moveTo>
                    <a:pt x="408" y="232"/>
                  </a:moveTo>
                  <a:cubicBezTo>
                    <a:pt x="410" y="232"/>
                    <a:pt x="411" y="235"/>
                    <a:pt x="414" y="235"/>
                  </a:cubicBezTo>
                  <a:cubicBezTo>
                    <a:pt x="415" y="232"/>
                    <a:pt x="417" y="231"/>
                    <a:pt x="417" y="228"/>
                  </a:cubicBezTo>
                  <a:cubicBezTo>
                    <a:pt x="416" y="225"/>
                    <a:pt x="413" y="223"/>
                    <a:pt x="410" y="222"/>
                  </a:cubicBezTo>
                  <a:cubicBezTo>
                    <a:pt x="409" y="227"/>
                    <a:pt x="406" y="226"/>
                    <a:pt x="408" y="232"/>
                  </a:cubicBezTo>
                  <a:close/>
                  <a:moveTo>
                    <a:pt x="433" y="227"/>
                  </a:moveTo>
                  <a:cubicBezTo>
                    <a:pt x="431" y="225"/>
                    <a:pt x="430" y="222"/>
                    <a:pt x="426" y="222"/>
                  </a:cubicBezTo>
                  <a:cubicBezTo>
                    <a:pt x="427" y="225"/>
                    <a:pt x="431" y="226"/>
                    <a:pt x="433" y="227"/>
                  </a:cubicBezTo>
                  <a:close/>
                  <a:moveTo>
                    <a:pt x="545" y="234"/>
                  </a:moveTo>
                  <a:cubicBezTo>
                    <a:pt x="547" y="235"/>
                    <a:pt x="550" y="239"/>
                    <a:pt x="552" y="238"/>
                  </a:cubicBezTo>
                  <a:cubicBezTo>
                    <a:pt x="551" y="235"/>
                    <a:pt x="555" y="233"/>
                    <a:pt x="555" y="231"/>
                  </a:cubicBezTo>
                  <a:cubicBezTo>
                    <a:pt x="555" y="226"/>
                    <a:pt x="551" y="224"/>
                    <a:pt x="547" y="222"/>
                  </a:cubicBezTo>
                  <a:cubicBezTo>
                    <a:pt x="547" y="225"/>
                    <a:pt x="545" y="229"/>
                    <a:pt x="545" y="234"/>
                  </a:cubicBezTo>
                  <a:close/>
                  <a:moveTo>
                    <a:pt x="274" y="227"/>
                  </a:moveTo>
                  <a:cubicBezTo>
                    <a:pt x="275" y="224"/>
                    <a:pt x="271" y="222"/>
                    <a:pt x="270" y="223"/>
                  </a:cubicBezTo>
                  <a:cubicBezTo>
                    <a:pt x="272" y="224"/>
                    <a:pt x="271" y="228"/>
                    <a:pt x="274" y="227"/>
                  </a:cubicBezTo>
                  <a:close/>
                  <a:moveTo>
                    <a:pt x="298" y="230"/>
                  </a:moveTo>
                  <a:cubicBezTo>
                    <a:pt x="301" y="232"/>
                    <a:pt x="303" y="234"/>
                    <a:pt x="306" y="235"/>
                  </a:cubicBezTo>
                  <a:cubicBezTo>
                    <a:pt x="307" y="232"/>
                    <a:pt x="311" y="231"/>
                    <a:pt x="312" y="227"/>
                  </a:cubicBezTo>
                  <a:cubicBezTo>
                    <a:pt x="306" y="223"/>
                    <a:pt x="300" y="221"/>
                    <a:pt x="298" y="230"/>
                  </a:cubicBezTo>
                  <a:close/>
                  <a:moveTo>
                    <a:pt x="120" y="229"/>
                  </a:moveTo>
                  <a:cubicBezTo>
                    <a:pt x="121" y="228"/>
                    <a:pt x="122" y="227"/>
                    <a:pt x="122" y="225"/>
                  </a:cubicBezTo>
                  <a:cubicBezTo>
                    <a:pt x="120" y="225"/>
                    <a:pt x="120" y="223"/>
                    <a:pt x="118" y="223"/>
                  </a:cubicBezTo>
                  <a:cubicBezTo>
                    <a:pt x="119" y="227"/>
                    <a:pt x="119" y="228"/>
                    <a:pt x="120" y="229"/>
                  </a:cubicBezTo>
                  <a:close/>
                  <a:moveTo>
                    <a:pt x="450" y="235"/>
                  </a:moveTo>
                  <a:cubicBezTo>
                    <a:pt x="451" y="234"/>
                    <a:pt x="451" y="234"/>
                    <a:pt x="452" y="234"/>
                  </a:cubicBezTo>
                  <a:cubicBezTo>
                    <a:pt x="449" y="229"/>
                    <a:pt x="446" y="225"/>
                    <a:pt x="441" y="223"/>
                  </a:cubicBezTo>
                  <a:cubicBezTo>
                    <a:pt x="441" y="230"/>
                    <a:pt x="447" y="232"/>
                    <a:pt x="450" y="235"/>
                  </a:cubicBezTo>
                  <a:close/>
                  <a:moveTo>
                    <a:pt x="486" y="224"/>
                  </a:moveTo>
                  <a:cubicBezTo>
                    <a:pt x="486" y="227"/>
                    <a:pt x="487" y="228"/>
                    <a:pt x="489" y="228"/>
                  </a:cubicBezTo>
                  <a:cubicBezTo>
                    <a:pt x="491" y="226"/>
                    <a:pt x="488" y="223"/>
                    <a:pt x="486" y="224"/>
                  </a:cubicBezTo>
                  <a:close/>
                  <a:moveTo>
                    <a:pt x="533" y="231"/>
                  </a:moveTo>
                  <a:cubicBezTo>
                    <a:pt x="533" y="231"/>
                    <a:pt x="533" y="230"/>
                    <a:pt x="533" y="229"/>
                  </a:cubicBezTo>
                  <a:cubicBezTo>
                    <a:pt x="530" y="228"/>
                    <a:pt x="528" y="225"/>
                    <a:pt x="524" y="223"/>
                  </a:cubicBezTo>
                  <a:cubicBezTo>
                    <a:pt x="524" y="227"/>
                    <a:pt x="530" y="232"/>
                    <a:pt x="533" y="231"/>
                  </a:cubicBezTo>
                  <a:close/>
                  <a:moveTo>
                    <a:pt x="44" y="232"/>
                  </a:moveTo>
                  <a:cubicBezTo>
                    <a:pt x="44" y="230"/>
                    <a:pt x="44" y="228"/>
                    <a:pt x="44" y="225"/>
                  </a:cubicBezTo>
                  <a:cubicBezTo>
                    <a:pt x="42" y="225"/>
                    <a:pt x="42" y="224"/>
                    <a:pt x="41" y="224"/>
                  </a:cubicBezTo>
                  <a:cubicBezTo>
                    <a:pt x="39" y="227"/>
                    <a:pt x="40" y="232"/>
                    <a:pt x="44" y="232"/>
                  </a:cubicBezTo>
                  <a:close/>
                  <a:moveTo>
                    <a:pt x="565" y="229"/>
                  </a:moveTo>
                  <a:cubicBezTo>
                    <a:pt x="565" y="227"/>
                    <a:pt x="562" y="226"/>
                    <a:pt x="561" y="224"/>
                  </a:cubicBezTo>
                  <a:cubicBezTo>
                    <a:pt x="561" y="225"/>
                    <a:pt x="560" y="225"/>
                    <a:pt x="560" y="226"/>
                  </a:cubicBezTo>
                  <a:cubicBezTo>
                    <a:pt x="562" y="227"/>
                    <a:pt x="564" y="228"/>
                    <a:pt x="565" y="229"/>
                  </a:cubicBezTo>
                  <a:close/>
                  <a:moveTo>
                    <a:pt x="578" y="239"/>
                  </a:moveTo>
                  <a:cubicBezTo>
                    <a:pt x="580" y="235"/>
                    <a:pt x="580" y="230"/>
                    <a:pt x="579" y="224"/>
                  </a:cubicBezTo>
                  <a:cubicBezTo>
                    <a:pt x="578" y="224"/>
                    <a:pt x="578" y="224"/>
                    <a:pt x="577" y="224"/>
                  </a:cubicBezTo>
                  <a:cubicBezTo>
                    <a:pt x="576" y="229"/>
                    <a:pt x="573" y="236"/>
                    <a:pt x="578" y="239"/>
                  </a:cubicBezTo>
                  <a:close/>
                  <a:moveTo>
                    <a:pt x="153" y="233"/>
                  </a:moveTo>
                  <a:cubicBezTo>
                    <a:pt x="149" y="230"/>
                    <a:pt x="144" y="228"/>
                    <a:pt x="140" y="224"/>
                  </a:cubicBezTo>
                  <a:cubicBezTo>
                    <a:pt x="142" y="230"/>
                    <a:pt x="149" y="232"/>
                    <a:pt x="153" y="233"/>
                  </a:cubicBezTo>
                  <a:close/>
                  <a:moveTo>
                    <a:pt x="229" y="227"/>
                  </a:moveTo>
                  <a:cubicBezTo>
                    <a:pt x="228" y="226"/>
                    <a:pt x="228" y="224"/>
                    <a:pt x="225" y="224"/>
                  </a:cubicBezTo>
                  <a:cubicBezTo>
                    <a:pt x="226" y="226"/>
                    <a:pt x="227" y="227"/>
                    <a:pt x="229" y="227"/>
                  </a:cubicBezTo>
                  <a:close/>
                  <a:moveTo>
                    <a:pt x="466" y="231"/>
                  </a:moveTo>
                  <a:cubicBezTo>
                    <a:pt x="469" y="233"/>
                    <a:pt x="472" y="236"/>
                    <a:pt x="476" y="238"/>
                  </a:cubicBezTo>
                  <a:cubicBezTo>
                    <a:pt x="477" y="235"/>
                    <a:pt x="478" y="233"/>
                    <a:pt x="478" y="230"/>
                  </a:cubicBezTo>
                  <a:cubicBezTo>
                    <a:pt x="475" y="223"/>
                    <a:pt x="469" y="225"/>
                    <a:pt x="466" y="231"/>
                  </a:cubicBezTo>
                  <a:close/>
                  <a:moveTo>
                    <a:pt x="591" y="265"/>
                  </a:moveTo>
                  <a:cubicBezTo>
                    <a:pt x="589" y="272"/>
                    <a:pt x="587" y="278"/>
                    <a:pt x="588" y="283"/>
                  </a:cubicBezTo>
                  <a:cubicBezTo>
                    <a:pt x="592" y="279"/>
                    <a:pt x="592" y="274"/>
                    <a:pt x="594" y="266"/>
                  </a:cubicBezTo>
                  <a:cubicBezTo>
                    <a:pt x="597" y="255"/>
                    <a:pt x="608" y="235"/>
                    <a:pt x="601" y="224"/>
                  </a:cubicBezTo>
                  <a:cubicBezTo>
                    <a:pt x="599" y="240"/>
                    <a:pt x="595" y="252"/>
                    <a:pt x="591" y="265"/>
                  </a:cubicBezTo>
                  <a:close/>
                  <a:moveTo>
                    <a:pt x="281" y="228"/>
                  </a:moveTo>
                  <a:cubicBezTo>
                    <a:pt x="281" y="228"/>
                    <a:pt x="281" y="228"/>
                    <a:pt x="281" y="228"/>
                  </a:cubicBezTo>
                  <a:moveTo>
                    <a:pt x="318" y="226"/>
                  </a:moveTo>
                  <a:cubicBezTo>
                    <a:pt x="318" y="230"/>
                    <a:pt x="326" y="231"/>
                    <a:pt x="329" y="234"/>
                  </a:cubicBezTo>
                  <a:cubicBezTo>
                    <a:pt x="330" y="234"/>
                    <a:pt x="330" y="233"/>
                    <a:pt x="330" y="232"/>
                  </a:cubicBezTo>
                  <a:cubicBezTo>
                    <a:pt x="327" y="230"/>
                    <a:pt x="322" y="226"/>
                    <a:pt x="318" y="226"/>
                  </a:cubicBezTo>
                  <a:close/>
                  <a:moveTo>
                    <a:pt x="455" y="230"/>
                  </a:moveTo>
                  <a:cubicBezTo>
                    <a:pt x="454" y="228"/>
                    <a:pt x="449" y="224"/>
                    <a:pt x="449" y="226"/>
                  </a:cubicBezTo>
                  <a:cubicBezTo>
                    <a:pt x="451" y="227"/>
                    <a:pt x="452" y="230"/>
                    <a:pt x="455" y="230"/>
                  </a:cubicBezTo>
                  <a:close/>
                  <a:moveTo>
                    <a:pt x="502" y="231"/>
                  </a:moveTo>
                  <a:cubicBezTo>
                    <a:pt x="504" y="232"/>
                    <a:pt x="505" y="235"/>
                    <a:pt x="509" y="235"/>
                  </a:cubicBezTo>
                  <a:cubicBezTo>
                    <a:pt x="511" y="230"/>
                    <a:pt x="506" y="227"/>
                    <a:pt x="503" y="225"/>
                  </a:cubicBezTo>
                  <a:cubicBezTo>
                    <a:pt x="503" y="227"/>
                    <a:pt x="502" y="229"/>
                    <a:pt x="502" y="231"/>
                  </a:cubicBezTo>
                  <a:close/>
                  <a:moveTo>
                    <a:pt x="431" y="231"/>
                  </a:moveTo>
                  <a:cubicBezTo>
                    <a:pt x="430" y="228"/>
                    <a:pt x="427" y="227"/>
                    <a:pt x="424" y="226"/>
                  </a:cubicBezTo>
                  <a:cubicBezTo>
                    <a:pt x="425" y="229"/>
                    <a:pt x="427" y="230"/>
                    <a:pt x="431" y="231"/>
                  </a:cubicBezTo>
                  <a:close/>
                  <a:moveTo>
                    <a:pt x="256" y="234"/>
                  </a:moveTo>
                  <a:cubicBezTo>
                    <a:pt x="258" y="235"/>
                    <a:pt x="260" y="237"/>
                    <a:pt x="263" y="238"/>
                  </a:cubicBezTo>
                  <a:cubicBezTo>
                    <a:pt x="264" y="235"/>
                    <a:pt x="268" y="234"/>
                    <a:pt x="269" y="231"/>
                  </a:cubicBezTo>
                  <a:cubicBezTo>
                    <a:pt x="267" y="228"/>
                    <a:pt x="264" y="227"/>
                    <a:pt x="261" y="226"/>
                  </a:cubicBezTo>
                  <a:cubicBezTo>
                    <a:pt x="260" y="229"/>
                    <a:pt x="257" y="231"/>
                    <a:pt x="256" y="234"/>
                  </a:cubicBezTo>
                  <a:close/>
                  <a:moveTo>
                    <a:pt x="76" y="240"/>
                  </a:moveTo>
                  <a:cubicBezTo>
                    <a:pt x="73" y="234"/>
                    <a:pt x="65" y="232"/>
                    <a:pt x="61" y="227"/>
                  </a:cubicBezTo>
                  <a:cubicBezTo>
                    <a:pt x="61" y="234"/>
                    <a:pt x="71" y="236"/>
                    <a:pt x="76" y="240"/>
                  </a:cubicBezTo>
                  <a:close/>
                  <a:moveTo>
                    <a:pt x="123" y="233"/>
                  </a:moveTo>
                  <a:cubicBezTo>
                    <a:pt x="125" y="234"/>
                    <a:pt x="126" y="230"/>
                    <a:pt x="128" y="231"/>
                  </a:cubicBezTo>
                  <a:cubicBezTo>
                    <a:pt x="128" y="229"/>
                    <a:pt x="128" y="227"/>
                    <a:pt x="126" y="227"/>
                  </a:cubicBezTo>
                  <a:cubicBezTo>
                    <a:pt x="126" y="230"/>
                    <a:pt x="122" y="230"/>
                    <a:pt x="123" y="233"/>
                  </a:cubicBezTo>
                  <a:close/>
                  <a:moveTo>
                    <a:pt x="225" y="231"/>
                  </a:moveTo>
                  <a:cubicBezTo>
                    <a:pt x="224" y="229"/>
                    <a:pt x="223" y="229"/>
                    <a:pt x="224" y="227"/>
                  </a:cubicBezTo>
                  <a:cubicBezTo>
                    <a:pt x="221" y="228"/>
                    <a:pt x="222" y="228"/>
                    <a:pt x="222" y="230"/>
                  </a:cubicBezTo>
                  <a:cubicBezTo>
                    <a:pt x="224" y="229"/>
                    <a:pt x="226" y="232"/>
                    <a:pt x="225" y="231"/>
                  </a:cubicBezTo>
                  <a:close/>
                  <a:moveTo>
                    <a:pt x="372" y="238"/>
                  </a:moveTo>
                  <a:cubicBezTo>
                    <a:pt x="374" y="238"/>
                    <a:pt x="375" y="240"/>
                    <a:pt x="378" y="240"/>
                  </a:cubicBezTo>
                  <a:cubicBezTo>
                    <a:pt x="379" y="237"/>
                    <a:pt x="382" y="236"/>
                    <a:pt x="383" y="233"/>
                  </a:cubicBezTo>
                  <a:cubicBezTo>
                    <a:pt x="381" y="231"/>
                    <a:pt x="380" y="229"/>
                    <a:pt x="377" y="228"/>
                  </a:cubicBezTo>
                  <a:cubicBezTo>
                    <a:pt x="376" y="232"/>
                    <a:pt x="373" y="234"/>
                    <a:pt x="372" y="238"/>
                  </a:cubicBezTo>
                  <a:close/>
                  <a:moveTo>
                    <a:pt x="394" y="231"/>
                  </a:moveTo>
                  <a:cubicBezTo>
                    <a:pt x="396" y="230"/>
                    <a:pt x="393" y="227"/>
                    <a:pt x="392" y="229"/>
                  </a:cubicBezTo>
                  <a:cubicBezTo>
                    <a:pt x="393" y="229"/>
                    <a:pt x="393" y="231"/>
                    <a:pt x="394" y="231"/>
                  </a:cubicBezTo>
                  <a:close/>
                  <a:moveTo>
                    <a:pt x="622" y="239"/>
                  </a:moveTo>
                  <a:cubicBezTo>
                    <a:pt x="622" y="235"/>
                    <a:pt x="625" y="232"/>
                    <a:pt x="623" y="228"/>
                  </a:cubicBezTo>
                  <a:cubicBezTo>
                    <a:pt x="624" y="232"/>
                    <a:pt x="620" y="235"/>
                    <a:pt x="622" y="239"/>
                  </a:cubicBezTo>
                  <a:close/>
                  <a:moveTo>
                    <a:pt x="286" y="232"/>
                  </a:moveTo>
                  <a:cubicBezTo>
                    <a:pt x="287" y="234"/>
                    <a:pt x="292" y="237"/>
                    <a:pt x="292" y="231"/>
                  </a:cubicBezTo>
                  <a:cubicBezTo>
                    <a:pt x="290" y="229"/>
                    <a:pt x="286" y="227"/>
                    <a:pt x="286" y="232"/>
                  </a:cubicBezTo>
                  <a:close/>
                  <a:moveTo>
                    <a:pt x="496" y="232"/>
                  </a:moveTo>
                  <a:cubicBezTo>
                    <a:pt x="496" y="230"/>
                    <a:pt x="495" y="229"/>
                    <a:pt x="493" y="229"/>
                  </a:cubicBezTo>
                  <a:cubicBezTo>
                    <a:pt x="493" y="232"/>
                    <a:pt x="495" y="234"/>
                    <a:pt x="496" y="232"/>
                  </a:cubicBezTo>
                  <a:close/>
                  <a:moveTo>
                    <a:pt x="93" y="237"/>
                  </a:moveTo>
                  <a:cubicBezTo>
                    <a:pt x="95" y="234"/>
                    <a:pt x="93" y="230"/>
                    <a:pt x="90" y="229"/>
                  </a:cubicBezTo>
                  <a:cubicBezTo>
                    <a:pt x="92" y="232"/>
                    <a:pt x="92" y="235"/>
                    <a:pt x="93" y="237"/>
                  </a:cubicBezTo>
                  <a:close/>
                  <a:moveTo>
                    <a:pt x="276" y="230"/>
                  </a:moveTo>
                  <a:cubicBezTo>
                    <a:pt x="276" y="232"/>
                    <a:pt x="277" y="232"/>
                    <a:pt x="279" y="232"/>
                  </a:cubicBezTo>
                  <a:cubicBezTo>
                    <a:pt x="279" y="230"/>
                    <a:pt x="277" y="229"/>
                    <a:pt x="276" y="230"/>
                  </a:cubicBezTo>
                  <a:close/>
                  <a:moveTo>
                    <a:pt x="309" y="238"/>
                  </a:moveTo>
                  <a:cubicBezTo>
                    <a:pt x="312" y="240"/>
                    <a:pt x="315" y="242"/>
                    <a:pt x="319" y="244"/>
                  </a:cubicBezTo>
                  <a:cubicBezTo>
                    <a:pt x="323" y="245"/>
                    <a:pt x="324" y="239"/>
                    <a:pt x="327" y="240"/>
                  </a:cubicBezTo>
                  <a:cubicBezTo>
                    <a:pt x="327" y="238"/>
                    <a:pt x="326" y="237"/>
                    <a:pt x="326" y="235"/>
                  </a:cubicBezTo>
                  <a:cubicBezTo>
                    <a:pt x="320" y="235"/>
                    <a:pt x="319" y="230"/>
                    <a:pt x="314" y="229"/>
                  </a:cubicBezTo>
                  <a:cubicBezTo>
                    <a:pt x="313" y="233"/>
                    <a:pt x="310" y="234"/>
                    <a:pt x="309" y="238"/>
                  </a:cubicBezTo>
                  <a:close/>
                  <a:moveTo>
                    <a:pt x="238" y="231"/>
                  </a:moveTo>
                  <a:cubicBezTo>
                    <a:pt x="240" y="235"/>
                    <a:pt x="244" y="237"/>
                    <a:pt x="248" y="239"/>
                  </a:cubicBezTo>
                  <a:cubicBezTo>
                    <a:pt x="248" y="238"/>
                    <a:pt x="250" y="238"/>
                    <a:pt x="250" y="236"/>
                  </a:cubicBezTo>
                  <a:cubicBezTo>
                    <a:pt x="247" y="233"/>
                    <a:pt x="242" y="228"/>
                    <a:pt x="238" y="231"/>
                  </a:cubicBezTo>
                  <a:close/>
                  <a:moveTo>
                    <a:pt x="487" y="234"/>
                  </a:moveTo>
                  <a:cubicBezTo>
                    <a:pt x="487" y="231"/>
                    <a:pt x="485" y="231"/>
                    <a:pt x="484" y="230"/>
                  </a:cubicBezTo>
                  <a:cubicBezTo>
                    <a:pt x="484" y="232"/>
                    <a:pt x="485" y="233"/>
                    <a:pt x="487" y="234"/>
                  </a:cubicBezTo>
                  <a:close/>
                  <a:moveTo>
                    <a:pt x="521" y="234"/>
                  </a:moveTo>
                  <a:cubicBezTo>
                    <a:pt x="523" y="237"/>
                    <a:pt x="527" y="238"/>
                    <a:pt x="530" y="241"/>
                  </a:cubicBezTo>
                  <a:cubicBezTo>
                    <a:pt x="530" y="240"/>
                    <a:pt x="531" y="238"/>
                    <a:pt x="531" y="237"/>
                  </a:cubicBezTo>
                  <a:cubicBezTo>
                    <a:pt x="528" y="234"/>
                    <a:pt x="525" y="232"/>
                    <a:pt x="522" y="230"/>
                  </a:cubicBezTo>
                  <a:cubicBezTo>
                    <a:pt x="522" y="232"/>
                    <a:pt x="521" y="232"/>
                    <a:pt x="521" y="234"/>
                  </a:cubicBezTo>
                  <a:close/>
                  <a:moveTo>
                    <a:pt x="131" y="231"/>
                  </a:moveTo>
                  <a:cubicBezTo>
                    <a:pt x="123" y="236"/>
                    <a:pt x="129" y="244"/>
                    <a:pt x="136" y="246"/>
                  </a:cubicBezTo>
                  <a:cubicBezTo>
                    <a:pt x="139" y="240"/>
                    <a:pt x="135" y="234"/>
                    <a:pt x="131" y="231"/>
                  </a:cubicBezTo>
                  <a:close/>
                  <a:moveTo>
                    <a:pt x="356" y="235"/>
                  </a:moveTo>
                  <a:cubicBezTo>
                    <a:pt x="354" y="233"/>
                    <a:pt x="353" y="231"/>
                    <a:pt x="351" y="231"/>
                  </a:cubicBezTo>
                  <a:cubicBezTo>
                    <a:pt x="350" y="234"/>
                    <a:pt x="357" y="235"/>
                    <a:pt x="356" y="235"/>
                  </a:cubicBezTo>
                  <a:close/>
                  <a:moveTo>
                    <a:pt x="417" y="238"/>
                  </a:moveTo>
                  <a:cubicBezTo>
                    <a:pt x="419" y="238"/>
                    <a:pt x="419" y="240"/>
                    <a:pt x="421" y="240"/>
                  </a:cubicBezTo>
                  <a:cubicBezTo>
                    <a:pt x="423" y="236"/>
                    <a:pt x="426" y="237"/>
                    <a:pt x="426" y="232"/>
                  </a:cubicBezTo>
                  <a:cubicBezTo>
                    <a:pt x="422" y="230"/>
                    <a:pt x="419" y="232"/>
                    <a:pt x="417" y="238"/>
                  </a:cubicBezTo>
                  <a:close/>
                  <a:moveTo>
                    <a:pt x="439" y="237"/>
                  </a:moveTo>
                  <a:cubicBezTo>
                    <a:pt x="438" y="233"/>
                    <a:pt x="436" y="232"/>
                    <a:pt x="433" y="231"/>
                  </a:cubicBezTo>
                  <a:cubicBezTo>
                    <a:pt x="433" y="235"/>
                    <a:pt x="436" y="236"/>
                    <a:pt x="439" y="237"/>
                  </a:cubicBezTo>
                  <a:close/>
                  <a:moveTo>
                    <a:pt x="62" y="241"/>
                  </a:moveTo>
                  <a:cubicBezTo>
                    <a:pt x="61" y="237"/>
                    <a:pt x="59" y="233"/>
                    <a:pt x="54" y="232"/>
                  </a:cubicBezTo>
                  <a:cubicBezTo>
                    <a:pt x="56" y="239"/>
                    <a:pt x="58" y="246"/>
                    <a:pt x="66" y="249"/>
                  </a:cubicBezTo>
                  <a:cubicBezTo>
                    <a:pt x="63" y="246"/>
                    <a:pt x="64" y="238"/>
                    <a:pt x="62" y="241"/>
                  </a:cubicBezTo>
                  <a:close/>
                  <a:moveTo>
                    <a:pt x="202" y="241"/>
                  </a:moveTo>
                  <a:cubicBezTo>
                    <a:pt x="202" y="238"/>
                    <a:pt x="196" y="232"/>
                    <a:pt x="193" y="232"/>
                  </a:cubicBezTo>
                  <a:cubicBezTo>
                    <a:pt x="196" y="235"/>
                    <a:pt x="198" y="239"/>
                    <a:pt x="202" y="241"/>
                  </a:cubicBezTo>
                  <a:close/>
                  <a:moveTo>
                    <a:pt x="231" y="234"/>
                  </a:moveTo>
                  <a:cubicBezTo>
                    <a:pt x="231" y="234"/>
                    <a:pt x="231" y="233"/>
                    <a:pt x="231" y="232"/>
                  </a:cubicBezTo>
                  <a:cubicBezTo>
                    <a:pt x="229" y="233"/>
                    <a:pt x="226" y="231"/>
                    <a:pt x="227" y="232"/>
                  </a:cubicBezTo>
                  <a:cubicBezTo>
                    <a:pt x="229" y="233"/>
                    <a:pt x="229" y="236"/>
                    <a:pt x="231" y="234"/>
                  </a:cubicBezTo>
                  <a:close/>
                  <a:moveTo>
                    <a:pt x="560" y="245"/>
                  </a:moveTo>
                  <a:cubicBezTo>
                    <a:pt x="562" y="243"/>
                    <a:pt x="564" y="239"/>
                    <a:pt x="565" y="236"/>
                  </a:cubicBezTo>
                  <a:cubicBezTo>
                    <a:pt x="564" y="235"/>
                    <a:pt x="563" y="233"/>
                    <a:pt x="561" y="232"/>
                  </a:cubicBezTo>
                  <a:cubicBezTo>
                    <a:pt x="560" y="235"/>
                    <a:pt x="560" y="243"/>
                    <a:pt x="560" y="245"/>
                  </a:cubicBezTo>
                  <a:close/>
                  <a:moveTo>
                    <a:pt x="341" y="235"/>
                  </a:moveTo>
                  <a:cubicBezTo>
                    <a:pt x="343" y="237"/>
                    <a:pt x="347" y="233"/>
                    <a:pt x="344" y="232"/>
                  </a:cubicBezTo>
                  <a:cubicBezTo>
                    <a:pt x="344" y="234"/>
                    <a:pt x="341" y="233"/>
                    <a:pt x="341" y="235"/>
                  </a:cubicBezTo>
                  <a:close/>
                  <a:moveTo>
                    <a:pt x="541" y="237"/>
                  </a:moveTo>
                  <a:cubicBezTo>
                    <a:pt x="540" y="235"/>
                    <a:pt x="539" y="233"/>
                    <a:pt x="536" y="233"/>
                  </a:cubicBezTo>
                  <a:cubicBezTo>
                    <a:pt x="536" y="236"/>
                    <a:pt x="539" y="236"/>
                    <a:pt x="541" y="237"/>
                  </a:cubicBezTo>
                  <a:close/>
                  <a:moveTo>
                    <a:pt x="179" y="237"/>
                  </a:moveTo>
                  <a:cubicBezTo>
                    <a:pt x="181" y="237"/>
                    <a:pt x="181" y="234"/>
                    <a:pt x="180" y="234"/>
                  </a:cubicBezTo>
                  <a:cubicBezTo>
                    <a:pt x="180" y="234"/>
                    <a:pt x="178" y="235"/>
                    <a:pt x="179" y="237"/>
                  </a:cubicBezTo>
                  <a:close/>
                  <a:moveTo>
                    <a:pt x="225" y="242"/>
                  </a:moveTo>
                  <a:cubicBezTo>
                    <a:pt x="224" y="237"/>
                    <a:pt x="219" y="234"/>
                    <a:pt x="216" y="234"/>
                  </a:cubicBezTo>
                  <a:cubicBezTo>
                    <a:pt x="218" y="237"/>
                    <a:pt x="220" y="243"/>
                    <a:pt x="225" y="242"/>
                  </a:cubicBezTo>
                  <a:close/>
                  <a:moveTo>
                    <a:pt x="403" y="237"/>
                  </a:moveTo>
                  <a:cubicBezTo>
                    <a:pt x="403" y="235"/>
                    <a:pt x="403" y="235"/>
                    <a:pt x="403" y="235"/>
                  </a:cubicBezTo>
                  <a:cubicBezTo>
                    <a:pt x="403" y="235"/>
                    <a:pt x="403" y="235"/>
                    <a:pt x="403" y="235"/>
                  </a:cubicBezTo>
                  <a:cubicBezTo>
                    <a:pt x="402" y="237"/>
                    <a:pt x="399" y="232"/>
                    <a:pt x="399" y="235"/>
                  </a:cubicBezTo>
                  <a:cubicBezTo>
                    <a:pt x="401" y="235"/>
                    <a:pt x="401" y="237"/>
                    <a:pt x="403" y="237"/>
                  </a:cubicBezTo>
                  <a:close/>
                  <a:moveTo>
                    <a:pt x="101" y="241"/>
                  </a:moveTo>
                  <a:cubicBezTo>
                    <a:pt x="101" y="238"/>
                    <a:pt x="100" y="235"/>
                    <a:pt x="97" y="234"/>
                  </a:cubicBezTo>
                  <a:cubicBezTo>
                    <a:pt x="97" y="238"/>
                    <a:pt x="98" y="241"/>
                    <a:pt x="101" y="241"/>
                  </a:cubicBezTo>
                  <a:close/>
                  <a:moveTo>
                    <a:pt x="142" y="240"/>
                  </a:moveTo>
                  <a:cubicBezTo>
                    <a:pt x="145" y="238"/>
                    <a:pt x="140" y="236"/>
                    <a:pt x="139" y="234"/>
                  </a:cubicBezTo>
                  <a:cubicBezTo>
                    <a:pt x="139" y="237"/>
                    <a:pt x="140" y="239"/>
                    <a:pt x="142" y="240"/>
                  </a:cubicBezTo>
                  <a:close/>
                  <a:moveTo>
                    <a:pt x="266" y="240"/>
                  </a:moveTo>
                  <a:cubicBezTo>
                    <a:pt x="268" y="241"/>
                    <a:pt x="268" y="242"/>
                    <a:pt x="270" y="242"/>
                  </a:cubicBezTo>
                  <a:cubicBezTo>
                    <a:pt x="270" y="238"/>
                    <a:pt x="275" y="240"/>
                    <a:pt x="274" y="235"/>
                  </a:cubicBezTo>
                  <a:cubicBezTo>
                    <a:pt x="273" y="235"/>
                    <a:pt x="273" y="235"/>
                    <a:pt x="273" y="234"/>
                  </a:cubicBezTo>
                  <a:cubicBezTo>
                    <a:pt x="270" y="236"/>
                    <a:pt x="267" y="237"/>
                    <a:pt x="266" y="240"/>
                  </a:cubicBezTo>
                  <a:close/>
                  <a:moveTo>
                    <a:pt x="293" y="239"/>
                  </a:moveTo>
                  <a:cubicBezTo>
                    <a:pt x="294" y="242"/>
                    <a:pt x="298" y="242"/>
                    <a:pt x="301" y="244"/>
                  </a:cubicBezTo>
                  <a:cubicBezTo>
                    <a:pt x="302" y="243"/>
                    <a:pt x="302" y="242"/>
                    <a:pt x="303" y="241"/>
                  </a:cubicBezTo>
                  <a:cubicBezTo>
                    <a:pt x="301" y="238"/>
                    <a:pt x="299" y="235"/>
                    <a:pt x="295" y="234"/>
                  </a:cubicBezTo>
                  <a:cubicBezTo>
                    <a:pt x="295" y="236"/>
                    <a:pt x="293" y="237"/>
                    <a:pt x="293" y="239"/>
                  </a:cubicBezTo>
                  <a:close/>
                  <a:moveTo>
                    <a:pt x="461" y="237"/>
                  </a:moveTo>
                  <a:cubicBezTo>
                    <a:pt x="465" y="240"/>
                    <a:pt x="467" y="245"/>
                    <a:pt x="472" y="248"/>
                  </a:cubicBezTo>
                  <a:cubicBezTo>
                    <a:pt x="472" y="246"/>
                    <a:pt x="473" y="245"/>
                    <a:pt x="473" y="243"/>
                  </a:cubicBezTo>
                  <a:cubicBezTo>
                    <a:pt x="470" y="239"/>
                    <a:pt x="466" y="236"/>
                    <a:pt x="462" y="234"/>
                  </a:cubicBezTo>
                  <a:cubicBezTo>
                    <a:pt x="462" y="235"/>
                    <a:pt x="461" y="236"/>
                    <a:pt x="461" y="237"/>
                  </a:cubicBezTo>
                  <a:close/>
                  <a:moveTo>
                    <a:pt x="480" y="240"/>
                  </a:moveTo>
                  <a:cubicBezTo>
                    <a:pt x="482" y="241"/>
                    <a:pt x="482" y="243"/>
                    <a:pt x="484" y="243"/>
                  </a:cubicBezTo>
                  <a:cubicBezTo>
                    <a:pt x="487" y="239"/>
                    <a:pt x="486" y="236"/>
                    <a:pt x="482" y="234"/>
                  </a:cubicBezTo>
                  <a:cubicBezTo>
                    <a:pt x="482" y="237"/>
                    <a:pt x="480" y="238"/>
                    <a:pt x="480" y="240"/>
                  </a:cubicBezTo>
                  <a:close/>
                  <a:moveTo>
                    <a:pt x="43" y="249"/>
                  </a:moveTo>
                  <a:cubicBezTo>
                    <a:pt x="42" y="245"/>
                    <a:pt x="43" y="242"/>
                    <a:pt x="44" y="238"/>
                  </a:cubicBezTo>
                  <a:cubicBezTo>
                    <a:pt x="43" y="237"/>
                    <a:pt x="42" y="235"/>
                    <a:pt x="40" y="235"/>
                  </a:cubicBezTo>
                  <a:cubicBezTo>
                    <a:pt x="40" y="238"/>
                    <a:pt x="37" y="247"/>
                    <a:pt x="43" y="249"/>
                  </a:cubicBezTo>
                  <a:close/>
                  <a:moveTo>
                    <a:pt x="507" y="240"/>
                  </a:moveTo>
                  <a:cubicBezTo>
                    <a:pt x="506" y="237"/>
                    <a:pt x="504" y="235"/>
                    <a:pt x="501" y="235"/>
                  </a:cubicBezTo>
                  <a:cubicBezTo>
                    <a:pt x="501" y="238"/>
                    <a:pt x="504" y="239"/>
                    <a:pt x="507" y="240"/>
                  </a:cubicBezTo>
                  <a:close/>
                  <a:moveTo>
                    <a:pt x="182" y="239"/>
                  </a:moveTo>
                  <a:cubicBezTo>
                    <a:pt x="187" y="240"/>
                    <a:pt x="191" y="249"/>
                    <a:pt x="196" y="244"/>
                  </a:cubicBezTo>
                  <a:cubicBezTo>
                    <a:pt x="192" y="241"/>
                    <a:pt x="188" y="239"/>
                    <a:pt x="184" y="235"/>
                  </a:cubicBezTo>
                  <a:cubicBezTo>
                    <a:pt x="184" y="237"/>
                    <a:pt x="182" y="238"/>
                    <a:pt x="182" y="239"/>
                  </a:cubicBezTo>
                  <a:close/>
                  <a:moveTo>
                    <a:pt x="346" y="238"/>
                  </a:moveTo>
                  <a:cubicBezTo>
                    <a:pt x="349" y="237"/>
                    <a:pt x="350" y="242"/>
                    <a:pt x="353" y="240"/>
                  </a:cubicBezTo>
                  <a:cubicBezTo>
                    <a:pt x="351" y="239"/>
                    <a:pt x="347" y="232"/>
                    <a:pt x="346" y="238"/>
                  </a:cubicBezTo>
                  <a:close/>
                  <a:moveTo>
                    <a:pt x="286" y="243"/>
                  </a:moveTo>
                  <a:cubicBezTo>
                    <a:pt x="286" y="242"/>
                    <a:pt x="287" y="241"/>
                    <a:pt x="287" y="240"/>
                  </a:cubicBezTo>
                  <a:cubicBezTo>
                    <a:pt x="285" y="238"/>
                    <a:pt x="282" y="237"/>
                    <a:pt x="280" y="236"/>
                  </a:cubicBezTo>
                  <a:cubicBezTo>
                    <a:pt x="281" y="239"/>
                    <a:pt x="284" y="241"/>
                    <a:pt x="286" y="243"/>
                  </a:cubicBezTo>
                  <a:close/>
                  <a:moveTo>
                    <a:pt x="381" y="241"/>
                  </a:moveTo>
                  <a:cubicBezTo>
                    <a:pt x="382" y="241"/>
                    <a:pt x="383" y="241"/>
                    <a:pt x="384" y="241"/>
                  </a:cubicBezTo>
                  <a:cubicBezTo>
                    <a:pt x="384" y="238"/>
                    <a:pt x="387" y="239"/>
                    <a:pt x="386" y="236"/>
                  </a:cubicBezTo>
                  <a:cubicBezTo>
                    <a:pt x="383" y="236"/>
                    <a:pt x="383" y="239"/>
                    <a:pt x="381" y="241"/>
                  </a:cubicBezTo>
                  <a:close/>
                  <a:moveTo>
                    <a:pt x="423" y="243"/>
                  </a:moveTo>
                  <a:cubicBezTo>
                    <a:pt x="428" y="244"/>
                    <a:pt x="431" y="248"/>
                    <a:pt x="436" y="250"/>
                  </a:cubicBezTo>
                  <a:cubicBezTo>
                    <a:pt x="438" y="248"/>
                    <a:pt x="440" y="247"/>
                    <a:pt x="440" y="244"/>
                  </a:cubicBezTo>
                  <a:cubicBezTo>
                    <a:pt x="437" y="240"/>
                    <a:pt x="434" y="238"/>
                    <a:pt x="429" y="236"/>
                  </a:cubicBezTo>
                  <a:cubicBezTo>
                    <a:pt x="427" y="238"/>
                    <a:pt x="424" y="239"/>
                    <a:pt x="423" y="243"/>
                  </a:cubicBezTo>
                  <a:close/>
                  <a:moveTo>
                    <a:pt x="490" y="237"/>
                  </a:moveTo>
                  <a:cubicBezTo>
                    <a:pt x="491" y="238"/>
                    <a:pt x="491" y="241"/>
                    <a:pt x="493" y="241"/>
                  </a:cubicBezTo>
                  <a:cubicBezTo>
                    <a:pt x="493" y="239"/>
                    <a:pt x="494" y="239"/>
                    <a:pt x="494" y="237"/>
                  </a:cubicBezTo>
                  <a:cubicBezTo>
                    <a:pt x="493" y="236"/>
                    <a:pt x="492" y="235"/>
                    <a:pt x="490" y="237"/>
                  </a:cubicBezTo>
                  <a:close/>
                  <a:moveTo>
                    <a:pt x="631" y="239"/>
                  </a:moveTo>
                  <a:cubicBezTo>
                    <a:pt x="634" y="240"/>
                    <a:pt x="634" y="236"/>
                    <a:pt x="632" y="236"/>
                  </a:cubicBezTo>
                  <a:cubicBezTo>
                    <a:pt x="632" y="238"/>
                    <a:pt x="631" y="238"/>
                    <a:pt x="631" y="239"/>
                  </a:cubicBezTo>
                  <a:close/>
                  <a:moveTo>
                    <a:pt x="242" y="246"/>
                  </a:moveTo>
                  <a:cubicBezTo>
                    <a:pt x="245" y="241"/>
                    <a:pt x="239" y="237"/>
                    <a:pt x="234" y="237"/>
                  </a:cubicBezTo>
                  <a:cubicBezTo>
                    <a:pt x="235" y="241"/>
                    <a:pt x="240" y="242"/>
                    <a:pt x="242" y="246"/>
                  </a:cubicBezTo>
                  <a:close/>
                  <a:moveTo>
                    <a:pt x="91" y="267"/>
                  </a:moveTo>
                  <a:cubicBezTo>
                    <a:pt x="88" y="261"/>
                    <a:pt x="86" y="253"/>
                    <a:pt x="82" y="248"/>
                  </a:cubicBezTo>
                  <a:cubicBezTo>
                    <a:pt x="76" y="245"/>
                    <a:pt x="70" y="241"/>
                    <a:pt x="64" y="237"/>
                  </a:cubicBezTo>
                  <a:cubicBezTo>
                    <a:pt x="69" y="251"/>
                    <a:pt x="79" y="262"/>
                    <a:pt x="91" y="267"/>
                  </a:cubicBezTo>
                  <a:close/>
                  <a:moveTo>
                    <a:pt x="564" y="248"/>
                  </a:moveTo>
                  <a:cubicBezTo>
                    <a:pt x="565" y="249"/>
                    <a:pt x="566" y="250"/>
                    <a:pt x="567" y="250"/>
                  </a:cubicBezTo>
                  <a:cubicBezTo>
                    <a:pt x="567" y="246"/>
                    <a:pt x="569" y="243"/>
                    <a:pt x="569" y="238"/>
                  </a:cubicBezTo>
                  <a:cubicBezTo>
                    <a:pt x="568" y="238"/>
                    <a:pt x="568" y="238"/>
                    <a:pt x="567" y="237"/>
                  </a:cubicBezTo>
                  <a:cubicBezTo>
                    <a:pt x="566" y="241"/>
                    <a:pt x="564" y="244"/>
                    <a:pt x="564" y="248"/>
                  </a:cubicBezTo>
                  <a:close/>
                  <a:moveTo>
                    <a:pt x="405" y="246"/>
                  </a:moveTo>
                  <a:cubicBezTo>
                    <a:pt x="407" y="241"/>
                    <a:pt x="400" y="240"/>
                    <a:pt x="398" y="238"/>
                  </a:cubicBezTo>
                  <a:cubicBezTo>
                    <a:pt x="399" y="242"/>
                    <a:pt x="401" y="245"/>
                    <a:pt x="405" y="246"/>
                  </a:cubicBezTo>
                  <a:close/>
                  <a:moveTo>
                    <a:pt x="250" y="241"/>
                  </a:moveTo>
                  <a:cubicBezTo>
                    <a:pt x="251" y="241"/>
                    <a:pt x="252" y="243"/>
                    <a:pt x="254" y="243"/>
                  </a:cubicBezTo>
                  <a:cubicBezTo>
                    <a:pt x="253" y="241"/>
                    <a:pt x="253" y="240"/>
                    <a:pt x="253" y="238"/>
                  </a:cubicBezTo>
                  <a:cubicBezTo>
                    <a:pt x="252" y="238"/>
                    <a:pt x="251" y="238"/>
                    <a:pt x="251" y="238"/>
                  </a:cubicBezTo>
                  <a:cubicBezTo>
                    <a:pt x="251" y="239"/>
                    <a:pt x="250" y="240"/>
                    <a:pt x="250" y="241"/>
                  </a:cubicBezTo>
                  <a:close/>
                  <a:moveTo>
                    <a:pt x="532" y="243"/>
                  </a:moveTo>
                  <a:cubicBezTo>
                    <a:pt x="534" y="244"/>
                    <a:pt x="534" y="246"/>
                    <a:pt x="537" y="246"/>
                  </a:cubicBezTo>
                  <a:cubicBezTo>
                    <a:pt x="537" y="244"/>
                    <a:pt x="538" y="244"/>
                    <a:pt x="538" y="242"/>
                  </a:cubicBezTo>
                  <a:cubicBezTo>
                    <a:pt x="537" y="241"/>
                    <a:pt x="536" y="239"/>
                    <a:pt x="533" y="239"/>
                  </a:cubicBezTo>
                  <a:cubicBezTo>
                    <a:pt x="534" y="241"/>
                    <a:pt x="533" y="242"/>
                    <a:pt x="532" y="243"/>
                  </a:cubicBezTo>
                  <a:close/>
                  <a:moveTo>
                    <a:pt x="119" y="250"/>
                  </a:moveTo>
                  <a:cubicBezTo>
                    <a:pt x="116" y="245"/>
                    <a:pt x="110" y="243"/>
                    <a:pt x="106" y="240"/>
                  </a:cubicBezTo>
                  <a:cubicBezTo>
                    <a:pt x="106" y="246"/>
                    <a:pt x="114" y="250"/>
                    <a:pt x="119" y="250"/>
                  </a:cubicBezTo>
                  <a:close/>
                  <a:moveTo>
                    <a:pt x="157" y="245"/>
                  </a:moveTo>
                  <a:cubicBezTo>
                    <a:pt x="153" y="244"/>
                    <a:pt x="152" y="241"/>
                    <a:pt x="149" y="240"/>
                  </a:cubicBezTo>
                  <a:cubicBezTo>
                    <a:pt x="151" y="242"/>
                    <a:pt x="154" y="249"/>
                    <a:pt x="157" y="245"/>
                  </a:cubicBezTo>
                  <a:close/>
                  <a:moveTo>
                    <a:pt x="172" y="243"/>
                  </a:moveTo>
                  <a:cubicBezTo>
                    <a:pt x="175" y="243"/>
                    <a:pt x="176" y="241"/>
                    <a:pt x="176" y="240"/>
                  </a:cubicBezTo>
                  <a:cubicBezTo>
                    <a:pt x="174" y="239"/>
                    <a:pt x="174" y="242"/>
                    <a:pt x="172" y="243"/>
                  </a:cubicBezTo>
                  <a:close/>
                  <a:moveTo>
                    <a:pt x="273" y="244"/>
                  </a:moveTo>
                  <a:cubicBezTo>
                    <a:pt x="276" y="246"/>
                    <a:pt x="278" y="249"/>
                    <a:pt x="282" y="249"/>
                  </a:cubicBezTo>
                  <a:cubicBezTo>
                    <a:pt x="284" y="243"/>
                    <a:pt x="275" y="236"/>
                    <a:pt x="273" y="244"/>
                  </a:cubicBezTo>
                  <a:close/>
                  <a:moveTo>
                    <a:pt x="518" y="244"/>
                  </a:moveTo>
                  <a:cubicBezTo>
                    <a:pt x="521" y="246"/>
                    <a:pt x="523" y="248"/>
                    <a:pt x="526" y="250"/>
                  </a:cubicBezTo>
                  <a:cubicBezTo>
                    <a:pt x="530" y="244"/>
                    <a:pt x="522" y="242"/>
                    <a:pt x="519" y="240"/>
                  </a:cubicBezTo>
                  <a:cubicBezTo>
                    <a:pt x="519" y="242"/>
                    <a:pt x="518" y="242"/>
                    <a:pt x="518" y="244"/>
                  </a:cubicBezTo>
                  <a:close/>
                  <a:moveTo>
                    <a:pt x="598" y="268"/>
                  </a:moveTo>
                  <a:cubicBezTo>
                    <a:pt x="598" y="270"/>
                    <a:pt x="598" y="270"/>
                    <a:pt x="600" y="268"/>
                  </a:cubicBezTo>
                  <a:cubicBezTo>
                    <a:pt x="599" y="265"/>
                    <a:pt x="601" y="264"/>
                    <a:pt x="603" y="262"/>
                  </a:cubicBezTo>
                  <a:cubicBezTo>
                    <a:pt x="604" y="257"/>
                    <a:pt x="604" y="253"/>
                    <a:pt x="607" y="249"/>
                  </a:cubicBezTo>
                  <a:cubicBezTo>
                    <a:pt x="606" y="246"/>
                    <a:pt x="607" y="243"/>
                    <a:pt x="606" y="240"/>
                  </a:cubicBezTo>
                  <a:cubicBezTo>
                    <a:pt x="603" y="247"/>
                    <a:pt x="601" y="258"/>
                    <a:pt x="598" y="268"/>
                  </a:cubicBezTo>
                  <a:close/>
                  <a:moveTo>
                    <a:pt x="621" y="277"/>
                  </a:moveTo>
                  <a:cubicBezTo>
                    <a:pt x="627" y="272"/>
                    <a:pt x="625" y="261"/>
                    <a:pt x="630" y="253"/>
                  </a:cubicBezTo>
                  <a:cubicBezTo>
                    <a:pt x="628" y="250"/>
                    <a:pt x="630" y="247"/>
                    <a:pt x="632" y="246"/>
                  </a:cubicBezTo>
                  <a:cubicBezTo>
                    <a:pt x="632" y="243"/>
                    <a:pt x="633" y="241"/>
                    <a:pt x="631" y="240"/>
                  </a:cubicBezTo>
                  <a:cubicBezTo>
                    <a:pt x="629" y="254"/>
                    <a:pt x="622" y="264"/>
                    <a:pt x="621" y="277"/>
                  </a:cubicBezTo>
                  <a:close/>
                  <a:moveTo>
                    <a:pt x="219" y="248"/>
                  </a:moveTo>
                  <a:cubicBezTo>
                    <a:pt x="220" y="244"/>
                    <a:pt x="213" y="240"/>
                    <a:pt x="211" y="241"/>
                  </a:cubicBezTo>
                  <a:cubicBezTo>
                    <a:pt x="214" y="243"/>
                    <a:pt x="215" y="246"/>
                    <a:pt x="219" y="248"/>
                  </a:cubicBezTo>
                  <a:close/>
                  <a:moveTo>
                    <a:pt x="386" y="246"/>
                  </a:moveTo>
                  <a:cubicBezTo>
                    <a:pt x="391" y="247"/>
                    <a:pt x="392" y="251"/>
                    <a:pt x="398" y="252"/>
                  </a:cubicBezTo>
                  <a:cubicBezTo>
                    <a:pt x="400" y="246"/>
                    <a:pt x="393" y="244"/>
                    <a:pt x="391" y="241"/>
                  </a:cubicBezTo>
                  <a:cubicBezTo>
                    <a:pt x="389" y="243"/>
                    <a:pt x="386" y="243"/>
                    <a:pt x="386" y="246"/>
                  </a:cubicBezTo>
                  <a:close/>
                  <a:moveTo>
                    <a:pt x="468" y="248"/>
                  </a:moveTo>
                  <a:cubicBezTo>
                    <a:pt x="465" y="246"/>
                    <a:pt x="464" y="242"/>
                    <a:pt x="459" y="241"/>
                  </a:cubicBezTo>
                  <a:cubicBezTo>
                    <a:pt x="461" y="244"/>
                    <a:pt x="465" y="248"/>
                    <a:pt x="468" y="248"/>
                  </a:cubicBezTo>
                  <a:close/>
                  <a:moveTo>
                    <a:pt x="46" y="252"/>
                  </a:moveTo>
                  <a:cubicBezTo>
                    <a:pt x="47" y="252"/>
                    <a:pt x="48" y="253"/>
                    <a:pt x="50" y="253"/>
                  </a:cubicBezTo>
                  <a:cubicBezTo>
                    <a:pt x="49" y="249"/>
                    <a:pt x="50" y="244"/>
                    <a:pt x="47" y="241"/>
                  </a:cubicBezTo>
                  <a:cubicBezTo>
                    <a:pt x="46" y="244"/>
                    <a:pt x="46" y="248"/>
                    <a:pt x="46" y="252"/>
                  </a:cubicBezTo>
                  <a:close/>
                  <a:moveTo>
                    <a:pt x="209" y="246"/>
                  </a:moveTo>
                  <a:cubicBezTo>
                    <a:pt x="208" y="244"/>
                    <a:pt x="207" y="242"/>
                    <a:pt x="205" y="241"/>
                  </a:cubicBezTo>
                  <a:cubicBezTo>
                    <a:pt x="204" y="244"/>
                    <a:pt x="208" y="245"/>
                    <a:pt x="209" y="246"/>
                  </a:cubicBezTo>
                  <a:close/>
                  <a:moveTo>
                    <a:pt x="303" y="245"/>
                  </a:moveTo>
                  <a:cubicBezTo>
                    <a:pt x="306" y="246"/>
                    <a:pt x="311" y="253"/>
                    <a:pt x="313" y="248"/>
                  </a:cubicBezTo>
                  <a:cubicBezTo>
                    <a:pt x="310" y="246"/>
                    <a:pt x="305" y="238"/>
                    <a:pt x="303" y="245"/>
                  </a:cubicBezTo>
                  <a:close/>
                  <a:moveTo>
                    <a:pt x="326" y="249"/>
                  </a:moveTo>
                  <a:cubicBezTo>
                    <a:pt x="328" y="250"/>
                    <a:pt x="329" y="251"/>
                    <a:pt x="330" y="252"/>
                  </a:cubicBezTo>
                  <a:cubicBezTo>
                    <a:pt x="333" y="249"/>
                    <a:pt x="334" y="246"/>
                    <a:pt x="337" y="243"/>
                  </a:cubicBezTo>
                  <a:cubicBezTo>
                    <a:pt x="333" y="240"/>
                    <a:pt x="326" y="246"/>
                    <a:pt x="326" y="249"/>
                  </a:cubicBezTo>
                  <a:close/>
                  <a:moveTo>
                    <a:pt x="488" y="246"/>
                  </a:moveTo>
                  <a:cubicBezTo>
                    <a:pt x="489" y="246"/>
                    <a:pt x="489" y="246"/>
                    <a:pt x="489" y="248"/>
                  </a:cubicBezTo>
                  <a:cubicBezTo>
                    <a:pt x="491" y="248"/>
                    <a:pt x="491" y="245"/>
                    <a:pt x="492" y="244"/>
                  </a:cubicBezTo>
                  <a:cubicBezTo>
                    <a:pt x="491" y="243"/>
                    <a:pt x="491" y="242"/>
                    <a:pt x="489" y="241"/>
                  </a:cubicBezTo>
                  <a:cubicBezTo>
                    <a:pt x="489" y="243"/>
                    <a:pt x="488" y="244"/>
                    <a:pt x="488" y="246"/>
                  </a:cubicBezTo>
                  <a:close/>
                  <a:moveTo>
                    <a:pt x="177" y="246"/>
                  </a:moveTo>
                  <a:cubicBezTo>
                    <a:pt x="181" y="249"/>
                    <a:pt x="188" y="255"/>
                    <a:pt x="191" y="249"/>
                  </a:cubicBezTo>
                  <a:cubicBezTo>
                    <a:pt x="187" y="247"/>
                    <a:pt x="180" y="238"/>
                    <a:pt x="177" y="246"/>
                  </a:cubicBezTo>
                  <a:close/>
                  <a:moveTo>
                    <a:pt x="502" y="251"/>
                  </a:moveTo>
                  <a:cubicBezTo>
                    <a:pt x="504" y="250"/>
                    <a:pt x="505" y="249"/>
                    <a:pt x="505" y="246"/>
                  </a:cubicBezTo>
                  <a:cubicBezTo>
                    <a:pt x="503" y="244"/>
                    <a:pt x="502" y="243"/>
                    <a:pt x="499" y="242"/>
                  </a:cubicBezTo>
                  <a:cubicBezTo>
                    <a:pt x="497" y="246"/>
                    <a:pt x="499" y="250"/>
                    <a:pt x="502" y="251"/>
                  </a:cubicBezTo>
                  <a:close/>
                  <a:moveTo>
                    <a:pt x="573" y="254"/>
                  </a:moveTo>
                  <a:cubicBezTo>
                    <a:pt x="575" y="252"/>
                    <a:pt x="576" y="243"/>
                    <a:pt x="573" y="242"/>
                  </a:cubicBezTo>
                  <a:cubicBezTo>
                    <a:pt x="572" y="245"/>
                    <a:pt x="568" y="252"/>
                    <a:pt x="573" y="254"/>
                  </a:cubicBezTo>
                  <a:close/>
                  <a:moveTo>
                    <a:pt x="149" y="252"/>
                  </a:moveTo>
                  <a:cubicBezTo>
                    <a:pt x="149" y="252"/>
                    <a:pt x="150" y="252"/>
                    <a:pt x="151" y="252"/>
                  </a:cubicBezTo>
                  <a:cubicBezTo>
                    <a:pt x="150" y="247"/>
                    <a:pt x="148" y="245"/>
                    <a:pt x="145" y="243"/>
                  </a:cubicBezTo>
                  <a:cubicBezTo>
                    <a:pt x="142" y="246"/>
                    <a:pt x="147" y="250"/>
                    <a:pt x="149" y="252"/>
                  </a:cubicBezTo>
                  <a:close/>
                  <a:moveTo>
                    <a:pt x="290" y="243"/>
                  </a:moveTo>
                  <a:cubicBezTo>
                    <a:pt x="287" y="246"/>
                    <a:pt x="291" y="250"/>
                    <a:pt x="293" y="252"/>
                  </a:cubicBezTo>
                  <a:cubicBezTo>
                    <a:pt x="295" y="251"/>
                    <a:pt x="297" y="250"/>
                    <a:pt x="297" y="248"/>
                  </a:cubicBezTo>
                  <a:cubicBezTo>
                    <a:pt x="294" y="248"/>
                    <a:pt x="294" y="244"/>
                    <a:pt x="290" y="243"/>
                  </a:cubicBezTo>
                  <a:close/>
                  <a:moveTo>
                    <a:pt x="57" y="258"/>
                  </a:moveTo>
                  <a:cubicBezTo>
                    <a:pt x="56" y="253"/>
                    <a:pt x="55" y="247"/>
                    <a:pt x="52" y="244"/>
                  </a:cubicBezTo>
                  <a:cubicBezTo>
                    <a:pt x="54" y="247"/>
                    <a:pt x="52" y="256"/>
                    <a:pt x="57" y="258"/>
                  </a:cubicBezTo>
                  <a:close/>
                  <a:moveTo>
                    <a:pt x="230" y="245"/>
                  </a:moveTo>
                  <a:cubicBezTo>
                    <a:pt x="231" y="248"/>
                    <a:pt x="236" y="250"/>
                    <a:pt x="239" y="250"/>
                  </a:cubicBezTo>
                  <a:cubicBezTo>
                    <a:pt x="237" y="247"/>
                    <a:pt x="233" y="244"/>
                    <a:pt x="230" y="245"/>
                  </a:cubicBezTo>
                  <a:close/>
                  <a:moveTo>
                    <a:pt x="332" y="254"/>
                  </a:moveTo>
                  <a:cubicBezTo>
                    <a:pt x="339" y="257"/>
                    <a:pt x="344" y="261"/>
                    <a:pt x="350" y="264"/>
                  </a:cubicBezTo>
                  <a:cubicBezTo>
                    <a:pt x="352" y="261"/>
                    <a:pt x="348" y="258"/>
                    <a:pt x="347" y="256"/>
                  </a:cubicBezTo>
                  <a:cubicBezTo>
                    <a:pt x="344" y="252"/>
                    <a:pt x="342" y="247"/>
                    <a:pt x="339" y="244"/>
                  </a:cubicBezTo>
                  <a:cubicBezTo>
                    <a:pt x="337" y="248"/>
                    <a:pt x="334" y="250"/>
                    <a:pt x="332" y="254"/>
                  </a:cubicBezTo>
                  <a:close/>
                  <a:moveTo>
                    <a:pt x="452" y="245"/>
                  </a:moveTo>
                  <a:cubicBezTo>
                    <a:pt x="452" y="247"/>
                    <a:pt x="453" y="247"/>
                    <a:pt x="454" y="247"/>
                  </a:cubicBezTo>
                  <a:cubicBezTo>
                    <a:pt x="455" y="245"/>
                    <a:pt x="454" y="244"/>
                    <a:pt x="453" y="244"/>
                  </a:cubicBezTo>
                  <a:cubicBezTo>
                    <a:pt x="453" y="245"/>
                    <a:pt x="453" y="245"/>
                    <a:pt x="452" y="245"/>
                  </a:cubicBezTo>
                  <a:close/>
                  <a:moveTo>
                    <a:pt x="540" y="249"/>
                  </a:moveTo>
                  <a:cubicBezTo>
                    <a:pt x="542" y="251"/>
                    <a:pt x="544" y="253"/>
                    <a:pt x="547" y="254"/>
                  </a:cubicBezTo>
                  <a:cubicBezTo>
                    <a:pt x="548" y="251"/>
                    <a:pt x="548" y="251"/>
                    <a:pt x="548" y="249"/>
                  </a:cubicBezTo>
                  <a:cubicBezTo>
                    <a:pt x="546" y="248"/>
                    <a:pt x="544" y="245"/>
                    <a:pt x="541" y="244"/>
                  </a:cubicBezTo>
                  <a:cubicBezTo>
                    <a:pt x="541" y="246"/>
                    <a:pt x="540" y="247"/>
                    <a:pt x="540" y="249"/>
                  </a:cubicBezTo>
                  <a:close/>
                  <a:moveTo>
                    <a:pt x="240" y="252"/>
                  </a:moveTo>
                  <a:cubicBezTo>
                    <a:pt x="242" y="253"/>
                    <a:pt x="243" y="254"/>
                    <a:pt x="245" y="254"/>
                  </a:cubicBezTo>
                  <a:cubicBezTo>
                    <a:pt x="245" y="251"/>
                    <a:pt x="249" y="252"/>
                    <a:pt x="248" y="249"/>
                  </a:cubicBezTo>
                  <a:cubicBezTo>
                    <a:pt x="247" y="248"/>
                    <a:pt x="247" y="246"/>
                    <a:pt x="245" y="246"/>
                  </a:cubicBezTo>
                  <a:cubicBezTo>
                    <a:pt x="244" y="248"/>
                    <a:pt x="241" y="250"/>
                    <a:pt x="240" y="252"/>
                  </a:cubicBezTo>
                  <a:close/>
                  <a:moveTo>
                    <a:pt x="359" y="250"/>
                  </a:moveTo>
                  <a:cubicBezTo>
                    <a:pt x="359" y="247"/>
                    <a:pt x="355" y="246"/>
                    <a:pt x="354" y="246"/>
                  </a:cubicBezTo>
                  <a:cubicBezTo>
                    <a:pt x="356" y="247"/>
                    <a:pt x="356" y="250"/>
                    <a:pt x="359" y="250"/>
                  </a:cubicBezTo>
                  <a:close/>
                  <a:moveTo>
                    <a:pt x="370" y="248"/>
                  </a:moveTo>
                  <a:cubicBezTo>
                    <a:pt x="368" y="248"/>
                    <a:pt x="366" y="247"/>
                    <a:pt x="368" y="246"/>
                  </a:cubicBezTo>
                  <a:cubicBezTo>
                    <a:pt x="363" y="246"/>
                    <a:pt x="370" y="252"/>
                    <a:pt x="370" y="248"/>
                  </a:cubicBezTo>
                  <a:close/>
                  <a:moveTo>
                    <a:pt x="476" y="252"/>
                  </a:moveTo>
                  <a:cubicBezTo>
                    <a:pt x="477" y="254"/>
                    <a:pt x="477" y="255"/>
                    <a:pt x="479" y="255"/>
                  </a:cubicBezTo>
                  <a:cubicBezTo>
                    <a:pt x="480" y="253"/>
                    <a:pt x="481" y="251"/>
                    <a:pt x="482" y="248"/>
                  </a:cubicBezTo>
                  <a:cubicBezTo>
                    <a:pt x="480" y="248"/>
                    <a:pt x="480" y="246"/>
                    <a:pt x="478" y="246"/>
                  </a:cubicBezTo>
                  <a:cubicBezTo>
                    <a:pt x="478" y="249"/>
                    <a:pt x="476" y="249"/>
                    <a:pt x="476" y="252"/>
                  </a:cubicBezTo>
                  <a:close/>
                  <a:moveTo>
                    <a:pt x="614" y="268"/>
                  </a:moveTo>
                  <a:cubicBezTo>
                    <a:pt x="615" y="261"/>
                    <a:pt x="621" y="251"/>
                    <a:pt x="618" y="246"/>
                  </a:cubicBezTo>
                  <a:cubicBezTo>
                    <a:pt x="617" y="253"/>
                    <a:pt x="611" y="259"/>
                    <a:pt x="614" y="268"/>
                  </a:cubicBezTo>
                  <a:close/>
                  <a:moveTo>
                    <a:pt x="139" y="248"/>
                  </a:moveTo>
                  <a:cubicBezTo>
                    <a:pt x="141" y="248"/>
                    <a:pt x="141" y="249"/>
                    <a:pt x="142" y="249"/>
                  </a:cubicBezTo>
                  <a:cubicBezTo>
                    <a:pt x="142" y="247"/>
                    <a:pt x="141" y="247"/>
                    <a:pt x="140" y="246"/>
                  </a:cubicBezTo>
                  <a:cubicBezTo>
                    <a:pt x="140" y="247"/>
                    <a:pt x="139" y="247"/>
                    <a:pt x="139" y="248"/>
                  </a:cubicBezTo>
                  <a:close/>
                  <a:moveTo>
                    <a:pt x="197" y="249"/>
                  </a:moveTo>
                  <a:cubicBezTo>
                    <a:pt x="203" y="251"/>
                    <a:pt x="205" y="255"/>
                    <a:pt x="210" y="256"/>
                  </a:cubicBezTo>
                  <a:cubicBezTo>
                    <a:pt x="208" y="253"/>
                    <a:pt x="201" y="244"/>
                    <a:pt x="197" y="249"/>
                  </a:cubicBezTo>
                  <a:close/>
                  <a:moveTo>
                    <a:pt x="278" y="258"/>
                  </a:moveTo>
                  <a:cubicBezTo>
                    <a:pt x="278" y="256"/>
                    <a:pt x="280" y="255"/>
                    <a:pt x="280" y="253"/>
                  </a:cubicBezTo>
                  <a:cubicBezTo>
                    <a:pt x="278" y="249"/>
                    <a:pt x="273" y="248"/>
                    <a:pt x="269" y="247"/>
                  </a:cubicBezTo>
                  <a:cubicBezTo>
                    <a:pt x="268" y="252"/>
                    <a:pt x="274" y="255"/>
                    <a:pt x="278" y="258"/>
                  </a:cubicBezTo>
                  <a:close/>
                  <a:moveTo>
                    <a:pt x="410" y="252"/>
                  </a:moveTo>
                  <a:cubicBezTo>
                    <a:pt x="413" y="252"/>
                    <a:pt x="413" y="250"/>
                    <a:pt x="413" y="248"/>
                  </a:cubicBezTo>
                  <a:cubicBezTo>
                    <a:pt x="412" y="246"/>
                    <a:pt x="409" y="250"/>
                    <a:pt x="410" y="252"/>
                  </a:cubicBezTo>
                  <a:close/>
                  <a:moveTo>
                    <a:pt x="525" y="254"/>
                  </a:moveTo>
                  <a:cubicBezTo>
                    <a:pt x="523" y="250"/>
                    <a:pt x="520" y="249"/>
                    <a:pt x="517" y="247"/>
                  </a:cubicBezTo>
                  <a:cubicBezTo>
                    <a:pt x="517" y="250"/>
                    <a:pt x="522" y="252"/>
                    <a:pt x="525" y="254"/>
                  </a:cubicBezTo>
                  <a:close/>
                  <a:moveTo>
                    <a:pt x="308" y="254"/>
                  </a:moveTo>
                  <a:cubicBezTo>
                    <a:pt x="308" y="253"/>
                    <a:pt x="309" y="253"/>
                    <a:pt x="309" y="252"/>
                  </a:cubicBezTo>
                  <a:cubicBezTo>
                    <a:pt x="307" y="251"/>
                    <a:pt x="303" y="247"/>
                    <a:pt x="301" y="248"/>
                  </a:cubicBezTo>
                  <a:cubicBezTo>
                    <a:pt x="303" y="250"/>
                    <a:pt x="304" y="254"/>
                    <a:pt x="308" y="254"/>
                  </a:cubicBezTo>
                  <a:close/>
                  <a:moveTo>
                    <a:pt x="534" y="255"/>
                  </a:moveTo>
                  <a:cubicBezTo>
                    <a:pt x="537" y="252"/>
                    <a:pt x="532" y="250"/>
                    <a:pt x="531" y="248"/>
                  </a:cubicBezTo>
                  <a:cubicBezTo>
                    <a:pt x="528" y="251"/>
                    <a:pt x="530" y="255"/>
                    <a:pt x="534" y="255"/>
                  </a:cubicBezTo>
                  <a:close/>
                  <a:moveTo>
                    <a:pt x="233" y="255"/>
                  </a:moveTo>
                  <a:cubicBezTo>
                    <a:pt x="235" y="255"/>
                    <a:pt x="236" y="254"/>
                    <a:pt x="236" y="252"/>
                  </a:cubicBezTo>
                  <a:cubicBezTo>
                    <a:pt x="233" y="251"/>
                    <a:pt x="231" y="250"/>
                    <a:pt x="228" y="249"/>
                  </a:cubicBezTo>
                  <a:cubicBezTo>
                    <a:pt x="229" y="251"/>
                    <a:pt x="231" y="253"/>
                    <a:pt x="233" y="255"/>
                  </a:cubicBezTo>
                  <a:close/>
                  <a:moveTo>
                    <a:pt x="459" y="252"/>
                  </a:moveTo>
                  <a:cubicBezTo>
                    <a:pt x="462" y="252"/>
                    <a:pt x="466" y="258"/>
                    <a:pt x="468" y="256"/>
                  </a:cubicBezTo>
                  <a:cubicBezTo>
                    <a:pt x="467" y="254"/>
                    <a:pt x="462" y="251"/>
                    <a:pt x="459" y="249"/>
                  </a:cubicBezTo>
                  <a:cubicBezTo>
                    <a:pt x="459" y="250"/>
                    <a:pt x="459" y="251"/>
                    <a:pt x="459" y="252"/>
                  </a:cubicBezTo>
                  <a:close/>
                  <a:moveTo>
                    <a:pt x="256" y="252"/>
                  </a:moveTo>
                  <a:cubicBezTo>
                    <a:pt x="258" y="252"/>
                    <a:pt x="259" y="252"/>
                    <a:pt x="259" y="251"/>
                  </a:cubicBezTo>
                  <a:cubicBezTo>
                    <a:pt x="257" y="251"/>
                    <a:pt x="257" y="249"/>
                    <a:pt x="255" y="249"/>
                  </a:cubicBezTo>
                  <a:cubicBezTo>
                    <a:pt x="255" y="251"/>
                    <a:pt x="257" y="251"/>
                    <a:pt x="256" y="252"/>
                  </a:cubicBezTo>
                  <a:close/>
                  <a:moveTo>
                    <a:pt x="448" y="260"/>
                  </a:moveTo>
                  <a:cubicBezTo>
                    <a:pt x="450" y="257"/>
                    <a:pt x="451" y="254"/>
                    <a:pt x="452" y="251"/>
                  </a:cubicBezTo>
                  <a:cubicBezTo>
                    <a:pt x="445" y="246"/>
                    <a:pt x="442" y="258"/>
                    <a:pt x="448" y="260"/>
                  </a:cubicBezTo>
                  <a:close/>
                  <a:moveTo>
                    <a:pt x="414" y="254"/>
                  </a:moveTo>
                  <a:cubicBezTo>
                    <a:pt x="416" y="256"/>
                    <a:pt x="419" y="257"/>
                    <a:pt x="421" y="254"/>
                  </a:cubicBezTo>
                  <a:cubicBezTo>
                    <a:pt x="420" y="250"/>
                    <a:pt x="415" y="249"/>
                    <a:pt x="414" y="254"/>
                  </a:cubicBezTo>
                  <a:close/>
                  <a:moveTo>
                    <a:pt x="501" y="255"/>
                  </a:moveTo>
                  <a:cubicBezTo>
                    <a:pt x="499" y="253"/>
                    <a:pt x="499" y="250"/>
                    <a:pt x="495" y="250"/>
                  </a:cubicBezTo>
                  <a:cubicBezTo>
                    <a:pt x="496" y="253"/>
                    <a:pt x="498" y="254"/>
                    <a:pt x="501" y="255"/>
                  </a:cubicBezTo>
                  <a:close/>
                  <a:moveTo>
                    <a:pt x="509" y="260"/>
                  </a:moveTo>
                  <a:cubicBezTo>
                    <a:pt x="509" y="257"/>
                    <a:pt x="509" y="256"/>
                    <a:pt x="512" y="255"/>
                  </a:cubicBezTo>
                  <a:cubicBezTo>
                    <a:pt x="510" y="254"/>
                    <a:pt x="512" y="250"/>
                    <a:pt x="509" y="250"/>
                  </a:cubicBezTo>
                  <a:cubicBezTo>
                    <a:pt x="509" y="253"/>
                    <a:pt x="505" y="258"/>
                    <a:pt x="509" y="260"/>
                  </a:cubicBezTo>
                  <a:close/>
                  <a:moveTo>
                    <a:pt x="580" y="293"/>
                  </a:moveTo>
                  <a:cubicBezTo>
                    <a:pt x="581" y="286"/>
                    <a:pt x="583" y="278"/>
                    <a:pt x="586" y="272"/>
                  </a:cubicBezTo>
                  <a:cubicBezTo>
                    <a:pt x="587" y="265"/>
                    <a:pt x="592" y="256"/>
                    <a:pt x="591" y="250"/>
                  </a:cubicBezTo>
                  <a:cubicBezTo>
                    <a:pt x="586" y="264"/>
                    <a:pt x="579" y="280"/>
                    <a:pt x="580" y="293"/>
                  </a:cubicBezTo>
                  <a:close/>
                  <a:moveTo>
                    <a:pt x="74" y="269"/>
                  </a:moveTo>
                  <a:cubicBezTo>
                    <a:pt x="74" y="267"/>
                    <a:pt x="77" y="268"/>
                    <a:pt x="78" y="267"/>
                  </a:cubicBezTo>
                  <a:cubicBezTo>
                    <a:pt x="74" y="261"/>
                    <a:pt x="67" y="254"/>
                    <a:pt x="60" y="252"/>
                  </a:cubicBezTo>
                  <a:cubicBezTo>
                    <a:pt x="61" y="261"/>
                    <a:pt x="67" y="266"/>
                    <a:pt x="74" y="269"/>
                  </a:cubicBezTo>
                  <a:close/>
                  <a:moveTo>
                    <a:pt x="127" y="254"/>
                  </a:moveTo>
                  <a:cubicBezTo>
                    <a:pt x="128" y="254"/>
                    <a:pt x="127" y="252"/>
                    <a:pt x="128" y="251"/>
                  </a:cubicBezTo>
                  <a:cubicBezTo>
                    <a:pt x="127" y="251"/>
                    <a:pt x="126" y="251"/>
                    <a:pt x="126" y="251"/>
                  </a:cubicBezTo>
                  <a:cubicBezTo>
                    <a:pt x="126" y="252"/>
                    <a:pt x="125" y="255"/>
                    <a:pt x="127" y="254"/>
                  </a:cubicBezTo>
                  <a:close/>
                  <a:moveTo>
                    <a:pt x="190" y="254"/>
                  </a:moveTo>
                  <a:cubicBezTo>
                    <a:pt x="196" y="255"/>
                    <a:pt x="199" y="260"/>
                    <a:pt x="205" y="261"/>
                  </a:cubicBezTo>
                  <a:cubicBezTo>
                    <a:pt x="205" y="260"/>
                    <a:pt x="207" y="260"/>
                    <a:pt x="207" y="258"/>
                  </a:cubicBezTo>
                  <a:cubicBezTo>
                    <a:pt x="202" y="257"/>
                    <a:pt x="195" y="247"/>
                    <a:pt x="190" y="254"/>
                  </a:cubicBezTo>
                  <a:close/>
                  <a:moveTo>
                    <a:pt x="485" y="263"/>
                  </a:moveTo>
                  <a:cubicBezTo>
                    <a:pt x="486" y="260"/>
                    <a:pt x="488" y="257"/>
                    <a:pt x="489" y="253"/>
                  </a:cubicBezTo>
                  <a:cubicBezTo>
                    <a:pt x="487" y="253"/>
                    <a:pt x="488" y="251"/>
                    <a:pt x="485" y="251"/>
                  </a:cubicBezTo>
                  <a:cubicBezTo>
                    <a:pt x="485" y="255"/>
                    <a:pt x="480" y="260"/>
                    <a:pt x="485" y="263"/>
                  </a:cubicBezTo>
                  <a:close/>
                  <a:moveTo>
                    <a:pt x="39" y="255"/>
                  </a:moveTo>
                  <a:cubicBezTo>
                    <a:pt x="41" y="257"/>
                    <a:pt x="40" y="262"/>
                    <a:pt x="42" y="263"/>
                  </a:cubicBezTo>
                  <a:cubicBezTo>
                    <a:pt x="41" y="259"/>
                    <a:pt x="45" y="254"/>
                    <a:pt x="41" y="252"/>
                  </a:cubicBezTo>
                  <a:cubicBezTo>
                    <a:pt x="41" y="254"/>
                    <a:pt x="40" y="254"/>
                    <a:pt x="39" y="255"/>
                  </a:cubicBezTo>
                  <a:close/>
                  <a:moveTo>
                    <a:pt x="121" y="259"/>
                  </a:moveTo>
                  <a:cubicBezTo>
                    <a:pt x="121" y="257"/>
                    <a:pt x="120" y="257"/>
                    <a:pt x="120" y="255"/>
                  </a:cubicBezTo>
                  <a:cubicBezTo>
                    <a:pt x="116" y="256"/>
                    <a:pt x="115" y="250"/>
                    <a:pt x="111" y="252"/>
                  </a:cubicBezTo>
                  <a:cubicBezTo>
                    <a:pt x="114" y="255"/>
                    <a:pt x="117" y="257"/>
                    <a:pt x="121" y="259"/>
                  </a:cubicBezTo>
                  <a:close/>
                  <a:moveTo>
                    <a:pt x="299" y="259"/>
                  </a:moveTo>
                  <a:cubicBezTo>
                    <a:pt x="301" y="259"/>
                    <a:pt x="301" y="258"/>
                    <a:pt x="303" y="258"/>
                  </a:cubicBezTo>
                  <a:cubicBezTo>
                    <a:pt x="302" y="256"/>
                    <a:pt x="302" y="256"/>
                    <a:pt x="303" y="254"/>
                  </a:cubicBezTo>
                  <a:cubicBezTo>
                    <a:pt x="299" y="254"/>
                    <a:pt x="300" y="251"/>
                    <a:pt x="296" y="252"/>
                  </a:cubicBezTo>
                  <a:cubicBezTo>
                    <a:pt x="294" y="256"/>
                    <a:pt x="298" y="256"/>
                    <a:pt x="299" y="259"/>
                  </a:cubicBezTo>
                  <a:close/>
                  <a:moveTo>
                    <a:pt x="362" y="252"/>
                  </a:moveTo>
                  <a:cubicBezTo>
                    <a:pt x="362" y="255"/>
                    <a:pt x="363" y="253"/>
                    <a:pt x="365" y="254"/>
                  </a:cubicBezTo>
                  <a:cubicBezTo>
                    <a:pt x="366" y="252"/>
                    <a:pt x="363" y="251"/>
                    <a:pt x="362" y="252"/>
                  </a:cubicBezTo>
                  <a:close/>
                  <a:moveTo>
                    <a:pt x="566" y="255"/>
                  </a:moveTo>
                  <a:cubicBezTo>
                    <a:pt x="566" y="253"/>
                    <a:pt x="564" y="252"/>
                    <a:pt x="562" y="252"/>
                  </a:cubicBezTo>
                  <a:cubicBezTo>
                    <a:pt x="562" y="254"/>
                    <a:pt x="564" y="256"/>
                    <a:pt x="566" y="255"/>
                  </a:cubicBezTo>
                  <a:close/>
                  <a:moveTo>
                    <a:pt x="248" y="256"/>
                  </a:moveTo>
                  <a:cubicBezTo>
                    <a:pt x="250" y="258"/>
                    <a:pt x="253" y="258"/>
                    <a:pt x="255" y="256"/>
                  </a:cubicBezTo>
                  <a:cubicBezTo>
                    <a:pt x="254" y="254"/>
                    <a:pt x="253" y="253"/>
                    <a:pt x="251" y="252"/>
                  </a:cubicBezTo>
                  <a:cubicBezTo>
                    <a:pt x="250" y="254"/>
                    <a:pt x="249" y="254"/>
                    <a:pt x="248" y="256"/>
                  </a:cubicBezTo>
                  <a:close/>
                  <a:moveTo>
                    <a:pt x="550" y="257"/>
                  </a:moveTo>
                  <a:cubicBezTo>
                    <a:pt x="552" y="258"/>
                    <a:pt x="552" y="260"/>
                    <a:pt x="554" y="260"/>
                  </a:cubicBezTo>
                  <a:cubicBezTo>
                    <a:pt x="554" y="258"/>
                    <a:pt x="554" y="256"/>
                    <a:pt x="555" y="254"/>
                  </a:cubicBezTo>
                  <a:cubicBezTo>
                    <a:pt x="553" y="254"/>
                    <a:pt x="554" y="252"/>
                    <a:pt x="552" y="252"/>
                  </a:cubicBezTo>
                  <a:cubicBezTo>
                    <a:pt x="551" y="254"/>
                    <a:pt x="550" y="255"/>
                    <a:pt x="550" y="257"/>
                  </a:cubicBezTo>
                  <a:close/>
                  <a:moveTo>
                    <a:pt x="169" y="253"/>
                  </a:moveTo>
                  <a:cubicBezTo>
                    <a:pt x="168" y="255"/>
                    <a:pt x="166" y="256"/>
                    <a:pt x="163" y="257"/>
                  </a:cubicBezTo>
                  <a:cubicBezTo>
                    <a:pt x="163" y="255"/>
                    <a:pt x="162" y="254"/>
                    <a:pt x="160" y="254"/>
                  </a:cubicBezTo>
                  <a:cubicBezTo>
                    <a:pt x="163" y="262"/>
                    <a:pt x="173" y="266"/>
                    <a:pt x="179" y="258"/>
                  </a:cubicBezTo>
                  <a:cubicBezTo>
                    <a:pt x="174" y="257"/>
                    <a:pt x="173" y="254"/>
                    <a:pt x="169" y="253"/>
                  </a:cubicBezTo>
                  <a:close/>
                  <a:moveTo>
                    <a:pt x="375" y="255"/>
                  </a:moveTo>
                  <a:cubicBezTo>
                    <a:pt x="382" y="257"/>
                    <a:pt x="388" y="267"/>
                    <a:pt x="395" y="265"/>
                  </a:cubicBezTo>
                  <a:cubicBezTo>
                    <a:pt x="390" y="259"/>
                    <a:pt x="383" y="256"/>
                    <a:pt x="376" y="253"/>
                  </a:cubicBezTo>
                  <a:cubicBezTo>
                    <a:pt x="376" y="254"/>
                    <a:pt x="374" y="254"/>
                    <a:pt x="375" y="255"/>
                  </a:cubicBezTo>
                  <a:close/>
                  <a:moveTo>
                    <a:pt x="261" y="256"/>
                  </a:moveTo>
                  <a:cubicBezTo>
                    <a:pt x="265" y="260"/>
                    <a:pt x="267" y="264"/>
                    <a:pt x="272" y="267"/>
                  </a:cubicBezTo>
                  <a:cubicBezTo>
                    <a:pt x="274" y="262"/>
                    <a:pt x="266" y="257"/>
                    <a:pt x="262" y="254"/>
                  </a:cubicBezTo>
                  <a:cubicBezTo>
                    <a:pt x="262" y="255"/>
                    <a:pt x="261" y="255"/>
                    <a:pt x="261" y="256"/>
                  </a:cubicBezTo>
                  <a:close/>
                  <a:moveTo>
                    <a:pt x="355" y="256"/>
                  </a:moveTo>
                  <a:cubicBezTo>
                    <a:pt x="355" y="255"/>
                    <a:pt x="356" y="255"/>
                    <a:pt x="356" y="254"/>
                  </a:cubicBezTo>
                  <a:cubicBezTo>
                    <a:pt x="356" y="254"/>
                    <a:pt x="353" y="253"/>
                    <a:pt x="353" y="254"/>
                  </a:cubicBezTo>
                  <a:cubicBezTo>
                    <a:pt x="354" y="254"/>
                    <a:pt x="353" y="256"/>
                    <a:pt x="355" y="256"/>
                  </a:cubicBezTo>
                  <a:close/>
                  <a:moveTo>
                    <a:pt x="631" y="266"/>
                  </a:moveTo>
                  <a:cubicBezTo>
                    <a:pt x="633" y="261"/>
                    <a:pt x="634" y="257"/>
                    <a:pt x="632" y="254"/>
                  </a:cubicBezTo>
                  <a:cubicBezTo>
                    <a:pt x="632" y="258"/>
                    <a:pt x="629" y="262"/>
                    <a:pt x="631" y="266"/>
                  </a:cubicBezTo>
                  <a:close/>
                  <a:moveTo>
                    <a:pt x="236" y="259"/>
                  </a:moveTo>
                  <a:cubicBezTo>
                    <a:pt x="239" y="259"/>
                    <a:pt x="241" y="258"/>
                    <a:pt x="242" y="255"/>
                  </a:cubicBezTo>
                  <a:cubicBezTo>
                    <a:pt x="239" y="253"/>
                    <a:pt x="236" y="256"/>
                    <a:pt x="236" y="259"/>
                  </a:cubicBezTo>
                  <a:close/>
                  <a:moveTo>
                    <a:pt x="406" y="257"/>
                  </a:moveTo>
                  <a:cubicBezTo>
                    <a:pt x="407" y="256"/>
                    <a:pt x="409" y="255"/>
                    <a:pt x="406" y="254"/>
                  </a:cubicBezTo>
                  <a:cubicBezTo>
                    <a:pt x="406" y="255"/>
                    <a:pt x="405" y="257"/>
                    <a:pt x="406" y="257"/>
                  </a:cubicBezTo>
                  <a:close/>
                  <a:moveTo>
                    <a:pt x="200" y="266"/>
                  </a:moveTo>
                  <a:cubicBezTo>
                    <a:pt x="200" y="265"/>
                    <a:pt x="202" y="265"/>
                    <a:pt x="203" y="264"/>
                  </a:cubicBezTo>
                  <a:cubicBezTo>
                    <a:pt x="200" y="259"/>
                    <a:pt x="192" y="259"/>
                    <a:pt x="188" y="255"/>
                  </a:cubicBezTo>
                  <a:cubicBezTo>
                    <a:pt x="192" y="259"/>
                    <a:pt x="196" y="262"/>
                    <a:pt x="200" y="266"/>
                  </a:cubicBezTo>
                  <a:close/>
                  <a:moveTo>
                    <a:pt x="285" y="263"/>
                  </a:moveTo>
                  <a:cubicBezTo>
                    <a:pt x="286" y="261"/>
                    <a:pt x="288" y="260"/>
                    <a:pt x="289" y="258"/>
                  </a:cubicBezTo>
                  <a:cubicBezTo>
                    <a:pt x="286" y="258"/>
                    <a:pt x="285" y="256"/>
                    <a:pt x="284" y="255"/>
                  </a:cubicBezTo>
                  <a:cubicBezTo>
                    <a:pt x="281" y="257"/>
                    <a:pt x="280" y="262"/>
                    <a:pt x="285" y="263"/>
                  </a:cubicBezTo>
                  <a:close/>
                  <a:moveTo>
                    <a:pt x="399" y="258"/>
                  </a:moveTo>
                  <a:cubicBezTo>
                    <a:pt x="400" y="256"/>
                    <a:pt x="395" y="254"/>
                    <a:pt x="393" y="255"/>
                  </a:cubicBezTo>
                  <a:cubicBezTo>
                    <a:pt x="395" y="256"/>
                    <a:pt x="396" y="258"/>
                    <a:pt x="399" y="258"/>
                  </a:cubicBezTo>
                  <a:close/>
                  <a:moveTo>
                    <a:pt x="110" y="258"/>
                  </a:moveTo>
                  <a:cubicBezTo>
                    <a:pt x="108" y="258"/>
                    <a:pt x="107" y="254"/>
                    <a:pt x="106" y="256"/>
                  </a:cubicBezTo>
                  <a:cubicBezTo>
                    <a:pt x="107" y="256"/>
                    <a:pt x="109" y="259"/>
                    <a:pt x="110" y="258"/>
                  </a:cubicBezTo>
                  <a:close/>
                  <a:moveTo>
                    <a:pt x="455" y="264"/>
                  </a:moveTo>
                  <a:cubicBezTo>
                    <a:pt x="457" y="266"/>
                    <a:pt x="460" y="271"/>
                    <a:pt x="463" y="269"/>
                  </a:cubicBezTo>
                  <a:cubicBezTo>
                    <a:pt x="462" y="267"/>
                    <a:pt x="466" y="264"/>
                    <a:pt x="466" y="259"/>
                  </a:cubicBezTo>
                  <a:cubicBezTo>
                    <a:pt x="461" y="260"/>
                    <a:pt x="461" y="256"/>
                    <a:pt x="457" y="255"/>
                  </a:cubicBezTo>
                  <a:cubicBezTo>
                    <a:pt x="457" y="258"/>
                    <a:pt x="455" y="260"/>
                    <a:pt x="455" y="264"/>
                  </a:cubicBezTo>
                  <a:close/>
                  <a:moveTo>
                    <a:pt x="516" y="268"/>
                  </a:moveTo>
                  <a:cubicBezTo>
                    <a:pt x="518" y="267"/>
                    <a:pt x="518" y="269"/>
                    <a:pt x="519" y="269"/>
                  </a:cubicBezTo>
                  <a:cubicBezTo>
                    <a:pt x="520" y="266"/>
                    <a:pt x="522" y="263"/>
                    <a:pt x="523" y="260"/>
                  </a:cubicBezTo>
                  <a:cubicBezTo>
                    <a:pt x="521" y="259"/>
                    <a:pt x="519" y="256"/>
                    <a:pt x="516" y="255"/>
                  </a:cubicBezTo>
                  <a:cubicBezTo>
                    <a:pt x="517" y="261"/>
                    <a:pt x="517" y="263"/>
                    <a:pt x="516" y="268"/>
                  </a:cubicBezTo>
                  <a:close/>
                  <a:moveTo>
                    <a:pt x="528" y="258"/>
                  </a:moveTo>
                  <a:cubicBezTo>
                    <a:pt x="530" y="258"/>
                    <a:pt x="532" y="260"/>
                    <a:pt x="533" y="259"/>
                  </a:cubicBezTo>
                  <a:cubicBezTo>
                    <a:pt x="531" y="258"/>
                    <a:pt x="531" y="255"/>
                    <a:pt x="528" y="255"/>
                  </a:cubicBezTo>
                  <a:cubicBezTo>
                    <a:pt x="528" y="256"/>
                    <a:pt x="528" y="257"/>
                    <a:pt x="528" y="258"/>
                  </a:cubicBezTo>
                  <a:close/>
                  <a:moveTo>
                    <a:pt x="46" y="266"/>
                  </a:moveTo>
                  <a:cubicBezTo>
                    <a:pt x="49" y="267"/>
                    <a:pt x="51" y="270"/>
                    <a:pt x="55" y="271"/>
                  </a:cubicBezTo>
                  <a:cubicBezTo>
                    <a:pt x="52" y="266"/>
                    <a:pt x="54" y="256"/>
                    <a:pt x="46" y="256"/>
                  </a:cubicBezTo>
                  <a:cubicBezTo>
                    <a:pt x="46" y="261"/>
                    <a:pt x="46" y="261"/>
                    <a:pt x="46" y="266"/>
                  </a:cubicBezTo>
                  <a:close/>
                  <a:moveTo>
                    <a:pt x="330" y="257"/>
                  </a:moveTo>
                  <a:cubicBezTo>
                    <a:pt x="333" y="262"/>
                    <a:pt x="339" y="265"/>
                    <a:pt x="344" y="268"/>
                  </a:cubicBezTo>
                  <a:cubicBezTo>
                    <a:pt x="344" y="266"/>
                    <a:pt x="346" y="267"/>
                    <a:pt x="346" y="265"/>
                  </a:cubicBezTo>
                  <a:cubicBezTo>
                    <a:pt x="340" y="263"/>
                    <a:pt x="335" y="257"/>
                    <a:pt x="330" y="257"/>
                  </a:cubicBezTo>
                  <a:close/>
                  <a:moveTo>
                    <a:pt x="492" y="257"/>
                  </a:moveTo>
                  <a:cubicBezTo>
                    <a:pt x="492" y="261"/>
                    <a:pt x="489" y="262"/>
                    <a:pt x="490" y="266"/>
                  </a:cubicBezTo>
                  <a:cubicBezTo>
                    <a:pt x="492" y="267"/>
                    <a:pt x="492" y="270"/>
                    <a:pt x="496" y="270"/>
                  </a:cubicBezTo>
                  <a:cubicBezTo>
                    <a:pt x="496" y="267"/>
                    <a:pt x="498" y="265"/>
                    <a:pt x="499" y="262"/>
                  </a:cubicBezTo>
                  <a:cubicBezTo>
                    <a:pt x="498" y="259"/>
                    <a:pt x="496" y="258"/>
                    <a:pt x="496" y="256"/>
                  </a:cubicBezTo>
                  <a:cubicBezTo>
                    <a:pt x="495" y="257"/>
                    <a:pt x="493" y="256"/>
                    <a:pt x="492" y="257"/>
                  </a:cubicBezTo>
                  <a:close/>
                  <a:moveTo>
                    <a:pt x="572" y="259"/>
                  </a:moveTo>
                  <a:cubicBezTo>
                    <a:pt x="572" y="257"/>
                    <a:pt x="570" y="256"/>
                    <a:pt x="569" y="256"/>
                  </a:cubicBezTo>
                  <a:cubicBezTo>
                    <a:pt x="569" y="258"/>
                    <a:pt x="570" y="259"/>
                    <a:pt x="572" y="259"/>
                  </a:cubicBezTo>
                  <a:close/>
                  <a:moveTo>
                    <a:pt x="537" y="258"/>
                  </a:moveTo>
                  <a:cubicBezTo>
                    <a:pt x="538" y="260"/>
                    <a:pt x="540" y="262"/>
                    <a:pt x="543" y="263"/>
                  </a:cubicBezTo>
                  <a:cubicBezTo>
                    <a:pt x="542" y="260"/>
                    <a:pt x="539" y="260"/>
                    <a:pt x="540" y="257"/>
                  </a:cubicBezTo>
                  <a:cubicBezTo>
                    <a:pt x="539" y="257"/>
                    <a:pt x="538" y="257"/>
                    <a:pt x="538" y="257"/>
                  </a:cubicBezTo>
                  <a:cubicBezTo>
                    <a:pt x="538" y="257"/>
                    <a:pt x="538" y="258"/>
                    <a:pt x="537" y="258"/>
                  </a:cubicBezTo>
                  <a:close/>
                  <a:moveTo>
                    <a:pt x="239" y="263"/>
                  </a:moveTo>
                  <a:cubicBezTo>
                    <a:pt x="242" y="264"/>
                    <a:pt x="242" y="267"/>
                    <a:pt x="245" y="266"/>
                  </a:cubicBezTo>
                  <a:cubicBezTo>
                    <a:pt x="246" y="264"/>
                    <a:pt x="247" y="262"/>
                    <a:pt x="250" y="261"/>
                  </a:cubicBezTo>
                  <a:cubicBezTo>
                    <a:pt x="247" y="255"/>
                    <a:pt x="242" y="259"/>
                    <a:pt x="239" y="263"/>
                  </a:cubicBezTo>
                  <a:close/>
                  <a:moveTo>
                    <a:pt x="409" y="260"/>
                  </a:moveTo>
                  <a:cubicBezTo>
                    <a:pt x="412" y="259"/>
                    <a:pt x="413" y="264"/>
                    <a:pt x="416" y="263"/>
                  </a:cubicBezTo>
                  <a:cubicBezTo>
                    <a:pt x="415" y="260"/>
                    <a:pt x="413" y="258"/>
                    <a:pt x="410" y="257"/>
                  </a:cubicBezTo>
                  <a:cubicBezTo>
                    <a:pt x="410" y="258"/>
                    <a:pt x="408" y="258"/>
                    <a:pt x="409" y="260"/>
                  </a:cubicBezTo>
                  <a:close/>
                  <a:moveTo>
                    <a:pt x="138" y="261"/>
                  </a:moveTo>
                  <a:cubicBezTo>
                    <a:pt x="139" y="259"/>
                    <a:pt x="137" y="258"/>
                    <a:pt x="135" y="258"/>
                  </a:cubicBezTo>
                  <a:cubicBezTo>
                    <a:pt x="135" y="260"/>
                    <a:pt x="136" y="261"/>
                    <a:pt x="138" y="261"/>
                  </a:cubicBezTo>
                  <a:close/>
                  <a:moveTo>
                    <a:pt x="312" y="262"/>
                  </a:moveTo>
                  <a:cubicBezTo>
                    <a:pt x="313" y="262"/>
                    <a:pt x="315" y="259"/>
                    <a:pt x="314" y="258"/>
                  </a:cubicBezTo>
                  <a:cubicBezTo>
                    <a:pt x="314" y="259"/>
                    <a:pt x="312" y="260"/>
                    <a:pt x="312" y="262"/>
                  </a:cubicBezTo>
                  <a:close/>
                  <a:moveTo>
                    <a:pt x="316" y="267"/>
                  </a:moveTo>
                  <a:cubicBezTo>
                    <a:pt x="320" y="266"/>
                    <a:pt x="320" y="262"/>
                    <a:pt x="323" y="260"/>
                  </a:cubicBezTo>
                  <a:cubicBezTo>
                    <a:pt x="322" y="260"/>
                    <a:pt x="322" y="258"/>
                    <a:pt x="320" y="258"/>
                  </a:cubicBezTo>
                  <a:cubicBezTo>
                    <a:pt x="319" y="261"/>
                    <a:pt x="315" y="263"/>
                    <a:pt x="316" y="267"/>
                  </a:cubicBezTo>
                  <a:close/>
                  <a:moveTo>
                    <a:pt x="369" y="259"/>
                  </a:moveTo>
                  <a:cubicBezTo>
                    <a:pt x="371" y="259"/>
                    <a:pt x="371" y="261"/>
                    <a:pt x="372" y="260"/>
                  </a:cubicBezTo>
                  <a:cubicBezTo>
                    <a:pt x="373" y="259"/>
                    <a:pt x="371" y="258"/>
                    <a:pt x="371" y="258"/>
                  </a:cubicBezTo>
                  <a:cubicBezTo>
                    <a:pt x="371" y="259"/>
                    <a:pt x="370" y="258"/>
                    <a:pt x="369" y="259"/>
                  </a:cubicBezTo>
                  <a:close/>
                  <a:moveTo>
                    <a:pt x="558" y="263"/>
                  </a:moveTo>
                  <a:cubicBezTo>
                    <a:pt x="559" y="263"/>
                    <a:pt x="560" y="265"/>
                    <a:pt x="562" y="265"/>
                  </a:cubicBezTo>
                  <a:cubicBezTo>
                    <a:pt x="564" y="262"/>
                    <a:pt x="562" y="259"/>
                    <a:pt x="560" y="258"/>
                  </a:cubicBezTo>
                  <a:cubicBezTo>
                    <a:pt x="559" y="260"/>
                    <a:pt x="558" y="261"/>
                    <a:pt x="558" y="263"/>
                  </a:cubicBezTo>
                  <a:close/>
                  <a:moveTo>
                    <a:pt x="256" y="261"/>
                  </a:moveTo>
                  <a:cubicBezTo>
                    <a:pt x="258" y="261"/>
                    <a:pt x="259" y="263"/>
                    <a:pt x="261" y="263"/>
                  </a:cubicBezTo>
                  <a:cubicBezTo>
                    <a:pt x="261" y="261"/>
                    <a:pt x="259" y="259"/>
                    <a:pt x="257" y="258"/>
                  </a:cubicBezTo>
                  <a:cubicBezTo>
                    <a:pt x="257" y="260"/>
                    <a:pt x="255" y="259"/>
                    <a:pt x="256" y="261"/>
                  </a:cubicBezTo>
                  <a:close/>
                  <a:moveTo>
                    <a:pt x="165" y="266"/>
                  </a:moveTo>
                  <a:cubicBezTo>
                    <a:pt x="162" y="264"/>
                    <a:pt x="160" y="260"/>
                    <a:pt x="155" y="259"/>
                  </a:cubicBezTo>
                  <a:cubicBezTo>
                    <a:pt x="157" y="262"/>
                    <a:pt x="162" y="266"/>
                    <a:pt x="165" y="266"/>
                  </a:cubicBezTo>
                  <a:close/>
                  <a:moveTo>
                    <a:pt x="303" y="260"/>
                  </a:moveTo>
                  <a:cubicBezTo>
                    <a:pt x="303" y="264"/>
                    <a:pt x="306" y="261"/>
                    <a:pt x="306" y="259"/>
                  </a:cubicBezTo>
                  <a:cubicBezTo>
                    <a:pt x="304" y="259"/>
                    <a:pt x="305" y="261"/>
                    <a:pt x="303" y="260"/>
                  </a:cubicBezTo>
                  <a:close/>
                  <a:moveTo>
                    <a:pt x="288" y="265"/>
                  </a:moveTo>
                  <a:cubicBezTo>
                    <a:pt x="289" y="265"/>
                    <a:pt x="289" y="266"/>
                    <a:pt x="290" y="266"/>
                  </a:cubicBezTo>
                  <a:cubicBezTo>
                    <a:pt x="293" y="267"/>
                    <a:pt x="292" y="264"/>
                    <a:pt x="295" y="264"/>
                  </a:cubicBezTo>
                  <a:cubicBezTo>
                    <a:pt x="294" y="257"/>
                    <a:pt x="288" y="260"/>
                    <a:pt x="288" y="265"/>
                  </a:cubicBezTo>
                  <a:close/>
                  <a:moveTo>
                    <a:pt x="476" y="263"/>
                  </a:moveTo>
                  <a:cubicBezTo>
                    <a:pt x="477" y="261"/>
                    <a:pt x="475" y="260"/>
                    <a:pt x="473" y="260"/>
                  </a:cubicBezTo>
                  <a:cubicBezTo>
                    <a:pt x="473" y="262"/>
                    <a:pt x="474" y="263"/>
                    <a:pt x="476" y="263"/>
                  </a:cubicBezTo>
                  <a:close/>
                  <a:moveTo>
                    <a:pt x="592" y="310"/>
                  </a:moveTo>
                  <a:cubicBezTo>
                    <a:pt x="597" y="309"/>
                    <a:pt x="594" y="300"/>
                    <a:pt x="599" y="296"/>
                  </a:cubicBezTo>
                  <a:cubicBezTo>
                    <a:pt x="598" y="292"/>
                    <a:pt x="600" y="291"/>
                    <a:pt x="601" y="288"/>
                  </a:cubicBezTo>
                  <a:cubicBezTo>
                    <a:pt x="601" y="277"/>
                    <a:pt x="610" y="271"/>
                    <a:pt x="608" y="260"/>
                  </a:cubicBezTo>
                  <a:cubicBezTo>
                    <a:pt x="601" y="274"/>
                    <a:pt x="596" y="295"/>
                    <a:pt x="592" y="310"/>
                  </a:cubicBezTo>
                  <a:close/>
                  <a:moveTo>
                    <a:pt x="223" y="262"/>
                  </a:moveTo>
                  <a:cubicBezTo>
                    <a:pt x="223" y="263"/>
                    <a:pt x="224" y="264"/>
                    <a:pt x="226" y="265"/>
                  </a:cubicBezTo>
                  <a:cubicBezTo>
                    <a:pt x="226" y="264"/>
                    <a:pt x="227" y="264"/>
                    <a:pt x="227" y="263"/>
                  </a:cubicBezTo>
                  <a:cubicBezTo>
                    <a:pt x="227" y="261"/>
                    <a:pt x="225" y="260"/>
                    <a:pt x="223" y="262"/>
                  </a:cubicBezTo>
                  <a:close/>
                  <a:moveTo>
                    <a:pt x="389" y="271"/>
                  </a:moveTo>
                  <a:cubicBezTo>
                    <a:pt x="390" y="271"/>
                    <a:pt x="390" y="270"/>
                    <a:pt x="391" y="270"/>
                  </a:cubicBezTo>
                  <a:cubicBezTo>
                    <a:pt x="388" y="265"/>
                    <a:pt x="381" y="262"/>
                    <a:pt x="377" y="261"/>
                  </a:cubicBezTo>
                  <a:cubicBezTo>
                    <a:pt x="380" y="266"/>
                    <a:pt x="385" y="269"/>
                    <a:pt x="389" y="271"/>
                  </a:cubicBezTo>
                  <a:close/>
                  <a:moveTo>
                    <a:pt x="448" y="263"/>
                  </a:moveTo>
                  <a:cubicBezTo>
                    <a:pt x="448" y="261"/>
                    <a:pt x="444" y="260"/>
                    <a:pt x="444" y="261"/>
                  </a:cubicBezTo>
                  <a:cubicBezTo>
                    <a:pt x="446" y="261"/>
                    <a:pt x="446" y="263"/>
                    <a:pt x="448" y="263"/>
                  </a:cubicBezTo>
                  <a:close/>
                  <a:moveTo>
                    <a:pt x="175" y="266"/>
                  </a:moveTo>
                  <a:cubicBezTo>
                    <a:pt x="181" y="268"/>
                    <a:pt x="191" y="280"/>
                    <a:pt x="195" y="270"/>
                  </a:cubicBezTo>
                  <a:cubicBezTo>
                    <a:pt x="189" y="266"/>
                    <a:pt x="182" y="256"/>
                    <a:pt x="175" y="266"/>
                  </a:cubicBezTo>
                  <a:close/>
                  <a:moveTo>
                    <a:pt x="319" y="271"/>
                  </a:moveTo>
                  <a:cubicBezTo>
                    <a:pt x="324" y="272"/>
                    <a:pt x="326" y="275"/>
                    <a:pt x="330" y="277"/>
                  </a:cubicBezTo>
                  <a:cubicBezTo>
                    <a:pt x="333" y="275"/>
                    <a:pt x="337" y="274"/>
                    <a:pt x="338" y="270"/>
                  </a:cubicBezTo>
                  <a:cubicBezTo>
                    <a:pt x="333" y="269"/>
                    <a:pt x="332" y="262"/>
                    <a:pt x="326" y="261"/>
                  </a:cubicBezTo>
                  <a:cubicBezTo>
                    <a:pt x="324" y="265"/>
                    <a:pt x="320" y="266"/>
                    <a:pt x="319" y="271"/>
                  </a:cubicBezTo>
                  <a:close/>
                  <a:moveTo>
                    <a:pt x="209" y="263"/>
                  </a:moveTo>
                  <a:cubicBezTo>
                    <a:pt x="211" y="264"/>
                    <a:pt x="212" y="266"/>
                    <a:pt x="214" y="266"/>
                  </a:cubicBezTo>
                  <a:cubicBezTo>
                    <a:pt x="214" y="264"/>
                    <a:pt x="216" y="265"/>
                    <a:pt x="216" y="263"/>
                  </a:cubicBezTo>
                  <a:cubicBezTo>
                    <a:pt x="214" y="262"/>
                    <a:pt x="211" y="261"/>
                    <a:pt x="209" y="263"/>
                  </a:cubicBezTo>
                  <a:close/>
                  <a:moveTo>
                    <a:pt x="361" y="267"/>
                  </a:moveTo>
                  <a:cubicBezTo>
                    <a:pt x="367" y="273"/>
                    <a:pt x="373" y="279"/>
                    <a:pt x="382" y="282"/>
                  </a:cubicBezTo>
                  <a:cubicBezTo>
                    <a:pt x="384" y="280"/>
                    <a:pt x="385" y="278"/>
                    <a:pt x="386" y="275"/>
                  </a:cubicBezTo>
                  <a:cubicBezTo>
                    <a:pt x="384" y="274"/>
                    <a:pt x="381" y="272"/>
                    <a:pt x="379" y="270"/>
                  </a:cubicBezTo>
                  <a:cubicBezTo>
                    <a:pt x="377" y="271"/>
                    <a:pt x="372" y="275"/>
                    <a:pt x="369" y="272"/>
                  </a:cubicBezTo>
                  <a:cubicBezTo>
                    <a:pt x="371" y="271"/>
                    <a:pt x="374" y="271"/>
                    <a:pt x="375" y="268"/>
                  </a:cubicBezTo>
                  <a:cubicBezTo>
                    <a:pt x="370" y="264"/>
                    <a:pt x="364" y="259"/>
                    <a:pt x="361" y="267"/>
                  </a:cubicBezTo>
                  <a:close/>
                  <a:moveTo>
                    <a:pt x="551" y="270"/>
                  </a:moveTo>
                  <a:cubicBezTo>
                    <a:pt x="552" y="267"/>
                    <a:pt x="552" y="265"/>
                    <a:pt x="552" y="263"/>
                  </a:cubicBezTo>
                  <a:cubicBezTo>
                    <a:pt x="551" y="265"/>
                    <a:pt x="550" y="262"/>
                    <a:pt x="550" y="262"/>
                  </a:cubicBezTo>
                  <a:cubicBezTo>
                    <a:pt x="549" y="262"/>
                    <a:pt x="549" y="262"/>
                    <a:pt x="548" y="262"/>
                  </a:cubicBezTo>
                  <a:cubicBezTo>
                    <a:pt x="549" y="264"/>
                    <a:pt x="548" y="267"/>
                    <a:pt x="551" y="270"/>
                  </a:cubicBezTo>
                  <a:close/>
                  <a:moveTo>
                    <a:pt x="64" y="278"/>
                  </a:moveTo>
                  <a:cubicBezTo>
                    <a:pt x="61" y="273"/>
                    <a:pt x="62" y="265"/>
                    <a:pt x="56" y="262"/>
                  </a:cubicBezTo>
                  <a:cubicBezTo>
                    <a:pt x="57" y="269"/>
                    <a:pt x="59" y="278"/>
                    <a:pt x="64" y="278"/>
                  </a:cubicBezTo>
                  <a:close/>
                  <a:moveTo>
                    <a:pt x="120" y="265"/>
                  </a:moveTo>
                  <a:cubicBezTo>
                    <a:pt x="120" y="264"/>
                    <a:pt x="120" y="263"/>
                    <a:pt x="120" y="262"/>
                  </a:cubicBezTo>
                  <a:cubicBezTo>
                    <a:pt x="119" y="262"/>
                    <a:pt x="119" y="262"/>
                    <a:pt x="118" y="262"/>
                  </a:cubicBezTo>
                  <a:cubicBezTo>
                    <a:pt x="118" y="264"/>
                    <a:pt x="119" y="265"/>
                    <a:pt x="120" y="265"/>
                  </a:cubicBezTo>
                  <a:close/>
                  <a:moveTo>
                    <a:pt x="253" y="262"/>
                  </a:moveTo>
                  <a:cubicBezTo>
                    <a:pt x="251" y="265"/>
                    <a:pt x="248" y="266"/>
                    <a:pt x="246" y="270"/>
                  </a:cubicBezTo>
                  <a:cubicBezTo>
                    <a:pt x="252" y="275"/>
                    <a:pt x="255" y="283"/>
                    <a:pt x="263" y="285"/>
                  </a:cubicBezTo>
                  <a:cubicBezTo>
                    <a:pt x="266" y="281"/>
                    <a:pt x="267" y="276"/>
                    <a:pt x="270" y="271"/>
                  </a:cubicBezTo>
                  <a:cubicBezTo>
                    <a:pt x="265" y="268"/>
                    <a:pt x="259" y="265"/>
                    <a:pt x="253" y="262"/>
                  </a:cubicBezTo>
                  <a:close/>
                  <a:moveTo>
                    <a:pt x="522" y="272"/>
                  </a:moveTo>
                  <a:cubicBezTo>
                    <a:pt x="524" y="273"/>
                    <a:pt x="526" y="274"/>
                    <a:pt x="527" y="275"/>
                  </a:cubicBezTo>
                  <a:cubicBezTo>
                    <a:pt x="529" y="273"/>
                    <a:pt x="529" y="271"/>
                    <a:pt x="531" y="270"/>
                  </a:cubicBezTo>
                  <a:cubicBezTo>
                    <a:pt x="531" y="265"/>
                    <a:pt x="529" y="263"/>
                    <a:pt x="525" y="262"/>
                  </a:cubicBezTo>
                  <a:cubicBezTo>
                    <a:pt x="524" y="266"/>
                    <a:pt x="523" y="268"/>
                    <a:pt x="522" y="272"/>
                  </a:cubicBezTo>
                  <a:close/>
                  <a:moveTo>
                    <a:pt x="567" y="263"/>
                  </a:moveTo>
                  <a:cubicBezTo>
                    <a:pt x="567" y="264"/>
                    <a:pt x="568" y="264"/>
                    <a:pt x="568" y="265"/>
                  </a:cubicBezTo>
                  <a:cubicBezTo>
                    <a:pt x="571" y="265"/>
                    <a:pt x="571" y="261"/>
                    <a:pt x="567" y="263"/>
                  </a:cubicBezTo>
                  <a:close/>
                  <a:moveTo>
                    <a:pt x="637" y="270"/>
                  </a:moveTo>
                  <a:cubicBezTo>
                    <a:pt x="637" y="267"/>
                    <a:pt x="641" y="264"/>
                    <a:pt x="639" y="262"/>
                  </a:cubicBezTo>
                  <a:cubicBezTo>
                    <a:pt x="639" y="265"/>
                    <a:pt x="636" y="268"/>
                    <a:pt x="637" y="270"/>
                  </a:cubicBezTo>
                  <a:close/>
                  <a:moveTo>
                    <a:pt x="409" y="266"/>
                  </a:moveTo>
                  <a:cubicBezTo>
                    <a:pt x="410" y="267"/>
                    <a:pt x="411" y="266"/>
                    <a:pt x="412" y="266"/>
                  </a:cubicBezTo>
                  <a:cubicBezTo>
                    <a:pt x="412" y="264"/>
                    <a:pt x="410" y="263"/>
                    <a:pt x="408" y="263"/>
                  </a:cubicBezTo>
                  <a:cubicBezTo>
                    <a:pt x="408" y="265"/>
                    <a:pt x="409" y="265"/>
                    <a:pt x="409" y="266"/>
                  </a:cubicBezTo>
                  <a:close/>
                  <a:moveTo>
                    <a:pt x="293" y="269"/>
                  </a:moveTo>
                  <a:cubicBezTo>
                    <a:pt x="296" y="270"/>
                    <a:pt x="298" y="267"/>
                    <a:pt x="299" y="265"/>
                  </a:cubicBezTo>
                  <a:cubicBezTo>
                    <a:pt x="296" y="266"/>
                    <a:pt x="294" y="266"/>
                    <a:pt x="293" y="269"/>
                  </a:cubicBezTo>
                  <a:close/>
                  <a:moveTo>
                    <a:pt x="467" y="274"/>
                  </a:moveTo>
                  <a:cubicBezTo>
                    <a:pt x="468" y="275"/>
                    <a:pt x="468" y="276"/>
                    <a:pt x="470" y="276"/>
                  </a:cubicBezTo>
                  <a:cubicBezTo>
                    <a:pt x="473" y="274"/>
                    <a:pt x="473" y="270"/>
                    <a:pt x="475" y="267"/>
                  </a:cubicBezTo>
                  <a:cubicBezTo>
                    <a:pt x="473" y="267"/>
                    <a:pt x="473" y="264"/>
                    <a:pt x="470" y="265"/>
                  </a:cubicBezTo>
                  <a:cubicBezTo>
                    <a:pt x="470" y="268"/>
                    <a:pt x="468" y="270"/>
                    <a:pt x="467" y="274"/>
                  </a:cubicBezTo>
                  <a:close/>
                  <a:moveTo>
                    <a:pt x="203" y="269"/>
                  </a:moveTo>
                  <a:cubicBezTo>
                    <a:pt x="207" y="270"/>
                    <a:pt x="208" y="274"/>
                    <a:pt x="212" y="272"/>
                  </a:cubicBezTo>
                  <a:cubicBezTo>
                    <a:pt x="212" y="270"/>
                    <a:pt x="213" y="270"/>
                    <a:pt x="213" y="268"/>
                  </a:cubicBezTo>
                  <a:cubicBezTo>
                    <a:pt x="209" y="265"/>
                    <a:pt x="205" y="265"/>
                    <a:pt x="203" y="269"/>
                  </a:cubicBezTo>
                  <a:close/>
                  <a:moveTo>
                    <a:pt x="436" y="277"/>
                  </a:moveTo>
                  <a:cubicBezTo>
                    <a:pt x="439" y="274"/>
                    <a:pt x="443" y="273"/>
                    <a:pt x="444" y="268"/>
                  </a:cubicBezTo>
                  <a:cubicBezTo>
                    <a:pt x="442" y="267"/>
                    <a:pt x="440" y="266"/>
                    <a:pt x="438" y="265"/>
                  </a:cubicBezTo>
                  <a:cubicBezTo>
                    <a:pt x="438" y="269"/>
                    <a:pt x="433" y="274"/>
                    <a:pt x="436" y="277"/>
                  </a:cubicBezTo>
                  <a:close/>
                  <a:moveTo>
                    <a:pt x="218" y="268"/>
                  </a:moveTo>
                  <a:cubicBezTo>
                    <a:pt x="220" y="268"/>
                    <a:pt x="220" y="270"/>
                    <a:pt x="222" y="269"/>
                  </a:cubicBezTo>
                  <a:cubicBezTo>
                    <a:pt x="222" y="267"/>
                    <a:pt x="220" y="267"/>
                    <a:pt x="219" y="266"/>
                  </a:cubicBezTo>
                  <a:cubicBezTo>
                    <a:pt x="219" y="267"/>
                    <a:pt x="218" y="267"/>
                    <a:pt x="218" y="268"/>
                  </a:cubicBezTo>
                  <a:close/>
                  <a:moveTo>
                    <a:pt x="159" y="271"/>
                  </a:moveTo>
                  <a:cubicBezTo>
                    <a:pt x="156" y="270"/>
                    <a:pt x="154" y="268"/>
                    <a:pt x="152" y="266"/>
                  </a:cubicBezTo>
                  <a:cubicBezTo>
                    <a:pt x="151" y="269"/>
                    <a:pt x="157" y="272"/>
                    <a:pt x="159" y="271"/>
                  </a:cubicBezTo>
                  <a:close/>
                  <a:moveTo>
                    <a:pt x="123" y="268"/>
                  </a:moveTo>
                  <a:cubicBezTo>
                    <a:pt x="123" y="269"/>
                    <a:pt x="125" y="271"/>
                    <a:pt x="127" y="269"/>
                  </a:cubicBezTo>
                  <a:cubicBezTo>
                    <a:pt x="127" y="267"/>
                    <a:pt x="125" y="266"/>
                    <a:pt x="123" y="268"/>
                  </a:cubicBezTo>
                  <a:close/>
                  <a:moveTo>
                    <a:pt x="275" y="272"/>
                  </a:moveTo>
                  <a:cubicBezTo>
                    <a:pt x="279" y="272"/>
                    <a:pt x="278" y="268"/>
                    <a:pt x="276" y="267"/>
                  </a:cubicBezTo>
                  <a:cubicBezTo>
                    <a:pt x="276" y="270"/>
                    <a:pt x="274" y="269"/>
                    <a:pt x="275" y="272"/>
                  </a:cubicBezTo>
                  <a:close/>
                  <a:moveTo>
                    <a:pt x="461" y="273"/>
                  </a:moveTo>
                  <a:cubicBezTo>
                    <a:pt x="460" y="270"/>
                    <a:pt x="455" y="268"/>
                    <a:pt x="453" y="268"/>
                  </a:cubicBezTo>
                  <a:cubicBezTo>
                    <a:pt x="456" y="269"/>
                    <a:pt x="458" y="272"/>
                    <a:pt x="461" y="273"/>
                  </a:cubicBezTo>
                  <a:close/>
                  <a:moveTo>
                    <a:pt x="553" y="273"/>
                  </a:moveTo>
                  <a:cubicBezTo>
                    <a:pt x="555" y="274"/>
                    <a:pt x="556" y="275"/>
                    <a:pt x="557" y="277"/>
                  </a:cubicBezTo>
                  <a:cubicBezTo>
                    <a:pt x="556" y="279"/>
                    <a:pt x="553" y="279"/>
                    <a:pt x="551" y="279"/>
                  </a:cubicBezTo>
                  <a:cubicBezTo>
                    <a:pt x="547" y="290"/>
                    <a:pt x="542" y="303"/>
                    <a:pt x="538" y="315"/>
                  </a:cubicBezTo>
                  <a:cubicBezTo>
                    <a:pt x="548" y="308"/>
                    <a:pt x="553" y="297"/>
                    <a:pt x="556" y="283"/>
                  </a:cubicBezTo>
                  <a:cubicBezTo>
                    <a:pt x="557" y="282"/>
                    <a:pt x="557" y="281"/>
                    <a:pt x="559" y="281"/>
                  </a:cubicBezTo>
                  <a:cubicBezTo>
                    <a:pt x="558" y="277"/>
                    <a:pt x="560" y="273"/>
                    <a:pt x="562" y="271"/>
                  </a:cubicBezTo>
                  <a:cubicBezTo>
                    <a:pt x="560" y="270"/>
                    <a:pt x="559" y="267"/>
                    <a:pt x="556" y="267"/>
                  </a:cubicBezTo>
                  <a:cubicBezTo>
                    <a:pt x="556" y="270"/>
                    <a:pt x="554" y="271"/>
                    <a:pt x="553" y="273"/>
                  </a:cubicBezTo>
                  <a:close/>
                  <a:moveTo>
                    <a:pt x="80" y="290"/>
                  </a:moveTo>
                  <a:cubicBezTo>
                    <a:pt x="79" y="284"/>
                    <a:pt x="75" y="280"/>
                    <a:pt x="75" y="273"/>
                  </a:cubicBezTo>
                  <a:cubicBezTo>
                    <a:pt x="71" y="272"/>
                    <a:pt x="69" y="269"/>
                    <a:pt x="65" y="268"/>
                  </a:cubicBezTo>
                  <a:cubicBezTo>
                    <a:pt x="67" y="278"/>
                    <a:pt x="71" y="286"/>
                    <a:pt x="80" y="290"/>
                  </a:cubicBezTo>
                  <a:close/>
                  <a:moveTo>
                    <a:pt x="231" y="269"/>
                  </a:moveTo>
                  <a:cubicBezTo>
                    <a:pt x="233" y="270"/>
                    <a:pt x="234" y="272"/>
                    <a:pt x="236" y="272"/>
                  </a:cubicBezTo>
                  <a:cubicBezTo>
                    <a:pt x="236" y="269"/>
                    <a:pt x="232" y="266"/>
                    <a:pt x="231" y="269"/>
                  </a:cubicBezTo>
                  <a:close/>
                  <a:moveTo>
                    <a:pt x="100" y="286"/>
                  </a:moveTo>
                  <a:cubicBezTo>
                    <a:pt x="97" y="278"/>
                    <a:pt x="90" y="270"/>
                    <a:pt x="83" y="269"/>
                  </a:cubicBezTo>
                  <a:cubicBezTo>
                    <a:pt x="89" y="275"/>
                    <a:pt x="92" y="282"/>
                    <a:pt x="100" y="286"/>
                  </a:cubicBezTo>
                  <a:close/>
                  <a:moveTo>
                    <a:pt x="143" y="271"/>
                  </a:moveTo>
                  <a:cubicBezTo>
                    <a:pt x="146" y="273"/>
                    <a:pt x="148" y="275"/>
                    <a:pt x="151" y="277"/>
                  </a:cubicBezTo>
                  <a:cubicBezTo>
                    <a:pt x="152" y="276"/>
                    <a:pt x="153" y="276"/>
                    <a:pt x="152" y="274"/>
                  </a:cubicBezTo>
                  <a:cubicBezTo>
                    <a:pt x="150" y="273"/>
                    <a:pt x="148" y="269"/>
                    <a:pt x="145" y="268"/>
                  </a:cubicBezTo>
                  <a:cubicBezTo>
                    <a:pt x="145" y="269"/>
                    <a:pt x="144" y="269"/>
                    <a:pt x="143" y="271"/>
                  </a:cubicBezTo>
                  <a:close/>
                  <a:moveTo>
                    <a:pt x="185" y="280"/>
                  </a:moveTo>
                  <a:cubicBezTo>
                    <a:pt x="186" y="279"/>
                    <a:pt x="188" y="278"/>
                    <a:pt x="189" y="276"/>
                  </a:cubicBezTo>
                  <a:cubicBezTo>
                    <a:pt x="183" y="274"/>
                    <a:pt x="178" y="269"/>
                    <a:pt x="172" y="269"/>
                  </a:cubicBezTo>
                  <a:cubicBezTo>
                    <a:pt x="177" y="272"/>
                    <a:pt x="179" y="279"/>
                    <a:pt x="185" y="280"/>
                  </a:cubicBezTo>
                  <a:close/>
                  <a:moveTo>
                    <a:pt x="299" y="272"/>
                  </a:moveTo>
                  <a:cubicBezTo>
                    <a:pt x="301" y="272"/>
                    <a:pt x="302" y="275"/>
                    <a:pt x="304" y="275"/>
                  </a:cubicBezTo>
                  <a:cubicBezTo>
                    <a:pt x="305" y="274"/>
                    <a:pt x="307" y="271"/>
                    <a:pt x="306" y="270"/>
                  </a:cubicBezTo>
                  <a:cubicBezTo>
                    <a:pt x="305" y="269"/>
                    <a:pt x="300" y="268"/>
                    <a:pt x="299" y="272"/>
                  </a:cubicBezTo>
                  <a:close/>
                  <a:moveTo>
                    <a:pt x="430" y="272"/>
                  </a:moveTo>
                  <a:cubicBezTo>
                    <a:pt x="432" y="273"/>
                    <a:pt x="433" y="269"/>
                    <a:pt x="432" y="269"/>
                  </a:cubicBezTo>
                  <a:cubicBezTo>
                    <a:pt x="431" y="270"/>
                    <a:pt x="431" y="271"/>
                    <a:pt x="430" y="272"/>
                  </a:cubicBezTo>
                  <a:close/>
                  <a:moveTo>
                    <a:pt x="531" y="277"/>
                  </a:moveTo>
                  <a:cubicBezTo>
                    <a:pt x="531" y="279"/>
                    <a:pt x="534" y="279"/>
                    <a:pt x="534" y="282"/>
                  </a:cubicBezTo>
                  <a:cubicBezTo>
                    <a:pt x="532" y="284"/>
                    <a:pt x="531" y="282"/>
                    <a:pt x="529" y="283"/>
                  </a:cubicBezTo>
                  <a:cubicBezTo>
                    <a:pt x="527" y="286"/>
                    <a:pt x="528" y="290"/>
                    <a:pt x="529" y="294"/>
                  </a:cubicBezTo>
                  <a:cubicBezTo>
                    <a:pt x="520" y="300"/>
                    <a:pt x="521" y="314"/>
                    <a:pt x="516" y="323"/>
                  </a:cubicBezTo>
                  <a:cubicBezTo>
                    <a:pt x="519" y="323"/>
                    <a:pt x="521" y="318"/>
                    <a:pt x="524" y="316"/>
                  </a:cubicBezTo>
                  <a:cubicBezTo>
                    <a:pt x="529" y="300"/>
                    <a:pt x="536" y="287"/>
                    <a:pt x="540" y="271"/>
                  </a:cubicBezTo>
                  <a:cubicBezTo>
                    <a:pt x="537" y="271"/>
                    <a:pt x="536" y="269"/>
                    <a:pt x="533" y="269"/>
                  </a:cubicBezTo>
                  <a:cubicBezTo>
                    <a:pt x="533" y="272"/>
                    <a:pt x="532" y="274"/>
                    <a:pt x="531" y="277"/>
                  </a:cubicBezTo>
                  <a:close/>
                  <a:moveTo>
                    <a:pt x="401" y="272"/>
                  </a:moveTo>
                  <a:cubicBezTo>
                    <a:pt x="403" y="272"/>
                    <a:pt x="404" y="271"/>
                    <a:pt x="404" y="269"/>
                  </a:cubicBezTo>
                  <a:cubicBezTo>
                    <a:pt x="402" y="269"/>
                    <a:pt x="402" y="271"/>
                    <a:pt x="401" y="272"/>
                  </a:cubicBezTo>
                  <a:close/>
                  <a:moveTo>
                    <a:pt x="559" y="290"/>
                  </a:moveTo>
                  <a:cubicBezTo>
                    <a:pt x="563" y="284"/>
                    <a:pt x="566" y="278"/>
                    <a:pt x="567" y="270"/>
                  </a:cubicBezTo>
                  <a:cubicBezTo>
                    <a:pt x="567" y="270"/>
                    <a:pt x="567" y="269"/>
                    <a:pt x="566" y="269"/>
                  </a:cubicBezTo>
                  <a:cubicBezTo>
                    <a:pt x="562" y="275"/>
                    <a:pt x="560" y="284"/>
                    <a:pt x="559" y="290"/>
                  </a:cubicBezTo>
                  <a:close/>
                  <a:moveTo>
                    <a:pt x="287" y="274"/>
                  </a:moveTo>
                  <a:cubicBezTo>
                    <a:pt x="290" y="275"/>
                    <a:pt x="293" y="271"/>
                    <a:pt x="290" y="270"/>
                  </a:cubicBezTo>
                  <a:cubicBezTo>
                    <a:pt x="289" y="272"/>
                    <a:pt x="286" y="271"/>
                    <a:pt x="287" y="274"/>
                  </a:cubicBezTo>
                  <a:close/>
                  <a:moveTo>
                    <a:pt x="214" y="276"/>
                  </a:moveTo>
                  <a:cubicBezTo>
                    <a:pt x="217" y="276"/>
                    <a:pt x="218" y="274"/>
                    <a:pt x="220" y="272"/>
                  </a:cubicBezTo>
                  <a:cubicBezTo>
                    <a:pt x="217" y="269"/>
                    <a:pt x="212" y="273"/>
                    <a:pt x="214" y="276"/>
                  </a:cubicBezTo>
                  <a:close/>
                  <a:moveTo>
                    <a:pt x="502" y="277"/>
                  </a:moveTo>
                  <a:cubicBezTo>
                    <a:pt x="502" y="274"/>
                    <a:pt x="505" y="274"/>
                    <a:pt x="505" y="271"/>
                  </a:cubicBezTo>
                  <a:cubicBezTo>
                    <a:pt x="504" y="271"/>
                    <a:pt x="504" y="271"/>
                    <a:pt x="503" y="271"/>
                  </a:cubicBezTo>
                  <a:cubicBezTo>
                    <a:pt x="502" y="272"/>
                    <a:pt x="500" y="276"/>
                    <a:pt x="502" y="277"/>
                  </a:cubicBezTo>
                  <a:close/>
                  <a:moveTo>
                    <a:pt x="33" y="275"/>
                  </a:moveTo>
                  <a:cubicBezTo>
                    <a:pt x="33" y="274"/>
                    <a:pt x="34" y="271"/>
                    <a:pt x="32" y="271"/>
                  </a:cubicBezTo>
                  <a:cubicBezTo>
                    <a:pt x="32" y="272"/>
                    <a:pt x="31" y="275"/>
                    <a:pt x="33" y="275"/>
                  </a:cubicBezTo>
                  <a:close/>
                  <a:moveTo>
                    <a:pt x="56" y="280"/>
                  </a:moveTo>
                  <a:cubicBezTo>
                    <a:pt x="55" y="275"/>
                    <a:pt x="50" y="274"/>
                    <a:pt x="47" y="271"/>
                  </a:cubicBezTo>
                  <a:cubicBezTo>
                    <a:pt x="47" y="278"/>
                    <a:pt x="53" y="277"/>
                    <a:pt x="56" y="280"/>
                  </a:cubicBezTo>
                  <a:close/>
                  <a:moveTo>
                    <a:pt x="196" y="277"/>
                  </a:moveTo>
                  <a:cubicBezTo>
                    <a:pt x="199" y="278"/>
                    <a:pt x="202" y="281"/>
                    <a:pt x="206" y="282"/>
                  </a:cubicBezTo>
                  <a:cubicBezTo>
                    <a:pt x="205" y="280"/>
                    <a:pt x="208" y="282"/>
                    <a:pt x="207" y="280"/>
                  </a:cubicBezTo>
                  <a:cubicBezTo>
                    <a:pt x="203" y="277"/>
                    <a:pt x="199" y="269"/>
                    <a:pt x="196" y="277"/>
                  </a:cubicBezTo>
                  <a:close/>
                  <a:moveTo>
                    <a:pt x="361" y="276"/>
                  </a:moveTo>
                  <a:cubicBezTo>
                    <a:pt x="359" y="276"/>
                    <a:pt x="359" y="273"/>
                    <a:pt x="358" y="272"/>
                  </a:cubicBezTo>
                  <a:cubicBezTo>
                    <a:pt x="357" y="272"/>
                    <a:pt x="355" y="272"/>
                    <a:pt x="354" y="272"/>
                  </a:cubicBezTo>
                  <a:cubicBezTo>
                    <a:pt x="355" y="275"/>
                    <a:pt x="359" y="277"/>
                    <a:pt x="361" y="276"/>
                  </a:cubicBezTo>
                  <a:close/>
                  <a:moveTo>
                    <a:pt x="622" y="297"/>
                  </a:moveTo>
                  <a:cubicBezTo>
                    <a:pt x="621" y="298"/>
                    <a:pt x="617" y="301"/>
                    <a:pt x="620" y="302"/>
                  </a:cubicBezTo>
                  <a:cubicBezTo>
                    <a:pt x="624" y="293"/>
                    <a:pt x="630" y="284"/>
                    <a:pt x="629" y="273"/>
                  </a:cubicBezTo>
                  <a:cubicBezTo>
                    <a:pt x="625" y="280"/>
                    <a:pt x="623" y="288"/>
                    <a:pt x="622" y="297"/>
                  </a:cubicBezTo>
                  <a:close/>
                  <a:moveTo>
                    <a:pt x="86" y="276"/>
                  </a:moveTo>
                  <a:cubicBezTo>
                    <a:pt x="83" y="277"/>
                    <a:pt x="85" y="273"/>
                    <a:pt x="83" y="274"/>
                  </a:cubicBezTo>
                  <a:cubicBezTo>
                    <a:pt x="82" y="275"/>
                    <a:pt x="85" y="278"/>
                    <a:pt x="86" y="276"/>
                  </a:cubicBezTo>
                  <a:close/>
                  <a:moveTo>
                    <a:pt x="218" y="279"/>
                  </a:moveTo>
                  <a:cubicBezTo>
                    <a:pt x="220" y="280"/>
                    <a:pt x="222" y="282"/>
                    <a:pt x="225" y="282"/>
                  </a:cubicBezTo>
                  <a:cubicBezTo>
                    <a:pt x="227" y="281"/>
                    <a:pt x="229" y="279"/>
                    <a:pt x="230" y="277"/>
                  </a:cubicBezTo>
                  <a:cubicBezTo>
                    <a:pt x="226" y="274"/>
                    <a:pt x="221" y="273"/>
                    <a:pt x="218" y="279"/>
                  </a:cubicBezTo>
                  <a:close/>
                  <a:moveTo>
                    <a:pt x="272" y="277"/>
                  </a:moveTo>
                  <a:cubicBezTo>
                    <a:pt x="274" y="277"/>
                    <a:pt x="274" y="277"/>
                    <a:pt x="275" y="275"/>
                  </a:cubicBezTo>
                  <a:cubicBezTo>
                    <a:pt x="273" y="275"/>
                    <a:pt x="273" y="274"/>
                    <a:pt x="273" y="274"/>
                  </a:cubicBezTo>
                  <a:cubicBezTo>
                    <a:pt x="273" y="275"/>
                    <a:pt x="272" y="276"/>
                    <a:pt x="272" y="277"/>
                  </a:cubicBezTo>
                  <a:close/>
                  <a:moveTo>
                    <a:pt x="507" y="280"/>
                  </a:moveTo>
                  <a:cubicBezTo>
                    <a:pt x="507" y="282"/>
                    <a:pt x="508" y="283"/>
                    <a:pt x="510" y="283"/>
                  </a:cubicBezTo>
                  <a:cubicBezTo>
                    <a:pt x="510" y="281"/>
                    <a:pt x="512" y="276"/>
                    <a:pt x="511" y="274"/>
                  </a:cubicBezTo>
                  <a:cubicBezTo>
                    <a:pt x="510" y="277"/>
                    <a:pt x="507" y="277"/>
                    <a:pt x="507" y="280"/>
                  </a:cubicBezTo>
                  <a:close/>
                  <a:moveTo>
                    <a:pt x="536" y="300"/>
                  </a:moveTo>
                  <a:cubicBezTo>
                    <a:pt x="540" y="292"/>
                    <a:pt x="546" y="286"/>
                    <a:pt x="548" y="277"/>
                  </a:cubicBezTo>
                  <a:cubicBezTo>
                    <a:pt x="546" y="276"/>
                    <a:pt x="547" y="274"/>
                    <a:pt x="544" y="274"/>
                  </a:cubicBezTo>
                  <a:cubicBezTo>
                    <a:pt x="542" y="282"/>
                    <a:pt x="537" y="291"/>
                    <a:pt x="536" y="300"/>
                  </a:cubicBezTo>
                  <a:close/>
                  <a:moveTo>
                    <a:pt x="129" y="296"/>
                  </a:moveTo>
                  <a:cubicBezTo>
                    <a:pt x="123" y="289"/>
                    <a:pt x="118" y="281"/>
                    <a:pt x="111" y="274"/>
                  </a:cubicBezTo>
                  <a:cubicBezTo>
                    <a:pt x="115" y="283"/>
                    <a:pt x="120" y="292"/>
                    <a:pt x="129" y="296"/>
                  </a:cubicBezTo>
                  <a:close/>
                  <a:moveTo>
                    <a:pt x="291" y="278"/>
                  </a:moveTo>
                  <a:cubicBezTo>
                    <a:pt x="294" y="280"/>
                    <a:pt x="296" y="284"/>
                    <a:pt x="299" y="285"/>
                  </a:cubicBezTo>
                  <a:cubicBezTo>
                    <a:pt x="300" y="282"/>
                    <a:pt x="302" y="281"/>
                    <a:pt x="303" y="278"/>
                  </a:cubicBezTo>
                  <a:cubicBezTo>
                    <a:pt x="299" y="276"/>
                    <a:pt x="293" y="272"/>
                    <a:pt x="291" y="278"/>
                  </a:cubicBezTo>
                  <a:close/>
                  <a:moveTo>
                    <a:pt x="334" y="278"/>
                  </a:moveTo>
                  <a:cubicBezTo>
                    <a:pt x="335" y="280"/>
                    <a:pt x="335" y="281"/>
                    <a:pt x="338" y="281"/>
                  </a:cubicBezTo>
                  <a:cubicBezTo>
                    <a:pt x="339" y="279"/>
                    <a:pt x="342" y="279"/>
                    <a:pt x="343" y="275"/>
                  </a:cubicBezTo>
                  <a:cubicBezTo>
                    <a:pt x="339" y="273"/>
                    <a:pt x="337" y="277"/>
                    <a:pt x="334" y="278"/>
                  </a:cubicBezTo>
                  <a:close/>
                  <a:moveTo>
                    <a:pt x="447" y="285"/>
                  </a:moveTo>
                  <a:cubicBezTo>
                    <a:pt x="449" y="286"/>
                    <a:pt x="451" y="288"/>
                    <a:pt x="454" y="288"/>
                  </a:cubicBezTo>
                  <a:cubicBezTo>
                    <a:pt x="456" y="285"/>
                    <a:pt x="457" y="282"/>
                    <a:pt x="459" y="279"/>
                  </a:cubicBezTo>
                  <a:cubicBezTo>
                    <a:pt x="455" y="278"/>
                    <a:pt x="455" y="274"/>
                    <a:pt x="451" y="274"/>
                  </a:cubicBezTo>
                  <a:cubicBezTo>
                    <a:pt x="450" y="278"/>
                    <a:pt x="448" y="280"/>
                    <a:pt x="447" y="285"/>
                  </a:cubicBezTo>
                  <a:close/>
                  <a:moveTo>
                    <a:pt x="601" y="300"/>
                  </a:moveTo>
                  <a:cubicBezTo>
                    <a:pt x="606" y="296"/>
                    <a:pt x="610" y="284"/>
                    <a:pt x="608" y="274"/>
                  </a:cubicBezTo>
                  <a:cubicBezTo>
                    <a:pt x="607" y="284"/>
                    <a:pt x="601" y="292"/>
                    <a:pt x="601" y="300"/>
                  </a:cubicBezTo>
                  <a:close/>
                  <a:moveTo>
                    <a:pt x="175" y="290"/>
                  </a:moveTo>
                  <a:cubicBezTo>
                    <a:pt x="174" y="283"/>
                    <a:pt x="166" y="278"/>
                    <a:pt x="160" y="275"/>
                  </a:cubicBezTo>
                  <a:cubicBezTo>
                    <a:pt x="162" y="280"/>
                    <a:pt x="169" y="286"/>
                    <a:pt x="175" y="290"/>
                  </a:cubicBezTo>
                  <a:close/>
                  <a:moveTo>
                    <a:pt x="308" y="277"/>
                  </a:moveTo>
                  <a:cubicBezTo>
                    <a:pt x="310" y="278"/>
                    <a:pt x="311" y="277"/>
                    <a:pt x="310" y="275"/>
                  </a:cubicBezTo>
                  <a:cubicBezTo>
                    <a:pt x="310" y="275"/>
                    <a:pt x="309" y="275"/>
                    <a:pt x="309" y="275"/>
                  </a:cubicBezTo>
                  <a:cubicBezTo>
                    <a:pt x="309" y="276"/>
                    <a:pt x="308" y="276"/>
                    <a:pt x="308" y="277"/>
                  </a:cubicBezTo>
                  <a:close/>
                  <a:moveTo>
                    <a:pt x="515" y="280"/>
                  </a:moveTo>
                  <a:cubicBezTo>
                    <a:pt x="517" y="280"/>
                    <a:pt x="518" y="274"/>
                    <a:pt x="515" y="275"/>
                  </a:cubicBezTo>
                  <a:cubicBezTo>
                    <a:pt x="516" y="277"/>
                    <a:pt x="514" y="278"/>
                    <a:pt x="515" y="280"/>
                  </a:cubicBezTo>
                  <a:close/>
                  <a:moveTo>
                    <a:pt x="109" y="280"/>
                  </a:moveTo>
                  <a:cubicBezTo>
                    <a:pt x="107" y="279"/>
                    <a:pt x="106" y="277"/>
                    <a:pt x="104" y="275"/>
                  </a:cubicBezTo>
                  <a:cubicBezTo>
                    <a:pt x="104" y="278"/>
                    <a:pt x="107" y="281"/>
                    <a:pt x="109" y="280"/>
                  </a:cubicBezTo>
                  <a:close/>
                  <a:moveTo>
                    <a:pt x="351" y="277"/>
                  </a:moveTo>
                  <a:cubicBezTo>
                    <a:pt x="351" y="277"/>
                    <a:pt x="351" y="278"/>
                    <a:pt x="351" y="279"/>
                  </a:cubicBezTo>
                  <a:cubicBezTo>
                    <a:pt x="354" y="283"/>
                    <a:pt x="358" y="286"/>
                    <a:pt x="361" y="290"/>
                  </a:cubicBezTo>
                  <a:cubicBezTo>
                    <a:pt x="363" y="292"/>
                    <a:pt x="363" y="296"/>
                    <a:pt x="366" y="295"/>
                  </a:cubicBezTo>
                  <a:cubicBezTo>
                    <a:pt x="366" y="287"/>
                    <a:pt x="360" y="276"/>
                    <a:pt x="351" y="277"/>
                  </a:cubicBezTo>
                  <a:close/>
                  <a:moveTo>
                    <a:pt x="400" y="278"/>
                  </a:moveTo>
                  <a:cubicBezTo>
                    <a:pt x="402" y="279"/>
                    <a:pt x="403" y="278"/>
                    <a:pt x="403" y="276"/>
                  </a:cubicBezTo>
                  <a:cubicBezTo>
                    <a:pt x="403" y="276"/>
                    <a:pt x="402" y="276"/>
                    <a:pt x="402" y="276"/>
                  </a:cubicBezTo>
                  <a:cubicBezTo>
                    <a:pt x="402" y="277"/>
                    <a:pt x="401" y="277"/>
                    <a:pt x="400" y="278"/>
                  </a:cubicBezTo>
                  <a:close/>
                  <a:moveTo>
                    <a:pt x="427" y="278"/>
                  </a:moveTo>
                  <a:cubicBezTo>
                    <a:pt x="427" y="280"/>
                    <a:pt x="428" y="281"/>
                    <a:pt x="429" y="282"/>
                  </a:cubicBezTo>
                  <a:cubicBezTo>
                    <a:pt x="429" y="281"/>
                    <a:pt x="429" y="277"/>
                    <a:pt x="429" y="277"/>
                  </a:cubicBezTo>
                  <a:cubicBezTo>
                    <a:pt x="429" y="278"/>
                    <a:pt x="428" y="277"/>
                    <a:pt x="427" y="278"/>
                  </a:cubicBezTo>
                  <a:close/>
                  <a:moveTo>
                    <a:pt x="524" y="284"/>
                  </a:moveTo>
                  <a:cubicBezTo>
                    <a:pt x="529" y="282"/>
                    <a:pt x="523" y="277"/>
                    <a:pt x="520" y="277"/>
                  </a:cubicBezTo>
                  <a:cubicBezTo>
                    <a:pt x="521" y="280"/>
                    <a:pt x="523" y="281"/>
                    <a:pt x="524" y="284"/>
                  </a:cubicBezTo>
                  <a:close/>
                  <a:moveTo>
                    <a:pt x="311" y="280"/>
                  </a:moveTo>
                  <a:cubicBezTo>
                    <a:pt x="314" y="281"/>
                    <a:pt x="315" y="284"/>
                    <a:pt x="319" y="284"/>
                  </a:cubicBezTo>
                  <a:cubicBezTo>
                    <a:pt x="318" y="280"/>
                    <a:pt x="315" y="279"/>
                    <a:pt x="312" y="277"/>
                  </a:cubicBezTo>
                  <a:cubicBezTo>
                    <a:pt x="312" y="279"/>
                    <a:pt x="311" y="278"/>
                    <a:pt x="311" y="280"/>
                  </a:cubicBezTo>
                  <a:close/>
                  <a:moveTo>
                    <a:pt x="482" y="286"/>
                  </a:moveTo>
                  <a:cubicBezTo>
                    <a:pt x="485" y="287"/>
                    <a:pt x="486" y="290"/>
                    <a:pt x="488" y="290"/>
                  </a:cubicBezTo>
                  <a:cubicBezTo>
                    <a:pt x="489" y="287"/>
                    <a:pt x="490" y="285"/>
                    <a:pt x="492" y="283"/>
                  </a:cubicBezTo>
                  <a:cubicBezTo>
                    <a:pt x="492" y="273"/>
                    <a:pt x="482" y="278"/>
                    <a:pt x="482" y="286"/>
                  </a:cubicBezTo>
                  <a:close/>
                  <a:moveTo>
                    <a:pt x="565" y="306"/>
                  </a:moveTo>
                  <a:cubicBezTo>
                    <a:pt x="566" y="304"/>
                    <a:pt x="568" y="303"/>
                    <a:pt x="570" y="302"/>
                  </a:cubicBezTo>
                  <a:cubicBezTo>
                    <a:pt x="570" y="292"/>
                    <a:pt x="578" y="285"/>
                    <a:pt x="576" y="277"/>
                  </a:cubicBezTo>
                  <a:cubicBezTo>
                    <a:pt x="573" y="287"/>
                    <a:pt x="565" y="297"/>
                    <a:pt x="565" y="306"/>
                  </a:cubicBezTo>
                  <a:close/>
                  <a:moveTo>
                    <a:pt x="55" y="292"/>
                  </a:moveTo>
                  <a:cubicBezTo>
                    <a:pt x="54" y="288"/>
                    <a:pt x="53" y="287"/>
                    <a:pt x="54" y="283"/>
                  </a:cubicBezTo>
                  <a:cubicBezTo>
                    <a:pt x="51" y="282"/>
                    <a:pt x="50" y="279"/>
                    <a:pt x="47" y="279"/>
                  </a:cubicBezTo>
                  <a:cubicBezTo>
                    <a:pt x="46" y="287"/>
                    <a:pt x="50" y="290"/>
                    <a:pt x="55" y="292"/>
                  </a:cubicBezTo>
                  <a:close/>
                  <a:moveTo>
                    <a:pt x="154" y="280"/>
                  </a:moveTo>
                  <a:cubicBezTo>
                    <a:pt x="156" y="281"/>
                    <a:pt x="157" y="283"/>
                    <a:pt x="160" y="283"/>
                  </a:cubicBezTo>
                  <a:cubicBezTo>
                    <a:pt x="159" y="281"/>
                    <a:pt x="156" y="277"/>
                    <a:pt x="154" y="280"/>
                  </a:cubicBezTo>
                  <a:close/>
                  <a:moveTo>
                    <a:pt x="189" y="283"/>
                  </a:moveTo>
                  <a:cubicBezTo>
                    <a:pt x="191" y="285"/>
                    <a:pt x="195" y="286"/>
                    <a:pt x="198" y="288"/>
                  </a:cubicBezTo>
                  <a:cubicBezTo>
                    <a:pt x="200" y="287"/>
                    <a:pt x="202" y="286"/>
                    <a:pt x="203" y="283"/>
                  </a:cubicBezTo>
                  <a:cubicBezTo>
                    <a:pt x="197" y="282"/>
                    <a:pt x="192" y="275"/>
                    <a:pt x="189" y="283"/>
                  </a:cubicBezTo>
                  <a:close/>
                  <a:moveTo>
                    <a:pt x="268" y="286"/>
                  </a:moveTo>
                  <a:cubicBezTo>
                    <a:pt x="266" y="286"/>
                    <a:pt x="265" y="287"/>
                    <a:pt x="264" y="288"/>
                  </a:cubicBezTo>
                  <a:cubicBezTo>
                    <a:pt x="266" y="291"/>
                    <a:pt x="268" y="290"/>
                    <a:pt x="271" y="290"/>
                  </a:cubicBezTo>
                  <a:cubicBezTo>
                    <a:pt x="272" y="285"/>
                    <a:pt x="278" y="285"/>
                    <a:pt x="279" y="280"/>
                  </a:cubicBezTo>
                  <a:cubicBezTo>
                    <a:pt x="276" y="276"/>
                    <a:pt x="271" y="284"/>
                    <a:pt x="268" y="286"/>
                  </a:cubicBezTo>
                  <a:close/>
                  <a:moveTo>
                    <a:pt x="581" y="318"/>
                  </a:moveTo>
                  <a:cubicBezTo>
                    <a:pt x="583" y="316"/>
                    <a:pt x="585" y="315"/>
                    <a:pt x="587" y="313"/>
                  </a:cubicBezTo>
                  <a:cubicBezTo>
                    <a:pt x="589" y="299"/>
                    <a:pt x="595" y="293"/>
                    <a:pt x="597" y="279"/>
                  </a:cubicBezTo>
                  <a:cubicBezTo>
                    <a:pt x="596" y="279"/>
                    <a:pt x="596" y="278"/>
                    <a:pt x="595" y="279"/>
                  </a:cubicBezTo>
                  <a:cubicBezTo>
                    <a:pt x="590" y="290"/>
                    <a:pt x="584" y="306"/>
                    <a:pt x="581" y="318"/>
                  </a:cubicBezTo>
                  <a:close/>
                  <a:moveTo>
                    <a:pt x="125" y="286"/>
                  </a:moveTo>
                  <a:cubicBezTo>
                    <a:pt x="125" y="285"/>
                    <a:pt x="126" y="284"/>
                    <a:pt x="126" y="284"/>
                  </a:cubicBezTo>
                  <a:cubicBezTo>
                    <a:pt x="126" y="281"/>
                    <a:pt x="123" y="282"/>
                    <a:pt x="123" y="279"/>
                  </a:cubicBezTo>
                  <a:cubicBezTo>
                    <a:pt x="122" y="279"/>
                    <a:pt x="120" y="278"/>
                    <a:pt x="120" y="280"/>
                  </a:cubicBezTo>
                  <a:cubicBezTo>
                    <a:pt x="122" y="281"/>
                    <a:pt x="122" y="286"/>
                    <a:pt x="125" y="286"/>
                  </a:cubicBezTo>
                  <a:close/>
                  <a:moveTo>
                    <a:pt x="375" y="285"/>
                  </a:moveTo>
                  <a:cubicBezTo>
                    <a:pt x="374" y="283"/>
                    <a:pt x="369" y="279"/>
                    <a:pt x="366" y="280"/>
                  </a:cubicBezTo>
                  <a:cubicBezTo>
                    <a:pt x="369" y="282"/>
                    <a:pt x="371" y="285"/>
                    <a:pt x="375" y="285"/>
                  </a:cubicBezTo>
                  <a:close/>
                  <a:moveTo>
                    <a:pt x="229" y="285"/>
                  </a:moveTo>
                  <a:cubicBezTo>
                    <a:pt x="235" y="289"/>
                    <a:pt x="239" y="293"/>
                    <a:pt x="247" y="296"/>
                  </a:cubicBezTo>
                  <a:cubicBezTo>
                    <a:pt x="247" y="294"/>
                    <a:pt x="248" y="294"/>
                    <a:pt x="249" y="294"/>
                  </a:cubicBezTo>
                  <a:cubicBezTo>
                    <a:pt x="245" y="288"/>
                    <a:pt x="234" y="274"/>
                    <a:pt x="229" y="285"/>
                  </a:cubicBezTo>
                  <a:close/>
                  <a:moveTo>
                    <a:pt x="248" y="283"/>
                  </a:moveTo>
                  <a:cubicBezTo>
                    <a:pt x="244" y="284"/>
                    <a:pt x="245" y="281"/>
                    <a:pt x="243" y="280"/>
                  </a:cubicBezTo>
                  <a:cubicBezTo>
                    <a:pt x="242" y="281"/>
                    <a:pt x="243" y="281"/>
                    <a:pt x="243" y="283"/>
                  </a:cubicBezTo>
                  <a:cubicBezTo>
                    <a:pt x="245" y="282"/>
                    <a:pt x="247" y="286"/>
                    <a:pt x="248" y="283"/>
                  </a:cubicBezTo>
                  <a:close/>
                  <a:moveTo>
                    <a:pt x="420" y="285"/>
                  </a:moveTo>
                  <a:cubicBezTo>
                    <a:pt x="422" y="283"/>
                    <a:pt x="421" y="282"/>
                    <a:pt x="420" y="280"/>
                  </a:cubicBezTo>
                  <a:cubicBezTo>
                    <a:pt x="420" y="280"/>
                    <a:pt x="419" y="280"/>
                    <a:pt x="418" y="280"/>
                  </a:cubicBezTo>
                  <a:cubicBezTo>
                    <a:pt x="416" y="282"/>
                    <a:pt x="418" y="284"/>
                    <a:pt x="420" y="285"/>
                  </a:cubicBezTo>
                  <a:close/>
                  <a:moveTo>
                    <a:pt x="516" y="289"/>
                  </a:moveTo>
                  <a:cubicBezTo>
                    <a:pt x="519" y="289"/>
                    <a:pt x="520" y="292"/>
                    <a:pt x="522" y="292"/>
                  </a:cubicBezTo>
                  <a:cubicBezTo>
                    <a:pt x="525" y="287"/>
                    <a:pt x="520" y="283"/>
                    <a:pt x="519" y="280"/>
                  </a:cubicBezTo>
                  <a:cubicBezTo>
                    <a:pt x="518" y="283"/>
                    <a:pt x="517" y="285"/>
                    <a:pt x="516" y="289"/>
                  </a:cubicBezTo>
                  <a:close/>
                  <a:moveTo>
                    <a:pt x="26" y="287"/>
                  </a:moveTo>
                  <a:cubicBezTo>
                    <a:pt x="26" y="286"/>
                    <a:pt x="27" y="280"/>
                    <a:pt x="23" y="280"/>
                  </a:cubicBezTo>
                  <a:cubicBezTo>
                    <a:pt x="23" y="284"/>
                    <a:pt x="23" y="287"/>
                    <a:pt x="26" y="287"/>
                  </a:cubicBezTo>
                  <a:close/>
                  <a:moveTo>
                    <a:pt x="396" y="287"/>
                  </a:moveTo>
                  <a:cubicBezTo>
                    <a:pt x="398" y="286"/>
                    <a:pt x="400" y="285"/>
                    <a:pt x="400" y="283"/>
                  </a:cubicBezTo>
                  <a:cubicBezTo>
                    <a:pt x="398" y="283"/>
                    <a:pt x="399" y="281"/>
                    <a:pt x="397" y="282"/>
                  </a:cubicBezTo>
                  <a:cubicBezTo>
                    <a:pt x="397" y="284"/>
                    <a:pt x="396" y="285"/>
                    <a:pt x="396" y="287"/>
                  </a:cubicBezTo>
                  <a:close/>
                  <a:moveTo>
                    <a:pt x="434" y="285"/>
                  </a:moveTo>
                  <a:cubicBezTo>
                    <a:pt x="435" y="286"/>
                    <a:pt x="436" y="286"/>
                    <a:pt x="437" y="287"/>
                  </a:cubicBezTo>
                  <a:cubicBezTo>
                    <a:pt x="438" y="285"/>
                    <a:pt x="439" y="284"/>
                    <a:pt x="439" y="282"/>
                  </a:cubicBezTo>
                  <a:cubicBezTo>
                    <a:pt x="437" y="281"/>
                    <a:pt x="435" y="284"/>
                    <a:pt x="434" y="285"/>
                  </a:cubicBezTo>
                  <a:close/>
                  <a:moveTo>
                    <a:pt x="168" y="294"/>
                  </a:moveTo>
                  <a:cubicBezTo>
                    <a:pt x="161" y="291"/>
                    <a:pt x="157" y="284"/>
                    <a:pt x="148" y="282"/>
                  </a:cubicBezTo>
                  <a:cubicBezTo>
                    <a:pt x="151" y="289"/>
                    <a:pt x="161" y="293"/>
                    <a:pt x="168" y="294"/>
                  </a:cubicBezTo>
                  <a:close/>
                  <a:moveTo>
                    <a:pt x="332" y="287"/>
                  </a:moveTo>
                  <a:cubicBezTo>
                    <a:pt x="332" y="286"/>
                    <a:pt x="332" y="286"/>
                    <a:pt x="332" y="286"/>
                  </a:cubicBezTo>
                  <a:cubicBezTo>
                    <a:pt x="332" y="286"/>
                    <a:pt x="332" y="286"/>
                    <a:pt x="332" y="285"/>
                  </a:cubicBezTo>
                  <a:cubicBezTo>
                    <a:pt x="331" y="284"/>
                    <a:pt x="329" y="283"/>
                    <a:pt x="327" y="282"/>
                  </a:cubicBezTo>
                  <a:cubicBezTo>
                    <a:pt x="327" y="285"/>
                    <a:pt x="330" y="286"/>
                    <a:pt x="332" y="287"/>
                  </a:cubicBezTo>
                  <a:close/>
                  <a:moveTo>
                    <a:pt x="346" y="285"/>
                  </a:moveTo>
                  <a:cubicBezTo>
                    <a:pt x="348" y="287"/>
                    <a:pt x="353" y="292"/>
                    <a:pt x="355" y="290"/>
                  </a:cubicBezTo>
                  <a:cubicBezTo>
                    <a:pt x="352" y="288"/>
                    <a:pt x="352" y="283"/>
                    <a:pt x="347" y="282"/>
                  </a:cubicBezTo>
                  <a:cubicBezTo>
                    <a:pt x="348" y="284"/>
                    <a:pt x="345" y="283"/>
                    <a:pt x="346" y="285"/>
                  </a:cubicBezTo>
                  <a:close/>
                  <a:moveTo>
                    <a:pt x="103" y="309"/>
                  </a:moveTo>
                  <a:cubicBezTo>
                    <a:pt x="107" y="310"/>
                    <a:pt x="108" y="316"/>
                    <a:pt x="113" y="314"/>
                  </a:cubicBezTo>
                  <a:cubicBezTo>
                    <a:pt x="111" y="310"/>
                    <a:pt x="110" y="304"/>
                    <a:pt x="108" y="299"/>
                  </a:cubicBezTo>
                  <a:cubicBezTo>
                    <a:pt x="101" y="294"/>
                    <a:pt x="96" y="287"/>
                    <a:pt x="89" y="283"/>
                  </a:cubicBezTo>
                  <a:cubicBezTo>
                    <a:pt x="93" y="292"/>
                    <a:pt x="99" y="300"/>
                    <a:pt x="103" y="309"/>
                  </a:cubicBezTo>
                  <a:close/>
                  <a:moveTo>
                    <a:pt x="176" y="285"/>
                  </a:moveTo>
                  <a:cubicBezTo>
                    <a:pt x="178" y="286"/>
                    <a:pt x="177" y="285"/>
                    <a:pt x="179" y="286"/>
                  </a:cubicBezTo>
                  <a:cubicBezTo>
                    <a:pt x="179" y="284"/>
                    <a:pt x="178" y="284"/>
                    <a:pt x="177" y="283"/>
                  </a:cubicBezTo>
                  <a:cubicBezTo>
                    <a:pt x="177" y="284"/>
                    <a:pt x="176" y="284"/>
                    <a:pt x="176" y="285"/>
                  </a:cubicBezTo>
                  <a:close/>
                  <a:moveTo>
                    <a:pt x="304" y="288"/>
                  </a:moveTo>
                  <a:cubicBezTo>
                    <a:pt x="306" y="288"/>
                    <a:pt x="306" y="290"/>
                    <a:pt x="309" y="290"/>
                  </a:cubicBezTo>
                  <a:cubicBezTo>
                    <a:pt x="310" y="288"/>
                    <a:pt x="314" y="288"/>
                    <a:pt x="314" y="285"/>
                  </a:cubicBezTo>
                  <a:cubicBezTo>
                    <a:pt x="310" y="281"/>
                    <a:pt x="305" y="284"/>
                    <a:pt x="304" y="288"/>
                  </a:cubicBezTo>
                  <a:close/>
                  <a:moveTo>
                    <a:pt x="66" y="286"/>
                  </a:moveTo>
                  <a:cubicBezTo>
                    <a:pt x="66" y="285"/>
                    <a:pt x="66" y="284"/>
                    <a:pt x="66" y="284"/>
                  </a:cubicBezTo>
                  <a:cubicBezTo>
                    <a:pt x="65" y="284"/>
                    <a:pt x="63" y="284"/>
                    <a:pt x="63" y="283"/>
                  </a:cubicBezTo>
                  <a:cubicBezTo>
                    <a:pt x="63" y="285"/>
                    <a:pt x="64" y="285"/>
                    <a:pt x="66" y="286"/>
                  </a:cubicBezTo>
                  <a:close/>
                  <a:moveTo>
                    <a:pt x="93" y="299"/>
                  </a:moveTo>
                  <a:cubicBezTo>
                    <a:pt x="89" y="295"/>
                    <a:pt x="88" y="287"/>
                    <a:pt x="83" y="284"/>
                  </a:cubicBezTo>
                  <a:cubicBezTo>
                    <a:pt x="83" y="291"/>
                    <a:pt x="87" y="299"/>
                    <a:pt x="93" y="299"/>
                  </a:cubicBezTo>
                  <a:close/>
                  <a:moveTo>
                    <a:pt x="283" y="284"/>
                  </a:moveTo>
                  <a:cubicBezTo>
                    <a:pt x="278" y="286"/>
                    <a:pt x="275" y="290"/>
                    <a:pt x="271" y="293"/>
                  </a:cubicBezTo>
                  <a:cubicBezTo>
                    <a:pt x="276" y="295"/>
                    <a:pt x="281" y="303"/>
                    <a:pt x="287" y="303"/>
                  </a:cubicBezTo>
                  <a:cubicBezTo>
                    <a:pt x="291" y="303"/>
                    <a:pt x="292" y="299"/>
                    <a:pt x="296" y="299"/>
                  </a:cubicBezTo>
                  <a:cubicBezTo>
                    <a:pt x="295" y="292"/>
                    <a:pt x="288" y="288"/>
                    <a:pt x="283" y="284"/>
                  </a:cubicBezTo>
                  <a:close/>
                  <a:moveTo>
                    <a:pt x="414" y="288"/>
                  </a:moveTo>
                  <a:cubicBezTo>
                    <a:pt x="415" y="287"/>
                    <a:pt x="417" y="287"/>
                    <a:pt x="417" y="286"/>
                  </a:cubicBezTo>
                  <a:cubicBezTo>
                    <a:pt x="416" y="285"/>
                    <a:pt x="415" y="285"/>
                    <a:pt x="414" y="285"/>
                  </a:cubicBezTo>
                  <a:cubicBezTo>
                    <a:pt x="413" y="285"/>
                    <a:pt x="413" y="287"/>
                    <a:pt x="414" y="288"/>
                  </a:cubicBezTo>
                  <a:close/>
                  <a:moveTo>
                    <a:pt x="326" y="289"/>
                  </a:moveTo>
                  <a:cubicBezTo>
                    <a:pt x="324" y="288"/>
                    <a:pt x="324" y="286"/>
                    <a:pt x="322" y="286"/>
                  </a:cubicBezTo>
                  <a:cubicBezTo>
                    <a:pt x="322" y="288"/>
                    <a:pt x="325" y="289"/>
                    <a:pt x="326" y="289"/>
                  </a:cubicBezTo>
                  <a:close/>
                  <a:moveTo>
                    <a:pt x="563" y="293"/>
                  </a:moveTo>
                  <a:cubicBezTo>
                    <a:pt x="566" y="293"/>
                    <a:pt x="567" y="287"/>
                    <a:pt x="566" y="286"/>
                  </a:cubicBezTo>
                  <a:cubicBezTo>
                    <a:pt x="565" y="288"/>
                    <a:pt x="565" y="291"/>
                    <a:pt x="563" y="293"/>
                  </a:cubicBezTo>
                  <a:close/>
                  <a:moveTo>
                    <a:pt x="300" y="295"/>
                  </a:moveTo>
                  <a:cubicBezTo>
                    <a:pt x="302" y="295"/>
                    <a:pt x="304" y="294"/>
                    <a:pt x="305" y="292"/>
                  </a:cubicBezTo>
                  <a:cubicBezTo>
                    <a:pt x="302" y="291"/>
                    <a:pt x="299" y="286"/>
                    <a:pt x="295" y="287"/>
                  </a:cubicBezTo>
                  <a:cubicBezTo>
                    <a:pt x="297" y="289"/>
                    <a:pt x="298" y="293"/>
                    <a:pt x="300" y="295"/>
                  </a:cubicBezTo>
                  <a:close/>
                  <a:moveTo>
                    <a:pt x="371" y="292"/>
                  </a:moveTo>
                  <a:cubicBezTo>
                    <a:pt x="372" y="291"/>
                    <a:pt x="373" y="290"/>
                    <a:pt x="373" y="288"/>
                  </a:cubicBezTo>
                  <a:cubicBezTo>
                    <a:pt x="372" y="287"/>
                    <a:pt x="370" y="285"/>
                    <a:pt x="369" y="287"/>
                  </a:cubicBezTo>
                  <a:cubicBezTo>
                    <a:pt x="370" y="288"/>
                    <a:pt x="369" y="292"/>
                    <a:pt x="371" y="292"/>
                  </a:cubicBezTo>
                  <a:close/>
                  <a:moveTo>
                    <a:pt x="45" y="300"/>
                  </a:moveTo>
                  <a:cubicBezTo>
                    <a:pt x="45" y="294"/>
                    <a:pt x="42" y="290"/>
                    <a:pt x="38" y="287"/>
                  </a:cubicBezTo>
                  <a:cubicBezTo>
                    <a:pt x="39" y="293"/>
                    <a:pt x="40" y="299"/>
                    <a:pt x="45" y="300"/>
                  </a:cubicBezTo>
                  <a:close/>
                  <a:moveTo>
                    <a:pt x="202" y="291"/>
                  </a:moveTo>
                  <a:cubicBezTo>
                    <a:pt x="205" y="292"/>
                    <a:pt x="207" y="294"/>
                    <a:pt x="210" y="295"/>
                  </a:cubicBezTo>
                  <a:cubicBezTo>
                    <a:pt x="212" y="293"/>
                    <a:pt x="214" y="293"/>
                    <a:pt x="214" y="290"/>
                  </a:cubicBezTo>
                  <a:cubicBezTo>
                    <a:pt x="210" y="288"/>
                    <a:pt x="205" y="285"/>
                    <a:pt x="202" y="291"/>
                  </a:cubicBezTo>
                  <a:close/>
                  <a:moveTo>
                    <a:pt x="429" y="291"/>
                  </a:moveTo>
                  <a:cubicBezTo>
                    <a:pt x="431" y="292"/>
                    <a:pt x="432" y="293"/>
                    <a:pt x="434" y="294"/>
                  </a:cubicBezTo>
                  <a:cubicBezTo>
                    <a:pt x="435" y="293"/>
                    <a:pt x="436" y="291"/>
                    <a:pt x="436" y="289"/>
                  </a:cubicBezTo>
                  <a:cubicBezTo>
                    <a:pt x="434" y="291"/>
                    <a:pt x="433" y="287"/>
                    <a:pt x="430" y="287"/>
                  </a:cubicBezTo>
                  <a:cubicBezTo>
                    <a:pt x="430" y="288"/>
                    <a:pt x="428" y="289"/>
                    <a:pt x="429" y="291"/>
                  </a:cubicBezTo>
                  <a:close/>
                  <a:moveTo>
                    <a:pt x="442" y="290"/>
                  </a:moveTo>
                  <a:cubicBezTo>
                    <a:pt x="443" y="289"/>
                    <a:pt x="443" y="287"/>
                    <a:pt x="441" y="287"/>
                  </a:cubicBezTo>
                  <a:cubicBezTo>
                    <a:pt x="441" y="288"/>
                    <a:pt x="440" y="290"/>
                    <a:pt x="442" y="290"/>
                  </a:cubicBezTo>
                  <a:close/>
                  <a:moveTo>
                    <a:pt x="444" y="292"/>
                  </a:moveTo>
                  <a:cubicBezTo>
                    <a:pt x="445" y="294"/>
                    <a:pt x="451" y="294"/>
                    <a:pt x="451" y="291"/>
                  </a:cubicBezTo>
                  <a:cubicBezTo>
                    <a:pt x="450" y="286"/>
                    <a:pt x="444" y="286"/>
                    <a:pt x="444" y="292"/>
                  </a:cubicBezTo>
                  <a:close/>
                  <a:moveTo>
                    <a:pt x="459" y="293"/>
                  </a:moveTo>
                  <a:cubicBezTo>
                    <a:pt x="461" y="294"/>
                    <a:pt x="466" y="289"/>
                    <a:pt x="465" y="287"/>
                  </a:cubicBezTo>
                  <a:cubicBezTo>
                    <a:pt x="463" y="289"/>
                    <a:pt x="459" y="289"/>
                    <a:pt x="459" y="293"/>
                  </a:cubicBezTo>
                  <a:close/>
                  <a:moveTo>
                    <a:pt x="182" y="288"/>
                  </a:moveTo>
                  <a:cubicBezTo>
                    <a:pt x="183" y="292"/>
                    <a:pt x="186" y="295"/>
                    <a:pt x="190" y="294"/>
                  </a:cubicBezTo>
                  <a:cubicBezTo>
                    <a:pt x="188" y="292"/>
                    <a:pt x="186" y="286"/>
                    <a:pt x="182" y="288"/>
                  </a:cubicBezTo>
                  <a:close/>
                  <a:moveTo>
                    <a:pt x="617" y="293"/>
                  </a:moveTo>
                  <a:cubicBezTo>
                    <a:pt x="619" y="293"/>
                    <a:pt x="620" y="289"/>
                    <a:pt x="619" y="288"/>
                  </a:cubicBezTo>
                  <a:cubicBezTo>
                    <a:pt x="618" y="289"/>
                    <a:pt x="617" y="291"/>
                    <a:pt x="617" y="293"/>
                  </a:cubicBezTo>
                  <a:close/>
                  <a:moveTo>
                    <a:pt x="470" y="300"/>
                  </a:moveTo>
                  <a:cubicBezTo>
                    <a:pt x="472" y="297"/>
                    <a:pt x="473" y="294"/>
                    <a:pt x="474" y="289"/>
                  </a:cubicBezTo>
                  <a:cubicBezTo>
                    <a:pt x="473" y="289"/>
                    <a:pt x="472" y="289"/>
                    <a:pt x="471" y="288"/>
                  </a:cubicBezTo>
                  <a:cubicBezTo>
                    <a:pt x="472" y="293"/>
                    <a:pt x="465" y="297"/>
                    <a:pt x="470" y="300"/>
                  </a:cubicBezTo>
                  <a:close/>
                  <a:moveTo>
                    <a:pt x="496" y="296"/>
                  </a:moveTo>
                  <a:cubicBezTo>
                    <a:pt x="496" y="293"/>
                    <a:pt x="499" y="291"/>
                    <a:pt x="498" y="288"/>
                  </a:cubicBezTo>
                  <a:cubicBezTo>
                    <a:pt x="496" y="289"/>
                    <a:pt x="492" y="295"/>
                    <a:pt x="496" y="296"/>
                  </a:cubicBezTo>
                  <a:close/>
                  <a:moveTo>
                    <a:pt x="312" y="292"/>
                  </a:moveTo>
                  <a:cubicBezTo>
                    <a:pt x="314" y="294"/>
                    <a:pt x="316" y="296"/>
                    <a:pt x="319" y="297"/>
                  </a:cubicBezTo>
                  <a:cubicBezTo>
                    <a:pt x="320" y="295"/>
                    <a:pt x="322" y="294"/>
                    <a:pt x="323" y="292"/>
                  </a:cubicBezTo>
                  <a:cubicBezTo>
                    <a:pt x="320" y="288"/>
                    <a:pt x="314" y="289"/>
                    <a:pt x="312" y="292"/>
                  </a:cubicBezTo>
                  <a:close/>
                  <a:moveTo>
                    <a:pt x="504" y="302"/>
                  </a:moveTo>
                  <a:cubicBezTo>
                    <a:pt x="506" y="299"/>
                    <a:pt x="507" y="295"/>
                    <a:pt x="508" y="291"/>
                  </a:cubicBezTo>
                  <a:cubicBezTo>
                    <a:pt x="507" y="290"/>
                    <a:pt x="506" y="289"/>
                    <a:pt x="504" y="289"/>
                  </a:cubicBezTo>
                  <a:cubicBezTo>
                    <a:pt x="508" y="294"/>
                    <a:pt x="500" y="300"/>
                    <a:pt x="504" y="302"/>
                  </a:cubicBezTo>
                  <a:close/>
                  <a:moveTo>
                    <a:pt x="73" y="307"/>
                  </a:moveTo>
                  <a:cubicBezTo>
                    <a:pt x="73" y="301"/>
                    <a:pt x="71" y="291"/>
                    <a:pt x="64" y="291"/>
                  </a:cubicBezTo>
                  <a:cubicBezTo>
                    <a:pt x="67" y="296"/>
                    <a:pt x="66" y="305"/>
                    <a:pt x="73" y="307"/>
                  </a:cubicBezTo>
                  <a:close/>
                  <a:moveTo>
                    <a:pt x="131" y="291"/>
                  </a:moveTo>
                  <a:cubicBezTo>
                    <a:pt x="132" y="296"/>
                    <a:pt x="135" y="297"/>
                    <a:pt x="138" y="300"/>
                  </a:cubicBezTo>
                  <a:cubicBezTo>
                    <a:pt x="137" y="297"/>
                    <a:pt x="137" y="291"/>
                    <a:pt x="133" y="290"/>
                  </a:cubicBezTo>
                  <a:cubicBezTo>
                    <a:pt x="133" y="291"/>
                    <a:pt x="131" y="290"/>
                    <a:pt x="131" y="291"/>
                  </a:cubicBezTo>
                  <a:close/>
                  <a:moveTo>
                    <a:pt x="239" y="300"/>
                  </a:moveTo>
                  <a:cubicBezTo>
                    <a:pt x="239" y="299"/>
                    <a:pt x="241" y="300"/>
                    <a:pt x="241" y="298"/>
                  </a:cubicBezTo>
                  <a:cubicBezTo>
                    <a:pt x="239" y="297"/>
                    <a:pt x="238" y="295"/>
                    <a:pt x="236" y="294"/>
                  </a:cubicBezTo>
                  <a:cubicBezTo>
                    <a:pt x="230" y="297"/>
                    <a:pt x="224" y="289"/>
                    <a:pt x="223" y="291"/>
                  </a:cubicBezTo>
                  <a:cubicBezTo>
                    <a:pt x="228" y="295"/>
                    <a:pt x="233" y="297"/>
                    <a:pt x="239" y="300"/>
                  </a:cubicBezTo>
                  <a:close/>
                  <a:moveTo>
                    <a:pt x="423" y="294"/>
                  </a:moveTo>
                  <a:cubicBezTo>
                    <a:pt x="426" y="294"/>
                    <a:pt x="422" y="292"/>
                    <a:pt x="424" y="290"/>
                  </a:cubicBezTo>
                  <a:cubicBezTo>
                    <a:pt x="423" y="290"/>
                    <a:pt x="421" y="290"/>
                    <a:pt x="420" y="291"/>
                  </a:cubicBezTo>
                  <a:cubicBezTo>
                    <a:pt x="420" y="293"/>
                    <a:pt x="423" y="292"/>
                    <a:pt x="423" y="294"/>
                  </a:cubicBezTo>
                  <a:close/>
                  <a:moveTo>
                    <a:pt x="28" y="295"/>
                  </a:moveTo>
                  <a:cubicBezTo>
                    <a:pt x="28" y="292"/>
                    <a:pt x="27" y="291"/>
                    <a:pt x="24" y="291"/>
                  </a:cubicBezTo>
                  <a:cubicBezTo>
                    <a:pt x="25" y="293"/>
                    <a:pt x="26" y="295"/>
                    <a:pt x="28" y="295"/>
                  </a:cubicBezTo>
                  <a:close/>
                  <a:moveTo>
                    <a:pt x="177" y="294"/>
                  </a:moveTo>
                  <a:cubicBezTo>
                    <a:pt x="179" y="295"/>
                    <a:pt x="181" y="298"/>
                    <a:pt x="185" y="298"/>
                  </a:cubicBezTo>
                  <a:cubicBezTo>
                    <a:pt x="185" y="294"/>
                    <a:pt x="182" y="293"/>
                    <a:pt x="179" y="291"/>
                  </a:cubicBezTo>
                  <a:cubicBezTo>
                    <a:pt x="178" y="292"/>
                    <a:pt x="176" y="292"/>
                    <a:pt x="177" y="294"/>
                  </a:cubicBezTo>
                  <a:close/>
                  <a:moveTo>
                    <a:pt x="340" y="292"/>
                  </a:moveTo>
                  <a:cubicBezTo>
                    <a:pt x="342" y="295"/>
                    <a:pt x="347" y="298"/>
                    <a:pt x="351" y="297"/>
                  </a:cubicBezTo>
                  <a:cubicBezTo>
                    <a:pt x="347" y="296"/>
                    <a:pt x="345" y="290"/>
                    <a:pt x="340" y="292"/>
                  </a:cubicBezTo>
                  <a:close/>
                  <a:moveTo>
                    <a:pt x="395" y="294"/>
                  </a:moveTo>
                  <a:cubicBezTo>
                    <a:pt x="397" y="295"/>
                    <a:pt x="399" y="293"/>
                    <a:pt x="399" y="291"/>
                  </a:cubicBezTo>
                  <a:cubicBezTo>
                    <a:pt x="397" y="291"/>
                    <a:pt x="395" y="292"/>
                    <a:pt x="395" y="294"/>
                  </a:cubicBezTo>
                  <a:close/>
                  <a:moveTo>
                    <a:pt x="575" y="320"/>
                  </a:moveTo>
                  <a:cubicBezTo>
                    <a:pt x="580" y="311"/>
                    <a:pt x="583" y="300"/>
                    <a:pt x="587" y="291"/>
                  </a:cubicBezTo>
                  <a:cubicBezTo>
                    <a:pt x="579" y="297"/>
                    <a:pt x="578" y="312"/>
                    <a:pt x="575" y="320"/>
                  </a:cubicBezTo>
                  <a:close/>
                  <a:moveTo>
                    <a:pt x="165" y="299"/>
                  </a:moveTo>
                  <a:cubicBezTo>
                    <a:pt x="165" y="298"/>
                    <a:pt x="166" y="298"/>
                    <a:pt x="166" y="297"/>
                  </a:cubicBezTo>
                  <a:cubicBezTo>
                    <a:pt x="161" y="297"/>
                    <a:pt x="158" y="291"/>
                    <a:pt x="155" y="292"/>
                  </a:cubicBezTo>
                  <a:cubicBezTo>
                    <a:pt x="158" y="295"/>
                    <a:pt x="161" y="297"/>
                    <a:pt x="165" y="299"/>
                  </a:cubicBezTo>
                  <a:close/>
                  <a:moveTo>
                    <a:pt x="375" y="303"/>
                  </a:moveTo>
                  <a:cubicBezTo>
                    <a:pt x="378" y="302"/>
                    <a:pt x="383" y="299"/>
                    <a:pt x="383" y="294"/>
                  </a:cubicBezTo>
                  <a:cubicBezTo>
                    <a:pt x="382" y="293"/>
                    <a:pt x="381" y="292"/>
                    <a:pt x="379" y="292"/>
                  </a:cubicBezTo>
                  <a:cubicBezTo>
                    <a:pt x="378" y="296"/>
                    <a:pt x="376" y="299"/>
                    <a:pt x="375" y="303"/>
                  </a:cubicBezTo>
                  <a:close/>
                  <a:moveTo>
                    <a:pt x="406" y="302"/>
                  </a:moveTo>
                  <a:cubicBezTo>
                    <a:pt x="408" y="302"/>
                    <a:pt x="408" y="304"/>
                    <a:pt x="411" y="303"/>
                  </a:cubicBezTo>
                  <a:cubicBezTo>
                    <a:pt x="411" y="299"/>
                    <a:pt x="416" y="298"/>
                    <a:pt x="416" y="293"/>
                  </a:cubicBezTo>
                  <a:cubicBezTo>
                    <a:pt x="415" y="292"/>
                    <a:pt x="413" y="292"/>
                    <a:pt x="410" y="292"/>
                  </a:cubicBezTo>
                  <a:cubicBezTo>
                    <a:pt x="410" y="296"/>
                    <a:pt x="407" y="298"/>
                    <a:pt x="406" y="302"/>
                  </a:cubicBezTo>
                  <a:close/>
                  <a:moveTo>
                    <a:pt x="145" y="295"/>
                  </a:moveTo>
                  <a:cubicBezTo>
                    <a:pt x="145" y="294"/>
                    <a:pt x="145" y="292"/>
                    <a:pt x="143" y="292"/>
                  </a:cubicBezTo>
                  <a:cubicBezTo>
                    <a:pt x="142" y="294"/>
                    <a:pt x="144" y="295"/>
                    <a:pt x="145" y="295"/>
                  </a:cubicBezTo>
                  <a:close/>
                  <a:moveTo>
                    <a:pt x="118" y="299"/>
                  </a:moveTo>
                  <a:cubicBezTo>
                    <a:pt x="116" y="297"/>
                    <a:pt x="114" y="294"/>
                    <a:pt x="110" y="293"/>
                  </a:cubicBezTo>
                  <a:cubicBezTo>
                    <a:pt x="111" y="296"/>
                    <a:pt x="116" y="299"/>
                    <a:pt x="118" y="299"/>
                  </a:cubicBezTo>
                  <a:close/>
                  <a:moveTo>
                    <a:pt x="227" y="306"/>
                  </a:moveTo>
                  <a:cubicBezTo>
                    <a:pt x="227" y="303"/>
                    <a:pt x="224" y="302"/>
                    <a:pt x="224" y="298"/>
                  </a:cubicBezTo>
                  <a:cubicBezTo>
                    <a:pt x="221" y="299"/>
                    <a:pt x="221" y="294"/>
                    <a:pt x="217" y="293"/>
                  </a:cubicBezTo>
                  <a:cubicBezTo>
                    <a:pt x="216" y="295"/>
                    <a:pt x="214" y="296"/>
                    <a:pt x="214" y="298"/>
                  </a:cubicBezTo>
                  <a:cubicBezTo>
                    <a:pt x="218" y="300"/>
                    <a:pt x="223" y="303"/>
                    <a:pt x="227" y="306"/>
                  </a:cubicBezTo>
                  <a:close/>
                  <a:moveTo>
                    <a:pt x="349" y="304"/>
                  </a:moveTo>
                  <a:cubicBezTo>
                    <a:pt x="347" y="298"/>
                    <a:pt x="337" y="298"/>
                    <a:pt x="334" y="293"/>
                  </a:cubicBezTo>
                  <a:cubicBezTo>
                    <a:pt x="338" y="298"/>
                    <a:pt x="344" y="303"/>
                    <a:pt x="349" y="304"/>
                  </a:cubicBezTo>
                  <a:close/>
                  <a:moveTo>
                    <a:pt x="433" y="299"/>
                  </a:moveTo>
                  <a:cubicBezTo>
                    <a:pt x="433" y="295"/>
                    <a:pt x="429" y="295"/>
                    <a:pt x="427" y="293"/>
                  </a:cubicBezTo>
                  <a:cubicBezTo>
                    <a:pt x="426" y="296"/>
                    <a:pt x="429" y="298"/>
                    <a:pt x="433" y="299"/>
                  </a:cubicBezTo>
                  <a:close/>
                  <a:moveTo>
                    <a:pt x="438" y="297"/>
                  </a:moveTo>
                  <a:cubicBezTo>
                    <a:pt x="439" y="296"/>
                    <a:pt x="441" y="293"/>
                    <a:pt x="438" y="293"/>
                  </a:cubicBezTo>
                  <a:cubicBezTo>
                    <a:pt x="439" y="295"/>
                    <a:pt x="436" y="296"/>
                    <a:pt x="438" y="297"/>
                  </a:cubicBezTo>
                  <a:close/>
                  <a:moveTo>
                    <a:pt x="321" y="299"/>
                  </a:moveTo>
                  <a:cubicBezTo>
                    <a:pt x="325" y="300"/>
                    <a:pt x="326" y="303"/>
                    <a:pt x="330" y="303"/>
                  </a:cubicBezTo>
                  <a:cubicBezTo>
                    <a:pt x="334" y="296"/>
                    <a:pt x="323" y="291"/>
                    <a:pt x="321" y="299"/>
                  </a:cubicBezTo>
                  <a:close/>
                  <a:moveTo>
                    <a:pt x="479" y="300"/>
                  </a:moveTo>
                  <a:cubicBezTo>
                    <a:pt x="479" y="298"/>
                    <a:pt x="483" y="298"/>
                    <a:pt x="482" y="295"/>
                  </a:cubicBezTo>
                  <a:cubicBezTo>
                    <a:pt x="481" y="295"/>
                    <a:pt x="481" y="294"/>
                    <a:pt x="479" y="294"/>
                  </a:cubicBezTo>
                  <a:cubicBezTo>
                    <a:pt x="479" y="296"/>
                    <a:pt x="477" y="298"/>
                    <a:pt x="479" y="300"/>
                  </a:cubicBezTo>
                  <a:close/>
                  <a:moveTo>
                    <a:pt x="501" y="326"/>
                  </a:moveTo>
                  <a:cubicBezTo>
                    <a:pt x="504" y="327"/>
                    <a:pt x="505" y="331"/>
                    <a:pt x="508" y="331"/>
                  </a:cubicBezTo>
                  <a:cubicBezTo>
                    <a:pt x="515" y="322"/>
                    <a:pt x="516" y="307"/>
                    <a:pt x="522" y="296"/>
                  </a:cubicBezTo>
                  <a:cubicBezTo>
                    <a:pt x="519" y="294"/>
                    <a:pt x="517" y="295"/>
                    <a:pt x="513" y="294"/>
                  </a:cubicBezTo>
                  <a:cubicBezTo>
                    <a:pt x="510" y="305"/>
                    <a:pt x="505" y="315"/>
                    <a:pt x="501" y="326"/>
                  </a:cubicBezTo>
                  <a:close/>
                  <a:moveTo>
                    <a:pt x="304" y="298"/>
                  </a:moveTo>
                  <a:cubicBezTo>
                    <a:pt x="306" y="300"/>
                    <a:pt x="307" y="303"/>
                    <a:pt x="310" y="303"/>
                  </a:cubicBezTo>
                  <a:cubicBezTo>
                    <a:pt x="311" y="302"/>
                    <a:pt x="310" y="300"/>
                    <a:pt x="313" y="301"/>
                  </a:cubicBezTo>
                  <a:cubicBezTo>
                    <a:pt x="314" y="296"/>
                    <a:pt x="305" y="292"/>
                    <a:pt x="304" y="298"/>
                  </a:cubicBezTo>
                  <a:close/>
                  <a:moveTo>
                    <a:pt x="413" y="306"/>
                  </a:moveTo>
                  <a:cubicBezTo>
                    <a:pt x="415" y="307"/>
                    <a:pt x="416" y="309"/>
                    <a:pt x="418" y="309"/>
                  </a:cubicBezTo>
                  <a:cubicBezTo>
                    <a:pt x="418" y="305"/>
                    <a:pt x="419" y="303"/>
                    <a:pt x="421" y="302"/>
                  </a:cubicBezTo>
                  <a:cubicBezTo>
                    <a:pt x="420" y="300"/>
                    <a:pt x="421" y="299"/>
                    <a:pt x="422" y="297"/>
                  </a:cubicBezTo>
                  <a:cubicBezTo>
                    <a:pt x="420" y="296"/>
                    <a:pt x="419" y="296"/>
                    <a:pt x="418" y="295"/>
                  </a:cubicBezTo>
                  <a:cubicBezTo>
                    <a:pt x="417" y="299"/>
                    <a:pt x="415" y="302"/>
                    <a:pt x="413" y="306"/>
                  </a:cubicBezTo>
                  <a:close/>
                  <a:moveTo>
                    <a:pt x="200" y="302"/>
                  </a:moveTo>
                  <a:cubicBezTo>
                    <a:pt x="197" y="302"/>
                    <a:pt x="195" y="294"/>
                    <a:pt x="192" y="297"/>
                  </a:cubicBezTo>
                  <a:cubicBezTo>
                    <a:pt x="195" y="298"/>
                    <a:pt x="197" y="303"/>
                    <a:pt x="200" y="302"/>
                  </a:cubicBezTo>
                  <a:close/>
                  <a:moveTo>
                    <a:pt x="256" y="299"/>
                  </a:moveTo>
                  <a:cubicBezTo>
                    <a:pt x="256" y="296"/>
                    <a:pt x="250" y="295"/>
                    <a:pt x="248" y="299"/>
                  </a:cubicBezTo>
                  <a:cubicBezTo>
                    <a:pt x="250" y="301"/>
                    <a:pt x="257" y="302"/>
                    <a:pt x="256" y="299"/>
                  </a:cubicBezTo>
                  <a:close/>
                  <a:moveTo>
                    <a:pt x="551" y="310"/>
                  </a:moveTo>
                  <a:cubicBezTo>
                    <a:pt x="555" y="308"/>
                    <a:pt x="558" y="301"/>
                    <a:pt x="558" y="297"/>
                  </a:cubicBezTo>
                  <a:cubicBezTo>
                    <a:pt x="555" y="301"/>
                    <a:pt x="553" y="305"/>
                    <a:pt x="551" y="310"/>
                  </a:cubicBezTo>
                  <a:close/>
                  <a:moveTo>
                    <a:pt x="442" y="300"/>
                  </a:moveTo>
                  <a:cubicBezTo>
                    <a:pt x="444" y="301"/>
                    <a:pt x="445" y="303"/>
                    <a:pt x="447" y="303"/>
                  </a:cubicBezTo>
                  <a:cubicBezTo>
                    <a:pt x="448" y="303"/>
                    <a:pt x="448" y="300"/>
                    <a:pt x="449" y="299"/>
                  </a:cubicBezTo>
                  <a:cubicBezTo>
                    <a:pt x="446" y="298"/>
                    <a:pt x="444" y="297"/>
                    <a:pt x="442" y="300"/>
                  </a:cubicBezTo>
                  <a:close/>
                  <a:moveTo>
                    <a:pt x="89" y="319"/>
                  </a:moveTo>
                  <a:cubicBezTo>
                    <a:pt x="83" y="314"/>
                    <a:pt x="80" y="305"/>
                    <a:pt x="75" y="298"/>
                  </a:cubicBezTo>
                  <a:cubicBezTo>
                    <a:pt x="77" y="308"/>
                    <a:pt x="81" y="318"/>
                    <a:pt x="89" y="319"/>
                  </a:cubicBezTo>
                  <a:close/>
                  <a:moveTo>
                    <a:pt x="231" y="304"/>
                  </a:moveTo>
                  <a:cubicBezTo>
                    <a:pt x="234" y="304"/>
                    <a:pt x="235" y="303"/>
                    <a:pt x="236" y="302"/>
                  </a:cubicBezTo>
                  <a:cubicBezTo>
                    <a:pt x="233" y="301"/>
                    <a:pt x="231" y="299"/>
                    <a:pt x="228" y="298"/>
                  </a:cubicBezTo>
                  <a:cubicBezTo>
                    <a:pt x="228" y="301"/>
                    <a:pt x="231" y="302"/>
                    <a:pt x="231" y="304"/>
                  </a:cubicBezTo>
                  <a:close/>
                  <a:moveTo>
                    <a:pt x="279" y="308"/>
                  </a:moveTo>
                  <a:cubicBezTo>
                    <a:pt x="276" y="303"/>
                    <a:pt x="271" y="300"/>
                    <a:pt x="265" y="298"/>
                  </a:cubicBezTo>
                  <a:cubicBezTo>
                    <a:pt x="268" y="303"/>
                    <a:pt x="272" y="313"/>
                    <a:pt x="279" y="308"/>
                  </a:cubicBezTo>
                  <a:close/>
                  <a:moveTo>
                    <a:pt x="39" y="304"/>
                  </a:moveTo>
                  <a:cubicBezTo>
                    <a:pt x="39" y="302"/>
                    <a:pt x="38" y="300"/>
                    <a:pt x="36" y="299"/>
                  </a:cubicBezTo>
                  <a:cubicBezTo>
                    <a:pt x="36" y="301"/>
                    <a:pt x="37" y="303"/>
                    <a:pt x="39" y="304"/>
                  </a:cubicBezTo>
                  <a:close/>
                  <a:moveTo>
                    <a:pt x="186" y="300"/>
                  </a:moveTo>
                  <a:cubicBezTo>
                    <a:pt x="190" y="302"/>
                    <a:pt x="193" y="305"/>
                    <a:pt x="197" y="306"/>
                  </a:cubicBezTo>
                  <a:cubicBezTo>
                    <a:pt x="195" y="303"/>
                    <a:pt x="190" y="296"/>
                    <a:pt x="186" y="300"/>
                  </a:cubicBezTo>
                  <a:close/>
                  <a:moveTo>
                    <a:pt x="457" y="299"/>
                  </a:moveTo>
                  <a:cubicBezTo>
                    <a:pt x="457" y="301"/>
                    <a:pt x="458" y="301"/>
                    <a:pt x="459" y="302"/>
                  </a:cubicBezTo>
                  <a:cubicBezTo>
                    <a:pt x="460" y="301"/>
                    <a:pt x="460" y="299"/>
                    <a:pt x="461" y="299"/>
                  </a:cubicBezTo>
                  <a:cubicBezTo>
                    <a:pt x="459" y="298"/>
                    <a:pt x="458" y="299"/>
                    <a:pt x="457" y="299"/>
                  </a:cubicBezTo>
                  <a:close/>
                  <a:moveTo>
                    <a:pt x="60" y="305"/>
                  </a:moveTo>
                  <a:cubicBezTo>
                    <a:pt x="59" y="303"/>
                    <a:pt x="58" y="300"/>
                    <a:pt x="56" y="299"/>
                  </a:cubicBezTo>
                  <a:cubicBezTo>
                    <a:pt x="57" y="301"/>
                    <a:pt x="59" y="305"/>
                    <a:pt x="60" y="305"/>
                  </a:cubicBezTo>
                  <a:close/>
                  <a:moveTo>
                    <a:pt x="422" y="306"/>
                  </a:moveTo>
                  <a:cubicBezTo>
                    <a:pt x="425" y="305"/>
                    <a:pt x="430" y="305"/>
                    <a:pt x="430" y="301"/>
                  </a:cubicBezTo>
                  <a:cubicBezTo>
                    <a:pt x="427" y="302"/>
                    <a:pt x="427" y="300"/>
                    <a:pt x="425" y="300"/>
                  </a:cubicBezTo>
                  <a:cubicBezTo>
                    <a:pt x="424" y="301"/>
                    <a:pt x="423" y="304"/>
                    <a:pt x="422" y="306"/>
                  </a:cubicBezTo>
                  <a:close/>
                  <a:moveTo>
                    <a:pt x="149" y="306"/>
                  </a:moveTo>
                  <a:cubicBezTo>
                    <a:pt x="148" y="304"/>
                    <a:pt x="147" y="301"/>
                    <a:pt x="145" y="300"/>
                  </a:cubicBezTo>
                  <a:cubicBezTo>
                    <a:pt x="145" y="304"/>
                    <a:pt x="146" y="306"/>
                    <a:pt x="149" y="306"/>
                  </a:cubicBezTo>
                  <a:close/>
                  <a:moveTo>
                    <a:pt x="168" y="303"/>
                  </a:moveTo>
                  <a:cubicBezTo>
                    <a:pt x="172" y="303"/>
                    <a:pt x="173" y="307"/>
                    <a:pt x="176" y="303"/>
                  </a:cubicBezTo>
                  <a:cubicBezTo>
                    <a:pt x="174" y="301"/>
                    <a:pt x="168" y="298"/>
                    <a:pt x="168" y="303"/>
                  </a:cubicBezTo>
                  <a:close/>
                  <a:moveTo>
                    <a:pt x="242" y="303"/>
                  </a:moveTo>
                  <a:cubicBezTo>
                    <a:pt x="244" y="303"/>
                    <a:pt x="246" y="303"/>
                    <a:pt x="246" y="305"/>
                  </a:cubicBezTo>
                  <a:cubicBezTo>
                    <a:pt x="249" y="305"/>
                    <a:pt x="250" y="304"/>
                    <a:pt x="251" y="303"/>
                  </a:cubicBezTo>
                  <a:cubicBezTo>
                    <a:pt x="247" y="302"/>
                    <a:pt x="245" y="298"/>
                    <a:pt x="242" y="303"/>
                  </a:cubicBezTo>
                  <a:close/>
                  <a:moveTo>
                    <a:pt x="300" y="304"/>
                  </a:moveTo>
                  <a:cubicBezTo>
                    <a:pt x="297" y="297"/>
                    <a:pt x="296" y="303"/>
                    <a:pt x="290" y="305"/>
                  </a:cubicBezTo>
                  <a:cubicBezTo>
                    <a:pt x="292" y="307"/>
                    <a:pt x="296" y="309"/>
                    <a:pt x="299" y="310"/>
                  </a:cubicBezTo>
                  <a:cubicBezTo>
                    <a:pt x="302" y="308"/>
                    <a:pt x="301" y="307"/>
                    <a:pt x="300" y="304"/>
                  </a:cubicBezTo>
                  <a:close/>
                  <a:moveTo>
                    <a:pt x="481" y="308"/>
                  </a:moveTo>
                  <a:cubicBezTo>
                    <a:pt x="482" y="306"/>
                    <a:pt x="484" y="303"/>
                    <a:pt x="483" y="300"/>
                  </a:cubicBezTo>
                  <a:cubicBezTo>
                    <a:pt x="480" y="303"/>
                    <a:pt x="473" y="307"/>
                    <a:pt x="481" y="308"/>
                  </a:cubicBezTo>
                  <a:close/>
                  <a:moveTo>
                    <a:pt x="340" y="310"/>
                  </a:moveTo>
                  <a:cubicBezTo>
                    <a:pt x="341" y="310"/>
                    <a:pt x="343" y="309"/>
                    <a:pt x="344" y="308"/>
                  </a:cubicBezTo>
                  <a:cubicBezTo>
                    <a:pt x="344" y="307"/>
                    <a:pt x="344" y="306"/>
                    <a:pt x="344" y="305"/>
                  </a:cubicBezTo>
                  <a:cubicBezTo>
                    <a:pt x="341" y="304"/>
                    <a:pt x="339" y="303"/>
                    <a:pt x="337" y="301"/>
                  </a:cubicBezTo>
                  <a:cubicBezTo>
                    <a:pt x="336" y="304"/>
                    <a:pt x="340" y="305"/>
                    <a:pt x="340" y="310"/>
                  </a:cubicBezTo>
                  <a:close/>
                  <a:moveTo>
                    <a:pt x="84" y="306"/>
                  </a:moveTo>
                  <a:cubicBezTo>
                    <a:pt x="84" y="305"/>
                    <a:pt x="85" y="305"/>
                    <a:pt x="85" y="303"/>
                  </a:cubicBezTo>
                  <a:cubicBezTo>
                    <a:pt x="84" y="303"/>
                    <a:pt x="82" y="301"/>
                    <a:pt x="81" y="302"/>
                  </a:cubicBezTo>
                  <a:cubicBezTo>
                    <a:pt x="82" y="303"/>
                    <a:pt x="82" y="306"/>
                    <a:pt x="84" y="306"/>
                  </a:cubicBezTo>
                  <a:close/>
                  <a:moveTo>
                    <a:pt x="256" y="304"/>
                  </a:moveTo>
                  <a:cubicBezTo>
                    <a:pt x="260" y="305"/>
                    <a:pt x="263" y="310"/>
                    <a:pt x="266" y="309"/>
                  </a:cubicBezTo>
                  <a:cubicBezTo>
                    <a:pt x="264" y="306"/>
                    <a:pt x="262" y="303"/>
                    <a:pt x="259" y="302"/>
                  </a:cubicBezTo>
                  <a:cubicBezTo>
                    <a:pt x="259" y="303"/>
                    <a:pt x="256" y="302"/>
                    <a:pt x="256" y="304"/>
                  </a:cubicBezTo>
                  <a:close/>
                  <a:moveTo>
                    <a:pt x="312" y="305"/>
                  </a:moveTo>
                  <a:cubicBezTo>
                    <a:pt x="315" y="310"/>
                    <a:pt x="319" y="313"/>
                    <a:pt x="324" y="316"/>
                  </a:cubicBezTo>
                  <a:cubicBezTo>
                    <a:pt x="324" y="313"/>
                    <a:pt x="327" y="312"/>
                    <a:pt x="327" y="308"/>
                  </a:cubicBezTo>
                  <a:cubicBezTo>
                    <a:pt x="321" y="305"/>
                    <a:pt x="318" y="299"/>
                    <a:pt x="312" y="305"/>
                  </a:cubicBezTo>
                  <a:close/>
                  <a:moveTo>
                    <a:pt x="465" y="306"/>
                  </a:moveTo>
                  <a:cubicBezTo>
                    <a:pt x="467" y="306"/>
                    <a:pt x="467" y="308"/>
                    <a:pt x="468" y="306"/>
                  </a:cubicBezTo>
                  <a:cubicBezTo>
                    <a:pt x="467" y="306"/>
                    <a:pt x="470" y="302"/>
                    <a:pt x="467" y="302"/>
                  </a:cubicBezTo>
                  <a:cubicBezTo>
                    <a:pt x="466" y="303"/>
                    <a:pt x="465" y="304"/>
                    <a:pt x="465" y="306"/>
                  </a:cubicBezTo>
                  <a:close/>
                  <a:moveTo>
                    <a:pt x="388" y="311"/>
                  </a:moveTo>
                  <a:cubicBezTo>
                    <a:pt x="388" y="314"/>
                    <a:pt x="390" y="314"/>
                    <a:pt x="392" y="314"/>
                  </a:cubicBezTo>
                  <a:cubicBezTo>
                    <a:pt x="393" y="310"/>
                    <a:pt x="397" y="306"/>
                    <a:pt x="396" y="302"/>
                  </a:cubicBezTo>
                  <a:cubicBezTo>
                    <a:pt x="394" y="306"/>
                    <a:pt x="391" y="308"/>
                    <a:pt x="388" y="311"/>
                  </a:cubicBezTo>
                  <a:close/>
                  <a:moveTo>
                    <a:pt x="490" y="310"/>
                  </a:moveTo>
                  <a:cubicBezTo>
                    <a:pt x="490" y="308"/>
                    <a:pt x="493" y="304"/>
                    <a:pt x="492" y="302"/>
                  </a:cubicBezTo>
                  <a:cubicBezTo>
                    <a:pt x="491" y="304"/>
                    <a:pt x="488" y="308"/>
                    <a:pt x="490" y="310"/>
                  </a:cubicBezTo>
                  <a:close/>
                  <a:moveTo>
                    <a:pt x="47" y="310"/>
                  </a:moveTo>
                  <a:cubicBezTo>
                    <a:pt x="46" y="307"/>
                    <a:pt x="45" y="302"/>
                    <a:pt x="42" y="303"/>
                  </a:cubicBezTo>
                  <a:cubicBezTo>
                    <a:pt x="45" y="304"/>
                    <a:pt x="43" y="309"/>
                    <a:pt x="47" y="310"/>
                  </a:cubicBezTo>
                  <a:close/>
                  <a:moveTo>
                    <a:pt x="382" y="308"/>
                  </a:moveTo>
                  <a:cubicBezTo>
                    <a:pt x="384" y="308"/>
                    <a:pt x="385" y="304"/>
                    <a:pt x="384" y="303"/>
                  </a:cubicBezTo>
                  <a:cubicBezTo>
                    <a:pt x="383" y="305"/>
                    <a:pt x="382" y="306"/>
                    <a:pt x="382" y="308"/>
                  </a:cubicBezTo>
                  <a:close/>
                  <a:moveTo>
                    <a:pt x="445" y="307"/>
                  </a:moveTo>
                  <a:cubicBezTo>
                    <a:pt x="445" y="304"/>
                    <a:pt x="442" y="303"/>
                    <a:pt x="440" y="303"/>
                  </a:cubicBezTo>
                  <a:cubicBezTo>
                    <a:pt x="440" y="306"/>
                    <a:pt x="441" y="307"/>
                    <a:pt x="445" y="307"/>
                  </a:cubicBezTo>
                  <a:close/>
                  <a:moveTo>
                    <a:pt x="132" y="310"/>
                  </a:moveTo>
                  <a:cubicBezTo>
                    <a:pt x="130" y="307"/>
                    <a:pt x="129" y="305"/>
                    <a:pt x="125" y="304"/>
                  </a:cubicBezTo>
                  <a:cubicBezTo>
                    <a:pt x="126" y="307"/>
                    <a:pt x="130" y="310"/>
                    <a:pt x="132" y="310"/>
                  </a:cubicBezTo>
                  <a:close/>
                  <a:moveTo>
                    <a:pt x="234" y="307"/>
                  </a:moveTo>
                  <a:cubicBezTo>
                    <a:pt x="235" y="313"/>
                    <a:pt x="243" y="313"/>
                    <a:pt x="244" y="307"/>
                  </a:cubicBezTo>
                  <a:cubicBezTo>
                    <a:pt x="243" y="306"/>
                    <a:pt x="240" y="305"/>
                    <a:pt x="239" y="304"/>
                  </a:cubicBezTo>
                  <a:cubicBezTo>
                    <a:pt x="237" y="305"/>
                    <a:pt x="237" y="307"/>
                    <a:pt x="234" y="307"/>
                  </a:cubicBezTo>
                  <a:close/>
                  <a:moveTo>
                    <a:pt x="455" y="310"/>
                  </a:moveTo>
                  <a:cubicBezTo>
                    <a:pt x="456" y="309"/>
                    <a:pt x="457" y="307"/>
                    <a:pt x="457" y="305"/>
                  </a:cubicBezTo>
                  <a:cubicBezTo>
                    <a:pt x="457" y="305"/>
                    <a:pt x="456" y="304"/>
                    <a:pt x="455" y="304"/>
                  </a:cubicBezTo>
                  <a:cubicBezTo>
                    <a:pt x="455" y="306"/>
                    <a:pt x="451" y="309"/>
                    <a:pt x="455" y="310"/>
                  </a:cubicBezTo>
                  <a:close/>
                  <a:moveTo>
                    <a:pt x="354" y="308"/>
                  </a:moveTo>
                  <a:cubicBezTo>
                    <a:pt x="355" y="310"/>
                    <a:pt x="357" y="311"/>
                    <a:pt x="360" y="313"/>
                  </a:cubicBezTo>
                  <a:cubicBezTo>
                    <a:pt x="361" y="310"/>
                    <a:pt x="363" y="308"/>
                    <a:pt x="363" y="305"/>
                  </a:cubicBezTo>
                  <a:cubicBezTo>
                    <a:pt x="360" y="306"/>
                    <a:pt x="354" y="303"/>
                    <a:pt x="354" y="308"/>
                  </a:cubicBezTo>
                  <a:close/>
                  <a:moveTo>
                    <a:pt x="421" y="313"/>
                  </a:moveTo>
                  <a:cubicBezTo>
                    <a:pt x="423" y="313"/>
                    <a:pt x="423" y="314"/>
                    <a:pt x="425" y="314"/>
                  </a:cubicBezTo>
                  <a:cubicBezTo>
                    <a:pt x="426" y="311"/>
                    <a:pt x="429" y="307"/>
                    <a:pt x="430" y="305"/>
                  </a:cubicBezTo>
                  <a:cubicBezTo>
                    <a:pt x="428" y="309"/>
                    <a:pt x="422" y="308"/>
                    <a:pt x="421" y="313"/>
                  </a:cubicBezTo>
                  <a:close/>
                  <a:moveTo>
                    <a:pt x="557" y="314"/>
                  </a:moveTo>
                  <a:cubicBezTo>
                    <a:pt x="559" y="314"/>
                    <a:pt x="558" y="309"/>
                    <a:pt x="561" y="310"/>
                  </a:cubicBezTo>
                  <a:cubicBezTo>
                    <a:pt x="560" y="307"/>
                    <a:pt x="561" y="306"/>
                    <a:pt x="560" y="305"/>
                  </a:cubicBezTo>
                  <a:cubicBezTo>
                    <a:pt x="559" y="307"/>
                    <a:pt x="557" y="310"/>
                    <a:pt x="557" y="314"/>
                  </a:cubicBezTo>
                  <a:close/>
                  <a:moveTo>
                    <a:pt x="176" y="307"/>
                  </a:moveTo>
                  <a:cubicBezTo>
                    <a:pt x="178" y="311"/>
                    <a:pt x="183" y="313"/>
                    <a:pt x="186" y="316"/>
                  </a:cubicBezTo>
                  <a:cubicBezTo>
                    <a:pt x="186" y="313"/>
                    <a:pt x="190" y="314"/>
                    <a:pt x="190" y="311"/>
                  </a:cubicBezTo>
                  <a:cubicBezTo>
                    <a:pt x="186" y="309"/>
                    <a:pt x="181" y="303"/>
                    <a:pt x="176" y="307"/>
                  </a:cubicBezTo>
                  <a:close/>
                  <a:moveTo>
                    <a:pt x="428" y="317"/>
                  </a:moveTo>
                  <a:cubicBezTo>
                    <a:pt x="430" y="319"/>
                    <a:pt x="430" y="316"/>
                    <a:pt x="432" y="316"/>
                  </a:cubicBezTo>
                  <a:cubicBezTo>
                    <a:pt x="430" y="313"/>
                    <a:pt x="436" y="308"/>
                    <a:pt x="433" y="305"/>
                  </a:cubicBezTo>
                  <a:cubicBezTo>
                    <a:pt x="432" y="309"/>
                    <a:pt x="428" y="314"/>
                    <a:pt x="428" y="317"/>
                  </a:cubicBezTo>
                  <a:close/>
                  <a:moveTo>
                    <a:pt x="485" y="312"/>
                  </a:moveTo>
                  <a:cubicBezTo>
                    <a:pt x="484" y="309"/>
                    <a:pt x="488" y="308"/>
                    <a:pt x="485" y="305"/>
                  </a:cubicBezTo>
                  <a:cubicBezTo>
                    <a:pt x="486" y="308"/>
                    <a:pt x="482" y="311"/>
                    <a:pt x="485" y="312"/>
                  </a:cubicBezTo>
                  <a:close/>
                  <a:moveTo>
                    <a:pt x="164" y="310"/>
                  </a:moveTo>
                  <a:cubicBezTo>
                    <a:pt x="164" y="310"/>
                    <a:pt x="166" y="310"/>
                    <a:pt x="167" y="309"/>
                  </a:cubicBezTo>
                  <a:cubicBezTo>
                    <a:pt x="167" y="306"/>
                    <a:pt x="163" y="305"/>
                    <a:pt x="163" y="308"/>
                  </a:cubicBezTo>
                  <a:cubicBezTo>
                    <a:pt x="165" y="308"/>
                    <a:pt x="163" y="310"/>
                    <a:pt x="164" y="310"/>
                  </a:cubicBezTo>
                  <a:close/>
                  <a:moveTo>
                    <a:pt x="495" y="320"/>
                  </a:moveTo>
                  <a:cubicBezTo>
                    <a:pt x="497" y="315"/>
                    <a:pt x="501" y="312"/>
                    <a:pt x="502" y="306"/>
                  </a:cubicBezTo>
                  <a:cubicBezTo>
                    <a:pt x="500" y="307"/>
                    <a:pt x="500" y="306"/>
                    <a:pt x="498" y="306"/>
                  </a:cubicBezTo>
                  <a:cubicBezTo>
                    <a:pt x="497" y="310"/>
                    <a:pt x="494" y="316"/>
                    <a:pt x="495" y="320"/>
                  </a:cubicBezTo>
                  <a:close/>
                  <a:moveTo>
                    <a:pt x="526" y="326"/>
                  </a:moveTo>
                  <a:cubicBezTo>
                    <a:pt x="533" y="322"/>
                    <a:pt x="535" y="314"/>
                    <a:pt x="536" y="306"/>
                  </a:cubicBezTo>
                  <a:cubicBezTo>
                    <a:pt x="533" y="312"/>
                    <a:pt x="528" y="317"/>
                    <a:pt x="526" y="326"/>
                  </a:cubicBezTo>
                  <a:close/>
                  <a:moveTo>
                    <a:pt x="252" y="307"/>
                  </a:moveTo>
                  <a:cubicBezTo>
                    <a:pt x="256" y="310"/>
                    <a:pt x="261" y="317"/>
                    <a:pt x="266" y="314"/>
                  </a:cubicBezTo>
                  <a:cubicBezTo>
                    <a:pt x="263" y="313"/>
                    <a:pt x="258" y="306"/>
                    <a:pt x="252" y="307"/>
                  </a:cubicBezTo>
                  <a:close/>
                  <a:moveTo>
                    <a:pt x="569" y="314"/>
                  </a:moveTo>
                  <a:cubicBezTo>
                    <a:pt x="568" y="311"/>
                    <a:pt x="573" y="307"/>
                    <a:pt x="571" y="306"/>
                  </a:cubicBezTo>
                  <a:cubicBezTo>
                    <a:pt x="570" y="309"/>
                    <a:pt x="567" y="311"/>
                    <a:pt x="569" y="314"/>
                  </a:cubicBezTo>
                  <a:close/>
                  <a:moveTo>
                    <a:pt x="396" y="317"/>
                  </a:moveTo>
                  <a:cubicBezTo>
                    <a:pt x="396" y="313"/>
                    <a:pt x="400" y="311"/>
                    <a:pt x="399" y="307"/>
                  </a:cubicBezTo>
                  <a:cubicBezTo>
                    <a:pt x="398" y="310"/>
                    <a:pt x="393" y="315"/>
                    <a:pt x="396" y="317"/>
                  </a:cubicBezTo>
                  <a:close/>
                  <a:moveTo>
                    <a:pt x="111" y="336"/>
                  </a:moveTo>
                  <a:cubicBezTo>
                    <a:pt x="107" y="323"/>
                    <a:pt x="101" y="313"/>
                    <a:pt x="90" y="308"/>
                  </a:cubicBezTo>
                  <a:cubicBezTo>
                    <a:pt x="91" y="322"/>
                    <a:pt x="101" y="333"/>
                    <a:pt x="111" y="336"/>
                  </a:cubicBezTo>
                  <a:close/>
                  <a:moveTo>
                    <a:pt x="308" y="308"/>
                  </a:moveTo>
                  <a:cubicBezTo>
                    <a:pt x="308" y="314"/>
                    <a:pt x="312" y="322"/>
                    <a:pt x="318" y="323"/>
                  </a:cubicBezTo>
                  <a:cubicBezTo>
                    <a:pt x="320" y="322"/>
                    <a:pt x="321" y="321"/>
                    <a:pt x="322" y="320"/>
                  </a:cubicBezTo>
                  <a:cubicBezTo>
                    <a:pt x="318" y="316"/>
                    <a:pt x="313" y="309"/>
                    <a:pt x="308" y="308"/>
                  </a:cubicBezTo>
                  <a:close/>
                  <a:moveTo>
                    <a:pt x="399" y="320"/>
                  </a:moveTo>
                  <a:cubicBezTo>
                    <a:pt x="405" y="318"/>
                    <a:pt x="405" y="314"/>
                    <a:pt x="407" y="310"/>
                  </a:cubicBezTo>
                  <a:cubicBezTo>
                    <a:pt x="406" y="309"/>
                    <a:pt x="406" y="307"/>
                    <a:pt x="403" y="308"/>
                  </a:cubicBezTo>
                  <a:cubicBezTo>
                    <a:pt x="403" y="312"/>
                    <a:pt x="400" y="315"/>
                    <a:pt x="399" y="320"/>
                  </a:cubicBezTo>
                  <a:close/>
                  <a:moveTo>
                    <a:pt x="213" y="316"/>
                  </a:moveTo>
                  <a:cubicBezTo>
                    <a:pt x="209" y="314"/>
                    <a:pt x="205" y="308"/>
                    <a:pt x="200" y="309"/>
                  </a:cubicBezTo>
                  <a:cubicBezTo>
                    <a:pt x="205" y="310"/>
                    <a:pt x="210" y="317"/>
                    <a:pt x="213" y="316"/>
                  </a:cubicBezTo>
                  <a:close/>
                  <a:moveTo>
                    <a:pt x="474" y="312"/>
                  </a:moveTo>
                  <a:cubicBezTo>
                    <a:pt x="476" y="313"/>
                    <a:pt x="477" y="314"/>
                    <a:pt x="479" y="315"/>
                  </a:cubicBezTo>
                  <a:cubicBezTo>
                    <a:pt x="481" y="311"/>
                    <a:pt x="477" y="309"/>
                    <a:pt x="475" y="308"/>
                  </a:cubicBezTo>
                  <a:cubicBezTo>
                    <a:pt x="475" y="310"/>
                    <a:pt x="473" y="310"/>
                    <a:pt x="474" y="312"/>
                  </a:cubicBezTo>
                  <a:close/>
                  <a:moveTo>
                    <a:pt x="437" y="313"/>
                  </a:moveTo>
                  <a:cubicBezTo>
                    <a:pt x="438" y="312"/>
                    <a:pt x="440" y="312"/>
                    <a:pt x="440" y="310"/>
                  </a:cubicBezTo>
                  <a:cubicBezTo>
                    <a:pt x="439" y="309"/>
                    <a:pt x="439" y="309"/>
                    <a:pt x="437" y="309"/>
                  </a:cubicBezTo>
                  <a:cubicBezTo>
                    <a:pt x="437" y="310"/>
                    <a:pt x="435" y="312"/>
                    <a:pt x="437" y="313"/>
                  </a:cubicBezTo>
                  <a:close/>
                  <a:moveTo>
                    <a:pt x="242" y="315"/>
                  </a:moveTo>
                  <a:cubicBezTo>
                    <a:pt x="246" y="317"/>
                    <a:pt x="249" y="320"/>
                    <a:pt x="253" y="322"/>
                  </a:cubicBezTo>
                  <a:cubicBezTo>
                    <a:pt x="257" y="322"/>
                    <a:pt x="258" y="319"/>
                    <a:pt x="261" y="318"/>
                  </a:cubicBezTo>
                  <a:cubicBezTo>
                    <a:pt x="258" y="314"/>
                    <a:pt x="253" y="312"/>
                    <a:pt x="248" y="310"/>
                  </a:cubicBezTo>
                  <a:cubicBezTo>
                    <a:pt x="247" y="312"/>
                    <a:pt x="243" y="312"/>
                    <a:pt x="242" y="315"/>
                  </a:cubicBezTo>
                  <a:close/>
                  <a:moveTo>
                    <a:pt x="218" y="313"/>
                  </a:moveTo>
                  <a:cubicBezTo>
                    <a:pt x="218" y="311"/>
                    <a:pt x="214" y="311"/>
                    <a:pt x="214" y="311"/>
                  </a:cubicBezTo>
                  <a:cubicBezTo>
                    <a:pt x="216" y="311"/>
                    <a:pt x="215" y="314"/>
                    <a:pt x="218" y="313"/>
                  </a:cubicBezTo>
                  <a:close/>
                  <a:moveTo>
                    <a:pt x="278" y="313"/>
                  </a:moveTo>
                  <a:cubicBezTo>
                    <a:pt x="283" y="314"/>
                    <a:pt x="287" y="323"/>
                    <a:pt x="290" y="316"/>
                  </a:cubicBezTo>
                  <a:cubicBezTo>
                    <a:pt x="288" y="313"/>
                    <a:pt x="281" y="307"/>
                    <a:pt x="278" y="313"/>
                  </a:cubicBezTo>
                  <a:close/>
                  <a:moveTo>
                    <a:pt x="488" y="314"/>
                  </a:moveTo>
                  <a:cubicBezTo>
                    <a:pt x="488" y="313"/>
                    <a:pt x="491" y="311"/>
                    <a:pt x="488" y="310"/>
                  </a:cubicBezTo>
                  <a:cubicBezTo>
                    <a:pt x="489" y="312"/>
                    <a:pt x="486" y="313"/>
                    <a:pt x="488" y="314"/>
                  </a:cubicBezTo>
                  <a:close/>
                  <a:moveTo>
                    <a:pt x="42" y="313"/>
                  </a:moveTo>
                  <a:cubicBezTo>
                    <a:pt x="41" y="312"/>
                    <a:pt x="41" y="311"/>
                    <a:pt x="39" y="311"/>
                  </a:cubicBezTo>
                  <a:cubicBezTo>
                    <a:pt x="39" y="312"/>
                    <a:pt x="42" y="314"/>
                    <a:pt x="42" y="313"/>
                  </a:cubicBezTo>
                  <a:close/>
                  <a:moveTo>
                    <a:pt x="70" y="317"/>
                  </a:moveTo>
                  <a:cubicBezTo>
                    <a:pt x="69" y="314"/>
                    <a:pt x="68" y="312"/>
                    <a:pt x="67" y="311"/>
                  </a:cubicBezTo>
                  <a:cubicBezTo>
                    <a:pt x="68" y="313"/>
                    <a:pt x="68" y="316"/>
                    <a:pt x="70" y="317"/>
                  </a:cubicBezTo>
                  <a:close/>
                  <a:moveTo>
                    <a:pt x="167" y="313"/>
                  </a:moveTo>
                  <a:cubicBezTo>
                    <a:pt x="170" y="315"/>
                    <a:pt x="173" y="316"/>
                    <a:pt x="174" y="320"/>
                  </a:cubicBezTo>
                  <a:cubicBezTo>
                    <a:pt x="177" y="318"/>
                    <a:pt x="179" y="322"/>
                    <a:pt x="183" y="320"/>
                  </a:cubicBezTo>
                  <a:cubicBezTo>
                    <a:pt x="183" y="319"/>
                    <a:pt x="182" y="319"/>
                    <a:pt x="182" y="317"/>
                  </a:cubicBezTo>
                  <a:cubicBezTo>
                    <a:pt x="176" y="319"/>
                    <a:pt x="172" y="307"/>
                    <a:pt x="167" y="313"/>
                  </a:cubicBezTo>
                  <a:close/>
                  <a:moveTo>
                    <a:pt x="350" y="317"/>
                  </a:moveTo>
                  <a:cubicBezTo>
                    <a:pt x="353" y="319"/>
                    <a:pt x="357" y="319"/>
                    <a:pt x="357" y="316"/>
                  </a:cubicBezTo>
                  <a:cubicBezTo>
                    <a:pt x="357" y="314"/>
                    <a:pt x="353" y="314"/>
                    <a:pt x="352" y="311"/>
                  </a:cubicBezTo>
                  <a:cubicBezTo>
                    <a:pt x="351" y="313"/>
                    <a:pt x="350" y="314"/>
                    <a:pt x="350" y="317"/>
                  </a:cubicBezTo>
                  <a:close/>
                  <a:moveTo>
                    <a:pt x="409" y="314"/>
                  </a:moveTo>
                  <a:cubicBezTo>
                    <a:pt x="411" y="315"/>
                    <a:pt x="412" y="312"/>
                    <a:pt x="410" y="311"/>
                  </a:cubicBezTo>
                  <a:cubicBezTo>
                    <a:pt x="411" y="313"/>
                    <a:pt x="408" y="313"/>
                    <a:pt x="409" y="314"/>
                  </a:cubicBezTo>
                  <a:close/>
                  <a:moveTo>
                    <a:pt x="453" y="314"/>
                  </a:moveTo>
                  <a:cubicBezTo>
                    <a:pt x="455" y="313"/>
                    <a:pt x="453" y="312"/>
                    <a:pt x="452" y="311"/>
                  </a:cubicBezTo>
                  <a:cubicBezTo>
                    <a:pt x="451" y="313"/>
                    <a:pt x="452" y="314"/>
                    <a:pt x="453" y="314"/>
                  </a:cubicBezTo>
                  <a:close/>
                  <a:moveTo>
                    <a:pt x="220" y="317"/>
                  </a:moveTo>
                  <a:cubicBezTo>
                    <a:pt x="223" y="319"/>
                    <a:pt x="225" y="320"/>
                    <a:pt x="228" y="321"/>
                  </a:cubicBezTo>
                  <a:cubicBezTo>
                    <a:pt x="228" y="319"/>
                    <a:pt x="232" y="317"/>
                    <a:pt x="234" y="316"/>
                  </a:cubicBezTo>
                  <a:cubicBezTo>
                    <a:pt x="231" y="311"/>
                    <a:pt x="223" y="311"/>
                    <a:pt x="220" y="317"/>
                  </a:cubicBezTo>
                  <a:close/>
                  <a:moveTo>
                    <a:pt x="368" y="319"/>
                  </a:moveTo>
                  <a:cubicBezTo>
                    <a:pt x="369" y="319"/>
                    <a:pt x="369" y="320"/>
                    <a:pt x="370" y="320"/>
                  </a:cubicBezTo>
                  <a:cubicBezTo>
                    <a:pt x="371" y="318"/>
                    <a:pt x="373" y="317"/>
                    <a:pt x="372" y="313"/>
                  </a:cubicBezTo>
                  <a:cubicBezTo>
                    <a:pt x="371" y="313"/>
                    <a:pt x="372" y="311"/>
                    <a:pt x="370" y="312"/>
                  </a:cubicBezTo>
                  <a:cubicBezTo>
                    <a:pt x="370" y="315"/>
                    <a:pt x="368" y="316"/>
                    <a:pt x="368" y="319"/>
                  </a:cubicBezTo>
                  <a:close/>
                  <a:moveTo>
                    <a:pt x="530" y="333"/>
                  </a:moveTo>
                  <a:cubicBezTo>
                    <a:pt x="535" y="327"/>
                    <a:pt x="545" y="322"/>
                    <a:pt x="546" y="313"/>
                  </a:cubicBezTo>
                  <a:cubicBezTo>
                    <a:pt x="541" y="319"/>
                    <a:pt x="531" y="325"/>
                    <a:pt x="530" y="333"/>
                  </a:cubicBezTo>
                  <a:close/>
                  <a:moveTo>
                    <a:pt x="466" y="319"/>
                  </a:moveTo>
                  <a:cubicBezTo>
                    <a:pt x="468" y="318"/>
                    <a:pt x="469" y="314"/>
                    <a:pt x="468" y="313"/>
                  </a:cubicBezTo>
                  <a:cubicBezTo>
                    <a:pt x="467" y="315"/>
                    <a:pt x="466" y="316"/>
                    <a:pt x="466" y="319"/>
                  </a:cubicBezTo>
                  <a:close/>
                  <a:moveTo>
                    <a:pt x="63" y="322"/>
                  </a:moveTo>
                  <a:cubicBezTo>
                    <a:pt x="61" y="321"/>
                    <a:pt x="60" y="315"/>
                    <a:pt x="57" y="314"/>
                  </a:cubicBezTo>
                  <a:cubicBezTo>
                    <a:pt x="58" y="317"/>
                    <a:pt x="61" y="324"/>
                    <a:pt x="63" y="322"/>
                  </a:cubicBezTo>
                  <a:close/>
                  <a:moveTo>
                    <a:pt x="558" y="323"/>
                  </a:moveTo>
                  <a:cubicBezTo>
                    <a:pt x="559" y="322"/>
                    <a:pt x="557" y="326"/>
                    <a:pt x="559" y="325"/>
                  </a:cubicBezTo>
                  <a:cubicBezTo>
                    <a:pt x="560" y="321"/>
                    <a:pt x="564" y="318"/>
                    <a:pt x="563" y="314"/>
                  </a:cubicBezTo>
                  <a:cubicBezTo>
                    <a:pt x="560" y="317"/>
                    <a:pt x="560" y="320"/>
                    <a:pt x="558" y="323"/>
                  </a:cubicBezTo>
                  <a:close/>
                  <a:moveTo>
                    <a:pt x="189" y="318"/>
                  </a:moveTo>
                  <a:cubicBezTo>
                    <a:pt x="193" y="319"/>
                    <a:pt x="196" y="325"/>
                    <a:pt x="201" y="323"/>
                  </a:cubicBezTo>
                  <a:cubicBezTo>
                    <a:pt x="199" y="318"/>
                    <a:pt x="193" y="311"/>
                    <a:pt x="189" y="318"/>
                  </a:cubicBezTo>
                  <a:close/>
                  <a:moveTo>
                    <a:pt x="390" y="317"/>
                  </a:moveTo>
                  <a:cubicBezTo>
                    <a:pt x="388" y="317"/>
                    <a:pt x="388" y="315"/>
                    <a:pt x="385" y="314"/>
                  </a:cubicBezTo>
                  <a:cubicBezTo>
                    <a:pt x="386" y="316"/>
                    <a:pt x="388" y="319"/>
                    <a:pt x="390" y="317"/>
                  </a:cubicBezTo>
                  <a:close/>
                  <a:moveTo>
                    <a:pt x="433" y="319"/>
                  </a:moveTo>
                  <a:cubicBezTo>
                    <a:pt x="434" y="322"/>
                    <a:pt x="435" y="323"/>
                    <a:pt x="437" y="323"/>
                  </a:cubicBezTo>
                  <a:cubicBezTo>
                    <a:pt x="438" y="321"/>
                    <a:pt x="442" y="317"/>
                    <a:pt x="440" y="314"/>
                  </a:cubicBezTo>
                  <a:cubicBezTo>
                    <a:pt x="438" y="316"/>
                    <a:pt x="436" y="318"/>
                    <a:pt x="433" y="319"/>
                  </a:cubicBezTo>
                  <a:close/>
                  <a:moveTo>
                    <a:pt x="442" y="322"/>
                  </a:moveTo>
                  <a:cubicBezTo>
                    <a:pt x="446" y="322"/>
                    <a:pt x="446" y="316"/>
                    <a:pt x="445" y="314"/>
                  </a:cubicBezTo>
                  <a:cubicBezTo>
                    <a:pt x="445" y="317"/>
                    <a:pt x="443" y="319"/>
                    <a:pt x="442" y="322"/>
                  </a:cubicBezTo>
                  <a:close/>
                  <a:moveTo>
                    <a:pt x="481" y="317"/>
                  </a:moveTo>
                  <a:cubicBezTo>
                    <a:pt x="484" y="319"/>
                    <a:pt x="484" y="314"/>
                    <a:pt x="482" y="314"/>
                  </a:cubicBezTo>
                  <a:cubicBezTo>
                    <a:pt x="482" y="316"/>
                    <a:pt x="481" y="316"/>
                    <a:pt x="481" y="317"/>
                  </a:cubicBezTo>
                  <a:close/>
                  <a:moveTo>
                    <a:pt x="81" y="324"/>
                  </a:moveTo>
                  <a:cubicBezTo>
                    <a:pt x="79" y="321"/>
                    <a:pt x="78" y="316"/>
                    <a:pt x="75" y="315"/>
                  </a:cubicBezTo>
                  <a:cubicBezTo>
                    <a:pt x="75" y="318"/>
                    <a:pt x="77" y="325"/>
                    <a:pt x="81" y="324"/>
                  </a:cubicBezTo>
                  <a:close/>
                  <a:moveTo>
                    <a:pt x="148" y="328"/>
                  </a:moveTo>
                  <a:cubicBezTo>
                    <a:pt x="146" y="320"/>
                    <a:pt x="136" y="318"/>
                    <a:pt x="131" y="316"/>
                  </a:cubicBezTo>
                  <a:cubicBezTo>
                    <a:pt x="134" y="322"/>
                    <a:pt x="143" y="323"/>
                    <a:pt x="148" y="328"/>
                  </a:cubicBezTo>
                  <a:close/>
                  <a:moveTo>
                    <a:pt x="330" y="322"/>
                  </a:moveTo>
                  <a:cubicBezTo>
                    <a:pt x="332" y="324"/>
                    <a:pt x="334" y="326"/>
                    <a:pt x="337" y="327"/>
                  </a:cubicBezTo>
                  <a:cubicBezTo>
                    <a:pt x="340" y="324"/>
                    <a:pt x="340" y="318"/>
                    <a:pt x="337" y="315"/>
                  </a:cubicBezTo>
                  <a:cubicBezTo>
                    <a:pt x="336" y="318"/>
                    <a:pt x="330" y="317"/>
                    <a:pt x="330" y="322"/>
                  </a:cubicBezTo>
                  <a:close/>
                  <a:moveTo>
                    <a:pt x="405" y="324"/>
                  </a:moveTo>
                  <a:cubicBezTo>
                    <a:pt x="407" y="325"/>
                    <a:pt x="407" y="327"/>
                    <a:pt x="411" y="327"/>
                  </a:cubicBezTo>
                  <a:cubicBezTo>
                    <a:pt x="410" y="323"/>
                    <a:pt x="416" y="319"/>
                    <a:pt x="413" y="315"/>
                  </a:cubicBezTo>
                  <a:cubicBezTo>
                    <a:pt x="410" y="318"/>
                    <a:pt x="405" y="319"/>
                    <a:pt x="405" y="324"/>
                  </a:cubicBezTo>
                  <a:close/>
                  <a:moveTo>
                    <a:pt x="414" y="327"/>
                  </a:moveTo>
                  <a:cubicBezTo>
                    <a:pt x="418" y="326"/>
                    <a:pt x="421" y="324"/>
                    <a:pt x="423" y="320"/>
                  </a:cubicBezTo>
                  <a:cubicBezTo>
                    <a:pt x="422" y="319"/>
                    <a:pt x="420" y="318"/>
                    <a:pt x="418" y="316"/>
                  </a:cubicBezTo>
                  <a:cubicBezTo>
                    <a:pt x="417" y="320"/>
                    <a:pt x="414" y="323"/>
                    <a:pt x="414" y="327"/>
                  </a:cubicBezTo>
                  <a:close/>
                  <a:moveTo>
                    <a:pt x="470" y="322"/>
                  </a:moveTo>
                  <a:cubicBezTo>
                    <a:pt x="472" y="322"/>
                    <a:pt x="473" y="324"/>
                    <a:pt x="475" y="324"/>
                  </a:cubicBezTo>
                  <a:cubicBezTo>
                    <a:pt x="475" y="322"/>
                    <a:pt x="476" y="320"/>
                    <a:pt x="476" y="318"/>
                  </a:cubicBezTo>
                  <a:cubicBezTo>
                    <a:pt x="475" y="318"/>
                    <a:pt x="474" y="316"/>
                    <a:pt x="472" y="316"/>
                  </a:cubicBezTo>
                  <a:cubicBezTo>
                    <a:pt x="472" y="318"/>
                    <a:pt x="470" y="319"/>
                    <a:pt x="470" y="322"/>
                  </a:cubicBezTo>
                  <a:close/>
                  <a:moveTo>
                    <a:pt x="158" y="319"/>
                  </a:moveTo>
                  <a:cubicBezTo>
                    <a:pt x="163" y="321"/>
                    <a:pt x="166" y="326"/>
                    <a:pt x="172" y="328"/>
                  </a:cubicBezTo>
                  <a:cubicBezTo>
                    <a:pt x="172" y="327"/>
                    <a:pt x="175" y="327"/>
                    <a:pt x="174" y="325"/>
                  </a:cubicBezTo>
                  <a:cubicBezTo>
                    <a:pt x="170" y="322"/>
                    <a:pt x="163" y="315"/>
                    <a:pt x="158" y="319"/>
                  </a:cubicBezTo>
                  <a:close/>
                  <a:moveTo>
                    <a:pt x="273" y="320"/>
                  </a:moveTo>
                  <a:cubicBezTo>
                    <a:pt x="272" y="319"/>
                    <a:pt x="270" y="315"/>
                    <a:pt x="269" y="318"/>
                  </a:cubicBezTo>
                  <a:cubicBezTo>
                    <a:pt x="270" y="318"/>
                    <a:pt x="272" y="321"/>
                    <a:pt x="273" y="320"/>
                  </a:cubicBezTo>
                  <a:close/>
                  <a:moveTo>
                    <a:pt x="224" y="323"/>
                  </a:moveTo>
                  <a:cubicBezTo>
                    <a:pt x="221" y="321"/>
                    <a:pt x="219" y="320"/>
                    <a:pt x="216" y="318"/>
                  </a:cubicBezTo>
                  <a:cubicBezTo>
                    <a:pt x="217" y="321"/>
                    <a:pt x="222" y="323"/>
                    <a:pt x="224" y="323"/>
                  </a:cubicBezTo>
                  <a:close/>
                  <a:moveTo>
                    <a:pt x="50" y="332"/>
                  </a:moveTo>
                  <a:cubicBezTo>
                    <a:pt x="47" y="328"/>
                    <a:pt x="48" y="320"/>
                    <a:pt x="42" y="319"/>
                  </a:cubicBezTo>
                  <a:cubicBezTo>
                    <a:pt x="43" y="325"/>
                    <a:pt x="45" y="330"/>
                    <a:pt x="50" y="332"/>
                  </a:cubicBezTo>
                  <a:close/>
                  <a:moveTo>
                    <a:pt x="360" y="323"/>
                  </a:moveTo>
                  <a:cubicBezTo>
                    <a:pt x="362" y="323"/>
                    <a:pt x="362" y="321"/>
                    <a:pt x="362" y="319"/>
                  </a:cubicBezTo>
                  <a:cubicBezTo>
                    <a:pt x="360" y="319"/>
                    <a:pt x="358" y="321"/>
                    <a:pt x="360" y="323"/>
                  </a:cubicBezTo>
                  <a:close/>
                  <a:moveTo>
                    <a:pt x="597" y="334"/>
                  </a:moveTo>
                  <a:cubicBezTo>
                    <a:pt x="601" y="331"/>
                    <a:pt x="607" y="323"/>
                    <a:pt x="605" y="319"/>
                  </a:cubicBezTo>
                  <a:cubicBezTo>
                    <a:pt x="602" y="323"/>
                    <a:pt x="597" y="329"/>
                    <a:pt x="597" y="334"/>
                  </a:cubicBezTo>
                  <a:close/>
                  <a:moveTo>
                    <a:pt x="231" y="323"/>
                  </a:moveTo>
                  <a:cubicBezTo>
                    <a:pt x="234" y="325"/>
                    <a:pt x="238" y="327"/>
                    <a:pt x="241" y="328"/>
                  </a:cubicBezTo>
                  <a:cubicBezTo>
                    <a:pt x="240" y="322"/>
                    <a:pt x="234" y="315"/>
                    <a:pt x="231" y="323"/>
                  </a:cubicBezTo>
                  <a:close/>
                  <a:moveTo>
                    <a:pt x="258" y="325"/>
                  </a:moveTo>
                  <a:cubicBezTo>
                    <a:pt x="262" y="327"/>
                    <a:pt x="265" y="330"/>
                    <a:pt x="270" y="332"/>
                  </a:cubicBezTo>
                  <a:cubicBezTo>
                    <a:pt x="271" y="330"/>
                    <a:pt x="275" y="330"/>
                    <a:pt x="276" y="327"/>
                  </a:cubicBezTo>
                  <a:cubicBezTo>
                    <a:pt x="271" y="321"/>
                    <a:pt x="262" y="316"/>
                    <a:pt x="258" y="325"/>
                  </a:cubicBezTo>
                  <a:close/>
                  <a:moveTo>
                    <a:pt x="291" y="322"/>
                  </a:moveTo>
                  <a:cubicBezTo>
                    <a:pt x="295" y="325"/>
                    <a:pt x="300" y="327"/>
                    <a:pt x="306" y="328"/>
                  </a:cubicBezTo>
                  <a:cubicBezTo>
                    <a:pt x="302" y="325"/>
                    <a:pt x="295" y="316"/>
                    <a:pt x="291" y="322"/>
                  </a:cubicBezTo>
                  <a:close/>
                  <a:moveTo>
                    <a:pt x="385" y="328"/>
                  </a:moveTo>
                  <a:cubicBezTo>
                    <a:pt x="386" y="326"/>
                    <a:pt x="387" y="324"/>
                    <a:pt x="388" y="322"/>
                  </a:cubicBezTo>
                  <a:cubicBezTo>
                    <a:pt x="386" y="321"/>
                    <a:pt x="385" y="320"/>
                    <a:pt x="383" y="319"/>
                  </a:cubicBezTo>
                  <a:cubicBezTo>
                    <a:pt x="381" y="322"/>
                    <a:pt x="383" y="326"/>
                    <a:pt x="385" y="328"/>
                  </a:cubicBezTo>
                  <a:close/>
                  <a:moveTo>
                    <a:pt x="347" y="323"/>
                  </a:moveTo>
                  <a:cubicBezTo>
                    <a:pt x="349" y="323"/>
                    <a:pt x="351" y="323"/>
                    <a:pt x="351" y="322"/>
                  </a:cubicBezTo>
                  <a:cubicBezTo>
                    <a:pt x="349" y="322"/>
                    <a:pt x="350" y="320"/>
                    <a:pt x="348" y="320"/>
                  </a:cubicBezTo>
                  <a:cubicBezTo>
                    <a:pt x="347" y="321"/>
                    <a:pt x="348" y="323"/>
                    <a:pt x="347" y="323"/>
                  </a:cubicBezTo>
                  <a:close/>
                  <a:moveTo>
                    <a:pt x="479" y="328"/>
                  </a:moveTo>
                  <a:cubicBezTo>
                    <a:pt x="478" y="325"/>
                    <a:pt x="482" y="322"/>
                    <a:pt x="479" y="320"/>
                  </a:cubicBezTo>
                  <a:cubicBezTo>
                    <a:pt x="479" y="323"/>
                    <a:pt x="474" y="327"/>
                    <a:pt x="479" y="328"/>
                  </a:cubicBezTo>
                  <a:close/>
                  <a:moveTo>
                    <a:pt x="547" y="333"/>
                  </a:moveTo>
                  <a:cubicBezTo>
                    <a:pt x="554" y="333"/>
                    <a:pt x="555" y="325"/>
                    <a:pt x="555" y="320"/>
                  </a:cubicBezTo>
                  <a:cubicBezTo>
                    <a:pt x="551" y="324"/>
                    <a:pt x="549" y="329"/>
                    <a:pt x="547" y="333"/>
                  </a:cubicBezTo>
                  <a:close/>
                  <a:moveTo>
                    <a:pt x="245" y="326"/>
                  </a:moveTo>
                  <a:cubicBezTo>
                    <a:pt x="247" y="326"/>
                    <a:pt x="247" y="325"/>
                    <a:pt x="248" y="325"/>
                  </a:cubicBezTo>
                  <a:cubicBezTo>
                    <a:pt x="248" y="323"/>
                    <a:pt x="246" y="322"/>
                    <a:pt x="243" y="321"/>
                  </a:cubicBezTo>
                  <a:cubicBezTo>
                    <a:pt x="243" y="323"/>
                    <a:pt x="244" y="324"/>
                    <a:pt x="245" y="326"/>
                  </a:cubicBezTo>
                  <a:close/>
                  <a:moveTo>
                    <a:pt x="75" y="327"/>
                  </a:moveTo>
                  <a:cubicBezTo>
                    <a:pt x="74" y="324"/>
                    <a:pt x="74" y="323"/>
                    <a:pt x="71" y="322"/>
                  </a:cubicBezTo>
                  <a:cubicBezTo>
                    <a:pt x="72" y="324"/>
                    <a:pt x="73" y="326"/>
                    <a:pt x="75" y="327"/>
                  </a:cubicBezTo>
                  <a:close/>
                  <a:moveTo>
                    <a:pt x="134" y="333"/>
                  </a:moveTo>
                  <a:cubicBezTo>
                    <a:pt x="132" y="327"/>
                    <a:pt x="125" y="325"/>
                    <a:pt x="121" y="322"/>
                  </a:cubicBezTo>
                  <a:cubicBezTo>
                    <a:pt x="124" y="327"/>
                    <a:pt x="129" y="330"/>
                    <a:pt x="134" y="333"/>
                  </a:cubicBezTo>
                  <a:close/>
                  <a:moveTo>
                    <a:pt x="365" y="325"/>
                  </a:moveTo>
                  <a:cubicBezTo>
                    <a:pt x="366" y="325"/>
                    <a:pt x="366" y="326"/>
                    <a:pt x="367" y="326"/>
                  </a:cubicBezTo>
                  <a:cubicBezTo>
                    <a:pt x="367" y="324"/>
                    <a:pt x="368" y="322"/>
                    <a:pt x="366" y="322"/>
                  </a:cubicBezTo>
                  <a:cubicBezTo>
                    <a:pt x="365" y="322"/>
                    <a:pt x="365" y="324"/>
                    <a:pt x="365" y="325"/>
                  </a:cubicBezTo>
                  <a:close/>
                  <a:moveTo>
                    <a:pt x="566" y="329"/>
                  </a:moveTo>
                  <a:cubicBezTo>
                    <a:pt x="567" y="327"/>
                    <a:pt x="571" y="325"/>
                    <a:pt x="569" y="322"/>
                  </a:cubicBezTo>
                  <a:cubicBezTo>
                    <a:pt x="568" y="324"/>
                    <a:pt x="564" y="326"/>
                    <a:pt x="566" y="329"/>
                  </a:cubicBezTo>
                  <a:close/>
                  <a:moveTo>
                    <a:pt x="94" y="333"/>
                  </a:moveTo>
                  <a:cubicBezTo>
                    <a:pt x="93" y="328"/>
                    <a:pt x="88" y="325"/>
                    <a:pt x="84" y="322"/>
                  </a:cubicBezTo>
                  <a:cubicBezTo>
                    <a:pt x="85" y="328"/>
                    <a:pt x="90" y="333"/>
                    <a:pt x="94" y="333"/>
                  </a:cubicBezTo>
                  <a:close/>
                  <a:moveTo>
                    <a:pt x="217" y="328"/>
                  </a:moveTo>
                  <a:cubicBezTo>
                    <a:pt x="216" y="324"/>
                    <a:pt x="212" y="324"/>
                    <a:pt x="210" y="322"/>
                  </a:cubicBezTo>
                  <a:cubicBezTo>
                    <a:pt x="208" y="326"/>
                    <a:pt x="215" y="330"/>
                    <a:pt x="217" y="328"/>
                  </a:cubicBezTo>
                  <a:close/>
                  <a:moveTo>
                    <a:pt x="377" y="325"/>
                  </a:moveTo>
                  <a:cubicBezTo>
                    <a:pt x="377" y="324"/>
                    <a:pt x="377" y="324"/>
                    <a:pt x="377" y="323"/>
                  </a:cubicBezTo>
                  <a:cubicBezTo>
                    <a:pt x="376" y="323"/>
                    <a:pt x="375" y="322"/>
                    <a:pt x="374" y="322"/>
                  </a:cubicBezTo>
                  <a:cubicBezTo>
                    <a:pt x="374" y="324"/>
                    <a:pt x="375" y="325"/>
                    <a:pt x="377" y="325"/>
                  </a:cubicBezTo>
                  <a:close/>
                  <a:moveTo>
                    <a:pt x="446" y="330"/>
                  </a:moveTo>
                  <a:cubicBezTo>
                    <a:pt x="447" y="328"/>
                    <a:pt x="449" y="326"/>
                    <a:pt x="450" y="323"/>
                  </a:cubicBezTo>
                  <a:cubicBezTo>
                    <a:pt x="446" y="323"/>
                    <a:pt x="444" y="329"/>
                    <a:pt x="446" y="330"/>
                  </a:cubicBezTo>
                  <a:close/>
                  <a:moveTo>
                    <a:pt x="420" y="334"/>
                  </a:moveTo>
                  <a:cubicBezTo>
                    <a:pt x="425" y="334"/>
                    <a:pt x="429" y="327"/>
                    <a:pt x="426" y="323"/>
                  </a:cubicBezTo>
                  <a:cubicBezTo>
                    <a:pt x="423" y="325"/>
                    <a:pt x="422" y="330"/>
                    <a:pt x="420" y="334"/>
                  </a:cubicBezTo>
                  <a:close/>
                  <a:moveTo>
                    <a:pt x="454" y="337"/>
                  </a:moveTo>
                  <a:cubicBezTo>
                    <a:pt x="456" y="332"/>
                    <a:pt x="458" y="328"/>
                    <a:pt x="460" y="323"/>
                  </a:cubicBezTo>
                  <a:cubicBezTo>
                    <a:pt x="459" y="323"/>
                    <a:pt x="458" y="323"/>
                    <a:pt x="457" y="323"/>
                  </a:cubicBezTo>
                  <a:cubicBezTo>
                    <a:pt x="457" y="328"/>
                    <a:pt x="453" y="332"/>
                    <a:pt x="454" y="337"/>
                  </a:cubicBezTo>
                  <a:close/>
                  <a:moveTo>
                    <a:pt x="127" y="350"/>
                  </a:moveTo>
                  <a:cubicBezTo>
                    <a:pt x="127" y="345"/>
                    <a:pt x="122" y="345"/>
                    <a:pt x="121" y="341"/>
                  </a:cubicBezTo>
                  <a:cubicBezTo>
                    <a:pt x="123" y="335"/>
                    <a:pt x="119" y="326"/>
                    <a:pt x="113" y="324"/>
                  </a:cubicBezTo>
                  <a:cubicBezTo>
                    <a:pt x="115" y="336"/>
                    <a:pt x="119" y="345"/>
                    <a:pt x="127" y="350"/>
                  </a:cubicBezTo>
                  <a:close/>
                  <a:moveTo>
                    <a:pt x="52" y="326"/>
                  </a:moveTo>
                  <a:cubicBezTo>
                    <a:pt x="55" y="330"/>
                    <a:pt x="56" y="335"/>
                    <a:pt x="59" y="339"/>
                  </a:cubicBezTo>
                  <a:cubicBezTo>
                    <a:pt x="58" y="334"/>
                    <a:pt x="56" y="324"/>
                    <a:pt x="52" y="326"/>
                  </a:cubicBezTo>
                  <a:close/>
                  <a:moveTo>
                    <a:pt x="150" y="336"/>
                  </a:moveTo>
                  <a:cubicBezTo>
                    <a:pt x="148" y="329"/>
                    <a:pt x="140" y="328"/>
                    <a:pt x="135" y="325"/>
                  </a:cubicBezTo>
                  <a:cubicBezTo>
                    <a:pt x="138" y="330"/>
                    <a:pt x="146" y="333"/>
                    <a:pt x="150" y="336"/>
                  </a:cubicBezTo>
                  <a:close/>
                  <a:moveTo>
                    <a:pt x="349" y="338"/>
                  </a:moveTo>
                  <a:cubicBezTo>
                    <a:pt x="351" y="338"/>
                    <a:pt x="351" y="339"/>
                    <a:pt x="352" y="339"/>
                  </a:cubicBezTo>
                  <a:cubicBezTo>
                    <a:pt x="354" y="335"/>
                    <a:pt x="358" y="331"/>
                    <a:pt x="359" y="325"/>
                  </a:cubicBezTo>
                  <a:cubicBezTo>
                    <a:pt x="358" y="325"/>
                    <a:pt x="358" y="325"/>
                    <a:pt x="357" y="325"/>
                  </a:cubicBezTo>
                  <a:cubicBezTo>
                    <a:pt x="354" y="329"/>
                    <a:pt x="351" y="333"/>
                    <a:pt x="349" y="338"/>
                  </a:cubicBezTo>
                  <a:close/>
                  <a:moveTo>
                    <a:pt x="327" y="330"/>
                  </a:moveTo>
                  <a:cubicBezTo>
                    <a:pt x="330" y="330"/>
                    <a:pt x="331" y="333"/>
                    <a:pt x="334" y="333"/>
                  </a:cubicBezTo>
                  <a:cubicBezTo>
                    <a:pt x="334" y="332"/>
                    <a:pt x="335" y="332"/>
                    <a:pt x="335" y="330"/>
                  </a:cubicBezTo>
                  <a:cubicBezTo>
                    <a:pt x="333" y="329"/>
                    <a:pt x="331" y="326"/>
                    <a:pt x="329" y="325"/>
                  </a:cubicBezTo>
                  <a:cubicBezTo>
                    <a:pt x="329" y="328"/>
                    <a:pt x="327" y="328"/>
                    <a:pt x="327" y="330"/>
                  </a:cubicBezTo>
                  <a:close/>
                  <a:moveTo>
                    <a:pt x="513" y="337"/>
                  </a:moveTo>
                  <a:cubicBezTo>
                    <a:pt x="516" y="334"/>
                    <a:pt x="521" y="328"/>
                    <a:pt x="519" y="325"/>
                  </a:cubicBezTo>
                  <a:cubicBezTo>
                    <a:pt x="517" y="329"/>
                    <a:pt x="511" y="331"/>
                    <a:pt x="513" y="337"/>
                  </a:cubicBezTo>
                  <a:close/>
                  <a:moveTo>
                    <a:pt x="210" y="330"/>
                  </a:moveTo>
                  <a:cubicBezTo>
                    <a:pt x="208" y="330"/>
                    <a:pt x="207" y="326"/>
                    <a:pt x="203" y="326"/>
                  </a:cubicBezTo>
                  <a:cubicBezTo>
                    <a:pt x="204" y="328"/>
                    <a:pt x="209" y="332"/>
                    <a:pt x="210" y="330"/>
                  </a:cubicBezTo>
                  <a:close/>
                  <a:moveTo>
                    <a:pt x="430" y="329"/>
                  </a:moveTo>
                  <a:cubicBezTo>
                    <a:pt x="432" y="329"/>
                    <a:pt x="433" y="329"/>
                    <a:pt x="433" y="327"/>
                  </a:cubicBezTo>
                  <a:cubicBezTo>
                    <a:pt x="432" y="327"/>
                    <a:pt x="431" y="326"/>
                    <a:pt x="431" y="326"/>
                  </a:cubicBezTo>
                  <a:cubicBezTo>
                    <a:pt x="431" y="327"/>
                    <a:pt x="430" y="328"/>
                    <a:pt x="430" y="329"/>
                  </a:cubicBezTo>
                  <a:close/>
                  <a:moveTo>
                    <a:pt x="459" y="340"/>
                  </a:moveTo>
                  <a:cubicBezTo>
                    <a:pt x="459" y="335"/>
                    <a:pt x="465" y="330"/>
                    <a:pt x="462" y="326"/>
                  </a:cubicBezTo>
                  <a:cubicBezTo>
                    <a:pt x="462" y="330"/>
                    <a:pt x="455" y="337"/>
                    <a:pt x="459" y="340"/>
                  </a:cubicBezTo>
                  <a:close/>
                  <a:moveTo>
                    <a:pt x="572" y="336"/>
                  </a:moveTo>
                  <a:cubicBezTo>
                    <a:pt x="575" y="332"/>
                    <a:pt x="583" y="331"/>
                    <a:pt x="582" y="326"/>
                  </a:cubicBezTo>
                  <a:cubicBezTo>
                    <a:pt x="580" y="330"/>
                    <a:pt x="572" y="332"/>
                    <a:pt x="572" y="336"/>
                  </a:cubicBezTo>
                  <a:close/>
                  <a:moveTo>
                    <a:pt x="247" y="331"/>
                  </a:moveTo>
                  <a:cubicBezTo>
                    <a:pt x="251" y="334"/>
                    <a:pt x="256" y="335"/>
                    <a:pt x="261" y="338"/>
                  </a:cubicBezTo>
                  <a:cubicBezTo>
                    <a:pt x="263" y="337"/>
                    <a:pt x="264" y="336"/>
                    <a:pt x="265" y="334"/>
                  </a:cubicBezTo>
                  <a:cubicBezTo>
                    <a:pt x="260" y="332"/>
                    <a:pt x="252" y="322"/>
                    <a:pt x="247" y="331"/>
                  </a:cubicBezTo>
                  <a:close/>
                  <a:moveTo>
                    <a:pt x="374" y="329"/>
                  </a:moveTo>
                  <a:cubicBezTo>
                    <a:pt x="375" y="326"/>
                    <a:pt x="372" y="327"/>
                    <a:pt x="371" y="327"/>
                  </a:cubicBezTo>
                  <a:cubicBezTo>
                    <a:pt x="371" y="328"/>
                    <a:pt x="373" y="328"/>
                    <a:pt x="374" y="329"/>
                  </a:cubicBezTo>
                  <a:close/>
                  <a:moveTo>
                    <a:pt x="407" y="330"/>
                  </a:moveTo>
                  <a:cubicBezTo>
                    <a:pt x="407" y="328"/>
                    <a:pt x="405" y="327"/>
                    <a:pt x="402" y="327"/>
                  </a:cubicBezTo>
                  <a:cubicBezTo>
                    <a:pt x="403" y="329"/>
                    <a:pt x="405" y="329"/>
                    <a:pt x="407" y="330"/>
                  </a:cubicBezTo>
                  <a:close/>
                  <a:moveTo>
                    <a:pt x="345" y="335"/>
                  </a:moveTo>
                  <a:cubicBezTo>
                    <a:pt x="348" y="334"/>
                    <a:pt x="351" y="330"/>
                    <a:pt x="350" y="327"/>
                  </a:cubicBezTo>
                  <a:cubicBezTo>
                    <a:pt x="346" y="329"/>
                    <a:pt x="346" y="331"/>
                    <a:pt x="345" y="335"/>
                  </a:cubicBezTo>
                  <a:close/>
                  <a:moveTo>
                    <a:pt x="356" y="342"/>
                  </a:moveTo>
                  <a:cubicBezTo>
                    <a:pt x="361" y="340"/>
                    <a:pt x="361" y="333"/>
                    <a:pt x="365" y="330"/>
                  </a:cubicBezTo>
                  <a:cubicBezTo>
                    <a:pt x="364" y="329"/>
                    <a:pt x="363" y="328"/>
                    <a:pt x="363" y="328"/>
                  </a:cubicBezTo>
                  <a:cubicBezTo>
                    <a:pt x="360" y="333"/>
                    <a:pt x="358" y="337"/>
                    <a:pt x="356" y="342"/>
                  </a:cubicBezTo>
                  <a:close/>
                  <a:moveTo>
                    <a:pt x="391" y="336"/>
                  </a:moveTo>
                  <a:cubicBezTo>
                    <a:pt x="392" y="336"/>
                    <a:pt x="392" y="337"/>
                    <a:pt x="394" y="337"/>
                  </a:cubicBezTo>
                  <a:cubicBezTo>
                    <a:pt x="395" y="334"/>
                    <a:pt x="397" y="332"/>
                    <a:pt x="399" y="330"/>
                  </a:cubicBezTo>
                  <a:cubicBezTo>
                    <a:pt x="397" y="330"/>
                    <a:pt x="397" y="328"/>
                    <a:pt x="396" y="328"/>
                  </a:cubicBezTo>
                  <a:cubicBezTo>
                    <a:pt x="394" y="330"/>
                    <a:pt x="393" y="333"/>
                    <a:pt x="391" y="336"/>
                  </a:cubicBezTo>
                  <a:close/>
                  <a:moveTo>
                    <a:pt x="84" y="334"/>
                  </a:moveTo>
                  <a:cubicBezTo>
                    <a:pt x="83" y="332"/>
                    <a:pt x="83" y="330"/>
                    <a:pt x="81" y="329"/>
                  </a:cubicBezTo>
                  <a:cubicBezTo>
                    <a:pt x="83" y="330"/>
                    <a:pt x="82" y="334"/>
                    <a:pt x="84" y="334"/>
                  </a:cubicBezTo>
                  <a:close/>
                  <a:moveTo>
                    <a:pt x="186" y="331"/>
                  </a:moveTo>
                  <a:cubicBezTo>
                    <a:pt x="185" y="331"/>
                    <a:pt x="184" y="328"/>
                    <a:pt x="183" y="330"/>
                  </a:cubicBezTo>
                  <a:cubicBezTo>
                    <a:pt x="184" y="330"/>
                    <a:pt x="186" y="332"/>
                    <a:pt x="186" y="331"/>
                  </a:cubicBezTo>
                  <a:close/>
                  <a:moveTo>
                    <a:pt x="302" y="331"/>
                  </a:moveTo>
                  <a:cubicBezTo>
                    <a:pt x="300" y="331"/>
                    <a:pt x="297" y="329"/>
                    <a:pt x="295" y="330"/>
                  </a:cubicBezTo>
                  <a:cubicBezTo>
                    <a:pt x="297" y="330"/>
                    <a:pt x="300" y="334"/>
                    <a:pt x="302" y="331"/>
                  </a:cubicBezTo>
                  <a:close/>
                  <a:moveTo>
                    <a:pt x="387" y="334"/>
                  </a:moveTo>
                  <a:cubicBezTo>
                    <a:pt x="390" y="333"/>
                    <a:pt x="389" y="331"/>
                    <a:pt x="391" y="329"/>
                  </a:cubicBezTo>
                  <a:cubicBezTo>
                    <a:pt x="388" y="329"/>
                    <a:pt x="385" y="331"/>
                    <a:pt x="387" y="334"/>
                  </a:cubicBezTo>
                  <a:close/>
                  <a:moveTo>
                    <a:pt x="414" y="331"/>
                  </a:moveTo>
                  <a:cubicBezTo>
                    <a:pt x="416" y="331"/>
                    <a:pt x="415" y="332"/>
                    <a:pt x="417" y="332"/>
                  </a:cubicBezTo>
                  <a:cubicBezTo>
                    <a:pt x="416" y="330"/>
                    <a:pt x="419" y="330"/>
                    <a:pt x="417" y="329"/>
                  </a:cubicBezTo>
                  <a:cubicBezTo>
                    <a:pt x="417" y="330"/>
                    <a:pt x="415" y="329"/>
                    <a:pt x="414" y="331"/>
                  </a:cubicBezTo>
                  <a:close/>
                  <a:moveTo>
                    <a:pt x="179" y="330"/>
                  </a:moveTo>
                  <a:cubicBezTo>
                    <a:pt x="180" y="331"/>
                    <a:pt x="180" y="333"/>
                    <a:pt x="182" y="334"/>
                  </a:cubicBezTo>
                  <a:cubicBezTo>
                    <a:pt x="182" y="333"/>
                    <a:pt x="184" y="333"/>
                    <a:pt x="183" y="331"/>
                  </a:cubicBezTo>
                  <a:cubicBezTo>
                    <a:pt x="183" y="331"/>
                    <a:pt x="182" y="331"/>
                    <a:pt x="182" y="331"/>
                  </a:cubicBezTo>
                  <a:cubicBezTo>
                    <a:pt x="183" y="331"/>
                    <a:pt x="183" y="330"/>
                    <a:pt x="182" y="330"/>
                  </a:cubicBezTo>
                  <a:cubicBezTo>
                    <a:pt x="182" y="332"/>
                    <a:pt x="180" y="330"/>
                    <a:pt x="179" y="330"/>
                  </a:cubicBezTo>
                  <a:close/>
                  <a:moveTo>
                    <a:pt x="219" y="333"/>
                  </a:moveTo>
                  <a:cubicBezTo>
                    <a:pt x="222" y="337"/>
                    <a:pt x="227" y="339"/>
                    <a:pt x="231" y="335"/>
                  </a:cubicBezTo>
                  <a:cubicBezTo>
                    <a:pt x="227" y="333"/>
                    <a:pt x="221" y="326"/>
                    <a:pt x="219" y="333"/>
                  </a:cubicBezTo>
                  <a:close/>
                  <a:moveTo>
                    <a:pt x="462" y="342"/>
                  </a:moveTo>
                  <a:cubicBezTo>
                    <a:pt x="469" y="342"/>
                    <a:pt x="469" y="336"/>
                    <a:pt x="471" y="331"/>
                  </a:cubicBezTo>
                  <a:cubicBezTo>
                    <a:pt x="469" y="331"/>
                    <a:pt x="469" y="329"/>
                    <a:pt x="467" y="330"/>
                  </a:cubicBezTo>
                  <a:cubicBezTo>
                    <a:pt x="466" y="334"/>
                    <a:pt x="463" y="337"/>
                    <a:pt x="462" y="342"/>
                  </a:cubicBezTo>
                  <a:close/>
                  <a:moveTo>
                    <a:pt x="484" y="348"/>
                  </a:moveTo>
                  <a:cubicBezTo>
                    <a:pt x="492" y="346"/>
                    <a:pt x="492" y="337"/>
                    <a:pt x="495" y="331"/>
                  </a:cubicBezTo>
                  <a:cubicBezTo>
                    <a:pt x="487" y="328"/>
                    <a:pt x="488" y="343"/>
                    <a:pt x="484" y="348"/>
                  </a:cubicBezTo>
                  <a:close/>
                  <a:moveTo>
                    <a:pt x="284" y="341"/>
                  </a:moveTo>
                  <a:cubicBezTo>
                    <a:pt x="289" y="341"/>
                    <a:pt x="290" y="338"/>
                    <a:pt x="293" y="336"/>
                  </a:cubicBezTo>
                  <a:cubicBezTo>
                    <a:pt x="289" y="334"/>
                    <a:pt x="286" y="332"/>
                    <a:pt x="282" y="330"/>
                  </a:cubicBezTo>
                  <a:cubicBezTo>
                    <a:pt x="283" y="334"/>
                    <a:pt x="284" y="337"/>
                    <a:pt x="284" y="341"/>
                  </a:cubicBezTo>
                  <a:close/>
                  <a:moveTo>
                    <a:pt x="72" y="349"/>
                  </a:moveTo>
                  <a:cubicBezTo>
                    <a:pt x="68" y="343"/>
                    <a:pt x="65" y="336"/>
                    <a:pt x="60" y="331"/>
                  </a:cubicBezTo>
                  <a:cubicBezTo>
                    <a:pt x="62" y="339"/>
                    <a:pt x="64" y="347"/>
                    <a:pt x="72" y="349"/>
                  </a:cubicBezTo>
                  <a:close/>
                  <a:moveTo>
                    <a:pt x="273" y="334"/>
                  </a:moveTo>
                  <a:cubicBezTo>
                    <a:pt x="275" y="336"/>
                    <a:pt x="277" y="338"/>
                    <a:pt x="280" y="339"/>
                  </a:cubicBezTo>
                  <a:cubicBezTo>
                    <a:pt x="280" y="335"/>
                    <a:pt x="279" y="333"/>
                    <a:pt x="277" y="331"/>
                  </a:cubicBezTo>
                  <a:cubicBezTo>
                    <a:pt x="276" y="332"/>
                    <a:pt x="274" y="333"/>
                    <a:pt x="273" y="334"/>
                  </a:cubicBezTo>
                  <a:close/>
                  <a:moveTo>
                    <a:pt x="304" y="334"/>
                  </a:moveTo>
                  <a:cubicBezTo>
                    <a:pt x="305" y="337"/>
                    <a:pt x="308" y="338"/>
                    <a:pt x="310" y="340"/>
                  </a:cubicBezTo>
                  <a:cubicBezTo>
                    <a:pt x="312" y="338"/>
                    <a:pt x="314" y="335"/>
                    <a:pt x="315" y="333"/>
                  </a:cubicBezTo>
                  <a:cubicBezTo>
                    <a:pt x="311" y="329"/>
                    <a:pt x="307" y="333"/>
                    <a:pt x="304" y="334"/>
                  </a:cubicBezTo>
                  <a:close/>
                  <a:moveTo>
                    <a:pt x="399" y="334"/>
                  </a:moveTo>
                  <a:cubicBezTo>
                    <a:pt x="400" y="334"/>
                    <a:pt x="401" y="334"/>
                    <a:pt x="402" y="333"/>
                  </a:cubicBezTo>
                  <a:cubicBezTo>
                    <a:pt x="402" y="331"/>
                    <a:pt x="401" y="331"/>
                    <a:pt x="400" y="331"/>
                  </a:cubicBezTo>
                  <a:cubicBezTo>
                    <a:pt x="399" y="332"/>
                    <a:pt x="399" y="333"/>
                    <a:pt x="399" y="334"/>
                  </a:cubicBezTo>
                  <a:close/>
                  <a:moveTo>
                    <a:pt x="431" y="344"/>
                  </a:moveTo>
                  <a:cubicBezTo>
                    <a:pt x="436" y="344"/>
                    <a:pt x="439" y="336"/>
                    <a:pt x="439" y="331"/>
                  </a:cubicBezTo>
                  <a:cubicBezTo>
                    <a:pt x="438" y="331"/>
                    <a:pt x="438" y="331"/>
                    <a:pt x="437" y="331"/>
                  </a:cubicBezTo>
                  <a:cubicBezTo>
                    <a:pt x="435" y="335"/>
                    <a:pt x="434" y="340"/>
                    <a:pt x="431" y="344"/>
                  </a:cubicBezTo>
                  <a:close/>
                  <a:moveTo>
                    <a:pt x="363" y="341"/>
                  </a:moveTo>
                  <a:cubicBezTo>
                    <a:pt x="367" y="339"/>
                    <a:pt x="372" y="338"/>
                    <a:pt x="372" y="334"/>
                  </a:cubicBezTo>
                  <a:cubicBezTo>
                    <a:pt x="370" y="334"/>
                    <a:pt x="370" y="331"/>
                    <a:pt x="368" y="331"/>
                  </a:cubicBezTo>
                  <a:cubicBezTo>
                    <a:pt x="366" y="335"/>
                    <a:pt x="364" y="337"/>
                    <a:pt x="363" y="341"/>
                  </a:cubicBezTo>
                  <a:close/>
                  <a:moveTo>
                    <a:pt x="521" y="341"/>
                  </a:moveTo>
                  <a:cubicBezTo>
                    <a:pt x="522" y="339"/>
                    <a:pt x="528" y="333"/>
                    <a:pt x="524" y="331"/>
                  </a:cubicBezTo>
                  <a:cubicBezTo>
                    <a:pt x="523" y="334"/>
                    <a:pt x="520" y="338"/>
                    <a:pt x="521" y="341"/>
                  </a:cubicBezTo>
                  <a:close/>
                  <a:moveTo>
                    <a:pt x="425" y="339"/>
                  </a:moveTo>
                  <a:cubicBezTo>
                    <a:pt x="427" y="340"/>
                    <a:pt x="427" y="342"/>
                    <a:pt x="429" y="342"/>
                  </a:cubicBezTo>
                  <a:cubicBezTo>
                    <a:pt x="430" y="339"/>
                    <a:pt x="432" y="336"/>
                    <a:pt x="433" y="332"/>
                  </a:cubicBezTo>
                  <a:cubicBezTo>
                    <a:pt x="429" y="333"/>
                    <a:pt x="426" y="335"/>
                    <a:pt x="425" y="339"/>
                  </a:cubicBezTo>
                  <a:close/>
                  <a:moveTo>
                    <a:pt x="133" y="340"/>
                  </a:moveTo>
                  <a:cubicBezTo>
                    <a:pt x="131" y="337"/>
                    <a:pt x="128" y="335"/>
                    <a:pt x="124" y="333"/>
                  </a:cubicBezTo>
                  <a:cubicBezTo>
                    <a:pt x="125" y="335"/>
                    <a:pt x="126" y="336"/>
                    <a:pt x="126" y="337"/>
                  </a:cubicBezTo>
                  <a:cubicBezTo>
                    <a:pt x="130" y="337"/>
                    <a:pt x="131" y="339"/>
                    <a:pt x="133" y="340"/>
                  </a:cubicBezTo>
                  <a:close/>
                  <a:moveTo>
                    <a:pt x="190" y="334"/>
                  </a:moveTo>
                  <a:cubicBezTo>
                    <a:pt x="192" y="338"/>
                    <a:pt x="196" y="339"/>
                    <a:pt x="199" y="342"/>
                  </a:cubicBezTo>
                  <a:cubicBezTo>
                    <a:pt x="200" y="341"/>
                    <a:pt x="202" y="341"/>
                    <a:pt x="202" y="339"/>
                  </a:cubicBezTo>
                  <a:cubicBezTo>
                    <a:pt x="197" y="339"/>
                    <a:pt x="192" y="333"/>
                    <a:pt x="190" y="334"/>
                  </a:cubicBezTo>
                  <a:close/>
                  <a:moveTo>
                    <a:pt x="472" y="339"/>
                  </a:moveTo>
                  <a:cubicBezTo>
                    <a:pt x="475" y="339"/>
                    <a:pt x="475" y="336"/>
                    <a:pt x="476" y="333"/>
                  </a:cubicBezTo>
                  <a:cubicBezTo>
                    <a:pt x="475" y="333"/>
                    <a:pt x="474" y="333"/>
                    <a:pt x="473" y="333"/>
                  </a:cubicBezTo>
                  <a:cubicBezTo>
                    <a:pt x="474" y="336"/>
                    <a:pt x="472" y="336"/>
                    <a:pt x="472" y="339"/>
                  </a:cubicBezTo>
                  <a:close/>
                  <a:moveTo>
                    <a:pt x="559" y="339"/>
                  </a:moveTo>
                  <a:cubicBezTo>
                    <a:pt x="561" y="337"/>
                    <a:pt x="565" y="336"/>
                    <a:pt x="566" y="333"/>
                  </a:cubicBezTo>
                  <a:cubicBezTo>
                    <a:pt x="563" y="333"/>
                    <a:pt x="563" y="334"/>
                    <a:pt x="561" y="333"/>
                  </a:cubicBezTo>
                  <a:cubicBezTo>
                    <a:pt x="561" y="335"/>
                    <a:pt x="558" y="337"/>
                    <a:pt x="559" y="339"/>
                  </a:cubicBezTo>
                  <a:close/>
                  <a:moveTo>
                    <a:pt x="72" y="342"/>
                  </a:moveTo>
                  <a:cubicBezTo>
                    <a:pt x="72" y="338"/>
                    <a:pt x="70" y="334"/>
                    <a:pt x="67" y="334"/>
                  </a:cubicBezTo>
                  <a:cubicBezTo>
                    <a:pt x="69" y="337"/>
                    <a:pt x="70" y="340"/>
                    <a:pt x="72" y="342"/>
                  </a:cubicBezTo>
                  <a:close/>
                  <a:moveTo>
                    <a:pt x="111" y="346"/>
                  </a:moveTo>
                  <a:cubicBezTo>
                    <a:pt x="110" y="340"/>
                    <a:pt x="104" y="340"/>
                    <a:pt x="103" y="335"/>
                  </a:cubicBezTo>
                  <a:cubicBezTo>
                    <a:pt x="101" y="337"/>
                    <a:pt x="99" y="333"/>
                    <a:pt x="98" y="334"/>
                  </a:cubicBezTo>
                  <a:cubicBezTo>
                    <a:pt x="101" y="340"/>
                    <a:pt x="106" y="343"/>
                    <a:pt x="111" y="346"/>
                  </a:cubicBezTo>
                  <a:close/>
                  <a:moveTo>
                    <a:pt x="494" y="342"/>
                  </a:moveTo>
                  <a:cubicBezTo>
                    <a:pt x="497" y="340"/>
                    <a:pt x="500" y="339"/>
                    <a:pt x="502" y="336"/>
                  </a:cubicBezTo>
                  <a:cubicBezTo>
                    <a:pt x="500" y="335"/>
                    <a:pt x="500" y="333"/>
                    <a:pt x="497" y="334"/>
                  </a:cubicBezTo>
                  <a:cubicBezTo>
                    <a:pt x="497" y="337"/>
                    <a:pt x="495" y="339"/>
                    <a:pt x="494" y="342"/>
                  </a:cubicBezTo>
                  <a:close/>
                  <a:moveTo>
                    <a:pt x="537" y="334"/>
                  </a:moveTo>
                  <a:cubicBezTo>
                    <a:pt x="532" y="337"/>
                    <a:pt x="524" y="339"/>
                    <a:pt x="522" y="348"/>
                  </a:cubicBezTo>
                  <a:cubicBezTo>
                    <a:pt x="528" y="347"/>
                    <a:pt x="542" y="343"/>
                    <a:pt x="537" y="334"/>
                  </a:cubicBezTo>
                  <a:close/>
                  <a:moveTo>
                    <a:pt x="564" y="359"/>
                  </a:moveTo>
                  <a:cubicBezTo>
                    <a:pt x="576" y="354"/>
                    <a:pt x="588" y="346"/>
                    <a:pt x="591" y="334"/>
                  </a:cubicBezTo>
                  <a:cubicBezTo>
                    <a:pt x="583" y="344"/>
                    <a:pt x="571" y="349"/>
                    <a:pt x="564" y="359"/>
                  </a:cubicBezTo>
                  <a:close/>
                  <a:moveTo>
                    <a:pt x="101" y="353"/>
                  </a:moveTo>
                  <a:cubicBezTo>
                    <a:pt x="98" y="345"/>
                    <a:pt x="97" y="337"/>
                    <a:pt x="89" y="334"/>
                  </a:cubicBezTo>
                  <a:cubicBezTo>
                    <a:pt x="93" y="341"/>
                    <a:pt x="93" y="350"/>
                    <a:pt x="101" y="353"/>
                  </a:cubicBezTo>
                  <a:close/>
                  <a:moveTo>
                    <a:pt x="313" y="343"/>
                  </a:moveTo>
                  <a:cubicBezTo>
                    <a:pt x="315" y="343"/>
                    <a:pt x="315" y="345"/>
                    <a:pt x="317" y="345"/>
                  </a:cubicBezTo>
                  <a:cubicBezTo>
                    <a:pt x="318" y="341"/>
                    <a:pt x="320" y="339"/>
                    <a:pt x="320" y="335"/>
                  </a:cubicBezTo>
                  <a:cubicBezTo>
                    <a:pt x="319" y="335"/>
                    <a:pt x="319" y="334"/>
                    <a:pt x="318" y="334"/>
                  </a:cubicBezTo>
                  <a:cubicBezTo>
                    <a:pt x="317" y="338"/>
                    <a:pt x="314" y="340"/>
                    <a:pt x="313" y="343"/>
                  </a:cubicBezTo>
                  <a:close/>
                  <a:moveTo>
                    <a:pt x="438" y="345"/>
                  </a:moveTo>
                  <a:cubicBezTo>
                    <a:pt x="442" y="343"/>
                    <a:pt x="442" y="339"/>
                    <a:pt x="444" y="335"/>
                  </a:cubicBezTo>
                  <a:cubicBezTo>
                    <a:pt x="443" y="335"/>
                    <a:pt x="442" y="335"/>
                    <a:pt x="442" y="335"/>
                  </a:cubicBezTo>
                  <a:cubicBezTo>
                    <a:pt x="440" y="338"/>
                    <a:pt x="439" y="342"/>
                    <a:pt x="438" y="345"/>
                  </a:cubicBezTo>
                  <a:close/>
                  <a:moveTo>
                    <a:pt x="250" y="339"/>
                  </a:moveTo>
                  <a:cubicBezTo>
                    <a:pt x="253" y="340"/>
                    <a:pt x="257" y="344"/>
                    <a:pt x="258" y="339"/>
                  </a:cubicBezTo>
                  <a:cubicBezTo>
                    <a:pt x="255" y="338"/>
                    <a:pt x="253" y="337"/>
                    <a:pt x="250" y="336"/>
                  </a:cubicBezTo>
                  <a:cubicBezTo>
                    <a:pt x="250" y="337"/>
                    <a:pt x="250" y="338"/>
                    <a:pt x="250" y="339"/>
                  </a:cubicBezTo>
                  <a:close/>
                  <a:moveTo>
                    <a:pt x="154" y="350"/>
                  </a:moveTo>
                  <a:cubicBezTo>
                    <a:pt x="151" y="344"/>
                    <a:pt x="145" y="341"/>
                    <a:pt x="140" y="336"/>
                  </a:cubicBezTo>
                  <a:cubicBezTo>
                    <a:pt x="142" y="343"/>
                    <a:pt x="148" y="347"/>
                    <a:pt x="154" y="350"/>
                  </a:cubicBezTo>
                  <a:close/>
                  <a:moveTo>
                    <a:pt x="400" y="338"/>
                  </a:moveTo>
                  <a:cubicBezTo>
                    <a:pt x="401" y="338"/>
                    <a:pt x="405" y="340"/>
                    <a:pt x="405" y="336"/>
                  </a:cubicBezTo>
                  <a:cubicBezTo>
                    <a:pt x="403" y="336"/>
                    <a:pt x="402" y="337"/>
                    <a:pt x="400" y="338"/>
                  </a:cubicBezTo>
                  <a:close/>
                  <a:moveTo>
                    <a:pt x="228" y="340"/>
                  </a:moveTo>
                  <a:cubicBezTo>
                    <a:pt x="233" y="341"/>
                    <a:pt x="238" y="343"/>
                    <a:pt x="244" y="344"/>
                  </a:cubicBezTo>
                  <a:cubicBezTo>
                    <a:pt x="240" y="340"/>
                    <a:pt x="233" y="334"/>
                    <a:pt x="228" y="340"/>
                  </a:cubicBezTo>
                  <a:close/>
                  <a:moveTo>
                    <a:pt x="374" y="344"/>
                  </a:moveTo>
                  <a:cubicBezTo>
                    <a:pt x="377" y="343"/>
                    <a:pt x="380" y="342"/>
                    <a:pt x="379" y="338"/>
                  </a:cubicBezTo>
                  <a:cubicBezTo>
                    <a:pt x="377" y="339"/>
                    <a:pt x="377" y="337"/>
                    <a:pt x="376" y="337"/>
                  </a:cubicBezTo>
                  <a:cubicBezTo>
                    <a:pt x="375" y="339"/>
                    <a:pt x="373" y="342"/>
                    <a:pt x="374" y="344"/>
                  </a:cubicBezTo>
                  <a:close/>
                  <a:moveTo>
                    <a:pt x="266" y="340"/>
                  </a:moveTo>
                  <a:cubicBezTo>
                    <a:pt x="270" y="341"/>
                    <a:pt x="275" y="345"/>
                    <a:pt x="279" y="344"/>
                  </a:cubicBezTo>
                  <a:cubicBezTo>
                    <a:pt x="277" y="341"/>
                    <a:pt x="269" y="334"/>
                    <a:pt x="266" y="340"/>
                  </a:cubicBezTo>
                  <a:close/>
                  <a:moveTo>
                    <a:pt x="323" y="341"/>
                  </a:moveTo>
                  <a:cubicBezTo>
                    <a:pt x="325" y="341"/>
                    <a:pt x="327" y="340"/>
                    <a:pt x="327" y="338"/>
                  </a:cubicBezTo>
                  <a:cubicBezTo>
                    <a:pt x="325" y="338"/>
                    <a:pt x="326" y="337"/>
                    <a:pt x="324" y="337"/>
                  </a:cubicBezTo>
                  <a:cubicBezTo>
                    <a:pt x="323" y="338"/>
                    <a:pt x="323" y="340"/>
                    <a:pt x="323" y="341"/>
                  </a:cubicBezTo>
                  <a:close/>
                  <a:moveTo>
                    <a:pt x="408" y="341"/>
                  </a:moveTo>
                  <a:cubicBezTo>
                    <a:pt x="409" y="339"/>
                    <a:pt x="411" y="340"/>
                    <a:pt x="411" y="338"/>
                  </a:cubicBezTo>
                  <a:cubicBezTo>
                    <a:pt x="410" y="338"/>
                    <a:pt x="409" y="338"/>
                    <a:pt x="409" y="337"/>
                  </a:cubicBezTo>
                  <a:cubicBezTo>
                    <a:pt x="409" y="338"/>
                    <a:pt x="407" y="340"/>
                    <a:pt x="408" y="341"/>
                  </a:cubicBezTo>
                  <a:close/>
                  <a:moveTo>
                    <a:pt x="445" y="345"/>
                  </a:moveTo>
                  <a:cubicBezTo>
                    <a:pt x="445" y="343"/>
                    <a:pt x="449" y="339"/>
                    <a:pt x="446" y="337"/>
                  </a:cubicBezTo>
                  <a:cubicBezTo>
                    <a:pt x="446" y="340"/>
                    <a:pt x="442" y="343"/>
                    <a:pt x="445" y="345"/>
                  </a:cubicBezTo>
                  <a:close/>
                  <a:moveTo>
                    <a:pt x="477" y="354"/>
                  </a:moveTo>
                  <a:cubicBezTo>
                    <a:pt x="480" y="351"/>
                    <a:pt x="483" y="341"/>
                    <a:pt x="482" y="337"/>
                  </a:cubicBezTo>
                  <a:cubicBezTo>
                    <a:pt x="481" y="343"/>
                    <a:pt x="476" y="349"/>
                    <a:pt x="477" y="354"/>
                  </a:cubicBezTo>
                  <a:close/>
                  <a:moveTo>
                    <a:pt x="492" y="346"/>
                  </a:moveTo>
                  <a:cubicBezTo>
                    <a:pt x="492" y="348"/>
                    <a:pt x="488" y="350"/>
                    <a:pt x="491" y="351"/>
                  </a:cubicBezTo>
                  <a:cubicBezTo>
                    <a:pt x="496" y="346"/>
                    <a:pt x="505" y="345"/>
                    <a:pt x="507" y="337"/>
                  </a:cubicBezTo>
                  <a:cubicBezTo>
                    <a:pt x="501" y="339"/>
                    <a:pt x="498" y="346"/>
                    <a:pt x="492" y="346"/>
                  </a:cubicBezTo>
                  <a:close/>
                  <a:moveTo>
                    <a:pt x="549" y="348"/>
                  </a:moveTo>
                  <a:cubicBezTo>
                    <a:pt x="545" y="354"/>
                    <a:pt x="539" y="360"/>
                    <a:pt x="533" y="364"/>
                  </a:cubicBezTo>
                  <a:cubicBezTo>
                    <a:pt x="531" y="366"/>
                    <a:pt x="527" y="367"/>
                    <a:pt x="527" y="370"/>
                  </a:cubicBezTo>
                  <a:cubicBezTo>
                    <a:pt x="547" y="362"/>
                    <a:pt x="564" y="352"/>
                    <a:pt x="576" y="337"/>
                  </a:cubicBezTo>
                  <a:cubicBezTo>
                    <a:pt x="567" y="341"/>
                    <a:pt x="560" y="346"/>
                    <a:pt x="549" y="348"/>
                  </a:cubicBezTo>
                  <a:close/>
                  <a:moveTo>
                    <a:pt x="52" y="344"/>
                  </a:moveTo>
                  <a:cubicBezTo>
                    <a:pt x="53" y="341"/>
                    <a:pt x="51" y="340"/>
                    <a:pt x="50" y="338"/>
                  </a:cubicBezTo>
                  <a:cubicBezTo>
                    <a:pt x="50" y="341"/>
                    <a:pt x="51" y="342"/>
                    <a:pt x="52" y="344"/>
                  </a:cubicBezTo>
                  <a:close/>
                  <a:moveTo>
                    <a:pt x="210" y="339"/>
                  </a:moveTo>
                  <a:cubicBezTo>
                    <a:pt x="210" y="342"/>
                    <a:pt x="216" y="345"/>
                    <a:pt x="217" y="341"/>
                  </a:cubicBezTo>
                  <a:cubicBezTo>
                    <a:pt x="215" y="340"/>
                    <a:pt x="212" y="337"/>
                    <a:pt x="210" y="339"/>
                  </a:cubicBezTo>
                  <a:close/>
                  <a:moveTo>
                    <a:pt x="287" y="344"/>
                  </a:moveTo>
                  <a:cubicBezTo>
                    <a:pt x="293" y="347"/>
                    <a:pt x="302" y="357"/>
                    <a:pt x="307" y="347"/>
                  </a:cubicBezTo>
                  <a:cubicBezTo>
                    <a:pt x="302" y="339"/>
                    <a:pt x="293" y="337"/>
                    <a:pt x="287" y="344"/>
                  </a:cubicBezTo>
                  <a:close/>
                  <a:moveTo>
                    <a:pt x="397" y="340"/>
                  </a:moveTo>
                  <a:cubicBezTo>
                    <a:pt x="397" y="343"/>
                    <a:pt x="403" y="344"/>
                    <a:pt x="403" y="342"/>
                  </a:cubicBezTo>
                  <a:cubicBezTo>
                    <a:pt x="402" y="340"/>
                    <a:pt x="399" y="341"/>
                    <a:pt x="398" y="340"/>
                  </a:cubicBezTo>
                  <a:cubicBezTo>
                    <a:pt x="399" y="340"/>
                    <a:pt x="399" y="340"/>
                    <a:pt x="399" y="339"/>
                  </a:cubicBezTo>
                  <a:cubicBezTo>
                    <a:pt x="397" y="338"/>
                    <a:pt x="398" y="340"/>
                    <a:pt x="397" y="340"/>
                  </a:cubicBezTo>
                  <a:close/>
                  <a:moveTo>
                    <a:pt x="176" y="349"/>
                  </a:moveTo>
                  <a:cubicBezTo>
                    <a:pt x="171" y="346"/>
                    <a:pt x="167" y="342"/>
                    <a:pt x="162" y="340"/>
                  </a:cubicBezTo>
                  <a:cubicBezTo>
                    <a:pt x="162" y="347"/>
                    <a:pt x="171" y="353"/>
                    <a:pt x="176" y="349"/>
                  </a:cubicBezTo>
                  <a:close/>
                  <a:moveTo>
                    <a:pt x="347" y="341"/>
                  </a:moveTo>
                  <a:cubicBezTo>
                    <a:pt x="347" y="343"/>
                    <a:pt x="348" y="344"/>
                    <a:pt x="350" y="345"/>
                  </a:cubicBezTo>
                  <a:cubicBezTo>
                    <a:pt x="350" y="343"/>
                    <a:pt x="351" y="343"/>
                    <a:pt x="351" y="342"/>
                  </a:cubicBezTo>
                  <a:cubicBezTo>
                    <a:pt x="348" y="342"/>
                    <a:pt x="349" y="340"/>
                    <a:pt x="347" y="341"/>
                  </a:cubicBezTo>
                  <a:close/>
                  <a:moveTo>
                    <a:pt x="362" y="346"/>
                  </a:moveTo>
                  <a:cubicBezTo>
                    <a:pt x="365" y="347"/>
                    <a:pt x="365" y="345"/>
                    <a:pt x="368" y="345"/>
                  </a:cubicBezTo>
                  <a:cubicBezTo>
                    <a:pt x="369" y="344"/>
                    <a:pt x="371" y="341"/>
                    <a:pt x="369" y="341"/>
                  </a:cubicBezTo>
                  <a:cubicBezTo>
                    <a:pt x="368" y="343"/>
                    <a:pt x="363" y="342"/>
                    <a:pt x="362" y="346"/>
                  </a:cubicBezTo>
                  <a:close/>
                  <a:moveTo>
                    <a:pt x="329" y="351"/>
                  </a:moveTo>
                  <a:cubicBezTo>
                    <a:pt x="330" y="348"/>
                    <a:pt x="334" y="344"/>
                    <a:pt x="333" y="341"/>
                  </a:cubicBezTo>
                  <a:cubicBezTo>
                    <a:pt x="332" y="345"/>
                    <a:pt x="328" y="348"/>
                    <a:pt x="329" y="351"/>
                  </a:cubicBezTo>
                  <a:close/>
                  <a:moveTo>
                    <a:pt x="449" y="344"/>
                  </a:moveTo>
                  <a:cubicBezTo>
                    <a:pt x="451" y="345"/>
                    <a:pt x="451" y="343"/>
                    <a:pt x="451" y="341"/>
                  </a:cubicBezTo>
                  <a:cubicBezTo>
                    <a:pt x="450" y="341"/>
                    <a:pt x="449" y="343"/>
                    <a:pt x="449" y="344"/>
                  </a:cubicBezTo>
                  <a:close/>
                  <a:moveTo>
                    <a:pt x="543" y="347"/>
                  </a:moveTo>
                  <a:cubicBezTo>
                    <a:pt x="546" y="346"/>
                    <a:pt x="547" y="346"/>
                    <a:pt x="550" y="344"/>
                  </a:cubicBezTo>
                  <a:cubicBezTo>
                    <a:pt x="549" y="343"/>
                    <a:pt x="550" y="341"/>
                    <a:pt x="548" y="341"/>
                  </a:cubicBezTo>
                  <a:cubicBezTo>
                    <a:pt x="546" y="343"/>
                    <a:pt x="543" y="344"/>
                    <a:pt x="543" y="347"/>
                  </a:cubicBezTo>
                  <a:close/>
                  <a:moveTo>
                    <a:pt x="36" y="350"/>
                  </a:moveTo>
                  <a:cubicBezTo>
                    <a:pt x="35" y="347"/>
                    <a:pt x="33" y="342"/>
                    <a:pt x="30" y="342"/>
                  </a:cubicBezTo>
                  <a:cubicBezTo>
                    <a:pt x="32" y="344"/>
                    <a:pt x="33" y="351"/>
                    <a:pt x="36" y="350"/>
                  </a:cubicBezTo>
                  <a:close/>
                  <a:moveTo>
                    <a:pt x="261" y="343"/>
                  </a:moveTo>
                  <a:cubicBezTo>
                    <a:pt x="262" y="347"/>
                    <a:pt x="271" y="351"/>
                    <a:pt x="275" y="347"/>
                  </a:cubicBezTo>
                  <a:cubicBezTo>
                    <a:pt x="271" y="345"/>
                    <a:pt x="265" y="340"/>
                    <a:pt x="261" y="343"/>
                  </a:cubicBezTo>
                  <a:close/>
                  <a:moveTo>
                    <a:pt x="202" y="345"/>
                  </a:moveTo>
                  <a:cubicBezTo>
                    <a:pt x="203" y="345"/>
                    <a:pt x="204" y="346"/>
                    <a:pt x="204" y="347"/>
                  </a:cubicBezTo>
                  <a:cubicBezTo>
                    <a:pt x="207" y="346"/>
                    <a:pt x="209" y="346"/>
                    <a:pt x="210" y="344"/>
                  </a:cubicBezTo>
                  <a:cubicBezTo>
                    <a:pt x="208" y="343"/>
                    <a:pt x="204" y="341"/>
                    <a:pt x="202" y="345"/>
                  </a:cubicBezTo>
                  <a:close/>
                  <a:moveTo>
                    <a:pt x="509" y="347"/>
                  </a:moveTo>
                  <a:cubicBezTo>
                    <a:pt x="511" y="347"/>
                    <a:pt x="512" y="344"/>
                    <a:pt x="511" y="342"/>
                  </a:cubicBezTo>
                  <a:cubicBezTo>
                    <a:pt x="510" y="343"/>
                    <a:pt x="507" y="345"/>
                    <a:pt x="509" y="347"/>
                  </a:cubicBezTo>
                  <a:close/>
                  <a:moveTo>
                    <a:pt x="116" y="364"/>
                  </a:moveTo>
                  <a:cubicBezTo>
                    <a:pt x="115" y="352"/>
                    <a:pt x="110" y="346"/>
                    <a:pt x="101" y="343"/>
                  </a:cubicBezTo>
                  <a:cubicBezTo>
                    <a:pt x="103" y="353"/>
                    <a:pt x="107" y="361"/>
                    <a:pt x="116" y="364"/>
                  </a:cubicBezTo>
                  <a:close/>
                  <a:moveTo>
                    <a:pt x="405" y="346"/>
                  </a:moveTo>
                  <a:cubicBezTo>
                    <a:pt x="405" y="348"/>
                    <a:pt x="407" y="349"/>
                    <a:pt x="408" y="349"/>
                  </a:cubicBezTo>
                  <a:cubicBezTo>
                    <a:pt x="409" y="347"/>
                    <a:pt x="409" y="347"/>
                    <a:pt x="410" y="344"/>
                  </a:cubicBezTo>
                  <a:cubicBezTo>
                    <a:pt x="408" y="342"/>
                    <a:pt x="406" y="344"/>
                    <a:pt x="405" y="346"/>
                  </a:cubicBezTo>
                  <a:close/>
                  <a:moveTo>
                    <a:pt x="226" y="347"/>
                  </a:moveTo>
                  <a:cubicBezTo>
                    <a:pt x="224" y="347"/>
                    <a:pt x="222" y="343"/>
                    <a:pt x="219" y="344"/>
                  </a:cubicBezTo>
                  <a:cubicBezTo>
                    <a:pt x="220" y="347"/>
                    <a:pt x="225" y="347"/>
                    <a:pt x="226" y="347"/>
                  </a:cubicBezTo>
                  <a:close/>
                  <a:moveTo>
                    <a:pt x="334" y="350"/>
                  </a:moveTo>
                  <a:cubicBezTo>
                    <a:pt x="335" y="350"/>
                    <a:pt x="337" y="350"/>
                    <a:pt x="338" y="350"/>
                  </a:cubicBezTo>
                  <a:cubicBezTo>
                    <a:pt x="338" y="347"/>
                    <a:pt x="341" y="348"/>
                    <a:pt x="340" y="345"/>
                  </a:cubicBezTo>
                  <a:cubicBezTo>
                    <a:pt x="338" y="345"/>
                    <a:pt x="339" y="343"/>
                    <a:pt x="337" y="344"/>
                  </a:cubicBezTo>
                  <a:cubicBezTo>
                    <a:pt x="336" y="345"/>
                    <a:pt x="336" y="348"/>
                    <a:pt x="334" y="350"/>
                  </a:cubicBezTo>
                  <a:close/>
                  <a:moveTo>
                    <a:pt x="469" y="349"/>
                  </a:moveTo>
                  <a:cubicBezTo>
                    <a:pt x="472" y="349"/>
                    <a:pt x="471" y="345"/>
                    <a:pt x="472" y="344"/>
                  </a:cubicBezTo>
                  <a:cubicBezTo>
                    <a:pt x="468" y="343"/>
                    <a:pt x="468" y="347"/>
                    <a:pt x="469" y="349"/>
                  </a:cubicBezTo>
                  <a:close/>
                  <a:moveTo>
                    <a:pt x="322" y="347"/>
                  </a:moveTo>
                  <a:cubicBezTo>
                    <a:pt x="322" y="349"/>
                    <a:pt x="322" y="350"/>
                    <a:pt x="324" y="350"/>
                  </a:cubicBezTo>
                  <a:cubicBezTo>
                    <a:pt x="325" y="348"/>
                    <a:pt x="327" y="346"/>
                    <a:pt x="327" y="344"/>
                  </a:cubicBezTo>
                  <a:cubicBezTo>
                    <a:pt x="324" y="344"/>
                    <a:pt x="325" y="347"/>
                    <a:pt x="322" y="347"/>
                  </a:cubicBezTo>
                  <a:close/>
                  <a:moveTo>
                    <a:pt x="377" y="353"/>
                  </a:moveTo>
                  <a:cubicBezTo>
                    <a:pt x="382" y="353"/>
                    <a:pt x="380" y="347"/>
                    <a:pt x="383" y="345"/>
                  </a:cubicBezTo>
                  <a:cubicBezTo>
                    <a:pt x="378" y="345"/>
                    <a:pt x="379" y="350"/>
                    <a:pt x="377" y="353"/>
                  </a:cubicBezTo>
                  <a:close/>
                  <a:moveTo>
                    <a:pt x="410" y="351"/>
                  </a:moveTo>
                  <a:cubicBezTo>
                    <a:pt x="413" y="351"/>
                    <a:pt x="412" y="354"/>
                    <a:pt x="414" y="354"/>
                  </a:cubicBezTo>
                  <a:cubicBezTo>
                    <a:pt x="416" y="352"/>
                    <a:pt x="418" y="349"/>
                    <a:pt x="418" y="345"/>
                  </a:cubicBezTo>
                  <a:cubicBezTo>
                    <a:pt x="413" y="342"/>
                    <a:pt x="412" y="349"/>
                    <a:pt x="410" y="351"/>
                  </a:cubicBezTo>
                  <a:close/>
                  <a:moveTo>
                    <a:pt x="64" y="355"/>
                  </a:moveTo>
                  <a:cubicBezTo>
                    <a:pt x="60" y="353"/>
                    <a:pt x="59" y="348"/>
                    <a:pt x="56" y="345"/>
                  </a:cubicBezTo>
                  <a:cubicBezTo>
                    <a:pt x="56" y="351"/>
                    <a:pt x="59" y="356"/>
                    <a:pt x="64" y="355"/>
                  </a:cubicBezTo>
                  <a:close/>
                  <a:moveTo>
                    <a:pt x="134" y="346"/>
                  </a:moveTo>
                  <a:cubicBezTo>
                    <a:pt x="135" y="348"/>
                    <a:pt x="139" y="352"/>
                    <a:pt x="143" y="353"/>
                  </a:cubicBezTo>
                  <a:cubicBezTo>
                    <a:pt x="142" y="349"/>
                    <a:pt x="138" y="344"/>
                    <a:pt x="134" y="346"/>
                  </a:cubicBezTo>
                  <a:close/>
                  <a:moveTo>
                    <a:pt x="244" y="350"/>
                  </a:moveTo>
                  <a:cubicBezTo>
                    <a:pt x="245" y="349"/>
                    <a:pt x="247" y="350"/>
                    <a:pt x="247" y="348"/>
                  </a:cubicBezTo>
                  <a:cubicBezTo>
                    <a:pt x="244" y="347"/>
                    <a:pt x="239" y="346"/>
                    <a:pt x="237" y="347"/>
                  </a:cubicBezTo>
                  <a:cubicBezTo>
                    <a:pt x="240" y="347"/>
                    <a:pt x="241" y="350"/>
                    <a:pt x="244" y="350"/>
                  </a:cubicBezTo>
                  <a:close/>
                  <a:moveTo>
                    <a:pt x="212" y="347"/>
                  </a:moveTo>
                  <a:cubicBezTo>
                    <a:pt x="216" y="351"/>
                    <a:pt x="222" y="352"/>
                    <a:pt x="228" y="354"/>
                  </a:cubicBezTo>
                  <a:cubicBezTo>
                    <a:pt x="223" y="352"/>
                    <a:pt x="219" y="347"/>
                    <a:pt x="212" y="347"/>
                  </a:cubicBezTo>
                  <a:close/>
                  <a:moveTo>
                    <a:pt x="370" y="351"/>
                  </a:moveTo>
                  <a:cubicBezTo>
                    <a:pt x="372" y="350"/>
                    <a:pt x="372" y="352"/>
                    <a:pt x="373" y="351"/>
                  </a:cubicBezTo>
                  <a:cubicBezTo>
                    <a:pt x="373" y="349"/>
                    <a:pt x="376" y="350"/>
                    <a:pt x="375" y="347"/>
                  </a:cubicBezTo>
                  <a:cubicBezTo>
                    <a:pt x="372" y="346"/>
                    <a:pt x="371" y="349"/>
                    <a:pt x="370" y="351"/>
                  </a:cubicBezTo>
                  <a:close/>
                  <a:moveTo>
                    <a:pt x="227" y="348"/>
                  </a:moveTo>
                  <a:cubicBezTo>
                    <a:pt x="228" y="349"/>
                    <a:pt x="230" y="349"/>
                    <a:pt x="231" y="350"/>
                  </a:cubicBezTo>
                  <a:cubicBezTo>
                    <a:pt x="231" y="348"/>
                    <a:pt x="227" y="346"/>
                    <a:pt x="227" y="348"/>
                  </a:cubicBezTo>
                  <a:close/>
                  <a:moveTo>
                    <a:pt x="419" y="358"/>
                  </a:moveTo>
                  <a:cubicBezTo>
                    <a:pt x="423" y="357"/>
                    <a:pt x="423" y="352"/>
                    <a:pt x="425" y="349"/>
                  </a:cubicBezTo>
                  <a:cubicBezTo>
                    <a:pt x="424" y="348"/>
                    <a:pt x="424" y="347"/>
                    <a:pt x="422" y="347"/>
                  </a:cubicBezTo>
                  <a:cubicBezTo>
                    <a:pt x="422" y="351"/>
                    <a:pt x="417" y="354"/>
                    <a:pt x="419" y="358"/>
                  </a:cubicBezTo>
                  <a:close/>
                  <a:moveTo>
                    <a:pt x="445" y="364"/>
                  </a:moveTo>
                  <a:cubicBezTo>
                    <a:pt x="451" y="364"/>
                    <a:pt x="452" y="354"/>
                    <a:pt x="454" y="348"/>
                  </a:cubicBezTo>
                  <a:cubicBezTo>
                    <a:pt x="455" y="348"/>
                    <a:pt x="455" y="347"/>
                    <a:pt x="454" y="347"/>
                  </a:cubicBezTo>
                  <a:cubicBezTo>
                    <a:pt x="450" y="352"/>
                    <a:pt x="448" y="359"/>
                    <a:pt x="445" y="364"/>
                  </a:cubicBezTo>
                  <a:close/>
                  <a:moveTo>
                    <a:pt x="455" y="361"/>
                  </a:moveTo>
                  <a:cubicBezTo>
                    <a:pt x="458" y="360"/>
                    <a:pt x="461" y="354"/>
                    <a:pt x="462" y="348"/>
                  </a:cubicBezTo>
                  <a:cubicBezTo>
                    <a:pt x="461" y="349"/>
                    <a:pt x="461" y="347"/>
                    <a:pt x="460" y="347"/>
                  </a:cubicBezTo>
                  <a:cubicBezTo>
                    <a:pt x="458" y="351"/>
                    <a:pt x="454" y="358"/>
                    <a:pt x="455" y="361"/>
                  </a:cubicBezTo>
                  <a:close/>
                  <a:moveTo>
                    <a:pt x="586" y="351"/>
                  </a:moveTo>
                  <a:cubicBezTo>
                    <a:pt x="586" y="350"/>
                    <a:pt x="590" y="349"/>
                    <a:pt x="588" y="347"/>
                  </a:cubicBezTo>
                  <a:cubicBezTo>
                    <a:pt x="587" y="348"/>
                    <a:pt x="584" y="350"/>
                    <a:pt x="586" y="351"/>
                  </a:cubicBezTo>
                  <a:close/>
                  <a:moveTo>
                    <a:pt x="308" y="351"/>
                  </a:moveTo>
                  <a:cubicBezTo>
                    <a:pt x="310" y="352"/>
                    <a:pt x="311" y="350"/>
                    <a:pt x="314" y="351"/>
                  </a:cubicBezTo>
                  <a:cubicBezTo>
                    <a:pt x="314" y="349"/>
                    <a:pt x="312" y="349"/>
                    <a:pt x="310" y="348"/>
                  </a:cubicBezTo>
                  <a:cubicBezTo>
                    <a:pt x="310" y="349"/>
                    <a:pt x="308" y="349"/>
                    <a:pt x="308" y="351"/>
                  </a:cubicBezTo>
                  <a:close/>
                  <a:moveTo>
                    <a:pt x="341" y="350"/>
                  </a:moveTo>
                  <a:cubicBezTo>
                    <a:pt x="343" y="350"/>
                    <a:pt x="345" y="349"/>
                    <a:pt x="345" y="348"/>
                  </a:cubicBezTo>
                  <a:cubicBezTo>
                    <a:pt x="344" y="347"/>
                    <a:pt x="342" y="348"/>
                    <a:pt x="341" y="350"/>
                  </a:cubicBezTo>
                  <a:close/>
                  <a:moveTo>
                    <a:pt x="440" y="352"/>
                  </a:moveTo>
                  <a:cubicBezTo>
                    <a:pt x="442" y="352"/>
                    <a:pt x="444" y="349"/>
                    <a:pt x="442" y="348"/>
                  </a:cubicBezTo>
                  <a:cubicBezTo>
                    <a:pt x="442" y="349"/>
                    <a:pt x="440" y="350"/>
                    <a:pt x="440" y="352"/>
                  </a:cubicBezTo>
                  <a:close/>
                  <a:moveTo>
                    <a:pt x="502" y="348"/>
                  </a:moveTo>
                  <a:cubicBezTo>
                    <a:pt x="499" y="351"/>
                    <a:pt x="490" y="352"/>
                    <a:pt x="488" y="356"/>
                  </a:cubicBezTo>
                  <a:cubicBezTo>
                    <a:pt x="493" y="353"/>
                    <a:pt x="501" y="353"/>
                    <a:pt x="503" y="348"/>
                  </a:cubicBezTo>
                  <a:cubicBezTo>
                    <a:pt x="503" y="348"/>
                    <a:pt x="503" y="348"/>
                    <a:pt x="502" y="348"/>
                  </a:cubicBezTo>
                  <a:close/>
                  <a:moveTo>
                    <a:pt x="89" y="364"/>
                  </a:moveTo>
                  <a:cubicBezTo>
                    <a:pt x="88" y="358"/>
                    <a:pt x="84" y="353"/>
                    <a:pt x="81" y="349"/>
                  </a:cubicBezTo>
                  <a:cubicBezTo>
                    <a:pt x="82" y="355"/>
                    <a:pt x="84" y="361"/>
                    <a:pt x="89" y="364"/>
                  </a:cubicBezTo>
                  <a:close/>
                  <a:moveTo>
                    <a:pt x="358" y="351"/>
                  </a:moveTo>
                  <a:cubicBezTo>
                    <a:pt x="361" y="352"/>
                    <a:pt x="361" y="355"/>
                    <a:pt x="366" y="354"/>
                  </a:cubicBezTo>
                  <a:cubicBezTo>
                    <a:pt x="366" y="353"/>
                    <a:pt x="365" y="353"/>
                    <a:pt x="365" y="351"/>
                  </a:cubicBezTo>
                  <a:cubicBezTo>
                    <a:pt x="363" y="350"/>
                    <a:pt x="360" y="349"/>
                    <a:pt x="358" y="351"/>
                  </a:cubicBezTo>
                  <a:close/>
                  <a:moveTo>
                    <a:pt x="391" y="350"/>
                  </a:moveTo>
                  <a:cubicBezTo>
                    <a:pt x="388" y="355"/>
                    <a:pt x="385" y="361"/>
                    <a:pt x="383" y="366"/>
                  </a:cubicBezTo>
                  <a:cubicBezTo>
                    <a:pt x="385" y="368"/>
                    <a:pt x="387" y="367"/>
                    <a:pt x="391" y="367"/>
                  </a:cubicBezTo>
                  <a:cubicBezTo>
                    <a:pt x="393" y="362"/>
                    <a:pt x="396" y="356"/>
                    <a:pt x="398" y="350"/>
                  </a:cubicBezTo>
                  <a:cubicBezTo>
                    <a:pt x="396" y="349"/>
                    <a:pt x="394" y="350"/>
                    <a:pt x="391" y="350"/>
                  </a:cubicBezTo>
                  <a:close/>
                  <a:moveTo>
                    <a:pt x="422" y="361"/>
                  </a:moveTo>
                  <a:cubicBezTo>
                    <a:pt x="424" y="362"/>
                    <a:pt x="425" y="365"/>
                    <a:pt x="427" y="364"/>
                  </a:cubicBezTo>
                  <a:cubicBezTo>
                    <a:pt x="426" y="359"/>
                    <a:pt x="430" y="356"/>
                    <a:pt x="431" y="352"/>
                  </a:cubicBezTo>
                  <a:cubicBezTo>
                    <a:pt x="429" y="352"/>
                    <a:pt x="429" y="350"/>
                    <a:pt x="427" y="350"/>
                  </a:cubicBezTo>
                  <a:cubicBezTo>
                    <a:pt x="427" y="355"/>
                    <a:pt x="424" y="357"/>
                    <a:pt x="422" y="361"/>
                  </a:cubicBezTo>
                  <a:close/>
                  <a:moveTo>
                    <a:pt x="157" y="363"/>
                  </a:moveTo>
                  <a:cubicBezTo>
                    <a:pt x="156" y="356"/>
                    <a:pt x="150" y="354"/>
                    <a:pt x="147" y="351"/>
                  </a:cubicBezTo>
                  <a:cubicBezTo>
                    <a:pt x="148" y="358"/>
                    <a:pt x="152" y="361"/>
                    <a:pt x="157" y="363"/>
                  </a:cubicBezTo>
                  <a:close/>
                  <a:moveTo>
                    <a:pt x="202" y="353"/>
                  </a:moveTo>
                  <a:cubicBezTo>
                    <a:pt x="209" y="358"/>
                    <a:pt x="216" y="363"/>
                    <a:pt x="224" y="367"/>
                  </a:cubicBezTo>
                  <a:cubicBezTo>
                    <a:pt x="224" y="365"/>
                    <a:pt x="227" y="366"/>
                    <a:pt x="226" y="364"/>
                  </a:cubicBezTo>
                  <a:cubicBezTo>
                    <a:pt x="218" y="361"/>
                    <a:pt x="211" y="348"/>
                    <a:pt x="202" y="353"/>
                  </a:cubicBezTo>
                  <a:close/>
                  <a:moveTo>
                    <a:pt x="521" y="353"/>
                  </a:moveTo>
                  <a:cubicBezTo>
                    <a:pt x="524" y="353"/>
                    <a:pt x="526" y="353"/>
                    <a:pt x="527" y="351"/>
                  </a:cubicBezTo>
                  <a:cubicBezTo>
                    <a:pt x="524" y="351"/>
                    <a:pt x="523" y="352"/>
                    <a:pt x="521" y="353"/>
                  </a:cubicBezTo>
                  <a:close/>
                  <a:moveTo>
                    <a:pt x="132" y="354"/>
                  </a:moveTo>
                  <a:cubicBezTo>
                    <a:pt x="138" y="358"/>
                    <a:pt x="143" y="366"/>
                    <a:pt x="149" y="367"/>
                  </a:cubicBezTo>
                  <a:cubicBezTo>
                    <a:pt x="148" y="364"/>
                    <a:pt x="145" y="362"/>
                    <a:pt x="146" y="359"/>
                  </a:cubicBezTo>
                  <a:cubicBezTo>
                    <a:pt x="139" y="359"/>
                    <a:pt x="137" y="351"/>
                    <a:pt x="131" y="352"/>
                  </a:cubicBezTo>
                  <a:cubicBezTo>
                    <a:pt x="132" y="352"/>
                    <a:pt x="132" y="354"/>
                    <a:pt x="132" y="354"/>
                  </a:cubicBezTo>
                  <a:close/>
                  <a:moveTo>
                    <a:pt x="253" y="358"/>
                  </a:moveTo>
                  <a:cubicBezTo>
                    <a:pt x="256" y="359"/>
                    <a:pt x="257" y="356"/>
                    <a:pt x="259" y="355"/>
                  </a:cubicBezTo>
                  <a:cubicBezTo>
                    <a:pt x="259" y="354"/>
                    <a:pt x="259" y="353"/>
                    <a:pt x="258" y="351"/>
                  </a:cubicBezTo>
                  <a:cubicBezTo>
                    <a:pt x="257" y="351"/>
                    <a:pt x="257" y="351"/>
                    <a:pt x="256" y="351"/>
                  </a:cubicBezTo>
                  <a:cubicBezTo>
                    <a:pt x="254" y="353"/>
                    <a:pt x="256" y="356"/>
                    <a:pt x="253" y="358"/>
                  </a:cubicBezTo>
                  <a:close/>
                  <a:moveTo>
                    <a:pt x="73" y="359"/>
                  </a:moveTo>
                  <a:cubicBezTo>
                    <a:pt x="73" y="357"/>
                    <a:pt x="74" y="357"/>
                    <a:pt x="73" y="355"/>
                  </a:cubicBezTo>
                  <a:cubicBezTo>
                    <a:pt x="70" y="355"/>
                    <a:pt x="70" y="353"/>
                    <a:pt x="68" y="352"/>
                  </a:cubicBezTo>
                  <a:cubicBezTo>
                    <a:pt x="69" y="355"/>
                    <a:pt x="70" y="358"/>
                    <a:pt x="73" y="359"/>
                  </a:cubicBezTo>
                  <a:close/>
                  <a:moveTo>
                    <a:pt x="461" y="362"/>
                  </a:moveTo>
                  <a:cubicBezTo>
                    <a:pt x="466" y="362"/>
                    <a:pt x="467" y="357"/>
                    <a:pt x="468" y="353"/>
                  </a:cubicBezTo>
                  <a:cubicBezTo>
                    <a:pt x="467" y="353"/>
                    <a:pt x="467" y="352"/>
                    <a:pt x="465" y="352"/>
                  </a:cubicBezTo>
                  <a:cubicBezTo>
                    <a:pt x="464" y="356"/>
                    <a:pt x="462" y="359"/>
                    <a:pt x="461" y="362"/>
                  </a:cubicBezTo>
                  <a:close/>
                  <a:moveTo>
                    <a:pt x="171" y="359"/>
                  </a:moveTo>
                  <a:cubicBezTo>
                    <a:pt x="177" y="362"/>
                    <a:pt x="184" y="364"/>
                    <a:pt x="189" y="368"/>
                  </a:cubicBezTo>
                  <a:cubicBezTo>
                    <a:pt x="192" y="367"/>
                    <a:pt x="184" y="366"/>
                    <a:pt x="185" y="363"/>
                  </a:cubicBezTo>
                  <a:cubicBezTo>
                    <a:pt x="176" y="361"/>
                    <a:pt x="173" y="354"/>
                    <a:pt x="164" y="353"/>
                  </a:cubicBezTo>
                  <a:cubicBezTo>
                    <a:pt x="165" y="356"/>
                    <a:pt x="169" y="358"/>
                    <a:pt x="171" y="359"/>
                  </a:cubicBezTo>
                  <a:close/>
                  <a:moveTo>
                    <a:pt x="180" y="353"/>
                  </a:moveTo>
                  <a:cubicBezTo>
                    <a:pt x="180" y="353"/>
                    <a:pt x="180" y="354"/>
                    <a:pt x="179" y="354"/>
                  </a:cubicBezTo>
                  <a:cubicBezTo>
                    <a:pt x="194" y="367"/>
                    <a:pt x="213" y="378"/>
                    <a:pt x="230" y="390"/>
                  </a:cubicBezTo>
                  <a:cubicBezTo>
                    <a:pt x="230" y="388"/>
                    <a:pt x="229" y="386"/>
                    <a:pt x="231" y="385"/>
                  </a:cubicBezTo>
                  <a:cubicBezTo>
                    <a:pt x="234" y="385"/>
                    <a:pt x="235" y="387"/>
                    <a:pt x="238" y="387"/>
                  </a:cubicBezTo>
                  <a:cubicBezTo>
                    <a:pt x="219" y="375"/>
                    <a:pt x="199" y="365"/>
                    <a:pt x="180" y="353"/>
                  </a:cubicBezTo>
                  <a:close/>
                  <a:moveTo>
                    <a:pt x="269" y="353"/>
                  </a:moveTo>
                  <a:cubicBezTo>
                    <a:pt x="269" y="353"/>
                    <a:pt x="268" y="354"/>
                    <a:pt x="269" y="354"/>
                  </a:cubicBezTo>
                  <a:cubicBezTo>
                    <a:pt x="276" y="358"/>
                    <a:pt x="279" y="365"/>
                    <a:pt x="290" y="366"/>
                  </a:cubicBezTo>
                  <a:cubicBezTo>
                    <a:pt x="291" y="365"/>
                    <a:pt x="293" y="364"/>
                    <a:pt x="293" y="362"/>
                  </a:cubicBezTo>
                  <a:cubicBezTo>
                    <a:pt x="284" y="360"/>
                    <a:pt x="277" y="354"/>
                    <a:pt x="269" y="353"/>
                  </a:cubicBezTo>
                  <a:close/>
                  <a:moveTo>
                    <a:pt x="296" y="361"/>
                  </a:moveTo>
                  <a:cubicBezTo>
                    <a:pt x="303" y="360"/>
                    <a:pt x="297" y="354"/>
                    <a:pt x="293" y="353"/>
                  </a:cubicBezTo>
                  <a:cubicBezTo>
                    <a:pt x="289" y="352"/>
                    <a:pt x="281" y="353"/>
                    <a:pt x="277" y="353"/>
                  </a:cubicBezTo>
                  <a:cubicBezTo>
                    <a:pt x="283" y="353"/>
                    <a:pt x="291" y="362"/>
                    <a:pt x="296" y="361"/>
                  </a:cubicBezTo>
                  <a:close/>
                  <a:moveTo>
                    <a:pt x="342" y="353"/>
                  </a:moveTo>
                  <a:cubicBezTo>
                    <a:pt x="341" y="353"/>
                    <a:pt x="340" y="353"/>
                    <a:pt x="339" y="353"/>
                  </a:cubicBezTo>
                  <a:cubicBezTo>
                    <a:pt x="338" y="356"/>
                    <a:pt x="342" y="354"/>
                    <a:pt x="342" y="353"/>
                  </a:cubicBezTo>
                  <a:close/>
                  <a:moveTo>
                    <a:pt x="346" y="363"/>
                  </a:moveTo>
                  <a:cubicBezTo>
                    <a:pt x="348" y="360"/>
                    <a:pt x="349" y="356"/>
                    <a:pt x="352" y="353"/>
                  </a:cubicBezTo>
                  <a:cubicBezTo>
                    <a:pt x="349" y="352"/>
                    <a:pt x="346" y="360"/>
                    <a:pt x="346" y="363"/>
                  </a:cubicBezTo>
                  <a:close/>
                  <a:moveTo>
                    <a:pt x="368" y="357"/>
                  </a:moveTo>
                  <a:cubicBezTo>
                    <a:pt x="370" y="357"/>
                    <a:pt x="370" y="355"/>
                    <a:pt x="371" y="354"/>
                  </a:cubicBezTo>
                  <a:cubicBezTo>
                    <a:pt x="370" y="354"/>
                    <a:pt x="369" y="351"/>
                    <a:pt x="368" y="353"/>
                  </a:cubicBezTo>
                  <a:cubicBezTo>
                    <a:pt x="370" y="354"/>
                    <a:pt x="367" y="355"/>
                    <a:pt x="368" y="357"/>
                  </a:cubicBezTo>
                  <a:close/>
                  <a:moveTo>
                    <a:pt x="69" y="361"/>
                  </a:moveTo>
                  <a:cubicBezTo>
                    <a:pt x="69" y="358"/>
                    <a:pt x="66" y="358"/>
                    <a:pt x="68" y="355"/>
                  </a:cubicBezTo>
                  <a:cubicBezTo>
                    <a:pt x="66" y="356"/>
                    <a:pt x="67" y="353"/>
                    <a:pt x="65" y="353"/>
                  </a:cubicBezTo>
                  <a:cubicBezTo>
                    <a:pt x="66" y="356"/>
                    <a:pt x="66" y="360"/>
                    <a:pt x="69" y="361"/>
                  </a:cubicBezTo>
                  <a:close/>
                  <a:moveTo>
                    <a:pt x="332" y="356"/>
                  </a:moveTo>
                  <a:cubicBezTo>
                    <a:pt x="335" y="357"/>
                    <a:pt x="335" y="355"/>
                    <a:pt x="335" y="353"/>
                  </a:cubicBezTo>
                  <a:cubicBezTo>
                    <a:pt x="332" y="353"/>
                    <a:pt x="331" y="354"/>
                    <a:pt x="332" y="356"/>
                  </a:cubicBezTo>
                  <a:close/>
                  <a:moveTo>
                    <a:pt x="396" y="367"/>
                  </a:moveTo>
                  <a:cubicBezTo>
                    <a:pt x="401" y="366"/>
                    <a:pt x="402" y="360"/>
                    <a:pt x="404" y="356"/>
                  </a:cubicBezTo>
                  <a:cubicBezTo>
                    <a:pt x="403" y="355"/>
                    <a:pt x="403" y="354"/>
                    <a:pt x="402" y="353"/>
                  </a:cubicBezTo>
                  <a:cubicBezTo>
                    <a:pt x="399" y="358"/>
                    <a:pt x="397" y="362"/>
                    <a:pt x="396" y="367"/>
                  </a:cubicBezTo>
                  <a:close/>
                  <a:moveTo>
                    <a:pt x="516" y="372"/>
                  </a:moveTo>
                  <a:cubicBezTo>
                    <a:pt x="524" y="367"/>
                    <a:pt x="535" y="361"/>
                    <a:pt x="539" y="353"/>
                  </a:cubicBezTo>
                  <a:cubicBezTo>
                    <a:pt x="529" y="358"/>
                    <a:pt x="523" y="365"/>
                    <a:pt x="516" y="372"/>
                  </a:cubicBezTo>
                  <a:close/>
                  <a:moveTo>
                    <a:pt x="315" y="358"/>
                  </a:moveTo>
                  <a:cubicBezTo>
                    <a:pt x="318" y="357"/>
                    <a:pt x="320" y="359"/>
                    <a:pt x="322" y="357"/>
                  </a:cubicBezTo>
                  <a:cubicBezTo>
                    <a:pt x="322" y="353"/>
                    <a:pt x="315" y="353"/>
                    <a:pt x="315" y="358"/>
                  </a:cubicBezTo>
                  <a:close/>
                  <a:moveTo>
                    <a:pt x="56" y="362"/>
                  </a:moveTo>
                  <a:cubicBezTo>
                    <a:pt x="58" y="359"/>
                    <a:pt x="55" y="355"/>
                    <a:pt x="52" y="354"/>
                  </a:cubicBezTo>
                  <a:cubicBezTo>
                    <a:pt x="52" y="358"/>
                    <a:pt x="54" y="361"/>
                    <a:pt x="56" y="362"/>
                  </a:cubicBezTo>
                  <a:close/>
                  <a:moveTo>
                    <a:pt x="430" y="365"/>
                  </a:moveTo>
                  <a:cubicBezTo>
                    <a:pt x="431" y="362"/>
                    <a:pt x="435" y="358"/>
                    <a:pt x="434" y="354"/>
                  </a:cubicBezTo>
                  <a:cubicBezTo>
                    <a:pt x="432" y="358"/>
                    <a:pt x="429" y="363"/>
                    <a:pt x="430" y="365"/>
                  </a:cubicBezTo>
                  <a:close/>
                  <a:moveTo>
                    <a:pt x="128" y="372"/>
                  </a:moveTo>
                  <a:cubicBezTo>
                    <a:pt x="125" y="366"/>
                    <a:pt x="125" y="358"/>
                    <a:pt x="118" y="355"/>
                  </a:cubicBezTo>
                  <a:cubicBezTo>
                    <a:pt x="120" y="363"/>
                    <a:pt x="121" y="370"/>
                    <a:pt x="128" y="372"/>
                  </a:cubicBezTo>
                  <a:close/>
                  <a:moveTo>
                    <a:pt x="352" y="362"/>
                  </a:moveTo>
                  <a:cubicBezTo>
                    <a:pt x="354" y="360"/>
                    <a:pt x="357" y="361"/>
                    <a:pt x="360" y="359"/>
                  </a:cubicBezTo>
                  <a:cubicBezTo>
                    <a:pt x="359" y="357"/>
                    <a:pt x="357" y="356"/>
                    <a:pt x="354" y="355"/>
                  </a:cubicBezTo>
                  <a:cubicBezTo>
                    <a:pt x="354" y="358"/>
                    <a:pt x="350" y="360"/>
                    <a:pt x="352" y="362"/>
                  </a:cubicBezTo>
                  <a:close/>
                  <a:moveTo>
                    <a:pt x="338" y="359"/>
                  </a:moveTo>
                  <a:cubicBezTo>
                    <a:pt x="338" y="361"/>
                    <a:pt x="340" y="361"/>
                    <a:pt x="341" y="362"/>
                  </a:cubicBezTo>
                  <a:cubicBezTo>
                    <a:pt x="342" y="360"/>
                    <a:pt x="344" y="359"/>
                    <a:pt x="344" y="356"/>
                  </a:cubicBezTo>
                  <a:cubicBezTo>
                    <a:pt x="341" y="356"/>
                    <a:pt x="340" y="358"/>
                    <a:pt x="338" y="359"/>
                  </a:cubicBezTo>
                  <a:close/>
                  <a:moveTo>
                    <a:pt x="372" y="361"/>
                  </a:moveTo>
                  <a:cubicBezTo>
                    <a:pt x="374" y="361"/>
                    <a:pt x="374" y="362"/>
                    <a:pt x="375" y="362"/>
                  </a:cubicBezTo>
                  <a:cubicBezTo>
                    <a:pt x="375" y="359"/>
                    <a:pt x="377" y="359"/>
                    <a:pt x="378" y="358"/>
                  </a:cubicBezTo>
                  <a:cubicBezTo>
                    <a:pt x="377" y="358"/>
                    <a:pt x="377" y="357"/>
                    <a:pt x="377" y="356"/>
                  </a:cubicBezTo>
                  <a:cubicBezTo>
                    <a:pt x="374" y="356"/>
                    <a:pt x="374" y="359"/>
                    <a:pt x="372" y="361"/>
                  </a:cubicBezTo>
                  <a:close/>
                  <a:moveTo>
                    <a:pt x="259" y="359"/>
                  </a:moveTo>
                  <a:cubicBezTo>
                    <a:pt x="262" y="359"/>
                    <a:pt x="265" y="362"/>
                    <a:pt x="267" y="361"/>
                  </a:cubicBezTo>
                  <a:cubicBezTo>
                    <a:pt x="266" y="360"/>
                    <a:pt x="265" y="359"/>
                    <a:pt x="265" y="358"/>
                  </a:cubicBezTo>
                  <a:cubicBezTo>
                    <a:pt x="263" y="358"/>
                    <a:pt x="261" y="356"/>
                    <a:pt x="259" y="359"/>
                  </a:cubicBezTo>
                  <a:close/>
                  <a:moveTo>
                    <a:pt x="434" y="365"/>
                  </a:moveTo>
                  <a:cubicBezTo>
                    <a:pt x="438" y="365"/>
                    <a:pt x="439" y="359"/>
                    <a:pt x="439" y="357"/>
                  </a:cubicBezTo>
                  <a:cubicBezTo>
                    <a:pt x="438" y="357"/>
                    <a:pt x="437" y="357"/>
                    <a:pt x="437" y="357"/>
                  </a:cubicBezTo>
                  <a:cubicBezTo>
                    <a:pt x="437" y="361"/>
                    <a:pt x="434" y="362"/>
                    <a:pt x="434" y="365"/>
                  </a:cubicBezTo>
                  <a:close/>
                  <a:moveTo>
                    <a:pt x="508" y="359"/>
                  </a:moveTo>
                  <a:cubicBezTo>
                    <a:pt x="507" y="362"/>
                    <a:pt x="505" y="364"/>
                    <a:pt x="504" y="367"/>
                  </a:cubicBezTo>
                  <a:cubicBezTo>
                    <a:pt x="508" y="364"/>
                    <a:pt x="518" y="360"/>
                    <a:pt x="517" y="357"/>
                  </a:cubicBezTo>
                  <a:cubicBezTo>
                    <a:pt x="515" y="359"/>
                    <a:pt x="512" y="357"/>
                    <a:pt x="508" y="359"/>
                  </a:cubicBezTo>
                  <a:close/>
                  <a:moveTo>
                    <a:pt x="212" y="365"/>
                  </a:moveTo>
                  <a:cubicBezTo>
                    <a:pt x="208" y="363"/>
                    <a:pt x="204" y="358"/>
                    <a:pt x="201" y="358"/>
                  </a:cubicBezTo>
                  <a:cubicBezTo>
                    <a:pt x="204" y="361"/>
                    <a:pt x="209" y="365"/>
                    <a:pt x="212" y="365"/>
                  </a:cubicBezTo>
                  <a:close/>
                  <a:moveTo>
                    <a:pt x="230" y="362"/>
                  </a:moveTo>
                  <a:cubicBezTo>
                    <a:pt x="229" y="359"/>
                    <a:pt x="223" y="358"/>
                    <a:pt x="221" y="358"/>
                  </a:cubicBezTo>
                  <a:cubicBezTo>
                    <a:pt x="224" y="359"/>
                    <a:pt x="226" y="363"/>
                    <a:pt x="230" y="362"/>
                  </a:cubicBezTo>
                  <a:close/>
                  <a:moveTo>
                    <a:pt x="378" y="365"/>
                  </a:moveTo>
                  <a:cubicBezTo>
                    <a:pt x="381" y="364"/>
                    <a:pt x="383" y="360"/>
                    <a:pt x="382" y="358"/>
                  </a:cubicBezTo>
                  <a:cubicBezTo>
                    <a:pt x="381" y="360"/>
                    <a:pt x="379" y="362"/>
                    <a:pt x="378" y="365"/>
                  </a:cubicBezTo>
                  <a:close/>
                  <a:moveTo>
                    <a:pt x="402" y="367"/>
                  </a:moveTo>
                  <a:cubicBezTo>
                    <a:pt x="405" y="367"/>
                    <a:pt x="407" y="367"/>
                    <a:pt x="410" y="367"/>
                  </a:cubicBezTo>
                  <a:cubicBezTo>
                    <a:pt x="412" y="365"/>
                    <a:pt x="411" y="363"/>
                    <a:pt x="412" y="361"/>
                  </a:cubicBezTo>
                  <a:cubicBezTo>
                    <a:pt x="407" y="354"/>
                    <a:pt x="404" y="362"/>
                    <a:pt x="402" y="367"/>
                  </a:cubicBezTo>
                  <a:close/>
                  <a:moveTo>
                    <a:pt x="551" y="369"/>
                  </a:moveTo>
                  <a:cubicBezTo>
                    <a:pt x="547" y="371"/>
                    <a:pt x="543" y="375"/>
                    <a:pt x="540" y="378"/>
                  </a:cubicBezTo>
                  <a:cubicBezTo>
                    <a:pt x="528" y="387"/>
                    <a:pt x="515" y="396"/>
                    <a:pt x="502" y="403"/>
                  </a:cubicBezTo>
                  <a:cubicBezTo>
                    <a:pt x="498" y="405"/>
                    <a:pt x="493" y="406"/>
                    <a:pt x="490" y="411"/>
                  </a:cubicBezTo>
                  <a:cubicBezTo>
                    <a:pt x="526" y="402"/>
                    <a:pt x="553" y="382"/>
                    <a:pt x="574" y="358"/>
                  </a:cubicBezTo>
                  <a:cubicBezTo>
                    <a:pt x="575" y="358"/>
                    <a:pt x="575" y="357"/>
                    <a:pt x="574" y="358"/>
                  </a:cubicBezTo>
                  <a:cubicBezTo>
                    <a:pt x="567" y="363"/>
                    <a:pt x="559" y="365"/>
                    <a:pt x="551" y="369"/>
                  </a:cubicBezTo>
                  <a:close/>
                  <a:moveTo>
                    <a:pt x="313" y="360"/>
                  </a:moveTo>
                  <a:cubicBezTo>
                    <a:pt x="314" y="362"/>
                    <a:pt x="315" y="363"/>
                    <a:pt x="318" y="363"/>
                  </a:cubicBezTo>
                  <a:cubicBezTo>
                    <a:pt x="317" y="362"/>
                    <a:pt x="319" y="362"/>
                    <a:pt x="318" y="360"/>
                  </a:cubicBezTo>
                  <a:cubicBezTo>
                    <a:pt x="316" y="361"/>
                    <a:pt x="315" y="359"/>
                    <a:pt x="313" y="360"/>
                  </a:cubicBezTo>
                  <a:close/>
                  <a:moveTo>
                    <a:pt x="173" y="365"/>
                  </a:moveTo>
                  <a:cubicBezTo>
                    <a:pt x="172" y="362"/>
                    <a:pt x="168" y="360"/>
                    <a:pt x="166" y="361"/>
                  </a:cubicBezTo>
                  <a:cubicBezTo>
                    <a:pt x="169" y="362"/>
                    <a:pt x="170" y="365"/>
                    <a:pt x="173" y="365"/>
                  </a:cubicBezTo>
                  <a:close/>
                  <a:moveTo>
                    <a:pt x="254" y="362"/>
                  </a:moveTo>
                  <a:cubicBezTo>
                    <a:pt x="259" y="363"/>
                    <a:pt x="266" y="366"/>
                    <a:pt x="272" y="365"/>
                  </a:cubicBezTo>
                  <a:cubicBezTo>
                    <a:pt x="266" y="365"/>
                    <a:pt x="258" y="360"/>
                    <a:pt x="254" y="362"/>
                  </a:cubicBezTo>
                  <a:close/>
                  <a:moveTo>
                    <a:pt x="301" y="363"/>
                  </a:moveTo>
                  <a:cubicBezTo>
                    <a:pt x="303" y="364"/>
                    <a:pt x="305" y="365"/>
                    <a:pt x="307" y="365"/>
                  </a:cubicBezTo>
                  <a:cubicBezTo>
                    <a:pt x="307" y="364"/>
                    <a:pt x="308" y="363"/>
                    <a:pt x="308" y="363"/>
                  </a:cubicBezTo>
                  <a:cubicBezTo>
                    <a:pt x="307" y="361"/>
                    <a:pt x="302" y="360"/>
                    <a:pt x="301" y="363"/>
                  </a:cubicBezTo>
                  <a:close/>
                  <a:moveTo>
                    <a:pt x="106" y="368"/>
                  </a:moveTo>
                  <a:cubicBezTo>
                    <a:pt x="106" y="364"/>
                    <a:pt x="104" y="362"/>
                    <a:pt x="102" y="361"/>
                  </a:cubicBezTo>
                  <a:cubicBezTo>
                    <a:pt x="103" y="364"/>
                    <a:pt x="104" y="366"/>
                    <a:pt x="106" y="368"/>
                  </a:cubicBezTo>
                  <a:close/>
                  <a:moveTo>
                    <a:pt x="321" y="364"/>
                  </a:moveTo>
                  <a:cubicBezTo>
                    <a:pt x="322" y="364"/>
                    <a:pt x="324" y="364"/>
                    <a:pt x="324" y="362"/>
                  </a:cubicBezTo>
                  <a:cubicBezTo>
                    <a:pt x="323" y="362"/>
                    <a:pt x="323" y="361"/>
                    <a:pt x="322" y="361"/>
                  </a:cubicBezTo>
                  <a:cubicBezTo>
                    <a:pt x="322" y="363"/>
                    <a:pt x="320" y="362"/>
                    <a:pt x="321" y="364"/>
                  </a:cubicBezTo>
                  <a:close/>
                  <a:moveTo>
                    <a:pt x="490" y="365"/>
                  </a:moveTo>
                  <a:cubicBezTo>
                    <a:pt x="491" y="365"/>
                    <a:pt x="491" y="366"/>
                    <a:pt x="492" y="367"/>
                  </a:cubicBezTo>
                  <a:cubicBezTo>
                    <a:pt x="493" y="366"/>
                    <a:pt x="497" y="364"/>
                    <a:pt x="496" y="361"/>
                  </a:cubicBezTo>
                  <a:cubicBezTo>
                    <a:pt x="494" y="363"/>
                    <a:pt x="491" y="363"/>
                    <a:pt x="490" y="365"/>
                  </a:cubicBezTo>
                  <a:close/>
                  <a:moveTo>
                    <a:pt x="133" y="365"/>
                  </a:moveTo>
                  <a:cubicBezTo>
                    <a:pt x="131" y="365"/>
                    <a:pt x="130" y="361"/>
                    <a:pt x="129" y="364"/>
                  </a:cubicBezTo>
                  <a:cubicBezTo>
                    <a:pt x="132" y="368"/>
                    <a:pt x="132" y="375"/>
                    <a:pt x="137" y="379"/>
                  </a:cubicBezTo>
                  <a:cubicBezTo>
                    <a:pt x="136" y="373"/>
                    <a:pt x="134" y="371"/>
                    <a:pt x="133" y="365"/>
                  </a:cubicBezTo>
                  <a:close/>
                  <a:moveTo>
                    <a:pt x="233" y="365"/>
                  </a:moveTo>
                  <a:cubicBezTo>
                    <a:pt x="235" y="366"/>
                    <a:pt x="238" y="366"/>
                    <a:pt x="239" y="364"/>
                  </a:cubicBezTo>
                  <a:cubicBezTo>
                    <a:pt x="236" y="363"/>
                    <a:pt x="233" y="362"/>
                    <a:pt x="233" y="365"/>
                  </a:cubicBezTo>
                  <a:close/>
                  <a:moveTo>
                    <a:pt x="357" y="365"/>
                  </a:moveTo>
                  <a:cubicBezTo>
                    <a:pt x="358" y="365"/>
                    <a:pt x="359" y="365"/>
                    <a:pt x="360" y="365"/>
                  </a:cubicBezTo>
                  <a:cubicBezTo>
                    <a:pt x="360" y="364"/>
                    <a:pt x="360" y="363"/>
                    <a:pt x="360" y="362"/>
                  </a:cubicBezTo>
                  <a:cubicBezTo>
                    <a:pt x="358" y="363"/>
                    <a:pt x="357" y="363"/>
                    <a:pt x="357" y="365"/>
                  </a:cubicBezTo>
                  <a:close/>
                  <a:moveTo>
                    <a:pt x="364" y="365"/>
                  </a:moveTo>
                  <a:cubicBezTo>
                    <a:pt x="366" y="366"/>
                    <a:pt x="366" y="365"/>
                    <a:pt x="367" y="364"/>
                  </a:cubicBezTo>
                  <a:cubicBezTo>
                    <a:pt x="366" y="363"/>
                    <a:pt x="366" y="363"/>
                    <a:pt x="365" y="362"/>
                  </a:cubicBezTo>
                  <a:cubicBezTo>
                    <a:pt x="365" y="364"/>
                    <a:pt x="363" y="363"/>
                    <a:pt x="364" y="365"/>
                  </a:cubicBezTo>
                  <a:close/>
                  <a:moveTo>
                    <a:pt x="78" y="367"/>
                  </a:moveTo>
                  <a:cubicBezTo>
                    <a:pt x="78" y="365"/>
                    <a:pt x="77" y="363"/>
                    <a:pt x="74" y="364"/>
                  </a:cubicBezTo>
                  <a:cubicBezTo>
                    <a:pt x="74" y="366"/>
                    <a:pt x="76" y="366"/>
                    <a:pt x="78" y="367"/>
                  </a:cubicBezTo>
                  <a:close/>
                  <a:moveTo>
                    <a:pt x="414" y="366"/>
                  </a:moveTo>
                  <a:cubicBezTo>
                    <a:pt x="416" y="366"/>
                    <a:pt x="417" y="365"/>
                    <a:pt x="417" y="364"/>
                  </a:cubicBezTo>
                  <a:cubicBezTo>
                    <a:pt x="415" y="363"/>
                    <a:pt x="414" y="364"/>
                    <a:pt x="414" y="366"/>
                  </a:cubicBezTo>
                  <a:close/>
                  <a:moveTo>
                    <a:pt x="73" y="373"/>
                  </a:moveTo>
                  <a:cubicBezTo>
                    <a:pt x="72" y="369"/>
                    <a:pt x="68" y="364"/>
                    <a:pt x="64" y="365"/>
                  </a:cubicBezTo>
                  <a:cubicBezTo>
                    <a:pt x="67" y="368"/>
                    <a:pt x="69" y="371"/>
                    <a:pt x="73" y="373"/>
                  </a:cubicBezTo>
                  <a:close/>
                  <a:moveTo>
                    <a:pt x="160" y="373"/>
                  </a:moveTo>
                  <a:cubicBezTo>
                    <a:pt x="160" y="371"/>
                    <a:pt x="160" y="370"/>
                    <a:pt x="160" y="369"/>
                  </a:cubicBezTo>
                  <a:cubicBezTo>
                    <a:pt x="157" y="371"/>
                    <a:pt x="155" y="363"/>
                    <a:pt x="152" y="365"/>
                  </a:cubicBezTo>
                  <a:cubicBezTo>
                    <a:pt x="153" y="369"/>
                    <a:pt x="157" y="371"/>
                    <a:pt x="160" y="373"/>
                  </a:cubicBezTo>
                  <a:close/>
                  <a:moveTo>
                    <a:pt x="227" y="400"/>
                  </a:moveTo>
                  <a:cubicBezTo>
                    <a:pt x="227" y="398"/>
                    <a:pt x="228" y="398"/>
                    <a:pt x="230" y="398"/>
                  </a:cubicBezTo>
                  <a:cubicBezTo>
                    <a:pt x="229" y="393"/>
                    <a:pt x="223" y="393"/>
                    <a:pt x="221" y="389"/>
                  </a:cubicBezTo>
                  <a:cubicBezTo>
                    <a:pt x="205" y="382"/>
                    <a:pt x="190" y="370"/>
                    <a:pt x="174" y="365"/>
                  </a:cubicBezTo>
                  <a:cubicBezTo>
                    <a:pt x="189" y="379"/>
                    <a:pt x="206" y="391"/>
                    <a:pt x="227" y="400"/>
                  </a:cubicBezTo>
                  <a:close/>
                  <a:moveTo>
                    <a:pt x="326" y="370"/>
                  </a:moveTo>
                  <a:cubicBezTo>
                    <a:pt x="327" y="368"/>
                    <a:pt x="328" y="366"/>
                    <a:pt x="329" y="364"/>
                  </a:cubicBezTo>
                  <a:cubicBezTo>
                    <a:pt x="327" y="364"/>
                    <a:pt x="324" y="369"/>
                    <a:pt x="326" y="370"/>
                  </a:cubicBezTo>
                  <a:close/>
                  <a:moveTo>
                    <a:pt x="330" y="369"/>
                  </a:moveTo>
                  <a:cubicBezTo>
                    <a:pt x="334" y="369"/>
                    <a:pt x="334" y="367"/>
                    <a:pt x="337" y="367"/>
                  </a:cubicBezTo>
                  <a:cubicBezTo>
                    <a:pt x="337" y="365"/>
                    <a:pt x="335" y="365"/>
                    <a:pt x="334" y="364"/>
                  </a:cubicBezTo>
                  <a:cubicBezTo>
                    <a:pt x="333" y="366"/>
                    <a:pt x="331" y="367"/>
                    <a:pt x="330" y="369"/>
                  </a:cubicBezTo>
                  <a:close/>
                  <a:moveTo>
                    <a:pt x="518" y="365"/>
                  </a:moveTo>
                  <a:cubicBezTo>
                    <a:pt x="518" y="365"/>
                    <a:pt x="517" y="364"/>
                    <a:pt x="516" y="364"/>
                  </a:cubicBezTo>
                  <a:cubicBezTo>
                    <a:pt x="509" y="370"/>
                    <a:pt x="499" y="373"/>
                    <a:pt x="492" y="379"/>
                  </a:cubicBezTo>
                  <a:cubicBezTo>
                    <a:pt x="504" y="380"/>
                    <a:pt x="511" y="371"/>
                    <a:pt x="518" y="365"/>
                  </a:cubicBezTo>
                  <a:close/>
                  <a:moveTo>
                    <a:pt x="310" y="367"/>
                  </a:moveTo>
                  <a:cubicBezTo>
                    <a:pt x="311" y="367"/>
                    <a:pt x="314" y="368"/>
                    <a:pt x="313" y="367"/>
                  </a:cubicBezTo>
                  <a:cubicBezTo>
                    <a:pt x="311" y="368"/>
                    <a:pt x="313" y="364"/>
                    <a:pt x="311" y="365"/>
                  </a:cubicBezTo>
                  <a:cubicBezTo>
                    <a:pt x="311" y="366"/>
                    <a:pt x="310" y="366"/>
                    <a:pt x="310" y="367"/>
                  </a:cubicBezTo>
                  <a:close/>
                  <a:moveTo>
                    <a:pt x="470" y="371"/>
                  </a:moveTo>
                  <a:cubicBezTo>
                    <a:pt x="473" y="369"/>
                    <a:pt x="477" y="368"/>
                    <a:pt x="480" y="366"/>
                  </a:cubicBezTo>
                  <a:cubicBezTo>
                    <a:pt x="475" y="364"/>
                    <a:pt x="468" y="368"/>
                    <a:pt x="470" y="371"/>
                  </a:cubicBezTo>
                  <a:close/>
                  <a:moveTo>
                    <a:pt x="240" y="368"/>
                  </a:moveTo>
                  <a:cubicBezTo>
                    <a:pt x="245" y="372"/>
                    <a:pt x="265" y="388"/>
                    <a:pt x="270" y="379"/>
                  </a:cubicBezTo>
                  <a:cubicBezTo>
                    <a:pt x="261" y="375"/>
                    <a:pt x="252" y="363"/>
                    <a:pt x="240" y="368"/>
                  </a:cubicBezTo>
                  <a:close/>
                  <a:moveTo>
                    <a:pt x="305" y="368"/>
                  </a:moveTo>
                  <a:cubicBezTo>
                    <a:pt x="303" y="367"/>
                    <a:pt x="302" y="366"/>
                    <a:pt x="299" y="366"/>
                  </a:cubicBezTo>
                  <a:cubicBezTo>
                    <a:pt x="298" y="369"/>
                    <a:pt x="304" y="370"/>
                    <a:pt x="305" y="368"/>
                  </a:cubicBezTo>
                  <a:close/>
                  <a:moveTo>
                    <a:pt x="113" y="381"/>
                  </a:moveTo>
                  <a:cubicBezTo>
                    <a:pt x="116" y="381"/>
                    <a:pt x="118" y="380"/>
                    <a:pt x="120" y="382"/>
                  </a:cubicBezTo>
                  <a:cubicBezTo>
                    <a:pt x="119" y="383"/>
                    <a:pt x="116" y="382"/>
                    <a:pt x="115" y="384"/>
                  </a:cubicBezTo>
                  <a:cubicBezTo>
                    <a:pt x="119" y="386"/>
                    <a:pt x="122" y="389"/>
                    <a:pt x="126" y="391"/>
                  </a:cubicBezTo>
                  <a:cubicBezTo>
                    <a:pt x="122" y="382"/>
                    <a:pt x="119" y="368"/>
                    <a:pt x="109" y="367"/>
                  </a:cubicBezTo>
                  <a:cubicBezTo>
                    <a:pt x="110" y="372"/>
                    <a:pt x="113" y="376"/>
                    <a:pt x="113" y="381"/>
                  </a:cubicBezTo>
                  <a:close/>
                  <a:moveTo>
                    <a:pt x="228" y="368"/>
                  </a:moveTo>
                  <a:cubicBezTo>
                    <a:pt x="230" y="368"/>
                    <a:pt x="232" y="368"/>
                    <a:pt x="232" y="367"/>
                  </a:cubicBezTo>
                  <a:cubicBezTo>
                    <a:pt x="231" y="367"/>
                    <a:pt x="230" y="367"/>
                    <a:pt x="229" y="367"/>
                  </a:cubicBezTo>
                  <a:cubicBezTo>
                    <a:pt x="229" y="367"/>
                    <a:pt x="229" y="368"/>
                    <a:pt x="228" y="368"/>
                  </a:cubicBezTo>
                  <a:close/>
                  <a:moveTo>
                    <a:pt x="348" y="368"/>
                  </a:moveTo>
                  <a:cubicBezTo>
                    <a:pt x="350" y="370"/>
                    <a:pt x="353" y="372"/>
                    <a:pt x="355" y="373"/>
                  </a:cubicBezTo>
                  <a:cubicBezTo>
                    <a:pt x="356" y="372"/>
                    <a:pt x="358" y="370"/>
                    <a:pt x="358" y="367"/>
                  </a:cubicBezTo>
                  <a:cubicBezTo>
                    <a:pt x="354" y="368"/>
                    <a:pt x="351" y="365"/>
                    <a:pt x="348" y="368"/>
                  </a:cubicBezTo>
                  <a:close/>
                  <a:moveTo>
                    <a:pt x="495" y="371"/>
                  </a:moveTo>
                  <a:cubicBezTo>
                    <a:pt x="496" y="369"/>
                    <a:pt x="500" y="370"/>
                    <a:pt x="501" y="368"/>
                  </a:cubicBezTo>
                  <a:cubicBezTo>
                    <a:pt x="499" y="365"/>
                    <a:pt x="494" y="369"/>
                    <a:pt x="495" y="371"/>
                  </a:cubicBezTo>
                  <a:close/>
                  <a:moveTo>
                    <a:pt x="61" y="385"/>
                  </a:moveTo>
                  <a:cubicBezTo>
                    <a:pt x="58" y="377"/>
                    <a:pt x="54" y="371"/>
                    <a:pt x="47" y="367"/>
                  </a:cubicBezTo>
                  <a:cubicBezTo>
                    <a:pt x="47" y="377"/>
                    <a:pt x="54" y="381"/>
                    <a:pt x="61" y="385"/>
                  </a:cubicBezTo>
                  <a:close/>
                  <a:moveTo>
                    <a:pt x="171" y="371"/>
                  </a:moveTo>
                  <a:cubicBezTo>
                    <a:pt x="169" y="370"/>
                    <a:pt x="167" y="366"/>
                    <a:pt x="165" y="368"/>
                  </a:cubicBezTo>
                  <a:cubicBezTo>
                    <a:pt x="167" y="369"/>
                    <a:pt x="169" y="372"/>
                    <a:pt x="171" y="371"/>
                  </a:cubicBezTo>
                  <a:close/>
                  <a:moveTo>
                    <a:pt x="264" y="368"/>
                  </a:moveTo>
                  <a:cubicBezTo>
                    <a:pt x="266" y="371"/>
                    <a:pt x="271" y="371"/>
                    <a:pt x="272" y="375"/>
                  </a:cubicBezTo>
                  <a:cubicBezTo>
                    <a:pt x="273" y="369"/>
                    <a:pt x="278" y="377"/>
                    <a:pt x="281" y="372"/>
                  </a:cubicBezTo>
                  <a:cubicBezTo>
                    <a:pt x="276" y="370"/>
                    <a:pt x="268" y="369"/>
                    <a:pt x="264" y="368"/>
                  </a:cubicBezTo>
                  <a:close/>
                  <a:moveTo>
                    <a:pt x="434" y="370"/>
                  </a:moveTo>
                  <a:cubicBezTo>
                    <a:pt x="435" y="369"/>
                    <a:pt x="435" y="367"/>
                    <a:pt x="433" y="367"/>
                  </a:cubicBezTo>
                  <a:cubicBezTo>
                    <a:pt x="432" y="368"/>
                    <a:pt x="432" y="371"/>
                    <a:pt x="434" y="370"/>
                  </a:cubicBezTo>
                  <a:close/>
                  <a:moveTo>
                    <a:pt x="360" y="375"/>
                  </a:moveTo>
                  <a:cubicBezTo>
                    <a:pt x="361" y="372"/>
                    <a:pt x="364" y="371"/>
                    <a:pt x="365" y="368"/>
                  </a:cubicBezTo>
                  <a:cubicBezTo>
                    <a:pt x="361" y="368"/>
                    <a:pt x="359" y="374"/>
                    <a:pt x="360" y="375"/>
                  </a:cubicBezTo>
                  <a:close/>
                  <a:moveTo>
                    <a:pt x="467" y="375"/>
                  </a:moveTo>
                  <a:cubicBezTo>
                    <a:pt x="466" y="378"/>
                    <a:pt x="464" y="381"/>
                    <a:pt x="462" y="384"/>
                  </a:cubicBezTo>
                  <a:cubicBezTo>
                    <a:pt x="473" y="380"/>
                    <a:pt x="482" y="378"/>
                    <a:pt x="488" y="369"/>
                  </a:cubicBezTo>
                  <a:cubicBezTo>
                    <a:pt x="480" y="366"/>
                    <a:pt x="475" y="374"/>
                    <a:pt x="467" y="375"/>
                  </a:cubicBezTo>
                  <a:close/>
                  <a:moveTo>
                    <a:pt x="143" y="384"/>
                  </a:moveTo>
                  <a:cubicBezTo>
                    <a:pt x="149" y="388"/>
                    <a:pt x="154" y="392"/>
                    <a:pt x="159" y="396"/>
                  </a:cubicBezTo>
                  <a:cubicBezTo>
                    <a:pt x="157" y="382"/>
                    <a:pt x="148" y="374"/>
                    <a:pt x="137" y="368"/>
                  </a:cubicBezTo>
                  <a:cubicBezTo>
                    <a:pt x="139" y="374"/>
                    <a:pt x="141" y="379"/>
                    <a:pt x="143" y="384"/>
                  </a:cubicBezTo>
                  <a:close/>
                  <a:moveTo>
                    <a:pt x="365" y="375"/>
                  </a:moveTo>
                  <a:cubicBezTo>
                    <a:pt x="366" y="375"/>
                    <a:pt x="367" y="375"/>
                    <a:pt x="368" y="376"/>
                  </a:cubicBezTo>
                  <a:cubicBezTo>
                    <a:pt x="369" y="373"/>
                    <a:pt x="371" y="372"/>
                    <a:pt x="371" y="368"/>
                  </a:cubicBezTo>
                  <a:cubicBezTo>
                    <a:pt x="366" y="368"/>
                    <a:pt x="367" y="373"/>
                    <a:pt x="365" y="375"/>
                  </a:cubicBezTo>
                  <a:close/>
                  <a:moveTo>
                    <a:pt x="417" y="373"/>
                  </a:moveTo>
                  <a:cubicBezTo>
                    <a:pt x="421" y="375"/>
                    <a:pt x="422" y="372"/>
                    <a:pt x="423" y="369"/>
                  </a:cubicBezTo>
                  <a:cubicBezTo>
                    <a:pt x="421" y="369"/>
                    <a:pt x="421" y="369"/>
                    <a:pt x="418" y="368"/>
                  </a:cubicBezTo>
                  <a:cubicBezTo>
                    <a:pt x="417" y="370"/>
                    <a:pt x="417" y="371"/>
                    <a:pt x="417" y="373"/>
                  </a:cubicBezTo>
                  <a:close/>
                  <a:moveTo>
                    <a:pt x="388" y="372"/>
                  </a:moveTo>
                  <a:cubicBezTo>
                    <a:pt x="388" y="371"/>
                    <a:pt x="390" y="371"/>
                    <a:pt x="389" y="370"/>
                  </a:cubicBezTo>
                  <a:cubicBezTo>
                    <a:pt x="389" y="369"/>
                    <a:pt x="387" y="369"/>
                    <a:pt x="385" y="369"/>
                  </a:cubicBezTo>
                  <a:cubicBezTo>
                    <a:pt x="385" y="371"/>
                    <a:pt x="387" y="371"/>
                    <a:pt x="388" y="372"/>
                  </a:cubicBezTo>
                  <a:close/>
                  <a:moveTo>
                    <a:pt x="398" y="375"/>
                  </a:moveTo>
                  <a:cubicBezTo>
                    <a:pt x="400" y="375"/>
                    <a:pt x="403" y="375"/>
                    <a:pt x="405" y="375"/>
                  </a:cubicBezTo>
                  <a:cubicBezTo>
                    <a:pt x="406" y="374"/>
                    <a:pt x="407" y="372"/>
                    <a:pt x="408" y="370"/>
                  </a:cubicBezTo>
                  <a:cubicBezTo>
                    <a:pt x="402" y="368"/>
                    <a:pt x="399" y="370"/>
                    <a:pt x="398" y="375"/>
                  </a:cubicBezTo>
                  <a:close/>
                  <a:moveTo>
                    <a:pt x="411" y="375"/>
                  </a:moveTo>
                  <a:cubicBezTo>
                    <a:pt x="413" y="373"/>
                    <a:pt x="414" y="372"/>
                    <a:pt x="414" y="369"/>
                  </a:cubicBezTo>
                  <a:cubicBezTo>
                    <a:pt x="412" y="369"/>
                    <a:pt x="410" y="373"/>
                    <a:pt x="411" y="375"/>
                  </a:cubicBezTo>
                  <a:close/>
                  <a:moveTo>
                    <a:pt x="237" y="370"/>
                  </a:moveTo>
                  <a:cubicBezTo>
                    <a:pt x="234" y="368"/>
                    <a:pt x="232" y="373"/>
                    <a:pt x="230" y="371"/>
                  </a:cubicBezTo>
                  <a:cubicBezTo>
                    <a:pt x="237" y="379"/>
                    <a:pt x="247" y="384"/>
                    <a:pt x="256" y="390"/>
                  </a:cubicBezTo>
                  <a:cubicBezTo>
                    <a:pt x="259" y="389"/>
                    <a:pt x="260" y="386"/>
                    <a:pt x="264" y="385"/>
                  </a:cubicBezTo>
                  <a:cubicBezTo>
                    <a:pt x="257" y="381"/>
                    <a:pt x="245" y="374"/>
                    <a:pt x="237" y="370"/>
                  </a:cubicBezTo>
                  <a:close/>
                  <a:moveTo>
                    <a:pt x="374" y="375"/>
                  </a:moveTo>
                  <a:cubicBezTo>
                    <a:pt x="374" y="373"/>
                    <a:pt x="377" y="373"/>
                    <a:pt x="377" y="371"/>
                  </a:cubicBezTo>
                  <a:cubicBezTo>
                    <a:pt x="377" y="370"/>
                    <a:pt x="376" y="370"/>
                    <a:pt x="375" y="370"/>
                  </a:cubicBezTo>
                  <a:cubicBezTo>
                    <a:pt x="376" y="372"/>
                    <a:pt x="373" y="374"/>
                    <a:pt x="374" y="375"/>
                  </a:cubicBezTo>
                  <a:close/>
                  <a:moveTo>
                    <a:pt x="392" y="375"/>
                  </a:moveTo>
                  <a:cubicBezTo>
                    <a:pt x="394" y="374"/>
                    <a:pt x="396" y="373"/>
                    <a:pt x="396" y="370"/>
                  </a:cubicBezTo>
                  <a:cubicBezTo>
                    <a:pt x="393" y="369"/>
                    <a:pt x="392" y="372"/>
                    <a:pt x="392" y="375"/>
                  </a:cubicBezTo>
                  <a:close/>
                  <a:moveTo>
                    <a:pt x="453" y="374"/>
                  </a:moveTo>
                  <a:cubicBezTo>
                    <a:pt x="454" y="372"/>
                    <a:pt x="461" y="372"/>
                    <a:pt x="459" y="370"/>
                  </a:cubicBezTo>
                  <a:cubicBezTo>
                    <a:pt x="458" y="371"/>
                    <a:pt x="458" y="370"/>
                    <a:pt x="457" y="370"/>
                  </a:cubicBezTo>
                  <a:cubicBezTo>
                    <a:pt x="456" y="371"/>
                    <a:pt x="452" y="374"/>
                    <a:pt x="453" y="374"/>
                  </a:cubicBezTo>
                  <a:close/>
                  <a:moveTo>
                    <a:pt x="70" y="378"/>
                  </a:moveTo>
                  <a:cubicBezTo>
                    <a:pt x="67" y="375"/>
                    <a:pt x="66" y="372"/>
                    <a:pt x="62" y="370"/>
                  </a:cubicBezTo>
                  <a:cubicBezTo>
                    <a:pt x="63" y="374"/>
                    <a:pt x="66" y="378"/>
                    <a:pt x="70" y="378"/>
                  </a:cubicBezTo>
                  <a:close/>
                  <a:moveTo>
                    <a:pt x="101" y="391"/>
                  </a:moveTo>
                  <a:cubicBezTo>
                    <a:pt x="100" y="388"/>
                    <a:pt x="97" y="388"/>
                    <a:pt x="97" y="385"/>
                  </a:cubicBezTo>
                  <a:cubicBezTo>
                    <a:pt x="88" y="382"/>
                    <a:pt x="82" y="374"/>
                    <a:pt x="75" y="371"/>
                  </a:cubicBezTo>
                  <a:cubicBezTo>
                    <a:pt x="81" y="380"/>
                    <a:pt x="92" y="384"/>
                    <a:pt x="101" y="391"/>
                  </a:cubicBezTo>
                  <a:close/>
                  <a:moveTo>
                    <a:pt x="97" y="379"/>
                  </a:moveTo>
                  <a:cubicBezTo>
                    <a:pt x="96" y="375"/>
                    <a:pt x="94" y="372"/>
                    <a:pt x="91" y="371"/>
                  </a:cubicBezTo>
                  <a:cubicBezTo>
                    <a:pt x="92" y="375"/>
                    <a:pt x="95" y="376"/>
                    <a:pt x="97" y="379"/>
                  </a:cubicBezTo>
                  <a:close/>
                  <a:moveTo>
                    <a:pt x="333" y="373"/>
                  </a:moveTo>
                  <a:cubicBezTo>
                    <a:pt x="335" y="373"/>
                    <a:pt x="336" y="373"/>
                    <a:pt x="336" y="371"/>
                  </a:cubicBezTo>
                  <a:cubicBezTo>
                    <a:pt x="334" y="371"/>
                    <a:pt x="333" y="372"/>
                    <a:pt x="333" y="373"/>
                  </a:cubicBezTo>
                  <a:close/>
                  <a:moveTo>
                    <a:pt x="378" y="375"/>
                  </a:moveTo>
                  <a:cubicBezTo>
                    <a:pt x="379" y="376"/>
                    <a:pt x="383" y="376"/>
                    <a:pt x="383" y="375"/>
                  </a:cubicBezTo>
                  <a:cubicBezTo>
                    <a:pt x="382" y="374"/>
                    <a:pt x="381" y="373"/>
                    <a:pt x="380" y="372"/>
                  </a:cubicBezTo>
                  <a:cubicBezTo>
                    <a:pt x="379" y="373"/>
                    <a:pt x="378" y="374"/>
                    <a:pt x="378" y="375"/>
                  </a:cubicBezTo>
                  <a:close/>
                  <a:moveTo>
                    <a:pt x="181" y="383"/>
                  </a:moveTo>
                  <a:cubicBezTo>
                    <a:pt x="178" y="380"/>
                    <a:pt x="172" y="381"/>
                    <a:pt x="172" y="376"/>
                  </a:cubicBezTo>
                  <a:cubicBezTo>
                    <a:pt x="168" y="377"/>
                    <a:pt x="169" y="375"/>
                    <a:pt x="168" y="374"/>
                  </a:cubicBezTo>
                  <a:cubicBezTo>
                    <a:pt x="167" y="374"/>
                    <a:pt x="167" y="375"/>
                    <a:pt x="166" y="375"/>
                  </a:cubicBezTo>
                  <a:cubicBezTo>
                    <a:pt x="169" y="379"/>
                    <a:pt x="176" y="382"/>
                    <a:pt x="181" y="383"/>
                  </a:cubicBezTo>
                  <a:close/>
                  <a:moveTo>
                    <a:pt x="108" y="409"/>
                  </a:moveTo>
                  <a:cubicBezTo>
                    <a:pt x="105" y="389"/>
                    <a:pt x="84" y="386"/>
                    <a:pt x="71" y="376"/>
                  </a:cubicBezTo>
                  <a:cubicBezTo>
                    <a:pt x="80" y="390"/>
                    <a:pt x="96" y="398"/>
                    <a:pt x="108" y="409"/>
                  </a:cubicBezTo>
                  <a:close/>
                  <a:moveTo>
                    <a:pt x="439" y="381"/>
                  </a:moveTo>
                  <a:cubicBezTo>
                    <a:pt x="443" y="381"/>
                    <a:pt x="447" y="381"/>
                    <a:pt x="448" y="377"/>
                  </a:cubicBezTo>
                  <a:cubicBezTo>
                    <a:pt x="445" y="375"/>
                    <a:pt x="440" y="378"/>
                    <a:pt x="439" y="381"/>
                  </a:cubicBezTo>
                  <a:close/>
                  <a:moveTo>
                    <a:pt x="305" y="378"/>
                  </a:moveTo>
                  <a:cubicBezTo>
                    <a:pt x="307" y="378"/>
                    <a:pt x="308" y="378"/>
                    <a:pt x="309" y="377"/>
                  </a:cubicBezTo>
                  <a:cubicBezTo>
                    <a:pt x="307" y="377"/>
                    <a:pt x="305" y="375"/>
                    <a:pt x="305" y="378"/>
                  </a:cubicBezTo>
                  <a:close/>
                  <a:moveTo>
                    <a:pt x="347" y="378"/>
                  </a:moveTo>
                  <a:cubicBezTo>
                    <a:pt x="347" y="377"/>
                    <a:pt x="343" y="376"/>
                    <a:pt x="343" y="377"/>
                  </a:cubicBezTo>
                  <a:cubicBezTo>
                    <a:pt x="344" y="378"/>
                    <a:pt x="346" y="378"/>
                    <a:pt x="347" y="378"/>
                  </a:cubicBezTo>
                  <a:close/>
                  <a:moveTo>
                    <a:pt x="366" y="378"/>
                  </a:moveTo>
                  <a:cubicBezTo>
                    <a:pt x="364" y="379"/>
                    <a:pt x="364" y="378"/>
                    <a:pt x="363" y="378"/>
                  </a:cubicBezTo>
                  <a:cubicBezTo>
                    <a:pt x="363" y="381"/>
                    <a:pt x="365" y="380"/>
                    <a:pt x="366" y="378"/>
                  </a:cubicBezTo>
                  <a:close/>
                  <a:moveTo>
                    <a:pt x="413" y="379"/>
                  </a:moveTo>
                  <a:cubicBezTo>
                    <a:pt x="412" y="382"/>
                    <a:pt x="410" y="383"/>
                    <a:pt x="409" y="387"/>
                  </a:cubicBezTo>
                  <a:cubicBezTo>
                    <a:pt x="416" y="387"/>
                    <a:pt x="419" y="382"/>
                    <a:pt x="418" y="378"/>
                  </a:cubicBezTo>
                  <a:cubicBezTo>
                    <a:pt x="417" y="379"/>
                    <a:pt x="415" y="379"/>
                    <a:pt x="413" y="379"/>
                  </a:cubicBezTo>
                  <a:close/>
                  <a:moveTo>
                    <a:pt x="426" y="382"/>
                  </a:moveTo>
                  <a:cubicBezTo>
                    <a:pt x="427" y="380"/>
                    <a:pt x="429" y="381"/>
                    <a:pt x="430" y="379"/>
                  </a:cubicBezTo>
                  <a:cubicBezTo>
                    <a:pt x="430" y="379"/>
                    <a:pt x="430" y="378"/>
                    <a:pt x="430" y="378"/>
                  </a:cubicBezTo>
                  <a:cubicBezTo>
                    <a:pt x="429" y="379"/>
                    <a:pt x="424" y="380"/>
                    <a:pt x="426" y="382"/>
                  </a:cubicBezTo>
                  <a:close/>
                  <a:moveTo>
                    <a:pt x="311" y="382"/>
                  </a:moveTo>
                  <a:cubicBezTo>
                    <a:pt x="314" y="382"/>
                    <a:pt x="315" y="381"/>
                    <a:pt x="315" y="379"/>
                  </a:cubicBezTo>
                  <a:cubicBezTo>
                    <a:pt x="313" y="379"/>
                    <a:pt x="311" y="379"/>
                    <a:pt x="311" y="382"/>
                  </a:cubicBezTo>
                  <a:close/>
                  <a:moveTo>
                    <a:pt x="439" y="392"/>
                  </a:moveTo>
                  <a:cubicBezTo>
                    <a:pt x="444" y="391"/>
                    <a:pt x="452" y="389"/>
                    <a:pt x="457" y="386"/>
                  </a:cubicBezTo>
                  <a:cubicBezTo>
                    <a:pt x="457" y="383"/>
                    <a:pt x="458" y="381"/>
                    <a:pt x="459" y="379"/>
                  </a:cubicBezTo>
                  <a:cubicBezTo>
                    <a:pt x="450" y="380"/>
                    <a:pt x="442" y="386"/>
                    <a:pt x="439" y="392"/>
                  </a:cubicBezTo>
                  <a:close/>
                  <a:moveTo>
                    <a:pt x="323" y="384"/>
                  </a:moveTo>
                  <a:cubicBezTo>
                    <a:pt x="325" y="384"/>
                    <a:pt x="327" y="384"/>
                    <a:pt x="329" y="385"/>
                  </a:cubicBezTo>
                  <a:cubicBezTo>
                    <a:pt x="330" y="383"/>
                    <a:pt x="331" y="382"/>
                    <a:pt x="332" y="380"/>
                  </a:cubicBezTo>
                  <a:cubicBezTo>
                    <a:pt x="328" y="378"/>
                    <a:pt x="323" y="379"/>
                    <a:pt x="323" y="384"/>
                  </a:cubicBezTo>
                  <a:close/>
                  <a:moveTo>
                    <a:pt x="112" y="391"/>
                  </a:moveTo>
                  <a:cubicBezTo>
                    <a:pt x="108" y="388"/>
                    <a:pt x="107" y="382"/>
                    <a:pt x="102" y="380"/>
                  </a:cubicBezTo>
                  <a:cubicBezTo>
                    <a:pt x="102" y="386"/>
                    <a:pt x="108" y="391"/>
                    <a:pt x="112" y="391"/>
                  </a:cubicBezTo>
                  <a:close/>
                  <a:moveTo>
                    <a:pt x="139" y="401"/>
                  </a:moveTo>
                  <a:cubicBezTo>
                    <a:pt x="137" y="392"/>
                    <a:pt x="134" y="383"/>
                    <a:pt x="126" y="380"/>
                  </a:cubicBezTo>
                  <a:cubicBezTo>
                    <a:pt x="129" y="388"/>
                    <a:pt x="131" y="398"/>
                    <a:pt x="139" y="401"/>
                  </a:cubicBezTo>
                  <a:close/>
                  <a:moveTo>
                    <a:pt x="495" y="389"/>
                  </a:moveTo>
                  <a:cubicBezTo>
                    <a:pt x="481" y="399"/>
                    <a:pt x="465" y="410"/>
                    <a:pt x="445" y="416"/>
                  </a:cubicBezTo>
                  <a:cubicBezTo>
                    <a:pt x="458" y="418"/>
                    <a:pt x="469" y="415"/>
                    <a:pt x="479" y="409"/>
                  </a:cubicBezTo>
                  <a:cubicBezTo>
                    <a:pt x="479" y="406"/>
                    <a:pt x="481" y="405"/>
                    <a:pt x="483" y="404"/>
                  </a:cubicBezTo>
                  <a:cubicBezTo>
                    <a:pt x="501" y="401"/>
                    <a:pt x="514" y="389"/>
                    <a:pt x="527" y="380"/>
                  </a:cubicBezTo>
                  <a:cubicBezTo>
                    <a:pt x="516" y="383"/>
                    <a:pt x="507" y="387"/>
                    <a:pt x="495" y="389"/>
                  </a:cubicBezTo>
                  <a:close/>
                  <a:moveTo>
                    <a:pt x="350" y="386"/>
                  </a:moveTo>
                  <a:cubicBezTo>
                    <a:pt x="350" y="385"/>
                    <a:pt x="351" y="385"/>
                    <a:pt x="351" y="383"/>
                  </a:cubicBezTo>
                  <a:cubicBezTo>
                    <a:pt x="348" y="383"/>
                    <a:pt x="344" y="380"/>
                    <a:pt x="342" y="381"/>
                  </a:cubicBezTo>
                  <a:cubicBezTo>
                    <a:pt x="345" y="383"/>
                    <a:pt x="346" y="385"/>
                    <a:pt x="350" y="386"/>
                  </a:cubicBezTo>
                  <a:close/>
                  <a:moveTo>
                    <a:pt x="402" y="382"/>
                  </a:moveTo>
                  <a:cubicBezTo>
                    <a:pt x="402" y="382"/>
                    <a:pt x="402" y="381"/>
                    <a:pt x="403" y="381"/>
                  </a:cubicBezTo>
                  <a:cubicBezTo>
                    <a:pt x="402" y="381"/>
                    <a:pt x="401" y="381"/>
                    <a:pt x="400" y="381"/>
                  </a:cubicBezTo>
                  <a:cubicBezTo>
                    <a:pt x="400" y="382"/>
                    <a:pt x="401" y="383"/>
                    <a:pt x="402" y="382"/>
                  </a:cubicBezTo>
                  <a:close/>
                  <a:moveTo>
                    <a:pt x="386" y="387"/>
                  </a:moveTo>
                  <a:cubicBezTo>
                    <a:pt x="388" y="386"/>
                    <a:pt x="390" y="384"/>
                    <a:pt x="391" y="381"/>
                  </a:cubicBezTo>
                  <a:cubicBezTo>
                    <a:pt x="390" y="381"/>
                    <a:pt x="389" y="381"/>
                    <a:pt x="388" y="381"/>
                  </a:cubicBezTo>
                  <a:cubicBezTo>
                    <a:pt x="388" y="385"/>
                    <a:pt x="386" y="384"/>
                    <a:pt x="386" y="387"/>
                  </a:cubicBezTo>
                  <a:close/>
                  <a:moveTo>
                    <a:pt x="270" y="384"/>
                  </a:moveTo>
                  <a:cubicBezTo>
                    <a:pt x="271" y="386"/>
                    <a:pt x="274" y="386"/>
                    <a:pt x="276" y="387"/>
                  </a:cubicBezTo>
                  <a:cubicBezTo>
                    <a:pt x="277" y="386"/>
                    <a:pt x="278" y="386"/>
                    <a:pt x="278" y="384"/>
                  </a:cubicBezTo>
                  <a:cubicBezTo>
                    <a:pt x="275" y="381"/>
                    <a:pt x="273" y="382"/>
                    <a:pt x="270" y="384"/>
                  </a:cubicBezTo>
                  <a:close/>
                  <a:moveTo>
                    <a:pt x="374" y="385"/>
                  </a:moveTo>
                  <a:cubicBezTo>
                    <a:pt x="376" y="386"/>
                    <a:pt x="379" y="386"/>
                    <a:pt x="382" y="387"/>
                  </a:cubicBezTo>
                  <a:cubicBezTo>
                    <a:pt x="382" y="385"/>
                    <a:pt x="383" y="384"/>
                    <a:pt x="383" y="382"/>
                  </a:cubicBezTo>
                  <a:cubicBezTo>
                    <a:pt x="379" y="382"/>
                    <a:pt x="373" y="380"/>
                    <a:pt x="374" y="385"/>
                  </a:cubicBezTo>
                  <a:close/>
                  <a:moveTo>
                    <a:pt x="85" y="401"/>
                  </a:moveTo>
                  <a:cubicBezTo>
                    <a:pt x="80" y="394"/>
                    <a:pt x="74" y="385"/>
                    <a:pt x="66" y="383"/>
                  </a:cubicBezTo>
                  <a:cubicBezTo>
                    <a:pt x="72" y="389"/>
                    <a:pt x="77" y="399"/>
                    <a:pt x="85" y="401"/>
                  </a:cubicBezTo>
                  <a:close/>
                  <a:moveTo>
                    <a:pt x="391" y="388"/>
                  </a:moveTo>
                  <a:cubicBezTo>
                    <a:pt x="392" y="389"/>
                    <a:pt x="399" y="388"/>
                    <a:pt x="400" y="387"/>
                  </a:cubicBezTo>
                  <a:cubicBezTo>
                    <a:pt x="399" y="385"/>
                    <a:pt x="395" y="384"/>
                    <a:pt x="392" y="382"/>
                  </a:cubicBezTo>
                  <a:cubicBezTo>
                    <a:pt x="392" y="385"/>
                    <a:pt x="391" y="386"/>
                    <a:pt x="391" y="388"/>
                  </a:cubicBezTo>
                  <a:close/>
                  <a:moveTo>
                    <a:pt x="295" y="390"/>
                  </a:moveTo>
                  <a:cubicBezTo>
                    <a:pt x="295" y="388"/>
                    <a:pt x="296" y="388"/>
                    <a:pt x="296" y="386"/>
                  </a:cubicBezTo>
                  <a:cubicBezTo>
                    <a:pt x="293" y="385"/>
                    <a:pt x="293" y="387"/>
                    <a:pt x="290" y="387"/>
                  </a:cubicBezTo>
                  <a:cubicBezTo>
                    <a:pt x="291" y="389"/>
                    <a:pt x="292" y="390"/>
                    <a:pt x="295" y="390"/>
                  </a:cubicBezTo>
                  <a:close/>
                  <a:moveTo>
                    <a:pt x="295" y="383"/>
                  </a:moveTo>
                  <a:cubicBezTo>
                    <a:pt x="292" y="383"/>
                    <a:pt x="290" y="384"/>
                    <a:pt x="289" y="386"/>
                  </a:cubicBezTo>
                  <a:cubicBezTo>
                    <a:pt x="290" y="387"/>
                    <a:pt x="294" y="385"/>
                    <a:pt x="295" y="383"/>
                  </a:cubicBezTo>
                  <a:close/>
                  <a:moveTo>
                    <a:pt x="309" y="384"/>
                  </a:moveTo>
                  <a:cubicBezTo>
                    <a:pt x="308" y="386"/>
                    <a:pt x="313" y="387"/>
                    <a:pt x="313" y="384"/>
                  </a:cubicBezTo>
                  <a:cubicBezTo>
                    <a:pt x="312" y="383"/>
                    <a:pt x="310" y="383"/>
                    <a:pt x="309" y="384"/>
                  </a:cubicBezTo>
                  <a:close/>
                  <a:moveTo>
                    <a:pt x="337" y="385"/>
                  </a:moveTo>
                  <a:cubicBezTo>
                    <a:pt x="337" y="385"/>
                    <a:pt x="338" y="385"/>
                    <a:pt x="338" y="385"/>
                  </a:cubicBezTo>
                  <a:cubicBezTo>
                    <a:pt x="339" y="384"/>
                    <a:pt x="338" y="383"/>
                    <a:pt x="337" y="383"/>
                  </a:cubicBezTo>
                  <a:cubicBezTo>
                    <a:pt x="337" y="384"/>
                    <a:pt x="336" y="384"/>
                    <a:pt x="337" y="385"/>
                  </a:cubicBezTo>
                  <a:close/>
                  <a:moveTo>
                    <a:pt x="354" y="387"/>
                  </a:moveTo>
                  <a:cubicBezTo>
                    <a:pt x="354" y="386"/>
                    <a:pt x="358" y="385"/>
                    <a:pt x="355" y="384"/>
                  </a:cubicBezTo>
                  <a:cubicBezTo>
                    <a:pt x="355" y="385"/>
                    <a:pt x="352" y="386"/>
                    <a:pt x="354" y="387"/>
                  </a:cubicBezTo>
                  <a:close/>
                  <a:moveTo>
                    <a:pt x="161" y="389"/>
                  </a:moveTo>
                  <a:cubicBezTo>
                    <a:pt x="162" y="388"/>
                    <a:pt x="164" y="389"/>
                    <a:pt x="164" y="388"/>
                  </a:cubicBezTo>
                  <a:cubicBezTo>
                    <a:pt x="162" y="387"/>
                    <a:pt x="161" y="384"/>
                    <a:pt x="159" y="385"/>
                  </a:cubicBezTo>
                  <a:cubicBezTo>
                    <a:pt x="160" y="386"/>
                    <a:pt x="161" y="387"/>
                    <a:pt x="161" y="389"/>
                  </a:cubicBezTo>
                  <a:close/>
                  <a:moveTo>
                    <a:pt x="422" y="392"/>
                  </a:moveTo>
                  <a:cubicBezTo>
                    <a:pt x="429" y="394"/>
                    <a:pt x="432" y="390"/>
                    <a:pt x="437" y="389"/>
                  </a:cubicBezTo>
                  <a:cubicBezTo>
                    <a:pt x="436" y="387"/>
                    <a:pt x="440" y="385"/>
                    <a:pt x="437" y="385"/>
                  </a:cubicBezTo>
                  <a:cubicBezTo>
                    <a:pt x="431" y="387"/>
                    <a:pt x="425" y="386"/>
                    <a:pt x="422" y="392"/>
                  </a:cubicBezTo>
                  <a:close/>
                  <a:moveTo>
                    <a:pt x="479" y="387"/>
                  </a:moveTo>
                  <a:cubicBezTo>
                    <a:pt x="480" y="386"/>
                    <a:pt x="481" y="385"/>
                    <a:pt x="482" y="387"/>
                  </a:cubicBezTo>
                  <a:cubicBezTo>
                    <a:pt x="483" y="384"/>
                    <a:pt x="479" y="385"/>
                    <a:pt x="479" y="387"/>
                  </a:cubicBezTo>
                  <a:close/>
                  <a:moveTo>
                    <a:pt x="321" y="386"/>
                  </a:moveTo>
                  <a:cubicBezTo>
                    <a:pt x="318" y="389"/>
                    <a:pt x="328" y="390"/>
                    <a:pt x="328" y="387"/>
                  </a:cubicBezTo>
                  <a:cubicBezTo>
                    <a:pt x="325" y="387"/>
                    <a:pt x="323" y="384"/>
                    <a:pt x="321" y="386"/>
                  </a:cubicBezTo>
                  <a:close/>
                  <a:moveTo>
                    <a:pt x="358" y="388"/>
                  </a:moveTo>
                  <a:cubicBezTo>
                    <a:pt x="360" y="389"/>
                    <a:pt x="360" y="388"/>
                    <a:pt x="363" y="388"/>
                  </a:cubicBezTo>
                  <a:cubicBezTo>
                    <a:pt x="363" y="387"/>
                    <a:pt x="363" y="387"/>
                    <a:pt x="363" y="386"/>
                  </a:cubicBezTo>
                  <a:cubicBezTo>
                    <a:pt x="362" y="385"/>
                    <a:pt x="357" y="385"/>
                    <a:pt x="358" y="388"/>
                  </a:cubicBezTo>
                  <a:close/>
                  <a:moveTo>
                    <a:pt x="457" y="391"/>
                  </a:moveTo>
                  <a:cubicBezTo>
                    <a:pt x="462" y="391"/>
                    <a:pt x="463" y="388"/>
                    <a:pt x="466" y="386"/>
                  </a:cubicBezTo>
                  <a:cubicBezTo>
                    <a:pt x="463" y="388"/>
                    <a:pt x="459" y="388"/>
                    <a:pt x="457" y="391"/>
                  </a:cubicBezTo>
                  <a:close/>
                  <a:moveTo>
                    <a:pt x="260" y="392"/>
                  </a:moveTo>
                  <a:cubicBezTo>
                    <a:pt x="265" y="395"/>
                    <a:pt x="271" y="393"/>
                    <a:pt x="274" y="389"/>
                  </a:cubicBezTo>
                  <a:cubicBezTo>
                    <a:pt x="270" y="384"/>
                    <a:pt x="263" y="388"/>
                    <a:pt x="260" y="392"/>
                  </a:cubicBezTo>
                  <a:close/>
                  <a:moveTo>
                    <a:pt x="299" y="395"/>
                  </a:moveTo>
                  <a:cubicBezTo>
                    <a:pt x="300" y="393"/>
                    <a:pt x="301" y="390"/>
                    <a:pt x="304" y="390"/>
                  </a:cubicBezTo>
                  <a:cubicBezTo>
                    <a:pt x="304" y="388"/>
                    <a:pt x="302" y="387"/>
                    <a:pt x="300" y="387"/>
                  </a:cubicBezTo>
                  <a:cubicBezTo>
                    <a:pt x="300" y="389"/>
                    <a:pt x="295" y="393"/>
                    <a:pt x="299" y="395"/>
                  </a:cubicBezTo>
                  <a:close/>
                  <a:moveTo>
                    <a:pt x="44" y="389"/>
                  </a:moveTo>
                  <a:cubicBezTo>
                    <a:pt x="48" y="394"/>
                    <a:pt x="52" y="400"/>
                    <a:pt x="57" y="404"/>
                  </a:cubicBezTo>
                  <a:cubicBezTo>
                    <a:pt x="55" y="397"/>
                    <a:pt x="49" y="388"/>
                    <a:pt x="44" y="389"/>
                  </a:cubicBezTo>
                  <a:close/>
                  <a:moveTo>
                    <a:pt x="334" y="391"/>
                  </a:moveTo>
                  <a:cubicBezTo>
                    <a:pt x="337" y="390"/>
                    <a:pt x="344" y="393"/>
                    <a:pt x="347" y="392"/>
                  </a:cubicBezTo>
                  <a:cubicBezTo>
                    <a:pt x="347" y="387"/>
                    <a:pt x="339" y="390"/>
                    <a:pt x="335" y="388"/>
                  </a:cubicBezTo>
                  <a:cubicBezTo>
                    <a:pt x="335" y="389"/>
                    <a:pt x="334" y="390"/>
                    <a:pt x="334" y="391"/>
                  </a:cubicBezTo>
                  <a:close/>
                  <a:moveTo>
                    <a:pt x="72" y="403"/>
                  </a:moveTo>
                  <a:cubicBezTo>
                    <a:pt x="70" y="394"/>
                    <a:pt x="60" y="392"/>
                    <a:pt x="55" y="389"/>
                  </a:cubicBezTo>
                  <a:cubicBezTo>
                    <a:pt x="60" y="394"/>
                    <a:pt x="64" y="400"/>
                    <a:pt x="72" y="403"/>
                  </a:cubicBezTo>
                  <a:close/>
                  <a:moveTo>
                    <a:pt x="229" y="405"/>
                  </a:moveTo>
                  <a:cubicBezTo>
                    <a:pt x="217" y="402"/>
                    <a:pt x="208" y="393"/>
                    <a:pt x="198" y="390"/>
                  </a:cubicBezTo>
                  <a:cubicBezTo>
                    <a:pt x="208" y="395"/>
                    <a:pt x="217" y="405"/>
                    <a:pt x="229" y="405"/>
                  </a:cubicBezTo>
                  <a:close/>
                  <a:moveTo>
                    <a:pt x="236" y="391"/>
                  </a:moveTo>
                  <a:cubicBezTo>
                    <a:pt x="236" y="396"/>
                    <a:pt x="240" y="396"/>
                    <a:pt x="242" y="398"/>
                  </a:cubicBezTo>
                  <a:cubicBezTo>
                    <a:pt x="245" y="395"/>
                    <a:pt x="249" y="397"/>
                    <a:pt x="251" y="393"/>
                  </a:cubicBezTo>
                  <a:cubicBezTo>
                    <a:pt x="246" y="387"/>
                    <a:pt x="241" y="391"/>
                    <a:pt x="236" y="391"/>
                  </a:cubicBezTo>
                  <a:close/>
                  <a:moveTo>
                    <a:pt x="318" y="395"/>
                  </a:moveTo>
                  <a:cubicBezTo>
                    <a:pt x="315" y="396"/>
                    <a:pt x="312" y="398"/>
                    <a:pt x="312" y="402"/>
                  </a:cubicBezTo>
                  <a:cubicBezTo>
                    <a:pt x="315" y="403"/>
                    <a:pt x="317" y="403"/>
                    <a:pt x="320" y="404"/>
                  </a:cubicBezTo>
                  <a:cubicBezTo>
                    <a:pt x="322" y="400"/>
                    <a:pt x="325" y="396"/>
                    <a:pt x="326" y="391"/>
                  </a:cubicBezTo>
                  <a:cubicBezTo>
                    <a:pt x="323" y="391"/>
                    <a:pt x="321" y="390"/>
                    <a:pt x="318" y="390"/>
                  </a:cubicBezTo>
                  <a:cubicBezTo>
                    <a:pt x="317" y="391"/>
                    <a:pt x="318" y="393"/>
                    <a:pt x="318" y="395"/>
                  </a:cubicBezTo>
                  <a:close/>
                  <a:moveTo>
                    <a:pt x="302" y="399"/>
                  </a:moveTo>
                  <a:cubicBezTo>
                    <a:pt x="302" y="397"/>
                    <a:pt x="303" y="399"/>
                    <a:pt x="306" y="399"/>
                  </a:cubicBezTo>
                  <a:cubicBezTo>
                    <a:pt x="306" y="396"/>
                    <a:pt x="309" y="395"/>
                    <a:pt x="309" y="392"/>
                  </a:cubicBezTo>
                  <a:cubicBezTo>
                    <a:pt x="307" y="392"/>
                    <a:pt x="307" y="390"/>
                    <a:pt x="305" y="390"/>
                  </a:cubicBezTo>
                  <a:cubicBezTo>
                    <a:pt x="305" y="394"/>
                    <a:pt x="301" y="397"/>
                    <a:pt x="302" y="399"/>
                  </a:cubicBezTo>
                  <a:close/>
                  <a:moveTo>
                    <a:pt x="358" y="393"/>
                  </a:moveTo>
                  <a:cubicBezTo>
                    <a:pt x="358" y="392"/>
                    <a:pt x="358" y="391"/>
                    <a:pt x="358" y="390"/>
                  </a:cubicBezTo>
                  <a:cubicBezTo>
                    <a:pt x="358" y="390"/>
                    <a:pt x="357" y="390"/>
                    <a:pt x="356" y="390"/>
                  </a:cubicBezTo>
                  <a:cubicBezTo>
                    <a:pt x="356" y="392"/>
                    <a:pt x="357" y="393"/>
                    <a:pt x="358" y="393"/>
                  </a:cubicBezTo>
                  <a:close/>
                  <a:moveTo>
                    <a:pt x="367" y="396"/>
                  </a:moveTo>
                  <a:cubicBezTo>
                    <a:pt x="371" y="397"/>
                    <a:pt x="380" y="398"/>
                    <a:pt x="379" y="391"/>
                  </a:cubicBezTo>
                  <a:cubicBezTo>
                    <a:pt x="372" y="391"/>
                    <a:pt x="368" y="390"/>
                    <a:pt x="367" y="396"/>
                  </a:cubicBezTo>
                  <a:close/>
                  <a:moveTo>
                    <a:pt x="385" y="398"/>
                  </a:moveTo>
                  <a:cubicBezTo>
                    <a:pt x="389" y="398"/>
                    <a:pt x="396" y="396"/>
                    <a:pt x="398" y="392"/>
                  </a:cubicBezTo>
                  <a:cubicBezTo>
                    <a:pt x="391" y="390"/>
                    <a:pt x="386" y="391"/>
                    <a:pt x="385" y="398"/>
                  </a:cubicBezTo>
                  <a:close/>
                  <a:moveTo>
                    <a:pt x="446" y="406"/>
                  </a:moveTo>
                  <a:cubicBezTo>
                    <a:pt x="460" y="402"/>
                    <a:pt x="473" y="399"/>
                    <a:pt x="482" y="392"/>
                  </a:cubicBezTo>
                  <a:cubicBezTo>
                    <a:pt x="471" y="396"/>
                    <a:pt x="452" y="397"/>
                    <a:pt x="446" y="406"/>
                  </a:cubicBezTo>
                  <a:close/>
                  <a:moveTo>
                    <a:pt x="279" y="399"/>
                  </a:moveTo>
                  <a:cubicBezTo>
                    <a:pt x="283" y="400"/>
                    <a:pt x="284" y="399"/>
                    <a:pt x="287" y="401"/>
                  </a:cubicBezTo>
                  <a:cubicBezTo>
                    <a:pt x="290" y="401"/>
                    <a:pt x="290" y="398"/>
                    <a:pt x="292" y="396"/>
                  </a:cubicBezTo>
                  <a:cubicBezTo>
                    <a:pt x="288" y="396"/>
                    <a:pt x="286" y="393"/>
                    <a:pt x="282" y="393"/>
                  </a:cubicBezTo>
                  <a:cubicBezTo>
                    <a:pt x="282" y="396"/>
                    <a:pt x="279" y="396"/>
                    <a:pt x="279" y="399"/>
                  </a:cubicBezTo>
                  <a:close/>
                  <a:moveTo>
                    <a:pt x="332" y="393"/>
                  </a:moveTo>
                  <a:cubicBezTo>
                    <a:pt x="332" y="397"/>
                    <a:pt x="327" y="400"/>
                    <a:pt x="328" y="404"/>
                  </a:cubicBezTo>
                  <a:cubicBezTo>
                    <a:pt x="334" y="405"/>
                    <a:pt x="335" y="403"/>
                    <a:pt x="340" y="405"/>
                  </a:cubicBezTo>
                  <a:cubicBezTo>
                    <a:pt x="342" y="402"/>
                    <a:pt x="344" y="399"/>
                    <a:pt x="345" y="395"/>
                  </a:cubicBezTo>
                  <a:cubicBezTo>
                    <a:pt x="341" y="395"/>
                    <a:pt x="337" y="393"/>
                    <a:pt x="332" y="393"/>
                  </a:cubicBezTo>
                  <a:close/>
                  <a:moveTo>
                    <a:pt x="409" y="399"/>
                  </a:moveTo>
                  <a:cubicBezTo>
                    <a:pt x="413" y="398"/>
                    <a:pt x="424" y="399"/>
                    <a:pt x="427" y="395"/>
                  </a:cubicBezTo>
                  <a:cubicBezTo>
                    <a:pt x="421" y="395"/>
                    <a:pt x="410" y="394"/>
                    <a:pt x="409" y="399"/>
                  </a:cubicBezTo>
                  <a:close/>
                  <a:moveTo>
                    <a:pt x="114" y="400"/>
                  </a:moveTo>
                  <a:cubicBezTo>
                    <a:pt x="114" y="398"/>
                    <a:pt x="112" y="398"/>
                    <a:pt x="111" y="396"/>
                  </a:cubicBezTo>
                  <a:cubicBezTo>
                    <a:pt x="111" y="398"/>
                    <a:pt x="112" y="400"/>
                    <a:pt x="114" y="400"/>
                  </a:cubicBezTo>
                  <a:close/>
                  <a:moveTo>
                    <a:pt x="135" y="409"/>
                  </a:moveTo>
                  <a:cubicBezTo>
                    <a:pt x="132" y="404"/>
                    <a:pt x="130" y="398"/>
                    <a:pt x="124" y="396"/>
                  </a:cubicBezTo>
                  <a:cubicBezTo>
                    <a:pt x="126" y="402"/>
                    <a:pt x="130" y="406"/>
                    <a:pt x="135" y="409"/>
                  </a:cubicBezTo>
                  <a:close/>
                  <a:moveTo>
                    <a:pt x="166" y="423"/>
                  </a:moveTo>
                  <a:cubicBezTo>
                    <a:pt x="166" y="420"/>
                    <a:pt x="163" y="415"/>
                    <a:pt x="163" y="410"/>
                  </a:cubicBezTo>
                  <a:cubicBezTo>
                    <a:pt x="157" y="407"/>
                    <a:pt x="153" y="398"/>
                    <a:pt x="146" y="398"/>
                  </a:cubicBezTo>
                  <a:cubicBezTo>
                    <a:pt x="148" y="408"/>
                    <a:pt x="156" y="421"/>
                    <a:pt x="166" y="423"/>
                  </a:cubicBezTo>
                  <a:close/>
                  <a:moveTo>
                    <a:pt x="166" y="402"/>
                  </a:moveTo>
                  <a:cubicBezTo>
                    <a:pt x="166" y="399"/>
                    <a:pt x="166" y="397"/>
                    <a:pt x="164" y="397"/>
                  </a:cubicBezTo>
                  <a:cubicBezTo>
                    <a:pt x="165" y="399"/>
                    <a:pt x="164" y="402"/>
                    <a:pt x="166" y="402"/>
                  </a:cubicBezTo>
                  <a:close/>
                  <a:moveTo>
                    <a:pt x="294" y="401"/>
                  </a:moveTo>
                  <a:cubicBezTo>
                    <a:pt x="296" y="402"/>
                    <a:pt x="296" y="400"/>
                    <a:pt x="296" y="399"/>
                  </a:cubicBezTo>
                  <a:cubicBezTo>
                    <a:pt x="296" y="399"/>
                    <a:pt x="296" y="398"/>
                    <a:pt x="295" y="398"/>
                  </a:cubicBezTo>
                  <a:cubicBezTo>
                    <a:pt x="295" y="400"/>
                    <a:pt x="294" y="400"/>
                    <a:pt x="294" y="401"/>
                  </a:cubicBezTo>
                  <a:close/>
                  <a:moveTo>
                    <a:pt x="363" y="404"/>
                  </a:moveTo>
                  <a:cubicBezTo>
                    <a:pt x="367" y="405"/>
                    <a:pt x="374" y="404"/>
                    <a:pt x="375" y="399"/>
                  </a:cubicBezTo>
                  <a:cubicBezTo>
                    <a:pt x="370" y="399"/>
                    <a:pt x="363" y="397"/>
                    <a:pt x="363" y="404"/>
                  </a:cubicBezTo>
                  <a:close/>
                  <a:moveTo>
                    <a:pt x="114" y="421"/>
                  </a:moveTo>
                  <a:cubicBezTo>
                    <a:pt x="115" y="415"/>
                    <a:pt x="108" y="417"/>
                    <a:pt x="107" y="413"/>
                  </a:cubicBezTo>
                  <a:cubicBezTo>
                    <a:pt x="99" y="410"/>
                    <a:pt x="94" y="401"/>
                    <a:pt x="87" y="399"/>
                  </a:cubicBezTo>
                  <a:cubicBezTo>
                    <a:pt x="93" y="410"/>
                    <a:pt x="104" y="415"/>
                    <a:pt x="114" y="421"/>
                  </a:cubicBezTo>
                  <a:close/>
                  <a:moveTo>
                    <a:pt x="159" y="402"/>
                  </a:moveTo>
                  <a:cubicBezTo>
                    <a:pt x="160" y="401"/>
                    <a:pt x="159" y="399"/>
                    <a:pt x="157" y="399"/>
                  </a:cubicBezTo>
                  <a:cubicBezTo>
                    <a:pt x="158" y="400"/>
                    <a:pt x="158" y="401"/>
                    <a:pt x="159" y="402"/>
                  </a:cubicBezTo>
                  <a:close/>
                  <a:moveTo>
                    <a:pt x="65" y="403"/>
                  </a:moveTo>
                  <a:cubicBezTo>
                    <a:pt x="63" y="403"/>
                    <a:pt x="60" y="398"/>
                    <a:pt x="60" y="401"/>
                  </a:cubicBezTo>
                  <a:cubicBezTo>
                    <a:pt x="65" y="405"/>
                    <a:pt x="66" y="414"/>
                    <a:pt x="72" y="416"/>
                  </a:cubicBezTo>
                  <a:cubicBezTo>
                    <a:pt x="73" y="416"/>
                    <a:pt x="73" y="415"/>
                    <a:pt x="73" y="415"/>
                  </a:cubicBezTo>
                  <a:cubicBezTo>
                    <a:pt x="72" y="409"/>
                    <a:pt x="65" y="410"/>
                    <a:pt x="65" y="403"/>
                  </a:cubicBezTo>
                  <a:close/>
                  <a:moveTo>
                    <a:pt x="421" y="410"/>
                  </a:moveTo>
                  <a:cubicBezTo>
                    <a:pt x="431" y="408"/>
                    <a:pt x="438" y="404"/>
                    <a:pt x="445" y="399"/>
                  </a:cubicBezTo>
                  <a:cubicBezTo>
                    <a:pt x="436" y="400"/>
                    <a:pt x="422" y="399"/>
                    <a:pt x="421" y="410"/>
                  </a:cubicBezTo>
                  <a:close/>
                  <a:moveTo>
                    <a:pt x="299" y="402"/>
                  </a:moveTo>
                  <a:cubicBezTo>
                    <a:pt x="301" y="402"/>
                    <a:pt x="302" y="402"/>
                    <a:pt x="304" y="402"/>
                  </a:cubicBezTo>
                  <a:cubicBezTo>
                    <a:pt x="304" y="399"/>
                    <a:pt x="298" y="399"/>
                    <a:pt x="299" y="402"/>
                  </a:cubicBezTo>
                  <a:close/>
                  <a:moveTo>
                    <a:pt x="384" y="403"/>
                  </a:moveTo>
                  <a:cubicBezTo>
                    <a:pt x="385" y="404"/>
                    <a:pt x="387" y="403"/>
                    <a:pt x="388" y="404"/>
                  </a:cubicBezTo>
                  <a:cubicBezTo>
                    <a:pt x="387" y="401"/>
                    <a:pt x="392" y="404"/>
                    <a:pt x="392" y="401"/>
                  </a:cubicBezTo>
                  <a:cubicBezTo>
                    <a:pt x="388" y="401"/>
                    <a:pt x="386" y="401"/>
                    <a:pt x="384" y="403"/>
                  </a:cubicBezTo>
                  <a:close/>
                  <a:moveTo>
                    <a:pt x="195" y="422"/>
                  </a:moveTo>
                  <a:cubicBezTo>
                    <a:pt x="187" y="414"/>
                    <a:pt x="179" y="408"/>
                    <a:pt x="170" y="401"/>
                  </a:cubicBezTo>
                  <a:cubicBezTo>
                    <a:pt x="173" y="414"/>
                    <a:pt x="186" y="416"/>
                    <a:pt x="195" y="422"/>
                  </a:cubicBezTo>
                  <a:close/>
                  <a:moveTo>
                    <a:pt x="394" y="414"/>
                  </a:moveTo>
                  <a:cubicBezTo>
                    <a:pt x="402" y="414"/>
                    <a:pt x="408" y="412"/>
                    <a:pt x="416" y="412"/>
                  </a:cubicBezTo>
                  <a:cubicBezTo>
                    <a:pt x="416" y="409"/>
                    <a:pt x="418" y="406"/>
                    <a:pt x="419" y="403"/>
                  </a:cubicBezTo>
                  <a:cubicBezTo>
                    <a:pt x="409" y="406"/>
                    <a:pt x="400" y="406"/>
                    <a:pt x="394" y="414"/>
                  </a:cubicBezTo>
                  <a:close/>
                  <a:moveTo>
                    <a:pt x="267" y="407"/>
                  </a:moveTo>
                  <a:cubicBezTo>
                    <a:pt x="263" y="406"/>
                    <a:pt x="258" y="403"/>
                    <a:pt x="253" y="405"/>
                  </a:cubicBezTo>
                  <a:cubicBezTo>
                    <a:pt x="257" y="405"/>
                    <a:pt x="264" y="411"/>
                    <a:pt x="267" y="407"/>
                  </a:cubicBezTo>
                  <a:close/>
                  <a:moveTo>
                    <a:pt x="118" y="416"/>
                  </a:moveTo>
                  <a:cubicBezTo>
                    <a:pt x="118" y="410"/>
                    <a:pt x="114" y="408"/>
                    <a:pt x="111" y="405"/>
                  </a:cubicBezTo>
                  <a:cubicBezTo>
                    <a:pt x="113" y="409"/>
                    <a:pt x="113" y="415"/>
                    <a:pt x="118" y="416"/>
                  </a:cubicBezTo>
                  <a:close/>
                  <a:moveTo>
                    <a:pt x="308" y="407"/>
                  </a:moveTo>
                  <a:cubicBezTo>
                    <a:pt x="311" y="407"/>
                    <a:pt x="316" y="409"/>
                    <a:pt x="319" y="409"/>
                  </a:cubicBezTo>
                  <a:cubicBezTo>
                    <a:pt x="319" y="407"/>
                    <a:pt x="318" y="407"/>
                    <a:pt x="318" y="406"/>
                  </a:cubicBezTo>
                  <a:cubicBezTo>
                    <a:pt x="314" y="406"/>
                    <a:pt x="309" y="404"/>
                    <a:pt x="308" y="407"/>
                  </a:cubicBezTo>
                  <a:close/>
                  <a:moveTo>
                    <a:pt x="338" y="410"/>
                  </a:moveTo>
                  <a:cubicBezTo>
                    <a:pt x="339" y="409"/>
                    <a:pt x="340" y="408"/>
                    <a:pt x="340" y="407"/>
                  </a:cubicBezTo>
                  <a:cubicBezTo>
                    <a:pt x="336" y="408"/>
                    <a:pt x="332" y="406"/>
                    <a:pt x="330" y="408"/>
                  </a:cubicBezTo>
                  <a:cubicBezTo>
                    <a:pt x="333" y="408"/>
                    <a:pt x="335" y="410"/>
                    <a:pt x="338" y="410"/>
                  </a:cubicBezTo>
                  <a:close/>
                  <a:moveTo>
                    <a:pt x="346" y="410"/>
                  </a:moveTo>
                  <a:cubicBezTo>
                    <a:pt x="348" y="410"/>
                    <a:pt x="347" y="409"/>
                    <a:pt x="349" y="409"/>
                  </a:cubicBezTo>
                  <a:cubicBezTo>
                    <a:pt x="349" y="406"/>
                    <a:pt x="345" y="406"/>
                    <a:pt x="346" y="410"/>
                  </a:cubicBezTo>
                  <a:close/>
                  <a:moveTo>
                    <a:pt x="358" y="411"/>
                  </a:moveTo>
                  <a:cubicBezTo>
                    <a:pt x="363" y="410"/>
                    <a:pt x="371" y="412"/>
                    <a:pt x="371" y="407"/>
                  </a:cubicBezTo>
                  <a:cubicBezTo>
                    <a:pt x="367" y="408"/>
                    <a:pt x="361" y="408"/>
                    <a:pt x="358" y="411"/>
                  </a:cubicBezTo>
                  <a:close/>
                  <a:moveTo>
                    <a:pt x="144" y="414"/>
                  </a:moveTo>
                  <a:cubicBezTo>
                    <a:pt x="142" y="412"/>
                    <a:pt x="142" y="407"/>
                    <a:pt x="140" y="409"/>
                  </a:cubicBezTo>
                  <a:cubicBezTo>
                    <a:pt x="141" y="410"/>
                    <a:pt x="143" y="414"/>
                    <a:pt x="144" y="414"/>
                  </a:cubicBezTo>
                  <a:close/>
                  <a:moveTo>
                    <a:pt x="328" y="409"/>
                  </a:moveTo>
                  <a:cubicBezTo>
                    <a:pt x="326" y="409"/>
                    <a:pt x="325" y="409"/>
                    <a:pt x="323" y="408"/>
                  </a:cubicBezTo>
                  <a:cubicBezTo>
                    <a:pt x="323" y="410"/>
                    <a:pt x="327" y="410"/>
                    <a:pt x="328" y="409"/>
                  </a:cubicBezTo>
                  <a:close/>
                  <a:moveTo>
                    <a:pt x="146" y="439"/>
                  </a:moveTo>
                  <a:cubicBezTo>
                    <a:pt x="139" y="429"/>
                    <a:pt x="131" y="413"/>
                    <a:pt x="120" y="409"/>
                  </a:cubicBezTo>
                  <a:cubicBezTo>
                    <a:pt x="129" y="419"/>
                    <a:pt x="137" y="430"/>
                    <a:pt x="146" y="439"/>
                  </a:cubicBezTo>
                  <a:close/>
                  <a:moveTo>
                    <a:pt x="271" y="410"/>
                  </a:moveTo>
                  <a:cubicBezTo>
                    <a:pt x="272" y="410"/>
                    <a:pt x="273" y="410"/>
                    <a:pt x="273" y="410"/>
                  </a:cubicBezTo>
                  <a:cubicBezTo>
                    <a:pt x="274" y="408"/>
                    <a:pt x="270" y="408"/>
                    <a:pt x="271" y="410"/>
                  </a:cubicBezTo>
                  <a:close/>
                  <a:moveTo>
                    <a:pt x="298" y="412"/>
                  </a:moveTo>
                  <a:cubicBezTo>
                    <a:pt x="298" y="412"/>
                    <a:pt x="299" y="413"/>
                    <a:pt x="299" y="413"/>
                  </a:cubicBezTo>
                  <a:cubicBezTo>
                    <a:pt x="303" y="413"/>
                    <a:pt x="305" y="414"/>
                    <a:pt x="308" y="414"/>
                  </a:cubicBezTo>
                  <a:cubicBezTo>
                    <a:pt x="311" y="414"/>
                    <a:pt x="309" y="413"/>
                    <a:pt x="307" y="413"/>
                  </a:cubicBezTo>
                  <a:cubicBezTo>
                    <a:pt x="303" y="413"/>
                    <a:pt x="297" y="409"/>
                    <a:pt x="293" y="411"/>
                  </a:cubicBezTo>
                  <a:cubicBezTo>
                    <a:pt x="295" y="411"/>
                    <a:pt x="296" y="412"/>
                    <a:pt x="298" y="412"/>
                  </a:cubicBezTo>
                  <a:close/>
                  <a:moveTo>
                    <a:pt x="380" y="416"/>
                  </a:moveTo>
                  <a:cubicBezTo>
                    <a:pt x="382" y="416"/>
                    <a:pt x="384" y="415"/>
                    <a:pt x="386" y="414"/>
                  </a:cubicBezTo>
                  <a:cubicBezTo>
                    <a:pt x="384" y="413"/>
                    <a:pt x="379" y="414"/>
                    <a:pt x="380" y="416"/>
                  </a:cubicBezTo>
                  <a:close/>
                  <a:moveTo>
                    <a:pt x="76" y="418"/>
                  </a:moveTo>
                  <a:cubicBezTo>
                    <a:pt x="76" y="417"/>
                    <a:pt x="77" y="416"/>
                    <a:pt x="76" y="415"/>
                  </a:cubicBezTo>
                  <a:cubicBezTo>
                    <a:pt x="75" y="416"/>
                    <a:pt x="75" y="412"/>
                    <a:pt x="74" y="415"/>
                  </a:cubicBezTo>
                  <a:cubicBezTo>
                    <a:pt x="75" y="416"/>
                    <a:pt x="74" y="417"/>
                    <a:pt x="76" y="418"/>
                  </a:cubicBezTo>
                  <a:close/>
                  <a:moveTo>
                    <a:pt x="392" y="416"/>
                  </a:moveTo>
                  <a:cubicBezTo>
                    <a:pt x="393" y="416"/>
                    <a:pt x="394" y="417"/>
                    <a:pt x="394" y="417"/>
                  </a:cubicBezTo>
                  <a:cubicBezTo>
                    <a:pt x="394" y="416"/>
                    <a:pt x="395" y="416"/>
                    <a:pt x="395" y="415"/>
                  </a:cubicBezTo>
                  <a:cubicBezTo>
                    <a:pt x="393" y="415"/>
                    <a:pt x="393" y="416"/>
                    <a:pt x="392" y="416"/>
                  </a:cubicBezTo>
                  <a:close/>
                  <a:moveTo>
                    <a:pt x="374" y="418"/>
                  </a:moveTo>
                  <a:cubicBezTo>
                    <a:pt x="375" y="417"/>
                    <a:pt x="378" y="418"/>
                    <a:pt x="378" y="415"/>
                  </a:cubicBezTo>
                  <a:cubicBezTo>
                    <a:pt x="376" y="416"/>
                    <a:pt x="374" y="415"/>
                    <a:pt x="374" y="418"/>
                  </a:cubicBezTo>
                  <a:close/>
                  <a:moveTo>
                    <a:pt x="321" y="416"/>
                  </a:moveTo>
                  <a:cubicBezTo>
                    <a:pt x="320" y="416"/>
                    <a:pt x="320" y="417"/>
                    <a:pt x="321" y="417"/>
                  </a:cubicBezTo>
                  <a:cubicBezTo>
                    <a:pt x="324" y="417"/>
                    <a:pt x="331" y="418"/>
                    <a:pt x="330" y="416"/>
                  </a:cubicBezTo>
                  <a:cubicBezTo>
                    <a:pt x="327" y="417"/>
                    <a:pt x="326" y="416"/>
                    <a:pt x="323" y="416"/>
                  </a:cubicBezTo>
                  <a:cubicBezTo>
                    <a:pt x="322" y="416"/>
                    <a:pt x="321" y="416"/>
                    <a:pt x="321" y="416"/>
                  </a:cubicBezTo>
                  <a:close/>
                  <a:moveTo>
                    <a:pt x="83" y="421"/>
                  </a:moveTo>
                  <a:cubicBezTo>
                    <a:pt x="82" y="419"/>
                    <a:pt x="79" y="418"/>
                    <a:pt x="77" y="416"/>
                  </a:cubicBezTo>
                  <a:cubicBezTo>
                    <a:pt x="75" y="420"/>
                    <a:pt x="83" y="420"/>
                    <a:pt x="83" y="421"/>
                  </a:cubicBezTo>
                  <a:close/>
                  <a:moveTo>
                    <a:pt x="129" y="425"/>
                  </a:moveTo>
                  <a:cubicBezTo>
                    <a:pt x="126" y="424"/>
                    <a:pt x="124" y="418"/>
                    <a:pt x="121" y="418"/>
                  </a:cubicBezTo>
                  <a:cubicBezTo>
                    <a:pt x="122" y="422"/>
                    <a:pt x="127" y="424"/>
                    <a:pt x="129" y="425"/>
                  </a:cubicBezTo>
                  <a:close/>
                  <a:moveTo>
                    <a:pt x="417" y="421"/>
                  </a:moveTo>
                  <a:cubicBezTo>
                    <a:pt x="425" y="421"/>
                    <a:pt x="435" y="421"/>
                    <a:pt x="443" y="419"/>
                  </a:cubicBezTo>
                  <a:cubicBezTo>
                    <a:pt x="436" y="417"/>
                    <a:pt x="422" y="418"/>
                    <a:pt x="417" y="421"/>
                  </a:cubicBezTo>
                  <a:close/>
                  <a:moveTo>
                    <a:pt x="388" y="419"/>
                  </a:moveTo>
                  <a:cubicBezTo>
                    <a:pt x="388" y="417"/>
                    <a:pt x="385" y="419"/>
                    <a:pt x="384" y="418"/>
                  </a:cubicBezTo>
                  <a:cubicBezTo>
                    <a:pt x="383" y="420"/>
                    <a:pt x="386" y="419"/>
                    <a:pt x="388" y="419"/>
                  </a:cubicBezTo>
                  <a:close/>
                  <a:moveTo>
                    <a:pt x="160" y="426"/>
                  </a:moveTo>
                  <a:cubicBezTo>
                    <a:pt x="161" y="425"/>
                    <a:pt x="157" y="424"/>
                    <a:pt x="159" y="422"/>
                  </a:cubicBezTo>
                  <a:cubicBezTo>
                    <a:pt x="155" y="422"/>
                    <a:pt x="155" y="419"/>
                    <a:pt x="152" y="419"/>
                  </a:cubicBezTo>
                  <a:cubicBezTo>
                    <a:pt x="152" y="424"/>
                    <a:pt x="158" y="426"/>
                    <a:pt x="160" y="426"/>
                  </a:cubicBezTo>
                  <a:close/>
                  <a:moveTo>
                    <a:pt x="174" y="427"/>
                  </a:moveTo>
                  <a:cubicBezTo>
                    <a:pt x="182" y="430"/>
                    <a:pt x="188" y="435"/>
                    <a:pt x="196" y="438"/>
                  </a:cubicBezTo>
                  <a:cubicBezTo>
                    <a:pt x="188" y="432"/>
                    <a:pt x="181" y="425"/>
                    <a:pt x="173" y="419"/>
                  </a:cubicBezTo>
                  <a:cubicBezTo>
                    <a:pt x="173" y="422"/>
                    <a:pt x="174" y="425"/>
                    <a:pt x="174" y="427"/>
                  </a:cubicBezTo>
                  <a:close/>
                  <a:moveTo>
                    <a:pt x="347" y="422"/>
                  </a:moveTo>
                  <a:cubicBezTo>
                    <a:pt x="354" y="422"/>
                    <a:pt x="358" y="423"/>
                    <a:pt x="366" y="423"/>
                  </a:cubicBezTo>
                  <a:cubicBezTo>
                    <a:pt x="366" y="421"/>
                    <a:pt x="366" y="420"/>
                    <a:pt x="366" y="419"/>
                  </a:cubicBezTo>
                  <a:cubicBezTo>
                    <a:pt x="360" y="418"/>
                    <a:pt x="352" y="420"/>
                    <a:pt x="347" y="422"/>
                  </a:cubicBezTo>
                  <a:close/>
                  <a:moveTo>
                    <a:pt x="371" y="423"/>
                  </a:moveTo>
                  <a:cubicBezTo>
                    <a:pt x="372" y="421"/>
                    <a:pt x="378" y="423"/>
                    <a:pt x="378" y="421"/>
                  </a:cubicBezTo>
                  <a:cubicBezTo>
                    <a:pt x="375" y="421"/>
                    <a:pt x="371" y="419"/>
                    <a:pt x="371" y="423"/>
                  </a:cubicBezTo>
                  <a:close/>
                  <a:moveTo>
                    <a:pt x="89" y="426"/>
                  </a:moveTo>
                  <a:cubicBezTo>
                    <a:pt x="88" y="424"/>
                    <a:pt x="85" y="422"/>
                    <a:pt x="84" y="423"/>
                  </a:cubicBezTo>
                  <a:cubicBezTo>
                    <a:pt x="86" y="423"/>
                    <a:pt x="86" y="426"/>
                    <a:pt x="89" y="426"/>
                  </a:cubicBezTo>
                  <a:close/>
                  <a:moveTo>
                    <a:pt x="92" y="436"/>
                  </a:moveTo>
                  <a:cubicBezTo>
                    <a:pt x="88" y="431"/>
                    <a:pt x="81" y="425"/>
                    <a:pt x="75" y="424"/>
                  </a:cubicBezTo>
                  <a:cubicBezTo>
                    <a:pt x="80" y="428"/>
                    <a:pt x="88" y="435"/>
                    <a:pt x="92" y="436"/>
                  </a:cubicBezTo>
                  <a:close/>
                  <a:moveTo>
                    <a:pt x="119" y="426"/>
                  </a:moveTo>
                  <a:cubicBezTo>
                    <a:pt x="123" y="428"/>
                    <a:pt x="125" y="431"/>
                    <a:pt x="129" y="432"/>
                  </a:cubicBezTo>
                  <a:cubicBezTo>
                    <a:pt x="126" y="431"/>
                    <a:pt x="122" y="424"/>
                    <a:pt x="119" y="426"/>
                  </a:cubicBezTo>
                  <a:close/>
                  <a:moveTo>
                    <a:pt x="149" y="430"/>
                  </a:moveTo>
                  <a:cubicBezTo>
                    <a:pt x="148" y="429"/>
                    <a:pt x="146" y="425"/>
                    <a:pt x="145" y="426"/>
                  </a:cubicBezTo>
                  <a:cubicBezTo>
                    <a:pt x="147" y="427"/>
                    <a:pt x="146" y="430"/>
                    <a:pt x="149" y="430"/>
                  </a:cubicBezTo>
                  <a:close/>
                  <a:moveTo>
                    <a:pt x="169" y="472"/>
                  </a:moveTo>
                  <a:cubicBezTo>
                    <a:pt x="158" y="453"/>
                    <a:pt x="136" y="442"/>
                    <a:pt x="120" y="431"/>
                  </a:cubicBezTo>
                  <a:cubicBezTo>
                    <a:pt x="136" y="445"/>
                    <a:pt x="152" y="458"/>
                    <a:pt x="169" y="472"/>
                  </a:cubicBezTo>
                  <a:close/>
                  <a:moveTo>
                    <a:pt x="157" y="443"/>
                  </a:moveTo>
                  <a:cubicBezTo>
                    <a:pt x="157" y="438"/>
                    <a:pt x="151" y="436"/>
                    <a:pt x="152" y="432"/>
                  </a:cubicBezTo>
                  <a:cubicBezTo>
                    <a:pt x="151" y="432"/>
                    <a:pt x="150" y="432"/>
                    <a:pt x="149" y="432"/>
                  </a:cubicBezTo>
                  <a:cubicBezTo>
                    <a:pt x="151" y="436"/>
                    <a:pt x="154" y="439"/>
                    <a:pt x="157" y="443"/>
                  </a:cubicBezTo>
                  <a:close/>
                  <a:moveTo>
                    <a:pt x="176" y="464"/>
                  </a:moveTo>
                  <a:cubicBezTo>
                    <a:pt x="185" y="470"/>
                    <a:pt x="193" y="476"/>
                    <a:pt x="203" y="481"/>
                  </a:cubicBezTo>
                  <a:cubicBezTo>
                    <a:pt x="192" y="468"/>
                    <a:pt x="179" y="456"/>
                    <a:pt x="167" y="443"/>
                  </a:cubicBezTo>
                  <a:cubicBezTo>
                    <a:pt x="167" y="442"/>
                    <a:pt x="166" y="442"/>
                    <a:pt x="166" y="440"/>
                  </a:cubicBezTo>
                  <a:cubicBezTo>
                    <a:pt x="162" y="438"/>
                    <a:pt x="159" y="435"/>
                    <a:pt x="155" y="432"/>
                  </a:cubicBezTo>
                  <a:cubicBezTo>
                    <a:pt x="160" y="444"/>
                    <a:pt x="170" y="453"/>
                    <a:pt x="176" y="464"/>
                  </a:cubicBezTo>
                  <a:close/>
                  <a:moveTo>
                    <a:pt x="129" y="445"/>
                  </a:moveTo>
                  <a:cubicBezTo>
                    <a:pt x="125" y="440"/>
                    <a:pt x="119" y="436"/>
                    <a:pt x="113" y="433"/>
                  </a:cubicBezTo>
                  <a:cubicBezTo>
                    <a:pt x="117" y="438"/>
                    <a:pt x="123" y="442"/>
                    <a:pt x="129" y="445"/>
                  </a:cubicBezTo>
                  <a:close/>
                  <a:moveTo>
                    <a:pt x="185" y="449"/>
                  </a:moveTo>
                  <a:cubicBezTo>
                    <a:pt x="181" y="446"/>
                    <a:pt x="174" y="441"/>
                    <a:pt x="169" y="437"/>
                  </a:cubicBezTo>
                  <a:cubicBezTo>
                    <a:pt x="174" y="441"/>
                    <a:pt x="178" y="447"/>
                    <a:pt x="185" y="449"/>
                  </a:cubicBezTo>
                  <a:close/>
                  <a:moveTo>
                    <a:pt x="203" y="509"/>
                  </a:moveTo>
                  <a:cubicBezTo>
                    <a:pt x="200" y="508"/>
                    <a:pt x="199" y="504"/>
                    <a:pt x="196" y="502"/>
                  </a:cubicBezTo>
                  <a:cubicBezTo>
                    <a:pt x="186" y="494"/>
                    <a:pt x="173" y="489"/>
                    <a:pt x="168" y="480"/>
                  </a:cubicBezTo>
                  <a:cubicBezTo>
                    <a:pt x="156" y="471"/>
                    <a:pt x="140" y="459"/>
                    <a:pt x="128" y="449"/>
                  </a:cubicBezTo>
                  <a:cubicBezTo>
                    <a:pt x="124" y="447"/>
                    <a:pt x="117" y="439"/>
                    <a:pt x="115" y="440"/>
                  </a:cubicBezTo>
                  <a:cubicBezTo>
                    <a:pt x="115" y="440"/>
                    <a:pt x="115" y="440"/>
                    <a:pt x="115" y="440"/>
                  </a:cubicBezTo>
                  <a:cubicBezTo>
                    <a:pt x="119" y="445"/>
                    <a:pt x="125" y="449"/>
                    <a:pt x="130" y="454"/>
                  </a:cubicBezTo>
                  <a:cubicBezTo>
                    <a:pt x="134" y="457"/>
                    <a:pt x="139" y="461"/>
                    <a:pt x="143" y="464"/>
                  </a:cubicBezTo>
                  <a:cubicBezTo>
                    <a:pt x="151" y="472"/>
                    <a:pt x="161" y="478"/>
                    <a:pt x="168" y="486"/>
                  </a:cubicBezTo>
                  <a:cubicBezTo>
                    <a:pt x="170" y="488"/>
                    <a:pt x="171" y="491"/>
                    <a:pt x="173" y="492"/>
                  </a:cubicBezTo>
                  <a:cubicBezTo>
                    <a:pt x="179" y="497"/>
                    <a:pt x="186" y="501"/>
                    <a:pt x="193" y="505"/>
                  </a:cubicBezTo>
                  <a:cubicBezTo>
                    <a:pt x="200" y="509"/>
                    <a:pt x="207" y="513"/>
                    <a:pt x="214" y="518"/>
                  </a:cubicBezTo>
                  <a:cubicBezTo>
                    <a:pt x="212" y="513"/>
                    <a:pt x="206" y="512"/>
                    <a:pt x="203" y="509"/>
                  </a:cubicBezTo>
                  <a:close/>
                  <a:moveTo>
                    <a:pt x="162" y="448"/>
                  </a:moveTo>
                  <a:cubicBezTo>
                    <a:pt x="161" y="446"/>
                    <a:pt x="160" y="447"/>
                    <a:pt x="161" y="444"/>
                  </a:cubicBezTo>
                  <a:cubicBezTo>
                    <a:pt x="160" y="445"/>
                    <a:pt x="158" y="442"/>
                    <a:pt x="157" y="444"/>
                  </a:cubicBezTo>
                  <a:cubicBezTo>
                    <a:pt x="158" y="444"/>
                    <a:pt x="158" y="446"/>
                    <a:pt x="159" y="446"/>
                  </a:cubicBezTo>
                  <a:cubicBezTo>
                    <a:pt x="161" y="445"/>
                    <a:pt x="160" y="448"/>
                    <a:pt x="162" y="448"/>
                  </a:cubicBezTo>
                  <a:close/>
                  <a:moveTo>
                    <a:pt x="137" y="452"/>
                  </a:moveTo>
                  <a:cubicBezTo>
                    <a:pt x="138" y="450"/>
                    <a:pt x="134" y="448"/>
                    <a:pt x="134" y="449"/>
                  </a:cubicBezTo>
                  <a:cubicBezTo>
                    <a:pt x="135" y="450"/>
                    <a:pt x="136" y="451"/>
                    <a:pt x="137" y="452"/>
                  </a:cubicBezTo>
                  <a:close/>
                  <a:moveTo>
                    <a:pt x="142" y="455"/>
                  </a:moveTo>
                  <a:cubicBezTo>
                    <a:pt x="141" y="455"/>
                    <a:pt x="141" y="454"/>
                    <a:pt x="141" y="453"/>
                  </a:cubicBezTo>
                  <a:cubicBezTo>
                    <a:pt x="140" y="453"/>
                    <a:pt x="139" y="453"/>
                    <a:pt x="138" y="452"/>
                  </a:cubicBezTo>
                  <a:cubicBezTo>
                    <a:pt x="138" y="454"/>
                    <a:pt x="141" y="456"/>
                    <a:pt x="142" y="455"/>
                  </a:cubicBezTo>
                  <a:close/>
                  <a:moveTo>
                    <a:pt x="171" y="504"/>
                  </a:moveTo>
                  <a:cubicBezTo>
                    <a:pt x="165" y="499"/>
                    <a:pt x="160" y="495"/>
                    <a:pt x="155" y="491"/>
                  </a:cubicBezTo>
                  <a:cubicBezTo>
                    <a:pt x="155" y="490"/>
                    <a:pt x="155" y="490"/>
                    <a:pt x="155" y="489"/>
                  </a:cubicBezTo>
                  <a:cubicBezTo>
                    <a:pt x="154" y="489"/>
                    <a:pt x="154" y="490"/>
                    <a:pt x="153" y="490"/>
                  </a:cubicBezTo>
                  <a:cubicBezTo>
                    <a:pt x="149" y="483"/>
                    <a:pt x="141" y="479"/>
                    <a:pt x="134" y="474"/>
                  </a:cubicBezTo>
                  <a:cubicBezTo>
                    <a:pt x="144" y="486"/>
                    <a:pt x="159" y="496"/>
                    <a:pt x="171" y="504"/>
                  </a:cubicBezTo>
                  <a:close/>
                  <a:moveTo>
                    <a:pt x="204" y="501"/>
                  </a:moveTo>
                  <a:cubicBezTo>
                    <a:pt x="204" y="498"/>
                    <a:pt x="201" y="498"/>
                    <a:pt x="200" y="496"/>
                  </a:cubicBezTo>
                  <a:cubicBezTo>
                    <a:pt x="200" y="499"/>
                    <a:pt x="202" y="500"/>
                    <a:pt x="204" y="501"/>
                  </a:cubicBezTo>
                  <a:close/>
                  <a:moveTo>
                    <a:pt x="190" y="511"/>
                  </a:moveTo>
                  <a:cubicBezTo>
                    <a:pt x="186" y="508"/>
                    <a:pt x="183" y="505"/>
                    <a:pt x="177" y="503"/>
                  </a:cubicBezTo>
                  <a:cubicBezTo>
                    <a:pt x="175" y="503"/>
                    <a:pt x="172" y="498"/>
                    <a:pt x="172" y="500"/>
                  </a:cubicBezTo>
                  <a:cubicBezTo>
                    <a:pt x="177" y="504"/>
                    <a:pt x="183" y="511"/>
                    <a:pt x="190" y="511"/>
                  </a:cubicBezTo>
                  <a:close/>
                  <a:moveTo>
                    <a:pt x="233" y="539"/>
                  </a:moveTo>
                  <a:cubicBezTo>
                    <a:pt x="233" y="539"/>
                    <a:pt x="233" y="539"/>
                    <a:pt x="233" y="539"/>
                  </a:cubicBezTo>
                  <a:moveTo>
                    <a:pt x="250" y="554"/>
                  </a:moveTo>
                  <a:cubicBezTo>
                    <a:pt x="248" y="554"/>
                    <a:pt x="248" y="552"/>
                    <a:pt x="247" y="551"/>
                  </a:cubicBezTo>
                  <a:cubicBezTo>
                    <a:pt x="245" y="552"/>
                    <a:pt x="246" y="552"/>
                    <a:pt x="244" y="551"/>
                  </a:cubicBezTo>
                  <a:cubicBezTo>
                    <a:pt x="245" y="553"/>
                    <a:pt x="248" y="557"/>
                    <a:pt x="250" y="554"/>
                  </a:cubicBezTo>
                  <a:close/>
                </a:path>
              </a:pathLst>
            </a:custGeom>
            <a:solidFill>
              <a:srgbClr val="FFFFFF"/>
            </a:solidFill>
            <a:ln>
              <a:noFill/>
            </a:ln>
          </p:spPr>
          <p:txBody>
            <a:bodyPr anchor="ctr"/>
            <a:lstStyle/>
            <a:p>
              <a:pPr algn="ctr" defTabSz="1218804">
                <a:defRPr/>
              </a:pPr>
              <a:endParaRPr lang="zh-CN" altLang="zh-CN" sz="4799" kern="0" dirty="0">
                <a:solidFill>
                  <a:srgbClr val="FFFFFF"/>
                </a:solidFill>
                <a:effectLst>
                  <a:outerShdw blurRad="38100" dist="38100" dir="2700000" algn="tl">
                    <a:srgbClr val="000000">
                      <a:alpha val="43137"/>
                    </a:srgbClr>
                  </a:outerShdw>
                </a:effectLst>
                <a:latin typeface="方正静蕾简体"/>
                <a:ea typeface="方正静蕾简体"/>
                <a:cs typeface="+mn-ea"/>
                <a:sym typeface="+mn-lt"/>
              </a:endParaRPr>
            </a:p>
          </p:txBody>
        </p:sp>
        <p:sp>
          <p:nvSpPr>
            <p:cNvPr id="20" name="Freeform 18"/>
            <p:cNvSpPr>
              <a:spLocks noEditPoints="1" noChangeArrowheads="1"/>
            </p:cNvSpPr>
            <p:nvPr/>
          </p:nvSpPr>
          <p:spPr bwMode="auto">
            <a:xfrm>
              <a:off x="1396219" y="1904734"/>
              <a:ext cx="473319" cy="683779"/>
            </a:xfrm>
            <a:custGeom>
              <a:avLst/>
              <a:gdLst>
                <a:gd name="T0" fmla="*/ 157 w 657"/>
                <a:gd name="T1" fmla="*/ 35 h 559"/>
                <a:gd name="T2" fmla="*/ 325 w 657"/>
                <a:gd name="T3" fmla="*/ 33 h 559"/>
                <a:gd name="T4" fmla="*/ 488 w 657"/>
                <a:gd name="T5" fmla="*/ 54 h 559"/>
                <a:gd name="T6" fmla="*/ 596 w 657"/>
                <a:gd name="T7" fmla="*/ 107 h 559"/>
                <a:gd name="T8" fmla="*/ 264 w 657"/>
                <a:gd name="T9" fmla="*/ 83 h 559"/>
                <a:gd name="T10" fmla="*/ 349 w 657"/>
                <a:gd name="T11" fmla="*/ 94 h 559"/>
                <a:gd name="T12" fmla="*/ 117 w 657"/>
                <a:gd name="T13" fmla="*/ 104 h 559"/>
                <a:gd name="T14" fmla="*/ 614 w 657"/>
                <a:gd name="T15" fmla="*/ 144 h 559"/>
                <a:gd name="T16" fmla="*/ 279 w 657"/>
                <a:gd name="T17" fmla="*/ 119 h 559"/>
                <a:gd name="T18" fmla="*/ 459 w 657"/>
                <a:gd name="T19" fmla="*/ 138 h 559"/>
                <a:gd name="T20" fmla="*/ 55 w 657"/>
                <a:gd name="T21" fmla="*/ 135 h 559"/>
                <a:gd name="T22" fmla="*/ 93 w 657"/>
                <a:gd name="T23" fmla="*/ 138 h 559"/>
                <a:gd name="T24" fmla="*/ 75 w 657"/>
                <a:gd name="T25" fmla="*/ 142 h 559"/>
                <a:gd name="T26" fmla="*/ 134 w 657"/>
                <a:gd name="T27" fmla="*/ 147 h 559"/>
                <a:gd name="T28" fmla="*/ 206 w 657"/>
                <a:gd name="T29" fmla="*/ 155 h 559"/>
                <a:gd name="T30" fmla="*/ 87 w 657"/>
                <a:gd name="T31" fmla="*/ 164 h 559"/>
                <a:gd name="T32" fmla="*/ 104 w 657"/>
                <a:gd name="T33" fmla="*/ 169 h 559"/>
                <a:gd name="T34" fmla="*/ 549 w 657"/>
                <a:gd name="T35" fmla="*/ 184 h 559"/>
                <a:gd name="T36" fmla="*/ 161 w 657"/>
                <a:gd name="T37" fmla="*/ 175 h 559"/>
                <a:gd name="T38" fmla="*/ 533 w 657"/>
                <a:gd name="T39" fmla="*/ 178 h 559"/>
                <a:gd name="T40" fmla="*/ 51 w 657"/>
                <a:gd name="T41" fmla="*/ 186 h 559"/>
                <a:gd name="T42" fmla="*/ 110 w 657"/>
                <a:gd name="T43" fmla="*/ 191 h 559"/>
                <a:gd name="T44" fmla="*/ 333 w 657"/>
                <a:gd name="T45" fmla="*/ 192 h 559"/>
                <a:gd name="T46" fmla="*/ 626 w 657"/>
                <a:gd name="T47" fmla="*/ 204 h 559"/>
                <a:gd name="T48" fmla="*/ 273 w 657"/>
                <a:gd name="T49" fmla="*/ 204 h 559"/>
                <a:gd name="T50" fmla="*/ 566 w 657"/>
                <a:gd name="T51" fmla="*/ 212 h 559"/>
                <a:gd name="T52" fmla="*/ 145 w 657"/>
                <a:gd name="T53" fmla="*/ 215 h 559"/>
                <a:gd name="T54" fmla="*/ 292 w 657"/>
                <a:gd name="T55" fmla="*/ 216 h 559"/>
                <a:gd name="T56" fmla="*/ 573 w 657"/>
                <a:gd name="T57" fmla="*/ 226 h 559"/>
                <a:gd name="T58" fmla="*/ 329 w 657"/>
                <a:gd name="T59" fmla="*/ 234 h 559"/>
                <a:gd name="T60" fmla="*/ 131 w 657"/>
                <a:gd name="T61" fmla="*/ 231 h 559"/>
                <a:gd name="T62" fmla="*/ 507 w 657"/>
                <a:gd name="T63" fmla="*/ 240 h 559"/>
                <a:gd name="T64" fmla="*/ 600 w 657"/>
                <a:gd name="T65" fmla="*/ 268 h 559"/>
                <a:gd name="T66" fmla="*/ 540 w 657"/>
                <a:gd name="T67" fmla="*/ 249 h 559"/>
                <a:gd name="T68" fmla="*/ 509 w 657"/>
                <a:gd name="T69" fmla="*/ 260 h 559"/>
                <a:gd name="T70" fmla="*/ 406 w 657"/>
                <a:gd name="T71" fmla="*/ 257 h 559"/>
                <a:gd name="T72" fmla="*/ 372 w 657"/>
                <a:gd name="T73" fmla="*/ 260 h 559"/>
                <a:gd name="T74" fmla="*/ 246 w 657"/>
                <a:gd name="T75" fmla="*/ 270 h 559"/>
                <a:gd name="T76" fmla="*/ 152 w 657"/>
                <a:gd name="T77" fmla="*/ 274 h 559"/>
                <a:gd name="T78" fmla="*/ 507 w 657"/>
                <a:gd name="T79" fmla="*/ 280 h 559"/>
                <a:gd name="T80" fmla="*/ 189 w 657"/>
                <a:gd name="T81" fmla="*/ 283 h 559"/>
                <a:gd name="T82" fmla="*/ 314 w 657"/>
                <a:gd name="T83" fmla="*/ 285 h 559"/>
                <a:gd name="T84" fmla="*/ 504 w 657"/>
                <a:gd name="T85" fmla="*/ 289 h 559"/>
                <a:gd name="T86" fmla="*/ 479 w 657"/>
                <a:gd name="T87" fmla="*/ 294 h 559"/>
                <a:gd name="T88" fmla="*/ 483 w 657"/>
                <a:gd name="T89" fmla="*/ 300 h 559"/>
                <a:gd name="T90" fmla="*/ 485 w 657"/>
                <a:gd name="T91" fmla="*/ 312 h 559"/>
                <a:gd name="T92" fmla="*/ 409 w 657"/>
                <a:gd name="T93" fmla="*/ 314 h 559"/>
                <a:gd name="T94" fmla="*/ 269 w 657"/>
                <a:gd name="T95" fmla="*/ 318 h 559"/>
                <a:gd name="T96" fmla="*/ 460 w 657"/>
                <a:gd name="T97" fmla="*/ 323 h 559"/>
                <a:gd name="T98" fmla="*/ 387 w 657"/>
                <a:gd name="T99" fmla="*/ 334 h 559"/>
                <a:gd name="T100" fmla="*/ 67 w 657"/>
                <a:gd name="T101" fmla="*/ 334 h 559"/>
                <a:gd name="T102" fmla="*/ 50 w 657"/>
                <a:gd name="T103" fmla="*/ 338 h 559"/>
                <a:gd name="T104" fmla="*/ 410 w 657"/>
                <a:gd name="T105" fmla="*/ 351 h 559"/>
                <a:gd name="T106" fmla="*/ 157 w 657"/>
                <a:gd name="T107" fmla="*/ 363 h 559"/>
                <a:gd name="T108" fmla="*/ 315 w 657"/>
                <a:gd name="T109" fmla="*/ 358 h 559"/>
                <a:gd name="T110" fmla="*/ 321 w 657"/>
                <a:gd name="T111" fmla="*/ 364 h 559"/>
                <a:gd name="T112" fmla="*/ 232 w 657"/>
                <a:gd name="T113" fmla="*/ 367 h 559"/>
                <a:gd name="T114" fmla="*/ 101 w 657"/>
                <a:gd name="T115" fmla="*/ 391 h 559"/>
                <a:gd name="T116" fmla="*/ 402 w 657"/>
                <a:gd name="T117" fmla="*/ 382 h 559"/>
                <a:gd name="T118" fmla="*/ 72 w 657"/>
                <a:gd name="T119" fmla="*/ 403 h 559"/>
                <a:gd name="T120" fmla="*/ 157 w 657"/>
                <a:gd name="T121" fmla="*/ 399 h 559"/>
                <a:gd name="T122" fmla="*/ 392 w 657"/>
                <a:gd name="T123" fmla="*/ 416 h 559"/>
                <a:gd name="T124" fmla="*/ 115 w 657"/>
                <a:gd name="T125" fmla="*/ 440 h 5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7"/>
                <a:gd name="T190" fmla="*/ 0 h 559"/>
                <a:gd name="T191" fmla="*/ 657 w 657"/>
                <a:gd name="T192" fmla="*/ 559 h 5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7" h="559">
                  <a:moveTo>
                    <a:pt x="185" y="393"/>
                  </a:moveTo>
                  <a:cubicBezTo>
                    <a:pt x="192" y="400"/>
                    <a:pt x="207" y="406"/>
                    <a:pt x="216" y="414"/>
                  </a:cubicBezTo>
                  <a:cubicBezTo>
                    <a:pt x="214" y="422"/>
                    <a:pt x="205" y="412"/>
                    <a:pt x="200" y="411"/>
                  </a:cubicBezTo>
                  <a:cubicBezTo>
                    <a:pt x="199" y="412"/>
                    <a:pt x="200" y="414"/>
                    <a:pt x="199" y="414"/>
                  </a:cubicBezTo>
                  <a:cubicBezTo>
                    <a:pt x="190" y="412"/>
                    <a:pt x="187" y="402"/>
                    <a:pt x="179" y="401"/>
                  </a:cubicBezTo>
                  <a:cubicBezTo>
                    <a:pt x="182" y="407"/>
                    <a:pt x="191" y="411"/>
                    <a:pt x="198" y="417"/>
                  </a:cubicBezTo>
                  <a:cubicBezTo>
                    <a:pt x="203" y="421"/>
                    <a:pt x="211" y="427"/>
                    <a:pt x="209" y="433"/>
                  </a:cubicBezTo>
                  <a:cubicBezTo>
                    <a:pt x="201" y="432"/>
                    <a:pt x="193" y="425"/>
                    <a:pt x="185" y="421"/>
                  </a:cubicBezTo>
                  <a:cubicBezTo>
                    <a:pt x="186" y="426"/>
                    <a:pt x="195" y="430"/>
                    <a:pt x="198" y="435"/>
                  </a:cubicBezTo>
                  <a:cubicBezTo>
                    <a:pt x="202" y="438"/>
                    <a:pt x="212" y="442"/>
                    <a:pt x="209" y="449"/>
                  </a:cubicBezTo>
                  <a:cubicBezTo>
                    <a:pt x="199" y="446"/>
                    <a:pt x="188" y="438"/>
                    <a:pt x="177" y="434"/>
                  </a:cubicBezTo>
                  <a:cubicBezTo>
                    <a:pt x="186" y="441"/>
                    <a:pt x="193" y="449"/>
                    <a:pt x="202" y="455"/>
                  </a:cubicBezTo>
                  <a:cubicBezTo>
                    <a:pt x="203" y="464"/>
                    <a:pt x="214" y="465"/>
                    <a:pt x="214" y="474"/>
                  </a:cubicBezTo>
                  <a:cubicBezTo>
                    <a:pt x="213" y="474"/>
                    <a:pt x="213" y="475"/>
                    <a:pt x="213" y="475"/>
                  </a:cubicBezTo>
                  <a:cubicBezTo>
                    <a:pt x="206" y="472"/>
                    <a:pt x="202" y="464"/>
                    <a:pt x="194" y="464"/>
                  </a:cubicBezTo>
                  <a:cubicBezTo>
                    <a:pt x="201" y="475"/>
                    <a:pt x="215" y="482"/>
                    <a:pt x="217" y="496"/>
                  </a:cubicBezTo>
                  <a:cubicBezTo>
                    <a:pt x="213" y="497"/>
                    <a:pt x="209" y="492"/>
                    <a:pt x="206" y="490"/>
                  </a:cubicBezTo>
                  <a:cubicBezTo>
                    <a:pt x="202" y="487"/>
                    <a:pt x="199" y="484"/>
                    <a:pt x="195" y="482"/>
                  </a:cubicBezTo>
                  <a:cubicBezTo>
                    <a:pt x="197" y="485"/>
                    <a:pt x="203" y="489"/>
                    <a:pt x="207" y="493"/>
                  </a:cubicBezTo>
                  <a:cubicBezTo>
                    <a:pt x="207" y="495"/>
                    <a:pt x="206" y="495"/>
                    <a:pt x="206" y="496"/>
                  </a:cubicBezTo>
                  <a:cubicBezTo>
                    <a:pt x="214" y="502"/>
                    <a:pt x="220" y="510"/>
                    <a:pt x="227" y="517"/>
                  </a:cubicBezTo>
                  <a:cubicBezTo>
                    <a:pt x="227" y="519"/>
                    <a:pt x="225" y="519"/>
                    <a:pt x="225" y="521"/>
                  </a:cubicBezTo>
                  <a:cubicBezTo>
                    <a:pt x="230" y="527"/>
                    <a:pt x="237" y="530"/>
                    <a:pt x="240" y="537"/>
                  </a:cubicBezTo>
                  <a:cubicBezTo>
                    <a:pt x="239" y="539"/>
                    <a:pt x="236" y="539"/>
                    <a:pt x="234" y="540"/>
                  </a:cubicBezTo>
                  <a:cubicBezTo>
                    <a:pt x="241" y="542"/>
                    <a:pt x="249" y="542"/>
                    <a:pt x="253" y="547"/>
                  </a:cubicBezTo>
                  <a:cubicBezTo>
                    <a:pt x="253" y="551"/>
                    <a:pt x="249" y="552"/>
                    <a:pt x="251" y="556"/>
                  </a:cubicBezTo>
                  <a:cubicBezTo>
                    <a:pt x="241" y="559"/>
                    <a:pt x="234" y="550"/>
                    <a:pt x="227" y="546"/>
                  </a:cubicBezTo>
                  <a:cubicBezTo>
                    <a:pt x="223" y="547"/>
                    <a:pt x="221" y="545"/>
                    <a:pt x="220" y="543"/>
                  </a:cubicBezTo>
                  <a:cubicBezTo>
                    <a:pt x="215" y="542"/>
                    <a:pt x="208" y="543"/>
                    <a:pt x="206" y="538"/>
                  </a:cubicBezTo>
                  <a:cubicBezTo>
                    <a:pt x="206" y="536"/>
                    <a:pt x="206" y="535"/>
                    <a:pt x="208" y="536"/>
                  </a:cubicBezTo>
                  <a:cubicBezTo>
                    <a:pt x="204" y="531"/>
                    <a:pt x="194" y="530"/>
                    <a:pt x="192" y="523"/>
                  </a:cubicBezTo>
                  <a:cubicBezTo>
                    <a:pt x="190" y="521"/>
                    <a:pt x="191" y="524"/>
                    <a:pt x="188" y="523"/>
                  </a:cubicBezTo>
                  <a:cubicBezTo>
                    <a:pt x="170" y="507"/>
                    <a:pt x="149" y="493"/>
                    <a:pt x="129" y="477"/>
                  </a:cubicBezTo>
                  <a:cubicBezTo>
                    <a:pt x="133" y="485"/>
                    <a:pt x="143" y="490"/>
                    <a:pt x="148" y="498"/>
                  </a:cubicBezTo>
                  <a:cubicBezTo>
                    <a:pt x="139" y="495"/>
                    <a:pt x="130" y="486"/>
                    <a:pt x="124" y="478"/>
                  </a:cubicBezTo>
                  <a:cubicBezTo>
                    <a:pt x="118" y="473"/>
                    <a:pt x="112" y="466"/>
                    <a:pt x="104" y="462"/>
                  </a:cubicBezTo>
                  <a:cubicBezTo>
                    <a:pt x="103" y="458"/>
                    <a:pt x="103" y="459"/>
                    <a:pt x="100" y="458"/>
                  </a:cubicBezTo>
                  <a:cubicBezTo>
                    <a:pt x="99" y="454"/>
                    <a:pt x="92" y="452"/>
                    <a:pt x="92" y="448"/>
                  </a:cubicBezTo>
                  <a:cubicBezTo>
                    <a:pt x="92" y="451"/>
                    <a:pt x="86" y="444"/>
                    <a:pt x="87" y="442"/>
                  </a:cubicBezTo>
                  <a:cubicBezTo>
                    <a:pt x="72" y="431"/>
                    <a:pt x="61" y="416"/>
                    <a:pt x="49" y="402"/>
                  </a:cubicBezTo>
                  <a:cubicBezTo>
                    <a:pt x="44" y="395"/>
                    <a:pt x="35" y="389"/>
                    <a:pt x="36" y="379"/>
                  </a:cubicBezTo>
                  <a:cubicBezTo>
                    <a:pt x="41" y="380"/>
                    <a:pt x="44" y="383"/>
                    <a:pt x="48" y="385"/>
                  </a:cubicBezTo>
                  <a:cubicBezTo>
                    <a:pt x="47" y="381"/>
                    <a:pt x="40" y="382"/>
                    <a:pt x="41" y="376"/>
                  </a:cubicBezTo>
                  <a:cubicBezTo>
                    <a:pt x="40" y="374"/>
                    <a:pt x="43" y="374"/>
                    <a:pt x="44" y="374"/>
                  </a:cubicBezTo>
                  <a:cubicBezTo>
                    <a:pt x="41" y="358"/>
                    <a:pt x="26" y="352"/>
                    <a:pt x="23" y="335"/>
                  </a:cubicBezTo>
                  <a:cubicBezTo>
                    <a:pt x="22" y="333"/>
                    <a:pt x="20" y="333"/>
                    <a:pt x="19" y="331"/>
                  </a:cubicBezTo>
                  <a:cubicBezTo>
                    <a:pt x="22" y="324"/>
                    <a:pt x="16" y="317"/>
                    <a:pt x="16" y="310"/>
                  </a:cubicBezTo>
                  <a:cubicBezTo>
                    <a:pt x="14" y="307"/>
                    <a:pt x="10" y="306"/>
                    <a:pt x="10" y="301"/>
                  </a:cubicBezTo>
                  <a:cubicBezTo>
                    <a:pt x="10" y="299"/>
                    <a:pt x="12" y="299"/>
                    <a:pt x="14" y="299"/>
                  </a:cubicBezTo>
                  <a:cubicBezTo>
                    <a:pt x="17" y="285"/>
                    <a:pt x="0" y="285"/>
                    <a:pt x="3" y="275"/>
                  </a:cubicBezTo>
                  <a:cubicBezTo>
                    <a:pt x="6" y="275"/>
                    <a:pt x="8" y="276"/>
                    <a:pt x="10" y="276"/>
                  </a:cubicBezTo>
                  <a:cubicBezTo>
                    <a:pt x="11" y="272"/>
                    <a:pt x="12" y="266"/>
                    <a:pt x="10" y="263"/>
                  </a:cubicBezTo>
                  <a:cubicBezTo>
                    <a:pt x="9" y="258"/>
                    <a:pt x="1" y="257"/>
                    <a:pt x="2" y="251"/>
                  </a:cubicBezTo>
                  <a:cubicBezTo>
                    <a:pt x="5" y="250"/>
                    <a:pt x="6" y="250"/>
                    <a:pt x="10" y="251"/>
                  </a:cubicBezTo>
                  <a:cubicBezTo>
                    <a:pt x="10" y="249"/>
                    <a:pt x="11" y="244"/>
                    <a:pt x="10" y="242"/>
                  </a:cubicBezTo>
                  <a:cubicBezTo>
                    <a:pt x="9" y="239"/>
                    <a:pt x="5" y="239"/>
                    <a:pt x="5" y="234"/>
                  </a:cubicBezTo>
                  <a:cubicBezTo>
                    <a:pt x="7" y="232"/>
                    <a:pt x="9" y="231"/>
                    <a:pt x="13" y="232"/>
                  </a:cubicBezTo>
                  <a:cubicBezTo>
                    <a:pt x="14" y="219"/>
                    <a:pt x="15" y="206"/>
                    <a:pt x="19" y="195"/>
                  </a:cubicBezTo>
                  <a:cubicBezTo>
                    <a:pt x="17" y="193"/>
                    <a:pt x="15" y="192"/>
                    <a:pt x="14" y="189"/>
                  </a:cubicBezTo>
                  <a:cubicBezTo>
                    <a:pt x="15" y="187"/>
                    <a:pt x="17" y="185"/>
                    <a:pt x="21" y="186"/>
                  </a:cubicBezTo>
                  <a:cubicBezTo>
                    <a:pt x="24" y="173"/>
                    <a:pt x="27" y="162"/>
                    <a:pt x="28" y="150"/>
                  </a:cubicBezTo>
                  <a:cubicBezTo>
                    <a:pt x="32" y="143"/>
                    <a:pt x="32" y="136"/>
                    <a:pt x="36" y="130"/>
                  </a:cubicBezTo>
                  <a:cubicBezTo>
                    <a:pt x="39" y="126"/>
                    <a:pt x="43" y="123"/>
                    <a:pt x="45" y="119"/>
                  </a:cubicBezTo>
                  <a:cubicBezTo>
                    <a:pt x="52" y="110"/>
                    <a:pt x="54" y="103"/>
                    <a:pt x="63" y="97"/>
                  </a:cubicBezTo>
                  <a:cubicBezTo>
                    <a:pt x="62" y="95"/>
                    <a:pt x="59" y="94"/>
                    <a:pt x="59" y="90"/>
                  </a:cubicBezTo>
                  <a:cubicBezTo>
                    <a:pt x="62" y="88"/>
                    <a:pt x="68" y="88"/>
                    <a:pt x="71" y="90"/>
                  </a:cubicBezTo>
                  <a:cubicBezTo>
                    <a:pt x="77" y="86"/>
                    <a:pt x="83" y="83"/>
                    <a:pt x="90" y="80"/>
                  </a:cubicBezTo>
                  <a:cubicBezTo>
                    <a:pt x="96" y="78"/>
                    <a:pt x="100" y="74"/>
                    <a:pt x="105" y="69"/>
                  </a:cubicBezTo>
                  <a:cubicBezTo>
                    <a:pt x="112" y="63"/>
                    <a:pt x="120" y="58"/>
                    <a:pt x="129" y="52"/>
                  </a:cubicBezTo>
                  <a:cubicBezTo>
                    <a:pt x="136" y="47"/>
                    <a:pt x="143" y="44"/>
                    <a:pt x="151" y="38"/>
                  </a:cubicBezTo>
                  <a:cubicBezTo>
                    <a:pt x="153" y="39"/>
                    <a:pt x="153" y="37"/>
                    <a:pt x="155" y="38"/>
                  </a:cubicBezTo>
                  <a:cubicBezTo>
                    <a:pt x="156" y="37"/>
                    <a:pt x="157" y="37"/>
                    <a:pt x="157" y="35"/>
                  </a:cubicBezTo>
                  <a:cubicBezTo>
                    <a:pt x="165" y="35"/>
                    <a:pt x="172" y="28"/>
                    <a:pt x="182" y="27"/>
                  </a:cubicBezTo>
                  <a:cubicBezTo>
                    <a:pt x="200" y="19"/>
                    <a:pt x="222" y="16"/>
                    <a:pt x="242" y="11"/>
                  </a:cubicBezTo>
                  <a:cubicBezTo>
                    <a:pt x="338" y="0"/>
                    <a:pt x="445" y="8"/>
                    <a:pt x="518" y="46"/>
                  </a:cubicBezTo>
                  <a:cubicBezTo>
                    <a:pt x="541" y="54"/>
                    <a:pt x="557" y="67"/>
                    <a:pt x="574" y="80"/>
                  </a:cubicBezTo>
                  <a:cubicBezTo>
                    <a:pt x="585" y="89"/>
                    <a:pt x="594" y="96"/>
                    <a:pt x="601" y="106"/>
                  </a:cubicBezTo>
                  <a:cubicBezTo>
                    <a:pt x="604" y="110"/>
                    <a:pt x="605" y="115"/>
                    <a:pt x="609" y="119"/>
                  </a:cubicBezTo>
                  <a:cubicBezTo>
                    <a:pt x="615" y="126"/>
                    <a:pt x="623" y="131"/>
                    <a:pt x="629" y="139"/>
                  </a:cubicBezTo>
                  <a:cubicBezTo>
                    <a:pt x="634" y="146"/>
                    <a:pt x="638" y="153"/>
                    <a:pt x="643" y="161"/>
                  </a:cubicBezTo>
                  <a:cubicBezTo>
                    <a:pt x="656" y="184"/>
                    <a:pt x="657" y="213"/>
                    <a:pt x="648" y="238"/>
                  </a:cubicBezTo>
                  <a:cubicBezTo>
                    <a:pt x="646" y="238"/>
                    <a:pt x="648" y="241"/>
                    <a:pt x="645" y="241"/>
                  </a:cubicBezTo>
                  <a:cubicBezTo>
                    <a:pt x="645" y="243"/>
                    <a:pt x="644" y="245"/>
                    <a:pt x="644" y="247"/>
                  </a:cubicBezTo>
                  <a:cubicBezTo>
                    <a:pt x="644" y="249"/>
                    <a:pt x="643" y="248"/>
                    <a:pt x="642" y="248"/>
                  </a:cubicBezTo>
                  <a:cubicBezTo>
                    <a:pt x="644" y="255"/>
                    <a:pt x="639" y="265"/>
                    <a:pt x="638" y="274"/>
                  </a:cubicBezTo>
                  <a:cubicBezTo>
                    <a:pt x="637" y="273"/>
                    <a:pt x="637" y="271"/>
                    <a:pt x="636" y="271"/>
                  </a:cubicBezTo>
                  <a:cubicBezTo>
                    <a:pt x="634" y="273"/>
                    <a:pt x="638" y="273"/>
                    <a:pt x="637" y="275"/>
                  </a:cubicBezTo>
                  <a:cubicBezTo>
                    <a:pt x="631" y="294"/>
                    <a:pt x="623" y="311"/>
                    <a:pt x="614" y="327"/>
                  </a:cubicBezTo>
                  <a:cubicBezTo>
                    <a:pt x="613" y="327"/>
                    <a:pt x="611" y="327"/>
                    <a:pt x="611" y="326"/>
                  </a:cubicBezTo>
                  <a:cubicBezTo>
                    <a:pt x="598" y="339"/>
                    <a:pt x="587" y="359"/>
                    <a:pt x="572" y="371"/>
                  </a:cubicBezTo>
                  <a:cubicBezTo>
                    <a:pt x="556" y="385"/>
                    <a:pt x="539" y="396"/>
                    <a:pt x="521" y="409"/>
                  </a:cubicBezTo>
                  <a:cubicBezTo>
                    <a:pt x="511" y="411"/>
                    <a:pt x="502" y="419"/>
                    <a:pt x="490" y="415"/>
                  </a:cubicBezTo>
                  <a:cubicBezTo>
                    <a:pt x="463" y="424"/>
                    <a:pt x="433" y="423"/>
                    <a:pt x="402" y="423"/>
                  </a:cubicBezTo>
                  <a:cubicBezTo>
                    <a:pt x="388" y="423"/>
                    <a:pt x="374" y="427"/>
                    <a:pt x="360" y="427"/>
                  </a:cubicBezTo>
                  <a:cubicBezTo>
                    <a:pt x="334" y="428"/>
                    <a:pt x="311" y="423"/>
                    <a:pt x="289" y="418"/>
                  </a:cubicBezTo>
                  <a:cubicBezTo>
                    <a:pt x="286" y="422"/>
                    <a:pt x="285" y="427"/>
                    <a:pt x="281" y="429"/>
                  </a:cubicBezTo>
                  <a:cubicBezTo>
                    <a:pt x="275" y="428"/>
                    <a:pt x="279" y="422"/>
                    <a:pt x="281" y="419"/>
                  </a:cubicBezTo>
                  <a:cubicBezTo>
                    <a:pt x="265" y="414"/>
                    <a:pt x="248" y="414"/>
                    <a:pt x="230" y="409"/>
                  </a:cubicBezTo>
                  <a:cubicBezTo>
                    <a:pt x="230" y="412"/>
                    <a:pt x="237" y="413"/>
                    <a:pt x="237" y="418"/>
                  </a:cubicBezTo>
                  <a:cubicBezTo>
                    <a:pt x="232" y="421"/>
                    <a:pt x="228" y="416"/>
                    <a:pt x="224" y="413"/>
                  </a:cubicBezTo>
                  <a:cubicBezTo>
                    <a:pt x="216" y="409"/>
                    <a:pt x="208" y="404"/>
                    <a:pt x="199" y="399"/>
                  </a:cubicBezTo>
                  <a:cubicBezTo>
                    <a:pt x="195" y="397"/>
                    <a:pt x="190" y="395"/>
                    <a:pt x="185" y="393"/>
                  </a:cubicBezTo>
                  <a:close/>
                  <a:moveTo>
                    <a:pt x="481" y="34"/>
                  </a:moveTo>
                  <a:cubicBezTo>
                    <a:pt x="446" y="23"/>
                    <a:pt x="408" y="15"/>
                    <a:pt x="368" y="12"/>
                  </a:cubicBezTo>
                  <a:cubicBezTo>
                    <a:pt x="307" y="8"/>
                    <a:pt x="244" y="10"/>
                    <a:pt x="191" y="27"/>
                  </a:cubicBezTo>
                  <a:cubicBezTo>
                    <a:pt x="164" y="37"/>
                    <a:pt x="137" y="49"/>
                    <a:pt x="117" y="65"/>
                  </a:cubicBezTo>
                  <a:cubicBezTo>
                    <a:pt x="115" y="66"/>
                    <a:pt x="111" y="67"/>
                    <a:pt x="112" y="70"/>
                  </a:cubicBezTo>
                  <a:cubicBezTo>
                    <a:pt x="113" y="70"/>
                    <a:pt x="117" y="70"/>
                    <a:pt x="119" y="71"/>
                  </a:cubicBezTo>
                  <a:cubicBezTo>
                    <a:pt x="125" y="65"/>
                    <a:pt x="135" y="63"/>
                    <a:pt x="143" y="59"/>
                  </a:cubicBezTo>
                  <a:cubicBezTo>
                    <a:pt x="159" y="32"/>
                    <a:pt x="203" y="32"/>
                    <a:pt x="237" y="32"/>
                  </a:cubicBezTo>
                  <a:cubicBezTo>
                    <a:pt x="247" y="32"/>
                    <a:pt x="261" y="29"/>
                    <a:pt x="272" y="29"/>
                  </a:cubicBezTo>
                  <a:cubicBezTo>
                    <a:pt x="272" y="26"/>
                    <a:pt x="267" y="26"/>
                    <a:pt x="269" y="21"/>
                  </a:cubicBezTo>
                  <a:cubicBezTo>
                    <a:pt x="270" y="15"/>
                    <a:pt x="282" y="19"/>
                    <a:pt x="287" y="21"/>
                  </a:cubicBezTo>
                  <a:cubicBezTo>
                    <a:pt x="295" y="23"/>
                    <a:pt x="300" y="26"/>
                    <a:pt x="307" y="28"/>
                  </a:cubicBezTo>
                  <a:cubicBezTo>
                    <a:pt x="313" y="29"/>
                    <a:pt x="327" y="26"/>
                    <a:pt x="334" y="28"/>
                  </a:cubicBezTo>
                  <a:cubicBezTo>
                    <a:pt x="330" y="24"/>
                    <a:pt x="324" y="20"/>
                    <a:pt x="324" y="14"/>
                  </a:cubicBezTo>
                  <a:cubicBezTo>
                    <a:pt x="334" y="7"/>
                    <a:pt x="349" y="19"/>
                    <a:pt x="360" y="23"/>
                  </a:cubicBezTo>
                  <a:cubicBezTo>
                    <a:pt x="366" y="26"/>
                    <a:pt x="371" y="27"/>
                    <a:pt x="375" y="28"/>
                  </a:cubicBezTo>
                  <a:cubicBezTo>
                    <a:pt x="372" y="25"/>
                    <a:pt x="367" y="24"/>
                    <a:pt x="367" y="17"/>
                  </a:cubicBezTo>
                  <a:cubicBezTo>
                    <a:pt x="373" y="13"/>
                    <a:pt x="377" y="17"/>
                    <a:pt x="383" y="20"/>
                  </a:cubicBezTo>
                  <a:cubicBezTo>
                    <a:pt x="392" y="24"/>
                    <a:pt x="407" y="27"/>
                    <a:pt x="413" y="33"/>
                  </a:cubicBezTo>
                  <a:cubicBezTo>
                    <a:pt x="418" y="33"/>
                    <a:pt x="420" y="34"/>
                    <a:pt x="425" y="34"/>
                  </a:cubicBezTo>
                  <a:cubicBezTo>
                    <a:pt x="424" y="32"/>
                    <a:pt x="423" y="29"/>
                    <a:pt x="422" y="27"/>
                  </a:cubicBezTo>
                  <a:cubicBezTo>
                    <a:pt x="424" y="25"/>
                    <a:pt x="426" y="25"/>
                    <a:pt x="428" y="23"/>
                  </a:cubicBezTo>
                  <a:cubicBezTo>
                    <a:pt x="453" y="30"/>
                    <a:pt x="471" y="45"/>
                    <a:pt x="493" y="50"/>
                  </a:cubicBezTo>
                  <a:cubicBezTo>
                    <a:pt x="493" y="47"/>
                    <a:pt x="491" y="47"/>
                    <a:pt x="492" y="44"/>
                  </a:cubicBezTo>
                  <a:cubicBezTo>
                    <a:pt x="492" y="42"/>
                    <a:pt x="495" y="42"/>
                    <a:pt x="496" y="40"/>
                  </a:cubicBezTo>
                  <a:cubicBezTo>
                    <a:pt x="490" y="38"/>
                    <a:pt x="485" y="37"/>
                    <a:pt x="481" y="34"/>
                  </a:cubicBezTo>
                  <a:close/>
                  <a:moveTo>
                    <a:pt x="330" y="18"/>
                  </a:moveTo>
                  <a:cubicBezTo>
                    <a:pt x="333" y="21"/>
                    <a:pt x="335" y="26"/>
                    <a:pt x="340" y="28"/>
                  </a:cubicBezTo>
                  <a:cubicBezTo>
                    <a:pt x="347" y="31"/>
                    <a:pt x="360" y="26"/>
                    <a:pt x="367" y="29"/>
                  </a:cubicBezTo>
                  <a:cubicBezTo>
                    <a:pt x="357" y="24"/>
                    <a:pt x="344" y="16"/>
                    <a:pt x="330" y="18"/>
                  </a:cubicBezTo>
                  <a:close/>
                  <a:moveTo>
                    <a:pt x="374" y="22"/>
                  </a:moveTo>
                  <a:cubicBezTo>
                    <a:pt x="379" y="28"/>
                    <a:pt x="397" y="37"/>
                    <a:pt x="408" y="32"/>
                  </a:cubicBezTo>
                  <a:cubicBezTo>
                    <a:pt x="398" y="29"/>
                    <a:pt x="387" y="20"/>
                    <a:pt x="374" y="22"/>
                  </a:cubicBezTo>
                  <a:close/>
                  <a:moveTo>
                    <a:pt x="274" y="25"/>
                  </a:moveTo>
                  <a:cubicBezTo>
                    <a:pt x="277" y="30"/>
                    <a:pt x="289" y="29"/>
                    <a:pt x="294" y="25"/>
                  </a:cubicBezTo>
                  <a:cubicBezTo>
                    <a:pt x="288" y="25"/>
                    <a:pt x="277" y="22"/>
                    <a:pt x="274" y="25"/>
                  </a:cubicBezTo>
                  <a:close/>
                  <a:moveTo>
                    <a:pt x="428" y="30"/>
                  </a:moveTo>
                  <a:cubicBezTo>
                    <a:pt x="429" y="35"/>
                    <a:pt x="433" y="34"/>
                    <a:pt x="437" y="35"/>
                  </a:cubicBezTo>
                  <a:cubicBezTo>
                    <a:pt x="448" y="38"/>
                    <a:pt x="462" y="46"/>
                    <a:pt x="471" y="44"/>
                  </a:cubicBezTo>
                  <a:cubicBezTo>
                    <a:pt x="458" y="38"/>
                    <a:pt x="443" y="28"/>
                    <a:pt x="428" y="30"/>
                  </a:cubicBezTo>
                  <a:close/>
                  <a:moveTo>
                    <a:pt x="361" y="47"/>
                  </a:moveTo>
                  <a:cubicBezTo>
                    <a:pt x="350" y="42"/>
                    <a:pt x="343" y="27"/>
                    <a:pt x="325" y="33"/>
                  </a:cubicBezTo>
                  <a:cubicBezTo>
                    <a:pt x="335" y="40"/>
                    <a:pt x="349" y="45"/>
                    <a:pt x="361" y="47"/>
                  </a:cubicBezTo>
                  <a:close/>
                  <a:moveTo>
                    <a:pt x="371" y="48"/>
                  </a:moveTo>
                  <a:cubicBezTo>
                    <a:pt x="373" y="47"/>
                    <a:pt x="375" y="45"/>
                    <a:pt x="379" y="46"/>
                  </a:cubicBezTo>
                  <a:cubicBezTo>
                    <a:pt x="379" y="44"/>
                    <a:pt x="378" y="44"/>
                    <a:pt x="380" y="43"/>
                  </a:cubicBezTo>
                  <a:cubicBezTo>
                    <a:pt x="393" y="40"/>
                    <a:pt x="399" y="56"/>
                    <a:pt x="413" y="55"/>
                  </a:cubicBezTo>
                  <a:cubicBezTo>
                    <a:pt x="411" y="52"/>
                    <a:pt x="403" y="51"/>
                    <a:pt x="405" y="48"/>
                  </a:cubicBezTo>
                  <a:cubicBezTo>
                    <a:pt x="404" y="47"/>
                    <a:pt x="402" y="46"/>
                    <a:pt x="400" y="46"/>
                  </a:cubicBezTo>
                  <a:cubicBezTo>
                    <a:pt x="387" y="33"/>
                    <a:pt x="367" y="35"/>
                    <a:pt x="348" y="32"/>
                  </a:cubicBezTo>
                  <a:cubicBezTo>
                    <a:pt x="354" y="39"/>
                    <a:pt x="363" y="44"/>
                    <a:pt x="371" y="48"/>
                  </a:cubicBezTo>
                  <a:close/>
                  <a:moveTo>
                    <a:pt x="274" y="37"/>
                  </a:moveTo>
                  <a:cubicBezTo>
                    <a:pt x="264" y="36"/>
                    <a:pt x="254" y="35"/>
                    <a:pt x="247" y="35"/>
                  </a:cubicBezTo>
                  <a:cubicBezTo>
                    <a:pt x="215" y="40"/>
                    <a:pt x="178" y="45"/>
                    <a:pt x="150" y="60"/>
                  </a:cubicBezTo>
                  <a:cubicBezTo>
                    <a:pt x="159" y="60"/>
                    <a:pt x="168" y="56"/>
                    <a:pt x="177" y="54"/>
                  </a:cubicBezTo>
                  <a:cubicBezTo>
                    <a:pt x="186" y="51"/>
                    <a:pt x="196" y="48"/>
                    <a:pt x="206" y="47"/>
                  </a:cubicBezTo>
                  <a:cubicBezTo>
                    <a:pt x="224" y="45"/>
                    <a:pt x="242" y="44"/>
                    <a:pt x="258" y="42"/>
                  </a:cubicBezTo>
                  <a:cubicBezTo>
                    <a:pt x="269" y="41"/>
                    <a:pt x="279" y="43"/>
                    <a:pt x="289" y="42"/>
                  </a:cubicBezTo>
                  <a:cubicBezTo>
                    <a:pt x="286" y="37"/>
                    <a:pt x="281" y="38"/>
                    <a:pt x="274" y="37"/>
                  </a:cubicBezTo>
                  <a:close/>
                  <a:moveTo>
                    <a:pt x="316" y="35"/>
                  </a:moveTo>
                  <a:cubicBezTo>
                    <a:pt x="318" y="36"/>
                    <a:pt x="323" y="38"/>
                    <a:pt x="324" y="37"/>
                  </a:cubicBezTo>
                  <a:cubicBezTo>
                    <a:pt x="321" y="37"/>
                    <a:pt x="319" y="33"/>
                    <a:pt x="316" y="35"/>
                  </a:cubicBezTo>
                  <a:close/>
                  <a:moveTo>
                    <a:pt x="152" y="54"/>
                  </a:moveTo>
                  <a:cubicBezTo>
                    <a:pt x="172" y="46"/>
                    <a:pt x="197" y="41"/>
                    <a:pt x="219" y="35"/>
                  </a:cubicBezTo>
                  <a:cubicBezTo>
                    <a:pt x="194" y="36"/>
                    <a:pt x="164" y="37"/>
                    <a:pt x="152" y="54"/>
                  </a:cubicBezTo>
                  <a:close/>
                  <a:moveTo>
                    <a:pt x="437" y="43"/>
                  </a:moveTo>
                  <a:cubicBezTo>
                    <a:pt x="432" y="42"/>
                    <a:pt x="432" y="36"/>
                    <a:pt x="425" y="37"/>
                  </a:cubicBezTo>
                  <a:cubicBezTo>
                    <a:pt x="427" y="40"/>
                    <a:pt x="433" y="44"/>
                    <a:pt x="437" y="43"/>
                  </a:cubicBezTo>
                  <a:close/>
                  <a:moveTo>
                    <a:pt x="307" y="42"/>
                  </a:moveTo>
                  <a:cubicBezTo>
                    <a:pt x="304" y="39"/>
                    <a:pt x="297" y="40"/>
                    <a:pt x="293" y="38"/>
                  </a:cubicBezTo>
                  <a:cubicBezTo>
                    <a:pt x="295" y="45"/>
                    <a:pt x="303" y="41"/>
                    <a:pt x="307" y="42"/>
                  </a:cubicBezTo>
                  <a:close/>
                  <a:moveTo>
                    <a:pt x="408" y="45"/>
                  </a:moveTo>
                  <a:cubicBezTo>
                    <a:pt x="404" y="43"/>
                    <a:pt x="402" y="40"/>
                    <a:pt x="398" y="39"/>
                  </a:cubicBezTo>
                  <a:cubicBezTo>
                    <a:pt x="399" y="42"/>
                    <a:pt x="405" y="44"/>
                    <a:pt x="408" y="45"/>
                  </a:cubicBezTo>
                  <a:close/>
                  <a:moveTo>
                    <a:pt x="442" y="43"/>
                  </a:moveTo>
                  <a:cubicBezTo>
                    <a:pt x="451" y="42"/>
                    <a:pt x="459" y="53"/>
                    <a:pt x="463" y="47"/>
                  </a:cubicBezTo>
                  <a:cubicBezTo>
                    <a:pt x="457" y="44"/>
                    <a:pt x="447" y="41"/>
                    <a:pt x="439" y="39"/>
                  </a:cubicBezTo>
                  <a:cubicBezTo>
                    <a:pt x="438" y="42"/>
                    <a:pt x="442" y="41"/>
                    <a:pt x="442" y="43"/>
                  </a:cubicBezTo>
                  <a:close/>
                  <a:moveTo>
                    <a:pt x="412" y="44"/>
                  </a:moveTo>
                  <a:cubicBezTo>
                    <a:pt x="413" y="45"/>
                    <a:pt x="417" y="47"/>
                    <a:pt x="417" y="44"/>
                  </a:cubicBezTo>
                  <a:cubicBezTo>
                    <a:pt x="416" y="44"/>
                    <a:pt x="412" y="42"/>
                    <a:pt x="412" y="44"/>
                  </a:cubicBezTo>
                  <a:close/>
                  <a:moveTo>
                    <a:pt x="512" y="46"/>
                  </a:moveTo>
                  <a:cubicBezTo>
                    <a:pt x="506" y="44"/>
                    <a:pt x="500" y="44"/>
                    <a:pt x="496" y="46"/>
                  </a:cubicBezTo>
                  <a:cubicBezTo>
                    <a:pt x="496" y="49"/>
                    <a:pt x="498" y="49"/>
                    <a:pt x="498" y="52"/>
                  </a:cubicBezTo>
                  <a:cubicBezTo>
                    <a:pt x="528" y="59"/>
                    <a:pt x="543" y="81"/>
                    <a:pt x="569" y="92"/>
                  </a:cubicBezTo>
                  <a:cubicBezTo>
                    <a:pt x="556" y="75"/>
                    <a:pt x="533" y="55"/>
                    <a:pt x="512" y="46"/>
                  </a:cubicBezTo>
                  <a:close/>
                  <a:moveTo>
                    <a:pt x="266" y="48"/>
                  </a:moveTo>
                  <a:cubicBezTo>
                    <a:pt x="260" y="47"/>
                    <a:pt x="257" y="48"/>
                    <a:pt x="252" y="47"/>
                  </a:cubicBezTo>
                  <a:cubicBezTo>
                    <a:pt x="255" y="50"/>
                    <a:pt x="263" y="51"/>
                    <a:pt x="266" y="48"/>
                  </a:cubicBezTo>
                  <a:close/>
                  <a:moveTo>
                    <a:pt x="238" y="49"/>
                  </a:moveTo>
                  <a:cubicBezTo>
                    <a:pt x="237" y="49"/>
                    <a:pt x="236" y="49"/>
                    <a:pt x="236" y="49"/>
                  </a:cubicBezTo>
                  <a:cubicBezTo>
                    <a:pt x="225" y="50"/>
                    <a:pt x="216" y="54"/>
                    <a:pt x="207" y="57"/>
                  </a:cubicBezTo>
                  <a:cubicBezTo>
                    <a:pt x="202" y="58"/>
                    <a:pt x="197" y="59"/>
                    <a:pt x="193" y="62"/>
                  </a:cubicBezTo>
                  <a:cubicBezTo>
                    <a:pt x="209" y="58"/>
                    <a:pt x="220" y="56"/>
                    <a:pt x="239" y="53"/>
                  </a:cubicBezTo>
                  <a:cubicBezTo>
                    <a:pt x="239" y="51"/>
                    <a:pt x="238" y="51"/>
                    <a:pt x="238" y="49"/>
                  </a:cubicBezTo>
                  <a:close/>
                  <a:moveTo>
                    <a:pt x="295" y="51"/>
                  </a:moveTo>
                  <a:cubicBezTo>
                    <a:pt x="301" y="54"/>
                    <a:pt x="308" y="56"/>
                    <a:pt x="313" y="59"/>
                  </a:cubicBezTo>
                  <a:cubicBezTo>
                    <a:pt x="312" y="55"/>
                    <a:pt x="307" y="54"/>
                    <a:pt x="305" y="50"/>
                  </a:cubicBezTo>
                  <a:cubicBezTo>
                    <a:pt x="301" y="51"/>
                    <a:pt x="298" y="50"/>
                    <a:pt x="295" y="51"/>
                  </a:cubicBezTo>
                  <a:close/>
                  <a:moveTo>
                    <a:pt x="316" y="56"/>
                  </a:moveTo>
                  <a:cubicBezTo>
                    <a:pt x="327" y="58"/>
                    <a:pt x="332" y="70"/>
                    <a:pt x="343" y="71"/>
                  </a:cubicBezTo>
                  <a:cubicBezTo>
                    <a:pt x="351" y="73"/>
                    <a:pt x="359" y="68"/>
                    <a:pt x="371" y="69"/>
                  </a:cubicBezTo>
                  <a:cubicBezTo>
                    <a:pt x="370" y="65"/>
                    <a:pt x="373" y="64"/>
                    <a:pt x="376" y="62"/>
                  </a:cubicBezTo>
                  <a:cubicBezTo>
                    <a:pt x="357" y="57"/>
                    <a:pt x="336" y="51"/>
                    <a:pt x="310" y="50"/>
                  </a:cubicBezTo>
                  <a:cubicBezTo>
                    <a:pt x="311" y="53"/>
                    <a:pt x="316" y="52"/>
                    <a:pt x="316" y="56"/>
                  </a:cubicBezTo>
                  <a:close/>
                  <a:moveTo>
                    <a:pt x="454" y="60"/>
                  </a:moveTo>
                  <a:cubicBezTo>
                    <a:pt x="445" y="55"/>
                    <a:pt x="436" y="50"/>
                    <a:pt x="425" y="50"/>
                  </a:cubicBezTo>
                  <a:cubicBezTo>
                    <a:pt x="425" y="50"/>
                    <a:pt x="424" y="51"/>
                    <a:pt x="424" y="51"/>
                  </a:cubicBezTo>
                  <a:cubicBezTo>
                    <a:pt x="437" y="61"/>
                    <a:pt x="453" y="68"/>
                    <a:pt x="473" y="71"/>
                  </a:cubicBezTo>
                  <a:cubicBezTo>
                    <a:pt x="469" y="65"/>
                    <a:pt x="461" y="63"/>
                    <a:pt x="454" y="60"/>
                  </a:cubicBezTo>
                  <a:close/>
                  <a:moveTo>
                    <a:pt x="465" y="52"/>
                  </a:moveTo>
                  <a:cubicBezTo>
                    <a:pt x="473" y="56"/>
                    <a:pt x="484" y="60"/>
                    <a:pt x="493" y="60"/>
                  </a:cubicBezTo>
                  <a:cubicBezTo>
                    <a:pt x="485" y="58"/>
                    <a:pt x="475" y="47"/>
                    <a:pt x="465" y="52"/>
                  </a:cubicBezTo>
                  <a:close/>
                  <a:moveTo>
                    <a:pt x="488" y="54"/>
                  </a:moveTo>
                  <a:cubicBezTo>
                    <a:pt x="488" y="52"/>
                    <a:pt x="486" y="53"/>
                    <a:pt x="487" y="51"/>
                  </a:cubicBezTo>
                  <a:cubicBezTo>
                    <a:pt x="484" y="50"/>
                    <a:pt x="486" y="53"/>
                    <a:pt x="485" y="52"/>
                  </a:cubicBezTo>
                  <a:cubicBezTo>
                    <a:pt x="484" y="51"/>
                    <a:pt x="481" y="49"/>
                    <a:pt x="479" y="51"/>
                  </a:cubicBezTo>
                  <a:cubicBezTo>
                    <a:pt x="482" y="52"/>
                    <a:pt x="485" y="53"/>
                    <a:pt x="488" y="54"/>
                  </a:cubicBezTo>
                  <a:close/>
                  <a:moveTo>
                    <a:pt x="287" y="51"/>
                  </a:moveTo>
                  <a:cubicBezTo>
                    <a:pt x="285" y="53"/>
                    <a:pt x="280" y="53"/>
                    <a:pt x="278" y="56"/>
                  </a:cubicBezTo>
                  <a:cubicBezTo>
                    <a:pt x="285" y="63"/>
                    <a:pt x="297" y="65"/>
                    <a:pt x="305" y="72"/>
                  </a:cubicBezTo>
                  <a:cubicBezTo>
                    <a:pt x="314" y="69"/>
                    <a:pt x="325" y="74"/>
                    <a:pt x="335" y="73"/>
                  </a:cubicBezTo>
                  <a:cubicBezTo>
                    <a:pt x="322" y="63"/>
                    <a:pt x="303" y="59"/>
                    <a:pt x="287" y="51"/>
                  </a:cubicBezTo>
                  <a:close/>
                  <a:moveTo>
                    <a:pt x="361" y="55"/>
                  </a:moveTo>
                  <a:cubicBezTo>
                    <a:pt x="361" y="53"/>
                    <a:pt x="357" y="52"/>
                    <a:pt x="355" y="53"/>
                  </a:cubicBezTo>
                  <a:cubicBezTo>
                    <a:pt x="358" y="53"/>
                    <a:pt x="360" y="54"/>
                    <a:pt x="361" y="55"/>
                  </a:cubicBezTo>
                  <a:close/>
                  <a:moveTo>
                    <a:pt x="497" y="56"/>
                  </a:moveTo>
                  <a:cubicBezTo>
                    <a:pt x="498" y="53"/>
                    <a:pt x="495" y="54"/>
                    <a:pt x="493" y="53"/>
                  </a:cubicBezTo>
                  <a:cubicBezTo>
                    <a:pt x="493" y="56"/>
                    <a:pt x="495" y="56"/>
                    <a:pt x="497" y="56"/>
                  </a:cubicBezTo>
                  <a:close/>
                  <a:moveTo>
                    <a:pt x="251" y="55"/>
                  </a:moveTo>
                  <a:cubicBezTo>
                    <a:pt x="252" y="58"/>
                    <a:pt x="255" y="59"/>
                    <a:pt x="258" y="60"/>
                  </a:cubicBezTo>
                  <a:cubicBezTo>
                    <a:pt x="260" y="59"/>
                    <a:pt x="263" y="58"/>
                    <a:pt x="265" y="56"/>
                  </a:cubicBezTo>
                  <a:cubicBezTo>
                    <a:pt x="262" y="53"/>
                    <a:pt x="256" y="54"/>
                    <a:pt x="251" y="55"/>
                  </a:cubicBezTo>
                  <a:close/>
                  <a:moveTo>
                    <a:pt x="185" y="57"/>
                  </a:moveTo>
                  <a:cubicBezTo>
                    <a:pt x="186" y="56"/>
                    <a:pt x="189" y="55"/>
                    <a:pt x="190" y="54"/>
                  </a:cubicBezTo>
                  <a:cubicBezTo>
                    <a:pt x="187" y="55"/>
                    <a:pt x="185" y="54"/>
                    <a:pt x="185" y="57"/>
                  </a:cubicBezTo>
                  <a:close/>
                  <a:moveTo>
                    <a:pt x="241" y="56"/>
                  </a:moveTo>
                  <a:cubicBezTo>
                    <a:pt x="232" y="58"/>
                    <a:pt x="217" y="60"/>
                    <a:pt x="209" y="63"/>
                  </a:cubicBezTo>
                  <a:cubicBezTo>
                    <a:pt x="221" y="65"/>
                    <a:pt x="232" y="69"/>
                    <a:pt x="244" y="73"/>
                  </a:cubicBezTo>
                  <a:cubicBezTo>
                    <a:pt x="247" y="69"/>
                    <a:pt x="251" y="66"/>
                    <a:pt x="254" y="63"/>
                  </a:cubicBezTo>
                  <a:cubicBezTo>
                    <a:pt x="249" y="61"/>
                    <a:pt x="245" y="55"/>
                    <a:pt x="241" y="56"/>
                  </a:cubicBezTo>
                  <a:close/>
                  <a:moveTo>
                    <a:pt x="172" y="59"/>
                  </a:moveTo>
                  <a:cubicBezTo>
                    <a:pt x="166" y="61"/>
                    <a:pt x="159" y="61"/>
                    <a:pt x="155" y="66"/>
                  </a:cubicBezTo>
                  <a:cubicBezTo>
                    <a:pt x="165" y="63"/>
                    <a:pt x="174" y="59"/>
                    <a:pt x="183" y="56"/>
                  </a:cubicBezTo>
                  <a:cubicBezTo>
                    <a:pt x="180" y="56"/>
                    <a:pt x="176" y="58"/>
                    <a:pt x="172" y="59"/>
                  </a:cubicBezTo>
                  <a:close/>
                  <a:moveTo>
                    <a:pt x="261" y="63"/>
                  </a:moveTo>
                  <a:cubicBezTo>
                    <a:pt x="267" y="66"/>
                    <a:pt x="270" y="70"/>
                    <a:pt x="276" y="73"/>
                  </a:cubicBezTo>
                  <a:cubicBezTo>
                    <a:pt x="279" y="70"/>
                    <a:pt x="284" y="68"/>
                    <a:pt x="288" y="69"/>
                  </a:cubicBezTo>
                  <a:cubicBezTo>
                    <a:pt x="282" y="63"/>
                    <a:pt x="268" y="53"/>
                    <a:pt x="261" y="63"/>
                  </a:cubicBezTo>
                  <a:close/>
                  <a:moveTo>
                    <a:pt x="521" y="88"/>
                  </a:moveTo>
                  <a:cubicBezTo>
                    <a:pt x="506" y="78"/>
                    <a:pt x="490" y="66"/>
                    <a:pt x="472" y="60"/>
                  </a:cubicBezTo>
                  <a:cubicBezTo>
                    <a:pt x="485" y="73"/>
                    <a:pt x="503" y="84"/>
                    <a:pt x="521" y="88"/>
                  </a:cubicBezTo>
                  <a:close/>
                  <a:moveTo>
                    <a:pt x="540" y="78"/>
                  </a:moveTo>
                  <a:cubicBezTo>
                    <a:pt x="531" y="70"/>
                    <a:pt x="521" y="65"/>
                    <a:pt x="509" y="60"/>
                  </a:cubicBezTo>
                  <a:cubicBezTo>
                    <a:pt x="516" y="70"/>
                    <a:pt x="528" y="74"/>
                    <a:pt x="540" y="78"/>
                  </a:cubicBezTo>
                  <a:close/>
                  <a:moveTo>
                    <a:pt x="142" y="64"/>
                  </a:moveTo>
                  <a:cubicBezTo>
                    <a:pt x="145" y="65"/>
                    <a:pt x="145" y="62"/>
                    <a:pt x="148" y="63"/>
                  </a:cubicBezTo>
                  <a:cubicBezTo>
                    <a:pt x="148" y="60"/>
                    <a:pt x="142" y="62"/>
                    <a:pt x="142" y="64"/>
                  </a:cubicBezTo>
                  <a:close/>
                  <a:moveTo>
                    <a:pt x="428" y="67"/>
                  </a:moveTo>
                  <a:cubicBezTo>
                    <a:pt x="428" y="64"/>
                    <a:pt x="420" y="61"/>
                    <a:pt x="417" y="62"/>
                  </a:cubicBezTo>
                  <a:cubicBezTo>
                    <a:pt x="420" y="63"/>
                    <a:pt x="424" y="65"/>
                    <a:pt x="428" y="67"/>
                  </a:cubicBezTo>
                  <a:close/>
                  <a:moveTo>
                    <a:pt x="211" y="79"/>
                  </a:moveTo>
                  <a:cubicBezTo>
                    <a:pt x="213" y="79"/>
                    <a:pt x="213" y="82"/>
                    <a:pt x="214" y="79"/>
                  </a:cubicBezTo>
                  <a:cubicBezTo>
                    <a:pt x="209" y="76"/>
                    <a:pt x="198" y="71"/>
                    <a:pt x="203" y="63"/>
                  </a:cubicBezTo>
                  <a:cubicBezTo>
                    <a:pt x="198" y="65"/>
                    <a:pt x="193" y="66"/>
                    <a:pt x="188" y="67"/>
                  </a:cubicBezTo>
                  <a:cubicBezTo>
                    <a:pt x="194" y="72"/>
                    <a:pt x="205" y="76"/>
                    <a:pt x="211" y="79"/>
                  </a:cubicBezTo>
                  <a:close/>
                  <a:moveTo>
                    <a:pt x="150" y="67"/>
                  </a:moveTo>
                  <a:cubicBezTo>
                    <a:pt x="152" y="67"/>
                    <a:pt x="155" y="68"/>
                    <a:pt x="154" y="65"/>
                  </a:cubicBezTo>
                  <a:cubicBezTo>
                    <a:pt x="153" y="64"/>
                    <a:pt x="151" y="66"/>
                    <a:pt x="150" y="67"/>
                  </a:cubicBezTo>
                  <a:close/>
                  <a:moveTo>
                    <a:pt x="160" y="70"/>
                  </a:moveTo>
                  <a:cubicBezTo>
                    <a:pt x="164" y="72"/>
                    <a:pt x="166" y="69"/>
                    <a:pt x="170" y="69"/>
                  </a:cubicBezTo>
                  <a:cubicBezTo>
                    <a:pt x="170" y="67"/>
                    <a:pt x="170" y="67"/>
                    <a:pt x="171" y="66"/>
                  </a:cubicBezTo>
                  <a:cubicBezTo>
                    <a:pt x="167" y="65"/>
                    <a:pt x="162" y="67"/>
                    <a:pt x="160" y="70"/>
                  </a:cubicBezTo>
                  <a:close/>
                  <a:moveTo>
                    <a:pt x="526" y="88"/>
                  </a:moveTo>
                  <a:cubicBezTo>
                    <a:pt x="516" y="79"/>
                    <a:pt x="508" y="65"/>
                    <a:pt x="492" y="66"/>
                  </a:cubicBezTo>
                  <a:cubicBezTo>
                    <a:pt x="503" y="72"/>
                    <a:pt x="515" y="82"/>
                    <a:pt x="526" y="88"/>
                  </a:cubicBezTo>
                  <a:close/>
                  <a:moveTo>
                    <a:pt x="248" y="74"/>
                  </a:moveTo>
                  <a:cubicBezTo>
                    <a:pt x="254" y="78"/>
                    <a:pt x="258" y="71"/>
                    <a:pt x="260" y="67"/>
                  </a:cubicBezTo>
                  <a:cubicBezTo>
                    <a:pt x="255" y="64"/>
                    <a:pt x="250" y="71"/>
                    <a:pt x="248" y="74"/>
                  </a:cubicBezTo>
                  <a:close/>
                  <a:moveTo>
                    <a:pt x="209" y="69"/>
                  </a:moveTo>
                  <a:cubicBezTo>
                    <a:pt x="214" y="77"/>
                    <a:pt x="225" y="80"/>
                    <a:pt x="232" y="86"/>
                  </a:cubicBezTo>
                  <a:cubicBezTo>
                    <a:pt x="235" y="83"/>
                    <a:pt x="238" y="79"/>
                    <a:pt x="241" y="76"/>
                  </a:cubicBezTo>
                  <a:cubicBezTo>
                    <a:pt x="233" y="71"/>
                    <a:pt x="221" y="69"/>
                    <a:pt x="209" y="69"/>
                  </a:cubicBezTo>
                  <a:close/>
                  <a:moveTo>
                    <a:pt x="596" y="107"/>
                  </a:moveTo>
                  <a:cubicBezTo>
                    <a:pt x="584" y="92"/>
                    <a:pt x="570" y="80"/>
                    <a:pt x="553" y="69"/>
                  </a:cubicBezTo>
                  <a:cubicBezTo>
                    <a:pt x="566" y="83"/>
                    <a:pt x="578" y="101"/>
                    <a:pt x="596" y="107"/>
                  </a:cubicBezTo>
                  <a:close/>
                  <a:moveTo>
                    <a:pt x="194" y="79"/>
                  </a:moveTo>
                  <a:cubicBezTo>
                    <a:pt x="195" y="78"/>
                    <a:pt x="195" y="76"/>
                    <a:pt x="197" y="77"/>
                  </a:cubicBezTo>
                  <a:cubicBezTo>
                    <a:pt x="194" y="73"/>
                    <a:pt x="187" y="72"/>
                    <a:pt x="180" y="70"/>
                  </a:cubicBezTo>
                  <a:cubicBezTo>
                    <a:pt x="185" y="73"/>
                    <a:pt x="189" y="77"/>
                    <a:pt x="194" y="79"/>
                  </a:cubicBezTo>
                  <a:close/>
                  <a:moveTo>
                    <a:pt x="171" y="74"/>
                  </a:moveTo>
                  <a:cubicBezTo>
                    <a:pt x="175" y="75"/>
                    <a:pt x="178" y="77"/>
                    <a:pt x="183" y="78"/>
                  </a:cubicBezTo>
                  <a:cubicBezTo>
                    <a:pt x="179" y="76"/>
                    <a:pt x="174" y="67"/>
                    <a:pt x="171" y="74"/>
                  </a:cubicBezTo>
                  <a:close/>
                  <a:moveTo>
                    <a:pt x="259" y="79"/>
                  </a:moveTo>
                  <a:cubicBezTo>
                    <a:pt x="270" y="87"/>
                    <a:pt x="281" y="76"/>
                    <a:pt x="265" y="71"/>
                  </a:cubicBezTo>
                  <a:cubicBezTo>
                    <a:pt x="264" y="74"/>
                    <a:pt x="260" y="75"/>
                    <a:pt x="259" y="79"/>
                  </a:cubicBezTo>
                  <a:close/>
                  <a:moveTo>
                    <a:pt x="493" y="86"/>
                  </a:moveTo>
                  <a:cubicBezTo>
                    <a:pt x="486" y="77"/>
                    <a:pt x="469" y="75"/>
                    <a:pt x="457" y="72"/>
                  </a:cubicBezTo>
                  <a:cubicBezTo>
                    <a:pt x="467" y="79"/>
                    <a:pt x="480" y="85"/>
                    <a:pt x="493" y="86"/>
                  </a:cubicBezTo>
                  <a:close/>
                  <a:moveTo>
                    <a:pt x="146" y="75"/>
                  </a:moveTo>
                  <a:cubicBezTo>
                    <a:pt x="148" y="79"/>
                    <a:pt x="156" y="76"/>
                    <a:pt x="158" y="73"/>
                  </a:cubicBezTo>
                  <a:cubicBezTo>
                    <a:pt x="154" y="72"/>
                    <a:pt x="147" y="71"/>
                    <a:pt x="146" y="75"/>
                  </a:cubicBezTo>
                  <a:close/>
                  <a:moveTo>
                    <a:pt x="350" y="74"/>
                  </a:moveTo>
                  <a:cubicBezTo>
                    <a:pt x="357" y="83"/>
                    <a:pt x="370" y="84"/>
                    <a:pt x="383" y="83"/>
                  </a:cubicBezTo>
                  <a:cubicBezTo>
                    <a:pt x="379" y="80"/>
                    <a:pt x="374" y="78"/>
                    <a:pt x="373" y="73"/>
                  </a:cubicBezTo>
                  <a:cubicBezTo>
                    <a:pt x="367" y="72"/>
                    <a:pt x="358" y="75"/>
                    <a:pt x="350" y="74"/>
                  </a:cubicBezTo>
                  <a:close/>
                  <a:moveTo>
                    <a:pt x="132" y="76"/>
                  </a:moveTo>
                  <a:cubicBezTo>
                    <a:pt x="134" y="75"/>
                    <a:pt x="135" y="74"/>
                    <a:pt x="137" y="74"/>
                  </a:cubicBezTo>
                  <a:cubicBezTo>
                    <a:pt x="136" y="71"/>
                    <a:pt x="132" y="74"/>
                    <a:pt x="132" y="76"/>
                  </a:cubicBezTo>
                  <a:close/>
                  <a:moveTo>
                    <a:pt x="280" y="76"/>
                  </a:moveTo>
                  <a:cubicBezTo>
                    <a:pt x="281" y="76"/>
                    <a:pt x="282" y="77"/>
                    <a:pt x="283" y="77"/>
                  </a:cubicBezTo>
                  <a:cubicBezTo>
                    <a:pt x="284" y="75"/>
                    <a:pt x="286" y="75"/>
                    <a:pt x="289" y="76"/>
                  </a:cubicBezTo>
                  <a:cubicBezTo>
                    <a:pt x="289" y="74"/>
                    <a:pt x="291" y="74"/>
                    <a:pt x="292" y="73"/>
                  </a:cubicBezTo>
                  <a:cubicBezTo>
                    <a:pt x="287" y="73"/>
                    <a:pt x="283" y="72"/>
                    <a:pt x="280" y="76"/>
                  </a:cubicBezTo>
                  <a:close/>
                  <a:moveTo>
                    <a:pt x="583" y="124"/>
                  </a:moveTo>
                  <a:cubicBezTo>
                    <a:pt x="580" y="120"/>
                    <a:pt x="576" y="117"/>
                    <a:pt x="574" y="113"/>
                  </a:cubicBezTo>
                  <a:cubicBezTo>
                    <a:pt x="566" y="113"/>
                    <a:pt x="560" y="107"/>
                    <a:pt x="558" y="99"/>
                  </a:cubicBezTo>
                  <a:cubicBezTo>
                    <a:pt x="552" y="100"/>
                    <a:pt x="546" y="95"/>
                    <a:pt x="545" y="90"/>
                  </a:cubicBezTo>
                  <a:cubicBezTo>
                    <a:pt x="533" y="89"/>
                    <a:pt x="528" y="77"/>
                    <a:pt x="516" y="73"/>
                  </a:cubicBezTo>
                  <a:cubicBezTo>
                    <a:pt x="533" y="95"/>
                    <a:pt x="560" y="108"/>
                    <a:pt x="583" y="124"/>
                  </a:cubicBezTo>
                  <a:close/>
                  <a:moveTo>
                    <a:pt x="155" y="82"/>
                  </a:moveTo>
                  <a:cubicBezTo>
                    <a:pt x="162" y="85"/>
                    <a:pt x="167" y="91"/>
                    <a:pt x="175" y="94"/>
                  </a:cubicBezTo>
                  <a:cubicBezTo>
                    <a:pt x="178" y="90"/>
                    <a:pt x="180" y="85"/>
                    <a:pt x="183" y="82"/>
                  </a:cubicBezTo>
                  <a:cubicBezTo>
                    <a:pt x="174" y="78"/>
                    <a:pt x="161" y="70"/>
                    <a:pt x="155" y="82"/>
                  </a:cubicBezTo>
                  <a:close/>
                  <a:moveTo>
                    <a:pt x="337" y="76"/>
                  </a:moveTo>
                  <a:cubicBezTo>
                    <a:pt x="339" y="78"/>
                    <a:pt x="343" y="79"/>
                    <a:pt x="343" y="83"/>
                  </a:cubicBezTo>
                  <a:cubicBezTo>
                    <a:pt x="345" y="81"/>
                    <a:pt x="347" y="81"/>
                    <a:pt x="349" y="79"/>
                  </a:cubicBezTo>
                  <a:cubicBezTo>
                    <a:pt x="346" y="80"/>
                    <a:pt x="348" y="78"/>
                    <a:pt x="347" y="77"/>
                  </a:cubicBezTo>
                  <a:cubicBezTo>
                    <a:pt x="342" y="77"/>
                    <a:pt x="340" y="74"/>
                    <a:pt x="337" y="76"/>
                  </a:cubicBezTo>
                  <a:close/>
                  <a:moveTo>
                    <a:pt x="237" y="90"/>
                  </a:moveTo>
                  <a:cubicBezTo>
                    <a:pt x="244" y="91"/>
                    <a:pt x="247" y="83"/>
                    <a:pt x="250" y="78"/>
                  </a:cubicBezTo>
                  <a:cubicBezTo>
                    <a:pt x="243" y="73"/>
                    <a:pt x="237" y="84"/>
                    <a:pt x="237" y="90"/>
                  </a:cubicBezTo>
                  <a:close/>
                  <a:moveTo>
                    <a:pt x="286" y="79"/>
                  </a:moveTo>
                  <a:cubicBezTo>
                    <a:pt x="289" y="84"/>
                    <a:pt x="301" y="79"/>
                    <a:pt x="306" y="77"/>
                  </a:cubicBezTo>
                  <a:cubicBezTo>
                    <a:pt x="301" y="76"/>
                    <a:pt x="291" y="77"/>
                    <a:pt x="286" y="79"/>
                  </a:cubicBezTo>
                  <a:close/>
                  <a:moveTo>
                    <a:pt x="391" y="84"/>
                  </a:moveTo>
                  <a:cubicBezTo>
                    <a:pt x="399" y="87"/>
                    <a:pt x="410" y="85"/>
                    <a:pt x="417" y="86"/>
                  </a:cubicBezTo>
                  <a:cubicBezTo>
                    <a:pt x="407" y="82"/>
                    <a:pt x="396" y="76"/>
                    <a:pt x="382" y="77"/>
                  </a:cubicBezTo>
                  <a:cubicBezTo>
                    <a:pt x="385" y="78"/>
                    <a:pt x="387" y="82"/>
                    <a:pt x="391" y="84"/>
                  </a:cubicBezTo>
                  <a:close/>
                  <a:moveTo>
                    <a:pt x="137" y="79"/>
                  </a:moveTo>
                  <a:cubicBezTo>
                    <a:pt x="139" y="79"/>
                    <a:pt x="141" y="82"/>
                    <a:pt x="145" y="80"/>
                  </a:cubicBezTo>
                  <a:cubicBezTo>
                    <a:pt x="144" y="76"/>
                    <a:pt x="139" y="76"/>
                    <a:pt x="137" y="79"/>
                  </a:cubicBezTo>
                  <a:close/>
                  <a:moveTo>
                    <a:pt x="321" y="80"/>
                  </a:moveTo>
                  <a:cubicBezTo>
                    <a:pt x="325" y="83"/>
                    <a:pt x="330" y="84"/>
                    <a:pt x="338" y="83"/>
                  </a:cubicBezTo>
                  <a:cubicBezTo>
                    <a:pt x="335" y="77"/>
                    <a:pt x="327" y="76"/>
                    <a:pt x="321" y="80"/>
                  </a:cubicBezTo>
                  <a:close/>
                  <a:moveTo>
                    <a:pt x="202" y="78"/>
                  </a:moveTo>
                  <a:cubicBezTo>
                    <a:pt x="201" y="80"/>
                    <a:pt x="200" y="82"/>
                    <a:pt x="199" y="83"/>
                  </a:cubicBezTo>
                  <a:cubicBezTo>
                    <a:pt x="207" y="86"/>
                    <a:pt x="224" y="104"/>
                    <a:pt x="230" y="91"/>
                  </a:cubicBezTo>
                  <a:cubicBezTo>
                    <a:pt x="221" y="86"/>
                    <a:pt x="211" y="81"/>
                    <a:pt x="202" y="78"/>
                  </a:cubicBezTo>
                  <a:close/>
                  <a:moveTo>
                    <a:pt x="97" y="84"/>
                  </a:moveTo>
                  <a:cubicBezTo>
                    <a:pt x="103" y="86"/>
                    <a:pt x="104" y="81"/>
                    <a:pt x="107" y="79"/>
                  </a:cubicBezTo>
                  <a:cubicBezTo>
                    <a:pt x="103" y="79"/>
                    <a:pt x="100" y="81"/>
                    <a:pt x="97" y="84"/>
                  </a:cubicBezTo>
                  <a:close/>
                  <a:moveTo>
                    <a:pt x="122" y="80"/>
                  </a:moveTo>
                  <a:cubicBezTo>
                    <a:pt x="124" y="81"/>
                    <a:pt x="126" y="79"/>
                    <a:pt x="124" y="79"/>
                  </a:cubicBezTo>
                  <a:cubicBezTo>
                    <a:pt x="124" y="80"/>
                    <a:pt x="122" y="78"/>
                    <a:pt x="122" y="80"/>
                  </a:cubicBezTo>
                  <a:close/>
                  <a:moveTo>
                    <a:pt x="256" y="80"/>
                  </a:moveTo>
                  <a:cubicBezTo>
                    <a:pt x="253" y="85"/>
                    <a:pt x="249" y="88"/>
                    <a:pt x="247" y="93"/>
                  </a:cubicBezTo>
                  <a:cubicBezTo>
                    <a:pt x="255" y="92"/>
                    <a:pt x="260" y="88"/>
                    <a:pt x="264" y="83"/>
                  </a:cubicBezTo>
                  <a:cubicBezTo>
                    <a:pt x="261" y="83"/>
                    <a:pt x="259" y="81"/>
                    <a:pt x="256" y="80"/>
                  </a:cubicBezTo>
                  <a:close/>
                  <a:moveTo>
                    <a:pt x="277" y="84"/>
                  </a:moveTo>
                  <a:cubicBezTo>
                    <a:pt x="281" y="84"/>
                    <a:pt x="283" y="85"/>
                    <a:pt x="285" y="83"/>
                  </a:cubicBezTo>
                  <a:cubicBezTo>
                    <a:pt x="283" y="81"/>
                    <a:pt x="278" y="80"/>
                    <a:pt x="277" y="84"/>
                  </a:cubicBezTo>
                  <a:close/>
                  <a:moveTo>
                    <a:pt x="295" y="86"/>
                  </a:moveTo>
                  <a:cubicBezTo>
                    <a:pt x="301" y="85"/>
                    <a:pt x="311" y="87"/>
                    <a:pt x="315" y="83"/>
                  </a:cubicBezTo>
                  <a:cubicBezTo>
                    <a:pt x="310" y="79"/>
                    <a:pt x="300" y="83"/>
                    <a:pt x="295" y="86"/>
                  </a:cubicBezTo>
                  <a:close/>
                  <a:moveTo>
                    <a:pt x="127" y="83"/>
                  </a:moveTo>
                  <a:cubicBezTo>
                    <a:pt x="129" y="84"/>
                    <a:pt x="130" y="86"/>
                    <a:pt x="134" y="86"/>
                  </a:cubicBezTo>
                  <a:cubicBezTo>
                    <a:pt x="134" y="85"/>
                    <a:pt x="137" y="85"/>
                    <a:pt x="138" y="83"/>
                  </a:cubicBezTo>
                  <a:cubicBezTo>
                    <a:pt x="137" y="82"/>
                    <a:pt x="135" y="81"/>
                    <a:pt x="133" y="82"/>
                  </a:cubicBezTo>
                  <a:cubicBezTo>
                    <a:pt x="133" y="84"/>
                    <a:pt x="131" y="84"/>
                    <a:pt x="129" y="84"/>
                  </a:cubicBezTo>
                  <a:cubicBezTo>
                    <a:pt x="128" y="83"/>
                    <a:pt x="131" y="82"/>
                    <a:pt x="128" y="82"/>
                  </a:cubicBezTo>
                  <a:cubicBezTo>
                    <a:pt x="128" y="82"/>
                    <a:pt x="127" y="82"/>
                    <a:pt x="127" y="83"/>
                  </a:cubicBezTo>
                  <a:close/>
                  <a:moveTo>
                    <a:pt x="457" y="85"/>
                  </a:moveTo>
                  <a:cubicBezTo>
                    <a:pt x="454" y="86"/>
                    <a:pt x="453" y="81"/>
                    <a:pt x="451" y="83"/>
                  </a:cubicBezTo>
                  <a:cubicBezTo>
                    <a:pt x="453" y="83"/>
                    <a:pt x="456" y="88"/>
                    <a:pt x="457" y="85"/>
                  </a:cubicBezTo>
                  <a:close/>
                  <a:moveTo>
                    <a:pt x="591" y="130"/>
                  </a:moveTo>
                  <a:cubicBezTo>
                    <a:pt x="592" y="131"/>
                    <a:pt x="594" y="131"/>
                    <a:pt x="595" y="133"/>
                  </a:cubicBezTo>
                  <a:cubicBezTo>
                    <a:pt x="595" y="134"/>
                    <a:pt x="595" y="135"/>
                    <a:pt x="595" y="136"/>
                  </a:cubicBezTo>
                  <a:cubicBezTo>
                    <a:pt x="600" y="141"/>
                    <a:pt x="603" y="148"/>
                    <a:pt x="609" y="150"/>
                  </a:cubicBezTo>
                  <a:cubicBezTo>
                    <a:pt x="599" y="121"/>
                    <a:pt x="572" y="102"/>
                    <a:pt x="548" y="85"/>
                  </a:cubicBezTo>
                  <a:cubicBezTo>
                    <a:pt x="544" y="85"/>
                    <a:pt x="541" y="82"/>
                    <a:pt x="539" y="83"/>
                  </a:cubicBezTo>
                  <a:cubicBezTo>
                    <a:pt x="558" y="96"/>
                    <a:pt x="578" y="110"/>
                    <a:pt x="591" y="130"/>
                  </a:cubicBezTo>
                  <a:close/>
                  <a:moveTo>
                    <a:pt x="423" y="83"/>
                  </a:moveTo>
                  <a:cubicBezTo>
                    <a:pt x="423" y="85"/>
                    <a:pt x="425" y="85"/>
                    <a:pt x="424" y="86"/>
                  </a:cubicBezTo>
                  <a:cubicBezTo>
                    <a:pt x="427" y="85"/>
                    <a:pt x="430" y="92"/>
                    <a:pt x="433" y="88"/>
                  </a:cubicBezTo>
                  <a:cubicBezTo>
                    <a:pt x="431" y="87"/>
                    <a:pt x="427" y="86"/>
                    <a:pt x="425" y="83"/>
                  </a:cubicBezTo>
                  <a:cubicBezTo>
                    <a:pt x="425" y="83"/>
                    <a:pt x="424" y="84"/>
                    <a:pt x="423" y="83"/>
                  </a:cubicBezTo>
                  <a:close/>
                  <a:moveTo>
                    <a:pt x="185" y="95"/>
                  </a:moveTo>
                  <a:cubicBezTo>
                    <a:pt x="187" y="93"/>
                    <a:pt x="188" y="87"/>
                    <a:pt x="191" y="87"/>
                  </a:cubicBezTo>
                  <a:cubicBezTo>
                    <a:pt x="191" y="85"/>
                    <a:pt x="189" y="84"/>
                    <a:pt x="186" y="83"/>
                  </a:cubicBezTo>
                  <a:cubicBezTo>
                    <a:pt x="187" y="88"/>
                    <a:pt x="183" y="92"/>
                    <a:pt x="185" y="95"/>
                  </a:cubicBezTo>
                  <a:close/>
                  <a:moveTo>
                    <a:pt x="156" y="87"/>
                  </a:moveTo>
                  <a:cubicBezTo>
                    <a:pt x="154" y="86"/>
                    <a:pt x="153" y="83"/>
                    <a:pt x="151" y="85"/>
                  </a:cubicBezTo>
                  <a:cubicBezTo>
                    <a:pt x="152" y="86"/>
                    <a:pt x="155" y="88"/>
                    <a:pt x="156" y="87"/>
                  </a:cubicBezTo>
                  <a:close/>
                  <a:moveTo>
                    <a:pt x="115" y="91"/>
                  </a:moveTo>
                  <a:cubicBezTo>
                    <a:pt x="118" y="91"/>
                    <a:pt x="119" y="93"/>
                    <a:pt x="123" y="93"/>
                  </a:cubicBezTo>
                  <a:cubicBezTo>
                    <a:pt x="125" y="91"/>
                    <a:pt x="128" y="90"/>
                    <a:pt x="130" y="88"/>
                  </a:cubicBezTo>
                  <a:cubicBezTo>
                    <a:pt x="125" y="87"/>
                    <a:pt x="118" y="84"/>
                    <a:pt x="115" y="91"/>
                  </a:cubicBezTo>
                  <a:close/>
                  <a:moveTo>
                    <a:pt x="334" y="86"/>
                  </a:moveTo>
                  <a:cubicBezTo>
                    <a:pt x="337" y="90"/>
                    <a:pt x="343" y="87"/>
                    <a:pt x="347" y="88"/>
                  </a:cubicBezTo>
                  <a:cubicBezTo>
                    <a:pt x="346" y="84"/>
                    <a:pt x="339" y="88"/>
                    <a:pt x="334" y="86"/>
                  </a:cubicBezTo>
                  <a:close/>
                  <a:moveTo>
                    <a:pt x="79" y="94"/>
                  </a:moveTo>
                  <a:cubicBezTo>
                    <a:pt x="82" y="92"/>
                    <a:pt x="86" y="90"/>
                    <a:pt x="88" y="86"/>
                  </a:cubicBezTo>
                  <a:cubicBezTo>
                    <a:pt x="84" y="87"/>
                    <a:pt x="77" y="91"/>
                    <a:pt x="79" y="94"/>
                  </a:cubicBezTo>
                  <a:close/>
                  <a:moveTo>
                    <a:pt x="147" y="87"/>
                  </a:moveTo>
                  <a:cubicBezTo>
                    <a:pt x="144" y="88"/>
                    <a:pt x="142" y="90"/>
                    <a:pt x="140" y="92"/>
                  </a:cubicBezTo>
                  <a:cubicBezTo>
                    <a:pt x="150" y="97"/>
                    <a:pt x="159" y="103"/>
                    <a:pt x="168" y="108"/>
                  </a:cubicBezTo>
                  <a:cubicBezTo>
                    <a:pt x="169" y="105"/>
                    <a:pt x="172" y="103"/>
                    <a:pt x="173" y="99"/>
                  </a:cubicBezTo>
                  <a:cubicBezTo>
                    <a:pt x="164" y="95"/>
                    <a:pt x="156" y="91"/>
                    <a:pt x="147" y="87"/>
                  </a:cubicBezTo>
                  <a:close/>
                  <a:moveTo>
                    <a:pt x="313" y="88"/>
                  </a:moveTo>
                  <a:cubicBezTo>
                    <a:pt x="310" y="89"/>
                    <a:pt x="304" y="88"/>
                    <a:pt x="302" y="90"/>
                  </a:cubicBezTo>
                  <a:cubicBezTo>
                    <a:pt x="308" y="92"/>
                    <a:pt x="315" y="90"/>
                    <a:pt x="323" y="90"/>
                  </a:cubicBezTo>
                  <a:cubicBezTo>
                    <a:pt x="322" y="86"/>
                    <a:pt x="316" y="88"/>
                    <a:pt x="313" y="88"/>
                  </a:cubicBezTo>
                  <a:close/>
                  <a:moveTo>
                    <a:pt x="191" y="104"/>
                  </a:moveTo>
                  <a:cubicBezTo>
                    <a:pt x="198" y="102"/>
                    <a:pt x="205" y="99"/>
                    <a:pt x="214" y="99"/>
                  </a:cubicBezTo>
                  <a:cubicBezTo>
                    <a:pt x="209" y="94"/>
                    <a:pt x="204" y="90"/>
                    <a:pt x="197" y="88"/>
                  </a:cubicBezTo>
                  <a:cubicBezTo>
                    <a:pt x="195" y="94"/>
                    <a:pt x="194" y="99"/>
                    <a:pt x="191" y="104"/>
                  </a:cubicBezTo>
                  <a:close/>
                  <a:moveTo>
                    <a:pt x="504" y="102"/>
                  </a:moveTo>
                  <a:cubicBezTo>
                    <a:pt x="514" y="107"/>
                    <a:pt x="521" y="114"/>
                    <a:pt x="530" y="119"/>
                  </a:cubicBezTo>
                  <a:cubicBezTo>
                    <a:pt x="523" y="102"/>
                    <a:pt x="505" y="94"/>
                    <a:pt x="485" y="89"/>
                  </a:cubicBezTo>
                  <a:cubicBezTo>
                    <a:pt x="490" y="95"/>
                    <a:pt x="499" y="97"/>
                    <a:pt x="504" y="102"/>
                  </a:cubicBezTo>
                  <a:close/>
                  <a:moveTo>
                    <a:pt x="378" y="91"/>
                  </a:moveTo>
                  <a:cubicBezTo>
                    <a:pt x="387" y="94"/>
                    <a:pt x="395" y="98"/>
                    <a:pt x="403" y="102"/>
                  </a:cubicBezTo>
                  <a:cubicBezTo>
                    <a:pt x="397" y="96"/>
                    <a:pt x="391" y="87"/>
                    <a:pt x="378" y="91"/>
                  </a:cubicBezTo>
                  <a:close/>
                  <a:moveTo>
                    <a:pt x="516" y="96"/>
                  </a:moveTo>
                  <a:cubicBezTo>
                    <a:pt x="518" y="96"/>
                    <a:pt x="519" y="97"/>
                    <a:pt x="520" y="96"/>
                  </a:cubicBezTo>
                  <a:cubicBezTo>
                    <a:pt x="517" y="94"/>
                    <a:pt x="513" y="92"/>
                    <a:pt x="509" y="90"/>
                  </a:cubicBezTo>
                  <a:cubicBezTo>
                    <a:pt x="510" y="93"/>
                    <a:pt x="516" y="92"/>
                    <a:pt x="516" y="96"/>
                  </a:cubicBezTo>
                  <a:close/>
                  <a:moveTo>
                    <a:pt x="342" y="92"/>
                  </a:moveTo>
                  <a:cubicBezTo>
                    <a:pt x="344" y="93"/>
                    <a:pt x="346" y="94"/>
                    <a:pt x="349" y="94"/>
                  </a:cubicBezTo>
                  <a:cubicBezTo>
                    <a:pt x="349" y="92"/>
                    <a:pt x="351" y="92"/>
                    <a:pt x="351" y="91"/>
                  </a:cubicBezTo>
                  <a:cubicBezTo>
                    <a:pt x="347" y="91"/>
                    <a:pt x="344" y="91"/>
                    <a:pt x="342" y="92"/>
                  </a:cubicBezTo>
                  <a:close/>
                  <a:moveTo>
                    <a:pt x="379" y="94"/>
                  </a:moveTo>
                  <a:cubicBezTo>
                    <a:pt x="379" y="92"/>
                    <a:pt x="376" y="93"/>
                    <a:pt x="375" y="91"/>
                  </a:cubicBezTo>
                  <a:cubicBezTo>
                    <a:pt x="375" y="94"/>
                    <a:pt x="377" y="94"/>
                    <a:pt x="379" y="94"/>
                  </a:cubicBezTo>
                  <a:close/>
                  <a:moveTo>
                    <a:pt x="436" y="110"/>
                  </a:moveTo>
                  <a:cubicBezTo>
                    <a:pt x="437" y="109"/>
                    <a:pt x="438" y="108"/>
                    <a:pt x="440" y="108"/>
                  </a:cubicBezTo>
                  <a:cubicBezTo>
                    <a:pt x="440" y="111"/>
                    <a:pt x="442" y="112"/>
                    <a:pt x="444" y="113"/>
                  </a:cubicBezTo>
                  <a:cubicBezTo>
                    <a:pt x="450" y="113"/>
                    <a:pt x="457" y="118"/>
                    <a:pt x="464" y="120"/>
                  </a:cubicBezTo>
                  <a:cubicBezTo>
                    <a:pt x="458" y="111"/>
                    <a:pt x="450" y="108"/>
                    <a:pt x="442" y="102"/>
                  </a:cubicBezTo>
                  <a:cubicBezTo>
                    <a:pt x="439" y="100"/>
                    <a:pt x="437" y="97"/>
                    <a:pt x="434" y="96"/>
                  </a:cubicBezTo>
                  <a:cubicBezTo>
                    <a:pt x="425" y="91"/>
                    <a:pt x="413" y="93"/>
                    <a:pt x="403" y="91"/>
                  </a:cubicBezTo>
                  <a:cubicBezTo>
                    <a:pt x="413" y="99"/>
                    <a:pt x="422" y="107"/>
                    <a:pt x="436" y="110"/>
                  </a:cubicBezTo>
                  <a:close/>
                  <a:moveTo>
                    <a:pt x="233" y="94"/>
                  </a:moveTo>
                  <a:cubicBezTo>
                    <a:pt x="234" y="95"/>
                    <a:pt x="235" y="94"/>
                    <a:pt x="235" y="93"/>
                  </a:cubicBezTo>
                  <a:cubicBezTo>
                    <a:pt x="234" y="93"/>
                    <a:pt x="234" y="92"/>
                    <a:pt x="233" y="92"/>
                  </a:cubicBezTo>
                  <a:cubicBezTo>
                    <a:pt x="233" y="93"/>
                    <a:pt x="232" y="93"/>
                    <a:pt x="233" y="94"/>
                  </a:cubicBezTo>
                  <a:close/>
                  <a:moveTo>
                    <a:pt x="105" y="96"/>
                  </a:moveTo>
                  <a:cubicBezTo>
                    <a:pt x="109" y="102"/>
                    <a:pt x="117" y="102"/>
                    <a:pt x="120" y="96"/>
                  </a:cubicBezTo>
                  <a:cubicBezTo>
                    <a:pt x="115" y="94"/>
                    <a:pt x="107" y="90"/>
                    <a:pt x="105" y="96"/>
                  </a:cubicBezTo>
                  <a:close/>
                  <a:moveTo>
                    <a:pt x="133" y="98"/>
                  </a:moveTo>
                  <a:cubicBezTo>
                    <a:pt x="144" y="103"/>
                    <a:pt x="154" y="108"/>
                    <a:pt x="165" y="113"/>
                  </a:cubicBezTo>
                  <a:cubicBezTo>
                    <a:pt x="165" y="110"/>
                    <a:pt x="161" y="111"/>
                    <a:pt x="162" y="108"/>
                  </a:cubicBezTo>
                  <a:cubicBezTo>
                    <a:pt x="151" y="105"/>
                    <a:pt x="149" y="98"/>
                    <a:pt x="140" y="97"/>
                  </a:cubicBezTo>
                  <a:cubicBezTo>
                    <a:pt x="140" y="96"/>
                    <a:pt x="139" y="95"/>
                    <a:pt x="139" y="94"/>
                  </a:cubicBezTo>
                  <a:cubicBezTo>
                    <a:pt x="138" y="94"/>
                    <a:pt x="137" y="94"/>
                    <a:pt x="137" y="93"/>
                  </a:cubicBezTo>
                  <a:cubicBezTo>
                    <a:pt x="136" y="96"/>
                    <a:pt x="134" y="96"/>
                    <a:pt x="133" y="98"/>
                  </a:cubicBezTo>
                  <a:close/>
                  <a:moveTo>
                    <a:pt x="278" y="94"/>
                  </a:moveTo>
                  <a:cubicBezTo>
                    <a:pt x="278" y="95"/>
                    <a:pt x="277" y="96"/>
                    <a:pt x="278" y="96"/>
                  </a:cubicBezTo>
                  <a:cubicBezTo>
                    <a:pt x="279" y="95"/>
                    <a:pt x="280" y="95"/>
                    <a:pt x="282" y="95"/>
                  </a:cubicBezTo>
                  <a:cubicBezTo>
                    <a:pt x="281" y="92"/>
                    <a:pt x="280" y="94"/>
                    <a:pt x="278" y="94"/>
                  </a:cubicBezTo>
                  <a:close/>
                  <a:moveTo>
                    <a:pt x="253" y="99"/>
                  </a:moveTo>
                  <a:cubicBezTo>
                    <a:pt x="258" y="101"/>
                    <a:pt x="270" y="98"/>
                    <a:pt x="273" y="96"/>
                  </a:cubicBezTo>
                  <a:cubicBezTo>
                    <a:pt x="267" y="94"/>
                    <a:pt x="256" y="94"/>
                    <a:pt x="253" y="99"/>
                  </a:cubicBezTo>
                  <a:close/>
                  <a:moveTo>
                    <a:pt x="310" y="96"/>
                  </a:moveTo>
                  <a:cubicBezTo>
                    <a:pt x="316" y="99"/>
                    <a:pt x="319" y="105"/>
                    <a:pt x="329" y="104"/>
                  </a:cubicBezTo>
                  <a:cubicBezTo>
                    <a:pt x="329" y="100"/>
                    <a:pt x="333" y="100"/>
                    <a:pt x="334" y="96"/>
                  </a:cubicBezTo>
                  <a:cubicBezTo>
                    <a:pt x="327" y="96"/>
                    <a:pt x="317" y="94"/>
                    <a:pt x="310" y="96"/>
                  </a:cubicBezTo>
                  <a:close/>
                  <a:moveTo>
                    <a:pt x="311" y="104"/>
                  </a:moveTo>
                  <a:cubicBezTo>
                    <a:pt x="305" y="102"/>
                    <a:pt x="291" y="90"/>
                    <a:pt x="290" y="104"/>
                  </a:cubicBezTo>
                  <a:cubicBezTo>
                    <a:pt x="297" y="108"/>
                    <a:pt x="304" y="112"/>
                    <a:pt x="313" y="110"/>
                  </a:cubicBezTo>
                  <a:cubicBezTo>
                    <a:pt x="312" y="108"/>
                    <a:pt x="311" y="106"/>
                    <a:pt x="311" y="104"/>
                  </a:cubicBezTo>
                  <a:close/>
                  <a:moveTo>
                    <a:pt x="308" y="100"/>
                  </a:moveTo>
                  <a:cubicBezTo>
                    <a:pt x="308" y="97"/>
                    <a:pt x="306" y="97"/>
                    <a:pt x="304" y="97"/>
                  </a:cubicBezTo>
                  <a:cubicBezTo>
                    <a:pt x="304" y="99"/>
                    <a:pt x="307" y="99"/>
                    <a:pt x="308" y="100"/>
                  </a:cubicBezTo>
                  <a:close/>
                  <a:moveTo>
                    <a:pt x="388" y="99"/>
                  </a:moveTo>
                  <a:cubicBezTo>
                    <a:pt x="389" y="99"/>
                    <a:pt x="389" y="99"/>
                    <a:pt x="390" y="100"/>
                  </a:cubicBezTo>
                  <a:cubicBezTo>
                    <a:pt x="391" y="98"/>
                    <a:pt x="385" y="97"/>
                    <a:pt x="387" y="98"/>
                  </a:cubicBezTo>
                  <a:cubicBezTo>
                    <a:pt x="387" y="98"/>
                    <a:pt x="388" y="99"/>
                    <a:pt x="388" y="99"/>
                  </a:cubicBezTo>
                  <a:close/>
                  <a:moveTo>
                    <a:pt x="186" y="102"/>
                  </a:moveTo>
                  <a:cubicBezTo>
                    <a:pt x="188" y="103"/>
                    <a:pt x="189" y="98"/>
                    <a:pt x="187" y="98"/>
                  </a:cubicBezTo>
                  <a:cubicBezTo>
                    <a:pt x="188" y="100"/>
                    <a:pt x="186" y="100"/>
                    <a:pt x="186" y="102"/>
                  </a:cubicBezTo>
                  <a:close/>
                  <a:moveTo>
                    <a:pt x="356" y="99"/>
                  </a:moveTo>
                  <a:cubicBezTo>
                    <a:pt x="366" y="105"/>
                    <a:pt x="375" y="111"/>
                    <a:pt x="385" y="116"/>
                  </a:cubicBezTo>
                  <a:cubicBezTo>
                    <a:pt x="385" y="114"/>
                    <a:pt x="387" y="115"/>
                    <a:pt x="386" y="113"/>
                  </a:cubicBezTo>
                  <a:cubicBezTo>
                    <a:pt x="375" y="107"/>
                    <a:pt x="369" y="97"/>
                    <a:pt x="356" y="99"/>
                  </a:cubicBezTo>
                  <a:close/>
                  <a:moveTo>
                    <a:pt x="448" y="100"/>
                  </a:moveTo>
                  <a:cubicBezTo>
                    <a:pt x="447" y="100"/>
                    <a:pt x="444" y="98"/>
                    <a:pt x="443" y="99"/>
                  </a:cubicBezTo>
                  <a:cubicBezTo>
                    <a:pt x="444" y="99"/>
                    <a:pt x="447" y="101"/>
                    <a:pt x="448" y="100"/>
                  </a:cubicBezTo>
                  <a:close/>
                  <a:moveTo>
                    <a:pt x="98" y="102"/>
                  </a:moveTo>
                  <a:cubicBezTo>
                    <a:pt x="102" y="103"/>
                    <a:pt x="106" y="107"/>
                    <a:pt x="109" y="104"/>
                  </a:cubicBezTo>
                  <a:cubicBezTo>
                    <a:pt x="106" y="102"/>
                    <a:pt x="104" y="99"/>
                    <a:pt x="101" y="99"/>
                  </a:cubicBezTo>
                  <a:cubicBezTo>
                    <a:pt x="100" y="100"/>
                    <a:pt x="98" y="100"/>
                    <a:pt x="98" y="102"/>
                  </a:cubicBezTo>
                  <a:close/>
                  <a:moveTo>
                    <a:pt x="283" y="102"/>
                  </a:moveTo>
                  <a:cubicBezTo>
                    <a:pt x="283" y="101"/>
                    <a:pt x="285" y="102"/>
                    <a:pt x="286" y="102"/>
                  </a:cubicBezTo>
                  <a:cubicBezTo>
                    <a:pt x="286" y="101"/>
                    <a:pt x="286" y="100"/>
                    <a:pt x="286" y="99"/>
                  </a:cubicBezTo>
                  <a:cubicBezTo>
                    <a:pt x="283" y="98"/>
                    <a:pt x="282" y="101"/>
                    <a:pt x="283" y="102"/>
                  </a:cubicBezTo>
                  <a:close/>
                  <a:moveTo>
                    <a:pt x="332" y="104"/>
                  </a:moveTo>
                  <a:cubicBezTo>
                    <a:pt x="335" y="105"/>
                    <a:pt x="336" y="107"/>
                    <a:pt x="339" y="108"/>
                  </a:cubicBezTo>
                  <a:cubicBezTo>
                    <a:pt x="341" y="107"/>
                    <a:pt x="343" y="104"/>
                    <a:pt x="344" y="101"/>
                  </a:cubicBezTo>
                  <a:cubicBezTo>
                    <a:pt x="341" y="95"/>
                    <a:pt x="335" y="101"/>
                    <a:pt x="332" y="104"/>
                  </a:cubicBezTo>
                  <a:close/>
                  <a:moveTo>
                    <a:pt x="117" y="104"/>
                  </a:moveTo>
                  <a:cubicBezTo>
                    <a:pt x="118" y="105"/>
                    <a:pt x="119" y="106"/>
                    <a:pt x="121" y="105"/>
                  </a:cubicBezTo>
                  <a:cubicBezTo>
                    <a:pt x="120" y="101"/>
                    <a:pt x="124" y="102"/>
                    <a:pt x="125" y="99"/>
                  </a:cubicBezTo>
                  <a:cubicBezTo>
                    <a:pt x="122" y="101"/>
                    <a:pt x="118" y="101"/>
                    <a:pt x="117" y="104"/>
                  </a:cubicBezTo>
                  <a:close/>
                  <a:moveTo>
                    <a:pt x="484" y="105"/>
                  </a:moveTo>
                  <a:cubicBezTo>
                    <a:pt x="481" y="103"/>
                    <a:pt x="477" y="99"/>
                    <a:pt x="475" y="100"/>
                  </a:cubicBezTo>
                  <a:cubicBezTo>
                    <a:pt x="477" y="102"/>
                    <a:pt x="480" y="103"/>
                    <a:pt x="484" y="105"/>
                  </a:cubicBezTo>
                  <a:close/>
                  <a:moveTo>
                    <a:pt x="546" y="109"/>
                  </a:moveTo>
                  <a:cubicBezTo>
                    <a:pt x="540" y="106"/>
                    <a:pt x="539" y="100"/>
                    <a:pt x="532" y="99"/>
                  </a:cubicBezTo>
                  <a:cubicBezTo>
                    <a:pt x="532" y="101"/>
                    <a:pt x="532" y="102"/>
                    <a:pt x="531" y="102"/>
                  </a:cubicBezTo>
                  <a:cubicBezTo>
                    <a:pt x="536" y="104"/>
                    <a:pt x="541" y="108"/>
                    <a:pt x="546" y="109"/>
                  </a:cubicBezTo>
                  <a:close/>
                  <a:moveTo>
                    <a:pt x="586" y="111"/>
                  </a:moveTo>
                  <a:cubicBezTo>
                    <a:pt x="583" y="106"/>
                    <a:pt x="579" y="102"/>
                    <a:pt x="574" y="99"/>
                  </a:cubicBezTo>
                  <a:cubicBezTo>
                    <a:pt x="577" y="103"/>
                    <a:pt x="581" y="107"/>
                    <a:pt x="586" y="111"/>
                  </a:cubicBezTo>
                  <a:close/>
                  <a:moveTo>
                    <a:pt x="56" y="113"/>
                  </a:moveTo>
                  <a:cubicBezTo>
                    <a:pt x="63" y="114"/>
                    <a:pt x="66" y="106"/>
                    <a:pt x="70" y="102"/>
                  </a:cubicBezTo>
                  <a:cubicBezTo>
                    <a:pt x="64" y="100"/>
                    <a:pt x="58" y="107"/>
                    <a:pt x="56" y="113"/>
                  </a:cubicBezTo>
                  <a:close/>
                  <a:moveTo>
                    <a:pt x="123" y="108"/>
                  </a:moveTo>
                  <a:cubicBezTo>
                    <a:pt x="126" y="110"/>
                    <a:pt x="128" y="112"/>
                    <a:pt x="131" y="113"/>
                  </a:cubicBezTo>
                  <a:cubicBezTo>
                    <a:pt x="133" y="109"/>
                    <a:pt x="136" y="107"/>
                    <a:pt x="138" y="104"/>
                  </a:cubicBezTo>
                  <a:cubicBezTo>
                    <a:pt x="132" y="99"/>
                    <a:pt x="125" y="101"/>
                    <a:pt x="123" y="108"/>
                  </a:cubicBezTo>
                  <a:close/>
                  <a:moveTo>
                    <a:pt x="272" y="109"/>
                  </a:moveTo>
                  <a:cubicBezTo>
                    <a:pt x="273" y="108"/>
                    <a:pt x="274" y="107"/>
                    <a:pt x="274" y="104"/>
                  </a:cubicBezTo>
                  <a:cubicBezTo>
                    <a:pt x="271" y="104"/>
                    <a:pt x="267" y="102"/>
                    <a:pt x="262" y="104"/>
                  </a:cubicBezTo>
                  <a:cubicBezTo>
                    <a:pt x="266" y="105"/>
                    <a:pt x="268" y="108"/>
                    <a:pt x="272" y="109"/>
                  </a:cubicBezTo>
                  <a:close/>
                  <a:moveTo>
                    <a:pt x="89" y="110"/>
                  </a:moveTo>
                  <a:cubicBezTo>
                    <a:pt x="92" y="111"/>
                    <a:pt x="95" y="113"/>
                    <a:pt x="97" y="115"/>
                  </a:cubicBezTo>
                  <a:cubicBezTo>
                    <a:pt x="98" y="111"/>
                    <a:pt x="103" y="111"/>
                    <a:pt x="103" y="107"/>
                  </a:cubicBezTo>
                  <a:cubicBezTo>
                    <a:pt x="97" y="104"/>
                    <a:pt x="92" y="103"/>
                    <a:pt x="89" y="110"/>
                  </a:cubicBezTo>
                  <a:close/>
                  <a:moveTo>
                    <a:pt x="242" y="106"/>
                  </a:moveTo>
                  <a:cubicBezTo>
                    <a:pt x="243" y="108"/>
                    <a:pt x="247" y="109"/>
                    <a:pt x="250" y="111"/>
                  </a:cubicBezTo>
                  <a:cubicBezTo>
                    <a:pt x="250" y="108"/>
                    <a:pt x="251" y="107"/>
                    <a:pt x="251" y="104"/>
                  </a:cubicBezTo>
                  <a:cubicBezTo>
                    <a:pt x="247" y="104"/>
                    <a:pt x="246" y="106"/>
                    <a:pt x="242" y="106"/>
                  </a:cubicBezTo>
                  <a:close/>
                  <a:moveTo>
                    <a:pt x="70" y="112"/>
                  </a:moveTo>
                  <a:cubicBezTo>
                    <a:pt x="73" y="111"/>
                    <a:pt x="75" y="109"/>
                    <a:pt x="76" y="106"/>
                  </a:cubicBezTo>
                  <a:cubicBezTo>
                    <a:pt x="76" y="106"/>
                    <a:pt x="75" y="105"/>
                    <a:pt x="75" y="105"/>
                  </a:cubicBezTo>
                  <a:cubicBezTo>
                    <a:pt x="74" y="107"/>
                    <a:pt x="69" y="109"/>
                    <a:pt x="70" y="112"/>
                  </a:cubicBezTo>
                  <a:close/>
                  <a:moveTo>
                    <a:pt x="180" y="108"/>
                  </a:moveTo>
                  <a:cubicBezTo>
                    <a:pt x="182" y="108"/>
                    <a:pt x="184" y="107"/>
                    <a:pt x="185" y="106"/>
                  </a:cubicBezTo>
                  <a:cubicBezTo>
                    <a:pt x="184" y="106"/>
                    <a:pt x="184" y="105"/>
                    <a:pt x="183" y="105"/>
                  </a:cubicBezTo>
                  <a:cubicBezTo>
                    <a:pt x="182" y="106"/>
                    <a:pt x="180" y="107"/>
                    <a:pt x="180" y="108"/>
                  </a:cubicBezTo>
                  <a:close/>
                  <a:moveTo>
                    <a:pt x="479" y="111"/>
                  </a:moveTo>
                  <a:cubicBezTo>
                    <a:pt x="477" y="108"/>
                    <a:pt x="471" y="105"/>
                    <a:pt x="468" y="105"/>
                  </a:cubicBezTo>
                  <a:cubicBezTo>
                    <a:pt x="471" y="108"/>
                    <a:pt x="475" y="110"/>
                    <a:pt x="479" y="111"/>
                  </a:cubicBezTo>
                  <a:close/>
                  <a:moveTo>
                    <a:pt x="255" y="113"/>
                  </a:moveTo>
                  <a:cubicBezTo>
                    <a:pt x="258" y="114"/>
                    <a:pt x="261" y="116"/>
                    <a:pt x="265" y="118"/>
                  </a:cubicBezTo>
                  <a:cubicBezTo>
                    <a:pt x="267" y="117"/>
                    <a:pt x="269" y="115"/>
                    <a:pt x="269" y="113"/>
                  </a:cubicBezTo>
                  <a:cubicBezTo>
                    <a:pt x="266" y="109"/>
                    <a:pt x="260" y="108"/>
                    <a:pt x="256" y="105"/>
                  </a:cubicBezTo>
                  <a:cubicBezTo>
                    <a:pt x="254" y="107"/>
                    <a:pt x="254" y="110"/>
                    <a:pt x="255" y="113"/>
                  </a:cubicBezTo>
                  <a:close/>
                  <a:moveTo>
                    <a:pt x="414" y="114"/>
                  </a:moveTo>
                  <a:cubicBezTo>
                    <a:pt x="415" y="116"/>
                    <a:pt x="412" y="115"/>
                    <a:pt x="413" y="117"/>
                  </a:cubicBezTo>
                  <a:cubicBezTo>
                    <a:pt x="417" y="120"/>
                    <a:pt x="421" y="123"/>
                    <a:pt x="425" y="125"/>
                  </a:cubicBezTo>
                  <a:cubicBezTo>
                    <a:pt x="426" y="123"/>
                    <a:pt x="428" y="123"/>
                    <a:pt x="428" y="120"/>
                  </a:cubicBezTo>
                  <a:cubicBezTo>
                    <a:pt x="419" y="116"/>
                    <a:pt x="414" y="108"/>
                    <a:pt x="403" y="105"/>
                  </a:cubicBezTo>
                  <a:cubicBezTo>
                    <a:pt x="406" y="109"/>
                    <a:pt x="412" y="110"/>
                    <a:pt x="414" y="114"/>
                  </a:cubicBezTo>
                  <a:close/>
                  <a:moveTo>
                    <a:pt x="116" y="109"/>
                  </a:moveTo>
                  <a:cubicBezTo>
                    <a:pt x="116" y="107"/>
                    <a:pt x="114" y="107"/>
                    <a:pt x="113" y="107"/>
                  </a:cubicBezTo>
                  <a:cubicBezTo>
                    <a:pt x="113" y="109"/>
                    <a:pt x="114" y="109"/>
                    <a:pt x="116" y="109"/>
                  </a:cubicBezTo>
                  <a:close/>
                  <a:moveTo>
                    <a:pt x="140" y="119"/>
                  </a:moveTo>
                  <a:cubicBezTo>
                    <a:pt x="144" y="121"/>
                    <a:pt x="146" y="123"/>
                    <a:pt x="149" y="125"/>
                  </a:cubicBezTo>
                  <a:cubicBezTo>
                    <a:pt x="154" y="122"/>
                    <a:pt x="159" y="119"/>
                    <a:pt x="163" y="116"/>
                  </a:cubicBezTo>
                  <a:cubicBezTo>
                    <a:pt x="158" y="111"/>
                    <a:pt x="151" y="109"/>
                    <a:pt x="144" y="107"/>
                  </a:cubicBezTo>
                  <a:cubicBezTo>
                    <a:pt x="143" y="111"/>
                    <a:pt x="141" y="116"/>
                    <a:pt x="140" y="119"/>
                  </a:cubicBezTo>
                  <a:close/>
                  <a:moveTo>
                    <a:pt x="552" y="110"/>
                  </a:moveTo>
                  <a:cubicBezTo>
                    <a:pt x="552" y="108"/>
                    <a:pt x="550" y="108"/>
                    <a:pt x="548" y="107"/>
                  </a:cubicBezTo>
                  <a:cubicBezTo>
                    <a:pt x="548" y="109"/>
                    <a:pt x="549" y="110"/>
                    <a:pt x="552" y="110"/>
                  </a:cubicBezTo>
                  <a:close/>
                  <a:moveTo>
                    <a:pt x="244" y="112"/>
                  </a:moveTo>
                  <a:cubicBezTo>
                    <a:pt x="243" y="109"/>
                    <a:pt x="241" y="109"/>
                    <a:pt x="238" y="108"/>
                  </a:cubicBezTo>
                  <a:cubicBezTo>
                    <a:pt x="239" y="110"/>
                    <a:pt x="243" y="110"/>
                    <a:pt x="244" y="112"/>
                  </a:cubicBezTo>
                  <a:close/>
                  <a:moveTo>
                    <a:pt x="457" y="108"/>
                  </a:moveTo>
                  <a:cubicBezTo>
                    <a:pt x="461" y="113"/>
                    <a:pt x="465" y="118"/>
                    <a:pt x="472" y="121"/>
                  </a:cubicBezTo>
                  <a:cubicBezTo>
                    <a:pt x="473" y="114"/>
                    <a:pt x="462" y="110"/>
                    <a:pt x="457" y="108"/>
                  </a:cubicBezTo>
                  <a:close/>
                  <a:moveTo>
                    <a:pt x="614" y="144"/>
                  </a:moveTo>
                  <a:cubicBezTo>
                    <a:pt x="611" y="127"/>
                    <a:pt x="602" y="113"/>
                    <a:pt x="588" y="109"/>
                  </a:cubicBezTo>
                  <a:cubicBezTo>
                    <a:pt x="597" y="120"/>
                    <a:pt x="604" y="133"/>
                    <a:pt x="614" y="144"/>
                  </a:cubicBezTo>
                  <a:close/>
                  <a:moveTo>
                    <a:pt x="423" y="110"/>
                  </a:moveTo>
                  <a:cubicBezTo>
                    <a:pt x="422" y="110"/>
                    <a:pt x="422" y="109"/>
                    <a:pt x="420" y="109"/>
                  </a:cubicBezTo>
                  <a:cubicBezTo>
                    <a:pt x="419" y="111"/>
                    <a:pt x="423" y="111"/>
                    <a:pt x="423" y="110"/>
                  </a:cubicBezTo>
                  <a:close/>
                  <a:moveTo>
                    <a:pt x="358" y="111"/>
                  </a:moveTo>
                  <a:cubicBezTo>
                    <a:pt x="358" y="110"/>
                    <a:pt x="354" y="109"/>
                    <a:pt x="354" y="110"/>
                  </a:cubicBezTo>
                  <a:cubicBezTo>
                    <a:pt x="355" y="110"/>
                    <a:pt x="357" y="112"/>
                    <a:pt x="358" y="111"/>
                  </a:cubicBezTo>
                  <a:close/>
                  <a:moveTo>
                    <a:pt x="103" y="119"/>
                  </a:moveTo>
                  <a:cubicBezTo>
                    <a:pt x="105" y="119"/>
                    <a:pt x="105" y="121"/>
                    <a:pt x="107" y="121"/>
                  </a:cubicBezTo>
                  <a:cubicBezTo>
                    <a:pt x="109" y="117"/>
                    <a:pt x="113" y="116"/>
                    <a:pt x="114" y="111"/>
                  </a:cubicBezTo>
                  <a:cubicBezTo>
                    <a:pt x="108" y="108"/>
                    <a:pt x="106" y="116"/>
                    <a:pt x="103" y="119"/>
                  </a:cubicBezTo>
                  <a:close/>
                  <a:moveTo>
                    <a:pt x="81" y="116"/>
                  </a:moveTo>
                  <a:cubicBezTo>
                    <a:pt x="84" y="114"/>
                    <a:pt x="89" y="114"/>
                    <a:pt x="89" y="118"/>
                  </a:cubicBezTo>
                  <a:cubicBezTo>
                    <a:pt x="88" y="121"/>
                    <a:pt x="85" y="123"/>
                    <a:pt x="86" y="125"/>
                  </a:cubicBezTo>
                  <a:cubicBezTo>
                    <a:pt x="91" y="124"/>
                    <a:pt x="93" y="121"/>
                    <a:pt x="93" y="116"/>
                  </a:cubicBezTo>
                  <a:cubicBezTo>
                    <a:pt x="92" y="115"/>
                    <a:pt x="87" y="113"/>
                    <a:pt x="85" y="111"/>
                  </a:cubicBezTo>
                  <a:cubicBezTo>
                    <a:pt x="84" y="113"/>
                    <a:pt x="82" y="114"/>
                    <a:pt x="81" y="116"/>
                  </a:cubicBezTo>
                  <a:close/>
                  <a:moveTo>
                    <a:pt x="178" y="114"/>
                  </a:moveTo>
                  <a:cubicBezTo>
                    <a:pt x="180" y="114"/>
                    <a:pt x="184" y="113"/>
                    <a:pt x="183" y="111"/>
                  </a:cubicBezTo>
                  <a:cubicBezTo>
                    <a:pt x="182" y="113"/>
                    <a:pt x="178" y="111"/>
                    <a:pt x="178" y="114"/>
                  </a:cubicBezTo>
                  <a:close/>
                  <a:moveTo>
                    <a:pt x="227" y="118"/>
                  </a:moveTo>
                  <a:cubicBezTo>
                    <a:pt x="235" y="120"/>
                    <a:pt x="241" y="126"/>
                    <a:pt x="250" y="122"/>
                  </a:cubicBezTo>
                  <a:cubicBezTo>
                    <a:pt x="247" y="117"/>
                    <a:pt x="240" y="116"/>
                    <a:pt x="237" y="111"/>
                  </a:cubicBezTo>
                  <a:cubicBezTo>
                    <a:pt x="235" y="111"/>
                    <a:pt x="234" y="111"/>
                    <a:pt x="233" y="111"/>
                  </a:cubicBezTo>
                  <a:cubicBezTo>
                    <a:pt x="232" y="115"/>
                    <a:pt x="229" y="115"/>
                    <a:pt x="227" y="118"/>
                  </a:cubicBezTo>
                  <a:close/>
                  <a:moveTo>
                    <a:pt x="544" y="131"/>
                  </a:moveTo>
                  <a:cubicBezTo>
                    <a:pt x="544" y="127"/>
                    <a:pt x="546" y="125"/>
                    <a:pt x="545" y="121"/>
                  </a:cubicBezTo>
                  <a:cubicBezTo>
                    <a:pt x="540" y="118"/>
                    <a:pt x="534" y="112"/>
                    <a:pt x="529" y="111"/>
                  </a:cubicBezTo>
                  <a:cubicBezTo>
                    <a:pt x="535" y="117"/>
                    <a:pt x="535" y="128"/>
                    <a:pt x="544" y="131"/>
                  </a:cubicBezTo>
                  <a:close/>
                  <a:moveTo>
                    <a:pt x="547" y="116"/>
                  </a:moveTo>
                  <a:cubicBezTo>
                    <a:pt x="545" y="113"/>
                    <a:pt x="541" y="113"/>
                    <a:pt x="538" y="111"/>
                  </a:cubicBezTo>
                  <a:cubicBezTo>
                    <a:pt x="540" y="113"/>
                    <a:pt x="544" y="117"/>
                    <a:pt x="547" y="116"/>
                  </a:cubicBezTo>
                  <a:close/>
                  <a:moveTo>
                    <a:pt x="307" y="113"/>
                  </a:moveTo>
                  <a:cubicBezTo>
                    <a:pt x="313" y="116"/>
                    <a:pt x="319" y="120"/>
                    <a:pt x="325" y="122"/>
                  </a:cubicBezTo>
                  <a:cubicBezTo>
                    <a:pt x="324" y="113"/>
                    <a:pt x="316" y="109"/>
                    <a:pt x="307" y="113"/>
                  </a:cubicBezTo>
                  <a:close/>
                  <a:moveTo>
                    <a:pt x="498" y="124"/>
                  </a:moveTo>
                  <a:cubicBezTo>
                    <a:pt x="499" y="122"/>
                    <a:pt x="492" y="119"/>
                    <a:pt x="490" y="116"/>
                  </a:cubicBezTo>
                  <a:cubicBezTo>
                    <a:pt x="491" y="116"/>
                    <a:pt x="491" y="116"/>
                    <a:pt x="490" y="115"/>
                  </a:cubicBezTo>
                  <a:cubicBezTo>
                    <a:pt x="488" y="116"/>
                    <a:pt x="488" y="113"/>
                    <a:pt x="486" y="113"/>
                  </a:cubicBezTo>
                  <a:cubicBezTo>
                    <a:pt x="487" y="114"/>
                    <a:pt x="485" y="114"/>
                    <a:pt x="484" y="114"/>
                  </a:cubicBezTo>
                  <a:cubicBezTo>
                    <a:pt x="483" y="118"/>
                    <a:pt x="490" y="117"/>
                    <a:pt x="490" y="120"/>
                  </a:cubicBezTo>
                  <a:cubicBezTo>
                    <a:pt x="490" y="120"/>
                    <a:pt x="496" y="121"/>
                    <a:pt x="498" y="124"/>
                  </a:cubicBezTo>
                  <a:close/>
                  <a:moveTo>
                    <a:pt x="134" y="115"/>
                  </a:moveTo>
                  <a:cubicBezTo>
                    <a:pt x="136" y="116"/>
                    <a:pt x="137" y="115"/>
                    <a:pt x="137" y="113"/>
                  </a:cubicBezTo>
                  <a:cubicBezTo>
                    <a:pt x="135" y="113"/>
                    <a:pt x="135" y="114"/>
                    <a:pt x="134" y="115"/>
                  </a:cubicBezTo>
                  <a:close/>
                  <a:moveTo>
                    <a:pt x="350" y="116"/>
                  </a:moveTo>
                  <a:cubicBezTo>
                    <a:pt x="359" y="121"/>
                    <a:pt x="366" y="128"/>
                    <a:pt x="375" y="133"/>
                  </a:cubicBezTo>
                  <a:cubicBezTo>
                    <a:pt x="368" y="125"/>
                    <a:pt x="359" y="120"/>
                    <a:pt x="351" y="113"/>
                  </a:cubicBezTo>
                  <a:cubicBezTo>
                    <a:pt x="351" y="114"/>
                    <a:pt x="350" y="115"/>
                    <a:pt x="350" y="116"/>
                  </a:cubicBezTo>
                  <a:close/>
                  <a:moveTo>
                    <a:pt x="111" y="124"/>
                  </a:moveTo>
                  <a:cubicBezTo>
                    <a:pt x="113" y="125"/>
                    <a:pt x="115" y="126"/>
                    <a:pt x="117" y="128"/>
                  </a:cubicBezTo>
                  <a:cubicBezTo>
                    <a:pt x="121" y="125"/>
                    <a:pt x="123" y="121"/>
                    <a:pt x="126" y="117"/>
                  </a:cubicBezTo>
                  <a:cubicBezTo>
                    <a:pt x="119" y="111"/>
                    <a:pt x="114" y="117"/>
                    <a:pt x="111" y="124"/>
                  </a:cubicBezTo>
                  <a:close/>
                  <a:moveTo>
                    <a:pt x="306" y="121"/>
                  </a:moveTo>
                  <a:cubicBezTo>
                    <a:pt x="306" y="120"/>
                    <a:pt x="306" y="120"/>
                    <a:pt x="307" y="120"/>
                  </a:cubicBezTo>
                  <a:cubicBezTo>
                    <a:pt x="307" y="117"/>
                    <a:pt x="304" y="118"/>
                    <a:pt x="304" y="116"/>
                  </a:cubicBezTo>
                  <a:cubicBezTo>
                    <a:pt x="303" y="116"/>
                    <a:pt x="301" y="116"/>
                    <a:pt x="301" y="114"/>
                  </a:cubicBezTo>
                  <a:cubicBezTo>
                    <a:pt x="299" y="114"/>
                    <a:pt x="298" y="114"/>
                    <a:pt x="296" y="114"/>
                  </a:cubicBezTo>
                  <a:cubicBezTo>
                    <a:pt x="298" y="117"/>
                    <a:pt x="302" y="119"/>
                    <a:pt x="306" y="121"/>
                  </a:cubicBezTo>
                  <a:close/>
                  <a:moveTo>
                    <a:pt x="364" y="114"/>
                  </a:moveTo>
                  <a:cubicBezTo>
                    <a:pt x="362" y="114"/>
                    <a:pt x="361" y="114"/>
                    <a:pt x="360" y="115"/>
                  </a:cubicBezTo>
                  <a:cubicBezTo>
                    <a:pt x="364" y="117"/>
                    <a:pt x="368" y="123"/>
                    <a:pt x="372" y="123"/>
                  </a:cubicBezTo>
                  <a:cubicBezTo>
                    <a:pt x="370" y="120"/>
                    <a:pt x="365" y="119"/>
                    <a:pt x="364" y="114"/>
                  </a:cubicBezTo>
                  <a:close/>
                  <a:moveTo>
                    <a:pt x="521" y="137"/>
                  </a:moveTo>
                  <a:cubicBezTo>
                    <a:pt x="513" y="129"/>
                    <a:pt x="506" y="118"/>
                    <a:pt x="493" y="114"/>
                  </a:cubicBezTo>
                  <a:cubicBezTo>
                    <a:pt x="502" y="122"/>
                    <a:pt x="511" y="131"/>
                    <a:pt x="521" y="137"/>
                  </a:cubicBezTo>
                  <a:close/>
                  <a:moveTo>
                    <a:pt x="273" y="115"/>
                  </a:moveTo>
                  <a:cubicBezTo>
                    <a:pt x="271" y="117"/>
                    <a:pt x="274" y="116"/>
                    <a:pt x="273" y="118"/>
                  </a:cubicBezTo>
                  <a:cubicBezTo>
                    <a:pt x="273" y="119"/>
                    <a:pt x="270" y="118"/>
                    <a:pt x="270" y="119"/>
                  </a:cubicBezTo>
                  <a:cubicBezTo>
                    <a:pt x="272" y="122"/>
                    <a:pt x="275" y="123"/>
                    <a:pt x="278" y="124"/>
                  </a:cubicBezTo>
                  <a:cubicBezTo>
                    <a:pt x="278" y="122"/>
                    <a:pt x="279" y="121"/>
                    <a:pt x="279" y="119"/>
                  </a:cubicBezTo>
                  <a:cubicBezTo>
                    <a:pt x="279" y="118"/>
                    <a:pt x="276" y="119"/>
                    <a:pt x="274" y="117"/>
                  </a:cubicBezTo>
                  <a:cubicBezTo>
                    <a:pt x="274" y="116"/>
                    <a:pt x="276" y="117"/>
                    <a:pt x="275" y="114"/>
                  </a:cubicBezTo>
                  <a:cubicBezTo>
                    <a:pt x="274" y="114"/>
                    <a:pt x="273" y="115"/>
                    <a:pt x="273" y="115"/>
                  </a:cubicBezTo>
                  <a:close/>
                  <a:moveTo>
                    <a:pt x="440" y="115"/>
                  </a:moveTo>
                  <a:cubicBezTo>
                    <a:pt x="444" y="121"/>
                    <a:pt x="455" y="128"/>
                    <a:pt x="464" y="131"/>
                  </a:cubicBezTo>
                  <a:cubicBezTo>
                    <a:pt x="465" y="130"/>
                    <a:pt x="468" y="128"/>
                    <a:pt x="468" y="125"/>
                  </a:cubicBezTo>
                  <a:cubicBezTo>
                    <a:pt x="458" y="122"/>
                    <a:pt x="450" y="116"/>
                    <a:pt x="440" y="115"/>
                  </a:cubicBezTo>
                  <a:close/>
                  <a:moveTo>
                    <a:pt x="339" y="116"/>
                  </a:moveTo>
                  <a:cubicBezTo>
                    <a:pt x="339" y="117"/>
                    <a:pt x="341" y="117"/>
                    <a:pt x="343" y="118"/>
                  </a:cubicBezTo>
                  <a:cubicBezTo>
                    <a:pt x="342" y="116"/>
                    <a:pt x="340" y="115"/>
                    <a:pt x="339" y="116"/>
                  </a:cubicBezTo>
                  <a:close/>
                  <a:moveTo>
                    <a:pt x="517" y="117"/>
                  </a:moveTo>
                  <a:cubicBezTo>
                    <a:pt x="517" y="116"/>
                    <a:pt x="515" y="115"/>
                    <a:pt x="514" y="115"/>
                  </a:cubicBezTo>
                  <a:cubicBezTo>
                    <a:pt x="513" y="117"/>
                    <a:pt x="516" y="117"/>
                    <a:pt x="517" y="117"/>
                  </a:cubicBezTo>
                  <a:close/>
                  <a:moveTo>
                    <a:pt x="66" y="117"/>
                  </a:moveTo>
                  <a:cubicBezTo>
                    <a:pt x="67" y="118"/>
                    <a:pt x="70" y="118"/>
                    <a:pt x="69" y="116"/>
                  </a:cubicBezTo>
                  <a:cubicBezTo>
                    <a:pt x="68" y="116"/>
                    <a:pt x="66" y="116"/>
                    <a:pt x="66" y="117"/>
                  </a:cubicBezTo>
                  <a:close/>
                  <a:moveTo>
                    <a:pt x="188" y="121"/>
                  </a:moveTo>
                  <a:cubicBezTo>
                    <a:pt x="191" y="123"/>
                    <a:pt x="195" y="125"/>
                    <a:pt x="198" y="127"/>
                  </a:cubicBezTo>
                  <a:cubicBezTo>
                    <a:pt x="202" y="126"/>
                    <a:pt x="204" y="122"/>
                    <a:pt x="207" y="119"/>
                  </a:cubicBezTo>
                  <a:cubicBezTo>
                    <a:pt x="201" y="114"/>
                    <a:pt x="194" y="117"/>
                    <a:pt x="188" y="121"/>
                  </a:cubicBezTo>
                  <a:close/>
                  <a:moveTo>
                    <a:pt x="301" y="122"/>
                  </a:moveTo>
                  <a:cubicBezTo>
                    <a:pt x="295" y="122"/>
                    <a:pt x="292" y="113"/>
                    <a:pt x="287" y="117"/>
                  </a:cubicBezTo>
                  <a:cubicBezTo>
                    <a:pt x="295" y="123"/>
                    <a:pt x="304" y="127"/>
                    <a:pt x="312" y="132"/>
                  </a:cubicBezTo>
                  <a:cubicBezTo>
                    <a:pt x="310" y="128"/>
                    <a:pt x="301" y="126"/>
                    <a:pt x="301" y="122"/>
                  </a:cubicBezTo>
                  <a:close/>
                  <a:moveTo>
                    <a:pt x="390" y="121"/>
                  </a:moveTo>
                  <a:cubicBezTo>
                    <a:pt x="395" y="124"/>
                    <a:pt x="402" y="126"/>
                    <a:pt x="408" y="130"/>
                  </a:cubicBezTo>
                  <a:cubicBezTo>
                    <a:pt x="403" y="125"/>
                    <a:pt x="398" y="120"/>
                    <a:pt x="391" y="117"/>
                  </a:cubicBezTo>
                  <a:cubicBezTo>
                    <a:pt x="391" y="119"/>
                    <a:pt x="390" y="119"/>
                    <a:pt x="390" y="121"/>
                  </a:cubicBezTo>
                  <a:close/>
                  <a:moveTo>
                    <a:pt x="423" y="128"/>
                  </a:moveTo>
                  <a:cubicBezTo>
                    <a:pt x="418" y="126"/>
                    <a:pt x="414" y="119"/>
                    <a:pt x="409" y="119"/>
                  </a:cubicBezTo>
                  <a:cubicBezTo>
                    <a:pt x="414" y="120"/>
                    <a:pt x="419" y="133"/>
                    <a:pt x="423" y="128"/>
                  </a:cubicBezTo>
                  <a:close/>
                  <a:moveTo>
                    <a:pt x="487" y="122"/>
                  </a:moveTo>
                  <a:cubicBezTo>
                    <a:pt x="488" y="121"/>
                    <a:pt x="485" y="119"/>
                    <a:pt x="482" y="119"/>
                  </a:cubicBezTo>
                  <a:cubicBezTo>
                    <a:pt x="482" y="121"/>
                    <a:pt x="485" y="121"/>
                    <a:pt x="487" y="122"/>
                  </a:cubicBezTo>
                  <a:close/>
                  <a:moveTo>
                    <a:pt x="562" y="128"/>
                  </a:moveTo>
                  <a:cubicBezTo>
                    <a:pt x="565" y="123"/>
                    <a:pt x="555" y="121"/>
                    <a:pt x="551" y="119"/>
                  </a:cubicBezTo>
                  <a:cubicBezTo>
                    <a:pt x="552" y="124"/>
                    <a:pt x="558" y="125"/>
                    <a:pt x="562" y="128"/>
                  </a:cubicBezTo>
                  <a:close/>
                  <a:moveTo>
                    <a:pt x="121" y="131"/>
                  </a:moveTo>
                  <a:cubicBezTo>
                    <a:pt x="125" y="132"/>
                    <a:pt x="127" y="136"/>
                    <a:pt x="131" y="136"/>
                  </a:cubicBezTo>
                  <a:cubicBezTo>
                    <a:pt x="133" y="132"/>
                    <a:pt x="133" y="126"/>
                    <a:pt x="135" y="121"/>
                  </a:cubicBezTo>
                  <a:cubicBezTo>
                    <a:pt x="134" y="120"/>
                    <a:pt x="132" y="120"/>
                    <a:pt x="131" y="119"/>
                  </a:cubicBezTo>
                  <a:cubicBezTo>
                    <a:pt x="127" y="123"/>
                    <a:pt x="124" y="126"/>
                    <a:pt x="121" y="131"/>
                  </a:cubicBezTo>
                  <a:close/>
                  <a:moveTo>
                    <a:pt x="347" y="122"/>
                  </a:moveTo>
                  <a:cubicBezTo>
                    <a:pt x="356" y="126"/>
                    <a:pt x="365" y="133"/>
                    <a:pt x="374" y="136"/>
                  </a:cubicBezTo>
                  <a:cubicBezTo>
                    <a:pt x="365" y="130"/>
                    <a:pt x="357" y="125"/>
                    <a:pt x="348" y="119"/>
                  </a:cubicBezTo>
                  <a:cubicBezTo>
                    <a:pt x="348" y="120"/>
                    <a:pt x="347" y="121"/>
                    <a:pt x="347" y="122"/>
                  </a:cubicBezTo>
                  <a:close/>
                  <a:moveTo>
                    <a:pt x="79" y="122"/>
                  </a:moveTo>
                  <a:cubicBezTo>
                    <a:pt x="81" y="123"/>
                    <a:pt x="82" y="123"/>
                    <a:pt x="84" y="122"/>
                  </a:cubicBezTo>
                  <a:cubicBezTo>
                    <a:pt x="84" y="122"/>
                    <a:pt x="84" y="121"/>
                    <a:pt x="84" y="120"/>
                  </a:cubicBezTo>
                  <a:cubicBezTo>
                    <a:pt x="82" y="121"/>
                    <a:pt x="80" y="121"/>
                    <a:pt x="79" y="122"/>
                  </a:cubicBezTo>
                  <a:close/>
                  <a:moveTo>
                    <a:pt x="31" y="166"/>
                  </a:moveTo>
                  <a:cubicBezTo>
                    <a:pt x="35" y="159"/>
                    <a:pt x="35" y="148"/>
                    <a:pt x="42" y="144"/>
                  </a:cubicBezTo>
                  <a:cubicBezTo>
                    <a:pt x="42" y="141"/>
                    <a:pt x="44" y="140"/>
                    <a:pt x="44" y="138"/>
                  </a:cubicBezTo>
                  <a:cubicBezTo>
                    <a:pt x="43" y="137"/>
                    <a:pt x="43" y="135"/>
                    <a:pt x="42" y="134"/>
                  </a:cubicBezTo>
                  <a:cubicBezTo>
                    <a:pt x="46" y="131"/>
                    <a:pt x="52" y="127"/>
                    <a:pt x="52" y="122"/>
                  </a:cubicBezTo>
                  <a:cubicBezTo>
                    <a:pt x="51" y="121"/>
                    <a:pt x="51" y="121"/>
                    <a:pt x="50" y="121"/>
                  </a:cubicBezTo>
                  <a:cubicBezTo>
                    <a:pt x="40" y="132"/>
                    <a:pt x="32" y="148"/>
                    <a:pt x="31" y="166"/>
                  </a:cubicBezTo>
                  <a:close/>
                  <a:moveTo>
                    <a:pt x="60" y="122"/>
                  </a:moveTo>
                  <a:cubicBezTo>
                    <a:pt x="60" y="126"/>
                    <a:pt x="66" y="125"/>
                    <a:pt x="66" y="122"/>
                  </a:cubicBezTo>
                  <a:cubicBezTo>
                    <a:pt x="65" y="121"/>
                    <a:pt x="61" y="121"/>
                    <a:pt x="60" y="122"/>
                  </a:cubicBezTo>
                  <a:close/>
                  <a:moveTo>
                    <a:pt x="97" y="130"/>
                  </a:moveTo>
                  <a:cubicBezTo>
                    <a:pt x="102" y="133"/>
                    <a:pt x="104" y="128"/>
                    <a:pt x="105" y="124"/>
                  </a:cubicBezTo>
                  <a:cubicBezTo>
                    <a:pt x="103" y="124"/>
                    <a:pt x="104" y="122"/>
                    <a:pt x="101" y="122"/>
                  </a:cubicBezTo>
                  <a:cubicBezTo>
                    <a:pt x="100" y="124"/>
                    <a:pt x="98" y="127"/>
                    <a:pt x="97" y="130"/>
                  </a:cubicBezTo>
                  <a:close/>
                  <a:moveTo>
                    <a:pt x="204" y="132"/>
                  </a:moveTo>
                  <a:cubicBezTo>
                    <a:pt x="205" y="133"/>
                    <a:pt x="207" y="133"/>
                    <a:pt x="208" y="133"/>
                  </a:cubicBezTo>
                  <a:cubicBezTo>
                    <a:pt x="210" y="130"/>
                    <a:pt x="212" y="127"/>
                    <a:pt x="212" y="122"/>
                  </a:cubicBezTo>
                  <a:cubicBezTo>
                    <a:pt x="208" y="124"/>
                    <a:pt x="205" y="127"/>
                    <a:pt x="204" y="132"/>
                  </a:cubicBezTo>
                  <a:close/>
                  <a:moveTo>
                    <a:pt x="459" y="138"/>
                  </a:moveTo>
                  <a:cubicBezTo>
                    <a:pt x="462" y="133"/>
                    <a:pt x="452" y="134"/>
                    <a:pt x="454" y="130"/>
                  </a:cubicBezTo>
                  <a:cubicBezTo>
                    <a:pt x="447" y="130"/>
                    <a:pt x="444" y="122"/>
                    <a:pt x="438" y="123"/>
                  </a:cubicBezTo>
                  <a:cubicBezTo>
                    <a:pt x="446" y="128"/>
                    <a:pt x="452" y="134"/>
                    <a:pt x="459" y="138"/>
                  </a:cubicBezTo>
                  <a:close/>
                  <a:moveTo>
                    <a:pt x="532" y="127"/>
                  </a:moveTo>
                  <a:cubicBezTo>
                    <a:pt x="531" y="124"/>
                    <a:pt x="527" y="124"/>
                    <a:pt x="525" y="122"/>
                  </a:cubicBezTo>
                  <a:cubicBezTo>
                    <a:pt x="526" y="125"/>
                    <a:pt x="529" y="126"/>
                    <a:pt x="532" y="127"/>
                  </a:cubicBezTo>
                  <a:close/>
                  <a:moveTo>
                    <a:pt x="153" y="126"/>
                  </a:moveTo>
                  <a:cubicBezTo>
                    <a:pt x="152" y="129"/>
                    <a:pt x="156" y="129"/>
                    <a:pt x="157" y="128"/>
                  </a:cubicBezTo>
                  <a:cubicBezTo>
                    <a:pt x="156" y="127"/>
                    <a:pt x="158" y="124"/>
                    <a:pt x="159" y="123"/>
                  </a:cubicBezTo>
                  <a:cubicBezTo>
                    <a:pt x="156" y="123"/>
                    <a:pt x="156" y="126"/>
                    <a:pt x="153" y="126"/>
                  </a:cubicBezTo>
                  <a:close/>
                  <a:moveTo>
                    <a:pt x="286" y="124"/>
                  </a:moveTo>
                  <a:cubicBezTo>
                    <a:pt x="286" y="126"/>
                    <a:pt x="288" y="128"/>
                    <a:pt x="289" y="130"/>
                  </a:cubicBezTo>
                  <a:cubicBezTo>
                    <a:pt x="298" y="134"/>
                    <a:pt x="305" y="141"/>
                    <a:pt x="317" y="144"/>
                  </a:cubicBezTo>
                  <a:cubicBezTo>
                    <a:pt x="317" y="143"/>
                    <a:pt x="318" y="143"/>
                    <a:pt x="318" y="141"/>
                  </a:cubicBezTo>
                  <a:cubicBezTo>
                    <a:pt x="315" y="139"/>
                    <a:pt x="309" y="139"/>
                    <a:pt x="309" y="135"/>
                  </a:cubicBezTo>
                  <a:cubicBezTo>
                    <a:pt x="306" y="136"/>
                    <a:pt x="303" y="134"/>
                    <a:pt x="303" y="131"/>
                  </a:cubicBezTo>
                  <a:cubicBezTo>
                    <a:pt x="296" y="133"/>
                    <a:pt x="293" y="123"/>
                    <a:pt x="286" y="124"/>
                  </a:cubicBezTo>
                  <a:close/>
                  <a:moveTo>
                    <a:pt x="138" y="132"/>
                  </a:moveTo>
                  <a:cubicBezTo>
                    <a:pt x="140" y="130"/>
                    <a:pt x="144" y="130"/>
                    <a:pt x="145" y="127"/>
                  </a:cubicBezTo>
                  <a:cubicBezTo>
                    <a:pt x="143" y="125"/>
                    <a:pt x="141" y="125"/>
                    <a:pt x="139" y="124"/>
                  </a:cubicBezTo>
                  <a:cubicBezTo>
                    <a:pt x="139" y="127"/>
                    <a:pt x="137" y="128"/>
                    <a:pt x="138" y="132"/>
                  </a:cubicBezTo>
                  <a:close/>
                  <a:moveTo>
                    <a:pt x="509" y="147"/>
                  </a:moveTo>
                  <a:cubicBezTo>
                    <a:pt x="512" y="146"/>
                    <a:pt x="512" y="143"/>
                    <a:pt x="510" y="141"/>
                  </a:cubicBezTo>
                  <a:cubicBezTo>
                    <a:pt x="506" y="141"/>
                    <a:pt x="503" y="137"/>
                    <a:pt x="500" y="135"/>
                  </a:cubicBezTo>
                  <a:cubicBezTo>
                    <a:pt x="497" y="134"/>
                    <a:pt x="490" y="131"/>
                    <a:pt x="490" y="128"/>
                  </a:cubicBezTo>
                  <a:cubicBezTo>
                    <a:pt x="486" y="128"/>
                    <a:pt x="485" y="125"/>
                    <a:pt x="482" y="124"/>
                  </a:cubicBezTo>
                  <a:cubicBezTo>
                    <a:pt x="487" y="136"/>
                    <a:pt x="500" y="140"/>
                    <a:pt x="509" y="147"/>
                  </a:cubicBezTo>
                  <a:close/>
                  <a:moveTo>
                    <a:pt x="169" y="136"/>
                  </a:moveTo>
                  <a:cubicBezTo>
                    <a:pt x="171" y="136"/>
                    <a:pt x="171" y="137"/>
                    <a:pt x="173" y="137"/>
                  </a:cubicBezTo>
                  <a:cubicBezTo>
                    <a:pt x="175" y="133"/>
                    <a:pt x="178" y="129"/>
                    <a:pt x="179" y="124"/>
                  </a:cubicBezTo>
                  <a:cubicBezTo>
                    <a:pt x="173" y="125"/>
                    <a:pt x="170" y="130"/>
                    <a:pt x="169" y="136"/>
                  </a:cubicBezTo>
                  <a:close/>
                  <a:moveTo>
                    <a:pt x="248" y="127"/>
                  </a:moveTo>
                  <a:cubicBezTo>
                    <a:pt x="250" y="127"/>
                    <a:pt x="251" y="128"/>
                    <a:pt x="253" y="128"/>
                  </a:cubicBezTo>
                  <a:cubicBezTo>
                    <a:pt x="255" y="123"/>
                    <a:pt x="249" y="124"/>
                    <a:pt x="248" y="127"/>
                  </a:cubicBezTo>
                  <a:close/>
                  <a:moveTo>
                    <a:pt x="332" y="127"/>
                  </a:moveTo>
                  <a:cubicBezTo>
                    <a:pt x="334" y="128"/>
                    <a:pt x="337" y="129"/>
                    <a:pt x="340" y="131"/>
                  </a:cubicBezTo>
                  <a:cubicBezTo>
                    <a:pt x="340" y="126"/>
                    <a:pt x="336" y="126"/>
                    <a:pt x="334" y="124"/>
                  </a:cubicBezTo>
                  <a:cubicBezTo>
                    <a:pt x="334" y="125"/>
                    <a:pt x="332" y="125"/>
                    <a:pt x="332" y="127"/>
                  </a:cubicBezTo>
                  <a:close/>
                  <a:moveTo>
                    <a:pt x="581" y="131"/>
                  </a:moveTo>
                  <a:cubicBezTo>
                    <a:pt x="582" y="128"/>
                    <a:pt x="576" y="125"/>
                    <a:pt x="574" y="125"/>
                  </a:cubicBezTo>
                  <a:cubicBezTo>
                    <a:pt x="577" y="127"/>
                    <a:pt x="579" y="129"/>
                    <a:pt x="581" y="131"/>
                  </a:cubicBezTo>
                  <a:close/>
                  <a:moveTo>
                    <a:pt x="75" y="133"/>
                  </a:moveTo>
                  <a:cubicBezTo>
                    <a:pt x="77" y="134"/>
                    <a:pt x="79" y="129"/>
                    <a:pt x="81" y="127"/>
                  </a:cubicBezTo>
                  <a:cubicBezTo>
                    <a:pt x="79" y="126"/>
                    <a:pt x="79" y="125"/>
                    <a:pt x="76" y="125"/>
                  </a:cubicBezTo>
                  <a:cubicBezTo>
                    <a:pt x="75" y="127"/>
                    <a:pt x="75" y="131"/>
                    <a:pt x="75" y="133"/>
                  </a:cubicBezTo>
                  <a:close/>
                  <a:moveTo>
                    <a:pt x="524" y="133"/>
                  </a:moveTo>
                  <a:cubicBezTo>
                    <a:pt x="527" y="136"/>
                    <a:pt x="529" y="141"/>
                    <a:pt x="532" y="142"/>
                  </a:cubicBezTo>
                  <a:cubicBezTo>
                    <a:pt x="534" y="146"/>
                    <a:pt x="537" y="147"/>
                    <a:pt x="540" y="149"/>
                  </a:cubicBezTo>
                  <a:cubicBezTo>
                    <a:pt x="542" y="146"/>
                    <a:pt x="537" y="141"/>
                    <a:pt x="534" y="141"/>
                  </a:cubicBezTo>
                  <a:cubicBezTo>
                    <a:pt x="534" y="137"/>
                    <a:pt x="529" y="137"/>
                    <a:pt x="527" y="133"/>
                  </a:cubicBezTo>
                  <a:cubicBezTo>
                    <a:pt x="526" y="131"/>
                    <a:pt x="520" y="129"/>
                    <a:pt x="518" y="125"/>
                  </a:cubicBezTo>
                  <a:cubicBezTo>
                    <a:pt x="519" y="125"/>
                    <a:pt x="519" y="125"/>
                    <a:pt x="518" y="125"/>
                  </a:cubicBezTo>
                  <a:cubicBezTo>
                    <a:pt x="516" y="128"/>
                    <a:pt x="522" y="130"/>
                    <a:pt x="524" y="133"/>
                  </a:cubicBezTo>
                  <a:close/>
                  <a:moveTo>
                    <a:pt x="182" y="131"/>
                  </a:moveTo>
                  <a:cubicBezTo>
                    <a:pt x="186" y="129"/>
                    <a:pt x="190" y="133"/>
                    <a:pt x="194" y="130"/>
                  </a:cubicBezTo>
                  <a:cubicBezTo>
                    <a:pt x="190" y="128"/>
                    <a:pt x="189" y="126"/>
                    <a:pt x="183" y="125"/>
                  </a:cubicBezTo>
                  <a:cubicBezTo>
                    <a:pt x="183" y="127"/>
                    <a:pt x="182" y="128"/>
                    <a:pt x="182" y="131"/>
                  </a:cubicBezTo>
                  <a:close/>
                  <a:moveTo>
                    <a:pt x="549" y="135"/>
                  </a:moveTo>
                  <a:cubicBezTo>
                    <a:pt x="552" y="137"/>
                    <a:pt x="556" y="140"/>
                    <a:pt x="560" y="143"/>
                  </a:cubicBezTo>
                  <a:cubicBezTo>
                    <a:pt x="561" y="140"/>
                    <a:pt x="562" y="137"/>
                    <a:pt x="561" y="133"/>
                  </a:cubicBezTo>
                  <a:cubicBezTo>
                    <a:pt x="557" y="131"/>
                    <a:pt x="555" y="127"/>
                    <a:pt x="550" y="125"/>
                  </a:cubicBezTo>
                  <a:cubicBezTo>
                    <a:pt x="550" y="129"/>
                    <a:pt x="548" y="132"/>
                    <a:pt x="549" y="135"/>
                  </a:cubicBezTo>
                  <a:close/>
                  <a:moveTo>
                    <a:pt x="272" y="128"/>
                  </a:moveTo>
                  <a:cubicBezTo>
                    <a:pt x="274" y="127"/>
                    <a:pt x="275" y="127"/>
                    <a:pt x="276" y="128"/>
                  </a:cubicBezTo>
                  <a:cubicBezTo>
                    <a:pt x="276" y="127"/>
                    <a:pt x="274" y="127"/>
                    <a:pt x="273" y="126"/>
                  </a:cubicBezTo>
                  <a:cubicBezTo>
                    <a:pt x="273" y="127"/>
                    <a:pt x="272" y="127"/>
                    <a:pt x="272" y="128"/>
                  </a:cubicBezTo>
                  <a:close/>
                  <a:moveTo>
                    <a:pt x="388" y="128"/>
                  </a:moveTo>
                  <a:cubicBezTo>
                    <a:pt x="388" y="133"/>
                    <a:pt x="394" y="132"/>
                    <a:pt x="400" y="132"/>
                  </a:cubicBezTo>
                  <a:cubicBezTo>
                    <a:pt x="397" y="127"/>
                    <a:pt x="393" y="125"/>
                    <a:pt x="388" y="128"/>
                  </a:cubicBezTo>
                  <a:close/>
                  <a:moveTo>
                    <a:pt x="433" y="131"/>
                  </a:moveTo>
                  <a:cubicBezTo>
                    <a:pt x="440" y="136"/>
                    <a:pt x="446" y="142"/>
                    <a:pt x="453" y="147"/>
                  </a:cubicBezTo>
                  <a:cubicBezTo>
                    <a:pt x="453" y="144"/>
                    <a:pt x="456" y="144"/>
                    <a:pt x="456" y="141"/>
                  </a:cubicBezTo>
                  <a:cubicBezTo>
                    <a:pt x="449" y="136"/>
                    <a:pt x="442" y="131"/>
                    <a:pt x="436" y="126"/>
                  </a:cubicBezTo>
                  <a:cubicBezTo>
                    <a:pt x="435" y="128"/>
                    <a:pt x="434" y="129"/>
                    <a:pt x="433" y="131"/>
                  </a:cubicBezTo>
                  <a:close/>
                  <a:moveTo>
                    <a:pt x="55" y="135"/>
                  </a:moveTo>
                  <a:cubicBezTo>
                    <a:pt x="57" y="133"/>
                    <a:pt x="57" y="129"/>
                    <a:pt x="59" y="128"/>
                  </a:cubicBezTo>
                  <a:cubicBezTo>
                    <a:pt x="57" y="126"/>
                    <a:pt x="51" y="134"/>
                    <a:pt x="55" y="135"/>
                  </a:cubicBezTo>
                  <a:close/>
                  <a:moveTo>
                    <a:pt x="112" y="136"/>
                  </a:moveTo>
                  <a:cubicBezTo>
                    <a:pt x="112" y="134"/>
                    <a:pt x="114" y="132"/>
                    <a:pt x="115" y="131"/>
                  </a:cubicBezTo>
                  <a:cubicBezTo>
                    <a:pt x="109" y="121"/>
                    <a:pt x="102" y="135"/>
                    <a:pt x="112" y="136"/>
                  </a:cubicBezTo>
                  <a:close/>
                  <a:moveTo>
                    <a:pt x="78" y="135"/>
                  </a:moveTo>
                  <a:cubicBezTo>
                    <a:pt x="80" y="136"/>
                    <a:pt x="80" y="138"/>
                    <a:pt x="81" y="138"/>
                  </a:cubicBezTo>
                  <a:cubicBezTo>
                    <a:pt x="84" y="135"/>
                    <a:pt x="85" y="132"/>
                    <a:pt x="86" y="128"/>
                  </a:cubicBezTo>
                  <a:cubicBezTo>
                    <a:pt x="85" y="128"/>
                    <a:pt x="84" y="128"/>
                    <a:pt x="84" y="128"/>
                  </a:cubicBezTo>
                  <a:cubicBezTo>
                    <a:pt x="82" y="131"/>
                    <a:pt x="80" y="133"/>
                    <a:pt x="78" y="135"/>
                  </a:cubicBezTo>
                  <a:close/>
                  <a:moveTo>
                    <a:pt x="219" y="131"/>
                  </a:moveTo>
                  <a:cubicBezTo>
                    <a:pt x="221" y="132"/>
                    <a:pt x="221" y="130"/>
                    <a:pt x="223" y="131"/>
                  </a:cubicBezTo>
                  <a:cubicBezTo>
                    <a:pt x="223" y="129"/>
                    <a:pt x="221" y="128"/>
                    <a:pt x="219" y="128"/>
                  </a:cubicBezTo>
                  <a:cubicBezTo>
                    <a:pt x="219" y="129"/>
                    <a:pt x="219" y="130"/>
                    <a:pt x="219" y="131"/>
                  </a:cubicBezTo>
                  <a:close/>
                  <a:moveTo>
                    <a:pt x="236" y="130"/>
                  </a:moveTo>
                  <a:cubicBezTo>
                    <a:pt x="241" y="136"/>
                    <a:pt x="247" y="131"/>
                    <a:pt x="255" y="135"/>
                  </a:cubicBezTo>
                  <a:cubicBezTo>
                    <a:pt x="251" y="130"/>
                    <a:pt x="241" y="126"/>
                    <a:pt x="236" y="130"/>
                  </a:cubicBezTo>
                  <a:close/>
                  <a:moveTo>
                    <a:pt x="468" y="135"/>
                  </a:moveTo>
                  <a:cubicBezTo>
                    <a:pt x="471" y="134"/>
                    <a:pt x="471" y="130"/>
                    <a:pt x="473" y="128"/>
                  </a:cubicBezTo>
                  <a:cubicBezTo>
                    <a:pt x="470" y="129"/>
                    <a:pt x="467" y="132"/>
                    <a:pt x="468" y="135"/>
                  </a:cubicBezTo>
                  <a:close/>
                  <a:moveTo>
                    <a:pt x="149" y="128"/>
                  </a:moveTo>
                  <a:cubicBezTo>
                    <a:pt x="146" y="133"/>
                    <a:pt x="140" y="134"/>
                    <a:pt x="136" y="139"/>
                  </a:cubicBezTo>
                  <a:cubicBezTo>
                    <a:pt x="140" y="139"/>
                    <a:pt x="141" y="139"/>
                    <a:pt x="144" y="139"/>
                  </a:cubicBezTo>
                  <a:cubicBezTo>
                    <a:pt x="146" y="136"/>
                    <a:pt x="149" y="134"/>
                    <a:pt x="152" y="131"/>
                  </a:cubicBezTo>
                  <a:cubicBezTo>
                    <a:pt x="152" y="130"/>
                    <a:pt x="151" y="129"/>
                    <a:pt x="149" y="128"/>
                  </a:cubicBezTo>
                  <a:close/>
                  <a:moveTo>
                    <a:pt x="261" y="133"/>
                  </a:moveTo>
                  <a:cubicBezTo>
                    <a:pt x="265" y="134"/>
                    <a:pt x="269" y="137"/>
                    <a:pt x="273" y="138"/>
                  </a:cubicBezTo>
                  <a:cubicBezTo>
                    <a:pt x="274" y="137"/>
                    <a:pt x="274" y="136"/>
                    <a:pt x="274" y="134"/>
                  </a:cubicBezTo>
                  <a:cubicBezTo>
                    <a:pt x="269" y="133"/>
                    <a:pt x="267" y="130"/>
                    <a:pt x="263" y="128"/>
                  </a:cubicBezTo>
                  <a:cubicBezTo>
                    <a:pt x="262" y="130"/>
                    <a:pt x="261" y="130"/>
                    <a:pt x="261" y="133"/>
                  </a:cubicBezTo>
                  <a:close/>
                  <a:moveTo>
                    <a:pt x="324" y="133"/>
                  </a:moveTo>
                  <a:cubicBezTo>
                    <a:pt x="324" y="131"/>
                    <a:pt x="320" y="129"/>
                    <a:pt x="319" y="130"/>
                  </a:cubicBezTo>
                  <a:cubicBezTo>
                    <a:pt x="321" y="131"/>
                    <a:pt x="321" y="134"/>
                    <a:pt x="324" y="133"/>
                  </a:cubicBezTo>
                  <a:close/>
                  <a:moveTo>
                    <a:pt x="338" y="135"/>
                  </a:moveTo>
                  <a:cubicBezTo>
                    <a:pt x="338" y="131"/>
                    <a:pt x="334" y="131"/>
                    <a:pt x="332" y="130"/>
                  </a:cubicBezTo>
                  <a:cubicBezTo>
                    <a:pt x="333" y="132"/>
                    <a:pt x="336" y="133"/>
                    <a:pt x="338" y="135"/>
                  </a:cubicBezTo>
                  <a:close/>
                  <a:moveTo>
                    <a:pt x="623" y="157"/>
                  </a:moveTo>
                  <a:cubicBezTo>
                    <a:pt x="624" y="158"/>
                    <a:pt x="627" y="156"/>
                    <a:pt x="628" y="158"/>
                  </a:cubicBezTo>
                  <a:cubicBezTo>
                    <a:pt x="630" y="169"/>
                    <a:pt x="623" y="180"/>
                    <a:pt x="629" y="190"/>
                  </a:cubicBezTo>
                  <a:cubicBezTo>
                    <a:pt x="633" y="188"/>
                    <a:pt x="631" y="180"/>
                    <a:pt x="635" y="178"/>
                  </a:cubicBezTo>
                  <a:cubicBezTo>
                    <a:pt x="631" y="174"/>
                    <a:pt x="635" y="165"/>
                    <a:pt x="638" y="161"/>
                  </a:cubicBezTo>
                  <a:cubicBezTo>
                    <a:pt x="634" y="154"/>
                    <a:pt x="630" y="147"/>
                    <a:pt x="625" y="142"/>
                  </a:cubicBezTo>
                  <a:cubicBezTo>
                    <a:pt x="624" y="138"/>
                    <a:pt x="619" y="138"/>
                    <a:pt x="619" y="134"/>
                  </a:cubicBezTo>
                  <a:cubicBezTo>
                    <a:pt x="617" y="134"/>
                    <a:pt x="615" y="128"/>
                    <a:pt x="614" y="131"/>
                  </a:cubicBezTo>
                  <a:cubicBezTo>
                    <a:pt x="618" y="139"/>
                    <a:pt x="621" y="147"/>
                    <a:pt x="623" y="157"/>
                  </a:cubicBezTo>
                  <a:close/>
                  <a:moveTo>
                    <a:pt x="284" y="133"/>
                  </a:moveTo>
                  <a:cubicBezTo>
                    <a:pt x="285" y="130"/>
                    <a:pt x="281" y="129"/>
                    <a:pt x="281" y="131"/>
                  </a:cubicBezTo>
                  <a:cubicBezTo>
                    <a:pt x="282" y="131"/>
                    <a:pt x="283" y="132"/>
                    <a:pt x="284" y="133"/>
                  </a:cubicBezTo>
                  <a:close/>
                  <a:moveTo>
                    <a:pt x="351" y="136"/>
                  </a:moveTo>
                  <a:cubicBezTo>
                    <a:pt x="348" y="135"/>
                    <a:pt x="346" y="132"/>
                    <a:pt x="344" y="130"/>
                  </a:cubicBezTo>
                  <a:cubicBezTo>
                    <a:pt x="343" y="130"/>
                    <a:pt x="343" y="132"/>
                    <a:pt x="343" y="133"/>
                  </a:cubicBezTo>
                  <a:cubicBezTo>
                    <a:pt x="346" y="133"/>
                    <a:pt x="349" y="137"/>
                    <a:pt x="351" y="136"/>
                  </a:cubicBezTo>
                  <a:close/>
                  <a:moveTo>
                    <a:pt x="89" y="140"/>
                  </a:moveTo>
                  <a:cubicBezTo>
                    <a:pt x="86" y="138"/>
                    <a:pt x="91" y="134"/>
                    <a:pt x="91" y="131"/>
                  </a:cubicBezTo>
                  <a:cubicBezTo>
                    <a:pt x="88" y="131"/>
                    <a:pt x="83" y="143"/>
                    <a:pt x="89" y="140"/>
                  </a:cubicBezTo>
                  <a:close/>
                  <a:moveTo>
                    <a:pt x="163" y="133"/>
                  </a:moveTo>
                  <a:cubicBezTo>
                    <a:pt x="164" y="133"/>
                    <a:pt x="164" y="133"/>
                    <a:pt x="165" y="133"/>
                  </a:cubicBezTo>
                  <a:cubicBezTo>
                    <a:pt x="165" y="132"/>
                    <a:pt x="165" y="131"/>
                    <a:pt x="166" y="131"/>
                  </a:cubicBezTo>
                  <a:cubicBezTo>
                    <a:pt x="164" y="131"/>
                    <a:pt x="163" y="131"/>
                    <a:pt x="163" y="133"/>
                  </a:cubicBezTo>
                  <a:close/>
                  <a:moveTo>
                    <a:pt x="425" y="133"/>
                  </a:moveTo>
                  <a:cubicBezTo>
                    <a:pt x="426" y="135"/>
                    <a:pt x="428" y="133"/>
                    <a:pt x="428" y="131"/>
                  </a:cubicBezTo>
                  <a:cubicBezTo>
                    <a:pt x="427" y="132"/>
                    <a:pt x="427" y="131"/>
                    <a:pt x="426" y="131"/>
                  </a:cubicBezTo>
                  <a:cubicBezTo>
                    <a:pt x="426" y="133"/>
                    <a:pt x="425" y="132"/>
                    <a:pt x="425" y="133"/>
                  </a:cubicBezTo>
                  <a:close/>
                  <a:moveTo>
                    <a:pt x="473" y="138"/>
                  </a:moveTo>
                  <a:cubicBezTo>
                    <a:pt x="479" y="140"/>
                    <a:pt x="482" y="144"/>
                    <a:pt x="488" y="145"/>
                  </a:cubicBezTo>
                  <a:cubicBezTo>
                    <a:pt x="487" y="138"/>
                    <a:pt x="481" y="135"/>
                    <a:pt x="476" y="131"/>
                  </a:cubicBezTo>
                  <a:cubicBezTo>
                    <a:pt x="475" y="134"/>
                    <a:pt x="473" y="134"/>
                    <a:pt x="473" y="138"/>
                  </a:cubicBezTo>
                  <a:close/>
                  <a:moveTo>
                    <a:pt x="219" y="136"/>
                  </a:moveTo>
                  <a:cubicBezTo>
                    <a:pt x="222" y="137"/>
                    <a:pt x="225" y="138"/>
                    <a:pt x="228" y="139"/>
                  </a:cubicBezTo>
                  <a:cubicBezTo>
                    <a:pt x="230" y="138"/>
                    <a:pt x="231" y="137"/>
                    <a:pt x="231" y="135"/>
                  </a:cubicBezTo>
                  <a:cubicBezTo>
                    <a:pt x="228" y="131"/>
                    <a:pt x="222" y="133"/>
                    <a:pt x="219" y="136"/>
                  </a:cubicBezTo>
                  <a:close/>
                  <a:moveTo>
                    <a:pt x="93" y="138"/>
                  </a:moveTo>
                  <a:cubicBezTo>
                    <a:pt x="95" y="138"/>
                    <a:pt x="97" y="136"/>
                    <a:pt x="97" y="133"/>
                  </a:cubicBezTo>
                  <a:cubicBezTo>
                    <a:pt x="96" y="133"/>
                    <a:pt x="96" y="132"/>
                    <a:pt x="95" y="133"/>
                  </a:cubicBezTo>
                  <a:cubicBezTo>
                    <a:pt x="95" y="135"/>
                    <a:pt x="93" y="136"/>
                    <a:pt x="93" y="138"/>
                  </a:cubicBezTo>
                  <a:close/>
                  <a:moveTo>
                    <a:pt x="115" y="138"/>
                  </a:moveTo>
                  <a:cubicBezTo>
                    <a:pt x="119" y="139"/>
                    <a:pt x="122" y="142"/>
                    <a:pt x="127" y="142"/>
                  </a:cubicBezTo>
                  <a:cubicBezTo>
                    <a:pt x="128" y="141"/>
                    <a:pt x="128" y="140"/>
                    <a:pt x="129" y="139"/>
                  </a:cubicBezTo>
                  <a:cubicBezTo>
                    <a:pt x="123" y="139"/>
                    <a:pt x="118" y="129"/>
                    <a:pt x="115" y="138"/>
                  </a:cubicBezTo>
                  <a:close/>
                  <a:moveTo>
                    <a:pt x="580" y="139"/>
                  </a:moveTo>
                  <a:cubicBezTo>
                    <a:pt x="580" y="136"/>
                    <a:pt x="578" y="135"/>
                    <a:pt x="575" y="133"/>
                  </a:cubicBezTo>
                  <a:cubicBezTo>
                    <a:pt x="576" y="136"/>
                    <a:pt x="578" y="137"/>
                    <a:pt x="580" y="139"/>
                  </a:cubicBezTo>
                  <a:close/>
                  <a:moveTo>
                    <a:pt x="66" y="139"/>
                  </a:moveTo>
                  <a:cubicBezTo>
                    <a:pt x="67" y="140"/>
                    <a:pt x="68" y="141"/>
                    <a:pt x="70" y="141"/>
                  </a:cubicBezTo>
                  <a:cubicBezTo>
                    <a:pt x="71" y="139"/>
                    <a:pt x="70" y="138"/>
                    <a:pt x="70" y="135"/>
                  </a:cubicBezTo>
                  <a:cubicBezTo>
                    <a:pt x="69" y="136"/>
                    <a:pt x="69" y="133"/>
                    <a:pt x="67" y="134"/>
                  </a:cubicBezTo>
                  <a:cubicBezTo>
                    <a:pt x="67" y="136"/>
                    <a:pt x="65" y="137"/>
                    <a:pt x="66" y="139"/>
                  </a:cubicBezTo>
                  <a:close/>
                  <a:moveTo>
                    <a:pt x="312" y="150"/>
                  </a:moveTo>
                  <a:cubicBezTo>
                    <a:pt x="313" y="149"/>
                    <a:pt x="314" y="148"/>
                    <a:pt x="314" y="147"/>
                  </a:cubicBezTo>
                  <a:cubicBezTo>
                    <a:pt x="307" y="143"/>
                    <a:pt x="299" y="138"/>
                    <a:pt x="290" y="135"/>
                  </a:cubicBezTo>
                  <a:cubicBezTo>
                    <a:pt x="295" y="142"/>
                    <a:pt x="304" y="146"/>
                    <a:pt x="312" y="150"/>
                  </a:cubicBezTo>
                  <a:close/>
                  <a:moveTo>
                    <a:pt x="431" y="135"/>
                  </a:moveTo>
                  <a:cubicBezTo>
                    <a:pt x="435" y="141"/>
                    <a:pt x="444" y="146"/>
                    <a:pt x="450" y="148"/>
                  </a:cubicBezTo>
                  <a:cubicBezTo>
                    <a:pt x="444" y="144"/>
                    <a:pt x="438" y="137"/>
                    <a:pt x="431" y="135"/>
                  </a:cubicBezTo>
                  <a:close/>
                  <a:moveTo>
                    <a:pt x="181" y="138"/>
                  </a:moveTo>
                  <a:cubicBezTo>
                    <a:pt x="182" y="137"/>
                    <a:pt x="186" y="138"/>
                    <a:pt x="186" y="135"/>
                  </a:cubicBezTo>
                  <a:cubicBezTo>
                    <a:pt x="184" y="135"/>
                    <a:pt x="182" y="135"/>
                    <a:pt x="180" y="135"/>
                  </a:cubicBezTo>
                  <a:cubicBezTo>
                    <a:pt x="180" y="137"/>
                    <a:pt x="181" y="137"/>
                    <a:pt x="181" y="138"/>
                  </a:cubicBezTo>
                  <a:close/>
                  <a:moveTo>
                    <a:pt x="341" y="138"/>
                  </a:moveTo>
                  <a:cubicBezTo>
                    <a:pt x="346" y="141"/>
                    <a:pt x="354" y="153"/>
                    <a:pt x="358" y="144"/>
                  </a:cubicBezTo>
                  <a:cubicBezTo>
                    <a:pt x="353" y="141"/>
                    <a:pt x="348" y="137"/>
                    <a:pt x="342" y="135"/>
                  </a:cubicBezTo>
                  <a:cubicBezTo>
                    <a:pt x="343" y="137"/>
                    <a:pt x="341" y="137"/>
                    <a:pt x="341" y="138"/>
                  </a:cubicBezTo>
                  <a:close/>
                  <a:moveTo>
                    <a:pt x="510" y="138"/>
                  </a:moveTo>
                  <a:cubicBezTo>
                    <a:pt x="510" y="136"/>
                    <a:pt x="507" y="135"/>
                    <a:pt x="507" y="136"/>
                  </a:cubicBezTo>
                  <a:cubicBezTo>
                    <a:pt x="508" y="136"/>
                    <a:pt x="508" y="138"/>
                    <a:pt x="510" y="138"/>
                  </a:cubicBezTo>
                  <a:close/>
                  <a:moveTo>
                    <a:pt x="152" y="141"/>
                  </a:moveTo>
                  <a:cubicBezTo>
                    <a:pt x="156" y="141"/>
                    <a:pt x="158" y="143"/>
                    <a:pt x="160" y="144"/>
                  </a:cubicBezTo>
                  <a:cubicBezTo>
                    <a:pt x="161" y="142"/>
                    <a:pt x="163" y="141"/>
                    <a:pt x="163" y="138"/>
                  </a:cubicBezTo>
                  <a:cubicBezTo>
                    <a:pt x="159" y="135"/>
                    <a:pt x="153" y="136"/>
                    <a:pt x="152" y="141"/>
                  </a:cubicBezTo>
                  <a:close/>
                  <a:moveTo>
                    <a:pt x="183" y="142"/>
                  </a:moveTo>
                  <a:cubicBezTo>
                    <a:pt x="183" y="146"/>
                    <a:pt x="188" y="144"/>
                    <a:pt x="190" y="146"/>
                  </a:cubicBezTo>
                  <a:cubicBezTo>
                    <a:pt x="191" y="143"/>
                    <a:pt x="196" y="138"/>
                    <a:pt x="194" y="136"/>
                  </a:cubicBezTo>
                  <a:cubicBezTo>
                    <a:pt x="190" y="137"/>
                    <a:pt x="188" y="141"/>
                    <a:pt x="183" y="142"/>
                  </a:cubicBezTo>
                  <a:close/>
                  <a:moveTo>
                    <a:pt x="411" y="146"/>
                  </a:moveTo>
                  <a:cubicBezTo>
                    <a:pt x="411" y="145"/>
                    <a:pt x="413" y="143"/>
                    <a:pt x="414" y="141"/>
                  </a:cubicBezTo>
                  <a:cubicBezTo>
                    <a:pt x="410" y="137"/>
                    <a:pt x="403" y="136"/>
                    <a:pt x="397" y="136"/>
                  </a:cubicBezTo>
                  <a:cubicBezTo>
                    <a:pt x="400" y="140"/>
                    <a:pt x="406" y="145"/>
                    <a:pt x="411" y="146"/>
                  </a:cubicBezTo>
                  <a:close/>
                  <a:moveTo>
                    <a:pt x="335" y="142"/>
                  </a:moveTo>
                  <a:cubicBezTo>
                    <a:pt x="336" y="140"/>
                    <a:pt x="335" y="137"/>
                    <a:pt x="333" y="137"/>
                  </a:cubicBezTo>
                  <a:cubicBezTo>
                    <a:pt x="333" y="139"/>
                    <a:pt x="333" y="141"/>
                    <a:pt x="335" y="142"/>
                  </a:cubicBezTo>
                  <a:close/>
                  <a:moveTo>
                    <a:pt x="252" y="139"/>
                  </a:moveTo>
                  <a:cubicBezTo>
                    <a:pt x="252" y="138"/>
                    <a:pt x="251" y="138"/>
                    <a:pt x="249" y="138"/>
                  </a:cubicBezTo>
                  <a:cubicBezTo>
                    <a:pt x="248" y="140"/>
                    <a:pt x="250" y="139"/>
                    <a:pt x="252" y="139"/>
                  </a:cubicBezTo>
                  <a:close/>
                  <a:moveTo>
                    <a:pt x="278" y="138"/>
                  </a:moveTo>
                  <a:cubicBezTo>
                    <a:pt x="278" y="141"/>
                    <a:pt x="282" y="143"/>
                    <a:pt x="285" y="142"/>
                  </a:cubicBezTo>
                  <a:cubicBezTo>
                    <a:pt x="283" y="141"/>
                    <a:pt x="280" y="137"/>
                    <a:pt x="278" y="138"/>
                  </a:cubicBezTo>
                  <a:close/>
                  <a:moveTo>
                    <a:pt x="384" y="138"/>
                  </a:moveTo>
                  <a:cubicBezTo>
                    <a:pt x="386" y="142"/>
                    <a:pt x="390" y="144"/>
                    <a:pt x="394" y="147"/>
                  </a:cubicBezTo>
                  <a:cubicBezTo>
                    <a:pt x="392" y="143"/>
                    <a:pt x="387" y="139"/>
                    <a:pt x="384" y="138"/>
                  </a:cubicBezTo>
                  <a:close/>
                  <a:moveTo>
                    <a:pt x="467" y="141"/>
                  </a:moveTo>
                  <a:cubicBezTo>
                    <a:pt x="467" y="139"/>
                    <a:pt x="464" y="139"/>
                    <a:pt x="464" y="138"/>
                  </a:cubicBezTo>
                  <a:cubicBezTo>
                    <a:pt x="462" y="140"/>
                    <a:pt x="465" y="143"/>
                    <a:pt x="467" y="141"/>
                  </a:cubicBezTo>
                  <a:close/>
                  <a:moveTo>
                    <a:pt x="503" y="153"/>
                  </a:moveTo>
                  <a:cubicBezTo>
                    <a:pt x="504" y="152"/>
                    <a:pt x="505" y="152"/>
                    <a:pt x="506" y="150"/>
                  </a:cubicBezTo>
                  <a:cubicBezTo>
                    <a:pt x="502" y="145"/>
                    <a:pt x="496" y="142"/>
                    <a:pt x="491" y="138"/>
                  </a:cubicBezTo>
                  <a:cubicBezTo>
                    <a:pt x="493" y="145"/>
                    <a:pt x="499" y="148"/>
                    <a:pt x="503" y="153"/>
                  </a:cubicBezTo>
                  <a:close/>
                  <a:moveTo>
                    <a:pt x="566" y="147"/>
                  </a:moveTo>
                  <a:cubicBezTo>
                    <a:pt x="568" y="150"/>
                    <a:pt x="571" y="151"/>
                    <a:pt x="572" y="154"/>
                  </a:cubicBezTo>
                  <a:cubicBezTo>
                    <a:pt x="571" y="154"/>
                    <a:pt x="572" y="156"/>
                    <a:pt x="570" y="156"/>
                  </a:cubicBezTo>
                  <a:cubicBezTo>
                    <a:pt x="571" y="158"/>
                    <a:pt x="573" y="159"/>
                    <a:pt x="575" y="161"/>
                  </a:cubicBezTo>
                  <a:cubicBezTo>
                    <a:pt x="575" y="155"/>
                    <a:pt x="579" y="152"/>
                    <a:pt x="579" y="147"/>
                  </a:cubicBezTo>
                  <a:cubicBezTo>
                    <a:pt x="576" y="143"/>
                    <a:pt x="572" y="140"/>
                    <a:pt x="567" y="138"/>
                  </a:cubicBezTo>
                  <a:cubicBezTo>
                    <a:pt x="567" y="143"/>
                    <a:pt x="567" y="143"/>
                    <a:pt x="566" y="147"/>
                  </a:cubicBezTo>
                  <a:close/>
                  <a:moveTo>
                    <a:pt x="75" y="142"/>
                  </a:moveTo>
                  <a:cubicBezTo>
                    <a:pt x="75" y="144"/>
                    <a:pt x="76" y="145"/>
                    <a:pt x="77" y="145"/>
                  </a:cubicBezTo>
                  <a:cubicBezTo>
                    <a:pt x="79" y="144"/>
                    <a:pt x="79" y="142"/>
                    <a:pt x="80" y="141"/>
                  </a:cubicBezTo>
                  <a:cubicBezTo>
                    <a:pt x="77" y="141"/>
                    <a:pt x="79" y="138"/>
                    <a:pt x="77" y="139"/>
                  </a:cubicBezTo>
                  <a:cubicBezTo>
                    <a:pt x="77" y="141"/>
                    <a:pt x="74" y="140"/>
                    <a:pt x="75" y="142"/>
                  </a:cubicBezTo>
                  <a:close/>
                  <a:moveTo>
                    <a:pt x="233" y="140"/>
                  </a:moveTo>
                  <a:cubicBezTo>
                    <a:pt x="236" y="144"/>
                    <a:pt x="242" y="145"/>
                    <a:pt x="247" y="147"/>
                  </a:cubicBezTo>
                  <a:cubicBezTo>
                    <a:pt x="246" y="144"/>
                    <a:pt x="245" y="144"/>
                    <a:pt x="245" y="141"/>
                  </a:cubicBezTo>
                  <a:cubicBezTo>
                    <a:pt x="240" y="143"/>
                    <a:pt x="237" y="137"/>
                    <a:pt x="233" y="140"/>
                  </a:cubicBezTo>
                  <a:close/>
                  <a:moveTo>
                    <a:pt x="254" y="142"/>
                  </a:moveTo>
                  <a:cubicBezTo>
                    <a:pt x="257" y="143"/>
                    <a:pt x="257" y="145"/>
                    <a:pt x="261" y="145"/>
                  </a:cubicBezTo>
                  <a:cubicBezTo>
                    <a:pt x="261" y="142"/>
                    <a:pt x="259" y="141"/>
                    <a:pt x="258" y="139"/>
                  </a:cubicBezTo>
                  <a:cubicBezTo>
                    <a:pt x="257" y="139"/>
                    <a:pt x="256" y="139"/>
                    <a:pt x="255" y="139"/>
                  </a:cubicBezTo>
                  <a:cubicBezTo>
                    <a:pt x="256" y="141"/>
                    <a:pt x="254" y="141"/>
                    <a:pt x="254" y="142"/>
                  </a:cubicBezTo>
                  <a:close/>
                  <a:moveTo>
                    <a:pt x="99" y="149"/>
                  </a:moveTo>
                  <a:cubicBezTo>
                    <a:pt x="103" y="147"/>
                    <a:pt x="109" y="146"/>
                    <a:pt x="114" y="144"/>
                  </a:cubicBezTo>
                  <a:cubicBezTo>
                    <a:pt x="115" y="146"/>
                    <a:pt x="122" y="149"/>
                    <a:pt x="123" y="145"/>
                  </a:cubicBezTo>
                  <a:cubicBezTo>
                    <a:pt x="120" y="143"/>
                    <a:pt x="117" y="142"/>
                    <a:pt x="113" y="141"/>
                  </a:cubicBezTo>
                  <a:cubicBezTo>
                    <a:pt x="110" y="145"/>
                    <a:pt x="105" y="146"/>
                    <a:pt x="102" y="140"/>
                  </a:cubicBezTo>
                  <a:cubicBezTo>
                    <a:pt x="101" y="143"/>
                    <a:pt x="98" y="147"/>
                    <a:pt x="99" y="149"/>
                  </a:cubicBezTo>
                  <a:close/>
                  <a:moveTo>
                    <a:pt x="269" y="149"/>
                  </a:moveTo>
                  <a:cubicBezTo>
                    <a:pt x="269" y="146"/>
                    <a:pt x="271" y="145"/>
                    <a:pt x="271" y="142"/>
                  </a:cubicBezTo>
                  <a:cubicBezTo>
                    <a:pt x="268" y="142"/>
                    <a:pt x="265" y="140"/>
                    <a:pt x="263" y="141"/>
                  </a:cubicBezTo>
                  <a:cubicBezTo>
                    <a:pt x="266" y="142"/>
                    <a:pt x="265" y="148"/>
                    <a:pt x="269" y="149"/>
                  </a:cubicBezTo>
                  <a:close/>
                  <a:moveTo>
                    <a:pt x="165" y="146"/>
                  </a:moveTo>
                  <a:cubicBezTo>
                    <a:pt x="169" y="146"/>
                    <a:pt x="170" y="150"/>
                    <a:pt x="174" y="149"/>
                  </a:cubicBezTo>
                  <a:cubicBezTo>
                    <a:pt x="174" y="147"/>
                    <a:pt x="172" y="146"/>
                    <a:pt x="172" y="144"/>
                  </a:cubicBezTo>
                  <a:cubicBezTo>
                    <a:pt x="170" y="143"/>
                    <a:pt x="168" y="142"/>
                    <a:pt x="166" y="141"/>
                  </a:cubicBezTo>
                  <a:cubicBezTo>
                    <a:pt x="167" y="143"/>
                    <a:pt x="165" y="143"/>
                    <a:pt x="165" y="146"/>
                  </a:cubicBezTo>
                  <a:close/>
                  <a:moveTo>
                    <a:pt x="215" y="147"/>
                  </a:moveTo>
                  <a:cubicBezTo>
                    <a:pt x="214" y="146"/>
                    <a:pt x="215" y="141"/>
                    <a:pt x="211" y="141"/>
                  </a:cubicBezTo>
                  <a:cubicBezTo>
                    <a:pt x="210" y="144"/>
                    <a:pt x="213" y="148"/>
                    <a:pt x="215" y="147"/>
                  </a:cubicBezTo>
                  <a:close/>
                  <a:moveTo>
                    <a:pt x="227" y="145"/>
                  </a:moveTo>
                  <a:cubicBezTo>
                    <a:pt x="227" y="141"/>
                    <a:pt x="222" y="141"/>
                    <a:pt x="220" y="142"/>
                  </a:cubicBezTo>
                  <a:cubicBezTo>
                    <a:pt x="223" y="142"/>
                    <a:pt x="224" y="145"/>
                    <a:pt x="227" y="145"/>
                  </a:cubicBezTo>
                  <a:close/>
                  <a:moveTo>
                    <a:pt x="586" y="143"/>
                  </a:moveTo>
                  <a:cubicBezTo>
                    <a:pt x="586" y="141"/>
                    <a:pt x="585" y="141"/>
                    <a:pt x="583" y="141"/>
                  </a:cubicBezTo>
                  <a:cubicBezTo>
                    <a:pt x="583" y="143"/>
                    <a:pt x="584" y="143"/>
                    <a:pt x="586" y="143"/>
                  </a:cubicBezTo>
                  <a:close/>
                  <a:moveTo>
                    <a:pt x="342" y="145"/>
                  </a:moveTo>
                  <a:cubicBezTo>
                    <a:pt x="343" y="141"/>
                    <a:pt x="337" y="141"/>
                    <a:pt x="338" y="145"/>
                  </a:cubicBezTo>
                  <a:cubicBezTo>
                    <a:pt x="343" y="146"/>
                    <a:pt x="345" y="151"/>
                    <a:pt x="349" y="150"/>
                  </a:cubicBezTo>
                  <a:cubicBezTo>
                    <a:pt x="347" y="148"/>
                    <a:pt x="346" y="146"/>
                    <a:pt x="342" y="145"/>
                  </a:cubicBezTo>
                  <a:close/>
                  <a:moveTo>
                    <a:pt x="456" y="149"/>
                  </a:moveTo>
                  <a:cubicBezTo>
                    <a:pt x="457" y="150"/>
                    <a:pt x="458" y="153"/>
                    <a:pt x="461" y="153"/>
                  </a:cubicBezTo>
                  <a:cubicBezTo>
                    <a:pt x="462" y="150"/>
                    <a:pt x="463" y="148"/>
                    <a:pt x="464" y="145"/>
                  </a:cubicBezTo>
                  <a:cubicBezTo>
                    <a:pt x="461" y="145"/>
                    <a:pt x="461" y="143"/>
                    <a:pt x="460" y="142"/>
                  </a:cubicBezTo>
                  <a:cubicBezTo>
                    <a:pt x="459" y="145"/>
                    <a:pt x="456" y="146"/>
                    <a:pt x="456" y="149"/>
                  </a:cubicBezTo>
                  <a:close/>
                  <a:moveTo>
                    <a:pt x="470" y="143"/>
                  </a:moveTo>
                  <a:cubicBezTo>
                    <a:pt x="470" y="144"/>
                    <a:pt x="470" y="144"/>
                    <a:pt x="470" y="145"/>
                  </a:cubicBezTo>
                  <a:cubicBezTo>
                    <a:pt x="478" y="150"/>
                    <a:pt x="485" y="157"/>
                    <a:pt x="495" y="161"/>
                  </a:cubicBezTo>
                  <a:cubicBezTo>
                    <a:pt x="489" y="152"/>
                    <a:pt x="479" y="147"/>
                    <a:pt x="470" y="143"/>
                  </a:cubicBezTo>
                  <a:close/>
                  <a:moveTo>
                    <a:pt x="63" y="147"/>
                  </a:moveTo>
                  <a:cubicBezTo>
                    <a:pt x="65" y="148"/>
                    <a:pt x="65" y="149"/>
                    <a:pt x="67" y="149"/>
                  </a:cubicBezTo>
                  <a:cubicBezTo>
                    <a:pt x="68" y="148"/>
                    <a:pt x="69" y="147"/>
                    <a:pt x="69" y="145"/>
                  </a:cubicBezTo>
                  <a:cubicBezTo>
                    <a:pt x="67" y="143"/>
                    <a:pt x="62" y="141"/>
                    <a:pt x="63" y="147"/>
                  </a:cubicBezTo>
                  <a:close/>
                  <a:moveTo>
                    <a:pt x="81" y="147"/>
                  </a:moveTo>
                  <a:cubicBezTo>
                    <a:pt x="83" y="148"/>
                    <a:pt x="83" y="149"/>
                    <a:pt x="84" y="148"/>
                  </a:cubicBezTo>
                  <a:cubicBezTo>
                    <a:pt x="84" y="146"/>
                    <a:pt x="87" y="147"/>
                    <a:pt x="86" y="144"/>
                  </a:cubicBezTo>
                  <a:cubicBezTo>
                    <a:pt x="84" y="145"/>
                    <a:pt x="84" y="144"/>
                    <a:pt x="83" y="144"/>
                  </a:cubicBezTo>
                  <a:cubicBezTo>
                    <a:pt x="83" y="146"/>
                    <a:pt x="81" y="145"/>
                    <a:pt x="81" y="147"/>
                  </a:cubicBezTo>
                  <a:close/>
                  <a:moveTo>
                    <a:pt x="193" y="148"/>
                  </a:moveTo>
                  <a:cubicBezTo>
                    <a:pt x="195" y="150"/>
                    <a:pt x="198" y="152"/>
                    <a:pt x="202" y="153"/>
                  </a:cubicBezTo>
                  <a:cubicBezTo>
                    <a:pt x="203" y="150"/>
                    <a:pt x="204" y="149"/>
                    <a:pt x="204" y="145"/>
                  </a:cubicBezTo>
                  <a:cubicBezTo>
                    <a:pt x="200" y="141"/>
                    <a:pt x="196" y="147"/>
                    <a:pt x="193" y="148"/>
                  </a:cubicBezTo>
                  <a:close/>
                  <a:moveTo>
                    <a:pt x="319" y="147"/>
                  </a:moveTo>
                  <a:cubicBezTo>
                    <a:pt x="323" y="148"/>
                    <a:pt x="326" y="151"/>
                    <a:pt x="330" y="152"/>
                  </a:cubicBezTo>
                  <a:cubicBezTo>
                    <a:pt x="328" y="148"/>
                    <a:pt x="324" y="146"/>
                    <a:pt x="321" y="144"/>
                  </a:cubicBezTo>
                  <a:cubicBezTo>
                    <a:pt x="320" y="145"/>
                    <a:pt x="319" y="145"/>
                    <a:pt x="319" y="147"/>
                  </a:cubicBezTo>
                  <a:close/>
                  <a:moveTo>
                    <a:pt x="413" y="150"/>
                  </a:moveTo>
                  <a:cubicBezTo>
                    <a:pt x="414" y="150"/>
                    <a:pt x="414" y="153"/>
                    <a:pt x="417" y="153"/>
                  </a:cubicBezTo>
                  <a:cubicBezTo>
                    <a:pt x="418" y="151"/>
                    <a:pt x="420" y="149"/>
                    <a:pt x="420" y="145"/>
                  </a:cubicBezTo>
                  <a:cubicBezTo>
                    <a:pt x="417" y="141"/>
                    <a:pt x="414" y="147"/>
                    <a:pt x="413" y="150"/>
                  </a:cubicBezTo>
                  <a:close/>
                  <a:moveTo>
                    <a:pt x="134" y="147"/>
                  </a:moveTo>
                  <a:cubicBezTo>
                    <a:pt x="135" y="147"/>
                    <a:pt x="136" y="146"/>
                    <a:pt x="137" y="145"/>
                  </a:cubicBezTo>
                  <a:cubicBezTo>
                    <a:pt x="136" y="143"/>
                    <a:pt x="131" y="145"/>
                    <a:pt x="134" y="147"/>
                  </a:cubicBezTo>
                  <a:close/>
                  <a:moveTo>
                    <a:pt x="217" y="149"/>
                  </a:moveTo>
                  <a:cubicBezTo>
                    <a:pt x="220" y="151"/>
                    <a:pt x="223" y="153"/>
                    <a:pt x="226" y="156"/>
                  </a:cubicBezTo>
                  <a:cubicBezTo>
                    <a:pt x="227" y="154"/>
                    <a:pt x="225" y="153"/>
                    <a:pt x="227" y="151"/>
                  </a:cubicBezTo>
                  <a:cubicBezTo>
                    <a:pt x="223" y="149"/>
                    <a:pt x="222" y="145"/>
                    <a:pt x="217" y="144"/>
                  </a:cubicBezTo>
                  <a:cubicBezTo>
                    <a:pt x="217" y="146"/>
                    <a:pt x="218" y="148"/>
                    <a:pt x="217" y="149"/>
                  </a:cubicBezTo>
                  <a:close/>
                  <a:moveTo>
                    <a:pt x="230" y="147"/>
                  </a:moveTo>
                  <a:cubicBezTo>
                    <a:pt x="235" y="149"/>
                    <a:pt x="237" y="153"/>
                    <a:pt x="243" y="153"/>
                  </a:cubicBezTo>
                  <a:cubicBezTo>
                    <a:pt x="243" y="151"/>
                    <a:pt x="243" y="151"/>
                    <a:pt x="244" y="149"/>
                  </a:cubicBezTo>
                  <a:cubicBezTo>
                    <a:pt x="239" y="148"/>
                    <a:pt x="235" y="146"/>
                    <a:pt x="231" y="144"/>
                  </a:cubicBezTo>
                  <a:cubicBezTo>
                    <a:pt x="231" y="145"/>
                    <a:pt x="231" y="146"/>
                    <a:pt x="230" y="147"/>
                  </a:cubicBezTo>
                  <a:close/>
                  <a:moveTo>
                    <a:pt x="272" y="153"/>
                  </a:moveTo>
                  <a:cubicBezTo>
                    <a:pt x="280" y="159"/>
                    <a:pt x="289" y="165"/>
                    <a:pt x="299" y="170"/>
                  </a:cubicBezTo>
                  <a:cubicBezTo>
                    <a:pt x="299" y="169"/>
                    <a:pt x="301" y="169"/>
                    <a:pt x="300" y="167"/>
                  </a:cubicBezTo>
                  <a:cubicBezTo>
                    <a:pt x="293" y="161"/>
                    <a:pt x="286" y="156"/>
                    <a:pt x="278" y="150"/>
                  </a:cubicBezTo>
                  <a:cubicBezTo>
                    <a:pt x="277" y="148"/>
                    <a:pt x="278" y="145"/>
                    <a:pt x="277" y="145"/>
                  </a:cubicBezTo>
                  <a:cubicBezTo>
                    <a:pt x="277" y="144"/>
                    <a:pt x="276" y="144"/>
                    <a:pt x="275" y="144"/>
                  </a:cubicBezTo>
                  <a:cubicBezTo>
                    <a:pt x="275" y="148"/>
                    <a:pt x="272" y="150"/>
                    <a:pt x="272" y="153"/>
                  </a:cubicBezTo>
                  <a:close/>
                  <a:moveTo>
                    <a:pt x="42" y="167"/>
                  </a:moveTo>
                  <a:cubicBezTo>
                    <a:pt x="46" y="161"/>
                    <a:pt x="50" y="152"/>
                    <a:pt x="52" y="145"/>
                  </a:cubicBezTo>
                  <a:cubicBezTo>
                    <a:pt x="47" y="151"/>
                    <a:pt x="43" y="157"/>
                    <a:pt x="42" y="167"/>
                  </a:cubicBezTo>
                  <a:close/>
                  <a:moveTo>
                    <a:pt x="148" y="148"/>
                  </a:moveTo>
                  <a:cubicBezTo>
                    <a:pt x="151" y="150"/>
                    <a:pt x="153" y="152"/>
                    <a:pt x="157" y="153"/>
                  </a:cubicBezTo>
                  <a:cubicBezTo>
                    <a:pt x="158" y="151"/>
                    <a:pt x="159" y="150"/>
                    <a:pt x="159" y="147"/>
                  </a:cubicBezTo>
                  <a:cubicBezTo>
                    <a:pt x="155" y="147"/>
                    <a:pt x="149" y="142"/>
                    <a:pt x="148" y="148"/>
                  </a:cubicBezTo>
                  <a:close/>
                  <a:moveTo>
                    <a:pt x="380" y="147"/>
                  </a:moveTo>
                  <a:cubicBezTo>
                    <a:pt x="385" y="153"/>
                    <a:pt x="392" y="158"/>
                    <a:pt x="400" y="162"/>
                  </a:cubicBezTo>
                  <a:cubicBezTo>
                    <a:pt x="400" y="160"/>
                    <a:pt x="401" y="159"/>
                    <a:pt x="402" y="157"/>
                  </a:cubicBezTo>
                  <a:cubicBezTo>
                    <a:pt x="395" y="153"/>
                    <a:pt x="388" y="145"/>
                    <a:pt x="380" y="147"/>
                  </a:cubicBezTo>
                  <a:close/>
                  <a:moveTo>
                    <a:pt x="512" y="149"/>
                  </a:moveTo>
                  <a:cubicBezTo>
                    <a:pt x="512" y="151"/>
                    <a:pt x="513" y="151"/>
                    <a:pt x="514" y="152"/>
                  </a:cubicBezTo>
                  <a:cubicBezTo>
                    <a:pt x="514" y="150"/>
                    <a:pt x="518" y="147"/>
                    <a:pt x="515" y="146"/>
                  </a:cubicBezTo>
                  <a:cubicBezTo>
                    <a:pt x="514" y="147"/>
                    <a:pt x="514" y="149"/>
                    <a:pt x="512" y="149"/>
                  </a:cubicBezTo>
                  <a:close/>
                  <a:moveTo>
                    <a:pt x="250" y="147"/>
                  </a:moveTo>
                  <a:cubicBezTo>
                    <a:pt x="250" y="150"/>
                    <a:pt x="253" y="150"/>
                    <a:pt x="255" y="152"/>
                  </a:cubicBezTo>
                  <a:cubicBezTo>
                    <a:pt x="255" y="151"/>
                    <a:pt x="255" y="149"/>
                    <a:pt x="255" y="148"/>
                  </a:cubicBezTo>
                  <a:cubicBezTo>
                    <a:pt x="253" y="149"/>
                    <a:pt x="252" y="145"/>
                    <a:pt x="250" y="147"/>
                  </a:cubicBezTo>
                  <a:close/>
                  <a:moveTo>
                    <a:pt x="358" y="151"/>
                  </a:moveTo>
                  <a:cubicBezTo>
                    <a:pt x="359" y="153"/>
                    <a:pt x="360" y="154"/>
                    <a:pt x="362" y="155"/>
                  </a:cubicBezTo>
                  <a:cubicBezTo>
                    <a:pt x="364" y="152"/>
                    <a:pt x="365" y="151"/>
                    <a:pt x="366" y="147"/>
                  </a:cubicBezTo>
                  <a:cubicBezTo>
                    <a:pt x="362" y="146"/>
                    <a:pt x="359" y="148"/>
                    <a:pt x="358" y="151"/>
                  </a:cubicBezTo>
                  <a:close/>
                  <a:moveTo>
                    <a:pt x="93" y="152"/>
                  </a:moveTo>
                  <a:cubicBezTo>
                    <a:pt x="93" y="152"/>
                    <a:pt x="93" y="151"/>
                    <a:pt x="93" y="151"/>
                  </a:cubicBezTo>
                  <a:cubicBezTo>
                    <a:pt x="93" y="149"/>
                    <a:pt x="92" y="149"/>
                    <a:pt x="91" y="148"/>
                  </a:cubicBezTo>
                  <a:cubicBezTo>
                    <a:pt x="89" y="149"/>
                    <a:pt x="90" y="153"/>
                    <a:pt x="93" y="152"/>
                  </a:cubicBezTo>
                  <a:close/>
                  <a:moveTo>
                    <a:pt x="315" y="153"/>
                  </a:moveTo>
                  <a:cubicBezTo>
                    <a:pt x="318" y="156"/>
                    <a:pt x="323" y="157"/>
                    <a:pt x="325" y="161"/>
                  </a:cubicBezTo>
                  <a:cubicBezTo>
                    <a:pt x="328" y="160"/>
                    <a:pt x="329" y="158"/>
                    <a:pt x="329" y="154"/>
                  </a:cubicBezTo>
                  <a:cubicBezTo>
                    <a:pt x="325" y="152"/>
                    <a:pt x="321" y="150"/>
                    <a:pt x="318" y="148"/>
                  </a:cubicBezTo>
                  <a:cubicBezTo>
                    <a:pt x="317" y="150"/>
                    <a:pt x="315" y="151"/>
                    <a:pt x="315" y="153"/>
                  </a:cubicBezTo>
                  <a:close/>
                  <a:moveTo>
                    <a:pt x="445" y="156"/>
                  </a:moveTo>
                  <a:cubicBezTo>
                    <a:pt x="448" y="152"/>
                    <a:pt x="440" y="151"/>
                    <a:pt x="437" y="148"/>
                  </a:cubicBezTo>
                  <a:cubicBezTo>
                    <a:pt x="439" y="152"/>
                    <a:pt x="442" y="154"/>
                    <a:pt x="445" y="156"/>
                  </a:cubicBezTo>
                  <a:close/>
                  <a:moveTo>
                    <a:pt x="464" y="156"/>
                  </a:moveTo>
                  <a:cubicBezTo>
                    <a:pt x="470" y="162"/>
                    <a:pt x="477" y="168"/>
                    <a:pt x="485" y="172"/>
                  </a:cubicBezTo>
                  <a:cubicBezTo>
                    <a:pt x="487" y="170"/>
                    <a:pt x="490" y="168"/>
                    <a:pt x="492" y="164"/>
                  </a:cubicBezTo>
                  <a:cubicBezTo>
                    <a:pt x="484" y="159"/>
                    <a:pt x="477" y="154"/>
                    <a:pt x="467" y="148"/>
                  </a:cubicBezTo>
                  <a:cubicBezTo>
                    <a:pt x="466" y="151"/>
                    <a:pt x="465" y="153"/>
                    <a:pt x="464" y="156"/>
                  </a:cubicBezTo>
                  <a:close/>
                  <a:moveTo>
                    <a:pt x="517" y="155"/>
                  </a:moveTo>
                  <a:cubicBezTo>
                    <a:pt x="521" y="156"/>
                    <a:pt x="522" y="161"/>
                    <a:pt x="527" y="162"/>
                  </a:cubicBezTo>
                  <a:cubicBezTo>
                    <a:pt x="529" y="161"/>
                    <a:pt x="529" y="157"/>
                    <a:pt x="529" y="154"/>
                  </a:cubicBezTo>
                  <a:cubicBezTo>
                    <a:pt x="526" y="152"/>
                    <a:pt x="523" y="151"/>
                    <a:pt x="521" y="148"/>
                  </a:cubicBezTo>
                  <a:cubicBezTo>
                    <a:pt x="519" y="150"/>
                    <a:pt x="518" y="152"/>
                    <a:pt x="517" y="155"/>
                  </a:cubicBezTo>
                  <a:close/>
                  <a:moveTo>
                    <a:pt x="70" y="152"/>
                  </a:moveTo>
                  <a:cubicBezTo>
                    <a:pt x="72" y="154"/>
                    <a:pt x="72" y="148"/>
                    <a:pt x="70" y="149"/>
                  </a:cubicBezTo>
                  <a:cubicBezTo>
                    <a:pt x="71" y="151"/>
                    <a:pt x="70" y="151"/>
                    <a:pt x="70" y="152"/>
                  </a:cubicBezTo>
                  <a:close/>
                  <a:moveTo>
                    <a:pt x="206" y="155"/>
                  </a:moveTo>
                  <a:cubicBezTo>
                    <a:pt x="209" y="156"/>
                    <a:pt x="212" y="157"/>
                    <a:pt x="215" y="158"/>
                  </a:cubicBezTo>
                  <a:cubicBezTo>
                    <a:pt x="215" y="156"/>
                    <a:pt x="214" y="155"/>
                    <a:pt x="214" y="153"/>
                  </a:cubicBezTo>
                  <a:cubicBezTo>
                    <a:pt x="212" y="152"/>
                    <a:pt x="210" y="150"/>
                    <a:pt x="208" y="149"/>
                  </a:cubicBezTo>
                  <a:cubicBezTo>
                    <a:pt x="208" y="152"/>
                    <a:pt x="205" y="152"/>
                    <a:pt x="206" y="155"/>
                  </a:cubicBezTo>
                  <a:close/>
                  <a:moveTo>
                    <a:pt x="423" y="149"/>
                  </a:moveTo>
                  <a:cubicBezTo>
                    <a:pt x="423" y="151"/>
                    <a:pt x="422" y="154"/>
                    <a:pt x="420" y="156"/>
                  </a:cubicBezTo>
                  <a:cubicBezTo>
                    <a:pt x="425" y="160"/>
                    <a:pt x="431" y="164"/>
                    <a:pt x="437" y="167"/>
                  </a:cubicBezTo>
                  <a:cubicBezTo>
                    <a:pt x="438" y="165"/>
                    <a:pt x="439" y="164"/>
                    <a:pt x="440" y="161"/>
                  </a:cubicBezTo>
                  <a:cubicBezTo>
                    <a:pt x="435" y="157"/>
                    <a:pt x="431" y="152"/>
                    <a:pt x="423" y="149"/>
                  </a:cubicBezTo>
                  <a:close/>
                  <a:moveTo>
                    <a:pt x="160" y="156"/>
                  </a:moveTo>
                  <a:cubicBezTo>
                    <a:pt x="163" y="157"/>
                    <a:pt x="165" y="160"/>
                    <a:pt x="168" y="162"/>
                  </a:cubicBezTo>
                  <a:cubicBezTo>
                    <a:pt x="171" y="160"/>
                    <a:pt x="175" y="159"/>
                    <a:pt x="176" y="155"/>
                  </a:cubicBezTo>
                  <a:cubicBezTo>
                    <a:pt x="171" y="153"/>
                    <a:pt x="168" y="150"/>
                    <a:pt x="163" y="150"/>
                  </a:cubicBezTo>
                  <a:cubicBezTo>
                    <a:pt x="162" y="152"/>
                    <a:pt x="160" y="154"/>
                    <a:pt x="160" y="156"/>
                  </a:cubicBezTo>
                  <a:close/>
                  <a:moveTo>
                    <a:pt x="365" y="156"/>
                  </a:moveTo>
                  <a:cubicBezTo>
                    <a:pt x="366" y="158"/>
                    <a:pt x="368" y="161"/>
                    <a:pt x="371" y="159"/>
                  </a:cubicBezTo>
                  <a:cubicBezTo>
                    <a:pt x="370" y="156"/>
                    <a:pt x="372" y="155"/>
                    <a:pt x="372" y="152"/>
                  </a:cubicBezTo>
                  <a:cubicBezTo>
                    <a:pt x="372" y="151"/>
                    <a:pt x="370" y="151"/>
                    <a:pt x="369" y="150"/>
                  </a:cubicBezTo>
                  <a:cubicBezTo>
                    <a:pt x="368" y="152"/>
                    <a:pt x="366" y="154"/>
                    <a:pt x="365" y="156"/>
                  </a:cubicBezTo>
                  <a:close/>
                  <a:moveTo>
                    <a:pt x="578" y="164"/>
                  </a:moveTo>
                  <a:cubicBezTo>
                    <a:pt x="581" y="165"/>
                    <a:pt x="581" y="167"/>
                    <a:pt x="584" y="168"/>
                  </a:cubicBezTo>
                  <a:cubicBezTo>
                    <a:pt x="586" y="161"/>
                    <a:pt x="590" y="151"/>
                    <a:pt x="583" y="150"/>
                  </a:cubicBezTo>
                  <a:cubicBezTo>
                    <a:pt x="580" y="153"/>
                    <a:pt x="580" y="159"/>
                    <a:pt x="578" y="164"/>
                  </a:cubicBezTo>
                  <a:close/>
                  <a:moveTo>
                    <a:pt x="76" y="157"/>
                  </a:moveTo>
                  <a:cubicBezTo>
                    <a:pt x="80" y="157"/>
                    <a:pt x="83" y="154"/>
                    <a:pt x="81" y="150"/>
                  </a:cubicBezTo>
                  <a:cubicBezTo>
                    <a:pt x="77" y="150"/>
                    <a:pt x="78" y="154"/>
                    <a:pt x="76" y="157"/>
                  </a:cubicBezTo>
                  <a:close/>
                  <a:moveTo>
                    <a:pt x="104" y="152"/>
                  </a:moveTo>
                  <a:cubicBezTo>
                    <a:pt x="106" y="153"/>
                    <a:pt x="107" y="155"/>
                    <a:pt x="109" y="155"/>
                  </a:cubicBezTo>
                  <a:cubicBezTo>
                    <a:pt x="110" y="154"/>
                    <a:pt x="110" y="152"/>
                    <a:pt x="110" y="150"/>
                  </a:cubicBezTo>
                  <a:cubicBezTo>
                    <a:pt x="107" y="150"/>
                    <a:pt x="105" y="150"/>
                    <a:pt x="104" y="152"/>
                  </a:cubicBezTo>
                  <a:close/>
                  <a:moveTo>
                    <a:pt x="114" y="156"/>
                  </a:moveTo>
                  <a:cubicBezTo>
                    <a:pt x="115" y="154"/>
                    <a:pt x="116" y="152"/>
                    <a:pt x="118" y="151"/>
                  </a:cubicBezTo>
                  <a:cubicBezTo>
                    <a:pt x="116" y="151"/>
                    <a:pt x="116" y="150"/>
                    <a:pt x="115" y="150"/>
                  </a:cubicBezTo>
                  <a:cubicBezTo>
                    <a:pt x="115" y="152"/>
                    <a:pt x="113" y="155"/>
                    <a:pt x="114" y="156"/>
                  </a:cubicBezTo>
                  <a:close/>
                  <a:moveTo>
                    <a:pt x="294" y="154"/>
                  </a:moveTo>
                  <a:cubicBezTo>
                    <a:pt x="293" y="152"/>
                    <a:pt x="292" y="151"/>
                    <a:pt x="290" y="150"/>
                  </a:cubicBezTo>
                  <a:cubicBezTo>
                    <a:pt x="291" y="152"/>
                    <a:pt x="293" y="153"/>
                    <a:pt x="294" y="154"/>
                  </a:cubicBezTo>
                  <a:close/>
                  <a:moveTo>
                    <a:pt x="152" y="156"/>
                  </a:moveTo>
                  <a:cubicBezTo>
                    <a:pt x="151" y="153"/>
                    <a:pt x="147" y="153"/>
                    <a:pt x="145" y="151"/>
                  </a:cubicBezTo>
                  <a:cubicBezTo>
                    <a:pt x="144" y="154"/>
                    <a:pt x="149" y="155"/>
                    <a:pt x="152" y="156"/>
                  </a:cubicBezTo>
                  <a:close/>
                  <a:moveTo>
                    <a:pt x="245" y="155"/>
                  </a:moveTo>
                  <a:cubicBezTo>
                    <a:pt x="247" y="155"/>
                    <a:pt x="248" y="152"/>
                    <a:pt x="250" y="152"/>
                  </a:cubicBezTo>
                  <a:cubicBezTo>
                    <a:pt x="250" y="153"/>
                    <a:pt x="251" y="153"/>
                    <a:pt x="251" y="154"/>
                  </a:cubicBezTo>
                  <a:cubicBezTo>
                    <a:pt x="252" y="156"/>
                    <a:pt x="251" y="157"/>
                    <a:pt x="251" y="159"/>
                  </a:cubicBezTo>
                  <a:cubicBezTo>
                    <a:pt x="255" y="161"/>
                    <a:pt x="258" y="164"/>
                    <a:pt x="262" y="166"/>
                  </a:cubicBezTo>
                  <a:cubicBezTo>
                    <a:pt x="263" y="163"/>
                    <a:pt x="265" y="161"/>
                    <a:pt x="265" y="158"/>
                  </a:cubicBezTo>
                  <a:cubicBezTo>
                    <a:pt x="258" y="156"/>
                    <a:pt x="254" y="152"/>
                    <a:pt x="247" y="151"/>
                  </a:cubicBezTo>
                  <a:cubicBezTo>
                    <a:pt x="247" y="153"/>
                    <a:pt x="246" y="154"/>
                    <a:pt x="245" y="155"/>
                  </a:cubicBezTo>
                  <a:close/>
                  <a:moveTo>
                    <a:pt x="63" y="161"/>
                  </a:moveTo>
                  <a:cubicBezTo>
                    <a:pt x="64" y="158"/>
                    <a:pt x="68" y="152"/>
                    <a:pt x="62" y="152"/>
                  </a:cubicBezTo>
                  <a:cubicBezTo>
                    <a:pt x="61" y="155"/>
                    <a:pt x="58" y="160"/>
                    <a:pt x="63" y="161"/>
                  </a:cubicBezTo>
                  <a:close/>
                  <a:moveTo>
                    <a:pt x="548" y="154"/>
                  </a:moveTo>
                  <a:cubicBezTo>
                    <a:pt x="547" y="153"/>
                    <a:pt x="546" y="152"/>
                    <a:pt x="544" y="152"/>
                  </a:cubicBezTo>
                  <a:cubicBezTo>
                    <a:pt x="544" y="154"/>
                    <a:pt x="547" y="155"/>
                    <a:pt x="548" y="154"/>
                  </a:cubicBezTo>
                  <a:close/>
                  <a:moveTo>
                    <a:pt x="117" y="160"/>
                  </a:moveTo>
                  <a:cubicBezTo>
                    <a:pt x="118" y="162"/>
                    <a:pt x="120" y="163"/>
                    <a:pt x="122" y="164"/>
                  </a:cubicBezTo>
                  <a:cubicBezTo>
                    <a:pt x="124" y="161"/>
                    <a:pt x="126" y="158"/>
                    <a:pt x="128" y="156"/>
                  </a:cubicBezTo>
                  <a:cubicBezTo>
                    <a:pt x="125" y="148"/>
                    <a:pt x="117" y="155"/>
                    <a:pt x="117" y="160"/>
                  </a:cubicBezTo>
                  <a:close/>
                  <a:moveTo>
                    <a:pt x="506" y="156"/>
                  </a:moveTo>
                  <a:cubicBezTo>
                    <a:pt x="508" y="157"/>
                    <a:pt x="508" y="158"/>
                    <a:pt x="510" y="158"/>
                  </a:cubicBezTo>
                  <a:cubicBezTo>
                    <a:pt x="510" y="156"/>
                    <a:pt x="512" y="155"/>
                    <a:pt x="512" y="153"/>
                  </a:cubicBezTo>
                  <a:cubicBezTo>
                    <a:pt x="509" y="151"/>
                    <a:pt x="507" y="154"/>
                    <a:pt x="506" y="156"/>
                  </a:cubicBezTo>
                  <a:close/>
                  <a:moveTo>
                    <a:pt x="238" y="161"/>
                  </a:moveTo>
                  <a:cubicBezTo>
                    <a:pt x="238" y="160"/>
                    <a:pt x="238" y="159"/>
                    <a:pt x="239" y="158"/>
                  </a:cubicBezTo>
                  <a:cubicBezTo>
                    <a:pt x="237" y="156"/>
                    <a:pt x="234" y="154"/>
                    <a:pt x="231" y="153"/>
                  </a:cubicBezTo>
                  <a:cubicBezTo>
                    <a:pt x="232" y="157"/>
                    <a:pt x="232" y="161"/>
                    <a:pt x="238" y="161"/>
                  </a:cubicBezTo>
                  <a:close/>
                  <a:moveTo>
                    <a:pt x="609" y="159"/>
                  </a:moveTo>
                  <a:cubicBezTo>
                    <a:pt x="606" y="158"/>
                    <a:pt x="606" y="154"/>
                    <a:pt x="604" y="153"/>
                  </a:cubicBezTo>
                  <a:cubicBezTo>
                    <a:pt x="604" y="155"/>
                    <a:pt x="605" y="160"/>
                    <a:pt x="609" y="159"/>
                  </a:cubicBezTo>
                  <a:close/>
                  <a:moveTo>
                    <a:pt x="55" y="156"/>
                  </a:moveTo>
                  <a:cubicBezTo>
                    <a:pt x="57" y="156"/>
                    <a:pt x="57" y="155"/>
                    <a:pt x="57" y="153"/>
                  </a:cubicBezTo>
                  <a:cubicBezTo>
                    <a:pt x="55" y="153"/>
                    <a:pt x="55" y="155"/>
                    <a:pt x="55" y="156"/>
                  </a:cubicBezTo>
                  <a:close/>
                  <a:moveTo>
                    <a:pt x="621" y="169"/>
                  </a:moveTo>
                  <a:cubicBezTo>
                    <a:pt x="620" y="164"/>
                    <a:pt x="620" y="157"/>
                    <a:pt x="617" y="153"/>
                  </a:cubicBezTo>
                  <a:cubicBezTo>
                    <a:pt x="616" y="161"/>
                    <a:pt x="616" y="167"/>
                    <a:pt x="621" y="169"/>
                  </a:cubicBezTo>
                  <a:close/>
                  <a:moveTo>
                    <a:pt x="87" y="164"/>
                  </a:moveTo>
                  <a:cubicBezTo>
                    <a:pt x="89" y="164"/>
                    <a:pt x="89" y="165"/>
                    <a:pt x="90" y="165"/>
                  </a:cubicBezTo>
                  <a:cubicBezTo>
                    <a:pt x="91" y="162"/>
                    <a:pt x="91" y="159"/>
                    <a:pt x="92" y="156"/>
                  </a:cubicBezTo>
                  <a:cubicBezTo>
                    <a:pt x="90" y="155"/>
                    <a:pt x="90" y="154"/>
                    <a:pt x="88" y="155"/>
                  </a:cubicBezTo>
                  <a:cubicBezTo>
                    <a:pt x="87" y="157"/>
                    <a:pt x="87" y="161"/>
                    <a:pt x="87" y="164"/>
                  </a:cubicBezTo>
                  <a:close/>
                  <a:moveTo>
                    <a:pt x="200" y="157"/>
                  </a:moveTo>
                  <a:cubicBezTo>
                    <a:pt x="200" y="156"/>
                    <a:pt x="200" y="155"/>
                    <a:pt x="200" y="155"/>
                  </a:cubicBezTo>
                  <a:cubicBezTo>
                    <a:pt x="197" y="154"/>
                    <a:pt x="197" y="157"/>
                    <a:pt x="200" y="157"/>
                  </a:cubicBezTo>
                  <a:close/>
                  <a:moveTo>
                    <a:pt x="408" y="156"/>
                  </a:moveTo>
                  <a:cubicBezTo>
                    <a:pt x="410" y="157"/>
                    <a:pt x="411" y="159"/>
                    <a:pt x="414" y="159"/>
                  </a:cubicBezTo>
                  <a:cubicBezTo>
                    <a:pt x="414" y="156"/>
                    <a:pt x="409" y="153"/>
                    <a:pt x="408" y="156"/>
                  </a:cubicBezTo>
                  <a:close/>
                  <a:moveTo>
                    <a:pt x="65" y="161"/>
                  </a:moveTo>
                  <a:cubicBezTo>
                    <a:pt x="66" y="162"/>
                    <a:pt x="67" y="163"/>
                    <a:pt x="70" y="162"/>
                  </a:cubicBezTo>
                  <a:cubicBezTo>
                    <a:pt x="71" y="160"/>
                    <a:pt x="71" y="158"/>
                    <a:pt x="70" y="155"/>
                  </a:cubicBezTo>
                  <a:cubicBezTo>
                    <a:pt x="66" y="155"/>
                    <a:pt x="66" y="159"/>
                    <a:pt x="65" y="161"/>
                  </a:cubicBezTo>
                  <a:close/>
                  <a:moveTo>
                    <a:pt x="218" y="161"/>
                  </a:moveTo>
                  <a:cubicBezTo>
                    <a:pt x="223" y="161"/>
                    <a:pt x="224" y="164"/>
                    <a:pt x="229" y="165"/>
                  </a:cubicBezTo>
                  <a:cubicBezTo>
                    <a:pt x="228" y="159"/>
                    <a:pt x="221" y="158"/>
                    <a:pt x="217" y="155"/>
                  </a:cubicBezTo>
                  <a:cubicBezTo>
                    <a:pt x="217" y="158"/>
                    <a:pt x="219" y="158"/>
                    <a:pt x="218" y="161"/>
                  </a:cubicBezTo>
                  <a:close/>
                  <a:moveTo>
                    <a:pt x="303" y="162"/>
                  </a:moveTo>
                  <a:cubicBezTo>
                    <a:pt x="305" y="161"/>
                    <a:pt x="307" y="161"/>
                    <a:pt x="307" y="158"/>
                  </a:cubicBezTo>
                  <a:cubicBezTo>
                    <a:pt x="304" y="158"/>
                    <a:pt x="303" y="155"/>
                    <a:pt x="299" y="155"/>
                  </a:cubicBezTo>
                  <a:cubicBezTo>
                    <a:pt x="300" y="158"/>
                    <a:pt x="302" y="159"/>
                    <a:pt x="303" y="162"/>
                  </a:cubicBezTo>
                  <a:close/>
                  <a:moveTo>
                    <a:pt x="373" y="164"/>
                  </a:moveTo>
                  <a:cubicBezTo>
                    <a:pt x="379" y="167"/>
                    <a:pt x="383" y="172"/>
                    <a:pt x="389" y="175"/>
                  </a:cubicBezTo>
                  <a:cubicBezTo>
                    <a:pt x="391" y="173"/>
                    <a:pt x="393" y="170"/>
                    <a:pt x="394" y="167"/>
                  </a:cubicBezTo>
                  <a:cubicBezTo>
                    <a:pt x="388" y="162"/>
                    <a:pt x="384" y="158"/>
                    <a:pt x="376" y="155"/>
                  </a:cubicBezTo>
                  <a:cubicBezTo>
                    <a:pt x="375" y="158"/>
                    <a:pt x="373" y="160"/>
                    <a:pt x="373" y="164"/>
                  </a:cubicBezTo>
                  <a:close/>
                  <a:moveTo>
                    <a:pt x="107" y="159"/>
                  </a:moveTo>
                  <a:cubicBezTo>
                    <a:pt x="105" y="158"/>
                    <a:pt x="104" y="156"/>
                    <a:pt x="101" y="156"/>
                  </a:cubicBezTo>
                  <a:cubicBezTo>
                    <a:pt x="102" y="158"/>
                    <a:pt x="105" y="160"/>
                    <a:pt x="107" y="159"/>
                  </a:cubicBezTo>
                  <a:close/>
                  <a:moveTo>
                    <a:pt x="448" y="159"/>
                  </a:moveTo>
                  <a:cubicBezTo>
                    <a:pt x="450" y="160"/>
                    <a:pt x="452" y="162"/>
                    <a:pt x="454" y="164"/>
                  </a:cubicBezTo>
                  <a:cubicBezTo>
                    <a:pt x="455" y="162"/>
                    <a:pt x="457" y="162"/>
                    <a:pt x="456" y="159"/>
                  </a:cubicBezTo>
                  <a:cubicBezTo>
                    <a:pt x="454" y="159"/>
                    <a:pt x="453" y="156"/>
                    <a:pt x="450" y="156"/>
                  </a:cubicBezTo>
                  <a:cubicBezTo>
                    <a:pt x="450" y="157"/>
                    <a:pt x="448" y="157"/>
                    <a:pt x="448" y="159"/>
                  </a:cubicBezTo>
                  <a:close/>
                  <a:moveTo>
                    <a:pt x="513" y="161"/>
                  </a:moveTo>
                  <a:cubicBezTo>
                    <a:pt x="517" y="162"/>
                    <a:pt x="519" y="165"/>
                    <a:pt x="524" y="167"/>
                  </a:cubicBezTo>
                  <a:cubicBezTo>
                    <a:pt x="525" y="161"/>
                    <a:pt x="517" y="160"/>
                    <a:pt x="515" y="156"/>
                  </a:cubicBezTo>
                  <a:cubicBezTo>
                    <a:pt x="514" y="158"/>
                    <a:pt x="513" y="159"/>
                    <a:pt x="513" y="161"/>
                  </a:cubicBezTo>
                  <a:close/>
                  <a:moveTo>
                    <a:pt x="330" y="164"/>
                  </a:moveTo>
                  <a:cubicBezTo>
                    <a:pt x="332" y="165"/>
                    <a:pt x="336" y="170"/>
                    <a:pt x="338" y="167"/>
                  </a:cubicBezTo>
                  <a:cubicBezTo>
                    <a:pt x="336" y="163"/>
                    <a:pt x="337" y="159"/>
                    <a:pt x="333" y="157"/>
                  </a:cubicBezTo>
                  <a:cubicBezTo>
                    <a:pt x="332" y="159"/>
                    <a:pt x="330" y="161"/>
                    <a:pt x="330" y="164"/>
                  </a:cubicBezTo>
                  <a:close/>
                  <a:moveTo>
                    <a:pt x="171" y="164"/>
                  </a:moveTo>
                  <a:cubicBezTo>
                    <a:pt x="173" y="164"/>
                    <a:pt x="174" y="166"/>
                    <a:pt x="176" y="166"/>
                  </a:cubicBezTo>
                  <a:cubicBezTo>
                    <a:pt x="176" y="164"/>
                    <a:pt x="178" y="163"/>
                    <a:pt x="179" y="162"/>
                  </a:cubicBezTo>
                  <a:cubicBezTo>
                    <a:pt x="179" y="161"/>
                    <a:pt x="179" y="158"/>
                    <a:pt x="177" y="158"/>
                  </a:cubicBezTo>
                  <a:cubicBezTo>
                    <a:pt x="176" y="160"/>
                    <a:pt x="172" y="161"/>
                    <a:pt x="171" y="164"/>
                  </a:cubicBezTo>
                  <a:close/>
                  <a:moveTo>
                    <a:pt x="204" y="161"/>
                  </a:moveTo>
                  <a:cubicBezTo>
                    <a:pt x="208" y="163"/>
                    <a:pt x="212" y="166"/>
                    <a:pt x="216" y="168"/>
                  </a:cubicBezTo>
                  <a:cubicBezTo>
                    <a:pt x="217" y="165"/>
                    <a:pt x="215" y="165"/>
                    <a:pt x="215" y="162"/>
                  </a:cubicBezTo>
                  <a:cubicBezTo>
                    <a:pt x="214" y="160"/>
                    <a:pt x="214" y="163"/>
                    <a:pt x="212" y="162"/>
                  </a:cubicBezTo>
                  <a:cubicBezTo>
                    <a:pt x="211" y="160"/>
                    <a:pt x="207" y="160"/>
                    <a:pt x="205" y="158"/>
                  </a:cubicBezTo>
                  <a:cubicBezTo>
                    <a:pt x="204" y="158"/>
                    <a:pt x="204" y="159"/>
                    <a:pt x="204" y="161"/>
                  </a:cubicBezTo>
                  <a:close/>
                  <a:moveTo>
                    <a:pt x="593" y="178"/>
                  </a:moveTo>
                  <a:cubicBezTo>
                    <a:pt x="595" y="171"/>
                    <a:pt x="598" y="161"/>
                    <a:pt x="591" y="158"/>
                  </a:cubicBezTo>
                  <a:cubicBezTo>
                    <a:pt x="590" y="164"/>
                    <a:pt x="585" y="176"/>
                    <a:pt x="593" y="178"/>
                  </a:cubicBezTo>
                  <a:close/>
                  <a:moveTo>
                    <a:pt x="138" y="164"/>
                  </a:moveTo>
                  <a:cubicBezTo>
                    <a:pt x="141" y="166"/>
                    <a:pt x="146" y="168"/>
                    <a:pt x="149" y="169"/>
                  </a:cubicBezTo>
                  <a:cubicBezTo>
                    <a:pt x="151" y="168"/>
                    <a:pt x="151" y="165"/>
                    <a:pt x="152" y="163"/>
                  </a:cubicBezTo>
                  <a:cubicBezTo>
                    <a:pt x="148" y="161"/>
                    <a:pt x="139" y="155"/>
                    <a:pt x="138" y="164"/>
                  </a:cubicBezTo>
                  <a:close/>
                  <a:moveTo>
                    <a:pt x="99" y="170"/>
                  </a:moveTo>
                  <a:cubicBezTo>
                    <a:pt x="97" y="167"/>
                    <a:pt x="98" y="162"/>
                    <a:pt x="95" y="160"/>
                  </a:cubicBezTo>
                  <a:cubicBezTo>
                    <a:pt x="94" y="165"/>
                    <a:pt x="93" y="170"/>
                    <a:pt x="99" y="170"/>
                  </a:cubicBezTo>
                  <a:close/>
                  <a:moveTo>
                    <a:pt x="307" y="164"/>
                  </a:moveTo>
                  <a:cubicBezTo>
                    <a:pt x="312" y="167"/>
                    <a:pt x="316" y="171"/>
                    <a:pt x="321" y="174"/>
                  </a:cubicBezTo>
                  <a:cubicBezTo>
                    <a:pt x="322" y="172"/>
                    <a:pt x="323" y="170"/>
                    <a:pt x="324" y="168"/>
                  </a:cubicBezTo>
                  <a:cubicBezTo>
                    <a:pt x="318" y="167"/>
                    <a:pt x="310" y="155"/>
                    <a:pt x="307" y="164"/>
                  </a:cubicBezTo>
                  <a:close/>
                  <a:moveTo>
                    <a:pt x="428" y="167"/>
                  </a:moveTo>
                  <a:cubicBezTo>
                    <a:pt x="425" y="165"/>
                    <a:pt x="421" y="159"/>
                    <a:pt x="417" y="161"/>
                  </a:cubicBezTo>
                  <a:cubicBezTo>
                    <a:pt x="421" y="163"/>
                    <a:pt x="425" y="167"/>
                    <a:pt x="428" y="167"/>
                  </a:cubicBezTo>
                  <a:close/>
                  <a:moveTo>
                    <a:pt x="104" y="169"/>
                  </a:moveTo>
                  <a:cubicBezTo>
                    <a:pt x="106" y="168"/>
                    <a:pt x="108" y="167"/>
                    <a:pt x="107" y="164"/>
                  </a:cubicBezTo>
                  <a:cubicBezTo>
                    <a:pt x="106" y="162"/>
                    <a:pt x="104" y="161"/>
                    <a:pt x="101" y="161"/>
                  </a:cubicBezTo>
                  <a:cubicBezTo>
                    <a:pt x="101" y="164"/>
                    <a:pt x="104" y="166"/>
                    <a:pt x="104" y="169"/>
                  </a:cubicBezTo>
                  <a:close/>
                  <a:moveTo>
                    <a:pt x="269" y="161"/>
                  </a:moveTo>
                  <a:cubicBezTo>
                    <a:pt x="268" y="164"/>
                    <a:pt x="265" y="165"/>
                    <a:pt x="265" y="169"/>
                  </a:cubicBezTo>
                  <a:cubicBezTo>
                    <a:pt x="269" y="171"/>
                    <a:pt x="271" y="174"/>
                    <a:pt x="276" y="175"/>
                  </a:cubicBezTo>
                  <a:cubicBezTo>
                    <a:pt x="277" y="174"/>
                    <a:pt x="278" y="173"/>
                    <a:pt x="279" y="172"/>
                  </a:cubicBezTo>
                  <a:cubicBezTo>
                    <a:pt x="276" y="170"/>
                    <a:pt x="274" y="165"/>
                    <a:pt x="273" y="163"/>
                  </a:cubicBezTo>
                  <a:cubicBezTo>
                    <a:pt x="272" y="164"/>
                    <a:pt x="271" y="160"/>
                    <a:pt x="269" y="161"/>
                  </a:cubicBezTo>
                  <a:close/>
                  <a:moveTo>
                    <a:pt x="402" y="164"/>
                  </a:moveTo>
                  <a:cubicBezTo>
                    <a:pt x="404" y="166"/>
                    <a:pt x="406" y="168"/>
                    <a:pt x="409" y="169"/>
                  </a:cubicBezTo>
                  <a:cubicBezTo>
                    <a:pt x="410" y="163"/>
                    <a:pt x="403" y="157"/>
                    <a:pt x="402" y="164"/>
                  </a:cubicBezTo>
                  <a:close/>
                  <a:moveTo>
                    <a:pt x="572" y="172"/>
                  </a:moveTo>
                  <a:cubicBezTo>
                    <a:pt x="572" y="166"/>
                    <a:pt x="570" y="164"/>
                    <a:pt x="566" y="162"/>
                  </a:cubicBezTo>
                  <a:cubicBezTo>
                    <a:pt x="568" y="165"/>
                    <a:pt x="570" y="168"/>
                    <a:pt x="572" y="172"/>
                  </a:cubicBezTo>
                  <a:close/>
                  <a:moveTo>
                    <a:pt x="458" y="167"/>
                  </a:moveTo>
                  <a:cubicBezTo>
                    <a:pt x="465" y="171"/>
                    <a:pt x="470" y="179"/>
                    <a:pt x="478" y="180"/>
                  </a:cubicBezTo>
                  <a:cubicBezTo>
                    <a:pt x="474" y="172"/>
                    <a:pt x="467" y="168"/>
                    <a:pt x="460" y="162"/>
                  </a:cubicBezTo>
                  <a:cubicBezTo>
                    <a:pt x="460" y="164"/>
                    <a:pt x="458" y="164"/>
                    <a:pt x="458" y="167"/>
                  </a:cubicBezTo>
                  <a:close/>
                  <a:moveTo>
                    <a:pt x="504" y="167"/>
                  </a:moveTo>
                  <a:cubicBezTo>
                    <a:pt x="504" y="166"/>
                    <a:pt x="504" y="165"/>
                    <a:pt x="504" y="164"/>
                  </a:cubicBezTo>
                  <a:cubicBezTo>
                    <a:pt x="502" y="164"/>
                    <a:pt x="502" y="162"/>
                    <a:pt x="500" y="162"/>
                  </a:cubicBezTo>
                  <a:cubicBezTo>
                    <a:pt x="501" y="165"/>
                    <a:pt x="501" y="167"/>
                    <a:pt x="504" y="167"/>
                  </a:cubicBezTo>
                  <a:close/>
                  <a:moveTo>
                    <a:pt x="534" y="170"/>
                  </a:moveTo>
                  <a:cubicBezTo>
                    <a:pt x="534" y="167"/>
                    <a:pt x="537" y="165"/>
                    <a:pt x="535" y="162"/>
                  </a:cubicBezTo>
                  <a:cubicBezTo>
                    <a:pt x="533" y="164"/>
                    <a:pt x="531" y="168"/>
                    <a:pt x="534" y="170"/>
                  </a:cubicBezTo>
                  <a:close/>
                  <a:moveTo>
                    <a:pt x="608" y="175"/>
                  </a:moveTo>
                  <a:cubicBezTo>
                    <a:pt x="610" y="169"/>
                    <a:pt x="606" y="165"/>
                    <a:pt x="603" y="162"/>
                  </a:cubicBezTo>
                  <a:cubicBezTo>
                    <a:pt x="601" y="168"/>
                    <a:pt x="606" y="171"/>
                    <a:pt x="608" y="175"/>
                  </a:cubicBezTo>
                  <a:close/>
                  <a:moveTo>
                    <a:pt x="244" y="167"/>
                  </a:moveTo>
                  <a:cubicBezTo>
                    <a:pt x="249" y="169"/>
                    <a:pt x="253" y="173"/>
                    <a:pt x="259" y="175"/>
                  </a:cubicBezTo>
                  <a:cubicBezTo>
                    <a:pt x="258" y="168"/>
                    <a:pt x="250" y="167"/>
                    <a:pt x="246" y="163"/>
                  </a:cubicBezTo>
                  <a:cubicBezTo>
                    <a:pt x="245" y="164"/>
                    <a:pt x="244" y="165"/>
                    <a:pt x="244" y="167"/>
                  </a:cubicBezTo>
                  <a:close/>
                  <a:moveTo>
                    <a:pt x="77" y="165"/>
                  </a:moveTo>
                  <a:cubicBezTo>
                    <a:pt x="79" y="167"/>
                    <a:pt x="78" y="170"/>
                    <a:pt x="81" y="169"/>
                  </a:cubicBezTo>
                  <a:cubicBezTo>
                    <a:pt x="81" y="167"/>
                    <a:pt x="82" y="166"/>
                    <a:pt x="82" y="164"/>
                  </a:cubicBezTo>
                  <a:cubicBezTo>
                    <a:pt x="80" y="163"/>
                    <a:pt x="78" y="164"/>
                    <a:pt x="77" y="165"/>
                  </a:cubicBezTo>
                  <a:close/>
                  <a:moveTo>
                    <a:pt x="223" y="165"/>
                  </a:moveTo>
                  <a:cubicBezTo>
                    <a:pt x="221" y="165"/>
                    <a:pt x="221" y="164"/>
                    <a:pt x="219" y="164"/>
                  </a:cubicBezTo>
                  <a:cubicBezTo>
                    <a:pt x="218" y="165"/>
                    <a:pt x="219" y="167"/>
                    <a:pt x="219" y="170"/>
                  </a:cubicBezTo>
                  <a:cubicBezTo>
                    <a:pt x="222" y="171"/>
                    <a:pt x="224" y="173"/>
                    <a:pt x="228" y="174"/>
                  </a:cubicBezTo>
                  <a:cubicBezTo>
                    <a:pt x="229" y="168"/>
                    <a:pt x="222" y="170"/>
                    <a:pt x="220" y="166"/>
                  </a:cubicBezTo>
                  <a:cubicBezTo>
                    <a:pt x="221" y="164"/>
                    <a:pt x="223" y="167"/>
                    <a:pt x="223" y="165"/>
                  </a:cubicBezTo>
                  <a:close/>
                  <a:moveTo>
                    <a:pt x="343" y="167"/>
                  </a:moveTo>
                  <a:cubicBezTo>
                    <a:pt x="345" y="170"/>
                    <a:pt x="346" y="173"/>
                    <a:pt x="347" y="176"/>
                  </a:cubicBezTo>
                  <a:cubicBezTo>
                    <a:pt x="351" y="174"/>
                    <a:pt x="352" y="170"/>
                    <a:pt x="354" y="167"/>
                  </a:cubicBezTo>
                  <a:cubicBezTo>
                    <a:pt x="351" y="166"/>
                    <a:pt x="344" y="161"/>
                    <a:pt x="343" y="167"/>
                  </a:cubicBezTo>
                  <a:close/>
                  <a:moveTo>
                    <a:pt x="282" y="170"/>
                  </a:moveTo>
                  <a:cubicBezTo>
                    <a:pt x="285" y="167"/>
                    <a:pt x="280" y="166"/>
                    <a:pt x="278" y="164"/>
                  </a:cubicBezTo>
                  <a:cubicBezTo>
                    <a:pt x="279" y="167"/>
                    <a:pt x="281" y="168"/>
                    <a:pt x="282" y="170"/>
                  </a:cubicBezTo>
                  <a:close/>
                  <a:moveTo>
                    <a:pt x="366" y="169"/>
                  </a:moveTo>
                  <a:cubicBezTo>
                    <a:pt x="366" y="166"/>
                    <a:pt x="362" y="164"/>
                    <a:pt x="360" y="165"/>
                  </a:cubicBezTo>
                  <a:cubicBezTo>
                    <a:pt x="362" y="166"/>
                    <a:pt x="363" y="168"/>
                    <a:pt x="366" y="169"/>
                  </a:cubicBezTo>
                  <a:close/>
                  <a:moveTo>
                    <a:pt x="521" y="170"/>
                  </a:moveTo>
                  <a:cubicBezTo>
                    <a:pt x="522" y="168"/>
                    <a:pt x="516" y="166"/>
                    <a:pt x="514" y="164"/>
                  </a:cubicBezTo>
                  <a:cubicBezTo>
                    <a:pt x="515" y="168"/>
                    <a:pt x="518" y="169"/>
                    <a:pt x="521" y="170"/>
                  </a:cubicBezTo>
                  <a:close/>
                  <a:moveTo>
                    <a:pt x="179" y="169"/>
                  </a:moveTo>
                  <a:cubicBezTo>
                    <a:pt x="180" y="170"/>
                    <a:pt x="181" y="169"/>
                    <a:pt x="183" y="169"/>
                  </a:cubicBezTo>
                  <a:cubicBezTo>
                    <a:pt x="183" y="168"/>
                    <a:pt x="183" y="166"/>
                    <a:pt x="182" y="165"/>
                  </a:cubicBezTo>
                  <a:cubicBezTo>
                    <a:pt x="182" y="165"/>
                    <a:pt x="181" y="165"/>
                    <a:pt x="180" y="165"/>
                  </a:cubicBezTo>
                  <a:cubicBezTo>
                    <a:pt x="180" y="166"/>
                    <a:pt x="179" y="168"/>
                    <a:pt x="179" y="169"/>
                  </a:cubicBezTo>
                  <a:close/>
                  <a:moveTo>
                    <a:pt x="430" y="176"/>
                  </a:moveTo>
                  <a:cubicBezTo>
                    <a:pt x="430" y="175"/>
                    <a:pt x="432" y="174"/>
                    <a:pt x="431" y="172"/>
                  </a:cubicBezTo>
                  <a:cubicBezTo>
                    <a:pt x="426" y="171"/>
                    <a:pt x="422" y="165"/>
                    <a:pt x="417" y="165"/>
                  </a:cubicBezTo>
                  <a:cubicBezTo>
                    <a:pt x="421" y="169"/>
                    <a:pt x="425" y="173"/>
                    <a:pt x="430" y="176"/>
                  </a:cubicBezTo>
                  <a:close/>
                  <a:moveTo>
                    <a:pt x="440" y="170"/>
                  </a:moveTo>
                  <a:cubicBezTo>
                    <a:pt x="443" y="170"/>
                    <a:pt x="443" y="172"/>
                    <a:pt x="445" y="172"/>
                  </a:cubicBezTo>
                  <a:cubicBezTo>
                    <a:pt x="445" y="169"/>
                    <a:pt x="444" y="167"/>
                    <a:pt x="442" y="165"/>
                  </a:cubicBezTo>
                  <a:cubicBezTo>
                    <a:pt x="442" y="168"/>
                    <a:pt x="440" y="168"/>
                    <a:pt x="440" y="170"/>
                  </a:cubicBezTo>
                  <a:close/>
                  <a:moveTo>
                    <a:pt x="549" y="184"/>
                  </a:moveTo>
                  <a:cubicBezTo>
                    <a:pt x="549" y="177"/>
                    <a:pt x="545" y="170"/>
                    <a:pt x="541" y="165"/>
                  </a:cubicBezTo>
                  <a:cubicBezTo>
                    <a:pt x="534" y="174"/>
                    <a:pt x="543" y="180"/>
                    <a:pt x="549" y="184"/>
                  </a:cubicBezTo>
                  <a:close/>
                  <a:moveTo>
                    <a:pt x="108" y="177"/>
                  </a:moveTo>
                  <a:cubicBezTo>
                    <a:pt x="110" y="179"/>
                    <a:pt x="112" y="180"/>
                    <a:pt x="115" y="180"/>
                  </a:cubicBezTo>
                  <a:cubicBezTo>
                    <a:pt x="115" y="176"/>
                    <a:pt x="119" y="174"/>
                    <a:pt x="118" y="170"/>
                  </a:cubicBezTo>
                  <a:cubicBezTo>
                    <a:pt x="117" y="168"/>
                    <a:pt x="115" y="166"/>
                    <a:pt x="112" y="166"/>
                  </a:cubicBezTo>
                  <a:cubicBezTo>
                    <a:pt x="111" y="170"/>
                    <a:pt x="109" y="173"/>
                    <a:pt x="108" y="177"/>
                  </a:cubicBezTo>
                  <a:close/>
                  <a:moveTo>
                    <a:pt x="153" y="172"/>
                  </a:moveTo>
                  <a:cubicBezTo>
                    <a:pt x="155" y="172"/>
                    <a:pt x="156" y="174"/>
                    <a:pt x="159" y="173"/>
                  </a:cubicBezTo>
                  <a:cubicBezTo>
                    <a:pt x="159" y="171"/>
                    <a:pt x="161" y="171"/>
                    <a:pt x="162" y="169"/>
                  </a:cubicBezTo>
                  <a:cubicBezTo>
                    <a:pt x="159" y="168"/>
                    <a:pt x="158" y="166"/>
                    <a:pt x="155" y="166"/>
                  </a:cubicBezTo>
                  <a:cubicBezTo>
                    <a:pt x="155" y="168"/>
                    <a:pt x="154" y="170"/>
                    <a:pt x="153" y="172"/>
                  </a:cubicBezTo>
                  <a:close/>
                  <a:moveTo>
                    <a:pt x="191" y="169"/>
                  </a:moveTo>
                  <a:cubicBezTo>
                    <a:pt x="190" y="169"/>
                    <a:pt x="188" y="165"/>
                    <a:pt x="187" y="167"/>
                  </a:cubicBezTo>
                  <a:cubicBezTo>
                    <a:pt x="188" y="167"/>
                    <a:pt x="190" y="170"/>
                    <a:pt x="191" y="169"/>
                  </a:cubicBezTo>
                  <a:close/>
                  <a:moveTo>
                    <a:pt x="231" y="171"/>
                  </a:moveTo>
                  <a:cubicBezTo>
                    <a:pt x="231" y="168"/>
                    <a:pt x="227" y="165"/>
                    <a:pt x="224" y="167"/>
                  </a:cubicBezTo>
                  <a:cubicBezTo>
                    <a:pt x="226" y="168"/>
                    <a:pt x="229" y="169"/>
                    <a:pt x="231" y="171"/>
                  </a:cubicBezTo>
                  <a:close/>
                  <a:moveTo>
                    <a:pt x="86" y="172"/>
                  </a:moveTo>
                  <a:cubicBezTo>
                    <a:pt x="87" y="173"/>
                    <a:pt x="88" y="174"/>
                    <a:pt x="90" y="173"/>
                  </a:cubicBezTo>
                  <a:cubicBezTo>
                    <a:pt x="90" y="173"/>
                    <a:pt x="90" y="172"/>
                    <a:pt x="90" y="172"/>
                  </a:cubicBezTo>
                  <a:cubicBezTo>
                    <a:pt x="90" y="169"/>
                    <a:pt x="88" y="168"/>
                    <a:pt x="86" y="167"/>
                  </a:cubicBezTo>
                  <a:cubicBezTo>
                    <a:pt x="86" y="169"/>
                    <a:pt x="86" y="171"/>
                    <a:pt x="86" y="172"/>
                  </a:cubicBezTo>
                  <a:close/>
                  <a:moveTo>
                    <a:pt x="488" y="175"/>
                  </a:moveTo>
                  <a:cubicBezTo>
                    <a:pt x="491" y="175"/>
                    <a:pt x="491" y="179"/>
                    <a:pt x="495" y="179"/>
                  </a:cubicBezTo>
                  <a:cubicBezTo>
                    <a:pt x="498" y="177"/>
                    <a:pt x="499" y="172"/>
                    <a:pt x="497" y="167"/>
                  </a:cubicBezTo>
                  <a:cubicBezTo>
                    <a:pt x="492" y="168"/>
                    <a:pt x="490" y="172"/>
                    <a:pt x="488" y="175"/>
                  </a:cubicBezTo>
                  <a:close/>
                  <a:moveTo>
                    <a:pt x="507" y="168"/>
                  </a:moveTo>
                  <a:cubicBezTo>
                    <a:pt x="507" y="172"/>
                    <a:pt x="511" y="172"/>
                    <a:pt x="513" y="174"/>
                  </a:cubicBezTo>
                  <a:cubicBezTo>
                    <a:pt x="513" y="172"/>
                    <a:pt x="516" y="173"/>
                    <a:pt x="515" y="171"/>
                  </a:cubicBezTo>
                  <a:cubicBezTo>
                    <a:pt x="511" y="171"/>
                    <a:pt x="510" y="166"/>
                    <a:pt x="507" y="168"/>
                  </a:cubicBezTo>
                  <a:close/>
                  <a:moveTo>
                    <a:pt x="640" y="175"/>
                  </a:moveTo>
                  <a:cubicBezTo>
                    <a:pt x="638" y="184"/>
                    <a:pt x="635" y="199"/>
                    <a:pt x="635" y="209"/>
                  </a:cubicBezTo>
                  <a:cubicBezTo>
                    <a:pt x="636" y="204"/>
                    <a:pt x="637" y="200"/>
                    <a:pt x="640" y="198"/>
                  </a:cubicBezTo>
                  <a:cubicBezTo>
                    <a:pt x="641" y="199"/>
                    <a:pt x="643" y="199"/>
                    <a:pt x="643" y="201"/>
                  </a:cubicBezTo>
                  <a:cubicBezTo>
                    <a:pt x="641" y="214"/>
                    <a:pt x="636" y="227"/>
                    <a:pt x="639" y="241"/>
                  </a:cubicBezTo>
                  <a:cubicBezTo>
                    <a:pt x="638" y="234"/>
                    <a:pt x="643" y="229"/>
                    <a:pt x="644" y="223"/>
                  </a:cubicBezTo>
                  <a:cubicBezTo>
                    <a:pt x="645" y="213"/>
                    <a:pt x="644" y="203"/>
                    <a:pt x="650" y="196"/>
                  </a:cubicBezTo>
                  <a:cubicBezTo>
                    <a:pt x="649" y="184"/>
                    <a:pt x="646" y="174"/>
                    <a:pt x="640" y="167"/>
                  </a:cubicBezTo>
                  <a:cubicBezTo>
                    <a:pt x="640" y="170"/>
                    <a:pt x="640" y="171"/>
                    <a:pt x="640" y="175"/>
                  </a:cubicBezTo>
                  <a:close/>
                  <a:moveTo>
                    <a:pt x="52" y="175"/>
                  </a:moveTo>
                  <a:cubicBezTo>
                    <a:pt x="53" y="173"/>
                    <a:pt x="54" y="173"/>
                    <a:pt x="55" y="172"/>
                  </a:cubicBezTo>
                  <a:cubicBezTo>
                    <a:pt x="55" y="170"/>
                    <a:pt x="56" y="168"/>
                    <a:pt x="53" y="168"/>
                  </a:cubicBezTo>
                  <a:cubicBezTo>
                    <a:pt x="53" y="170"/>
                    <a:pt x="50" y="173"/>
                    <a:pt x="52" y="175"/>
                  </a:cubicBezTo>
                  <a:close/>
                  <a:moveTo>
                    <a:pt x="392" y="178"/>
                  </a:moveTo>
                  <a:cubicBezTo>
                    <a:pt x="395" y="180"/>
                    <a:pt x="397" y="182"/>
                    <a:pt x="400" y="184"/>
                  </a:cubicBezTo>
                  <a:cubicBezTo>
                    <a:pt x="402" y="181"/>
                    <a:pt x="404" y="178"/>
                    <a:pt x="405" y="174"/>
                  </a:cubicBezTo>
                  <a:cubicBezTo>
                    <a:pt x="403" y="171"/>
                    <a:pt x="400" y="171"/>
                    <a:pt x="397" y="169"/>
                  </a:cubicBezTo>
                  <a:cubicBezTo>
                    <a:pt x="397" y="173"/>
                    <a:pt x="393" y="174"/>
                    <a:pt x="392" y="178"/>
                  </a:cubicBezTo>
                  <a:close/>
                  <a:moveTo>
                    <a:pt x="69" y="174"/>
                  </a:moveTo>
                  <a:cubicBezTo>
                    <a:pt x="69" y="171"/>
                    <a:pt x="71" y="171"/>
                    <a:pt x="71" y="169"/>
                  </a:cubicBezTo>
                  <a:cubicBezTo>
                    <a:pt x="69" y="169"/>
                    <a:pt x="66" y="174"/>
                    <a:pt x="69" y="174"/>
                  </a:cubicBezTo>
                  <a:close/>
                  <a:moveTo>
                    <a:pt x="219" y="173"/>
                  </a:moveTo>
                  <a:cubicBezTo>
                    <a:pt x="214" y="173"/>
                    <a:pt x="211" y="167"/>
                    <a:pt x="209" y="170"/>
                  </a:cubicBezTo>
                  <a:cubicBezTo>
                    <a:pt x="212" y="171"/>
                    <a:pt x="216" y="177"/>
                    <a:pt x="219" y="173"/>
                  </a:cubicBezTo>
                  <a:close/>
                  <a:moveTo>
                    <a:pt x="358" y="182"/>
                  </a:moveTo>
                  <a:cubicBezTo>
                    <a:pt x="361" y="180"/>
                    <a:pt x="362" y="176"/>
                    <a:pt x="363" y="172"/>
                  </a:cubicBezTo>
                  <a:cubicBezTo>
                    <a:pt x="360" y="172"/>
                    <a:pt x="360" y="169"/>
                    <a:pt x="356" y="169"/>
                  </a:cubicBezTo>
                  <a:cubicBezTo>
                    <a:pt x="353" y="176"/>
                    <a:pt x="349" y="179"/>
                    <a:pt x="358" y="182"/>
                  </a:cubicBezTo>
                  <a:close/>
                  <a:moveTo>
                    <a:pt x="619" y="179"/>
                  </a:moveTo>
                  <a:cubicBezTo>
                    <a:pt x="621" y="177"/>
                    <a:pt x="618" y="175"/>
                    <a:pt x="617" y="173"/>
                  </a:cubicBezTo>
                  <a:cubicBezTo>
                    <a:pt x="618" y="173"/>
                    <a:pt x="619" y="174"/>
                    <a:pt x="619" y="174"/>
                  </a:cubicBezTo>
                  <a:cubicBezTo>
                    <a:pt x="618" y="172"/>
                    <a:pt x="616" y="171"/>
                    <a:pt x="615" y="169"/>
                  </a:cubicBezTo>
                  <a:cubicBezTo>
                    <a:pt x="613" y="173"/>
                    <a:pt x="617" y="176"/>
                    <a:pt x="619" y="179"/>
                  </a:cubicBezTo>
                  <a:close/>
                  <a:moveTo>
                    <a:pt x="69" y="176"/>
                  </a:moveTo>
                  <a:cubicBezTo>
                    <a:pt x="73" y="177"/>
                    <a:pt x="74" y="180"/>
                    <a:pt x="78" y="181"/>
                  </a:cubicBezTo>
                  <a:cubicBezTo>
                    <a:pt x="77" y="178"/>
                    <a:pt x="76" y="174"/>
                    <a:pt x="75" y="170"/>
                  </a:cubicBezTo>
                  <a:cubicBezTo>
                    <a:pt x="74" y="170"/>
                    <a:pt x="74" y="170"/>
                    <a:pt x="73" y="170"/>
                  </a:cubicBezTo>
                  <a:cubicBezTo>
                    <a:pt x="73" y="173"/>
                    <a:pt x="70" y="173"/>
                    <a:pt x="69" y="176"/>
                  </a:cubicBezTo>
                  <a:close/>
                  <a:moveTo>
                    <a:pt x="161" y="175"/>
                  </a:moveTo>
                  <a:cubicBezTo>
                    <a:pt x="164" y="176"/>
                    <a:pt x="165" y="177"/>
                    <a:pt x="168" y="178"/>
                  </a:cubicBezTo>
                  <a:cubicBezTo>
                    <a:pt x="168" y="176"/>
                    <a:pt x="170" y="176"/>
                    <a:pt x="170" y="174"/>
                  </a:cubicBezTo>
                  <a:cubicBezTo>
                    <a:pt x="168" y="173"/>
                    <a:pt x="166" y="171"/>
                    <a:pt x="163" y="170"/>
                  </a:cubicBezTo>
                  <a:cubicBezTo>
                    <a:pt x="163" y="172"/>
                    <a:pt x="161" y="173"/>
                    <a:pt x="161" y="175"/>
                  </a:cubicBezTo>
                  <a:close/>
                  <a:moveTo>
                    <a:pt x="306" y="173"/>
                  </a:moveTo>
                  <a:cubicBezTo>
                    <a:pt x="304" y="172"/>
                    <a:pt x="304" y="171"/>
                    <a:pt x="303" y="170"/>
                  </a:cubicBezTo>
                  <a:cubicBezTo>
                    <a:pt x="300" y="172"/>
                    <a:pt x="304" y="175"/>
                    <a:pt x="306" y="173"/>
                  </a:cubicBezTo>
                  <a:close/>
                  <a:moveTo>
                    <a:pt x="206" y="172"/>
                  </a:moveTo>
                  <a:cubicBezTo>
                    <a:pt x="205" y="172"/>
                    <a:pt x="200" y="170"/>
                    <a:pt x="202" y="171"/>
                  </a:cubicBezTo>
                  <a:cubicBezTo>
                    <a:pt x="203" y="171"/>
                    <a:pt x="205" y="175"/>
                    <a:pt x="206" y="172"/>
                  </a:cubicBezTo>
                  <a:close/>
                  <a:moveTo>
                    <a:pt x="427" y="179"/>
                  </a:moveTo>
                  <a:cubicBezTo>
                    <a:pt x="425" y="176"/>
                    <a:pt x="420" y="174"/>
                    <a:pt x="417" y="170"/>
                  </a:cubicBezTo>
                  <a:cubicBezTo>
                    <a:pt x="418" y="176"/>
                    <a:pt x="422" y="178"/>
                    <a:pt x="427" y="179"/>
                  </a:cubicBezTo>
                  <a:close/>
                  <a:moveTo>
                    <a:pt x="292" y="181"/>
                  </a:moveTo>
                  <a:cubicBezTo>
                    <a:pt x="292" y="179"/>
                    <a:pt x="294" y="178"/>
                    <a:pt x="295" y="176"/>
                  </a:cubicBezTo>
                  <a:cubicBezTo>
                    <a:pt x="292" y="174"/>
                    <a:pt x="289" y="173"/>
                    <a:pt x="286" y="171"/>
                  </a:cubicBezTo>
                  <a:cubicBezTo>
                    <a:pt x="286" y="176"/>
                    <a:pt x="288" y="179"/>
                    <a:pt x="292" y="181"/>
                  </a:cubicBezTo>
                  <a:close/>
                  <a:moveTo>
                    <a:pt x="324" y="177"/>
                  </a:moveTo>
                  <a:cubicBezTo>
                    <a:pt x="327" y="177"/>
                    <a:pt x="328" y="180"/>
                    <a:pt x="330" y="181"/>
                  </a:cubicBezTo>
                  <a:cubicBezTo>
                    <a:pt x="332" y="179"/>
                    <a:pt x="332" y="177"/>
                    <a:pt x="333" y="175"/>
                  </a:cubicBezTo>
                  <a:cubicBezTo>
                    <a:pt x="331" y="174"/>
                    <a:pt x="329" y="172"/>
                    <a:pt x="327" y="171"/>
                  </a:cubicBezTo>
                  <a:cubicBezTo>
                    <a:pt x="326" y="173"/>
                    <a:pt x="325" y="175"/>
                    <a:pt x="324" y="177"/>
                  </a:cubicBezTo>
                  <a:close/>
                  <a:moveTo>
                    <a:pt x="605" y="193"/>
                  </a:moveTo>
                  <a:cubicBezTo>
                    <a:pt x="608" y="186"/>
                    <a:pt x="608" y="175"/>
                    <a:pt x="601" y="172"/>
                  </a:cubicBezTo>
                  <a:cubicBezTo>
                    <a:pt x="597" y="181"/>
                    <a:pt x="598" y="189"/>
                    <a:pt x="605" y="193"/>
                  </a:cubicBezTo>
                  <a:close/>
                  <a:moveTo>
                    <a:pt x="100" y="178"/>
                  </a:moveTo>
                  <a:cubicBezTo>
                    <a:pt x="99" y="174"/>
                    <a:pt x="97" y="175"/>
                    <a:pt x="93" y="173"/>
                  </a:cubicBezTo>
                  <a:cubicBezTo>
                    <a:pt x="92" y="176"/>
                    <a:pt x="97" y="179"/>
                    <a:pt x="100" y="178"/>
                  </a:cubicBezTo>
                  <a:close/>
                  <a:moveTo>
                    <a:pt x="254" y="186"/>
                  </a:moveTo>
                  <a:cubicBezTo>
                    <a:pt x="253" y="183"/>
                    <a:pt x="257" y="184"/>
                    <a:pt x="256" y="180"/>
                  </a:cubicBezTo>
                  <a:cubicBezTo>
                    <a:pt x="250" y="178"/>
                    <a:pt x="245" y="174"/>
                    <a:pt x="238" y="173"/>
                  </a:cubicBezTo>
                  <a:cubicBezTo>
                    <a:pt x="242" y="179"/>
                    <a:pt x="248" y="182"/>
                    <a:pt x="254" y="186"/>
                  </a:cubicBezTo>
                  <a:close/>
                  <a:moveTo>
                    <a:pt x="504" y="186"/>
                  </a:moveTo>
                  <a:cubicBezTo>
                    <a:pt x="509" y="185"/>
                    <a:pt x="511" y="182"/>
                    <a:pt x="512" y="178"/>
                  </a:cubicBezTo>
                  <a:cubicBezTo>
                    <a:pt x="509" y="176"/>
                    <a:pt x="506" y="174"/>
                    <a:pt x="504" y="173"/>
                  </a:cubicBezTo>
                  <a:cubicBezTo>
                    <a:pt x="502" y="177"/>
                    <a:pt x="505" y="180"/>
                    <a:pt x="504" y="186"/>
                  </a:cubicBezTo>
                  <a:close/>
                  <a:moveTo>
                    <a:pt x="453" y="178"/>
                  </a:moveTo>
                  <a:cubicBezTo>
                    <a:pt x="459" y="181"/>
                    <a:pt x="463" y="186"/>
                    <a:pt x="470" y="188"/>
                  </a:cubicBezTo>
                  <a:cubicBezTo>
                    <a:pt x="466" y="182"/>
                    <a:pt x="460" y="178"/>
                    <a:pt x="454" y="173"/>
                  </a:cubicBezTo>
                  <a:cubicBezTo>
                    <a:pt x="455" y="176"/>
                    <a:pt x="453" y="175"/>
                    <a:pt x="453" y="178"/>
                  </a:cubicBezTo>
                  <a:close/>
                  <a:moveTo>
                    <a:pt x="60" y="178"/>
                  </a:moveTo>
                  <a:cubicBezTo>
                    <a:pt x="61" y="178"/>
                    <a:pt x="63" y="174"/>
                    <a:pt x="60" y="174"/>
                  </a:cubicBezTo>
                  <a:cubicBezTo>
                    <a:pt x="60" y="175"/>
                    <a:pt x="59" y="178"/>
                    <a:pt x="60" y="178"/>
                  </a:cubicBezTo>
                  <a:close/>
                  <a:moveTo>
                    <a:pt x="224" y="179"/>
                  </a:moveTo>
                  <a:cubicBezTo>
                    <a:pt x="223" y="178"/>
                    <a:pt x="224" y="178"/>
                    <a:pt x="224" y="176"/>
                  </a:cubicBezTo>
                  <a:cubicBezTo>
                    <a:pt x="220" y="178"/>
                    <a:pt x="222" y="174"/>
                    <a:pt x="220" y="174"/>
                  </a:cubicBezTo>
                  <a:cubicBezTo>
                    <a:pt x="220" y="177"/>
                    <a:pt x="222" y="178"/>
                    <a:pt x="224" y="179"/>
                  </a:cubicBezTo>
                  <a:close/>
                  <a:moveTo>
                    <a:pt x="582" y="184"/>
                  </a:moveTo>
                  <a:cubicBezTo>
                    <a:pt x="580" y="179"/>
                    <a:pt x="580" y="176"/>
                    <a:pt x="575" y="174"/>
                  </a:cubicBezTo>
                  <a:cubicBezTo>
                    <a:pt x="575" y="180"/>
                    <a:pt x="578" y="184"/>
                    <a:pt x="582" y="184"/>
                  </a:cubicBezTo>
                  <a:close/>
                  <a:moveTo>
                    <a:pt x="270" y="182"/>
                  </a:moveTo>
                  <a:cubicBezTo>
                    <a:pt x="271" y="181"/>
                    <a:pt x="272" y="181"/>
                    <a:pt x="272" y="178"/>
                  </a:cubicBezTo>
                  <a:cubicBezTo>
                    <a:pt x="268" y="178"/>
                    <a:pt x="265" y="176"/>
                    <a:pt x="262" y="175"/>
                  </a:cubicBezTo>
                  <a:cubicBezTo>
                    <a:pt x="262" y="180"/>
                    <a:pt x="267" y="180"/>
                    <a:pt x="270" y="182"/>
                  </a:cubicBezTo>
                  <a:close/>
                  <a:moveTo>
                    <a:pt x="473" y="184"/>
                  </a:moveTo>
                  <a:cubicBezTo>
                    <a:pt x="473" y="181"/>
                    <a:pt x="466" y="180"/>
                    <a:pt x="467" y="177"/>
                  </a:cubicBezTo>
                  <a:cubicBezTo>
                    <a:pt x="465" y="177"/>
                    <a:pt x="463" y="174"/>
                    <a:pt x="461" y="175"/>
                  </a:cubicBezTo>
                  <a:cubicBezTo>
                    <a:pt x="466" y="178"/>
                    <a:pt x="468" y="182"/>
                    <a:pt x="473" y="184"/>
                  </a:cubicBezTo>
                  <a:close/>
                  <a:moveTo>
                    <a:pt x="126" y="184"/>
                  </a:moveTo>
                  <a:cubicBezTo>
                    <a:pt x="130" y="186"/>
                    <a:pt x="135" y="188"/>
                    <a:pt x="140" y="190"/>
                  </a:cubicBezTo>
                  <a:cubicBezTo>
                    <a:pt x="141" y="188"/>
                    <a:pt x="142" y="186"/>
                    <a:pt x="143" y="183"/>
                  </a:cubicBezTo>
                  <a:cubicBezTo>
                    <a:pt x="138" y="180"/>
                    <a:pt x="134" y="177"/>
                    <a:pt x="129" y="175"/>
                  </a:cubicBezTo>
                  <a:cubicBezTo>
                    <a:pt x="127" y="178"/>
                    <a:pt x="126" y="181"/>
                    <a:pt x="126" y="184"/>
                  </a:cubicBezTo>
                  <a:close/>
                  <a:moveTo>
                    <a:pt x="318" y="179"/>
                  </a:moveTo>
                  <a:cubicBezTo>
                    <a:pt x="317" y="177"/>
                    <a:pt x="315" y="176"/>
                    <a:pt x="312" y="175"/>
                  </a:cubicBezTo>
                  <a:cubicBezTo>
                    <a:pt x="312" y="178"/>
                    <a:pt x="318" y="181"/>
                    <a:pt x="318" y="179"/>
                  </a:cubicBezTo>
                  <a:close/>
                  <a:moveTo>
                    <a:pt x="362" y="184"/>
                  </a:moveTo>
                  <a:cubicBezTo>
                    <a:pt x="367" y="187"/>
                    <a:pt x="371" y="191"/>
                    <a:pt x="377" y="193"/>
                  </a:cubicBezTo>
                  <a:cubicBezTo>
                    <a:pt x="378" y="190"/>
                    <a:pt x="381" y="189"/>
                    <a:pt x="381" y="185"/>
                  </a:cubicBezTo>
                  <a:cubicBezTo>
                    <a:pt x="377" y="181"/>
                    <a:pt x="371" y="178"/>
                    <a:pt x="366" y="175"/>
                  </a:cubicBezTo>
                  <a:cubicBezTo>
                    <a:pt x="366" y="179"/>
                    <a:pt x="363" y="181"/>
                    <a:pt x="362" y="184"/>
                  </a:cubicBezTo>
                  <a:close/>
                  <a:moveTo>
                    <a:pt x="432" y="178"/>
                  </a:moveTo>
                  <a:cubicBezTo>
                    <a:pt x="434" y="182"/>
                    <a:pt x="438" y="185"/>
                    <a:pt x="442" y="187"/>
                  </a:cubicBezTo>
                  <a:cubicBezTo>
                    <a:pt x="443" y="185"/>
                    <a:pt x="444" y="183"/>
                    <a:pt x="445" y="181"/>
                  </a:cubicBezTo>
                  <a:cubicBezTo>
                    <a:pt x="441" y="179"/>
                    <a:pt x="435" y="172"/>
                    <a:pt x="432" y="178"/>
                  </a:cubicBezTo>
                  <a:close/>
                  <a:moveTo>
                    <a:pt x="533" y="178"/>
                  </a:moveTo>
                  <a:cubicBezTo>
                    <a:pt x="533" y="177"/>
                    <a:pt x="533" y="176"/>
                    <a:pt x="533" y="175"/>
                  </a:cubicBezTo>
                  <a:cubicBezTo>
                    <a:pt x="530" y="175"/>
                    <a:pt x="530" y="178"/>
                    <a:pt x="533" y="178"/>
                  </a:cubicBezTo>
                  <a:close/>
                  <a:moveTo>
                    <a:pt x="198" y="176"/>
                  </a:moveTo>
                  <a:cubicBezTo>
                    <a:pt x="194" y="184"/>
                    <a:pt x="207" y="187"/>
                    <a:pt x="213" y="192"/>
                  </a:cubicBezTo>
                  <a:cubicBezTo>
                    <a:pt x="215" y="190"/>
                    <a:pt x="218" y="189"/>
                    <a:pt x="217" y="186"/>
                  </a:cubicBezTo>
                  <a:cubicBezTo>
                    <a:pt x="212" y="183"/>
                    <a:pt x="206" y="177"/>
                    <a:pt x="198" y="176"/>
                  </a:cubicBezTo>
                  <a:close/>
                  <a:moveTo>
                    <a:pt x="90" y="190"/>
                  </a:moveTo>
                  <a:cubicBezTo>
                    <a:pt x="90" y="186"/>
                    <a:pt x="89" y="180"/>
                    <a:pt x="89" y="177"/>
                  </a:cubicBezTo>
                  <a:cubicBezTo>
                    <a:pt x="87" y="177"/>
                    <a:pt x="87" y="176"/>
                    <a:pt x="86" y="176"/>
                  </a:cubicBezTo>
                  <a:cubicBezTo>
                    <a:pt x="85" y="181"/>
                    <a:pt x="83" y="190"/>
                    <a:pt x="90" y="190"/>
                  </a:cubicBezTo>
                  <a:close/>
                  <a:moveTo>
                    <a:pt x="299" y="176"/>
                  </a:moveTo>
                  <a:cubicBezTo>
                    <a:pt x="297" y="179"/>
                    <a:pt x="295" y="181"/>
                    <a:pt x="293" y="184"/>
                  </a:cubicBezTo>
                  <a:cubicBezTo>
                    <a:pt x="297" y="189"/>
                    <a:pt x="304" y="192"/>
                    <a:pt x="309" y="195"/>
                  </a:cubicBezTo>
                  <a:cubicBezTo>
                    <a:pt x="312" y="193"/>
                    <a:pt x="314" y="190"/>
                    <a:pt x="315" y="187"/>
                  </a:cubicBezTo>
                  <a:cubicBezTo>
                    <a:pt x="311" y="182"/>
                    <a:pt x="305" y="179"/>
                    <a:pt x="299" y="176"/>
                  </a:cubicBezTo>
                  <a:close/>
                  <a:moveTo>
                    <a:pt x="523" y="180"/>
                  </a:moveTo>
                  <a:cubicBezTo>
                    <a:pt x="521" y="179"/>
                    <a:pt x="521" y="177"/>
                    <a:pt x="519" y="176"/>
                  </a:cubicBezTo>
                  <a:cubicBezTo>
                    <a:pt x="519" y="179"/>
                    <a:pt x="522" y="181"/>
                    <a:pt x="523" y="180"/>
                  </a:cubicBezTo>
                  <a:close/>
                  <a:moveTo>
                    <a:pt x="555" y="184"/>
                  </a:moveTo>
                  <a:cubicBezTo>
                    <a:pt x="555" y="182"/>
                    <a:pt x="557" y="178"/>
                    <a:pt x="555" y="176"/>
                  </a:cubicBezTo>
                  <a:cubicBezTo>
                    <a:pt x="553" y="179"/>
                    <a:pt x="554" y="183"/>
                    <a:pt x="555" y="184"/>
                  </a:cubicBezTo>
                  <a:close/>
                  <a:moveTo>
                    <a:pt x="568" y="186"/>
                  </a:moveTo>
                  <a:cubicBezTo>
                    <a:pt x="569" y="181"/>
                    <a:pt x="564" y="178"/>
                    <a:pt x="560" y="176"/>
                  </a:cubicBezTo>
                  <a:cubicBezTo>
                    <a:pt x="562" y="181"/>
                    <a:pt x="565" y="183"/>
                    <a:pt x="568" y="186"/>
                  </a:cubicBezTo>
                  <a:close/>
                  <a:moveTo>
                    <a:pt x="171" y="180"/>
                  </a:moveTo>
                  <a:cubicBezTo>
                    <a:pt x="174" y="180"/>
                    <a:pt x="175" y="182"/>
                    <a:pt x="177" y="183"/>
                  </a:cubicBezTo>
                  <a:cubicBezTo>
                    <a:pt x="177" y="179"/>
                    <a:pt x="175" y="178"/>
                    <a:pt x="172" y="177"/>
                  </a:cubicBezTo>
                  <a:cubicBezTo>
                    <a:pt x="172" y="178"/>
                    <a:pt x="171" y="178"/>
                    <a:pt x="171" y="180"/>
                  </a:cubicBezTo>
                  <a:close/>
                  <a:moveTo>
                    <a:pt x="403" y="187"/>
                  </a:moveTo>
                  <a:cubicBezTo>
                    <a:pt x="408" y="189"/>
                    <a:pt x="411" y="193"/>
                    <a:pt x="416" y="195"/>
                  </a:cubicBezTo>
                  <a:cubicBezTo>
                    <a:pt x="417" y="192"/>
                    <a:pt x="419" y="190"/>
                    <a:pt x="421" y="188"/>
                  </a:cubicBezTo>
                  <a:cubicBezTo>
                    <a:pt x="420" y="181"/>
                    <a:pt x="414" y="179"/>
                    <a:pt x="408" y="177"/>
                  </a:cubicBezTo>
                  <a:cubicBezTo>
                    <a:pt x="407" y="181"/>
                    <a:pt x="404" y="183"/>
                    <a:pt x="403" y="187"/>
                  </a:cubicBezTo>
                  <a:close/>
                  <a:moveTo>
                    <a:pt x="63" y="183"/>
                  </a:moveTo>
                  <a:cubicBezTo>
                    <a:pt x="69" y="186"/>
                    <a:pt x="75" y="190"/>
                    <a:pt x="81" y="193"/>
                  </a:cubicBezTo>
                  <a:cubicBezTo>
                    <a:pt x="80" y="185"/>
                    <a:pt x="71" y="182"/>
                    <a:pt x="64" y="178"/>
                  </a:cubicBezTo>
                  <a:cubicBezTo>
                    <a:pt x="65" y="180"/>
                    <a:pt x="63" y="181"/>
                    <a:pt x="63" y="183"/>
                  </a:cubicBezTo>
                  <a:close/>
                  <a:moveTo>
                    <a:pt x="165" y="180"/>
                  </a:moveTo>
                  <a:cubicBezTo>
                    <a:pt x="162" y="179"/>
                    <a:pt x="160" y="178"/>
                    <a:pt x="157" y="178"/>
                  </a:cubicBezTo>
                  <a:cubicBezTo>
                    <a:pt x="159" y="179"/>
                    <a:pt x="164" y="184"/>
                    <a:pt x="165" y="180"/>
                  </a:cubicBezTo>
                  <a:close/>
                  <a:moveTo>
                    <a:pt x="288" y="185"/>
                  </a:moveTo>
                  <a:cubicBezTo>
                    <a:pt x="286" y="183"/>
                    <a:pt x="285" y="179"/>
                    <a:pt x="282" y="178"/>
                  </a:cubicBezTo>
                  <a:cubicBezTo>
                    <a:pt x="282" y="179"/>
                    <a:pt x="281" y="179"/>
                    <a:pt x="281" y="181"/>
                  </a:cubicBezTo>
                  <a:cubicBezTo>
                    <a:pt x="284" y="181"/>
                    <a:pt x="286" y="184"/>
                    <a:pt x="288" y="185"/>
                  </a:cubicBezTo>
                  <a:close/>
                  <a:moveTo>
                    <a:pt x="335" y="184"/>
                  </a:moveTo>
                  <a:cubicBezTo>
                    <a:pt x="337" y="185"/>
                    <a:pt x="338" y="187"/>
                    <a:pt x="341" y="188"/>
                  </a:cubicBezTo>
                  <a:cubicBezTo>
                    <a:pt x="342" y="186"/>
                    <a:pt x="343" y="184"/>
                    <a:pt x="344" y="182"/>
                  </a:cubicBezTo>
                  <a:cubicBezTo>
                    <a:pt x="341" y="181"/>
                    <a:pt x="339" y="179"/>
                    <a:pt x="337" y="178"/>
                  </a:cubicBezTo>
                  <a:cubicBezTo>
                    <a:pt x="336" y="180"/>
                    <a:pt x="335" y="182"/>
                    <a:pt x="335" y="184"/>
                  </a:cubicBezTo>
                  <a:close/>
                  <a:moveTo>
                    <a:pt x="498" y="182"/>
                  </a:moveTo>
                  <a:cubicBezTo>
                    <a:pt x="499" y="182"/>
                    <a:pt x="499" y="182"/>
                    <a:pt x="500" y="182"/>
                  </a:cubicBezTo>
                  <a:cubicBezTo>
                    <a:pt x="499" y="180"/>
                    <a:pt x="500" y="179"/>
                    <a:pt x="499" y="178"/>
                  </a:cubicBezTo>
                  <a:cubicBezTo>
                    <a:pt x="499" y="180"/>
                    <a:pt x="498" y="180"/>
                    <a:pt x="498" y="182"/>
                  </a:cubicBezTo>
                  <a:close/>
                  <a:moveTo>
                    <a:pt x="608" y="200"/>
                  </a:moveTo>
                  <a:cubicBezTo>
                    <a:pt x="610" y="201"/>
                    <a:pt x="609" y="206"/>
                    <a:pt x="612" y="206"/>
                  </a:cubicBezTo>
                  <a:cubicBezTo>
                    <a:pt x="614" y="197"/>
                    <a:pt x="620" y="186"/>
                    <a:pt x="612" y="179"/>
                  </a:cubicBezTo>
                  <a:cubicBezTo>
                    <a:pt x="611" y="185"/>
                    <a:pt x="618" y="197"/>
                    <a:pt x="608" y="200"/>
                  </a:cubicBezTo>
                  <a:close/>
                  <a:moveTo>
                    <a:pt x="544" y="185"/>
                  </a:moveTo>
                  <a:cubicBezTo>
                    <a:pt x="541" y="183"/>
                    <a:pt x="540" y="180"/>
                    <a:pt x="536" y="179"/>
                  </a:cubicBezTo>
                  <a:cubicBezTo>
                    <a:pt x="537" y="183"/>
                    <a:pt x="542" y="185"/>
                    <a:pt x="544" y="185"/>
                  </a:cubicBezTo>
                  <a:close/>
                  <a:moveTo>
                    <a:pt x="591" y="188"/>
                  </a:moveTo>
                  <a:cubicBezTo>
                    <a:pt x="593" y="184"/>
                    <a:pt x="590" y="181"/>
                    <a:pt x="588" y="179"/>
                  </a:cubicBezTo>
                  <a:cubicBezTo>
                    <a:pt x="586" y="183"/>
                    <a:pt x="590" y="186"/>
                    <a:pt x="591" y="188"/>
                  </a:cubicBezTo>
                  <a:close/>
                  <a:moveTo>
                    <a:pt x="556" y="189"/>
                  </a:moveTo>
                  <a:cubicBezTo>
                    <a:pt x="559" y="191"/>
                    <a:pt x="561" y="194"/>
                    <a:pt x="565" y="195"/>
                  </a:cubicBezTo>
                  <a:cubicBezTo>
                    <a:pt x="566" y="193"/>
                    <a:pt x="567" y="192"/>
                    <a:pt x="567" y="189"/>
                  </a:cubicBezTo>
                  <a:cubicBezTo>
                    <a:pt x="564" y="186"/>
                    <a:pt x="561" y="183"/>
                    <a:pt x="558" y="180"/>
                  </a:cubicBezTo>
                  <a:cubicBezTo>
                    <a:pt x="557" y="183"/>
                    <a:pt x="557" y="186"/>
                    <a:pt x="556" y="189"/>
                  </a:cubicBezTo>
                  <a:close/>
                  <a:moveTo>
                    <a:pt x="635" y="184"/>
                  </a:moveTo>
                  <a:cubicBezTo>
                    <a:pt x="636" y="184"/>
                    <a:pt x="638" y="180"/>
                    <a:pt x="636" y="181"/>
                  </a:cubicBezTo>
                  <a:cubicBezTo>
                    <a:pt x="636" y="182"/>
                    <a:pt x="635" y="182"/>
                    <a:pt x="635" y="184"/>
                  </a:cubicBezTo>
                  <a:close/>
                  <a:moveTo>
                    <a:pt x="51" y="186"/>
                  </a:moveTo>
                  <a:cubicBezTo>
                    <a:pt x="52" y="185"/>
                    <a:pt x="52" y="186"/>
                    <a:pt x="53" y="186"/>
                  </a:cubicBezTo>
                  <a:cubicBezTo>
                    <a:pt x="53" y="184"/>
                    <a:pt x="54" y="183"/>
                    <a:pt x="54" y="182"/>
                  </a:cubicBezTo>
                  <a:cubicBezTo>
                    <a:pt x="53" y="181"/>
                    <a:pt x="52" y="181"/>
                    <a:pt x="51" y="181"/>
                  </a:cubicBezTo>
                  <a:cubicBezTo>
                    <a:pt x="51" y="183"/>
                    <a:pt x="51" y="184"/>
                    <a:pt x="51" y="186"/>
                  </a:cubicBezTo>
                  <a:close/>
                  <a:moveTo>
                    <a:pt x="487" y="189"/>
                  </a:moveTo>
                  <a:cubicBezTo>
                    <a:pt x="484" y="187"/>
                    <a:pt x="483" y="180"/>
                    <a:pt x="479" y="182"/>
                  </a:cubicBezTo>
                  <a:cubicBezTo>
                    <a:pt x="480" y="186"/>
                    <a:pt x="484" y="186"/>
                    <a:pt x="487" y="189"/>
                  </a:cubicBezTo>
                  <a:close/>
                  <a:moveTo>
                    <a:pt x="39" y="192"/>
                  </a:moveTo>
                  <a:cubicBezTo>
                    <a:pt x="41" y="190"/>
                    <a:pt x="41" y="184"/>
                    <a:pt x="39" y="182"/>
                  </a:cubicBezTo>
                  <a:cubicBezTo>
                    <a:pt x="40" y="185"/>
                    <a:pt x="38" y="189"/>
                    <a:pt x="39" y="192"/>
                  </a:cubicBezTo>
                  <a:close/>
                  <a:moveTo>
                    <a:pt x="233" y="184"/>
                  </a:moveTo>
                  <a:cubicBezTo>
                    <a:pt x="232" y="184"/>
                    <a:pt x="232" y="181"/>
                    <a:pt x="230" y="182"/>
                  </a:cubicBezTo>
                  <a:cubicBezTo>
                    <a:pt x="230" y="183"/>
                    <a:pt x="232" y="186"/>
                    <a:pt x="233" y="184"/>
                  </a:cubicBezTo>
                  <a:close/>
                  <a:moveTo>
                    <a:pt x="55" y="188"/>
                  </a:moveTo>
                  <a:cubicBezTo>
                    <a:pt x="57" y="187"/>
                    <a:pt x="58" y="184"/>
                    <a:pt x="56" y="183"/>
                  </a:cubicBezTo>
                  <a:cubicBezTo>
                    <a:pt x="55" y="183"/>
                    <a:pt x="54" y="186"/>
                    <a:pt x="55" y="188"/>
                  </a:cubicBezTo>
                  <a:close/>
                  <a:moveTo>
                    <a:pt x="168" y="183"/>
                  </a:moveTo>
                  <a:cubicBezTo>
                    <a:pt x="170" y="187"/>
                    <a:pt x="177" y="189"/>
                    <a:pt x="180" y="190"/>
                  </a:cubicBezTo>
                  <a:cubicBezTo>
                    <a:pt x="179" y="186"/>
                    <a:pt x="173" y="183"/>
                    <a:pt x="168" y="183"/>
                  </a:cubicBezTo>
                  <a:close/>
                  <a:moveTo>
                    <a:pt x="188" y="187"/>
                  </a:moveTo>
                  <a:cubicBezTo>
                    <a:pt x="187" y="184"/>
                    <a:pt x="185" y="183"/>
                    <a:pt x="182" y="183"/>
                  </a:cubicBezTo>
                  <a:cubicBezTo>
                    <a:pt x="183" y="185"/>
                    <a:pt x="185" y="189"/>
                    <a:pt x="188" y="187"/>
                  </a:cubicBezTo>
                  <a:close/>
                  <a:moveTo>
                    <a:pt x="257" y="189"/>
                  </a:moveTo>
                  <a:cubicBezTo>
                    <a:pt x="260" y="192"/>
                    <a:pt x="263" y="188"/>
                    <a:pt x="265" y="187"/>
                  </a:cubicBezTo>
                  <a:cubicBezTo>
                    <a:pt x="265" y="184"/>
                    <a:pt x="262" y="184"/>
                    <a:pt x="260" y="183"/>
                  </a:cubicBezTo>
                  <a:cubicBezTo>
                    <a:pt x="259" y="184"/>
                    <a:pt x="258" y="186"/>
                    <a:pt x="257" y="189"/>
                  </a:cubicBezTo>
                  <a:close/>
                  <a:moveTo>
                    <a:pt x="397" y="188"/>
                  </a:moveTo>
                  <a:cubicBezTo>
                    <a:pt x="395" y="185"/>
                    <a:pt x="391" y="185"/>
                    <a:pt x="388" y="183"/>
                  </a:cubicBezTo>
                  <a:cubicBezTo>
                    <a:pt x="390" y="185"/>
                    <a:pt x="394" y="188"/>
                    <a:pt x="397" y="188"/>
                  </a:cubicBezTo>
                  <a:close/>
                  <a:moveTo>
                    <a:pt x="514" y="192"/>
                  </a:moveTo>
                  <a:cubicBezTo>
                    <a:pt x="516" y="193"/>
                    <a:pt x="517" y="196"/>
                    <a:pt x="521" y="196"/>
                  </a:cubicBezTo>
                  <a:cubicBezTo>
                    <a:pt x="521" y="193"/>
                    <a:pt x="523" y="191"/>
                    <a:pt x="523" y="187"/>
                  </a:cubicBezTo>
                  <a:cubicBezTo>
                    <a:pt x="522" y="185"/>
                    <a:pt x="520" y="185"/>
                    <a:pt x="520" y="183"/>
                  </a:cubicBezTo>
                  <a:cubicBezTo>
                    <a:pt x="519" y="183"/>
                    <a:pt x="518" y="183"/>
                    <a:pt x="517" y="183"/>
                  </a:cubicBezTo>
                  <a:cubicBezTo>
                    <a:pt x="516" y="186"/>
                    <a:pt x="514" y="188"/>
                    <a:pt x="514" y="192"/>
                  </a:cubicBezTo>
                  <a:close/>
                  <a:moveTo>
                    <a:pt x="276" y="187"/>
                  </a:moveTo>
                  <a:cubicBezTo>
                    <a:pt x="280" y="188"/>
                    <a:pt x="282" y="191"/>
                    <a:pt x="286" y="190"/>
                  </a:cubicBezTo>
                  <a:cubicBezTo>
                    <a:pt x="284" y="187"/>
                    <a:pt x="282" y="185"/>
                    <a:pt x="279" y="183"/>
                  </a:cubicBezTo>
                  <a:cubicBezTo>
                    <a:pt x="278" y="184"/>
                    <a:pt x="277" y="185"/>
                    <a:pt x="276" y="187"/>
                  </a:cubicBezTo>
                  <a:close/>
                  <a:moveTo>
                    <a:pt x="356" y="187"/>
                  </a:moveTo>
                  <a:cubicBezTo>
                    <a:pt x="355" y="185"/>
                    <a:pt x="355" y="183"/>
                    <a:pt x="352" y="183"/>
                  </a:cubicBezTo>
                  <a:cubicBezTo>
                    <a:pt x="352" y="185"/>
                    <a:pt x="354" y="187"/>
                    <a:pt x="356" y="187"/>
                  </a:cubicBezTo>
                  <a:close/>
                  <a:moveTo>
                    <a:pt x="445" y="190"/>
                  </a:moveTo>
                  <a:cubicBezTo>
                    <a:pt x="448" y="193"/>
                    <a:pt x="451" y="195"/>
                    <a:pt x="454" y="197"/>
                  </a:cubicBezTo>
                  <a:cubicBezTo>
                    <a:pt x="455" y="191"/>
                    <a:pt x="452" y="188"/>
                    <a:pt x="450" y="184"/>
                  </a:cubicBezTo>
                  <a:cubicBezTo>
                    <a:pt x="446" y="184"/>
                    <a:pt x="447" y="188"/>
                    <a:pt x="445" y="190"/>
                  </a:cubicBezTo>
                  <a:close/>
                  <a:moveTo>
                    <a:pt x="145" y="193"/>
                  </a:moveTo>
                  <a:cubicBezTo>
                    <a:pt x="147" y="192"/>
                    <a:pt x="151" y="187"/>
                    <a:pt x="146" y="186"/>
                  </a:cubicBezTo>
                  <a:cubicBezTo>
                    <a:pt x="146" y="188"/>
                    <a:pt x="143" y="191"/>
                    <a:pt x="145" y="193"/>
                  </a:cubicBezTo>
                  <a:close/>
                  <a:moveTo>
                    <a:pt x="344" y="190"/>
                  </a:moveTo>
                  <a:cubicBezTo>
                    <a:pt x="347" y="192"/>
                    <a:pt x="349" y="194"/>
                    <a:pt x="352" y="195"/>
                  </a:cubicBezTo>
                  <a:cubicBezTo>
                    <a:pt x="352" y="190"/>
                    <a:pt x="349" y="188"/>
                    <a:pt x="346" y="186"/>
                  </a:cubicBezTo>
                  <a:cubicBezTo>
                    <a:pt x="346" y="188"/>
                    <a:pt x="344" y="188"/>
                    <a:pt x="344" y="190"/>
                  </a:cubicBezTo>
                  <a:close/>
                  <a:moveTo>
                    <a:pt x="501" y="189"/>
                  </a:moveTo>
                  <a:cubicBezTo>
                    <a:pt x="500" y="188"/>
                    <a:pt x="498" y="185"/>
                    <a:pt x="496" y="186"/>
                  </a:cubicBezTo>
                  <a:cubicBezTo>
                    <a:pt x="498" y="187"/>
                    <a:pt x="499" y="188"/>
                    <a:pt x="501" y="189"/>
                  </a:cubicBezTo>
                  <a:close/>
                  <a:moveTo>
                    <a:pt x="535" y="189"/>
                  </a:moveTo>
                  <a:cubicBezTo>
                    <a:pt x="537" y="192"/>
                    <a:pt x="542" y="193"/>
                    <a:pt x="544" y="196"/>
                  </a:cubicBezTo>
                  <a:cubicBezTo>
                    <a:pt x="545" y="195"/>
                    <a:pt x="546" y="192"/>
                    <a:pt x="545" y="190"/>
                  </a:cubicBezTo>
                  <a:cubicBezTo>
                    <a:pt x="540" y="190"/>
                    <a:pt x="540" y="186"/>
                    <a:pt x="535" y="186"/>
                  </a:cubicBezTo>
                  <a:cubicBezTo>
                    <a:pt x="535" y="186"/>
                    <a:pt x="534" y="187"/>
                    <a:pt x="535" y="189"/>
                  </a:cubicBezTo>
                  <a:close/>
                  <a:moveTo>
                    <a:pt x="62" y="194"/>
                  </a:moveTo>
                  <a:cubicBezTo>
                    <a:pt x="70" y="198"/>
                    <a:pt x="76" y="204"/>
                    <a:pt x="83" y="209"/>
                  </a:cubicBezTo>
                  <a:cubicBezTo>
                    <a:pt x="83" y="205"/>
                    <a:pt x="83" y="202"/>
                    <a:pt x="82" y="197"/>
                  </a:cubicBezTo>
                  <a:cubicBezTo>
                    <a:pt x="75" y="193"/>
                    <a:pt x="69" y="189"/>
                    <a:pt x="61" y="186"/>
                  </a:cubicBezTo>
                  <a:cubicBezTo>
                    <a:pt x="59" y="189"/>
                    <a:pt x="62" y="191"/>
                    <a:pt x="62" y="194"/>
                  </a:cubicBezTo>
                  <a:close/>
                  <a:moveTo>
                    <a:pt x="439" y="192"/>
                  </a:moveTo>
                  <a:cubicBezTo>
                    <a:pt x="439" y="189"/>
                    <a:pt x="433" y="186"/>
                    <a:pt x="433" y="187"/>
                  </a:cubicBezTo>
                  <a:cubicBezTo>
                    <a:pt x="434" y="189"/>
                    <a:pt x="437" y="190"/>
                    <a:pt x="439" y="192"/>
                  </a:cubicBezTo>
                  <a:close/>
                  <a:moveTo>
                    <a:pt x="104" y="201"/>
                  </a:moveTo>
                  <a:cubicBezTo>
                    <a:pt x="107" y="200"/>
                    <a:pt x="108" y="198"/>
                    <a:pt x="111" y="197"/>
                  </a:cubicBezTo>
                  <a:cubicBezTo>
                    <a:pt x="108" y="196"/>
                    <a:pt x="111" y="194"/>
                    <a:pt x="110" y="191"/>
                  </a:cubicBezTo>
                  <a:cubicBezTo>
                    <a:pt x="107" y="190"/>
                    <a:pt x="108" y="188"/>
                    <a:pt x="104" y="187"/>
                  </a:cubicBezTo>
                  <a:cubicBezTo>
                    <a:pt x="104" y="192"/>
                    <a:pt x="98" y="199"/>
                    <a:pt x="104" y="201"/>
                  </a:cubicBezTo>
                  <a:close/>
                  <a:moveTo>
                    <a:pt x="485" y="193"/>
                  </a:moveTo>
                  <a:cubicBezTo>
                    <a:pt x="485" y="191"/>
                    <a:pt x="483" y="191"/>
                    <a:pt x="484" y="190"/>
                  </a:cubicBezTo>
                  <a:cubicBezTo>
                    <a:pt x="480" y="191"/>
                    <a:pt x="480" y="187"/>
                    <a:pt x="476" y="187"/>
                  </a:cubicBezTo>
                  <a:cubicBezTo>
                    <a:pt x="478" y="190"/>
                    <a:pt x="482" y="197"/>
                    <a:pt x="485" y="193"/>
                  </a:cubicBezTo>
                  <a:close/>
                  <a:moveTo>
                    <a:pt x="183" y="198"/>
                  </a:moveTo>
                  <a:cubicBezTo>
                    <a:pt x="182" y="194"/>
                    <a:pt x="177" y="194"/>
                    <a:pt x="177" y="192"/>
                  </a:cubicBezTo>
                  <a:cubicBezTo>
                    <a:pt x="172" y="193"/>
                    <a:pt x="170" y="187"/>
                    <a:pt x="165" y="187"/>
                  </a:cubicBezTo>
                  <a:cubicBezTo>
                    <a:pt x="170" y="191"/>
                    <a:pt x="176" y="196"/>
                    <a:pt x="183" y="198"/>
                  </a:cubicBezTo>
                  <a:close/>
                  <a:moveTo>
                    <a:pt x="496" y="194"/>
                  </a:moveTo>
                  <a:cubicBezTo>
                    <a:pt x="498" y="194"/>
                    <a:pt x="499" y="193"/>
                    <a:pt x="499" y="191"/>
                  </a:cubicBezTo>
                  <a:cubicBezTo>
                    <a:pt x="496" y="191"/>
                    <a:pt x="496" y="187"/>
                    <a:pt x="493" y="187"/>
                  </a:cubicBezTo>
                  <a:cubicBezTo>
                    <a:pt x="493" y="191"/>
                    <a:pt x="496" y="191"/>
                    <a:pt x="496" y="194"/>
                  </a:cubicBezTo>
                  <a:close/>
                  <a:moveTo>
                    <a:pt x="45" y="198"/>
                  </a:moveTo>
                  <a:cubicBezTo>
                    <a:pt x="46" y="195"/>
                    <a:pt x="46" y="191"/>
                    <a:pt x="46" y="188"/>
                  </a:cubicBezTo>
                  <a:cubicBezTo>
                    <a:pt x="45" y="191"/>
                    <a:pt x="40" y="196"/>
                    <a:pt x="45" y="198"/>
                  </a:cubicBezTo>
                  <a:close/>
                  <a:moveTo>
                    <a:pt x="379" y="195"/>
                  </a:moveTo>
                  <a:cubicBezTo>
                    <a:pt x="383" y="196"/>
                    <a:pt x="386" y="199"/>
                    <a:pt x="391" y="200"/>
                  </a:cubicBezTo>
                  <a:cubicBezTo>
                    <a:pt x="391" y="197"/>
                    <a:pt x="388" y="196"/>
                    <a:pt x="389" y="192"/>
                  </a:cubicBezTo>
                  <a:cubicBezTo>
                    <a:pt x="385" y="194"/>
                    <a:pt x="387" y="188"/>
                    <a:pt x="384" y="188"/>
                  </a:cubicBezTo>
                  <a:cubicBezTo>
                    <a:pt x="383" y="190"/>
                    <a:pt x="380" y="192"/>
                    <a:pt x="379" y="195"/>
                  </a:cubicBezTo>
                  <a:close/>
                  <a:moveTo>
                    <a:pt x="396" y="192"/>
                  </a:moveTo>
                  <a:cubicBezTo>
                    <a:pt x="395" y="189"/>
                    <a:pt x="392" y="189"/>
                    <a:pt x="390" y="188"/>
                  </a:cubicBezTo>
                  <a:cubicBezTo>
                    <a:pt x="391" y="190"/>
                    <a:pt x="393" y="191"/>
                    <a:pt x="396" y="192"/>
                  </a:cubicBezTo>
                  <a:close/>
                  <a:moveTo>
                    <a:pt x="265" y="192"/>
                  </a:moveTo>
                  <a:cubicBezTo>
                    <a:pt x="268" y="192"/>
                    <a:pt x="268" y="190"/>
                    <a:pt x="269" y="189"/>
                  </a:cubicBezTo>
                  <a:cubicBezTo>
                    <a:pt x="267" y="189"/>
                    <a:pt x="266" y="191"/>
                    <a:pt x="265" y="192"/>
                  </a:cubicBezTo>
                  <a:close/>
                  <a:moveTo>
                    <a:pt x="373" y="197"/>
                  </a:moveTo>
                  <a:cubicBezTo>
                    <a:pt x="368" y="194"/>
                    <a:pt x="364" y="191"/>
                    <a:pt x="359" y="189"/>
                  </a:cubicBezTo>
                  <a:cubicBezTo>
                    <a:pt x="361" y="194"/>
                    <a:pt x="369" y="204"/>
                    <a:pt x="373" y="197"/>
                  </a:cubicBezTo>
                  <a:close/>
                  <a:moveTo>
                    <a:pt x="137" y="196"/>
                  </a:moveTo>
                  <a:cubicBezTo>
                    <a:pt x="137" y="195"/>
                    <a:pt x="137" y="195"/>
                    <a:pt x="138" y="195"/>
                  </a:cubicBezTo>
                  <a:cubicBezTo>
                    <a:pt x="136" y="192"/>
                    <a:pt x="130" y="190"/>
                    <a:pt x="126" y="190"/>
                  </a:cubicBezTo>
                  <a:cubicBezTo>
                    <a:pt x="131" y="191"/>
                    <a:pt x="132" y="195"/>
                    <a:pt x="137" y="196"/>
                  </a:cubicBezTo>
                  <a:close/>
                  <a:moveTo>
                    <a:pt x="270" y="194"/>
                  </a:moveTo>
                  <a:cubicBezTo>
                    <a:pt x="271" y="197"/>
                    <a:pt x="275" y="198"/>
                    <a:pt x="279" y="200"/>
                  </a:cubicBezTo>
                  <a:cubicBezTo>
                    <a:pt x="278" y="196"/>
                    <a:pt x="281" y="197"/>
                    <a:pt x="281" y="194"/>
                  </a:cubicBezTo>
                  <a:cubicBezTo>
                    <a:pt x="279" y="192"/>
                    <a:pt x="276" y="191"/>
                    <a:pt x="274" y="189"/>
                  </a:cubicBezTo>
                  <a:cubicBezTo>
                    <a:pt x="273" y="191"/>
                    <a:pt x="271" y="193"/>
                    <a:pt x="270" y="194"/>
                  </a:cubicBezTo>
                  <a:close/>
                  <a:moveTo>
                    <a:pt x="526" y="200"/>
                  </a:moveTo>
                  <a:cubicBezTo>
                    <a:pt x="528" y="197"/>
                    <a:pt x="527" y="194"/>
                    <a:pt x="529" y="190"/>
                  </a:cubicBezTo>
                  <a:cubicBezTo>
                    <a:pt x="528" y="190"/>
                    <a:pt x="528" y="189"/>
                    <a:pt x="527" y="189"/>
                  </a:cubicBezTo>
                  <a:cubicBezTo>
                    <a:pt x="527" y="193"/>
                    <a:pt x="523" y="198"/>
                    <a:pt x="526" y="200"/>
                  </a:cubicBezTo>
                  <a:close/>
                  <a:moveTo>
                    <a:pt x="218" y="196"/>
                  </a:moveTo>
                  <a:cubicBezTo>
                    <a:pt x="226" y="200"/>
                    <a:pt x="231" y="206"/>
                    <a:pt x="239" y="209"/>
                  </a:cubicBezTo>
                  <a:cubicBezTo>
                    <a:pt x="241" y="208"/>
                    <a:pt x="242" y="205"/>
                    <a:pt x="244" y="206"/>
                  </a:cubicBezTo>
                  <a:cubicBezTo>
                    <a:pt x="244" y="204"/>
                    <a:pt x="245" y="204"/>
                    <a:pt x="245" y="202"/>
                  </a:cubicBezTo>
                  <a:cubicBezTo>
                    <a:pt x="238" y="199"/>
                    <a:pt x="229" y="190"/>
                    <a:pt x="224" y="191"/>
                  </a:cubicBezTo>
                  <a:cubicBezTo>
                    <a:pt x="224" y="191"/>
                    <a:pt x="225" y="191"/>
                    <a:pt x="225" y="192"/>
                  </a:cubicBezTo>
                  <a:cubicBezTo>
                    <a:pt x="222" y="188"/>
                    <a:pt x="219" y="193"/>
                    <a:pt x="218" y="196"/>
                  </a:cubicBezTo>
                  <a:close/>
                  <a:moveTo>
                    <a:pt x="460" y="198"/>
                  </a:moveTo>
                  <a:cubicBezTo>
                    <a:pt x="460" y="196"/>
                    <a:pt x="463" y="197"/>
                    <a:pt x="463" y="195"/>
                  </a:cubicBezTo>
                  <a:cubicBezTo>
                    <a:pt x="462" y="193"/>
                    <a:pt x="459" y="189"/>
                    <a:pt x="457" y="190"/>
                  </a:cubicBezTo>
                  <a:cubicBezTo>
                    <a:pt x="459" y="192"/>
                    <a:pt x="459" y="196"/>
                    <a:pt x="460" y="198"/>
                  </a:cubicBezTo>
                  <a:close/>
                  <a:moveTo>
                    <a:pt x="633" y="196"/>
                  </a:moveTo>
                  <a:cubicBezTo>
                    <a:pt x="633" y="194"/>
                    <a:pt x="636" y="191"/>
                    <a:pt x="634" y="190"/>
                  </a:cubicBezTo>
                  <a:cubicBezTo>
                    <a:pt x="634" y="192"/>
                    <a:pt x="631" y="195"/>
                    <a:pt x="633" y="196"/>
                  </a:cubicBezTo>
                  <a:close/>
                  <a:moveTo>
                    <a:pt x="293" y="195"/>
                  </a:moveTo>
                  <a:cubicBezTo>
                    <a:pt x="293" y="193"/>
                    <a:pt x="290" y="193"/>
                    <a:pt x="290" y="190"/>
                  </a:cubicBezTo>
                  <a:cubicBezTo>
                    <a:pt x="289" y="190"/>
                    <a:pt x="288" y="191"/>
                    <a:pt x="287" y="191"/>
                  </a:cubicBezTo>
                  <a:cubicBezTo>
                    <a:pt x="287" y="194"/>
                    <a:pt x="292" y="196"/>
                    <a:pt x="293" y="195"/>
                  </a:cubicBezTo>
                  <a:close/>
                  <a:moveTo>
                    <a:pt x="327" y="196"/>
                  </a:moveTo>
                  <a:cubicBezTo>
                    <a:pt x="330" y="193"/>
                    <a:pt x="324" y="192"/>
                    <a:pt x="324" y="190"/>
                  </a:cubicBezTo>
                  <a:cubicBezTo>
                    <a:pt x="323" y="192"/>
                    <a:pt x="326" y="195"/>
                    <a:pt x="327" y="196"/>
                  </a:cubicBezTo>
                  <a:close/>
                  <a:moveTo>
                    <a:pt x="433" y="201"/>
                  </a:moveTo>
                  <a:cubicBezTo>
                    <a:pt x="435" y="200"/>
                    <a:pt x="436" y="198"/>
                    <a:pt x="437" y="195"/>
                  </a:cubicBezTo>
                  <a:cubicBezTo>
                    <a:pt x="432" y="195"/>
                    <a:pt x="431" y="189"/>
                    <a:pt x="428" y="191"/>
                  </a:cubicBezTo>
                  <a:cubicBezTo>
                    <a:pt x="430" y="194"/>
                    <a:pt x="431" y="198"/>
                    <a:pt x="433" y="201"/>
                  </a:cubicBezTo>
                  <a:close/>
                  <a:moveTo>
                    <a:pt x="333" y="192"/>
                  </a:moveTo>
                  <a:cubicBezTo>
                    <a:pt x="335" y="193"/>
                    <a:pt x="335" y="195"/>
                    <a:pt x="337" y="195"/>
                  </a:cubicBezTo>
                  <a:cubicBezTo>
                    <a:pt x="337" y="193"/>
                    <a:pt x="334" y="190"/>
                    <a:pt x="333" y="192"/>
                  </a:cubicBezTo>
                  <a:close/>
                  <a:moveTo>
                    <a:pt x="417" y="198"/>
                  </a:moveTo>
                  <a:cubicBezTo>
                    <a:pt x="422" y="200"/>
                    <a:pt x="425" y="203"/>
                    <a:pt x="430" y="206"/>
                  </a:cubicBezTo>
                  <a:cubicBezTo>
                    <a:pt x="429" y="202"/>
                    <a:pt x="426" y="201"/>
                    <a:pt x="428" y="196"/>
                  </a:cubicBezTo>
                  <a:cubicBezTo>
                    <a:pt x="423" y="196"/>
                    <a:pt x="426" y="192"/>
                    <a:pt x="422" y="191"/>
                  </a:cubicBezTo>
                  <a:cubicBezTo>
                    <a:pt x="420" y="193"/>
                    <a:pt x="418" y="195"/>
                    <a:pt x="417" y="198"/>
                  </a:cubicBezTo>
                  <a:close/>
                  <a:moveTo>
                    <a:pt x="600" y="195"/>
                  </a:moveTo>
                  <a:cubicBezTo>
                    <a:pt x="600" y="193"/>
                    <a:pt x="598" y="193"/>
                    <a:pt x="597" y="191"/>
                  </a:cubicBezTo>
                  <a:cubicBezTo>
                    <a:pt x="595" y="193"/>
                    <a:pt x="597" y="196"/>
                    <a:pt x="600" y="195"/>
                  </a:cubicBezTo>
                  <a:close/>
                  <a:moveTo>
                    <a:pt x="149" y="195"/>
                  </a:moveTo>
                  <a:cubicBezTo>
                    <a:pt x="151" y="196"/>
                    <a:pt x="154" y="198"/>
                    <a:pt x="155" y="195"/>
                  </a:cubicBezTo>
                  <a:cubicBezTo>
                    <a:pt x="153" y="191"/>
                    <a:pt x="150" y="191"/>
                    <a:pt x="149" y="195"/>
                  </a:cubicBezTo>
                  <a:close/>
                  <a:moveTo>
                    <a:pt x="509" y="195"/>
                  </a:moveTo>
                  <a:cubicBezTo>
                    <a:pt x="509" y="193"/>
                    <a:pt x="507" y="192"/>
                    <a:pt x="505" y="192"/>
                  </a:cubicBezTo>
                  <a:cubicBezTo>
                    <a:pt x="505" y="193"/>
                    <a:pt x="506" y="196"/>
                    <a:pt x="509" y="195"/>
                  </a:cubicBezTo>
                  <a:close/>
                  <a:moveTo>
                    <a:pt x="189" y="195"/>
                  </a:moveTo>
                  <a:cubicBezTo>
                    <a:pt x="193" y="198"/>
                    <a:pt x="198" y="200"/>
                    <a:pt x="202" y="203"/>
                  </a:cubicBezTo>
                  <a:cubicBezTo>
                    <a:pt x="203" y="201"/>
                    <a:pt x="205" y="201"/>
                    <a:pt x="205" y="199"/>
                  </a:cubicBezTo>
                  <a:cubicBezTo>
                    <a:pt x="200" y="198"/>
                    <a:pt x="192" y="189"/>
                    <a:pt x="189" y="195"/>
                  </a:cubicBezTo>
                  <a:close/>
                  <a:moveTo>
                    <a:pt x="585" y="208"/>
                  </a:moveTo>
                  <a:cubicBezTo>
                    <a:pt x="589" y="204"/>
                    <a:pt x="588" y="199"/>
                    <a:pt x="589" y="194"/>
                  </a:cubicBezTo>
                  <a:cubicBezTo>
                    <a:pt x="588" y="194"/>
                    <a:pt x="587" y="192"/>
                    <a:pt x="584" y="192"/>
                  </a:cubicBezTo>
                  <a:cubicBezTo>
                    <a:pt x="583" y="198"/>
                    <a:pt x="584" y="202"/>
                    <a:pt x="585" y="208"/>
                  </a:cubicBezTo>
                  <a:close/>
                  <a:moveTo>
                    <a:pt x="177" y="213"/>
                  </a:moveTo>
                  <a:cubicBezTo>
                    <a:pt x="177" y="211"/>
                    <a:pt x="179" y="209"/>
                    <a:pt x="179" y="207"/>
                  </a:cubicBezTo>
                  <a:cubicBezTo>
                    <a:pt x="173" y="204"/>
                    <a:pt x="170" y="199"/>
                    <a:pt x="163" y="197"/>
                  </a:cubicBezTo>
                  <a:cubicBezTo>
                    <a:pt x="165" y="195"/>
                    <a:pt x="161" y="195"/>
                    <a:pt x="160" y="193"/>
                  </a:cubicBezTo>
                  <a:cubicBezTo>
                    <a:pt x="163" y="200"/>
                    <a:pt x="170" y="207"/>
                    <a:pt x="177" y="213"/>
                  </a:cubicBezTo>
                  <a:close/>
                  <a:moveTo>
                    <a:pt x="209" y="195"/>
                  </a:moveTo>
                  <a:cubicBezTo>
                    <a:pt x="209" y="194"/>
                    <a:pt x="209" y="194"/>
                    <a:pt x="209" y="193"/>
                  </a:cubicBezTo>
                  <a:cubicBezTo>
                    <a:pt x="208" y="193"/>
                    <a:pt x="207" y="193"/>
                    <a:pt x="207" y="193"/>
                  </a:cubicBezTo>
                  <a:cubicBezTo>
                    <a:pt x="207" y="194"/>
                    <a:pt x="207" y="195"/>
                    <a:pt x="209" y="195"/>
                  </a:cubicBezTo>
                  <a:close/>
                  <a:moveTo>
                    <a:pt x="399" y="193"/>
                  </a:moveTo>
                  <a:cubicBezTo>
                    <a:pt x="400" y="199"/>
                    <a:pt x="405" y="200"/>
                    <a:pt x="409" y="203"/>
                  </a:cubicBezTo>
                  <a:cubicBezTo>
                    <a:pt x="409" y="202"/>
                    <a:pt x="410" y="201"/>
                    <a:pt x="411" y="201"/>
                  </a:cubicBezTo>
                  <a:cubicBezTo>
                    <a:pt x="408" y="197"/>
                    <a:pt x="402" y="194"/>
                    <a:pt x="399" y="193"/>
                  </a:cubicBezTo>
                  <a:close/>
                  <a:moveTo>
                    <a:pt x="315" y="200"/>
                  </a:moveTo>
                  <a:cubicBezTo>
                    <a:pt x="319" y="203"/>
                    <a:pt x="323" y="206"/>
                    <a:pt x="327" y="209"/>
                  </a:cubicBezTo>
                  <a:cubicBezTo>
                    <a:pt x="330" y="202"/>
                    <a:pt x="322" y="198"/>
                    <a:pt x="320" y="194"/>
                  </a:cubicBezTo>
                  <a:cubicBezTo>
                    <a:pt x="318" y="197"/>
                    <a:pt x="315" y="197"/>
                    <a:pt x="315" y="200"/>
                  </a:cubicBezTo>
                  <a:close/>
                  <a:moveTo>
                    <a:pt x="530" y="204"/>
                  </a:moveTo>
                  <a:cubicBezTo>
                    <a:pt x="534" y="206"/>
                    <a:pt x="537" y="208"/>
                    <a:pt x="540" y="210"/>
                  </a:cubicBezTo>
                  <a:cubicBezTo>
                    <a:pt x="542" y="209"/>
                    <a:pt x="542" y="206"/>
                    <a:pt x="543" y="204"/>
                  </a:cubicBezTo>
                  <a:cubicBezTo>
                    <a:pt x="541" y="199"/>
                    <a:pt x="537" y="197"/>
                    <a:pt x="534" y="194"/>
                  </a:cubicBezTo>
                  <a:cubicBezTo>
                    <a:pt x="532" y="196"/>
                    <a:pt x="532" y="200"/>
                    <a:pt x="530" y="204"/>
                  </a:cubicBezTo>
                  <a:close/>
                  <a:moveTo>
                    <a:pt x="575" y="203"/>
                  </a:moveTo>
                  <a:cubicBezTo>
                    <a:pt x="576" y="200"/>
                    <a:pt x="574" y="195"/>
                    <a:pt x="571" y="194"/>
                  </a:cubicBezTo>
                  <a:cubicBezTo>
                    <a:pt x="568" y="198"/>
                    <a:pt x="571" y="202"/>
                    <a:pt x="575" y="203"/>
                  </a:cubicBezTo>
                  <a:close/>
                  <a:moveTo>
                    <a:pt x="614" y="214"/>
                  </a:moveTo>
                  <a:cubicBezTo>
                    <a:pt x="617" y="210"/>
                    <a:pt x="620" y="199"/>
                    <a:pt x="619" y="194"/>
                  </a:cubicBezTo>
                  <a:cubicBezTo>
                    <a:pt x="617" y="201"/>
                    <a:pt x="613" y="207"/>
                    <a:pt x="614" y="214"/>
                  </a:cubicBezTo>
                  <a:close/>
                  <a:moveTo>
                    <a:pt x="90" y="198"/>
                  </a:moveTo>
                  <a:cubicBezTo>
                    <a:pt x="90" y="197"/>
                    <a:pt x="89" y="194"/>
                    <a:pt x="87" y="195"/>
                  </a:cubicBezTo>
                  <a:cubicBezTo>
                    <a:pt x="88" y="196"/>
                    <a:pt x="89" y="198"/>
                    <a:pt x="90" y="198"/>
                  </a:cubicBezTo>
                  <a:close/>
                  <a:moveTo>
                    <a:pt x="547" y="199"/>
                  </a:moveTo>
                  <a:cubicBezTo>
                    <a:pt x="549" y="199"/>
                    <a:pt x="549" y="200"/>
                    <a:pt x="551" y="200"/>
                  </a:cubicBezTo>
                  <a:cubicBezTo>
                    <a:pt x="550" y="197"/>
                    <a:pt x="554" y="196"/>
                    <a:pt x="549" y="195"/>
                  </a:cubicBezTo>
                  <a:cubicBezTo>
                    <a:pt x="549" y="197"/>
                    <a:pt x="547" y="196"/>
                    <a:pt x="547" y="199"/>
                  </a:cubicBezTo>
                  <a:close/>
                  <a:moveTo>
                    <a:pt x="486" y="196"/>
                  </a:moveTo>
                  <a:cubicBezTo>
                    <a:pt x="486" y="199"/>
                    <a:pt x="489" y="199"/>
                    <a:pt x="489" y="201"/>
                  </a:cubicBezTo>
                  <a:cubicBezTo>
                    <a:pt x="491" y="202"/>
                    <a:pt x="491" y="199"/>
                    <a:pt x="493" y="200"/>
                  </a:cubicBezTo>
                  <a:cubicBezTo>
                    <a:pt x="492" y="198"/>
                    <a:pt x="492" y="198"/>
                    <a:pt x="493" y="196"/>
                  </a:cubicBezTo>
                  <a:cubicBezTo>
                    <a:pt x="491" y="196"/>
                    <a:pt x="487" y="195"/>
                    <a:pt x="486" y="196"/>
                  </a:cubicBezTo>
                  <a:close/>
                  <a:moveTo>
                    <a:pt x="140" y="200"/>
                  </a:moveTo>
                  <a:cubicBezTo>
                    <a:pt x="141" y="200"/>
                    <a:pt x="142" y="201"/>
                    <a:pt x="144" y="201"/>
                  </a:cubicBezTo>
                  <a:cubicBezTo>
                    <a:pt x="144" y="199"/>
                    <a:pt x="144" y="197"/>
                    <a:pt x="143" y="196"/>
                  </a:cubicBezTo>
                  <a:cubicBezTo>
                    <a:pt x="143" y="196"/>
                    <a:pt x="142" y="196"/>
                    <a:pt x="142" y="196"/>
                  </a:cubicBezTo>
                  <a:cubicBezTo>
                    <a:pt x="142" y="198"/>
                    <a:pt x="141" y="198"/>
                    <a:pt x="140" y="200"/>
                  </a:cubicBezTo>
                  <a:close/>
                  <a:moveTo>
                    <a:pt x="281" y="201"/>
                  </a:moveTo>
                  <a:cubicBezTo>
                    <a:pt x="286" y="203"/>
                    <a:pt x="290" y="206"/>
                    <a:pt x="295" y="208"/>
                  </a:cubicBezTo>
                  <a:cubicBezTo>
                    <a:pt x="297" y="208"/>
                    <a:pt x="298" y="206"/>
                    <a:pt x="299" y="204"/>
                  </a:cubicBezTo>
                  <a:cubicBezTo>
                    <a:pt x="292" y="203"/>
                    <a:pt x="284" y="189"/>
                    <a:pt x="281" y="201"/>
                  </a:cubicBezTo>
                  <a:close/>
                  <a:moveTo>
                    <a:pt x="626" y="204"/>
                  </a:moveTo>
                  <a:cubicBezTo>
                    <a:pt x="628" y="202"/>
                    <a:pt x="628" y="197"/>
                    <a:pt x="626" y="196"/>
                  </a:cubicBezTo>
                  <a:cubicBezTo>
                    <a:pt x="626" y="200"/>
                    <a:pt x="625" y="202"/>
                    <a:pt x="626" y="204"/>
                  </a:cubicBezTo>
                  <a:close/>
                  <a:moveTo>
                    <a:pt x="55" y="204"/>
                  </a:moveTo>
                  <a:cubicBezTo>
                    <a:pt x="57" y="205"/>
                    <a:pt x="60" y="208"/>
                    <a:pt x="62" y="207"/>
                  </a:cubicBezTo>
                  <a:cubicBezTo>
                    <a:pt x="60" y="202"/>
                    <a:pt x="61" y="199"/>
                    <a:pt x="57" y="196"/>
                  </a:cubicBezTo>
                  <a:cubicBezTo>
                    <a:pt x="56" y="199"/>
                    <a:pt x="55" y="200"/>
                    <a:pt x="55" y="204"/>
                  </a:cubicBezTo>
                  <a:close/>
                  <a:moveTo>
                    <a:pt x="462" y="202"/>
                  </a:moveTo>
                  <a:cubicBezTo>
                    <a:pt x="465" y="205"/>
                    <a:pt x="468" y="207"/>
                    <a:pt x="472" y="209"/>
                  </a:cubicBezTo>
                  <a:cubicBezTo>
                    <a:pt x="474" y="207"/>
                    <a:pt x="475" y="206"/>
                    <a:pt x="476" y="203"/>
                  </a:cubicBezTo>
                  <a:cubicBezTo>
                    <a:pt x="471" y="200"/>
                    <a:pt x="464" y="193"/>
                    <a:pt x="462" y="202"/>
                  </a:cubicBezTo>
                  <a:close/>
                  <a:moveTo>
                    <a:pt x="518" y="205"/>
                  </a:moveTo>
                  <a:cubicBezTo>
                    <a:pt x="521" y="200"/>
                    <a:pt x="516" y="197"/>
                    <a:pt x="512" y="196"/>
                  </a:cubicBezTo>
                  <a:cubicBezTo>
                    <a:pt x="511" y="201"/>
                    <a:pt x="515" y="204"/>
                    <a:pt x="518" y="205"/>
                  </a:cubicBezTo>
                  <a:close/>
                  <a:moveTo>
                    <a:pt x="145" y="203"/>
                  </a:moveTo>
                  <a:cubicBezTo>
                    <a:pt x="147" y="203"/>
                    <a:pt x="147" y="204"/>
                    <a:pt x="148" y="204"/>
                  </a:cubicBezTo>
                  <a:cubicBezTo>
                    <a:pt x="150" y="202"/>
                    <a:pt x="150" y="202"/>
                    <a:pt x="151" y="199"/>
                  </a:cubicBezTo>
                  <a:cubicBezTo>
                    <a:pt x="148" y="198"/>
                    <a:pt x="147" y="199"/>
                    <a:pt x="146" y="197"/>
                  </a:cubicBezTo>
                  <a:cubicBezTo>
                    <a:pt x="146" y="200"/>
                    <a:pt x="146" y="200"/>
                    <a:pt x="145" y="203"/>
                  </a:cubicBezTo>
                  <a:close/>
                  <a:moveTo>
                    <a:pt x="269" y="199"/>
                  </a:moveTo>
                  <a:cubicBezTo>
                    <a:pt x="272" y="199"/>
                    <a:pt x="275" y="204"/>
                    <a:pt x="276" y="201"/>
                  </a:cubicBezTo>
                  <a:cubicBezTo>
                    <a:pt x="274" y="201"/>
                    <a:pt x="271" y="196"/>
                    <a:pt x="269" y="199"/>
                  </a:cubicBezTo>
                  <a:close/>
                  <a:moveTo>
                    <a:pt x="444" y="216"/>
                  </a:moveTo>
                  <a:cubicBezTo>
                    <a:pt x="446" y="213"/>
                    <a:pt x="450" y="210"/>
                    <a:pt x="452" y="206"/>
                  </a:cubicBezTo>
                  <a:cubicBezTo>
                    <a:pt x="449" y="203"/>
                    <a:pt x="443" y="202"/>
                    <a:pt x="441" y="198"/>
                  </a:cubicBezTo>
                  <a:cubicBezTo>
                    <a:pt x="434" y="203"/>
                    <a:pt x="435" y="214"/>
                    <a:pt x="444" y="216"/>
                  </a:cubicBezTo>
                  <a:close/>
                  <a:moveTo>
                    <a:pt x="601" y="207"/>
                  </a:moveTo>
                  <a:cubicBezTo>
                    <a:pt x="601" y="204"/>
                    <a:pt x="602" y="202"/>
                    <a:pt x="603" y="200"/>
                  </a:cubicBezTo>
                  <a:cubicBezTo>
                    <a:pt x="600" y="199"/>
                    <a:pt x="601" y="197"/>
                    <a:pt x="597" y="198"/>
                  </a:cubicBezTo>
                  <a:cubicBezTo>
                    <a:pt x="597" y="200"/>
                    <a:pt x="599" y="205"/>
                    <a:pt x="601" y="207"/>
                  </a:cubicBezTo>
                  <a:close/>
                  <a:moveTo>
                    <a:pt x="334" y="204"/>
                  </a:moveTo>
                  <a:cubicBezTo>
                    <a:pt x="336" y="207"/>
                    <a:pt x="339" y="211"/>
                    <a:pt x="342" y="214"/>
                  </a:cubicBezTo>
                  <a:cubicBezTo>
                    <a:pt x="343" y="211"/>
                    <a:pt x="346" y="209"/>
                    <a:pt x="346" y="206"/>
                  </a:cubicBezTo>
                  <a:cubicBezTo>
                    <a:pt x="345" y="202"/>
                    <a:pt x="339" y="201"/>
                    <a:pt x="338" y="199"/>
                  </a:cubicBezTo>
                  <a:cubicBezTo>
                    <a:pt x="338" y="199"/>
                    <a:pt x="338" y="198"/>
                    <a:pt x="337" y="198"/>
                  </a:cubicBezTo>
                  <a:cubicBezTo>
                    <a:pt x="336" y="200"/>
                    <a:pt x="335" y="203"/>
                    <a:pt x="334" y="204"/>
                  </a:cubicBezTo>
                  <a:close/>
                  <a:moveTo>
                    <a:pt x="405" y="209"/>
                  </a:moveTo>
                  <a:cubicBezTo>
                    <a:pt x="405" y="207"/>
                    <a:pt x="407" y="207"/>
                    <a:pt x="406" y="204"/>
                  </a:cubicBezTo>
                  <a:cubicBezTo>
                    <a:pt x="403" y="205"/>
                    <a:pt x="405" y="203"/>
                    <a:pt x="404" y="202"/>
                  </a:cubicBezTo>
                  <a:cubicBezTo>
                    <a:pt x="403" y="202"/>
                    <a:pt x="403" y="203"/>
                    <a:pt x="402" y="203"/>
                  </a:cubicBezTo>
                  <a:cubicBezTo>
                    <a:pt x="401" y="202"/>
                    <a:pt x="401" y="200"/>
                    <a:pt x="400" y="200"/>
                  </a:cubicBezTo>
                  <a:cubicBezTo>
                    <a:pt x="398" y="200"/>
                    <a:pt x="398" y="199"/>
                    <a:pt x="396" y="199"/>
                  </a:cubicBezTo>
                  <a:cubicBezTo>
                    <a:pt x="398" y="203"/>
                    <a:pt x="399" y="208"/>
                    <a:pt x="405" y="209"/>
                  </a:cubicBezTo>
                  <a:close/>
                  <a:moveTo>
                    <a:pt x="505" y="202"/>
                  </a:moveTo>
                  <a:cubicBezTo>
                    <a:pt x="508" y="202"/>
                    <a:pt x="507" y="197"/>
                    <a:pt x="505" y="200"/>
                  </a:cubicBezTo>
                  <a:cubicBezTo>
                    <a:pt x="507" y="200"/>
                    <a:pt x="505" y="201"/>
                    <a:pt x="505" y="202"/>
                  </a:cubicBezTo>
                  <a:close/>
                  <a:moveTo>
                    <a:pt x="382" y="214"/>
                  </a:moveTo>
                  <a:cubicBezTo>
                    <a:pt x="383" y="210"/>
                    <a:pt x="386" y="209"/>
                    <a:pt x="386" y="205"/>
                  </a:cubicBezTo>
                  <a:cubicBezTo>
                    <a:pt x="383" y="203"/>
                    <a:pt x="379" y="201"/>
                    <a:pt x="375" y="200"/>
                  </a:cubicBezTo>
                  <a:cubicBezTo>
                    <a:pt x="369" y="204"/>
                    <a:pt x="378" y="210"/>
                    <a:pt x="382" y="214"/>
                  </a:cubicBezTo>
                  <a:close/>
                  <a:moveTo>
                    <a:pt x="553" y="203"/>
                  </a:moveTo>
                  <a:cubicBezTo>
                    <a:pt x="554" y="202"/>
                    <a:pt x="555" y="204"/>
                    <a:pt x="556" y="204"/>
                  </a:cubicBezTo>
                  <a:cubicBezTo>
                    <a:pt x="556" y="202"/>
                    <a:pt x="555" y="201"/>
                    <a:pt x="553" y="200"/>
                  </a:cubicBezTo>
                  <a:cubicBezTo>
                    <a:pt x="554" y="201"/>
                    <a:pt x="552" y="201"/>
                    <a:pt x="553" y="203"/>
                  </a:cubicBezTo>
                  <a:close/>
                  <a:moveTo>
                    <a:pt x="108" y="204"/>
                  </a:moveTo>
                  <a:cubicBezTo>
                    <a:pt x="109" y="204"/>
                    <a:pt x="110" y="205"/>
                    <a:pt x="111" y="205"/>
                  </a:cubicBezTo>
                  <a:cubicBezTo>
                    <a:pt x="111" y="204"/>
                    <a:pt x="112" y="201"/>
                    <a:pt x="111" y="200"/>
                  </a:cubicBezTo>
                  <a:cubicBezTo>
                    <a:pt x="110" y="201"/>
                    <a:pt x="108" y="202"/>
                    <a:pt x="108" y="204"/>
                  </a:cubicBezTo>
                  <a:close/>
                  <a:moveTo>
                    <a:pt x="83" y="219"/>
                  </a:moveTo>
                  <a:cubicBezTo>
                    <a:pt x="84" y="209"/>
                    <a:pt x="71" y="209"/>
                    <a:pt x="67" y="202"/>
                  </a:cubicBezTo>
                  <a:cubicBezTo>
                    <a:pt x="67" y="203"/>
                    <a:pt x="66" y="200"/>
                    <a:pt x="64" y="201"/>
                  </a:cubicBezTo>
                  <a:cubicBezTo>
                    <a:pt x="64" y="213"/>
                    <a:pt x="76" y="215"/>
                    <a:pt x="83" y="219"/>
                  </a:cubicBezTo>
                  <a:close/>
                  <a:moveTo>
                    <a:pt x="87" y="210"/>
                  </a:moveTo>
                  <a:cubicBezTo>
                    <a:pt x="92" y="209"/>
                    <a:pt x="87" y="203"/>
                    <a:pt x="86" y="201"/>
                  </a:cubicBezTo>
                  <a:cubicBezTo>
                    <a:pt x="86" y="203"/>
                    <a:pt x="86" y="208"/>
                    <a:pt x="87" y="210"/>
                  </a:cubicBezTo>
                  <a:close/>
                  <a:moveTo>
                    <a:pt x="194" y="203"/>
                  </a:moveTo>
                  <a:cubicBezTo>
                    <a:pt x="194" y="202"/>
                    <a:pt x="193" y="201"/>
                    <a:pt x="192" y="201"/>
                  </a:cubicBezTo>
                  <a:cubicBezTo>
                    <a:pt x="192" y="202"/>
                    <a:pt x="193" y="203"/>
                    <a:pt x="194" y="203"/>
                  </a:cubicBezTo>
                  <a:close/>
                  <a:moveTo>
                    <a:pt x="41" y="208"/>
                  </a:moveTo>
                  <a:cubicBezTo>
                    <a:pt x="43" y="209"/>
                    <a:pt x="44" y="211"/>
                    <a:pt x="47" y="210"/>
                  </a:cubicBezTo>
                  <a:cubicBezTo>
                    <a:pt x="47" y="207"/>
                    <a:pt x="47" y="200"/>
                    <a:pt x="42" y="201"/>
                  </a:cubicBezTo>
                  <a:cubicBezTo>
                    <a:pt x="42" y="204"/>
                    <a:pt x="42" y="206"/>
                    <a:pt x="41" y="208"/>
                  </a:cubicBezTo>
                  <a:close/>
                  <a:moveTo>
                    <a:pt x="273" y="204"/>
                  </a:moveTo>
                  <a:cubicBezTo>
                    <a:pt x="270" y="204"/>
                    <a:pt x="268" y="200"/>
                    <a:pt x="265" y="202"/>
                  </a:cubicBezTo>
                  <a:cubicBezTo>
                    <a:pt x="268" y="202"/>
                    <a:pt x="271" y="207"/>
                    <a:pt x="273" y="204"/>
                  </a:cubicBezTo>
                  <a:close/>
                  <a:moveTo>
                    <a:pt x="493" y="204"/>
                  </a:moveTo>
                  <a:cubicBezTo>
                    <a:pt x="494" y="204"/>
                    <a:pt x="494" y="206"/>
                    <a:pt x="495" y="206"/>
                  </a:cubicBezTo>
                  <a:cubicBezTo>
                    <a:pt x="497" y="205"/>
                    <a:pt x="497" y="203"/>
                    <a:pt x="496" y="201"/>
                  </a:cubicBezTo>
                  <a:cubicBezTo>
                    <a:pt x="495" y="202"/>
                    <a:pt x="493" y="202"/>
                    <a:pt x="493" y="204"/>
                  </a:cubicBezTo>
                  <a:close/>
                  <a:moveTo>
                    <a:pt x="151" y="207"/>
                  </a:moveTo>
                  <a:cubicBezTo>
                    <a:pt x="156" y="213"/>
                    <a:pt x="165" y="216"/>
                    <a:pt x="174" y="219"/>
                  </a:cubicBezTo>
                  <a:cubicBezTo>
                    <a:pt x="170" y="211"/>
                    <a:pt x="161" y="206"/>
                    <a:pt x="153" y="202"/>
                  </a:cubicBezTo>
                  <a:cubicBezTo>
                    <a:pt x="153" y="204"/>
                    <a:pt x="151" y="205"/>
                    <a:pt x="151" y="207"/>
                  </a:cubicBezTo>
                  <a:close/>
                  <a:moveTo>
                    <a:pt x="362" y="209"/>
                  </a:moveTo>
                  <a:cubicBezTo>
                    <a:pt x="361" y="206"/>
                    <a:pt x="354" y="203"/>
                    <a:pt x="354" y="203"/>
                  </a:cubicBezTo>
                  <a:cubicBezTo>
                    <a:pt x="356" y="205"/>
                    <a:pt x="359" y="208"/>
                    <a:pt x="362" y="209"/>
                  </a:cubicBezTo>
                  <a:close/>
                  <a:moveTo>
                    <a:pt x="368" y="206"/>
                  </a:moveTo>
                  <a:cubicBezTo>
                    <a:pt x="367" y="204"/>
                    <a:pt x="365" y="201"/>
                    <a:pt x="363" y="203"/>
                  </a:cubicBezTo>
                  <a:cubicBezTo>
                    <a:pt x="365" y="203"/>
                    <a:pt x="365" y="206"/>
                    <a:pt x="368" y="206"/>
                  </a:cubicBezTo>
                  <a:close/>
                  <a:moveTo>
                    <a:pt x="411" y="205"/>
                  </a:moveTo>
                  <a:cubicBezTo>
                    <a:pt x="416" y="208"/>
                    <a:pt x="420" y="213"/>
                    <a:pt x="425" y="215"/>
                  </a:cubicBezTo>
                  <a:cubicBezTo>
                    <a:pt x="426" y="213"/>
                    <a:pt x="428" y="213"/>
                    <a:pt x="428" y="210"/>
                  </a:cubicBezTo>
                  <a:cubicBezTo>
                    <a:pt x="423" y="209"/>
                    <a:pt x="415" y="198"/>
                    <a:pt x="411" y="205"/>
                  </a:cubicBezTo>
                  <a:close/>
                  <a:moveTo>
                    <a:pt x="562" y="205"/>
                  </a:moveTo>
                  <a:cubicBezTo>
                    <a:pt x="564" y="204"/>
                    <a:pt x="561" y="201"/>
                    <a:pt x="560" y="203"/>
                  </a:cubicBezTo>
                  <a:cubicBezTo>
                    <a:pt x="561" y="203"/>
                    <a:pt x="560" y="205"/>
                    <a:pt x="562" y="205"/>
                  </a:cubicBezTo>
                  <a:close/>
                  <a:moveTo>
                    <a:pt x="280" y="203"/>
                  </a:moveTo>
                  <a:cubicBezTo>
                    <a:pt x="280" y="204"/>
                    <a:pt x="278" y="203"/>
                    <a:pt x="278" y="204"/>
                  </a:cubicBezTo>
                  <a:cubicBezTo>
                    <a:pt x="283" y="206"/>
                    <a:pt x="286" y="211"/>
                    <a:pt x="292" y="211"/>
                  </a:cubicBezTo>
                  <a:cubicBezTo>
                    <a:pt x="290" y="207"/>
                    <a:pt x="283" y="207"/>
                    <a:pt x="280" y="203"/>
                  </a:cubicBezTo>
                  <a:close/>
                  <a:moveTo>
                    <a:pt x="510" y="206"/>
                  </a:moveTo>
                  <a:cubicBezTo>
                    <a:pt x="512" y="207"/>
                    <a:pt x="514" y="212"/>
                    <a:pt x="516" y="210"/>
                  </a:cubicBezTo>
                  <a:cubicBezTo>
                    <a:pt x="516" y="206"/>
                    <a:pt x="514" y="204"/>
                    <a:pt x="510" y="203"/>
                  </a:cubicBezTo>
                  <a:cubicBezTo>
                    <a:pt x="511" y="205"/>
                    <a:pt x="509" y="205"/>
                    <a:pt x="510" y="206"/>
                  </a:cubicBezTo>
                  <a:close/>
                  <a:moveTo>
                    <a:pt x="521" y="209"/>
                  </a:moveTo>
                  <a:cubicBezTo>
                    <a:pt x="525" y="210"/>
                    <a:pt x="524" y="207"/>
                    <a:pt x="524" y="204"/>
                  </a:cubicBezTo>
                  <a:cubicBezTo>
                    <a:pt x="524" y="204"/>
                    <a:pt x="523" y="204"/>
                    <a:pt x="522" y="204"/>
                  </a:cubicBezTo>
                  <a:cubicBezTo>
                    <a:pt x="522" y="206"/>
                    <a:pt x="521" y="207"/>
                    <a:pt x="521" y="209"/>
                  </a:cubicBezTo>
                  <a:close/>
                  <a:moveTo>
                    <a:pt x="119" y="207"/>
                  </a:moveTo>
                  <a:cubicBezTo>
                    <a:pt x="119" y="206"/>
                    <a:pt x="119" y="205"/>
                    <a:pt x="118" y="204"/>
                  </a:cubicBezTo>
                  <a:cubicBezTo>
                    <a:pt x="117" y="205"/>
                    <a:pt x="117" y="208"/>
                    <a:pt x="119" y="207"/>
                  </a:cubicBezTo>
                  <a:close/>
                  <a:moveTo>
                    <a:pt x="213" y="207"/>
                  </a:moveTo>
                  <a:cubicBezTo>
                    <a:pt x="211" y="207"/>
                    <a:pt x="211" y="203"/>
                    <a:pt x="208" y="205"/>
                  </a:cubicBezTo>
                  <a:cubicBezTo>
                    <a:pt x="208" y="207"/>
                    <a:pt x="212" y="208"/>
                    <a:pt x="213" y="207"/>
                  </a:cubicBezTo>
                  <a:close/>
                  <a:moveTo>
                    <a:pt x="245" y="215"/>
                  </a:moveTo>
                  <a:cubicBezTo>
                    <a:pt x="250" y="215"/>
                    <a:pt x="251" y="211"/>
                    <a:pt x="253" y="208"/>
                  </a:cubicBezTo>
                  <a:cubicBezTo>
                    <a:pt x="251" y="208"/>
                    <a:pt x="251" y="205"/>
                    <a:pt x="249" y="205"/>
                  </a:cubicBezTo>
                  <a:cubicBezTo>
                    <a:pt x="248" y="209"/>
                    <a:pt x="246" y="211"/>
                    <a:pt x="245" y="215"/>
                  </a:cubicBezTo>
                  <a:close/>
                  <a:moveTo>
                    <a:pt x="591" y="217"/>
                  </a:moveTo>
                  <a:cubicBezTo>
                    <a:pt x="591" y="220"/>
                    <a:pt x="594" y="221"/>
                    <a:pt x="593" y="224"/>
                  </a:cubicBezTo>
                  <a:cubicBezTo>
                    <a:pt x="592" y="226"/>
                    <a:pt x="590" y="227"/>
                    <a:pt x="588" y="228"/>
                  </a:cubicBezTo>
                  <a:cubicBezTo>
                    <a:pt x="586" y="236"/>
                    <a:pt x="585" y="246"/>
                    <a:pt x="585" y="255"/>
                  </a:cubicBezTo>
                  <a:cubicBezTo>
                    <a:pt x="583" y="258"/>
                    <a:pt x="579" y="264"/>
                    <a:pt x="581" y="267"/>
                  </a:cubicBezTo>
                  <a:cubicBezTo>
                    <a:pt x="584" y="259"/>
                    <a:pt x="588" y="250"/>
                    <a:pt x="592" y="239"/>
                  </a:cubicBezTo>
                  <a:cubicBezTo>
                    <a:pt x="595" y="229"/>
                    <a:pt x="602" y="212"/>
                    <a:pt x="594" y="205"/>
                  </a:cubicBezTo>
                  <a:cubicBezTo>
                    <a:pt x="594" y="209"/>
                    <a:pt x="590" y="212"/>
                    <a:pt x="591" y="217"/>
                  </a:cubicBezTo>
                  <a:close/>
                  <a:moveTo>
                    <a:pt x="607" y="223"/>
                  </a:moveTo>
                  <a:cubicBezTo>
                    <a:pt x="610" y="218"/>
                    <a:pt x="610" y="211"/>
                    <a:pt x="606" y="205"/>
                  </a:cubicBezTo>
                  <a:cubicBezTo>
                    <a:pt x="604" y="211"/>
                    <a:pt x="602" y="218"/>
                    <a:pt x="607" y="223"/>
                  </a:cubicBezTo>
                  <a:close/>
                  <a:moveTo>
                    <a:pt x="469" y="213"/>
                  </a:moveTo>
                  <a:cubicBezTo>
                    <a:pt x="470" y="209"/>
                    <a:pt x="463" y="208"/>
                    <a:pt x="461" y="206"/>
                  </a:cubicBezTo>
                  <a:cubicBezTo>
                    <a:pt x="462" y="209"/>
                    <a:pt x="466" y="212"/>
                    <a:pt x="469" y="213"/>
                  </a:cubicBezTo>
                  <a:close/>
                  <a:moveTo>
                    <a:pt x="543" y="212"/>
                  </a:moveTo>
                  <a:cubicBezTo>
                    <a:pt x="544" y="213"/>
                    <a:pt x="546" y="216"/>
                    <a:pt x="547" y="215"/>
                  </a:cubicBezTo>
                  <a:cubicBezTo>
                    <a:pt x="545" y="212"/>
                    <a:pt x="547" y="211"/>
                    <a:pt x="549" y="210"/>
                  </a:cubicBezTo>
                  <a:cubicBezTo>
                    <a:pt x="548" y="208"/>
                    <a:pt x="547" y="206"/>
                    <a:pt x="546" y="206"/>
                  </a:cubicBezTo>
                  <a:cubicBezTo>
                    <a:pt x="545" y="208"/>
                    <a:pt x="543" y="209"/>
                    <a:pt x="543" y="212"/>
                  </a:cubicBezTo>
                  <a:close/>
                  <a:moveTo>
                    <a:pt x="140" y="212"/>
                  </a:moveTo>
                  <a:cubicBezTo>
                    <a:pt x="141" y="211"/>
                    <a:pt x="141" y="208"/>
                    <a:pt x="140" y="207"/>
                  </a:cubicBezTo>
                  <a:cubicBezTo>
                    <a:pt x="139" y="208"/>
                    <a:pt x="137" y="206"/>
                    <a:pt x="136" y="206"/>
                  </a:cubicBezTo>
                  <a:cubicBezTo>
                    <a:pt x="136" y="210"/>
                    <a:pt x="137" y="212"/>
                    <a:pt x="140" y="212"/>
                  </a:cubicBezTo>
                  <a:close/>
                  <a:moveTo>
                    <a:pt x="556" y="212"/>
                  </a:moveTo>
                  <a:cubicBezTo>
                    <a:pt x="557" y="208"/>
                    <a:pt x="554" y="207"/>
                    <a:pt x="552" y="206"/>
                  </a:cubicBezTo>
                  <a:cubicBezTo>
                    <a:pt x="550" y="209"/>
                    <a:pt x="554" y="211"/>
                    <a:pt x="556" y="212"/>
                  </a:cubicBezTo>
                  <a:close/>
                  <a:moveTo>
                    <a:pt x="566" y="212"/>
                  </a:moveTo>
                  <a:cubicBezTo>
                    <a:pt x="569" y="212"/>
                    <a:pt x="570" y="215"/>
                    <a:pt x="572" y="217"/>
                  </a:cubicBezTo>
                  <a:cubicBezTo>
                    <a:pt x="572" y="214"/>
                    <a:pt x="572" y="212"/>
                    <a:pt x="574" y="210"/>
                  </a:cubicBezTo>
                  <a:cubicBezTo>
                    <a:pt x="571" y="209"/>
                    <a:pt x="570" y="207"/>
                    <a:pt x="567" y="206"/>
                  </a:cubicBezTo>
                  <a:cubicBezTo>
                    <a:pt x="567" y="209"/>
                    <a:pt x="565" y="209"/>
                    <a:pt x="566" y="212"/>
                  </a:cubicBezTo>
                  <a:close/>
                  <a:moveTo>
                    <a:pt x="476" y="212"/>
                  </a:moveTo>
                  <a:cubicBezTo>
                    <a:pt x="479" y="216"/>
                    <a:pt x="480" y="209"/>
                    <a:pt x="484" y="209"/>
                  </a:cubicBezTo>
                  <a:cubicBezTo>
                    <a:pt x="480" y="206"/>
                    <a:pt x="476" y="207"/>
                    <a:pt x="476" y="212"/>
                  </a:cubicBezTo>
                  <a:close/>
                  <a:moveTo>
                    <a:pt x="58" y="220"/>
                  </a:moveTo>
                  <a:cubicBezTo>
                    <a:pt x="62" y="223"/>
                    <a:pt x="67" y="229"/>
                    <a:pt x="72" y="230"/>
                  </a:cubicBezTo>
                  <a:cubicBezTo>
                    <a:pt x="66" y="223"/>
                    <a:pt x="66" y="209"/>
                    <a:pt x="54" y="207"/>
                  </a:cubicBezTo>
                  <a:cubicBezTo>
                    <a:pt x="55" y="212"/>
                    <a:pt x="57" y="216"/>
                    <a:pt x="58" y="220"/>
                  </a:cubicBezTo>
                  <a:close/>
                  <a:moveTo>
                    <a:pt x="351" y="207"/>
                  </a:moveTo>
                  <a:cubicBezTo>
                    <a:pt x="349" y="211"/>
                    <a:pt x="346" y="214"/>
                    <a:pt x="345" y="218"/>
                  </a:cubicBezTo>
                  <a:cubicBezTo>
                    <a:pt x="347" y="218"/>
                    <a:pt x="348" y="220"/>
                    <a:pt x="349" y="221"/>
                  </a:cubicBezTo>
                  <a:cubicBezTo>
                    <a:pt x="352" y="218"/>
                    <a:pt x="356" y="217"/>
                    <a:pt x="358" y="213"/>
                  </a:cubicBezTo>
                  <a:cubicBezTo>
                    <a:pt x="356" y="210"/>
                    <a:pt x="353" y="209"/>
                    <a:pt x="351" y="207"/>
                  </a:cubicBezTo>
                  <a:close/>
                  <a:moveTo>
                    <a:pt x="406" y="211"/>
                  </a:moveTo>
                  <a:cubicBezTo>
                    <a:pt x="413" y="213"/>
                    <a:pt x="417" y="218"/>
                    <a:pt x="423" y="220"/>
                  </a:cubicBezTo>
                  <a:cubicBezTo>
                    <a:pt x="423" y="218"/>
                    <a:pt x="422" y="217"/>
                    <a:pt x="421" y="215"/>
                  </a:cubicBezTo>
                  <a:cubicBezTo>
                    <a:pt x="414" y="216"/>
                    <a:pt x="411" y="202"/>
                    <a:pt x="406" y="211"/>
                  </a:cubicBezTo>
                  <a:close/>
                  <a:moveTo>
                    <a:pt x="628" y="215"/>
                  </a:moveTo>
                  <a:cubicBezTo>
                    <a:pt x="630" y="213"/>
                    <a:pt x="630" y="208"/>
                    <a:pt x="629" y="207"/>
                  </a:cubicBezTo>
                  <a:cubicBezTo>
                    <a:pt x="629" y="210"/>
                    <a:pt x="627" y="213"/>
                    <a:pt x="628" y="215"/>
                  </a:cubicBezTo>
                  <a:close/>
                  <a:moveTo>
                    <a:pt x="494" y="212"/>
                  </a:moveTo>
                  <a:cubicBezTo>
                    <a:pt x="493" y="210"/>
                    <a:pt x="490" y="209"/>
                    <a:pt x="488" y="208"/>
                  </a:cubicBezTo>
                  <a:cubicBezTo>
                    <a:pt x="490" y="210"/>
                    <a:pt x="492" y="211"/>
                    <a:pt x="494" y="212"/>
                  </a:cubicBezTo>
                  <a:close/>
                  <a:moveTo>
                    <a:pt x="527" y="215"/>
                  </a:moveTo>
                  <a:cubicBezTo>
                    <a:pt x="531" y="217"/>
                    <a:pt x="532" y="222"/>
                    <a:pt x="536" y="223"/>
                  </a:cubicBezTo>
                  <a:cubicBezTo>
                    <a:pt x="537" y="220"/>
                    <a:pt x="539" y="218"/>
                    <a:pt x="538" y="214"/>
                  </a:cubicBezTo>
                  <a:cubicBezTo>
                    <a:pt x="535" y="212"/>
                    <a:pt x="533" y="209"/>
                    <a:pt x="529" y="208"/>
                  </a:cubicBezTo>
                  <a:cubicBezTo>
                    <a:pt x="529" y="211"/>
                    <a:pt x="527" y="212"/>
                    <a:pt x="527" y="215"/>
                  </a:cubicBezTo>
                  <a:close/>
                  <a:moveTo>
                    <a:pt x="273" y="211"/>
                  </a:moveTo>
                  <a:cubicBezTo>
                    <a:pt x="277" y="214"/>
                    <a:pt x="280" y="216"/>
                    <a:pt x="284" y="218"/>
                  </a:cubicBezTo>
                  <a:cubicBezTo>
                    <a:pt x="286" y="217"/>
                    <a:pt x="288" y="216"/>
                    <a:pt x="289" y="214"/>
                  </a:cubicBezTo>
                  <a:cubicBezTo>
                    <a:pt x="286" y="212"/>
                    <a:pt x="283" y="210"/>
                    <a:pt x="280" y="209"/>
                  </a:cubicBezTo>
                  <a:cubicBezTo>
                    <a:pt x="280" y="213"/>
                    <a:pt x="276" y="209"/>
                    <a:pt x="273" y="211"/>
                  </a:cubicBezTo>
                  <a:close/>
                  <a:moveTo>
                    <a:pt x="385" y="217"/>
                  </a:moveTo>
                  <a:cubicBezTo>
                    <a:pt x="388" y="218"/>
                    <a:pt x="390" y="221"/>
                    <a:pt x="393" y="221"/>
                  </a:cubicBezTo>
                  <a:cubicBezTo>
                    <a:pt x="395" y="219"/>
                    <a:pt x="398" y="218"/>
                    <a:pt x="399" y="214"/>
                  </a:cubicBezTo>
                  <a:cubicBezTo>
                    <a:pt x="395" y="213"/>
                    <a:pt x="393" y="210"/>
                    <a:pt x="389" y="209"/>
                  </a:cubicBezTo>
                  <a:cubicBezTo>
                    <a:pt x="388" y="212"/>
                    <a:pt x="385" y="213"/>
                    <a:pt x="385" y="217"/>
                  </a:cubicBezTo>
                  <a:close/>
                  <a:moveTo>
                    <a:pt x="454" y="209"/>
                  </a:moveTo>
                  <a:cubicBezTo>
                    <a:pt x="451" y="212"/>
                    <a:pt x="448" y="214"/>
                    <a:pt x="446" y="218"/>
                  </a:cubicBezTo>
                  <a:cubicBezTo>
                    <a:pt x="451" y="220"/>
                    <a:pt x="454" y="225"/>
                    <a:pt x="459" y="225"/>
                  </a:cubicBezTo>
                  <a:cubicBezTo>
                    <a:pt x="457" y="220"/>
                    <a:pt x="460" y="210"/>
                    <a:pt x="454" y="209"/>
                  </a:cubicBezTo>
                  <a:close/>
                  <a:moveTo>
                    <a:pt x="233" y="214"/>
                  </a:moveTo>
                  <a:cubicBezTo>
                    <a:pt x="235" y="211"/>
                    <a:pt x="230" y="210"/>
                    <a:pt x="227" y="209"/>
                  </a:cubicBezTo>
                  <a:cubicBezTo>
                    <a:pt x="229" y="211"/>
                    <a:pt x="230" y="214"/>
                    <a:pt x="233" y="214"/>
                  </a:cubicBezTo>
                  <a:close/>
                  <a:moveTo>
                    <a:pt x="515" y="218"/>
                  </a:moveTo>
                  <a:cubicBezTo>
                    <a:pt x="515" y="213"/>
                    <a:pt x="510" y="213"/>
                    <a:pt x="509" y="209"/>
                  </a:cubicBezTo>
                  <a:cubicBezTo>
                    <a:pt x="505" y="214"/>
                    <a:pt x="511" y="219"/>
                    <a:pt x="515" y="218"/>
                  </a:cubicBezTo>
                  <a:close/>
                  <a:moveTo>
                    <a:pt x="180" y="216"/>
                  </a:moveTo>
                  <a:cubicBezTo>
                    <a:pt x="183" y="216"/>
                    <a:pt x="183" y="219"/>
                    <a:pt x="186" y="219"/>
                  </a:cubicBezTo>
                  <a:cubicBezTo>
                    <a:pt x="187" y="217"/>
                    <a:pt x="189" y="216"/>
                    <a:pt x="191" y="214"/>
                  </a:cubicBezTo>
                  <a:cubicBezTo>
                    <a:pt x="188" y="215"/>
                    <a:pt x="189" y="212"/>
                    <a:pt x="188" y="212"/>
                  </a:cubicBezTo>
                  <a:cubicBezTo>
                    <a:pt x="186" y="213"/>
                    <a:pt x="184" y="210"/>
                    <a:pt x="183" y="210"/>
                  </a:cubicBezTo>
                  <a:cubicBezTo>
                    <a:pt x="182" y="212"/>
                    <a:pt x="180" y="213"/>
                    <a:pt x="180" y="216"/>
                  </a:cubicBezTo>
                  <a:close/>
                  <a:moveTo>
                    <a:pt x="230" y="217"/>
                  </a:moveTo>
                  <a:cubicBezTo>
                    <a:pt x="225" y="215"/>
                    <a:pt x="224" y="210"/>
                    <a:pt x="220" y="210"/>
                  </a:cubicBezTo>
                  <a:cubicBezTo>
                    <a:pt x="222" y="213"/>
                    <a:pt x="226" y="218"/>
                    <a:pt x="230" y="217"/>
                  </a:cubicBezTo>
                  <a:close/>
                  <a:moveTo>
                    <a:pt x="649" y="219"/>
                  </a:moveTo>
                  <a:cubicBezTo>
                    <a:pt x="648" y="216"/>
                    <a:pt x="651" y="212"/>
                    <a:pt x="649" y="210"/>
                  </a:cubicBezTo>
                  <a:cubicBezTo>
                    <a:pt x="649" y="213"/>
                    <a:pt x="646" y="218"/>
                    <a:pt x="649" y="219"/>
                  </a:cubicBezTo>
                  <a:close/>
                  <a:moveTo>
                    <a:pt x="36" y="217"/>
                  </a:moveTo>
                  <a:cubicBezTo>
                    <a:pt x="38" y="215"/>
                    <a:pt x="38" y="212"/>
                    <a:pt x="36" y="210"/>
                  </a:cubicBezTo>
                  <a:cubicBezTo>
                    <a:pt x="36" y="212"/>
                    <a:pt x="35" y="215"/>
                    <a:pt x="36" y="217"/>
                  </a:cubicBezTo>
                  <a:close/>
                  <a:moveTo>
                    <a:pt x="145" y="215"/>
                  </a:moveTo>
                  <a:cubicBezTo>
                    <a:pt x="152" y="220"/>
                    <a:pt x="160" y="226"/>
                    <a:pt x="168" y="230"/>
                  </a:cubicBezTo>
                  <a:cubicBezTo>
                    <a:pt x="170" y="229"/>
                    <a:pt x="170" y="227"/>
                    <a:pt x="171" y="225"/>
                  </a:cubicBezTo>
                  <a:cubicBezTo>
                    <a:pt x="166" y="223"/>
                    <a:pt x="155" y="217"/>
                    <a:pt x="156" y="214"/>
                  </a:cubicBezTo>
                  <a:cubicBezTo>
                    <a:pt x="152" y="214"/>
                    <a:pt x="150" y="211"/>
                    <a:pt x="147" y="210"/>
                  </a:cubicBezTo>
                  <a:cubicBezTo>
                    <a:pt x="146" y="212"/>
                    <a:pt x="144" y="213"/>
                    <a:pt x="145" y="215"/>
                  </a:cubicBezTo>
                  <a:close/>
                  <a:moveTo>
                    <a:pt x="306" y="214"/>
                  </a:moveTo>
                  <a:cubicBezTo>
                    <a:pt x="309" y="217"/>
                    <a:pt x="313" y="219"/>
                    <a:pt x="318" y="220"/>
                  </a:cubicBezTo>
                  <a:cubicBezTo>
                    <a:pt x="319" y="216"/>
                    <a:pt x="308" y="206"/>
                    <a:pt x="306" y="214"/>
                  </a:cubicBezTo>
                  <a:close/>
                  <a:moveTo>
                    <a:pt x="99" y="217"/>
                  </a:moveTo>
                  <a:cubicBezTo>
                    <a:pt x="102" y="223"/>
                    <a:pt x="107" y="227"/>
                    <a:pt x="114" y="230"/>
                  </a:cubicBezTo>
                  <a:cubicBezTo>
                    <a:pt x="111" y="222"/>
                    <a:pt x="107" y="216"/>
                    <a:pt x="101" y="211"/>
                  </a:cubicBezTo>
                  <a:cubicBezTo>
                    <a:pt x="101" y="214"/>
                    <a:pt x="99" y="214"/>
                    <a:pt x="99" y="217"/>
                  </a:cubicBezTo>
                  <a:close/>
                  <a:moveTo>
                    <a:pt x="203" y="212"/>
                  </a:moveTo>
                  <a:cubicBezTo>
                    <a:pt x="209" y="216"/>
                    <a:pt x="215" y="221"/>
                    <a:pt x="224" y="224"/>
                  </a:cubicBezTo>
                  <a:cubicBezTo>
                    <a:pt x="223" y="223"/>
                    <a:pt x="225" y="222"/>
                    <a:pt x="224" y="221"/>
                  </a:cubicBezTo>
                  <a:cubicBezTo>
                    <a:pt x="221" y="219"/>
                    <a:pt x="209" y="212"/>
                    <a:pt x="203" y="212"/>
                  </a:cubicBezTo>
                  <a:close/>
                  <a:moveTo>
                    <a:pt x="481" y="216"/>
                  </a:moveTo>
                  <a:cubicBezTo>
                    <a:pt x="483" y="218"/>
                    <a:pt x="484" y="217"/>
                    <a:pt x="487" y="217"/>
                  </a:cubicBezTo>
                  <a:cubicBezTo>
                    <a:pt x="488" y="218"/>
                    <a:pt x="487" y="223"/>
                    <a:pt x="491" y="223"/>
                  </a:cubicBezTo>
                  <a:cubicBezTo>
                    <a:pt x="492" y="220"/>
                    <a:pt x="493" y="219"/>
                    <a:pt x="493" y="216"/>
                  </a:cubicBezTo>
                  <a:cubicBezTo>
                    <a:pt x="488" y="213"/>
                    <a:pt x="484" y="209"/>
                    <a:pt x="481" y="216"/>
                  </a:cubicBezTo>
                  <a:close/>
                  <a:moveTo>
                    <a:pt x="549" y="217"/>
                  </a:moveTo>
                  <a:cubicBezTo>
                    <a:pt x="552" y="218"/>
                    <a:pt x="553" y="222"/>
                    <a:pt x="557" y="223"/>
                  </a:cubicBezTo>
                  <a:cubicBezTo>
                    <a:pt x="557" y="218"/>
                    <a:pt x="554" y="214"/>
                    <a:pt x="550" y="212"/>
                  </a:cubicBezTo>
                  <a:cubicBezTo>
                    <a:pt x="550" y="214"/>
                    <a:pt x="549" y="215"/>
                    <a:pt x="549" y="217"/>
                  </a:cubicBezTo>
                  <a:close/>
                  <a:moveTo>
                    <a:pt x="575" y="218"/>
                  </a:moveTo>
                  <a:cubicBezTo>
                    <a:pt x="575" y="217"/>
                    <a:pt x="577" y="211"/>
                    <a:pt x="575" y="212"/>
                  </a:cubicBezTo>
                  <a:cubicBezTo>
                    <a:pt x="576" y="215"/>
                    <a:pt x="572" y="217"/>
                    <a:pt x="575" y="218"/>
                  </a:cubicBezTo>
                  <a:close/>
                  <a:moveTo>
                    <a:pt x="618" y="221"/>
                  </a:moveTo>
                  <a:cubicBezTo>
                    <a:pt x="619" y="219"/>
                    <a:pt x="621" y="214"/>
                    <a:pt x="619" y="212"/>
                  </a:cubicBezTo>
                  <a:cubicBezTo>
                    <a:pt x="620" y="215"/>
                    <a:pt x="617" y="219"/>
                    <a:pt x="618" y="221"/>
                  </a:cubicBezTo>
                  <a:close/>
                  <a:moveTo>
                    <a:pt x="251" y="218"/>
                  </a:moveTo>
                  <a:cubicBezTo>
                    <a:pt x="255" y="219"/>
                    <a:pt x="256" y="222"/>
                    <a:pt x="260" y="223"/>
                  </a:cubicBezTo>
                  <a:cubicBezTo>
                    <a:pt x="260" y="222"/>
                    <a:pt x="261" y="222"/>
                    <a:pt x="262" y="221"/>
                  </a:cubicBezTo>
                  <a:cubicBezTo>
                    <a:pt x="260" y="218"/>
                    <a:pt x="259" y="214"/>
                    <a:pt x="255" y="212"/>
                  </a:cubicBezTo>
                  <a:cubicBezTo>
                    <a:pt x="255" y="215"/>
                    <a:pt x="251" y="215"/>
                    <a:pt x="251" y="218"/>
                  </a:cubicBezTo>
                  <a:close/>
                  <a:moveTo>
                    <a:pt x="522" y="215"/>
                  </a:moveTo>
                  <a:cubicBezTo>
                    <a:pt x="522" y="213"/>
                    <a:pt x="521" y="213"/>
                    <a:pt x="520" y="212"/>
                  </a:cubicBezTo>
                  <a:cubicBezTo>
                    <a:pt x="519" y="214"/>
                    <a:pt x="520" y="215"/>
                    <a:pt x="522" y="215"/>
                  </a:cubicBezTo>
                  <a:close/>
                  <a:moveTo>
                    <a:pt x="132" y="215"/>
                  </a:moveTo>
                  <a:cubicBezTo>
                    <a:pt x="135" y="215"/>
                    <a:pt x="135" y="217"/>
                    <a:pt x="137" y="217"/>
                  </a:cubicBezTo>
                  <a:cubicBezTo>
                    <a:pt x="136" y="215"/>
                    <a:pt x="135" y="215"/>
                    <a:pt x="135" y="213"/>
                  </a:cubicBezTo>
                  <a:cubicBezTo>
                    <a:pt x="135" y="214"/>
                    <a:pt x="132" y="213"/>
                    <a:pt x="132" y="215"/>
                  </a:cubicBezTo>
                  <a:close/>
                  <a:moveTo>
                    <a:pt x="420" y="224"/>
                  </a:moveTo>
                  <a:cubicBezTo>
                    <a:pt x="417" y="218"/>
                    <a:pt x="410" y="216"/>
                    <a:pt x="404" y="213"/>
                  </a:cubicBezTo>
                  <a:cubicBezTo>
                    <a:pt x="408" y="218"/>
                    <a:pt x="414" y="221"/>
                    <a:pt x="420" y="224"/>
                  </a:cubicBezTo>
                  <a:close/>
                  <a:moveTo>
                    <a:pt x="43" y="220"/>
                  </a:moveTo>
                  <a:cubicBezTo>
                    <a:pt x="42" y="219"/>
                    <a:pt x="43" y="215"/>
                    <a:pt x="42" y="214"/>
                  </a:cubicBezTo>
                  <a:cubicBezTo>
                    <a:pt x="42" y="214"/>
                    <a:pt x="41" y="214"/>
                    <a:pt x="41" y="214"/>
                  </a:cubicBezTo>
                  <a:cubicBezTo>
                    <a:pt x="40" y="216"/>
                    <a:pt x="40" y="222"/>
                    <a:pt x="43" y="220"/>
                  </a:cubicBezTo>
                  <a:close/>
                  <a:moveTo>
                    <a:pt x="429" y="218"/>
                  </a:moveTo>
                  <a:cubicBezTo>
                    <a:pt x="431" y="221"/>
                    <a:pt x="433" y="222"/>
                    <a:pt x="436" y="223"/>
                  </a:cubicBezTo>
                  <a:cubicBezTo>
                    <a:pt x="436" y="219"/>
                    <a:pt x="435" y="215"/>
                    <a:pt x="431" y="214"/>
                  </a:cubicBezTo>
                  <a:cubicBezTo>
                    <a:pt x="431" y="216"/>
                    <a:pt x="429" y="216"/>
                    <a:pt x="429" y="218"/>
                  </a:cubicBezTo>
                  <a:close/>
                  <a:moveTo>
                    <a:pt x="475" y="218"/>
                  </a:moveTo>
                  <a:cubicBezTo>
                    <a:pt x="475" y="218"/>
                    <a:pt x="475" y="217"/>
                    <a:pt x="476" y="217"/>
                  </a:cubicBezTo>
                  <a:cubicBezTo>
                    <a:pt x="476" y="215"/>
                    <a:pt x="475" y="214"/>
                    <a:pt x="473" y="214"/>
                  </a:cubicBezTo>
                  <a:cubicBezTo>
                    <a:pt x="472" y="216"/>
                    <a:pt x="473" y="217"/>
                    <a:pt x="475" y="218"/>
                  </a:cubicBezTo>
                  <a:close/>
                  <a:moveTo>
                    <a:pt x="378" y="219"/>
                  </a:moveTo>
                  <a:cubicBezTo>
                    <a:pt x="376" y="218"/>
                    <a:pt x="378" y="217"/>
                    <a:pt x="377" y="215"/>
                  </a:cubicBezTo>
                  <a:cubicBezTo>
                    <a:pt x="375" y="216"/>
                    <a:pt x="374" y="215"/>
                    <a:pt x="374" y="215"/>
                  </a:cubicBezTo>
                  <a:cubicBezTo>
                    <a:pt x="374" y="217"/>
                    <a:pt x="376" y="221"/>
                    <a:pt x="378" y="219"/>
                  </a:cubicBezTo>
                  <a:close/>
                  <a:moveTo>
                    <a:pt x="83" y="238"/>
                  </a:moveTo>
                  <a:cubicBezTo>
                    <a:pt x="83" y="233"/>
                    <a:pt x="81" y="227"/>
                    <a:pt x="83" y="223"/>
                  </a:cubicBezTo>
                  <a:cubicBezTo>
                    <a:pt x="78" y="220"/>
                    <a:pt x="74" y="217"/>
                    <a:pt x="69" y="215"/>
                  </a:cubicBezTo>
                  <a:cubicBezTo>
                    <a:pt x="73" y="223"/>
                    <a:pt x="74" y="234"/>
                    <a:pt x="83" y="238"/>
                  </a:cubicBezTo>
                  <a:close/>
                  <a:moveTo>
                    <a:pt x="237" y="217"/>
                  </a:moveTo>
                  <a:cubicBezTo>
                    <a:pt x="236" y="217"/>
                    <a:pt x="236" y="217"/>
                    <a:pt x="236" y="217"/>
                  </a:cubicBezTo>
                  <a:cubicBezTo>
                    <a:pt x="235" y="218"/>
                    <a:pt x="237" y="218"/>
                    <a:pt x="239" y="218"/>
                  </a:cubicBezTo>
                  <a:cubicBezTo>
                    <a:pt x="238" y="217"/>
                    <a:pt x="240" y="217"/>
                    <a:pt x="239" y="215"/>
                  </a:cubicBezTo>
                  <a:cubicBezTo>
                    <a:pt x="237" y="214"/>
                    <a:pt x="238" y="217"/>
                    <a:pt x="237" y="217"/>
                  </a:cubicBezTo>
                  <a:close/>
                  <a:moveTo>
                    <a:pt x="462" y="221"/>
                  </a:moveTo>
                  <a:cubicBezTo>
                    <a:pt x="464" y="221"/>
                    <a:pt x="465" y="218"/>
                    <a:pt x="465" y="217"/>
                  </a:cubicBezTo>
                  <a:cubicBezTo>
                    <a:pt x="463" y="217"/>
                    <a:pt x="464" y="215"/>
                    <a:pt x="462" y="215"/>
                  </a:cubicBezTo>
                  <a:cubicBezTo>
                    <a:pt x="462" y="217"/>
                    <a:pt x="462" y="219"/>
                    <a:pt x="462" y="221"/>
                  </a:cubicBezTo>
                  <a:close/>
                  <a:moveTo>
                    <a:pt x="287" y="221"/>
                  </a:moveTo>
                  <a:cubicBezTo>
                    <a:pt x="290" y="221"/>
                    <a:pt x="293" y="218"/>
                    <a:pt x="292" y="216"/>
                  </a:cubicBezTo>
                  <a:cubicBezTo>
                    <a:pt x="291" y="218"/>
                    <a:pt x="288" y="219"/>
                    <a:pt x="287" y="221"/>
                  </a:cubicBezTo>
                  <a:close/>
                  <a:moveTo>
                    <a:pt x="363" y="217"/>
                  </a:moveTo>
                  <a:cubicBezTo>
                    <a:pt x="360" y="220"/>
                    <a:pt x="357" y="223"/>
                    <a:pt x="355" y="227"/>
                  </a:cubicBezTo>
                  <a:cubicBezTo>
                    <a:pt x="358" y="231"/>
                    <a:pt x="364" y="233"/>
                    <a:pt x="368" y="235"/>
                  </a:cubicBezTo>
                  <a:cubicBezTo>
                    <a:pt x="370" y="231"/>
                    <a:pt x="373" y="229"/>
                    <a:pt x="374" y="224"/>
                  </a:cubicBezTo>
                  <a:cubicBezTo>
                    <a:pt x="370" y="223"/>
                    <a:pt x="369" y="218"/>
                    <a:pt x="363" y="217"/>
                  </a:cubicBezTo>
                  <a:close/>
                  <a:moveTo>
                    <a:pt x="19" y="235"/>
                  </a:moveTo>
                  <a:cubicBezTo>
                    <a:pt x="19" y="228"/>
                    <a:pt x="22" y="220"/>
                    <a:pt x="19" y="217"/>
                  </a:cubicBezTo>
                  <a:cubicBezTo>
                    <a:pt x="19" y="223"/>
                    <a:pt x="14" y="232"/>
                    <a:pt x="19" y="235"/>
                  </a:cubicBezTo>
                  <a:close/>
                  <a:moveTo>
                    <a:pt x="315" y="224"/>
                  </a:moveTo>
                  <a:cubicBezTo>
                    <a:pt x="313" y="220"/>
                    <a:pt x="308" y="219"/>
                    <a:pt x="304" y="217"/>
                  </a:cubicBezTo>
                  <a:cubicBezTo>
                    <a:pt x="304" y="221"/>
                    <a:pt x="312" y="224"/>
                    <a:pt x="315" y="224"/>
                  </a:cubicBezTo>
                  <a:close/>
                  <a:moveTo>
                    <a:pt x="396" y="223"/>
                  </a:moveTo>
                  <a:cubicBezTo>
                    <a:pt x="397" y="224"/>
                    <a:pt x="398" y="225"/>
                    <a:pt x="400" y="226"/>
                  </a:cubicBezTo>
                  <a:cubicBezTo>
                    <a:pt x="402" y="224"/>
                    <a:pt x="402" y="219"/>
                    <a:pt x="400" y="217"/>
                  </a:cubicBezTo>
                  <a:cubicBezTo>
                    <a:pt x="399" y="219"/>
                    <a:pt x="397" y="221"/>
                    <a:pt x="396" y="223"/>
                  </a:cubicBezTo>
                  <a:close/>
                  <a:moveTo>
                    <a:pt x="538" y="227"/>
                  </a:moveTo>
                  <a:cubicBezTo>
                    <a:pt x="540" y="228"/>
                    <a:pt x="541" y="229"/>
                    <a:pt x="542" y="230"/>
                  </a:cubicBezTo>
                  <a:cubicBezTo>
                    <a:pt x="543" y="226"/>
                    <a:pt x="544" y="223"/>
                    <a:pt x="545" y="219"/>
                  </a:cubicBezTo>
                  <a:cubicBezTo>
                    <a:pt x="543" y="219"/>
                    <a:pt x="543" y="217"/>
                    <a:pt x="541" y="217"/>
                  </a:cubicBezTo>
                  <a:cubicBezTo>
                    <a:pt x="541" y="222"/>
                    <a:pt x="538" y="223"/>
                    <a:pt x="538" y="227"/>
                  </a:cubicBezTo>
                  <a:close/>
                  <a:moveTo>
                    <a:pt x="569" y="226"/>
                  </a:moveTo>
                  <a:cubicBezTo>
                    <a:pt x="566" y="223"/>
                    <a:pt x="566" y="220"/>
                    <a:pt x="564" y="217"/>
                  </a:cubicBezTo>
                  <a:cubicBezTo>
                    <a:pt x="561" y="221"/>
                    <a:pt x="566" y="227"/>
                    <a:pt x="569" y="226"/>
                  </a:cubicBezTo>
                  <a:close/>
                  <a:moveTo>
                    <a:pt x="481" y="222"/>
                  </a:moveTo>
                  <a:cubicBezTo>
                    <a:pt x="483" y="220"/>
                    <a:pt x="480" y="219"/>
                    <a:pt x="478" y="218"/>
                  </a:cubicBezTo>
                  <a:cubicBezTo>
                    <a:pt x="477" y="220"/>
                    <a:pt x="479" y="221"/>
                    <a:pt x="481" y="222"/>
                  </a:cubicBezTo>
                  <a:close/>
                  <a:moveTo>
                    <a:pt x="92" y="224"/>
                  </a:moveTo>
                  <a:cubicBezTo>
                    <a:pt x="92" y="220"/>
                    <a:pt x="90" y="219"/>
                    <a:pt x="88" y="218"/>
                  </a:cubicBezTo>
                  <a:cubicBezTo>
                    <a:pt x="89" y="220"/>
                    <a:pt x="88" y="224"/>
                    <a:pt x="92" y="224"/>
                  </a:cubicBezTo>
                  <a:close/>
                  <a:moveTo>
                    <a:pt x="166" y="237"/>
                  </a:moveTo>
                  <a:cubicBezTo>
                    <a:pt x="165" y="235"/>
                    <a:pt x="167" y="235"/>
                    <a:pt x="167" y="234"/>
                  </a:cubicBezTo>
                  <a:cubicBezTo>
                    <a:pt x="166" y="232"/>
                    <a:pt x="162" y="233"/>
                    <a:pt x="162" y="230"/>
                  </a:cubicBezTo>
                  <a:cubicBezTo>
                    <a:pt x="158" y="231"/>
                    <a:pt x="158" y="228"/>
                    <a:pt x="157" y="226"/>
                  </a:cubicBezTo>
                  <a:cubicBezTo>
                    <a:pt x="151" y="225"/>
                    <a:pt x="148" y="221"/>
                    <a:pt x="141" y="218"/>
                  </a:cubicBezTo>
                  <a:cubicBezTo>
                    <a:pt x="149" y="225"/>
                    <a:pt x="158" y="230"/>
                    <a:pt x="166" y="237"/>
                  </a:cubicBezTo>
                  <a:close/>
                  <a:moveTo>
                    <a:pt x="292" y="224"/>
                  </a:moveTo>
                  <a:cubicBezTo>
                    <a:pt x="292" y="226"/>
                    <a:pt x="293" y="227"/>
                    <a:pt x="295" y="227"/>
                  </a:cubicBezTo>
                  <a:cubicBezTo>
                    <a:pt x="296" y="224"/>
                    <a:pt x="298" y="222"/>
                    <a:pt x="299" y="219"/>
                  </a:cubicBezTo>
                  <a:cubicBezTo>
                    <a:pt x="295" y="218"/>
                    <a:pt x="293" y="222"/>
                    <a:pt x="292" y="224"/>
                  </a:cubicBezTo>
                  <a:close/>
                  <a:moveTo>
                    <a:pt x="517" y="222"/>
                  </a:moveTo>
                  <a:cubicBezTo>
                    <a:pt x="519" y="223"/>
                    <a:pt x="520" y="222"/>
                    <a:pt x="520" y="220"/>
                  </a:cubicBezTo>
                  <a:cubicBezTo>
                    <a:pt x="519" y="220"/>
                    <a:pt x="519" y="218"/>
                    <a:pt x="518" y="218"/>
                  </a:cubicBezTo>
                  <a:cubicBezTo>
                    <a:pt x="518" y="220"/>
                    <a:pt x="517" y="221"/>
                    <a:pt x="517" y="222"/>
                  </a:cubicBezTo>
                  <a:close/>
                  <a:moveTo>
                    <a:pt x="628" y="238"/>
                  </a:moveTo>
                  <a:cubicBezTo>
                    <a:pt x="628" y="231"/>
                    <a:pt x="634" y="224"/>
                    <a:pt x="631" y="218"/>
                  </a:cubicBezTo>
                  <a:cubicBezTo>
                    <a:pt x="630" y="225"/>
                    <a:pt x="626" y="232"/>
                    <a:pt x="628" y="238"/>
                  </a:cubicBezTo>
                  <a:close/>
                  <a:moveTo>
                    <a:pt x="278" y="224"/>
                  </a:moveTo>
                  <a:cubicBezTo>
                    <a:pt x="279" y="221"/>
                    <a:pt x="274" y="221"/>
                    <a:pt x="273" y="219"/>
                  </a:cubicBezTo>
                  <a:cubicBezTo>
                    <a:pt x="273" y="222"/>
                    <a:pt x="277" y="222"/>
                    <a:pt x="278" y="224"/>
                  </a:cubicBezTo>
                  <a:close/>
                  <a:moveTo>
                    <a:pt x="193" y="226"/>
                  </a:moveTo>
                  <a:cubicBezTo>
                    <a:pt x="198" y="229"/>
                    <a:pt x="201" y="234"/>
                    <a:pt x="208" y="235"/>
                  </a:cubicBezTo>
                  <a:cubicBezTo>
                    <a:pt x="208" y="235"/>
                    <a:pt x="208" y="234"/>
                    <a:pt x="209" y="234"/>
                  </a:cubicBezTo>
                  <a:cubicBezTo>
                    <a:pt x="206" y="227"/>
                    <a:pt x="197" y="213"/>
                    <a:pt x="193" y="226"/>
                  </a:cubicBezTo>
                  <a:close/>
                  <a:moveTo>
                    <a:pt x="611" y="237"/>
                  </a:moveTo>
                  <a:cubicBezTo>
                    <a:pt x="609" y="232"/>
                    <a:pt x="616" y="223"/>
                    <a:pt x="611" y="220"/>
                  </a:cubicBezTo>
                  <a:cubicBezTo>
                    <a:pt x="610" y="225"/>
                    <a:pt x="607" y="234"/>
                    <a:pt x="611" y="237"/>
                  </a:cubicBezTo>
                  <a:close/>
                  <a:moveTo>
                    <a:pt x="646" y="224"/>
                  </a:moveTo>
                  <a:cubicBezTo>
                    <a:pt x="648" y="224"/>
                    <a:pt x="649" y="220"/>
                    <a:pt x="648" y="220"/>
                  </a:cubicBezTo>
                  <a:cubicBezTo>
                    <a:pt x="648" y="221"/>
                    <a:pt x="647" y="222"/>
                    <a:pt x="646" y="224"/>
                  </a:cubicBezTo>
                  <a:close/>
                  <a:moveTo>
                    <a:pt x="495" y="226"/>
                  </a:moveTo>
                  <a:cubicBezTo>
                    <a:pt x="496" y="227"/>
                    <a:pt x="496" y="228"/>
                    <a:pt x="498" y="227"/>
                  </a:cubicBezTo>
                  <a:cubicBezTo>
                    <a:pt x="499" y="226"/>
                    <a:pt x="499" y="224"/>
                    <a:pt x="499" y="221"/>
                  </a:cubicBezTo>
                  <a:cubicBezTo>
                    <a:pt x="498" y="222"/>
                    <a:pt x="498" y="220"/>
                    <a:pt x="497" y="220"/>
                  </a:cubicBezTo>
                  <a:cubicBezTo>
                    <a:pt x="496" y="222"/>
                    <a:pt x="495" y="224"/>
                    <a:pt x="495" y="226"/>
                  </a:cubicBezTo>
                  <a:close/>
                  <a:moveTo>
                    <a:pt x="462" y="229"/>
                  </a:moveTo>
                  <a:cubicBezTo>
                    <a:pt x="466" y="227"/>
                    <a:pt x="468" y="225"/>
                    <a:pt x="470" y="221"/>
                  </a:cubicBezTo>
                  <a:cubicBezTo>
                    <a:pt x="466" y="220"/>
                    <a:pt x="463" y="225"/>
                    <a:pt x="462" y="229"/>
                  </a:cubicBezTo>
                  <a:close/>
                  <a:moveTo>
                    <a:pt x="56" y="227"/>
                  </a:moveTo>
                  <a:cubicBezTo>
                    <a:pt x="56" y="224"/>
                    <a:pt x="55" y="222"/>
                    <a:pt x="52" y="221"/>
                  </a:cubicBezTo>
                  <a:cubicBezTo>
                    <a:pt x="51" y="225"/>
                    <a:pt x="54" y="229"/>
                    <a:pt x="56" y="227"/>
                  </a:cubicBezTo>
                  <a:close/>
                  <a:moveTo>
                    <a:pt x="573" y="226"/>
                  </a:moveTo>
                  <a:cubicBezTo>
                    <a:pt x="574" y="226"/>
                    <a:pt x="574" y="221"/>
                    <a:pt x="572" y="221"/>
                  </a:cubicBezTo>
                  <a:cubicBezTo>
                    <a:pt x="572" y="222"/>
                    <a:pt x="570" y="226"/>
                    <a:pt x="573" y="226"/>
                  </a:cubicBezTo>
                  <a:close/>
                  <a:moveTo>
                    <a:pt x="244" y="225"/>
                  </a:moveTo>
                  <a:cubicBezTo>
                    <a:pt x="248" y="227"/>
                    <a:pt x="249" y="231"/>
                    <a:pt x="254" y="232"/>
                  </a:cubicBezTo>
                  <a:cubicBezTo>
                    <a:pt x="254" y="228"/>
                    <a:pt x="258" y="228"/>
                    <a:pt x="258" y="224"/>
                  </a:cubicBezTo>
                  <a:cubicBezTo>
                    <a:pt x="254" y="222"/>
                    <a:pt x="247" y="222"/>
                    <a:pt x="244" y="225"/>
                  </a:cubicBezTo>
                  <a:close/>
                  <a:moveTo>
                    <a:pt x="408" y="232"/>
                  </a:moveTo>
                  <a:cubicBezTo>
                    <a:pt x="410" y="232"/>
                    <a:pt x="411" y="235"/>
                    <a:pt x="414" y="235"/>
                  </a:cubicBezTo>
                  <a:cubicBezTo>
                    <a:pt x="415" y="232"/>
                    <a:pt x="417" y="231"/>
                    <a:pt x="417" y="228"/>
                  </a:cubicBezTo>
                  <a:cubicBezTo>
                    <a:pt x="416" y="225"/>
                    <a:pt x="413" y="223"/>
                    <a:pt x="410" y="222"/>
                  </a:cubicBezTo>
                  <a:cubicBezTo>
                    <a:pt x="409" y="227"/>
                    <a:pt x="406" y="226"/>
                    <a:pt x="408" y="232"/>
                  </a:cubicBezTo>
                  <a:close/>
                  <a:moveTo>
                    <a:pt x="433" y="227"/>
                  </a:moveTo>
                  <a:cubicBezTo>
                    <a:pt x="431" y="225"/>
                    <a:pt x="430" y="222"/>
                    <a:pt x="426" y="222"/>
                  </a:cubicBezTo>
                  <a:cubicBezTo>
                    <a:pt x="427" y="225"/>
                    <a:pt x="431" y="226"/>
                    <a:pt x="433" y="227"/>
                  </a:cubicBezTo>
                  <a:close/>
                  <a:moveTo>
                    <a:pt x="545" y="234"/>
                  </a:moveTo>
                  <a:cubicBezTo>
                    <a:pt x="547" y="235"/>
                    <a:pt x="550" y="239"/>
                    <a:pt x="552" y="238"/>
                  </a:cubicBezTo>
                  <a:cubicBezTo>
                    <a:pt x="551" y="235"/>
                    <a:pt x="555" y="233"/>
                    <a:pt x="555" y="231"/>
                  </a:cubicBezTo>
                  <a:cubicBezTo>
                    <a:pt x="555" y="226"/>
                    <a:pt x="551" y="224"/>
                    <a:pt x="547" y="222"/>
                  </a:cubicBezTo>
                  <a:cubicBezTo>
                    <a:pt x="547" y="225"/>
                    <a:pt x="545" y="229"/>
                    <a:pt x="545" y="234"/>
                  </a:cubicBezTo>
                  <a:close/>
                  <a:moveTo>
                    <a:pt x="274" y="227"/>
                  </a:moveTo>
                  <a:cubicBezTo>
                    <a:pt x="275" y="224"/>
                    <a:pt x="271" y="222"/>
                    <a:pt x="270" y="223"/>
                  </a:cubicBezTo>
                  <a:cubicBezTo>
                    <a:pt x="272" y="224"/>
                    <a:pt x="271" y="228"/>
                    <a:pt x="274" y="227"/>
                  </a:cubicBezTo>
                  <a:close/>
                  <a:moveTo>
                    <a:pt x="298" y="230"/>
                  </a:moveTo>
                  <a:cubicBezTo>
                    <a:pt x="301" y="232"/>
                    <a:pt x="303" y="234"/>
                    <a:pt x="306" y="235"/>
                  </a:cubicBezTo>
                  <a:cubicBezTo>
                    <a:pt x="307" y="232"/>
                    <a:pt x="311" y="231"/>
                    <a:pt x="312" y="227"/>
                  </a:cubicBezTo>
                  <a:cubicBezTo>
                    <a:pt x="306" y="223"/>
                    <a:pt x="300" y="221"/>
                    <a:pt x="298" y="230"/>
                  </a:cubicBezTo>
                  <a:close/>
                  <a:moveTo>
                    <a:pt x="120" y="229"/>
                  </a:moveTo>
                  <a:cubicBezTo>
                    <a:pt x="121" y="228"/>
                    <a:pt x="122" y="227"/>
                    <a:pt x="122" y="225"/>
                  </a:cubicBezTo>
                  <a:cubicBezTo>
                    <a:pt x="120" y="225"/>
                    <a:pt x="120" y="223"/>
                    <a:pt x="118" y="223"/>
                  </a:cubicBezTo>
                  <a:cubicBezTo>
                    <a:pt x="119" y="227"/>
                    <a:pt x="119" y="228"/>
                    <a:pt x="120" y="229"/>
                  </a:cubicBezTo>
                  <a:close/>
                  <a:moveTo>
                    <a:pt x="450" y="235"/>
                  </a:moveTo>
                  <a:cubicBezTo>
                    <a:pt x="451" y="234"/>
                    <a:pt x="451" y="234"/>
                    <a:pt x="452" y="234"/>
                  </a:cubicBezTo>
                  <a:cubicBezTo>
                    <a:pt x="449" y="229"/>
                    <a:pt x="446" y="225"/>
                    <a:pt x="441" y="223"/>
                  </a:cubicBezTo>
                  <a:cubicBezTo>
                    <a:pt x="441" y="230"/>
                    <a:pt x="447" y="232"/>
                    <a:pt x="450" y="235"/>
                  </a:cubicBezTo>
                  <a:close/>
                  <a:moveTo>
                    <a:pt x="486" y="224"/>
                  </a:moveTo>
                  <a:cubicBezTo>
                    <a:pt x="486" y="227"/>
                    <a:pt x="487" y="228"/>
                    <a:pt x="489" y="228"/>
                  </a:cubicBezTo>
                  <a:cubicBezTo>
                    <a:pt x="491" y="226"/>
                    <a:pt x="488" y="223"/>
                    <a:pt x="486" y="224"/>
                  </a:cubicBezTo>
                  <a:close/>
                  <a:moveTo>
                    <a:pt x="533" y="231"/>
                  </a:moveTo>
                  <a:cubicBezTo>
                    <a:pt x="533" y="231"/>
                    <a:pt x="533" y="230"/>
                    <a:pt x="533" y="229"/>
                  </a:cubicBezTo>
                  <a:cubicBezTo>
                    <a:pt x="530" y="228"/>
                    <a:pt x="528" y="225"/>
                    <a:pt x="524" y="223"/>
                  </a:cubicBezTo>
                  <a:cubicBezTo>
                    <a:pt x="524" y="227"/>
                    <a:pt x="530" y="232"/>
                    <a:pt x="533" y="231"/>
                  </a:cubicBezTo>
                  <a:close/>
                  <a:moveTo>
                    <a:pt x="44" y="232"/>
                  </a:moveTo>
                  <a:cubicBezTo>
                    <a:pt x="44" y="230"/>
                    <a:pt x="44" y="228"/>
                    <a:pt x="44" y="225"/>
                  </a:cubicBezTo>
                  <a:cubicBezTo>
                    <a:pt x="42" y="225"/>
                    <a:pt x="42" y="224"/>
                    <a:pt x="41" y="224"/>
                  </a:cubicBezTo>
                  <a:cubicBezTo>
                    <a:pt x="39" y="227"/>
                    <a:pt x="40" y="232"/>
                    <a:pt x="44" y="232"/>
                  </a:cubicBezTo>
                  <a:close/>
                  <a:moveTo>
                    <a:pt x="565" y="229"/>
                  </a:moveTo>
                  <a:cubicBezTo>
                    <a:pt x="565" y="227"/>
                    <a:pt x="562" y="226"/>
                    <a:pt x="561" y="224"/>
                  </a:cubicBezTo>
                  <a:cubicBezTo>
                    <a:pt x="561" y="225"/>
                    <a:pt x="560" y="225"/>
                    <a:pt x="560" y="226"/>
                  </a:cubicBezTo>
                  <a:cubicBezTo>
                    <a:pt x="562" y="227"/>
                    <a:pt x="564" y="228"/>
                    <a:pt x="565" y="229"/>
                  </a:cubicBezTo>
                  <a:close/>
                  <a:moveTo>
                    <a:pt x="578" y="239"/>
                  </a:moveTo>
                  <a:cubicBezTo>
                    <a:pt x="580" y="235"/>
                    <a:pt x="580" y="230"/>
                    <a:pt x="579" y="224"/>
                  </a:cubicBezTo>
                  <a:cubicBezTo>
                    <a:pt x="578" y="224"/>
                    <a:pt x="578" y="224"/>
                    <a:pt x="577" y="224"/>
                  </a:cubicBezTo>
                  <a:cubicBezTo>
                    <a:pt x="576" y="229"/>
                    <a:pt x="573" y="236"/>
                    <a:pt x="578" y="239"/>
                  </a:cubicBezTo>
                  <a:close/>
                  <a:moveTo>
                    <a:pt x="153" y="233"/>
                  </a:moveTo>
                  <a:cubicBezTo>
                    <a:pt x="149" y="230"/>
                    <a:pt x="144" y="228"/>
                    <a:pt x="140" y="224"/>
                  </a:cubicBezTo>
                  <a:cubicBezTo>
                    <a:pt x="142" y="230"/>
                    <a:pt x="149" y="232"/>
                    <a:pt x="153" y="233"/>
                  </a:cubicBezTo>
                  <a:close/>
                  <a:moveTo>
                    <a:pt x="229" y="227"/>
                  </a:moveTo>
                  <a:cubicBezTo>
                    <a:pt x="228" y="226"/>
                    <a:pt x="228" y="224"/>
                    <a:pt x="225" y="224"/>
                  </a:cubicBezTo>
                  <a:cubicBezTo>
                    <a:pt x="226" y="226"/>
                    <a:pt x="227" y="227"/>
                    <a:pt x="229" y="227"/>
                  </a:cubicBezTo>
                  <a:close/>
                  <a:moveTo>
                    <a:pt x="466" y="231"/>
                  </a:moveTo>
                  <a:cubicBezTo>
                    <a:pt x="469" y="233"/>
                    <a:pt x="472" y="236"/>
                    <a:pt x="476" y="238"/>
                  </a:cubicBezTo>
                  <a:cubicBezTo>
                    <a:pt x="477" y="235"/>
                    <a:pt x="478" y="233"/>
                    <a:pt x="478" y="230"/>
                  </a:cubicBezTo>
                  <a:cubicBezTo>
                    <a:pt x="475" y="223"/>
                    <a:pt x="469" y="225"/>
                    <a:pt x="466" y="231"/>
                  </a:cubicBezTo>
                  <a:close/>
                  <a:moveTo>
                    <a:pt x="591" y="265"/>
                  </a:moveTo>
                  <a:cubicBezTo>
                    <a:pt x="589" y="272"/>
                    <a:pt x="587" y="278"/>
                    <a:pt x="588" y="283"/>
                  </a:cubicBezTo>
                  <a:cubicBezTo>
                    <a:pt x="592" y="279"/>
                    <a:pt x="592" y="274"/>
                    <a:pt x="594" y="266"/>
                  </a:cubicBezTo>
                  <a:cubicBezTo>
                    <a:pt x="597" y="255"/>
                    <a:pt x="608" y="235"/>
                    <a:pt x="601" y="224"/>
                  </a:cubicBezTo>
                  <a:cubicBezTo>
                    <a:pt x="599" y="240"/>
                    <a:pt x="595" y="252"/>
                    <a:pt x="591" y="265"/>
                  </a:cubicBezTo>
                  <a:close/>
                  <a:moveTo>
                    <a:pt x="281" y="228"/>
                  </a:moveTo>
                  <a:cubicBezTo>
                    <a:pt x="281" y="228"/>
                    <a:pt x="281" y="228"/>
                    <a:pt x="281" y="228"/>
                  </a:cubicBezTo>
                  <a:moveTo>
                    <a:pt x="318" y="226"/>
                  </a:moveTo>
                  <a:cubicBezTo>
                    <a:pt x="318" y="230"/>
                    <a:pt x="326" y="231"/>
                    <a:pt x="329" y="234"/>
                  </a:cubicBezTo>
                  <a:cubicBezTo>
                    <a:pt x="330" y="234"/>
                    <a:pt x="330" y="233"/>
                    <a:pt x="330" y="232"/>
                  </a:cubicBezTo>
                  <a:cubicBezTo>
                    <a:pt x="327" y="230"/>
                    <a:pt x="322" y="226"/>
                    <a:pt x="318" y="226"/>
                  </a:cubicBezTo>
                  <a:close/>
                  <a:moveTo>
                    <a:pt x="455" y="230"/>
                  </a:moveTo>
                  <a:cubicBezTo>
                    <a:pt x="454" y="228"/>
                    <a:pt x="449" y="224"/>
                    <a:pt x="449" y="226"/>
                  </a:cubicBezTo>
                  <a:cubicBezTo>
                    <a:pt x="451" y="227"/>
                    <a:pt x="452" y="230"/>
                    <a:pt x="455" y="230"/>
                  </a:cubicBezTo>
                  <a:close/>
                  <a:moveTo>
                    <a:pt x="502" y="231"/>
                  </a:moveTo>
                  <a:cubicBezTo>
                    <a:pt x="504" y="232"/>
                    <a:pt x="505" y="235"/>
                    <a:pt x="509" y="235"/>
                  </a:cubicBezTo>
                  <a:cubicBezTo>
                    <a:pt x="511" y="230"/>
                    <a:pt x="506" y="227"/>
                    <a:pt x="503" y="225"/>
                  </a:cubicBezTo>
                  <a:cubicBezTo>
                    <a:pt x="503" y="227"/>
                    <a:pt x="502" y="229"/>
                    <a:pt x="502" y="231"/>
                  </a:cubicBezTo>
                  <a:close/>
                  <a:moveTo>
                    <a:pt x="431" y="231"/>
                  </a:moveTo>
                  <a:cubicBezTo>
                    <a:pt x="430" y="228"/>
                    <a:pt x="427" y="227"/>
                    <a:pt x="424" y="226"/>
                  </a:cubicBezTo>
                  <a:cubicBezTo>
                    <a:pt x="425" y="229"/>
                    <a:pt x="427" y="230"/>
                    <a:pt x="431" y="231"/>
                  </a:cubicBezTo>
                  <a:close/>
                  <a:moveTo>
                    <a:pt x="256" y="234"/>
                  </a:moveTo>
                  <a:cubicBezTo>
                    <a:pt x="258" y="235"/>
                    <a:pt x="260" y="237"/>
                    <a:pt x="263" y="238"/>
                  </a:cubicBezTo>
                  <a:cubicBezTo>
                    <a:pt x="264" y="235"/>
                    <a:pt x="268" y="234"/>
                    <a:pt x="269" y="231"/>
                  </a:cubicBezTo>
                  <a:cubicBezTo>
                    <a:pt x="267" y="228"/>
                    <a:pt x="264" y="227"/>
                    <a:pt x="261" y="226"/>
                  </a:cubicBezTo>
                  <a:cubicBezTo>
                    <a:pt x="260" y="229"/>
                    <a:pt x="257" y="231"/>
                    <a:pt x="256" y="234"/>
                  </a:cubicBezTo>
                  <a:close/>
                  <a:moveTo>
                    <a:pt x="76" y="240"/>
                  </a:moveTo>
                  <a:cubicBezTo>
                    <a:pt x="73" y="234"/>
                    <a:pt x="65" y="232"/>
                    <a:pt x="61" y="227"/>
                  </a:cubicBezTo>
                  <a:cubicBezTo>
                    <a:pt x="61" y="234"/>
                    <a:pt x="71" y="236"/>
                    <a:pt x="76" y="240"/>
                  </a:cubicBezTo>
                  <a:close/>
                  <a:moveTo>
                    <a:pt x="123" y="233"/>
                  </a:moveTo>
                  <a:cubicBezTo>
                    <a:pt x="125" y="234"/>
                    <a:pt x="126" y="230"/>
                    <a:pt x="128" y="231"/>
                  </a:cubicBezTo>
                  <a:cubicBezTo>
                    <a:pt x="128" y="229"/>
                    <a:pt x="128" y="227"/>
                    <a:pt x="126" y="227"/>
                  </a:cubicBezTo>
                  <a:cubicBezTo>
                    <a:pt x="126" y="230"/>
                    <a:pt x="122" y="230"/>
                    <a:pt x="123" y="233"/>
                  </a:cubicBezTo>
                  <a:close/>
                  <a:moveTo>
                    <a:pt x="225" y="231"/>
                  </a:moveTo>
                  <a:cubicBezTo>
                    <a:pt x="224" y="229"/>
                    <a:pt x="223" y="229"/>
                    <a:pt x="224" y="227"/>
                  </a:cubicBezTo>
                  <a:cubicBezTo>
                    <a:pt x="221" y="228"/>
                    <a:pt x="222" y="228"/>
                    <a:pt x="222" y="230"/>
                  </a:cubicBezTo>
                  <a:cubicBezTo>
                    <a:pt x="224" y="229"/>
                    <a:pt x="226" y="232"/>
                    <a:pt x="225" y="231"/>
                  </a:cubicBezTo>
                  <a:close/>
                  <a:moveTo>
                    <a:pt x="372" y="238"/>
                  </a:moveTo>
                  <a:cubicBezTo>
                    <a:pt x="374" y="238"/>
                    <a:pt x="375" y="240"/>
                    <a:pt x="378" y="240"/>
                  </a:cubicBezTo>
                  <a:cubicBezTo>
                    <a:pt x="379" y="237"/>
                    <a:pt x="382" y="236"/>
                    <a:pt x="383" y="233"/>
                  </a:cubicBezTo>
                  <a:cubicBezTo>
                    <a:pt x="381" y="231"/>
                    <a:pt x="380" y="229"/>
                    <a:pt x="377" y="228"/>
                  </a:cubicBezTo>
                  <a:cubicBezTo>
                    <a:pt x="376" y="232"/>
                    <a:pt x="373" y="234"/>
                    <a:pt x="372" y="238"/>
                  </a:cubicBezTo>
                  <a:close/>
                  <a:moveTo>
                    <a:pt x="394" y="231"/>
                  </a:moveTo>
                  <a:cubicBezTo>
                    <a:pt x="396" y="230"/>
                    <a:pt x="393" y="227"/>
                    <a:pt x="392" y="229"/>
                  </a:cubicBezTo>
                  <a:cubicBezTo>
                    <a:pt x="393" y="229"/>
                    <a:pt x="393" y="231"/>
                    <a:pt x="394" y="231"/>
                  </a:cubicBezTo>
                  <a:close/>
                  <a:moveTo>
                    <a:pt x="622" y="239"/>
                  </a:moveTo>
                  <a:cubicBezTo>
                    <a:pt x="622" y="235"/>
                    <a:pt x="625" y="232"/>
                    <a:pt x="623" y="228"/>
                  </a:cubicBezTo>
                  <a:cubicBezTo>
                    <a:pt x="624" y="232"/>
                    <a:pt x="620" y="235"/>
                    <a:pt x="622" y="239"/>
                  </a:cubicBezTo>
                  <a:close/>
                  <a:moveTo>
                    <a:pt x="286" y="232"/>
                  </a:moveTo>
                  <a:cubicBezTo>
                    <a:pt x="287" y="234"/>
                    <a:pt x="292" y="237"/>
                    <a:pt x="292" y="231"/>
                  </a:cubicBezTo>
                  <a:cubicBezTo>
                    <a:pt x="290" y="229"/>
                    <a:pt x="286" y="227"/>
                    <a:pt x="286" y="232"/>
                  </a:cubicBezTo>
                  <a:close/>
                  <a:moveTo>
                    <a:pt x="496" y="232"/>
                  </a:moveTo>
                  <a:cubicBezTo>
                    <a:pt x="496" y="230"/>
                    <a:pt x="495" y="229"/>
                    <a:pt x="493" y="229"/>
                  </a:cubicBezTo>
                  <a:cubicBezTo>
                    <a:pt x="493" y="232"/>
                    <a:pt x="495" y="234"/>
                    <a:pt x="496" y="232"/>
                  </a:cubicBezTo>
                  <a:close/>
                  <a:moveTo>
                    <a:pt x="93" y="237"/>
                  </a:moveTo>
                  <a:cubicBezTo>
                    <a:pt x="95" y="234"/>
                    <a:pt x="93" y="230"/>
                    <a:pt x="90" y="229"/>
                  </a:cubicBezTo>
                  <a:cubicBezTo>
                    <a:pt x="92" y="232"/>
                    <a:pt x="92" y="235"/>
                    <a:pt x="93" y="237"/>
                  </a:cubicBezTo>
                  <a:close/>
                  <a:moveTo>
                    <a:pt x="276" y="230"/>
                  </a:moveTo>
                  <a:cubicBezTo>
                    <a:pt x="276" y="232"/>
                    <a:pt x="277" y="232"/>
                    <a:pt x="279" y="232"/>
                  </a:cubicBezTo>
                  <a:cubicBezTo>
                    <a:pt x="279" y="230"/>
                    <a:pt x="277" y="229"/>
                    <a:pt x="276" y="230"/>
                  </a:cubicBezTo>
                  <a:close/>
                  <a:moveTo>
                    <a:pt x="309" y="238"/>
                  </a:moveTo>
                  <a:cubicBezTo>
                    <a:pt x="312" y="240"/>
                    <a:pt x="315" y="242"/>
                    <a:pt x="319" y="244"/>
                  </a:cubicBezTo>
                  <a:cubicBezTo>
                    <a:pt x="323" y="245"/>
                    <a:pt x="324" y="239"/>
                    <a:pt x="327" y="240"/>
                  </a:cubicBezTo>
                  <a:cubicBezTo>
                    <a:pt x="327" y="238"/>
                    <a:pt x="326" y="237"/>
                    <a:pt x="326" y="235"/>
                  </a:cubicBezTo>
                  <a:cubicBezTo>
                    <a:pt x="320" y="235"/>
                    <a:pt x="319" y="230"/>
                    <a:pt x="314" y="229"/>
                  </a:cubicBezTo>
                  <a:cubicBezTo>
                    <a:pt x="313" y="233"/>
                    <a:pt x="310" y="234"/>
                    <a:pt x="309" y="238"/>
                  </a:cubicBezTo>
                  <a:close/>
                  <a:moveTo>
                    <a:pt x="238" y="231"/>
                  </a:moveTo>
                  <a:cubicBezTo>
                    <a:pt x="240" y="235"/>
                    <a:pt x="244" y="237"/>
                    <a:pt x="248" y="239"/>
                  </a:cubicBezTo>
                  <a:cubicBezTo>
                    <a:pt x="248" y="238"/>
                    <a:pt x="250" y="238"/>
                    <a:pt x="250" y="236"/>
                  </a:cubicBezTo>
                  <a:cubicBezTo>
                    <a:pt x="247" y="233"/>
                    <a:pt x="242" y="228"/>
                    <a:pt x="238" y="231"/>
                  </a:cubicBezTo>
                  <a:close/>
                  <a:moveTo>
                    <a:pt x="487" y="234"/>
                  </a:moveTo>
                  <a:cubicBezTo>
                    <a:pt x="487" y="231"/>
                    <a:pt x="485" y="231"/>
                    <a:pt x="484" y="230"/>
                  </a:cubicBezTo>
                  <a:cubicBezTo>
                    <a:pt x="484" y="232"/>
                    <a:pt x="485" y="233"/>
                    <a:pt x="487" y="234"/>
                  </a:cubicBezTo>
                  <a:close/>
                  <a:moveTo>
                    <a:pt x="521" y="234"/>
                  </a:moveTo>
                  <a:cubicBezTo>
                    <a:pt x="523" y="237"/>
                    <a:pt x="527" y="238"/>
                    <a:pt x="530" y="241"/>
                  </a:cubicBezTo>
                  <a:cubicBezTo>
                    <a:pt x="530" y="240"/>
                    <a:pt x="531" y="238"/>
                    <a:pt x="531" y="237"/>
                  </a:cubicBezTo>
                  <a:cubicBezTo>
                    <a:pt x="528" y="234"/>
                    <a:pt x="525" y="232"/>
                    <a:pt x="522" y="230"/>
                  </a:cubicBezTo>
                  <a:cubicBezTo>
                    <a:pt x="522" y="232"/>
                    <a:pt x="521" y="232"/>
                    <a:pt x="521" y="234"/>
                  </a:cubicBezTo>
                  <a:close/>
                  <a:moveTo>
                    <a:pt x="131" y="231"/>
                  </a:moveTo>
                  <a:cubicBezTo>
                    <a:pt x="123" y="236"/>
                    <a:pt x="129" y="244"/>
                    <a:pt x="136" y="246"/>
                  </a:cubicBezTo>
                  <a:cubicBezTo>
                    <a:pt x="139" y="240"/>
                    <a:pt x="135" y="234"/>
                    <a:pt x="131" y="231"/>
                  </a:cubicBezTo>
                  <a:close/>
                  <a:moveTo>
                    <a:pt x="356" y="235"/>
                  </a:moveTo>
                  <a:cubicBezTo>
                    <a:pt x="354" y="233"/>
                    <a:pt x="353" y="231"/>
                    <a:pt x="351" y="231"/>
                  </a:cubicBezTo>
                  <a:cubicBezTo>
                    <a:pt x="350" y="234"/>
                    <a:pt x="357" y="235"/>
                    <a:pt x="356" y="235"/>
                  </a:cubicBezTo>
                  <a:close/>
                  <a:moveTo>
                    <a:pt x="417" y="238"/>
                  </a:moveTo>
                  <a:cubicBezTo>
                    <a:pt x="419" y="238"/>
                    <a:pt x="419" y="240"/>
                    <a:pt x="421" y="240"/>
                  </a:cubicBezTo>
                  <a:cubicBezTo>
                    <a:pt x="423" y="236"/>
                    <a:pt x="426" y="237"/>
                    <a:pt x="426" y="232"/>
                  </a:cubicBezTo>
                  <a:cubicBezTo>
                    <a:pt x="422" y="230"/>
                    <a:pt x="419" y="232"/>
                    <a:pt x="417" y="238"/>
                  </a:cubicBezTo>
                  <a:close/>
                  <a:moveTo>
                    <a:pt x="439" y="237"/>
                  </a:moveTo>
                  <a:cubicBezTo>
                    <a:pt x="438" y="233"/>
                    <a:pt x="436" y="232"/>
                    <a:pt x="433" y="231"/>
                  </a:cubicBezTo>
                  <a:cubicBezTo>
                    <a:pt x="433" y="235"/>
                    <a:pt x="436" y="236"/>
                    <a:pt x="439" y="237"/>
                  </a:cubicBezTo>
                  <a:close/>
                  <a:moveTo>
                    <a:pt x="62" y="241"/>
                  </a:moveTo>
                  <a:cubicBezTo>
                    <a:pt x="61" y="237"/>
                    <a:pt x="59" y="233"/>
                    <a:pt x="54" y="232"/>
                  </a:cubicBezTo>
                  <a:cubicBezTo>
                    <a:pt x="56" y="239"/>
                    <a:pt x="58" y="246"/>
                    <a:pt x="66" y="249"/>
                  </a:cubicBezTo>
                  <a:cubicBezTo>
                    <a:pt x="63" y="246"/>
                    <a:pt x="64" y="238"/>
                    <a:pt x="62" y="241"/>
                  </a:cubicBezTo>
                  <a:close/>
                  <a:moveTo>
                    <a:pt x="202" y="241"/>
                  </a:moveTo>
                  <a:cubicBezTo>
                    <a:pt x="202" y="238"/>
                    <a:pt x="196" y="232"/>
                    <a:pt x="193" y="232"/>
                  </a:cubicBezTo>
                  <a:cubicBezTo>
                    <a:pt x="196" y="235"/>
                    <a:pt x="198" y="239"/>
                    <a:pt x="202" y="241"/>
                  </a:cubicBezTo>
                  <a:close/>
                  <a:moveTo>
                    <a:pt x="231" y="234"/>
                  </a:moveTo>
                  <a:cubicBezTo>
                    <a:pt x="231" y="234"/>
                    <a:pt x="231" y="233"/>
                    <a:pt x="231" y="232"/>
                  </a:cubicBezTo>
                  <a:cubicBezTo>
                    <a:pt x="229" y="233"/>
                    <a:pt x="226" y="231"/>
                    <a:pt x="227" y="232"/>
                  </a:cubicBezTo>
                  <a:cubicBezTo>
                    <a:pt x="229" y="233"/>
                    <a:pt x="229" y="236"/>
                    <a:pt x="231" y="234"/>
                  </a:cubicBezTo>
                  <a:close/>
                  <a:moveTo>
                    <a:pt x="560" y="245"/>
                  </a:moveTo>
                  <a:cubicBezTo>
                    <a:pt x="562" y="243"/>
                    <a:pt x="564" y="239"/>
                    <a:pt x="565" y="236"/>
                  </a:cubicBezTo>
                  <a:cubicBezTo>
                    <a:pt x="564" y="235"/>
                    <a:pt x="563" y="233"/>
                    <a:pt x="561" y="232"/>
                  </a:cubicBezTo>
                  <a:cubicBezTo>
                    <a:pt x="560" y="235"/>
                    <a:pt x="560" y="243"/>
                    <a:pt x="560" y="245"/>
                  </a:cubicBezTo>
                  <a:close/>
                  <a:moveTo>
                    <a:pt x="341" y="235"/>
                  </a:moveTo>
                  <a:cubicBezTo>
                    <a:pt x="343" y="237"/>
                    <a:pt x="347" y="233"/>
                    <a:pt x="344" y="232"/>
                  </a:cubicBezTo>
                  <a:cubicBezTo>
                    <a:pt x="344" y="234"/>
                    <a:pt x="341" y="233"/>
                    <a:pt x="341" y="235"/>
                  </a:cubicBezTo>
                  <a:close/>
                  <a:moveTo>
                    <a:pt x="541" y="237"/>
                  </a:moveTo>
                  <a:cubicBezTo>
                    <a:pt x="540" y="235"/>
                    <a:pt x="539" y="233"/>
                    <a:pt x="536" y="233"/>
                  </a:cubicBezTo>
                  <a:cubicBezTo>
                    <a:pt x="536" y="236"/>
                    <a:pt x="539" y="236"/>
                    <a:pt x="541" y="237"/>
                  </a:cubicBezTo>
                  <a:close/>
                  <a:moveTo>
                    <a:pt x="179" y="237"/>
                  </a:moveTo>
                  <a:cubicBezTo>
                    <a:pt x="181" y="237"/>
                    <a:pt x="181" y="234"/>
                    <a:pt x="180" y="234"/>
                  </a:cubicBezTo>
                  <a:cubicBezTo>
                    <a:pt x="180" y="234"/>
                    <a:pt x="178" y="235"/>
                    <a:pt x="179" y="237"/>
                  </a:cubicBezTo>
                  <a:close/>
                  <a:moveTo>
                    <a:pt x="225" y="242"/>
                  </a:moveTo>
                  <a:cubicBezTo>
                    <a:pt x="224" y="237"/>
                    <a:pt x="219" y="234"/>
                    <a:pt x="216" y="234"/>
                  </a:cubicBezTo>
                  <a:cubicBezTo>
                    <a:pt x="218" y="237"/>
                    <a:pt x="220" y="243"/>
                    <a:pt x="225" y="242"/>
                  </a:cubicBezTo>
                  <a:close/>
                  <a:moveTo>
                    <a:pt x="403" y="237"/>
                  </a:moveTo>
                  <a:cubicBezTo>
                    <a:pt x="403" y="235"/>
                    <a:pt x="403" y="235"/>
                    <a:pt x="403" y="235"/>
                  </a:cubicBezTo>
                  <a:cubicBezTo>
                    <a:pt x="403" y="235"/>
                    <a:pt x="403" y="235"/>
                    <a:pt x="403" y="235"/>
                  </a:cubicBezTo>
                  <a:cubicBezTo>
                    <a:pt x="402" y="237"/>
                    <a:pt x="399" y="232"/>
                    <a:pt x="399" y="235"/>
                  </a:cubicBezTo>
                  <a:cubicBezTo>
                    <a:pt x="401" y="235"/>
                    <a:pt x="401" y="237"/>
                    <a:pt x="403" y="237"/>
                  </a:cubicBezTo>
                  <a:close/>
                  <a:moveTo>
                    <a:pt x="101" y="241"/>
                  </a:moveTo>
                  <a:cubicBezTo>
                    <a:pt x="101" y="238"/>
                    <a:pt x="100" y="235"/>
                    <a:pt x="97" y="234"/>
                  </a:cubicBezTo>
                  <a:cubicBezTo>
                    <a:pt x="97" y="238"/>
                    <a:pt x="98" y="241"/>
                    <a:pt x="101" y="241"/>
                  </a:cubicBezTo>
                  <a:close/>
                  <a:moveTo>
                    <a:pt x="142" y="240"/>
                  </a:moveTo>
                  <a:cubicBezTo>
                    <a:pt x="145" y="238"/>
                    <a:pt x="140" y="236"/>
                    <a:pt x="139" y="234"/>
                  </a:cubicBezTo>
                  <a:cubicBezTo>
                    <a:pt x="139" y="237"/>
                    <a:pt x="140" y="239"/>
                    <a:pt x="142" y="240"/>
                  </a:cubicBezTo>
                  <a:close/>
                  <a:moveTo>
                    <a:pt x="266" y="240"/>
                  </a:moveTo>
                  <a:cubicBezTo>
                    <a:pt x="268" y="241"/>
                    <a:pt x="268" y="242"/>
                    <a:pt x="270" y="242"/>
                  </a:cubicBezTo>
                  <a:cubicBezTo>
                    <a:pt x="270" y="238"/>
                    <a:pt x="275" y="240"/>
                    <a:pt x="274" y="235"/>
                  </a:cubicBezTo>
                  <a:cubicBezTo>
                    <a:pt x="273" y="235"/>
                    <a:pt x="273" y="235"/>
                    <a:pt x="273" y="234"/>
                  </a:cubicBezTo>
                  <a:cubicBezTo>
                    <a:pt x="270" y="236"/>
                    <a:pt x="267" y="237"/>
                    <a:pt x="266" y="240"/>
                  </a:cubicBezTo>
                  <a:close/>
                  <a:moveTo>
                    <a:pt x="293" y="239"/>
                  </a:moveTo>
                  <a:cubicBezTo>
                    <a:pt x="294" y="242"/>
                    <a:pt x="298" y="242"/>
                    <a:pt x="301" y="244"/>
                  </a:cubicBezTo>
                  <a:cubicBezTo>
                    <a:pt x="302" y="243"/>
                    <a:pt x="302" y="242"/>
                    <a:pt x="303" y="241"/>
                  </a:cubicBezTo>
                  <a:cubicBezTo>
                    <a:pt x="301" y="238"/>
                    <a:pt x="299" y="235"/>
                    <a:pt x="295" y="234"/>
                  </a:cubicBezTo>
                  <a:cubicBezTo>
                    <a:pt x="295" y="236"/>
                    <a:pt x="293" y="237"/>
                    <a:pt x="293" y="239"/>
                  </a:cubicBezTo>
                  <a:close/>
                  <a:moveTo>
                    <a:pt x="461" y="237"/>
                  </a:moveTo>
                  <a:cubicBezTo>
                    <a:pt x="465" y="240"/>
                    <a:pt x="467" y="245"/>
                    <a:pt x="472" y="248"/>
                  </a:cubicBezTo>
                  <a:cubicBezTo>
                    <a:pt x="472" y="246"/>
                    <a:pt x="473" y="245"/>
                    <a:pt x="473" y="243"/>
                  </a:cubicBezTo>
                  <a:cubicBezTo>
                    <a:pt x="470" y="239"/>
                    <a:pt x="466" y="236"/>
                    <a:pt x="462" y="234"/>
                  </a:cubicBezTo>
                  <a:cubicBezTo>
                    <a:pt x="462" y="235"/>
                    <a:pt x="461" y="236"/>
                    <a:pt x="461" y="237"/>
                  </a:cubicBezTo>
                  <a:close/>
                  <a:moveTo>
                    <a:pt x="480" y="240"/>
                  </a:moveTo>
                  <a:cubicBezTo>
                    <a:pt x="482" y="241"/>
                    <a:pt x="482" y="243"/>
                    <a:pt x="484" y="243"/>
                  </a:cubicBezTo>
                  <a:cubicBezTo>
                    <a:pt x="487" y="239"/>
                    <a:pt x="486" y="236"/>
                    <a:pt x="482" y="234"/>
                  </a:cubicBezTo>
                  <a:cubicBezTo>
                    <a:pt x="482" y="237"/>
                    <a:pt x="480" y="238"/>
                    <a:pt x="480" y="240"/>
                  </a:cubicBezTo>
                  <a:close/>
                  <a:moveTo>
                    <a:pt x="43" y="249"/>
                  </a:moveTo>
                  <a:cubicBezTo>
                    <a:pt x="42" y="245"/>
                    <a:pt x="43" y="242"/>
                    <a:pt x="44" y="238"/>
                  </a:cubicBezTo>
                  <a:cubicBezTo>
                    <a:pt x="43" y="237"/>
                    <a:pt x="42" y="235"/>
                    <a:pt x="40" y="235"/>
                  </a:cubicBezTo>
                  <a:cubicBezTo>
                    <a:pt x="40" y="238"/>
                    <a:pt x="37" y="247"/>
                    <a:pt x="43" y="249"/>
                  </a:cubicBezTo>
                  <a:close/>
                  <a:moveTo>
                    <a:pt x="507" y="240"/>
                  </a:moveTo>
                  <a:cubicBezTo>
                    <a:pt x="506" y="237"/>
                    <a:pt x="504" y="235"/>
                    <a:pt x="501" y="235"/>
                  </a:cubicBezTo>
                  <a:cubicBezTo>
                    <a:pt x="501" y="238"/>
                    <a:pt x="504" y="239"/>
                    <a:pt x="507" y="240"/>
                  </a:cubicBezTo>
                  <a:close/>
                  <a:moveTo>
                    <a:pt x="182" y="239"/>
                  </a:moveTo>
                  <a:cubicBezTo>
                    <a:pt x="187" y="240"/>
                    <a:pt x="191" y="249"/>
                    <a:pt x="196" y="244"/>
                  </a:cubicBezTo>
                  <a:cubicBezTo>
                    <a:pt x="192" y="241"/>
                    <a:pt x="188" y="239"/>
                    <a:pt x="184" y="235"/>
                  </a:cubicBezTo>
                  <a:cubicBezTo>
                    <a:pt x="184" y="237"/>
                    <a:pt x="182" y="238"/>
                    <a:pt x="182" y="239"/>
                  </a:cubicBezTo>
                  <a:close/>
                  <a:moveTo>
                    <a:pt x="346" y="238"/>
                  </a:moveTo>
                  <a:cubicBezTo>
                    <a:pt x="349" y="237"/>
                    <a:pt x="350" y="242"/>
                    <a:pt x="353" y="240"/>
                  </a:cubicBezTo>
                  <a:cubicBezTo>
                    <a:pt x="351" y="239"/>
                    <a:pt x="347" y="232"/>
                    <a:pt x="346" y="238"/>
                  </a:cubicBezTo>
                  <a:close/>
                  <a:moveTo>
                    <a:pt x="286" y="243"/>
                  </a:moveTo>
                  <a:cubicBezTo>
                    <a:pt x="286" y="242"/>
                    <a:pt x="287" y="241"/>
                    <a:pt x="287" y="240"/>
                  </a:cubicBezTo>
                  <a:cubicBezTo>
                    <a:pt x="285" y="238"/>
                    <a:pt x="282" y="237"/>
                    <a:pt x="280" y="236"/>
                  </a:cubicBezTo>
                  <a:cubicBezTo>
                    <a:pt x="281" y="239"/>
                    <a:pt x="284" y="241"/>
                    <a:pt x="286" y="243"/>
                  </a:cubicBezTo>
                  <a:close/>
                  <a:moveTo>
                    <a:pt x="381" y="241"/>
                  </a:moveTo>
                  <a:cubicBezTo>
                    <a:pt x="382" y="241"/>
                    <a:pt x="383" y="241"/>
                    <a:pt x="384" y="241"/>
                  </a:cubicBezTo>
                  <a:cubicBezTo>
                    <a:pt x="384" y="238"/>
                    <a:pt x="387" y="239"/>
                    <a:pt x="386" y="236"/>
                  </a:cubicBezTo>
                  <a:cubicBezTo>
                    <a:pt x="383" y="236"/>
                    <a:pt x="383" y="239"/>
                    <a:pt x="381" y="241"/>
                  </a:cubicBezTo>
                  <a:close/>
                  <a:moveTo>
                    <a:pt x="423" y="243"/>
                  </a:moveTo>
                  <a:cubicBezTo>
                    <a:pt x="428" y="244"/>
                    <a:pt x="431" y="248"/>
                    <a:pt x="436" y="250"/>
                  </a:cubicBezTo>
                  <a:cubicBezTo>
                    <a:pt x="438" y="248"/>
                    <a:pt x="440" y="247"/>
                    <a:pt x="440" y="244"/>
                  </a:cubicBezTo>
                  <a:cubicBezTo>
                    <a:pt x="437" y="240"/>
                    <a:pt x="434" y="238"/>
                    <a:pt x="429" y="236"/>
                  </a:cubicBezTo>
                  <a:cubicBezTo>
                    <a:pt x="427" y="238"/>
                    <a:pt x="424" y="239"/>
                    <a:pt x="423" y="243"/>
                  </a:cubicBezTo>
                  <a:close/>
                  <a:moveTo>
                    <a:pt x="490" y="237"/>
                  </a:moveTo>
                  <a:cubicBezTo>
                    <a:pt x="491" y="238"/>
                    <a:pt x="491" y="241"/>
                    <a:pt x="493" y="241"/>
                  </a:cubicBezTo>
                  <a:cubicBezTo>
                    <a:pt x="493" y="239"/>
                    <a:pt x="494" y="239"/>
                    <a:pt x="494" y="237"/>
                  </a:cubicBezTo>
                  <a:cubicBezTo>
                    <a:pt x="493" y="236"/>
                    <a:pt x="492" y="235"/>
                    <a:pt x="490" y="237"/>
                  </a:cubicBezTo>
                  <a:close/>
                  <a:moveTo>
                    <a:pt x="631" y="239"/>
                  </a:moveTo>
                  <a:cubicBezTo>
                    <a:pt x="634" y="240"/>
                    <a:pt x="634" y="236"/>
                    <a:pt x="632" y="236"/>
                  </a:cubicBezTo>
                  <a:cubicBezTo>
                    <a:pt x="632" y="238"/>
                    <a:pt x="631" y="238"/>
                    <a:pt x="631" y="239"/>
                  </a:cubicBezTo>
                  <a:close/>
                  <a:moveTo>
                    <a:pt x="242" y="246"/>
                  </a:moveTo>
                  <a:cubicBezTo>
                    <a:pt x="245" y="241"/>
                    <a:pt x="239" y="237"/>
                    <a:pt x="234" y="237"/>
                  </a:cubicBezTo>
                  <a:cubicBezTo>
                    <a:pt x="235" y="241"/>
                    <a:pt x="240" y="242"/>
                    <a:pt x="242" y="246"/>
                  </a:cubicBezTo>
                  <a:close/>
                  <a:moveTo>
                    <a:pt x="91" y="267"/>
                  </a:moveTo>
                  <a:cubicBezTo>
                    <a:pt x="88" y="261"/>
                    <a:pt x="86" y="253"/>
                    <a:pt x="82" y="248"/>
                  </a:cubicBezTo>
                  <a:cubicBezTo>
                    <a:pt x="76" y="245"/>
                    <a:pt x="70" y="241"/>
                    <a:pt x="64" y="237"/>
                  </a:cubicBezTo>
                  <a:cubicBezTo>
                    <a:pt x="69" y="251"/>
                    <a:pt x="79" y="262"/>
                    <a:pt x="91" y="267"/>
                  </a:cubicBezTo>
                  <a:close/>
                  <a:moveTo>
                    <a:pt x="564" y="248"/>
                  </a:moveTo>
                  <a:cubicBezTo>
                    <a:pt x="565" y="249"/>
                    <a:pt x="566" y="250"/>
                    <a:pt x="567" y="250"/>
                  </a:cubicBezTo>
                  <a:cubicBezTo>
                    <a:pt x="567" y="246"/>
                    <a:pt x="569" y="243"/>
                    <a:pt x="569" y="238"/>
                  </a:cubicBezTo>
                  <a:cubicBezTo>
                    <a:pt x="568" y="238"/>
                    <a:pt x="568" y="238"/>
                    <a:pt x="567" y="237"/>
                  </a:cubicBezTo>
                  <a:cubicBezTo>
                    <a:pt x="566" y="241"/>
                    <a:pt x="564" y="244"/>
                    <a:pt x="564" y="248"/>
                  </a:cubicBezTo>
                  <a:close/>
                  <a:moveTo>
                    <a:pt x="405" y="246"/>
                  </a:moveTo>
                  <a:cubicBezTo>
                    <a:pt x="407" y="241"/>
                    <a:pt x="400" y="240"/>
                    <a:pt x="398" y="238"/>
                  </a:cubicBezTo>
                  <a:cubicBezTo>
                    <a:pt x="399" y="242"/>
                    <a:pt x="401" y="245"/>
                    <a:pt x="405" y="246"/>
                  </a:cubicBezTo>
                  <a:close/>
                  <a:moveTo>
                    <a:pt x="250" y="241"/>
                  </a:moveTo>
                  <a:cubicBezTo>
                    <a:pt x="251" y="241"/>
                    <a:pt x="252" y="243"/>
                    <a:pt x="254" y="243"/>
                  </a:cubicBezTo>
                  <a:cubicBezTo>
                    <a:pt x="253" y="241"/>
                    <a:pt x="253" y="240"/>
                    <a:pt x="253" y="238"/>
                  </a:cubicBezTo>
                  <a:cubicBezTo>
                    <a:pt x="252" y="238"/>
                    <a:pt x="251" y="238"/>
                    <a:pt x="251" y="238"/>
                  </a:cubicBezTo>
                  <a:cubicBezTo>
                    <a:pt x="251" y="239"/>
                    <a:pt x="250" y="240"/>
                    <a:pt x="250" y="241"/>
                  </a:cubicBezTo>
                  <a:close/>
                  <a:moveTo>
                    <a:pt x="532" y="243"/>
                  </a:moveTo>
                  <a:cubicBezTo>
                    <a:pt x="534" y="244"/>
                    <a:pt x="534" y="246"/>
                    <a:pt x="537" y="246"/>
                  </a:cubicBezTo>
                  <a:cubicBezTo>
                    <a:pt x="537" y="244"/>
                    <a:pt x="538" y="244"/>
                    <a:pt x="538" y="242"/>
                  </a:cubicBezTo>
                  <a:cubicBezTo>
                    <a:pt x="537" y="241"/>
                    <a:pt x="536" y="239"/>
                    <a:pt x="533" y="239"/>
                  </a:cubicBezTo>
                  <a:cubicBezTo>
                    <a:pt x="534" y="241"/>
                    <a:pt x="533" y="242"/>
                    <a:pt x="532" y="243"/>
                  </a:cubicBezTo>
                  <a:close/>
                  <a:moveTo>
                    <a:pt x="119" y="250"/>
                  </a:moveTo>
                  <a:cubicBezTo>
                    <a:pt x="116" y="245"/>
                    <a:pt x="110" y="243"/>
                    <a:pt x="106" y="240"/>
                  </a:cubicBezTo>
                  <a:cubicBezTo>
                    <a:pt x="106" y="246"/>
                    <a:pt x="114" y="250"/>
                    <a:pt x="119" y="250"/>
                  </a:cubicBezTo>
                  <a:close/>
                  <a:moveTo>
                    <a:pt x="157" y="245"/>
                  </a:moveTo>
                  <a:cubicBezTo>
                    <a:pt x="153" y="244"/>
                    <a:pt x="152" y="241"/>
                    <a:pt x="149" y="240"/>
                  </a:cubicBezTo>
                  <a:cubicBezTo>
                    <a:pt x="151" y="242"/>
                    <a:pt x="154" y="249"/>
                    <a:pt x="157" y="245"/>
                  </a:cubicBezTo>
                  <a:close/>
                  <a:moveTo>
                    <a:pt x="172" y="243"/>
                  </a:moveTo>
                  <a:cubicBezTo>
                    <a:pt x="175" y="243"/>
                    <a:pt x="176" y="241"/>
                    <a:pt x="176" y="240"/>
                  </a:cubicBezTo>
                  <a:cubicBezTo>
                    <a:pt x="174" y="239"/>
                    <a:pt x="174" y="242"/>
                    <a:pt x="172" y="243"/>
                  </a:cubicBezTo>
                  <a:close/>
                  <a:moveTo>
                    <a:pt x="273" y="244"/>
                  </a:moveTo>
                  <a:cubicBezTo>
                    <a:pt x="276" y="246"/>
                    <a:pt x="278" y="249"/>
                    <a:pt x="282" y="249"/>
                  </a:cubicBezTo>
                  <a:cubicBezTo>
                    <a:pt x="284" y="243"/>
                    <a:pt x="275" y="236"/>
                    <a:pt x="273" y="244"/>
                  </a:cubicBezTo>
                  <a:close/>
                  <a:moveTo>
                    <a:pt x="518" y="244"/>
                  </a:moveTo>
                  <a:cubicBezTo>
                    <a:pt x="521" y="246"/>
                    <a:pt x="523" y="248"/>
                    <a:pt x="526" y="250"/>
                  </a:cubicBezTo>
                  <a:cubicBezTo>
                    <a:pt x="530" y="244"/>
                    <a:pt x="522" y="242"/>
                    <a:pt x="519" y="240"/>
                  </a:cubicBezTo>
                  <a:cubicBezTo>
                    <a:pt x="519" y="242"/>
                    <a:pt x="518" y="242"/>
                    <a:pt x="518" y="244"/>
                  </a:cubicBezTo>
                  <a:close/>
                  <a:moveTo>
                    <a:pt x="598" y="268"/>
                  </a:moveTo>
                  <a:cubicBezTo>
                    <a:pt x="598" y="270"/>
                    <a:pt x="598" y="270"/>
                    <a:pt x="600" y="268"/>
                  </a:cubicBezTo>
                  <a:cubicBezTo>
                    <a:pt x="599" y="265"/>
                    <a:pt x="601" y="264"/>
                    <a:pt x="603" y="262"/>
                  </a:cubicBezTo>
                  <a:cubicBezTo>
                    <a:pt x="604" y="257"/>
                    <a:pt x="604" y="253"/>
                    <a:pt x="607" y="249"/>
                  </a:cubicBezTo>
                  <a:cubicBezTo>
                    <a:pt x="606" y="246"/>
                    <a:pt x="607" y="243"/>
                    <a:pt x="606" y="240"/>
                  </a:cubicBezTo>
                  <a:cubicBezTo>
                    <a:pt x="603" y="247"/>
                    <a:pt x="601" y="258"/>
                    <a:pt x="598" y="268"/>
                  </a:cubicBezTo>
                  <a:close/>
                  <a:moveTo>
                    <a:pt x="621" y="277"/>
                  </a:moveTo>
                  <a:cubicBezTo>
                    <a:pt x="627" y="272"/>
                    <a:pt x="625" y="261"/>
                    <a:pt x="630" y="253"/>
                  </a:cubicBezTo>
                  <a:cubicBezTo>
                    <a:pt x="628" y="250"/>
                    <a:pt x="630" y="247"/>
                    <a:pt x="632" y="246"/>
                  </a:cubicBezTo>
                  <a:cubicBezTo>
                    <a:pt x="632" y="243"/>
                    <a:pt x="633" y="241"/>
                    <a:pt x="631" y="240"/>
                  </a:cubicBezTo>
                  <a:cubicBezTo>
                    <a:pt x="629" y="254"/>
                    <a:pt x="622" y="264"/>
                    <a:pt x="621" y="277"/>
                  </a:cubicBezTo>
                  <a:close/>
                  <a:moveTo>
                    <a:pt x="219" y="248"/>
                  </a:moveTo>
                  <a:cubicBezTo>
                    <a:pt x="220" y="244"/>
                    <a:pt x="213" y="240"/>
                    <a:pt x="211" y="241"/>
                  </a:cubicBezTo>
                  <a:cubicBezTo>
                    <a:pt x="214" y="243"/>
                    <a:pt x="215" y="246"/>
                    <a:pt x="219" y="248"/>
                  </a:cubicBezTo>
                  <a:close/>
                  <a:moveTo>
                    <a:pt x="386" y="246"/>
                  </a:moveTo>
                  <a:cubicBezTo>
                    <a:pt x="391" y="247"/>
                    <a:pt x="392" y="251"/>
                    <a:pt x="398" y="252"/>
                  </a:cubicBezTo>
                  <a:cubicBezTo>
                    <a:pt x="400" y="246"/>
                    <a:pt x="393" y="244"/>
                    <a:pt x="391" y="241"/>
                  </a:cubicBezTo>
                  <a:cubicBezTo>
                    <a:pt x="389" y="243"/>
                    <a:pt x="386" y="243"/>
                    <a:pt x="386" y="246"/>
                  </a:cubicBezTo>
                  <a:close/>
                  <a:moveTo>
                    <a:pt x="468" y="248"/>
                  </a:moveTo>
                  <a:cubicBezTo>
                    <a:pt x="465" y="246"/>
                    <a:pt x="464" y="242"/>
                    <a:pt x="459" y="241"/>
                  </a:cubicBezTo>
                  <a:cubicBezTo>
                    <a:pt x="461" y="244"/>
                    <a:pt x="465" y="248"/>
                    <a:pt x="468" y="248"/>
                  </a:cubicBezTo>
                  <a:close/>
                  <a:moveTo>
                    <a:pt x="46" y="252"/>
                  </a:moveTo>
                  <a:cubicBezTo>
                    <a:pt x="47" y="252"/>
                    <a:pt x="48" y="253"/>
                    <a:pt x="50" y="253"/>
                  </a:cubicBezTo>
                  <a:cubicBezTo>
                    <a:pt x="49" y="249"/>
                    <a:pt x="50" y="244"/>
                    <a:pt x="47" y="241"/>
                  </a:cubicBezTo>
                  <a:cubicBezTo>
                    <a:pt x="46" y="244"/>
                    <a:pt x="46" y="248"/>
                    <a:pt x="46" y="252"/>
                  </a:cubicBezTo>
                  <a:close/>
                  <a:moveTo>
                    <a:pt x="209" y="246"/>
                  </a:moveTo>
                  <a:cubicBezTo>
                    <a:pt x="208" y="244"/>
                    <a:pt x="207" y="242"/>
                    <a:pt x="205" y="241"/>
                  </a:cubicBezTo>
                  <a:cubicBezTo>
                    <a:pt x="204" y="244"/>
                    <a:pt x="208" y="245"/>
                    <a:pt x="209" y="246"/>
                  </a:cubicBezTo>
                  <a:close/>
                  <a:moveTo>
                    <a:pt x="303" y="245"/>
                  </a:moveTo>
                  <a:cubicBezTo>
                    <a:pt x="306" y="246"/>
                    <a:pt x="311" y="253"/>
                    <a:pt x="313" y="248"/>
                  </a:cubicBezTo>
                  <a:cubicBezTo>
                    <a:pt x="310" y="246"/>
                    <a:pt x="305" y="238"/>
                    <a:pt x="303" y="245"/>
                  </a:cubicBezTo>
                  <a:close/>
                  <a:moveTo>
                    <a:pt x="326" y="249"/>
                  </a:moveTo>
                  <a:cubicBezTo>
                    <a:pt x="328" y="250"/>
                    <a:pt x="329" y="251"/>
                    <a:pt x="330" y="252"/>
                  </a:cubicBezTo>
                  <a:cubicBezTo>
                    <a:pt x="333" y="249"/>
                    <a:pt x="334" y="246"/>
                    <a:pt x="337" y="243"/>
                  </a:cubicBezTo>
                  <a:cubicBezTo>
                    <a:pt x="333" y="240"/>
                    <a:pt x="326" y="246"/>
                    <a:pt x="326" y="249"/>
                  </a:cubicBezTo>
                  <a:close/>
                  <a:moveTo>
                    <a:pt x="488" y="246"/>
                  </a:moveTo>
                  <a:cubicBezTo>
                    <a:pt x="489" y="246"/>
                    <a:pt x="489" y="246"/>
                    <a:pt x="489" y="248"/>
                  </a:cubicBezTo>
                  <a:cubicBezTo>
                    <a:pt x="491" y="248"/>
                    <a:pt x="491" y="245"/>
                    <a:pt x="492" y="244"/>
                  </a:cubicBezTo>
                  <a:cubicBezTo>
                    <a:pt x="491" y="243"/>
                    <a:pt x="491" y="242"/>
                    <a:pt x="489" y="241"/>
                  </a:cubicBezTo>
                  <a:cubicBezTo>
                    <a:pt x="489" y="243"/>
                    <a:pt x="488" y="244"/>
                    <a:pt x="488" y="246"/>
                  </a:cubicBezTo>
                  <a:close/>
                  <a:moveTo>
                    <a:pt x="177" y="246"/>
                  </a:moveTo>
                  <a:cubicBezTo>
                    <a:pt x="181" y="249"/>
                    <a:pt x="188" y="255"/>
                    <a:pt x="191" y="249"/>
                  </a:cubicBezTo>
                  <a:cubicBezTo>
                    <a:pt x="187" y="247"/>
                    <a:pt x="180" y="238"/>
                    <a:pt x="177" y="246"/>
                  </a:cubicBezTo>
                  <a:close/>
                  <a:moveTo>
                    <a:pt x="502" y="251"/>
                  </a:moveTo>
                  <a:cubicBezTo>
                    <a:pt x="504" y="250"/>
                    <a:pt x="505" y="249"/>
                    <a:pt x="505" y="246"/>
                  </a:cubicBezTo>
                  <a:cubicBezTo>
                    <a:pt x="503" y="244"/>
                    <a:pt x="502" y="243"/>
                    <a:pt x="499" y="242"/>
                  </a:cubicBezTo>
                  <a:cubicBezTo>
                    <a:pt x="497" y="246"/>
                    <a:pt x="499" y="250"/>
                    <a:pt x="502" y="251"/>
                  </a:cubicBezTo>
                  <a:close/>
                  <a:moveTo>
                    <a:pt x="573" y="254"/>
                  </a:moveTo>
                  <a:cubicBezTo>
                    <a:pt x="575" y="252"/>
                    <a:pt x="576" y="243"/>
                    <a:pt x="573" y="242"/>
                  </a:cubicBezTo>
                  <a:cubicBezTo>
                    <a:pt x="572" y="245"/>
                    <a:pt x="568" y="252"/>
                    <a:pt x="573" y="254"/>
                  </a:cubicBezTo>
                  <a:close/>
                  <a:moveTo>
                    <a:pt x="149" y="252"/>
                  </a:moveTo>
                  <a:cubicBezTo>
                    <a:pt x="149" y="252"/>
                    <a:pt x="150" y="252"/>
                    <a:pt x="151" y="252"/>
                  </a:cubicBezTo>
                  <a:cubicBezTo>
                    <a:pt x="150" y="247"/>
                    <a:pt x="148" y="245"/>
                    <a:pt x="145" y="243"/>
                  </a:cubicBezTo>
                  <a:cubicBezTo>
                    <a:pt x="142" y="246"/>
                    <a:pt x="147" y="250"/>
                    <a:pt x="149" y="252"/>
                  </a:cubicBezTo>
                  <a:close/>
                  <a:moveTo>
                    <a:pt x="290" y="243"/>
                  </a:moveTo>
                  <a:cubicBezTo>
                    <a:pt x="287" y="246"/>
                    <a:pt x="291" y="250"/>
                    <a:pt x="293" y="252"/>
                  </a:cubicBezTo>
                  <a:cubicBezTo>
                    <a:pt x="295" y="251"/>
                    <a:pt x="297" y="250"/>
                    <a:pt x="297" y="248"/>
                  </a:cubicBezTo>
                  <a:cubicBezTo>
                    <a:pt x="294" y="248"/>
                    <a:pt x="294" y="244"/>
                    <a:pt x="290" y="243"/>
                  </a:cubicBezTo>
                  <a:close/>
                  <a:moveTo>
                    <a:pt x="57" y="258"/>
                  </a:moveTo>
                  <a:cubicBezTo>
                    <a:pt x="56" y="253"/>
                    <a:pt x="55" y="247"/>
                    <a:pt x="52" y="244"/>
                  </a:cubicBezTo>
                  <a:cubicBezTo>
                    <a:pt x="54" y="247"/>
                    <a:pt x="52" y="256"/>
                    <a:pt x="57" y="258"/>
                  </a:cubicBezTo>
                  <a:close/>
                  <a:moveTo>
                    <a:pt x="230" y="245"/>
                  </a:moveTo>
                  <a:cubicBezTo>
                    <a:pt x="231" y="248"/>
                    <a:pt x="236" y="250"/>
                    <a:pt x="239" y="250"/>
                  </a:cubicBezTo>
                  <a:cubicBezTo>
                    <a:pt x="237" y="247"/>
                    <a:pt x="233" y="244"/>
                    <a:pt x="230" y="245"/>
                  </a:cubicBezTo>
                  <a:close/>
                  <a:moveTo>
                    <a:pt x="332" y="254"/>
                  </a:moveTo>
                  <a:cubicBezTo>
                    <a:pt x="339" y="257"/>
                    <a:pt x="344" y="261"/>
                    <a:pt x="350" y="264"/>
                  </a:cubicBezTo>
                  <a:cubicBezTo>
                    <a:pt x="352" y="261"/>
                    <a:pt x="348" y="258"/>
                    <a:pt x="347" y="256"/>
                  </a:cubicBezTo>
                  <a:cubicBezTo>
                    <a:pt x="344" y="252"/>
                    <a:pt x="342" y="247"/>
                    <a:pt x="339" y="244"/>
                  </a:cubicBezTo>
                  <a:cubicBezTo>
                    <a:pt x="337" y="248"/>
                    <a:pt x="334" y="250"/>
                    <a:pt x="332" y="254"/>
                  </a:cubicBezTo>
                  <a:close/>
                  <a:moveTo>
                    <a:pt x="452" y="245"/>
                  </a:moveTo>
                  <a:cubicBezTo>
                    <a:pt x="452" y="247"/>
                    <a:pt x="453" y="247"/>
                    <a:pt x="454" y="247"/>
                  </a:cubicBezTo>
                  <a:cubicBezTo>
                    <a:pt x="455" y="245"/>
                    <a:pt x="454" y="244"/>
                    <a:pt x="453" y="244"/>
                  </a:cubicBezTo>
                  <a:cubicBezTo>
                    <a:pt x="453" y="245"/>
                    <a:pt x="453" y="245"/>
                    <a:pt x="452" y="245"/>
                  </a:cubicBezTo>
                  <a:close/>
                  <a:moveTo>
                    <a:pt x="540" y="249"/>
                  </a:moveTo>
                  <a:cubicBezTo>
                    <a:pt x="542" y="251"/>
                    <a:pt x="544" y="253"/>
                    <a:pt x="547" y="254"/>
                  </a:cubicBezTo>
                  <a:cubicBezTo>
                    <a:pt x="548" y="251"/>
                    <a:pt x="548" y="251"/>
                    <a:pt x="548" y="249"/>
                  </a:cubicBezTo>
                  <a:cubicBezTo>
                    <a:pt x="546" y="248"/>
                    <a:pt x="544" y="245"/>
                    <a:pt x="541" y="244"/>
                  </a:cubicBezTo>
                  <a:cubicBezTo>
                    <a:pt x="541" y="246"/>
                    <a:pt x="540" y="247"/>
                    <a:pt x="540" y="249"/>
                  </a:cubicBezTo>
                  <a:close/>
                  <a:moveTo>
                    <a:pt x="240" y="252"/>
                  </a:moveTo>
                  <a:cubicBezTo>
                    <a:pt x="242" y="253"/>
                    <a:pt x="243" y="254"/>
                    <a:pt x="245" y="254"/>
                  </a:cubicBezTo>
                  <a:cubicBezTo>
                    <a:pt x="245" y="251"/>
                    <a:pt x="249" y="252"/>
                    <a:pt x="248" y="249"/>
                  </a:cubicBezTo>
                  <a:cubicBezTo>
                    <a:pt x="247" y="248"/>
                    <a:pt x="247" y="246"/>
                    <a:pt x="245" y="246"/>
                  </a:cubicBezTo>
                  <a:cubicBezTo>
                    <a:pt x="244" y="248"/>
                    <a:pt x="241" y="250"/>
                    <a:pt x="240" y="252"/>
                  </a:cubicBezTo>
                  <a:close/>
                  <a:moveTo>
                    <a:pt x="359" y="250"/>
                  </a:moveTo>
                  <a:cubicBezTo>
                    <a:pt x="359" y="247"/>
                    <a:pt x="355" y="246"/>
                    <a:pt x="354" y="246"/>
                  </a:cubicBezTo>
                  <a:cubicBezTo>
                    <a:pt x="356" y="247"/>
                    <a:pt x="356" y="250"/>
                    <a:pt x="359" y="250"/>
                  </a:cubicBezTo>
                  <a:close/>
                  <a:moveTo>
                    <a:pt x="370" y="248"/>
                  </a:moveTo>
                  <a:cubicBezTo>
                    <a:pt x="368" y="248"/>
                    <a:pt x="366" y="247"/>
                    <a:pt x="368" y="246"/>
                  </a:cubicBezTo>
                  <a:cubicBezTo>
                    <a:pt x="363" y="246"/>
                    <a:pt x="370" y="252"/>
                    <a:pt x="370" y="248"/>
                  </a:cubicBezTo>
                  <a:close/>
                  <a:moveTo>
                    <a:pt x="476" y="252"/>
                  </a:moveTo>
                  <a:cubicBezTo>
                    <a:pt x="477" y="254"/>
                    <a:pt x="477" y="255"/>
                    <a:pt x="479" y="255"/>
                  </a:cubicBezTo>
                  <a:cubicBezTo>
                    <a:pt x="480" y="253"/>
                    <a:pt x="481" y="251"/>
                    <a:pt x="482" y="248"/>
                  </a:cubicBezTo>
                  <a:cubicBezTo>
                    <a:pt x="480" y="248"/>
                    <a:pt x="480" y="246"/>
                    <a:pt x="478" y="246"/>
                  </a:cubicBezTo>
                  <a:cubicBezTo>
                    <a:pt x="478" y="249"/>
                    <a:pt x="476" y="249"/>
                    <a:pt x="476" y="252"/>
                  </a:cubicBezTo>
                  <a:close/>
                  <a:moveTo>
                    <a:pt x="614" y="268"/>
                  </a:moveTo>
                  <a:cubicBezTo>
                    <a:pt x="615" y="261"/>
                    <a:pt x="621" y="251"/>
                    <a:pt x="618" y="246"/>
                  </a:cubicBezTo>
                  <a:cubicBezTo>
                    <a:pt x="617" y="253"/>
                    <a:pt x="611" y="259"/>
                    <a:pt x="614" y="268"/>
                  </a:cubicBezTo>
                  <a:close/>
                  <a:moveTo>
                    <a:pt x="139" y="248"/>
                  </a:moveTo>
                  <a:cubicBezTo>
                    <a:pt x="141" y="248"/>
                    <a:pt x="141" y="249"/>
                    <a:pt x="142" y="249"/>
                  </a:cubicBezTo>
                  <a:cubicBezTo>
                    <a:pt x="142" y="247"/>
                    <a:pt x="141" y="247"/>
                    <a:pt x="140" y="246"/>
                  </a:cubicBezTo>
                  <a:cubicBezTo>
                    <a:pt x="140" y="247"/>
                    <a:pt x="139" y="247"/>
                    <a:pt x="139" y="248"/>
                  </a:cubicBezTo>
                  <a:close/>
                  <a:moveTo>
                    <a:pt x="197" y="249"/>
                  </a:moveTo>
                  <a:cubicBezTo>
                    <a:pt x="203" y="251"/>
                    <a:pt x="205" y="255"/>
                    <a:pt x="210" y="256"/>
                  </a:cubicBezTo>
                  <a:cubicBezTo>
                    <a:pt x="208" y="253"/>
                    <a:pt x="201" y="244"/>
                    <a:pt x="197" y="249"/>
                  </a:cubicBezTo>
                  <a:close/>
                  <a:moveTo>
                    <a:pt x="278" y="258"/>
                  </a:moveTo>
                  <a:cubicBezTo>
                    <a:pt x="278" y="256"/>
                    <a:pt x="280" y="255"/>
                    <a:pt x="280" y="253"/>
                  </a:cubicBezTo>
                  <a:cubicBezTo>
                    <a:pt x="278" y="249"/>
                    <a:pt x="273" y="248"/>
                    <a:pt x="269" y="247"/>
                  </a:cubicBezTo>
                  <a:cubicBezTo>
                    <a:pt x="268" y="252"/>
                    <a:pt x="274" y="255"/>
                    <a:pt x="278" y="258"/>
                  </a:cubicBezTo>
                  <a:close/>
                  <a:moveTo>
                    <a:pt x="410" y="252"/>
                  </a:moveTo>
                  <a:cubicBezTo>
                    <a:pt x="413" y="252"/>
                    <a:pt x="413" y="250"/>
                    <a:pt x="413" y="248"/>
                  </a:cubicBezTo>
                  <a:cubicBezTo>
                    <a:pt x="412" y="246"/>
                    <a:pt x="409" y="250"/>
                    <a:pt x="410" y="252"/>
                  </a:cubicBezTo>
                  <a:close/>
                  <a:moveTo>
                    <a:pt x="525" y="254"/>
                  </a:moveTo>
                  <a:cubicBezTo>
                    <a:pt x="523" y="250"/>
                    <a:pt x="520" y="249"/>
                    <a:pt x="517" y="247"/>
                  </a:cubicBezTo>
                  <a:cubicBezTo>
                    <a:pt x="517" y="250"/>
                    <a:pt x="522" y="252"/>
                    <a:pt x="525" y="254"/>
                  </a:cubicBezTo>
                  <a:close/>
                  <a:moveTo>
                    <a:pt x="308" y="254"/>
                  </a:moveTo>
                  <a:cubicBezTo>
                    <a:pt x="308" y="253"/>
                    <a:pt x="309" y="253"/>
                    <a:pt x="309" y="252"/>
                  </a:cubicBezTo>
                  <a:cubicBezTo>
                    <a:pt x="307" y="251"/>
                    <a:pt x="303" y="247"/>
                    <a:pt x="301" y="248"/>
                  </a:cubicBezTo>
                  <a:cubicBezTo>
                    <a:pt x="303" y="250"/>
                    <a:pt x="304" y="254"/>
                    <a:pt x="308" y="254"/>
                  </a:cubicBezTo>
                  <a:close/>
                  <a:moveTo>
                    <a:pt x="534" y="255"/>
                  </a:moveTo>
                  <a:cubicBezTo>
                    <a:pt x="537" y="252"/>
                    <a:pt x="532" y="250"/>
                    <a:pt x="531" y="248"/>
                  </a:cubicBezTo>
                  <a:cubicBezTo>
                    <a:pt x="528" y="251"/>
                    <a:pt x="530" y="255"/>
                    <a:pt x="534" y="255"/>
                  </a:cubicBezTo>
                  <a:close/>
                  <a:moveTo>
                    <a:pt x="233" y="255"/>
                  </a:moveTo>
                  <a:cubicBezTo>
                    <a:pt x="235" y="255"/>
                    <a:pt x="236" y="254"/>
                    <a:pt x="236" y="252"/>
                  </a:cubicBezTo>
                  <a:cubicBezTo>
                    <a:pt x="233" y="251"/>
                    <a:pt x="231" y="250"/>
                    <a:pt x="228" y="249"/>
                  </a:cubicBezTo>
                  <a:cubicBezTo>
                    <a:pt x="229" y="251"/>
                    <a:pt x="231" y="253"/>
                    <a:pt x="233" y="255"/>
                  </a:cubicBezTo>
                  <a:close/>
                  <a:moveTo>
                    <a:pt x="459" y="252"/>
                  </a:moveTo>
                  <a:cubicBezTo>
                    <a:pt x="462" y="252"/>
                    <a:pt x="466" y="258"/>
                    <a:pt x="468" y="256"/>
                  </a:cubicBezTo>
                  <a:cubicBezTo>
                    <a:pt x="467" y="254"/>
                    <a:pt x="462" y="251"/>
                    <a:pt x="459" y="249"/>
                  </a:cubicBezTo>
                  <a:cubicBezTo>
                    <a:pt x="459" y="250"/>
                    <a:pt x="459" y="251"/>
                    <a:pt x="459" y="252"/>
                  </a:cubicBezTo>
                  <a:close/>
                  <a:moveTo>
                    <a:pt x="256" y="252"/>
                  </a:moveTo>
                  <a:cubicBezTo>
                    <a:pt x="258" y="252"/>
                    <a:pt x="259" y="252"/>
                    <a:pt x="259" y="251"/>
                  </a:cubicBezTo>
                  <a:cubicBezTo>
                    <a:pt x="257" y="251"/>
                    <a:pt x="257" y="249"/>
                    <a:pt x="255" y="249"/>
                  </a:cubicBezTo>
                  <a:cubicBezTo>
                    <a:pt x="255" y="251"/>
                    <a:pt x="257" y="251"/>
                    <a:pt x="256" y="252"/>
                  </a:cubicBezTo>
                  <a:close/>
                  <a:moveTo>
                    <a:pt x="448" y="260"/>
                  </a:moveTo>
                  <a:cubicBezTo>
                    <a:pt x="450" y="257"/>
                    <a:pt x="451" y="254"/>
                    <a:pt x="452" y="251"/>
                  </a:cubicBezTo>
                  <a:cubicBezTo>
                    <a:pt x="445" y="246"/>
                    <a:pt x="442" y="258"/>
                    <a:pt x="448" y="260"/>
                  </a:cubicBezTo>
                  <a:close/>
                  <a:moveTo>
                    <a:pt x="414" y="254"/>
                  </a:moveTo>
                  <a:cubicBezTo>
                    <a:pt x="416" y="256"/>
                    <a:pt x="419" y="257"/>
                    <a:pt x="421" y="254"/>
                  </a:cubicBezTo>
                  <a:cubicBezTo>
                    <a:pt x="420" y="250"/>
                    <a:pt x="415" y="249"/>
                    <a:pt x="414" y="254"/>
                  </a:cubicBezTo>
                  <a:close/>
                  <a:moveTo>
                    <a:pt x="501" y="255"/>
                  </a:moveTo>
                  <a:cubicBezTo>
                    <a:pt x="499" y="253"/>
                    <a:pt x="499" y="250"/>
                    <a:pt x="495" y="250"/>
                  </a:cubicBezTo>
                  <a:cubicBezTo>
                    <a:pt x="496" y="253"/>
                    <a:pt x="498" y="254"/>
                    <a:pt x="501" y="255"/>
                  </a:cubicBezTo>
                  <a:close/>
                  <a:moveTo>
                    <a:pt x="509" y="260"/>
                  </a:moveTo>
                  <a:cubicBezTo>
                    <a:pt x="509" y="257"/>
                    <a:pt x="509" y="256"/>
                    <a:pt x="512" y="255"/>
                  </a:cubicBezTo>
                  <a:cubicBezTo>
                    <a:pt x="510" y="254"/>
                    <a:pt x="512" y="250"/>
                    <a:pt x="509" y="250"/>
                  </a:cubicBezTo>
                  <a:cubicBezTo>
                    <a:pt x="509" y="253"/>
                    <a:pt x="505" y="258"/>
                    <a:pt x="509" y="260"/>
                  </a:cubicBezTo>
                  <a:close/>
                  <a:moveTo>
                    <a:pt x="580" y="293"/>
                  </a:moveTo>
                  <a:cubicBezTo>
                    <a:pt x="581" y="286"/>
                    <a:pt x="583" y="278"/>
                    <a:pt x="586" y="272"/>
                  </a:cubicBezTo>
                  <a:cubicBezTo>
                    <a:pt x="587" y="265"/>
                    <a:pt x="592" y="256"/>
                    <a:pt x="591" y="250"/>
                  </a:cubicBezTo>
                  <a:cubicBezTo>
                    <a:pt x="586" y="264"/>
                    <a:pt x="579" y="280"/>
                    <a:pt x="580" y="293"/>
                  </a:cubicBezTo>
                  <a:close/>
                  <a:moveTo>
                    <a:pt x="74" y="269"/>
                  </a:moveTo>
                  <a:cubicBezTo>
                    <a:pt x="74" y="267"/>
                    <a:pt x="77" y="268"/>
                    <a:pt x="78" y="267"/>
                  </a:cubicBezTo>
                  <a:cubicBezTo>
                    <a:pt x="74" y="261"/>
                    <a:pt x="67" y="254"/>
                    <a:pt x="60" y="252"/>
                  </a:cubicBezTo>
                  <a:cubicBezTo>
                    <a:pt x="61" y="261"/>
                    <a:pt x="67" y="266"/>
                    <a:pt x="74" y="269"/>
                  </a:cubicBezTo>
                  <a:close/>
                  <a:moveTo>
                    <a:pt x="127" y="254"/>
                  </a:moveTo>
                  <a:cubicBezTo>
                    <a:pt x="128" y="254"/>
                    <a:pt x="127" y="252"/>
                    <a:pt x="128" y="251"/>
                  </a:cubicBezTo>
                  <a:cubicBezTo>
                    <a:pt x="127" y="251"/>
                    <a:pt x="126" y="251"/>
                    <a:pt x="126" y="251"/>
                  </a:cubicBezTo>
                  <a:cubicBezTo>
                    <a:pt x="126" y="252"/>
                    <a:pt x="125" y="255"/>
                    <a:pt x="127" y="254"/>
                  </a:cubicBezTo>
                  <a:close/>
                  <a:moveTo>
                    <a:pt x="190" y="254"/>
                  </a:moveTo>
                  <a:cubicBezTo>
                    <a:pt x="196" y="255"/>
                    <a:pt x="199" y="260"/>
                    <a:pt x="205" y="261"/>
                  </a:cubicBezTo>
                  <a:cubicBezTo>
                    <a:pt x="205" y="260"/>
                    <a:pt x="207" y="260"/>
                    <a:pt x="207" y="258"/>
                  </a:cubicBezTo>
                  <a:cubicBezTo>
                    <a:pt x="202" y="257"/>
                    <a:pt x="195" y="247"/>
                    <a:pt x="190" y="254"/>
                  </a:cubicBezTo>
                  <a:close/>
                  <a:moveTo>
                    <a:pt x="485" y="263"/>
                  </a:moveTo>
                  <a:cubicBezTo>
                    <a:pt x="486" y="260"/>
                    <a:pt x="488" y="257"/>
                    <a:pt x="489" y="253"/>
                  </a:cubicBezTo>
                  <a:cubicBezTo>
                    <a:pt x="487" y="253"/>
                    <a:pt x="488" y="251"/>
                    <a:pt x="485" y="251"/>
                  </a:cubicBezTo>
                  <a:cubicBezTo>
                    <a:pt x="485" y="255"/>
                    <a:pt x="480" y="260"/>
                    <a:pt x="485" y="263"/>
                  </a:cubicBezTo>
                  <a:close/>
                  <a:moveTo>
                    <a:pt x="39" y="255"/>
                  </a:moveTo>
                  <a:cubicBezTo>
                    <a:pt x="41" y="257"/>
                    <a:pt x="40" y="262"/>
                    <a:pt x="42" y="263"/>
                  </a:cubicBezTo>
                  <a:cubicBezTo>
                    <a:pt x="41" y="259"/>
                    <a:pt x="45" y="254"/>
                    <a:pt x="41" y="252"/>
                  </a:cubicBezTo>
                  <a:cubicBezTo>
                    <a:pt x="41" y="254"/>
                    <a:pt x="40" y="254"/>
                    <a:pt x="39" y="255"/>
                  </a:cubicBezTo>
                  <a:close/>
                  <a:moveTo>
                    <a:pt x="121" y="259"/>
                  </a:moveTo>
                  <a:cubicBezTo>
                    <a:pt x="121" y="257"/>
                    <a:pt x="120" y="257"/>
                    <a:pt x="120" y="255"/>
                  </a:cubicBezTo>
                  <a:cubicBezTo>
                    <a:pt x="116" y="256"/>
                    <a:pt x="115" y="250"/>
                    <a:pt x="111" y="252"/>
                  </a:cubicBezTo>
                  <a:cubicBezTo>
                    <a:pt x="114" y="255"/>
                    <a:pt x="117" y="257"/>
                    <a:pt x="121" y="259"/>
                  </a:cubicBezTo>
                  <a:close/>
                  <a:moveTo>
                    <a:pt x="299" y="259"/>
                  </a:moveTo>
                  <a:cubicBezTo>
                    <a:pt x="301" y="259"/>
                    <a:pt x="301" y="258"/>
                    <a:pt x="303" y="258"/>
                  </a:cubicBezTo>
                  <a:cubicBezTo>
                    <a:pt x="302" y="256"/>
                    <a:pt x="302" y="256"/>
                    <a:pt x="303" y="254"/>
                  </a:cubicBezTo>
                  <a:cubicBezTo>
                    <a:pt x="299" y="254"/>
                    <a:pt x="300" y="251"/>
                    <a:pt x="296" y="252"/>
                  </a:cubicBezTo>
                  <a:cubicBezTo>
                    <a:pt x="294" y="256"/>
                    <a:pt x="298" y="256"/>
                    <a:pt x="299" y="259"/>
                  </a:cubicBezTo>
                  <a:close/>
                  <a:moveTo>
                    <a:pt x="362" y="252"/>
                  </a:moveTo>
                  <a:cubicBezTo>
                    <a:pt x="362" y="255"/>
                    <a:pt x="363" y="253"/>
                    <a:pt x="365" y="254"/>
                  </a:cubicBezTo>
                  <a:cubicBezTo>
                    <a:pt x="366" y="252"/>
                    <a:pt x="363" y="251"/>
                    <a:pt x="362" y="252"/>
                  </a:cubicBezTo>
                  <a:close/>
                  <a:moveTo>
                    <a:pt x="566" y="255"/>
                  </a:moveTo>
                  <a:cubicBezTo>
                    <a:pt x="566" y="253"/>
                    <a:pt x="564" y="252"/>
                    <a:pt x="562" y="252"/>
                  </a:cubicBezTo>
                  <a:cubicBezTo>
                    <a:pt x="562" y="254"/>
                    <a:pt x="564" y="256"/>
                    <a:pt x="566" y="255"/>
                  </a:cubicBezTo>
                  <a:close/>
                  <a:moveTo>
                    <a:pt x="248" y="256"/>
                  </a:moveTo>
                  <a:cubicBezTo>
                    <a:pt x="250" y="258"/>
                    <a:pt x="253" y="258"/>
                    <a:pt x="255" y="256"/>
                  </a:cubicBezTo>
                  <a:cubicBezTo>
                    <a:pt x="254" y="254"/>
                    <a:pt x="253" y="253"/>
                    <a:pt x="251" y="252"/>
                  </a:cubicBezTo>
                  <a:cubicBezTo>
                    <a:pt x="250" y="254"/>
                    <a:pt x="249" y="254"/>
                    <a:pt x="248" y="256"/>
                  </a:cubicBezTo>
                  <a:close/>
                  <a:moveTo>
                    <a:pt x="550" y="257"/>
                  </a:moveTo>
                  <a:cubicBezTo>
                    <a:pt x="552" y="258"/>
                    <a:pt x="552" y="260"/>
                    <a:pt x="554" y="260"/>
                  </a:cubicBezTo>
                  <a:cubicBezTo>
                    <a:pt x="554" y="258"/>
                    <a:pt x="554" y="256"/>
                    <a:pt x="555" y="254"/>
                  </a:cubicBezTo>
                  <a:cubicBezTo>
                    <a:pt x="553" y="254"/>
                    <a:pt x="554" y="252"/>
                    <a:pt x="552" y="252"/>
                  </a:cubicBezTo>
                  <a:cubicBezTo>
                    <a:pt x="551" y="254"/>
                    <a:pt x="550" y="255"/>
                    <a:pt x="550" y="257"/>
                  </a:cubicBezTo>
                  <a:close/>
                  <a:moveTo>
                    <a:pt x="169" y="253"/>
                  </a:moveTo>
                  <a:cubicBezTo>
                    <a:pt x="168" y="255"/>
                    <a:pt x="166" y="256"/>
                    <a:pt x="163" y="257"/>
                  </a:cubicBezTo>
                  <a:cubicBezTo>
                    <a:pt x="163" y="255"/>
                    <a:pt x="162" y="254"/>
                    <a:pt x="160" y="254"/>
                  </a:cubicBezTo>
                  <a:cubicBezTo>
                    <a:pt x="163" y="262"/>
                    <a:pt x="173" y="266"/>
                    <a:pt x="179" y="258"/>
                  </a:cubicBezTo>
                  <a:cubicBezTo>
                    <a:pt x="174" y="257"/>
                    <a:pt x="173" y="254"/>
                    <a:pt x="169" y="253"/>
                  </a:cubicBezTo>
                  <a:close/>
                  <a:moveTo>
                    <a:pt x="375" y="255"/>
                  </a:moveTo>
                  <a:cubicBezTo>
                    <a:pt x="382" y="257"/>
                    <a:pt x="388" y="267"/>
                    <a:pt x="395" y="265"/>
                  </a:cubicBezTo>
                  <a:cubicBezTo>
                    <a:pt x="390" y="259"/>
                    <a:pt x="383" y="256"/>
                    <a:pt x="376" y="253"/>
                  </a:cubicBezTo>
                  <a:cubicBezTo>
                    <a:pt x="376" y="254"/>
                    <a:pt x="374" y="254"/>
                    <a:pt x="375" y="255"/>
                  </a:cubicBezTo>
                  <a:close/>
                  <a:moveTo>
                    <a:pt x="261" y="256"/>
                  </a:moveTo>
                  <a:cubicBezTo>
                    <a:pt x="265" y="260"/>
                    <a:pt x="267" y="264"/>
                    <a:pt x="272" y="267"/>
                  </a:cubicBezTo>
                  <a:cubicBezTo>
                    <a:pt x="274" y="262"/>
                    <a:pt x="266" y="257"/>
                    <a:pt x="262" y="254"/>
                  </a:cubicBezTo>
                  <a:cubicBezTo>
                    <a:pt x="262" y="255"/>
                    <a:pt x="261" y="255"/>
                    <a:pt x="261" y="256"/>
                  </a:cubicBezTo>
                  <a:close/>
                  <a:moveTo>
                    <a:pt x="355" y="256"/>
                  </a:moveTo>
                  <a:cubicBezTo>
                    <a:pt x="355" y="255"/>
                    <a:pt x="356" y="255"/>
                    <a:pt x="356" y="254"/>
                  </a:cubicBezTo>
                  <a:cubicBezTo>
                    <a:pt x="356" y="254"/>
                    <a:pt x="353" y="253"/>
                    <a:pt x="353" y="254"/>
                  </a:cubicBezTo>
                  <a:cubicBezTo>
                    <a:pt x="354" y="254"/>
                    <a:pt x="353" y="256"/>
                    <a:pt x="355" y="256"/>
                  </a:cubicBezTo>
                  <a:close/>
                  <a:moveTo>
                    <a:pt x="631" y="266"/>
                  </a:moveTo>
                  <a:cubicBezTo>
                    <a:pt x="633" y="261"/>
                    <a:pt x="634" y="257"/>
                    <a:pt x="632" y="254"/>
                  </a:cubicBezTo>
                  <a:cubicBezTo>
                    <a:pt x="632" y="258"/>
                    <a:pt x="629" y="262"/>
                    <a:pt x="631" y="266"/>
                  </a:cubicBezTo>
                  <a:close/>
                  <a:moveTo>
                    <a:pt x="236" y="259"/>
                  </a:moveTo>
                  <a:cubicBezTo>
                    <a:pt x="239" y="259"/>
                    <a:pt x="241" y="258"/>
                    <a:pt x="242" y="255"/>
                  </a:cubicBezTo>
                  <a:cubicBezTo>
                    <a:pt x="239" y="253"/>
                    <a:pt x="236" y="256"/>
                    <a:pt x="236" y="259"/>
                  </a:cubicBezTo>
                  <a:close/>
                  <a:moveTo>
                    <a:pt x="406" y="257"/>
                  </a:moveTo>
                  <a:cubicBezTo>
                    <a:pt x="407" y="256"/>
                    <a:pt x="409" y="255"/>
                    <a:pt x="406" y="254"/>
                  </a:cubicBezTo>
                  <a:cubicBezTo>
                    <a:pt x="406" y="255"/>
                    <a:pt x="405" y="257"/>
                    <a:pt x="406" y="257"/>
                  </a:cubicBezTo>
                  <a:close/>
                  <a:moveTo>
                    <a:pt x="200" y="266"/>
                  </a:moveTo>
                  <a:cubicBezTo>
                    <a:pt x="200" y="265"/>
                    <a:pt x="202" y="265"/>
                    <a:pt x="203" y="264"/>
                  </a:cubicBezTo>
                  <a:cubicBezTo>
                    <a:pt x="200" y="259"/>
                    <a:pt x="192" y="259"/>
                    <a:pt x="188" y="255"/>
                  </a:cubicBezTo>
                  <a:cubicBezTo>
                    <a:pt x="192" y="259"/>
                    <a:pt x="196" y="262"/>
                    <a:pt x="200" y="266"/>
                  </a:cubicBezTo>
                  <a:close/>
                  <a:moveTo>
                    <a:pt x="285" y="263"/>
                  </a:moveTo>
                  <a:cubicBezTo>
                    <a:pt x="286" y="261"/>
                    <a:pt x="288" y="260"/>
                    <a:pt x="289" y="258"/>
                  </a:cubicBezTo>
                  <a:cubicBezTo>
                    <a:pt x="286" y="258"/>
                    <a:pt x="285" y="256"/>
                    <a:pt x="284" y="255"/>
                  </a:cubicBezTo>
                  <a:cubicBezTo>
                    <a:pt x="281" y="257"/>
                    <a:pt x="280" y="262"/>
                    <a:pt x="285" y="263"/>
                  </a:cubicBezTo>
                  <a:close/>
                  <a:moveTo>
                    <a:pt x="399" y="258"/>
                  </a:moveTo>
                  <a:cubicBezTo>
                    <a:pt x="400" y="256"/>
                    <a:pt x="395" y="254"/>
                    <a:pt x="393" y="255"/>
                  </a:cubicBezTo>
                  <a:cubicBezTo>
                    <a:pt x="395" y="256"/>
                    <a:pt x="396" y="258"/>
                    <a:pt x="399" y="258"/>
                  </a:cubicBezTo>
                  <a:close/>
                  <a:moveTo>
                    <a:pt x="110" y="258"/>
                  </a:moveTo>
                  <a:cubicBezTo>
                    <a:pt x="108" y="258"/>
                    <a:pt x="107" y="254"/>
                    <a:pt x="106" y="256"/>
                  </a:cubicBezTo>
                  <a:cubicBezTo>
                    <a:pt x="107" y="256"/>
                    <a:pt x="109" y="259"/>
                    <a:pt x="110" y="258"/>
                  </a:cubicBezTo>
                  <a:close/>
                  <a:moveTo>
                    <a:pt x="455" y="264"/>
                  </a:moveTo>
                  <a:cubicBezTo>
                    <a:pt x="457" y="266"/>
                    <a:pt x="460" y="271"/>
                    <a:pt x="463" y="269"/>
                  </a:cubicBezTo>
                  <a:cubicBezTo>
                    <a:pt x="462" y="267"/>
                    <a:pt x="466" y="264"/>
                    <a:pt x="466" y="259"/>
                  </a:cubicBezTo>
                  <a:cubicBezTo>
                    <a:pt x="461" y="260"/>
                    <a:pt x="461" y="256"/>
                    <a:pt x="457" y="255"/>
                  </a:cubicBezTo>
                  <a:cubicBezTo>
                    <a:pt x="457" y="258"/>
                    <a:pt x="455" y="260"/>
                    <a:pt x="455" y="264"/>
                  </a:cubicBezTo>
                  <a:close/>
                  <a:moveTo>
                    <a:pt x="516" y="268"/>
                  </a:moveTo>
                  <a:cubicBezTo>
                    <a:pt x="518" y="267"/>
                    <a:pt x="518" y="269"/>
                    <a:pt x="519" y="269"/>
                  </a:cubicBezTo>
                  <a:cubicBezTo>
                    <a:pt x="520" y="266"/>
                    <a:pt x="522" y="263"/>
                    <a:pt x="523" y="260"/>
                  </a:cubicBezTo>
                  <a:cubicBezTo>
                    <a:pt x="521" y="259"/>
                    <a:pt x="519" y="256"/>
                    <a:pt x="516" y="255"/>
                  </a:cubicBezTo>
                  <a:cubicBezTo>
                    <a:pt x="517" y="261"/>
                    <a:pt x="517" y="263"/>
                    <a:pt x="516" y="268"/>
                  </a:cubicBezTo>
                  <a:close/>
                  <a:moveTo>
                    <a:pt x="528" y="258"/>
                  </a:moveTo>
                  <a:cubicBezTo>
                    <a:pt x="530" y="258"/>
                    <a:pt x="532" y="260"/>
                    <a:pt x="533" y="259"/>
                  </a:cubicBezTo>
                  <a:cubicBezTo>
                    <a:pt x="531" y="258"/>
                    <a:pt x="531" y="255"/>
                    <a:pt x="528" y="255"/>
                  </a:cubicBezTo>
                  <a:cubicBezTo>
                    <a:pt x="528" y="256"/>
                    <a:pt x="528" y="257"/>
                    <a:pt x="528" y="258"/>
                  </a:cubicBezTo>
                  <a:close/>
                  <a:moveTo>
                    <a:pt x="46" y="266"/>
                  </a:moveTo>
                  <a:cubicBezTo>
                    <a:pt x="49" y="267"/>
                    <a:pt x="51" y="270"/>
                    <a:pt x="55" y="271"/>
                  </a:cubicBezTo>
                  <a:cubicBezTo>
                    <a:pt x="52" y="266"/>
                    <a:pt x="54" y="256"/>
                    <a:pt x="46" y="256"/>
                  </a:cubicBezTo>
                  <a:cubicBezTo>
                    <a:pt x="46" y="261"/>
                    <a:pt x="46" y="261"/>
                    <a:pt x="46" y="266"/>
                  </a:cubicBezTo>
                  <a:close/>
                  <a:moveTo>
                    <a:pt x="330" y="257"/>
                  </a:moveTo>
                  <a:cubicBezTo>
                    <a:pt x="333" y="262"/>
                    <a:pt x="339" y="265"/>
                    <a:pt x="344" y="268"/>
                  </a:cubicBezTo>
                  <a:cubicBezTo>
                    <a:pt x="344" y="266"/>
                    <a:pt x="346" y="267"/>
                    <a:pt x="346" y="265"/>
                  </a:cubicBezTo>
                  <a:cubicBezTo>
                    <a:pt x="340" y="263"/>
                    <a:pt x="335" y="257"/>
                    <a:pt x="330" y="257"/>
                  </a:cubicBezTo>
                  <a:close/>
                  <a:moveTo>
                    <a:pt x="492" y="257"/>
                  </a:moveTo>
                  <a:cubicBezTo>
                    <a:pt x="492" y="261"/>
                    <a:pt x="489" y="262"/>
                    <a:pt x="490" y="266"/>
                  </a:cubicBezTo>
                  <a:cubicBezTo>
                    <a:pt x="492" y="267"/>
                    <a:pt x="492" y="270"/>
                    <a:pt x="496" y="270"/>
                  </a:cubicBezTo>
                  <a:cubicBezTo>
                    <a:pt x="496" y="267"/>
                    <a:pt x="498" y="265"/>
                    <a:pt x="499" y="262"/>
                  </a:cubicBezTo>
                  <a:cubicBezTo>
                    <a:pt x="498" y="259"/>
                    <a:pt x="496" y="258"/>
                    <a:pt x="496" y="256"/>
                  </a:cubicBezTo>
                  <a:cubicBezTo>
                    <a:pt x="495" y="257"/>
                    <a:pt x="493" y="256"/>
                    <a:pt x="492" y="257"/>
                  </a:cubicBezTo>
                  <a:close/>
                  <a:moveTo>
                    <a:pt x="572" y="259"/>
                  </a:moveTo>
                  <a:cubicBezTo>
                    <a:pt x="572" y="257"/>
                    <a:pt x="570" y="256"/>
                    <a:pt x="569" y="256"/>
                  </a:cubicBezTo>
                  <a:cubicBezTo>
                    <a:pt x="569" y="258"/>
                    <a:pt x="570" y="259"/>
                    <a:pt x="572" y="259"/>
                  </a:cubicBezTo>
                  <a:close/>
                  <a:moveTo>
                    <a:pt x="537" y="258"/>
                  </a:moveTo>
                  <a:cubicBezTo>
                    <a:pt x="538" y="260"/>
                    <a:pt x="540" y="262"/>
                    <a:pt x="543" y="263"/>
                  </a:cubicBezTo>
                  <a:cubicBezTo>
                    <a:pt x="542" y="260"/>
                    <a:pt x="539" y="260"/>
                    <a:pt x="540" y="257"/>
                  </a:cubicBezTo>
                  <a:cubicBezTo>
                    <a:pt x="539" y="257"/>
                    <a:pt x="538" y="257"/>
                    <a:pt x="538" y="257"/>
                  </a:cubicBezTo>
                  <a:cubicBezTo>
                    <a:pt x="538" y="257"/>
                    <a:pt x="538" y="258"/>
                    <a:pt x="537" y="258"/>
                  </a:cubicBezTo>
                  <a:close/>
                  <a:moveTo>
                    <a:pt x="239" y="263"/>
                  </a:moveTo>
                  <a:cubicBezTo>
                    <a:pt x="242" y="264"/>
                    <a:pt x="242" y="267"/>
                    <a:pt x="245" y="266"/>
                  </a:cubicBezTo>
                  <a:cubicBezTo>
                    <a:pt x="246" y="264"/>
                    <a:pt x="247" y="262"/>
                    <a:pt x="250" y="261"/>
                  </a:cubicBezTo>
                  <a:cubicBezTo>
                    <a:pt x="247" y="255"/>
                    <a:pt x="242" y="259"/>
                    <a:pt x="239" y="263"/>
                  </a:cubicBezTo>
                  <a:close/>
                  <a:moveTo>
                    <a:pt x="409" y="260"/>
                  </a:moveTo>
                  <a:cubicBezTo>
                    <a:pt x="412" y="259"/>
                    <a:pt x="413" y="264"/>
                    <a:pt x="416" y="263"/>
                  </a:cubicBezTo>
                  <a:cubicBezTo>
                    <a:pt x="415" y="260"/>
                    <a:pt x="413" y="258"/>
                    <a:pt x="410" y="257"/>
                  </a:cubicBezTo>
                  <a:cubicBezTo>
                    <a:pt x="410" y="258"/>
                    <a:pt x="408" y="258"/>
                    <a:pt x="409" y="260"/>
                  </a:cubicBezTo>
                  <a:close/>
                  <a:moveTo>
                    <a:pt x="138" y="261"/>
                  </a:moveTo>
                  <a:cubicBezTo>
                    <a:pt x="139" y="259"/>
                    <a:pt x="137" y="258"/>
                    <a:pt x="135" y="258"/>
                  </a:cubicBezTo>
                  <a:cubicBezTo>
                    <a:pt x="135" y="260"/>
                    <a:pt x="136" y="261"/>
                    <a:pt x="138" y="261"/>
                  </a:cubicBezTo>
                  <a:close/>
                  <a:moveTo>
                    <a:pt x="312" y="262"/>
                  </a:moveTo>
                  <a:cubicBezTo>
                    <a:pt x="313" y="262"/>
                    <a:pt x="315" y="259"/>
                    <a:pt x="314" y="258"/>
                  </a:cubicBezTo>
                  <a:cubicBezTo>
                    <a:pt x="314" y="259"/>
                    <a:pt x="312" y="260"/>
                    <a:pt x="312" y="262"/>
                  </a:cubicBezTo>
                  <a:close/>
                  <a:moveTo>
                    <a:pt x="316" y="267"/>
                  </a:moveTo>
                  <a:cubicBezTo>
                    <a:pt x="320" y="266"/>
                    <a:pt x="320" y="262"/>
                    <a:pt x="323" y="260"/>
                  </a:cubicBezTo>
                  <a:cubicBezTo>
                    <a:pt x="322" y="260"/>
                    <a:pt x="322" y="258"/>
                    <a:pt x="320" y="258"/>
                  </a:cubicBezTo>
                  <a:cubicBezTo>
                    <a:pt x="319" y="261"/>
                    <a:pt x="315" y="263"/>
                    <a:pt x="316" y="267"/>
                  </a:cubicBezTo>
                  <a:close/>
                  <a:moveTo>
                    <a:pt x="369" y="259"/>
                  </a:moveTo>
                  <a:cubicBezTo>
                    <a:pt x="371" y="259"/>
                    <a:pt x="371" y="261"/>
                    <a:pt x="372" y="260"/>
                  </a:cubicBezTo>
                  <a:cubicBezTo>
                    <a:pt x="373" y="259"/>
                    <a:pt x="371" y="258"/>
                    <a:pt x="371" y="258"/>
                  </a:cubicBezTo>
                  <a:cubicBezTo>
                    <a:pt x="371" y="259"/>
                    <a:pt x="370" y="258"/>
                    <a:pt x="369" y="259"/>
                  </a:cubicBezTo>
                  <a:close/>
                  <a:moveTo>
                    <a:pt x="558" y="263"/>
                  </a:moveTo>
                  <a:cubicBezTo>
                    <a:pt x="559" y="263"/>
                    <a:pt x="560" y="265"/>
                    <a:pt x="562" y="265"/>
                  </a:cubicBezTo>
                  <a:cubicBezTo>
                    <a:pt x="564" y="262"/>
                    <a:pt x="562" y="259"/>
                    <a:pt x="560" y="258"/>
                  </a:cubicBezTo>
                  <a:cubicBezTo>
                    <a:pt x="559" y="260"/>
                    <a:pt x="558" y="261"/>
                    <a:pt x="558" y="263"/>
                  </a:cubicBezTo>
                  <a:close/>
                  <a:moveTo>
                    <a:pt x="256" y="261"/>
                  </a:moveTo>
                  <a:cubicBezTo>
                    <a:pt x="258" y="261"/>
                    <a:pt x="259" y="263"/>
                    <a:pt x="261" y="263"/>
                  </a:cubicBezTo>
                  <a:cubicBezTo>
                    <a:pt x="261" y="261"/>
                    <a:pt x="259" y="259"/>
                    <a:pt x="257" y="258"/>
                  </a:cubicBezTo>
                  <a:cubicBezTo>
                    <a:pt x="257" y="260"/>
                    <a:pt x="255" y="259"/>
                    <a:pt x="256" y="261"/>
                  </a:cubicBezTo>
                  <a:close/>
                  <a:moveTo>
                    <a:pt x="165" y="266"/>
                  </a:moveTo>
                  <a:cubicBezTo>
                    <a:pt x="162" y="264"/>
                    <a:pt x="160" y="260"/>
                    <a:pt x="155" y="259"/>
                  </a:cubicBezTo>
                  <a:cubicBezTo>
                    <a:pt x="157" y="262"/>
                    <a:pt x="162" y="266"/>
                    <a:pt x="165" y="266"/>
                  </a:cubicBezTo>
                  <a:close/>
                  <a:moveTo>
                    <a:pt x="303" y="260"/>
                  </a:moveTo>
                  <a:cubicBezTo>
                    <a:pt x="303" y="264"/>
                    <a:pt x="306" y="261"/>
                    <a:pt x="306" y="259"/>
                  </a:cubicBezTo>
                  <a:cubicBezTo>
                    <a:pt x="304" y="259"/>
                    <a:pt x="305" y="261"/>
                    <a:pt x="303" y="260"/>
                  </a:cubicBezTo>
                  <a:close/>
                  <a:moveTo>
                    <a:pt x="288" y="265"/>
                  </a:moveTo>
                  <a:cubicBezTo>
                    <a:pt x="289" y="265"/>
                    <a:pt x="289" y="266"/>
                    <a:pt x="290" y="266"/>
                  </a:cubicBezTo>
                  <a:cubicBezTo>
                    <a:pt x="293" y="267"/>
                    <a:pt x="292" y="264"/>
                    <a:pt x="295" y="264"/>
                  </a:cubicBezTo>
                  <a:cubicBezTo>
                    <a:pt x="294" y="257"/>
                    <a:pt x="288" y="260"/>
                    <a:pt x="288" y="265"/>
                  </a:cubicBezTo>
                  <a:close/>
                  <a:moveTo>
                    <a:pt x="476" y="263"/>
                  </a:moveTo>
                  <a:cubicBezTo>
                    <a:pt x="477" y="261"/>
                    <a:pt x="475" y="260"/>
                    <a:pt x="473" y="260"/>
                  </a:cubicBezTo>
                  <a:cubicBezTo>
                    <a:pt x="473" y="262"/>
                    <a:pt x="474" y="263"/>
                    <a:pt x="476" y="263"/>
                  </a:cubicBezTo>
                  <a:close/>
                  <a:moveTo>
                    <a:pt x="592" y="310"/>
                  </a:moveTo>
                  <a:cubicBezTo>
                    <a:pt x="597" y="309"/>
                    <a:pt x="594" y="300"/>
                    <a:pt x="599" y="296"/>
                  </a:cubicBezTo>
                  <a:cubicBezTo>
                    <a:pt x="598" y="292"/>
                    <a:pt x="600" y="291"/>
                    <a:pt x="601" y="288"/>
                  </a:cubicBezTo>
                  <a:cubicBezTo>
                    <a:pt x="601" y="277"/>
                    <a:pt x="610" y="271"/>
                    <a:pt x="608" y="260"/>
                  </a:cubicBezTo>
                  <a:cubicBezTo>
                    <a:pt x="601" y="274"/>
                    <a:pt x="596" y="295"/>
                    <a:pt x="592" y="310"/>
                  </a:cubicBezTo>
                  <a:close/>
                  <a:moveTo>
                    <a:pt x="223" y="262"/>
                  </a:moveTo>
                  <a:cubicBezTo>
                    <a:pt x="223" y="263"/>
                    <a:pt x="224" y="264"/>
                    <a:pt x="226" y="265"/>
                  </a:cubicBezTo>
                  <a:cubicBezTo>
                    <a:pt x="226" y="264"/>
                    <a:pt x="227" y="264"/>
                    <a:pt x="227" y="263"/>
                  </a:cubicBezTo>
                  <a:cubicBezTo>
                    <a:pt x="227" y="261"/>
                    <a:pt x="225" y="260"/>
                    <a:pt x="223" y="262"/>
                  </a:cubicBezTo>
                  <a:close/>
                  <a:moveTo>
                    <a:pt x="389" y="271"/>
                  </a:moveTo>
                  <a:cubicBezTo>
                    <a:pt x="390" y="271"/>
                    <a:pt x="390" y="270"/>
                    <a:pt x="391" y="270"/>
                  </a:cubicBezTo>
                  <a:cubicBezTo>
                    <a:pt x="388" y="265"/>
                    <a:pt x="381" y="262"/>
                    <a:pt x="377" y="261"/>
                  </a:cubicBezTo>
                  <a:cubicBezTo>
                    <a:pt x="380" y="266"/>
                    <a:pt x="385" y="269"/>
                    <a:pt x="389" y="271"/>
                  </a:cubicBezTo>
                  <a:close/>
                  <a:moveTo>
                    <a:pt x="448" y="263"/>
                  </a:moveTo>
                  <a:cubicBezTo>
                    <a:pt x="448" y="261"/>
                    <a:pt x="444" y="260"/>
                    <a:pt x="444" y="261"/>
                  </a:cubicBezTo>
                  <a:cubicBezTo>
                    <a:pt x="446" y="261"/>
                    <a:pt x="446" y="263"/>
                    <a:pt x="448" y="263"/>
                  </a:cubicBezTo>
                  <a:close/>
                  <a:moveTo>
                    <a:pt x="175" y="266"/>
                  </a:moveTo>
                  <a:cubicBezTo>
                    <a:pt x="181" y="268"/>
                    <a:pt x="191" y="280"/>
                    <a:pt x="195" y="270"/>
                  </a:cubicBezTo>
                  <a:cubicBezTo>
                    <a:pt x="189" y="266"/>
                    <a:pt x="182" y="256"/>
                    <a:pt x="175" y="266"/>
                  </a:cubicBezTo>
                  <a:close/>
                  <a:moveTo>
                    <a:pt x="319" y="271"/>
                  </a:moveTo>
                  <a:cubicBezTo>
                    <a:pt x="324" y="272"/>
                    <a:pt x="326" y="275"/>
                    <a:pt x="330" y="277"/>
                  </a:cubicBezTo>
                  <a:cubicBezTo>
                    <a:pt x="333" y="275"/>
                    <a:pt x="337" y="274"/>
                    <a:pt x="338" y="270"/>
                  </a:cubicBezTo>
                  <a:cubicBezTo>
                    <a:pt x="333" y="269"/>
                    <a:pt x="332" y="262"/>
                    <a:pt x="326" y="261"/>
                  </a:cubicBezTo>
                  <a:cubicBezTo>
                    <a:pt x="324" y="265"/>
                    <a:pt x="320" y="266"/>
                    <a:pt x="319" y="271"/>
                  </a:cubicBezTo>
                  <a:close/>
                  <a:moveTo>
                    <a:pt x="209" y="263"/>
                  </a:moveTo>
                  <a:cubicBezTo>
                    <a:pt x="211" y="264"/>
                    <a:pt x="212" y="266"/>
                    <a:pt x="214" y="266"/>
                  </a:cubicBezTo>
                  <a:cubicBezTo>
                    <a:pt x="214" y="264"/>
                    <a:pt x="216" y="265"/>
                    <a:pt x="216" y="263"/>
                  </a:cubicBezTo>
                  <a:cubicBezTo>
                    <a:pt x="214" y="262"/>
                    <a:pt x="211" y="261"/>
                    <a:pt x="209" y="263"/>
                  </a:cubicBezTo>
                  <a:close/>
                  <a:moveTo>
                    <a:pt x="361" y="267"/>
                  </a:moveTo>
                  <a:cubicBezTo>
                    <a:pt x="367" y="273"/>
                    <a:pt x="373" y="279"/>
                    <a:pt x="382" y="282"/>
                  </a:cubicBezTo>
                  <a:cubicBezTo>
                    <a:pt x="384" y="280"/>
                    <a:pt x="385" y="278"/>
                    <a:pt x="386" y="275"/>
                  </a:cubicBezTo>
                  <a:cubicBezTo>
                    <a:pt x="384" y="274"/>
                    <a:pt x="381" y="272"/>
                    <a:pt x="379" y="270"/>
                  </a:cubicBezTo>
                  <a:cubicBezTo>
                    <a:pt x="377" y="271"/>
                    <a:pt x="372" y="275"/>
                    <a:pt x="369" y="272"/>
                  </a:cubicBezTo>
                  <a:cubicBezTo>
                    <a:pt x="371" y="271"/>
                    <a:pt x="374" y="271"/>
                    <a:pt x="375" y="268"/>
                  </a:cubicBezTo>
                  <a:cubicBezTo>
                    <a:pt x="370" y="264"/>
                    <a:pt x="364" y="259"/>
                    <a:pt x="361" y="267"/>
                  </a:cubicBezTo>
                  <a:close/>
                  <a:moveTo>
                    <a:pt x="551" y="270"/>
                  </a:moveTo>
                  <a:cubicBezTo>
                    <a:pt x="552" y="267"/>
                    <a:pt x="552" y="265"/>
                    <a:pt x="552" y="263"/>
                  </a:cubicBezTo>
                  <a:cubicBezTo>
                    <a:pt x="551" y="265"/>
                    <a:pt x="550" y="262"/>
                    <a:pt x="550" y="262"/>
                  </a:cubicBezTo>
                  <a:cubicBezTo>
                    <a:pt x="549" y="262"/>
                    <a:pt x="549" y="262"/>
                    <a:pt x="548" y="262"/>
                  </a:cubicBezTo>
                  <a:cubicBezTo>
                    <a:pt x="549" y="264"/>
                    <a:pt x="548" y="267"/>
                    <a:pt x="551" y="270"/>
                  </a:cubicBezTo>
                  <a:close/>
                  <a:moveTo>
                    <a:pt x="64" y="278"/>
                  </a:moveTo>
                  <a:cubicBezTo>
                    <a:pt x="61" y="273"/>
                    <a:pt x="62" y="265"/>
                    <a:pt x="56" y="262"/>
                  </a:cubicBezTo>
                  <a:cubicBezTo>
                    <a:pt x="57" y="269"/>
                    <a:pt x="59" y="278"/>
                    <a:pt x="64" y="278"/>
                  </a:cubicBezTo>
                  <a:close/>
                  <a:moveTo>
                    <a:pt x="120" y="265"/>
                  </a:moveTo>
                  <a:cubicBezTo>
                    <a:pt x="120" y="264"/>
                    <a:pt x="120" y="263"/>
                    <a:pt x="120" y="262"/>
                  </a:cubicBezTo>
                  <a:cubicBezTo>
                    <a:pt x="119" y="262"/>
                    <a:pt x="119" y="262"/>
                    <a:pt x="118" y="262"/>
                  </a:cubicBezTo>
                  <a:cubicBezTo>
                    <a:pt x="118" y="264"/>
                    <a:pt x="119" y="265"/>
                    <a:pt x="120" y="265"/>
                  </a:cubicBezTo>
                  <a:close/>
                  <a:moveTo>
                    <a:pt x="253" y="262"/>
                  </a:moveTo>
                  <a:cubicBezTo>
                    <a:pt x="251" y="265"/>
                    <a:pt x="248" y="266"/>
                    <a:pt x="246" y="270"/>
                  </a:cubicBezTo>
                  <a:cubicBezTo>
                    <a:pt x="252" y="275"/>
                    <a:pt x="255" y="283"/>
                    <a:pt x="263" y="285"/>
                  </a:cubicBezTo>
                  <a:cubicBezTo>
                    <a:pt x="266" y="281"/>
                    <a:pt x="267" y="276"/>
                    <a:pt x="270" y="271"/>
                  </a:cubicBezTo>
                  <a:cubicBezTo>
                    <a:pt x="265" y="268"/>
                    <a:pt x="259" y="265"/>
                    <a:pt x="253" y="262"/>
                  </a:cubicBezTo>
                  <a:close/>
                  <a:moveTo>
                    <a:pt x="522" y="272"/>
                  </a:moveTo>
                  <a:cubicBezTo>
                    <a:pt x="524" y="273"/>
                    <a:pt x="526" y="274"/>
                    <a:pt x="527" y="275"/>
                  </a:cubicBezTo>
                  <a:cubicBezTo>
                    <a:pt x="529" y="273"/>
                    <a:pt x="529" y="271"/>
                    <a:pt x="531" y="270"/>
                  </a:cubicBezTo>
                  <a:cubicBezTo>
                    <a:pt x="531" y="265"/>
                    <a:pt x="529" y="263"/>
                    <a:pt x="525" y="262"/>
                  </a:cubicBezTo>
                  <a:cubicBezTo>
                    <a:pt x="524" y="266"/>
                    <a:pt x="523" y="268"/>
                    <a:pt x="522" y="272"/>
                  </a:cubicBezTo>
                  <a:close/>
                  <a:moveTo>
                    <a:pt x="567" y="263"/>
                  </a:moveTo>
                  <a:cubicBezTo>
                    <a:pt x="567" y="264"/>
                    <a:pt x="568" y="264"/>
                    <a:pt x="568" y="265"/>
                  </a:cubicBezTo>
                  <a:cubicBezTo>
                    <a:pt x="571" y="265"/>
                    <a:pt x="571" y="261"/>
                    <a:pt x="567" y="263"/>
                  </a:cubicBezTo>
                  <a:close/>
                  <a:moveTo>
                    <a:pt x="637" y="270"/>
                  </a:moveTo>
                  <a:cubicBezTo>
                    <a:pt x="637" y="267"/>
                    <a:pt x="641" y="264"/>
                    <a:pt x="639" y="262"/>
                  </a:cubicBezTo>
                  <a:cubicBezTo>
                    <a:pt x="639" y="265"/>
                    <a:pt x="636" y="268"/>
                    <a:pt x="637" y="270"/>
                  </a:cubicBezTo>
                  <a:close/>
                  <a:moveTo>
                    <a:pt x="409" y="266"/>
                  </a:moveTo>
                  <a:cubicBezTo>
                    <a:pt x="410" y="267"/>
                    <a:pt x="411" y="266"/>
                    <a:pt x="412" y="266"/>
                  </a:cubicBezTo>
                  <a:cubicBezTo>
                    <a:pt x="412" y="264"/>
                    <a:pt x="410" y="263"/>
                    <a:pt x="408" y="263"/>
                  </a:cubicBezTo>
                  <a:cubicBezTo>
                    <a:pt x="408" y="265"/>
                    <a:pt x="409" y="265"/>
                    <a:pt x="409" y="266"/>
                  </a:cubicBezTo>
                  <a:close/>
                  <a:moveTo>
                    <a:pt x="293" y="269"/>
                  </a:moveTo>
                  <a:cubicBezTo>
                    <a:pt x="296" y="270"/>
                    <a:pt x="298" y="267"/>
                    <a:pt x="299" y="265"/>
                  </a:cubicBezTo>
                  <a:cubicBezTo>
                    <a:pt x="296" y="266"/>
                    <a:pt x="294" y="266"/>
                    <a:pt x="293" y="269"/>
                  </a:cubicBezTo>
                  <a:close/>
                  <a:moveTo>
                    <a:pt x="467" y="274"/>
                  </a:moveTo>
                  <a:cubicBezTo>
                    <a:pt x="468" y="275"/>
                    <a:pt x="468" y="276"/>
                    <a:pt x="470" y="276"/>
                  </a:cubicBezTo>
                  <a:cubicBezTo>
                    <a:pt x="473" y="274"/>
                    <a:pt x="473" y="270"/>
                    <a:pt x="475" y="267"/>
                  </a:cubicBezTo>
                  <a:cubicBezTo>
                    <a:pt x="473" y="267"/>
                    <a:pt x="473" y="264"/>
                    <a:pt x="470" y="265"/>
                  </a:cubicBezTo>
                  <a:cubicBezTo>
                    <a:pt x="470" y="268"/>
                    <a:pt x="468" y="270"/>
                    <a:pt x="467" y="274"/>
                  </a:cubicBezTo>
                  <a:close/>
                  <a:moveTo>
                    <a:pt x="203" y="269"/>
                  </a:moveTo>
                  <a:cubicBezTo>
                    <a:pt x="207" y="270"/>
                    <a:pt x="208" y="274"/>
                    <a:pt x="212" y="272"/>
                  </a:cubicBezTo>
                  <a:cubicBezTo>
                    <a:pt x="212" y="270"/>
                    <a:pt x="213" y="270"/>
                    <a:pt x="213" y="268"/>
                  </a:cubicBezTo>
                  <a:cubicBezTo>
                    <a:pt x="209" y="265"/>
                    <a:pt x="205" y="265"/>
                    <a:pt x="203" y="269"/>
                  </a:cubicBezTo>
                  <a:close/>
                  <a:moveTo>
                    <a:pt x="436" y="277"/>
                  </a:moveTo>
                  <a:cubicBezTo>
                    <a:pt x="439" y="274"/>
                    <a:pt x="443" y="273"/>
                    <a:pt x="444" y="268"/>
                  </a:cubicBezTo>
                  <a:cubicBezTo>
                    <a:pt x="442" y="267"/>
                    <a:pt x="440" y="266"/>
                    <a:pt x="438" y="265"/>
                  </a:cubicBezTo>
                  <a:cubicBezTo>
                    <a:pt x="438" y="269"/>
                    <a:pt x="433" y="274"/>
                    <a:pt x="436" y="277"/>
                  </a:cubicBezTo>
                  <a:close/>
                  <a:moveTo>
                    <a:pt x="218" y="268"/>
                  </a:moveTo>
                  <a:cubicBezTo>
                    <a:pt x="220" y="268"/>
                    <a:pt x="220" y="270"/>
                    <a:pt x="222" y="269"/>
                  </a:cubicBezTo>
                  <a:cubicBezTo>
                    <a:pt x="222" y="267"/>
                    <a:pt x="220" y="267"/>
                    <a:pt x="219" y="266"/>
                  </a:cubicBezTo>
                  <a:cubicBezTo>
                    <a:pt x="219" y="267"/>
                    <a:pt x="218" y="267"/>
                    <a:pt x="218" y="268"/>
                  </a:cubicBezTo>
                  <a:close/>
                  <a:moveTo>
                    <a:pt x="159" y="271"/>
                  </a:moveTo>
                  <a:cubicBezTo>
                    <a:pt x="156" y="270"/>
                    <a:pt x="154" y="268"/>
                    <a:pt x="152" y="266"/>
                  </a:cubicBezTo>
                  <a:cubicBezTo>
                    <a:pt x="151" y="269"/>
                    <a:pt x="157" y="272"/>
                    <a:pt x="159" y="271"/>
                  </a:cubicBezTo>
                  <a:close/>
                  <a:moveTo>
                    <a:pt x="123" y="268"/>
                  </a:moveTo>
                  <a:cubicBezTo>
                    <a:pt x="123" y="269"/>
                    <a:pt x="125" y="271"/>
                    <a:pt x="127" y="269"/>
                  </a:cubicBezTo>
                  <a:cubicBezTo>
                    <a:pt x="127" y="267"/>
                    <a:pt x="125" y="266"/>
                    <a:pt x="123" y="268"/>
                  </a:cubicBezTo>
                  <a:close/>
                  <a:moveTo>
                    <a:pt x="275" y="272"/>
                  </a:moveTo>
                  <a:cubicBezTo>
                    <a:pt x="279" y="272"/>
                    <a:pt x="278" y="268"/>
                    <a:pt x="276" y="267"/>
                  </a:cubicBezTo>
                  <a:cubicBezTo>
                    <a:pt x="276" y="270"/>
                    <a:pt x="274" y="269"/>
                    <a:pt x="275" y="272"/>
                  </a:cubicBezTo>
                  <a:close/>
                  <a:moveTo>
                    <a:pt x="461" y="273"/>
                  </a:moveTo>
                  <a:cubicBezTo>
                    <a:pt x="460" y="270"/>
                    <a:pt x="455" y="268"/>
                    <a:pt x="453" y="268"/>
                  </a:cubicBezTo>
                  <a:cubicBezTo>
                    <a:pt x="456" y="269"/>
                    <a:pt x="458" y="272"/>
                    <a:pt x="461" y="273"/>
                  </a:cubicBezTo>
                  <a:close/>
                  <a:moveTo>
                    <a:pt x="553" y="273"/>
                  </a:moveTo>
                  <a:cubicBezTo>
                    <a:pt x="555" y="274"/>
                    <a:pt x="556" y="275"/>
                    <a:pt x="557" y="277"/>
                  </a:cubicBezTo>
                  <a:cubicBezTo>
                    <a:pt x="556" y="279"/>
                    <a:pt x="553" y="279"/>
                    <a:pt x="551" y="279"/>
                  </a:cubicBezTo>
                  <a:cubicBezTo>
                    <a:pt x="547" y="290"/>
                    <a:pt x="542" y="303"/>
                    <a:pt x="538" y="315"/>
                  </a:cubicBezTo>
                  <a:cubicBezTo>
                    <a:pt x="548" y="308"/>
                    <a:pt x="553" y="297"/>
                    <a:pt x="556" y="283"/>
                  </a:cubicBezTo>
                  <a:cubicBezTo>
                    <a:pt x="557" y="282"/>
                    <a:pt x="557" y="281"/>
                    <a:pt x="559" y="281"/>
                  </a:cubicBezTo>
                  <a:cubicBezTo>
                    <a:pt x="558" y="277"/>
                    <a:pt x="560" y="273"/>
                    <a:pt x="562" y="271"/>
                  </a:cubicBezTo>
                  <a:cubicBezTo>
                    <a:pt x="560" y="270"/>
                    <a:pt x="559" y="267"/>
                    <a:pt x="556" y="267"/>
                  </a:cubicBezTo>
                  <a:cubicBezTo>
                    <a:pt x="556" y="270"/>
                    <a:pt x="554" y="271"/>
                    <a:pt x="553" y="273"/>
                  </a:cubicBezTo>
                  <a:close/>
                  <a:moveTo>
                    <a:pt x="80" y="290"/>
                  </a:moveTo>
                  <a:cubicBezTo>
                    <a:pt x="79" y="284"/>
                    <a:pt x="75" y="280"/>
                    <a:pt x="75" y="273"/>
                  </a:cubicBezTo>
                  <a:cubicBezTo>
                    <a:pt x="71" y="272"/>
                    <a:pt x="69" y="269"/>
                    <a:pt x="65" y="268"/>
                  </a:cubicBezTo>
                  <a:cubicBezTo>
                    <a:pt x="67" y="278"/>
                    <a:pt x="71" y="286"/>
                    <a:pt x="80" y="290"/>
                  </a:cubicBezTo>
                  <a:close/>
                  <a:moveTo>
                    <a:pt x="231" y="269"/>
                  </a:moveTo>
                  <a:cubicBezTo>
                    <a:pt x="233" y="270"/>
                    <a:pt x="234" y="272"/>
                    <a:pt x="236" y="272"/>
                  </a:cubicBezTo>
                  <a:cubicBezTo>
                    <a:pt x="236" y="269"/>
                    <a:pt x="232" y="266"/>
                    <a:pt x="231" y="269"/>
                  </a:cubicBezTo>
                  <a:close/>
                  <a:moveTo>
                    <a:pt x="100" y="286"/>
                  </a:moveTo>
                  <a:cubicBezTo>
                    <a:pt x="97" y="278"/>
                    <a:pt x="90" y="270"/>
                    <a:pt x="83" y="269"/>
                  </a:cubicBezTo>
                  <a:cubicBezTo>
                    <a:pt x="89" y="275"/>
                    <a:pt x="92" y="282"/>
                    <a:pt x="100" y="286"/>
                  </a:cubicBezTo>
                  <a:close/>
                  <a:moveTo>
                    <a:pt x="143" y="271"/>
                  </a:moveTo>
                  <a:cubicBezTo>
                    <a:pt x="146" y="273"/>
                    <a:pt x="148" y="275"/>
                    <a:pt x="151" y="277"/>
                  </a:cubicBezTo>
                  <a:cubicBezTo>
                    <a:pt x="152" y="276"/>
                    <a:pt x="153" y="276"/>
                    <a:pt x="152" y="274"/>
                  </a:cubicBezTo>
                  <a:cubicBezTo>
                    <a:pt x="150" y="273"/>
                    <a:pt x="148" y="269"/>
                    <a:pt x="145" y="268"/>
                  </a:cubicBezTo>
                  <a:cubicBezTo>
                    <a:pt x="145" y="269"/>
                    <a:pt x="144" y="269"/>
                    <a:pt x="143" y="271"/>
                  </a:cubicBezTo>
                  <a:close/>
                  <a:moveTo>
                    <a:pt x="185" y="280"/>
                  </a:moveTo>
                  <a:cubicBezTo>
                    <a:pt x="186" y="279"/>
                    <a:pt x="188" y="278"/>
                    <a:pt x="189" y="276"/>
                  </a:cubicBezTo>
                  <a:cubicBezTo>
                    <a:pt x="183" y="274"/>
                    <a:pt x="178" y="269"/>
                    <a:pt x="172" y="269"/>
                  </a:cubicBezTo>
                  <a:cubicBezTo>
                    <a:pt x="177" y="272"/>
                    <a:pt x="179" y="279"/>
                    <a:pt x="185" y="280"/>
                  </a:cubicBezTo>
                  <a:close/>
                  <a:moveTo>
                    <a:pt x="299" y="272"/>
                  </a:moveTo>
                  <a:cubicBezTo>
                    <a:pt x="301" y="272"/>
                    <a:pt x="302" y="275"/>
                    <a:pt x="304" y="275"/>
                  </a:cubicBezTo>
                  <a:cubicBezTo>
                    <a:pt x="305" y="274"/>
                    <a:pt x="307" y="271"/>
                    <a:pt x="306" y="270"/>
                  </a:cubicBezTo>
                  <a:cubicBezTo>
                    <a:pt x="305" y="269"/>
                    <a:pt x="300" y="268"/>
                    <a:pt x="299" y="272"/>
                  </a:cubicBezTo>
                  <a:close/>
                  <a:moveTo>
                    <a:pt x="430" y="272"/>
                  </a:moveTo>
                  <a:cubicBezTo>
                    <a:pt x="432" y="273"/>
                    <a:pt x="433" y="269"/>
                    <a:pt x="432" y="269"/>
                  </a:cubicBezTo>
                  <a:cubicBezTo>
                    <a:pt x="431" y="270"/>
                    <a:pt x="431" y="271"/>
                    <a:pt x="430" y="272"/>
                  </a:cubicBezTo>
                  <a:close/>
                  <a:moveTo>
                    <a:pt x="531" y="277"/>
                  </a:moveTo>
                  <a:cubicBezTo>
                    <a:pt x="531" y="279"/>
                    <a:pt x="534" y="279"/>
                    <a:pt x="534" y="282"/>
                  </a:cubicBezTo>
                  <a:cubicBezTo>
                    <a:pt x="532" y="284"/>
                    <a:pt x="531" y="282"/>
                    <a:pt x="529" y="283"/>
                  </a:cubicBezTo>
                  <a:cubicBezTo>
                    <a:pt x="527" y="286"/>
                    <a:pt x="528" y="290"/>
                    <a:pt x="529" y="294"/>
                  </a:cubicBezTo>
                  <a:cubicBezTo>
                    <a:pt x="520" y="300"/>
                    <a:pt x="521" y="314"/>
                    <a:pt x="516" y="323"/>
                  </a:cubicBezTo>
                  <a:cubicBezTo>
                    <a:pt x="519" y="323"/>
                    <a:pt x="521" y="318"/>
                    <a:pt x="524" y="316"/>
                  </a:cubicBezTo>
                  <a:cubicBezTo>
                    <a:pt x="529" y="300"/>
                    <a:pt x="536" y="287"/>
                    <a:pt x="540" y="271"/>
                  </a:cubicBezTo>
                  <a:cubicBezTo>
                    <a:pt x="537" y="271"/>
                    <a:pt x="536" y="269"/>
                    <a:pt x="533" y="269"/>
                  </a:cubicBezTo>
                  <a:cubicBezTo>
                    <a:pt x="533" y="272"/>
                    <a:pt x="532" y="274"/>
                    <a:pt x="531" y="277"/>
                  </a:cubicBezTo>
                  <a:close/>
                  <a:moveTo>
                    <a:pt x="401" y="272"/>
                  </a:moveTo>
                  <a:cubicBezTo>
                    <a:pt x="403" y="272"/>
                    <a:pt x="404" y="271"/>
                    <a:pt x="404" y="269"/>
                  </a:cubicBezTo>
                  <a:cubicBezTo>
                    <a:pt x="402" y="269"/>
                    <a:pt x="402" y="271"/>
                    <a:pt x="401" y="272"/>
                  </a:cubicBezTo>
                  <a:close/>
                  <a:moveTo>
                    <a:pt x="559" y="290"/>
                  </a:moveTo>
                  <a:cubicBezTo>
                    <a:pt x="563" y="284"/>
                    <a:pt x="566" y="278"/>
                    <a:pt x="567" y="270"/>
                  </a:cubicBezTo>
                  <a:cubicBezTo>
                    <a:pt x="567" y="270"/>
                    <a:pt x="567" y="269"/>
                    <a:pt x="566" y="269"/>
                  </a:cubicBezTo>
                  <a:cubicBezTo>
                    <a:pt x="562" y="275"/>
                    <a:pt x="560" y="284"/>
                    <a:pt x="559" y="290"/>
                  </a:cubicBezTo>
                  <a:close/>
                  <a:moveTo>
                    <a:pt x="287" y="274"/>
                  </a:moveTo>
                  <a:cubicBezTo>
                    <a:pt x="290" y="275"/>
                    <a:pt x="293" y="271"/>
                    <a:pt x="290" y="270"/>
                  </a:cubicBezTo>
                  <a:cubicBezTo>
                    <a:pt x="289" y="272"/>
                    <a:pt x="286" y="271"/>
                    <a:pt x="287" y="274"/>
                  </a:cubicBezTo>
                  <a:close/>
                  <a:moveTo>
                    <a:pt x="214" y="276"/>
                  </a:moveTo>
                  <a:cubicBezTo>
                    <a:pt x="217" y="276"/>
                    <a:pt x="218" y="274"/>
                    <a:pt x="220" y="272"/>
                  </a:cubicBezTo>
                  <a:cubicBezTo>
                    <a:pt x="217" y="269"/>
                    <a:pt x="212" y="273"/>
                    <a:pt x="214" y="276"/>
                  </a:cubicBezTo>
                  <a:close/>
                  <a:moveTo>
                    <a:pt x="502" y="277"/>
                  </a:moveTo>
                  <a:cubicBezTo>
                    <a:pt x="502" y="274"/>
                    <a:pt x="505" y="274"/>
                    <a:pt x="505" y="271"/>
                  </a:cubicBezTo>
                  <a:cubicBezTo>
                    <a:pt x="504" y="271"/>
                    <a:pt x="504" y="271"/>
                    <a:pt x="503" y="271"/>
                  </a:cubicBezTo>
                  <a:cubicBezTo>
                    <a:pt x="502" y="272"/>
                    <a:pt x="500" y="276"/>
                    <a:pt x="502" y="277"/>
                  </a:cubicBezTo>
                  <a:close/>
                  <a:moveTo>
                    <a:pt x="33" y="275"/>
                  </a:moveTo>
                  <a:cubicBezTo>
                    <a:pt x="33" y="274"/>
                    <a:pt x="34" y="271"/>
                    <a:pt x="32" y="271"/>
                  </a:cubicBezTo>
                  <a:cubicBezTo>
                    <a:pt x="32" y="272"/>
                    <a:pt x="31" y="275"/>
                    <a:pt x="33" y="275"/>
                  </a:cubicBezTo>
                  <a:close/>
                  <a:moveTo>
                    <a:pt x="56" y="280"/>
                  </a:moveTo>
                  <a:cubicBezTo>
                    <a:pt x="55" y="275"/>
                    <a:pt x="50" y="274"/>
                    <a:pt x="47" y="271"/>
                  </a:cubicBezTo>
                  <a:cubicBezTo>
                    <a:pt x="47" y="278"/>
                    <a:pt x="53" y="277"/>
                    <a:pt x="56" y="280"/>
                  </a:cubicBezTo>
                  <a:close/>
                  <a:moveTo>
                    <a:pt x="196" y="277"/>
                  </a:moveTo>
                  <a:cubicBezTo>
                    <a:pt x="199" y="278"/>
                    <a:pt x="202" y="281"/>
                    <a:pt x="206" y="282"/>
                  </a:cubicBezTo>
                  <a:cubicBezTo>
                    <a:pt x="205" y="280"/>
                    <a:pt x="208" y="282"/>
                    <a:pt x="207" y="280"/>
                  </a:cubicBezTo>
                  <a:cubicBezTo>
                    <a:pt x="203" y="277"/>
                    <a:pt x="199" y="269"/>
                    <a:pt x="196" y="277"/>
                  </a:cubicBezTo>
                  <a:close/>
                  <a:moveTo>
                    <a:pt x="361" y="276"/>
                  </a:moveTo>
                  <a:cubicBezTo>
                    <a:pt x="359" y="276"/>
                    <a:pt x="359" y="273"/>
                    <a:pt x="358" y="272"/>
                  </a:cubicBezTo>
                  <a:cubicBezTo>
                    <a:pt x="357" y="272"/>
                    <a:pt x="355" y="272"/>
                    <a:pt x="354" y="272"/>
                  </a:cubicBezTo>
                  <a:cubicBezTo>
                    <a:pt x="355" y="275"/>
                    <a:pt x="359" y="277"/>
                    <a:pt x="361" y="276"/>
                  </a:cubicBezTo>
                  <a:close/>
                  <a:moveTo>
                    <a:pt x="622" y="297"/>
                  </a:moveTo>
                  <a:cubicBezTo>
                    <a:pt x="621" y="298"/>
                    <a:pt x="617" y="301"/>
                    <a:pt x="620" y="302"/>
                  </a:cubicBezTo>
                  <a:cubicBezTo>
                    <a:pt x="624" y="293"/>
                    <a:pt x="630" y="284"/>
                    <a:pt x="629" y="273"/>
                  </a:cubicBezTo>
                  <a:cubicBezTo>
                    <a:pt x="625" y="280"/>
                    <a:pt x="623" y="288"/>
                    <a:pt x="622" y="297"/>
                  </a:cubicBezTo>
                  <a:close/>
                  <a:moveTo>
                    <a:pt x="86" y="276"/>
                  </a:moveTo>
                  <a:cubicBezTo>
                    <a:pt x="83" y="277"/>
                    <a:pt x="85" y="273"/>
                    <a:pt x="83" y="274"/>
                  </a:cubicBezTo>
                  <a:cubicBezTo>
                    <a:pt x="82" y="275"/>
                    <a:pt x="85" y="278"/>
                    <a:pt x="86" y="276"/>
                  </a:cubicBezTo>
                  <a:close/>
                  <a:moveTo>
                    <a:pt x="218" y="279"/>
                  </a:moveTo>
                  <a:cubicBezTo>
                    <a:pt x="220" y="280"/>
                    <a:pt x="222" y="282"/>
                    <a:pt x="225" y="282"/>
                  </a:cubicBezTo>
                  <a:cubicBezTo>
                    <a:pt x="227" y="281"/>
                    <a:pt x="229" y="279"/>
                    <a:pt x="230" y="277"/>
                  </a:cubicBezTo>
                  <a:cubicBezTo>
                    <a:pt x="226" y="274"/>
                    <a:pt x="221" y="273"/>
                    <a:pt x="218" y="279"/>
                  </a:cubicBezTo>
                  <a:close/>
                  <a:moveTo>
                    <a:pt x="272" y="277"/>
                  </a:moveTo>
                  <a:cubicBezTo>
                    <a:pt x="274" y="277"/>
                    <a:pt x="274" y="277"/>
                    <a:pt x="275" y="275"/>
                  </a:cubicBezTo>
                  <a:cubicBezTo>
                    <a:pt x="273" y="275"/>
                    <a:pt x="273" y="274"/>
                    <a:pt x="273" y="274"/>
                  </a:cubicBezTo>
                  <a:cubicBezTo>
                    <a:pt x="273" y="275"/>
                    <a:pt x="272" y="276"/>
                    <a:pt x="272" y="277"/>
                  </a:cubicBezTo>
                  <a:close/>
                  <a:moveTo>
                    <a:pt x="507" y="280"/>
                  </a:moveTo>
                  <a:cubicBezTo>
                    <a:pt x="507" y="282"/>
                    <a:pt x="508" y="283"/>
                    <a:pt x="510" y="283"/>
                  </a:cubicBezTo>
                  <a:cubicBezTo>
                    <a:pt x="510" y="281"/>
                    <a:pt x="512" y="276"/>
                    <a:pt x="511" y="274"/>
                  </a:cubicBezTo>
                  <a:cubicBezTo>
                    <a:pt x="510" y="277"/>
                    <a:pt x="507" y="277"/>
                    <a:pt x="507" y="280"/>
                  </a:cubicBezTo>
                  <a:close/>
                  <a:moveTo>
                    <a:pt x="536" y="300"/>
                  </a:moveTo>
                  <a:cubicBezTo>
                    <a:pt x="540" y="292"/>
                    <a:pt x="546" y="286"/>
                    <a:pt x="548" y="277"/>
                  </a:cubicBezTo>
                  <a:cubicBezTo>
                    <a:pt x="546" y="276"/>
                    <a:pt x="547" y="274"/>
                    <a:pt x="544" y="274"/>
                  </a:cubicBezTo>
                  <a:cubicBezTo>
                    <a:pt x="542" y="282"/>
                    <a:pt x="537" y="291"/>
                    <a:pt x="536" y="300"/>
                  </a:cubicBezTo>
                  <a:close/>
                  <a:moveTo>
                    <a:pt x="129" y="296"/>
                  </a:moveTo>
                  <a:cubicBezTo>
                    <a:pt x="123" y="289"/>
                    <a:pt x="118" y="281"/>
                    <a:pt x="111" y="274"/>
                  </a:cubicBezTo>
                  <a:cubicBezTo>
                    <a:pt x="115" y="283"/>
                    <a:pt x="120" y="292"/>
                    <a:pt x="129" y="296"/>
                  </a:cubicBezTo>
                  <a:close/>
                  <a:moveTo>
                    <a:pt x="291" y="278"/>
                  </a:moveTo>
                  <a:cubicBezTo>
                    <a:pt x="294" y="280"/>
                    <a:pt x="296" y="284"/>
                    <a:pt x="299" y="285"/>
                  </a:cubicBezTo>
                  <a:cubicBezTo>
                    <a:pt x="300" y="282"/>
                    <a:pt x="302" y="281"/>
                    <a:pt x="303" y="278"/>
                  </a:cubicBezTo>
                  <a:cubicBezTo>
                    <a:pt x="299" y="276"/>
                    <a:pt x="293" y="272"/>
                    <a:pt x="291" y="278"/>
                  </a:cubicBezTo>
                  <a:close/>
                  <a:moveTo>
                    <a:pt x="334" y="278"/>
                  </a:moveTo>
                  <a:cubicBezTo>
                    <a:pt x="335" y="280"/>
                    <a:pt x="335" y="281"/>
                    <a:pt x="338" y="281"/>
                  </a:cubicBezTo>
                  <a:cubicBezTo>
                    <a:pt x="339" y="279"/>
                    <a:pt x="342" y="279"/>
                    <a:pt x="343" y="275"/>
                  </a:cubicBezTo>
                  <a:cubicBezTo>
                    <a:pt x="339" y="273"/>
                    <a:pt x="337" y="277"/>
                    <a:pt x="334" y="278"/>
                  </a:cubicBezTo>
                  <a:close/>
                  <a:moveTo>
                    <a:pt x="447" y="285"/>
                  </a:moveTo>
                  <a:cubicBezTo>
                    <a:pt x="449" y="286"/>
                    <a:pt x="451" y="288"/>
                    <a:pt x="454" y="288"/>
                  </a:cubicBezTo>
                  <a:cubicBezTo>
                    <a:pt x="456" y="285"/>
                    <a:pt x="457" y="282"/>
                    <a:pt x="459" y="279"/>
                  </a:cubicBezTo>
                  <a:cubicBezTo>
                    <a:pt x="455" y="278"/>
                    <a:pt x="455" y="274"/>
                    <a:pt x="451" y="274"/>
                  </a:cubicBezTo>
                  <a:cubicBezTo>
                    <a:pt x="450" y="278"/>
                    <a:pt x="448" y="280"/>
                    <a:pt x="447" y="285"/>
                  </a:cubicBezTo>
                  <a:close/>
                  <a:moveTo>
                    <a:pt x="601" y="300"/>
                  </a:moveTo>
                  <a:cubicBezTo>
                    <a:pt x="606" y="296"/>
                    <a:pt x="610" y="284"/>
                    <a:pt x="608" y="274"/>
                  </a:cubicBezTo>
                  <a:cubicBezTo>
                    <a:pt x="607" y="284"/>
                    <a:pt x="601" y="292"/>
                    <a:pt x="601" y="300"/>
                  </a:cubicBezTo>
                  <a:close/>
                  <a:moveTo>
                    <a:pt x="175" y="290"/>
                  </a:moveTo>
                  <a:cubicBezTo>
                    <a:pt x="174" y="283"/>
                    <a:pt x="166" y="278"/>
                    <a:pt x="160" y="275"/>
                  </a:cubicBezTo>
                  <a:cubicBezTo>
                    <a:pt x="162" y="280"/>
                    <a:pt x="169" y="286"/>
                    <a:pt x="175" y="290"/>
                  </a:cubicBezTo>
                  <a:close/>
                  <a:moveTo>
                    <a:pt x="308" y="277"/>
                  </a:moveTo>
                  <a:cubicBezTo>
                    <a:pt x="310" y="278"/>
                    <a:pt x="311" y="277"/>
                    <a:pt x="310" y="275"/>
                  </a:cubicBezTo>
                  <a:cubicBezTo>
                    <a:pt x="310" y="275"/>
                    <a:pt x="309" y="275"/>
                    <a:pt x="309" y="275"/>
                  </a:cubicBezTo>
                  <a:cubicBezTo>
                    <a:pt x="309" y="276"/>
                    <a:pt x="308" y="276"/>
                    <a:pt x="308" y="277"/>
                  </a:cubicBezTo>
                  <a:close/>
                  <a:moveTo>
                    <a:pt x="515" y="280"/>
                  </a:moveTo>
                  <a:cubicBezTo>
                    <a:pt x="517" y="280"/>
                    <a:pt x="518" y="274"/>
                    <a:pt x="515" y="275"/>
                  </a:cubicBezTo>
                  <a:cubicBezTo>
                    <a:pt x="516" y="277"/>
                    <a:pt x="514" y="278"/>
                    <a:pt x="515" y="280"/>
                  </a:cubicBezTo>
                  <a:close/>
                  <a:moveTo>
                    <a:pt x="109" y="280"/>
                  </a:moveTo>
                  <a:cubicBezTo>
                    <a:pt x="107" y="279"/>
                    <a:pt x="106" y="277"/>
                    <a:pt x="104" y="275"/>
                  </a:cubicBezTo>
                  <a:cubicBezTo>
                    <a:pt x="104" y="278"/>
                    <a:pt x="107" y="281"/>
                    <a:pt x="109" y="280"/>
                  </a:cubicBezTo>
                  <a:close/>
                  <a:moveTo>
                    <a:pt x="351" y="277"/>
                  </a:moveTo>
                  <a:cubicBezTo>
                    <a:pt x="351" y="277"/>
                    <a:pt x="351" y="278"/>
                    <a:pt x="351" y="279"/>
                  </a:cubicBezTo>
                  <a:cubicBezTo>
                    <a:pt x="354" y="283"/>
                    <a:pt x="358" y="286"/>
                    <a:pt x="361" y="290"/>
                  </a:cubicBezTo>
                  <a:cubicBezTo>
                    <a:pt x="363" y="292"/>
                    <a:pt x="363" y="296"/>
                    <a:pt x="366" y="295"/>
                  </a:cubicBezTo>
                  <a:cubicBezTo>
                    <a:pt x="366" y="287"/>
                    <a:pt x="360" y="276"/>
                    <a:pt x="351" y="277"/>
                  </a:cubicBezTo>
                  <a:close/>
                  <a:moveTo>
                    <a:pt x="400" y="278"/>
                  </a:moveTo>
                  <a:cubicBezTo>
                    <a:pt x="402" y="279"/>
                    <a:pt x="403" y="278"/>
                    <a:pt x="403" y="276"/>
                  </a:cubicBezTo>
                  <a:cubicBezTo>
                    <a:pt x="403" y="276"/>
                    <a:pt x="402" y="276"/>
                    <a:pt x="402" y="276"/>
                  </a:cubicBezTo>
                  <a:cubicBezTo>
                    <a:pt x="402" y="277"/>
                    <a:pt x="401" y="277"/>
                    <a:pt x="400" y="278"/>
                  </a:cubicBezTo>
                  <a:close/>
                  <a:moveTo>
                    <a:pt x="427" y="278"/>
                  </a:moveTo>
                  <a:cubicBezTo>
                    <a:pt x="427" y="280"/>
                    <a:pt x="428" y="281"/>
                    <a:pt x="429" y="282"/>
                  </a:cubicBezTo>
                  <a:cubicBezTo>
                    <a:pt x="429" y="281"/>
                    <a:pt x="429" y="277"/>
                    <a:pt x="429" y="277"/>
                  </a:cubicBezTo>
                  <a:cubicBezTo>
                    <a:pt x="429" y="278"/>
                    <a:pt x="428" y="277"/>
                    <a:pt x="427" y="278"/>
                  </a:cubicBezTo>
                  <a:close/>
                  <a:moveTo>
                    <a:pt x="524" y="284"/>
                  </a:moveTo>
                  <a:cubicBezTo>
                    <a:pt x="529" y="282"/>
                    <a:pt x="523" y="277"/>
                    <a:pt x="520" y="277"/>
                  </a:cubicBezTo>
                  <a:cubicBezTo>
                    <a:pt x="521" y="280"/>
                    <a:pt x="523" y="281"/>
                    <a:pt x="524" y="284"/>
                  </a:cubicBezTo>
                  <a:close/>
                  <a:moveTo>
                    <a:pt x="311" y="280"/>
                  </a:moveTo>
                  <a:cubicBezTo>
                    <a:pt x="314" y="281"/>
                    <a:pt x="315" y="284"/>
                    <a:pt x="319" y="284"/>
                  </a:cubicBezTo>
                  <a:cubicBezTo>
                    <a:pt x="318" y="280"/>
                    <a:pt x="315" y="279"/>
                    <a:pt x="312" y="277"/>
                  </a:cubicBezTo>
                  <a:cubicBezTo>
                    <a:pt x="312" y="279"/>
                    <a:pt x="311" y="278"/>
                    <a:pt x="311" y="280"/>
                  </a:cubicBezTo>
                  <a:close/>
                  <a:moveTo>
                    <a:pt x="482" y="286"/>
                  </a:moveTo>
                  <a:cubicBezTo>
                    <a:pt x="485" y="287"/>
                    <a:pt x="486" y="290"/>
                    <a:pt x="488" y="290"/>
                  </a:cubicBezTo>
                  <a:cubicBezTo>
                    <a:pt x="489" y="287"/>
                    <a:pt x="490" y="285"/>
                    <a:pt x="492" y="283"/>
                  </a:cubicBezTo>
                  <a:cubicBezTo>
                    <a:pt x="492" y="273"/>
                    <a:pt x="482" y="278"/>
                    <a:pt x="482" y="286"/>
                  </a:cubicBezTo>
                  <a:close/>
                  <a:moveTo>
                    <a:pt x="565" y="306"/>
                  </a:moveTo>
                  <a:cubicBezTo>
                    <a:pt x="566" y="304"/>
                    <a:pt x="568" y="303"/>
                    <a:pt x="570" y="302"/>
                  </a:cubicBezTo>
                  <a:cubicBezTo>
                    <a:pt x="570" y="292"/>
                    <a:pt x="578" y="285"/>
                    <a:pt x="576" y="277"/>
                  </a:cubicBezTo>
                  <a:cubicBezTo>
                    <a:pt x="573" y="287"/>
                    <a:pt x="565" y="297"/>
                    <a:pt x="565" y="306"/>
                  </a:cubicBezTo>
                  <a:close/>
                  <a:moveTo>
                    <a:pt x="55" y="292"/>
                  </a:moveTo>
                  <a:cubicBezTo>
                    <a:pt x="54" y="288"/>
                    <a:pt x="53" y="287"/>
                    <a:pt x="54" y="283"/>
                  </a:cubicBezTo>
                  <a:cubicBezTo>
                    <a:pt x="51" y="282"/>
                    <a:pt x="50" y="279"/>
                    <a:pt x="47" y="279"/>
                  </a:cubicBezTo>
                  <a:cubicBezTo>
                    <a:pt x="46" y="287"/>
                    <a:pt x="50" y="290"/>
                    <a:pt x="55" y="292"/>
                  </a:cubicBezTo>
                  <a:close/>
                  <a:moveTo>
                    <a:pt x="154" y="280"/>
                  </a:moveTo>
                  <a:cubicBezTo>
                    <a:pt x="156" y="281"/>
                    <a:pt x="157" y="283"/>
                    <a:pt x="160" y="283"/>
                  </a:cubicBezTo>
                  <a:cubicBezTo>
                    <a:pt x="159" y="281"/>
                    <a:pt x="156" y="277"/>
                    <a:pt x="154" y="280"/>
                  </a:cubicBezTo>
                  <a:close/>
                  <a:moveTo>
                    <a:pt x="189" y="283"/>
                  </a:moveTo>
                  <a:cubicBezTo>
                    <a:pt x="191" y="285"/>
                    <a:pt x="195" y="286"/>
                    <a:pt x="198" y="288"/>
                  </a:cubicBezTo>
                  <a:cubicBezTo>
                    <a:pt x="200" y="287"/>
                    <a:pt x="202" y="286"/>
                    <a:pt x="203" y="283"/>
                  </a:cubicBezTo>
                  <a:cubicBezTo>
                    <a:pt x="197" y="282"/>
                    <a:pt x="192" y="275"/>
                    <a:pt x="189" y="283"/>
                  </a:cubicBezTo>
                  <a:close/>
                  <a:moveTo>
                    <a:pt x="268" y="286"/>
                  </a:moveTo>
                  <a:cubicBezTo>
                    <a:pt x="266" y="286"/>
                    <a:pt x="265" y="287"/>
                    <a:pt x="264" y="288"/>
                  </a:cubicBezTo>
                  <a:cubicBezTo>
                    <a:pt x="266" y="291"/>
                    <a:pt x="268" y="290"/>
                    <a:pt x="271" y="290"/>
                  </a:cubicBezTo>
                  <a:cubicBezTo>
                    <a:pt x="272" y="285"/>
                    <a:pt x="278" y="285"/>
                    <a:pt x="279" y="280"/>
                  </a:cubicBezTo>
                  <a:cubicBezTo>
                    <a:pt x="276" y="276"/>
                    <a:pt x="271" y="284"/>
                    <a:pt x="268" y="286"/>
                  </a:cubicBezTo>
                  <a:close/>
                  <a:moveTo>
                    <a:pt x="581" y="318"/>
                  </a:moveTo>
                  <a:cubicBezTo>
                    <a:pt x="583" y="316"/>
                    <a:pt x="585" y="315"/>
                    <a:pt x="587" y="313"/>
                  </a:cubicBezTo>
                  <a:cubicBezTo>
                    <a:pt x="589" y="299"/>
                    <a:pt x="595" y="293"/>
                    <a:pt x="597" y="279"/>
                  </a:cubicBezTo>
                  <a:cubicBezTo>
                    <a:pt x="596" y="279"/>
                    <a:pt x="596" y="278"/>
                    <a:pt x="595" y="279"/>
                  </a:cubicBezTo>
                  <a:cubicBezTo>
                    <a:pt x="590" y="290"/>
                    <a:pt x="584" y="306"/>
                    <a:pt x="581" y="318"/>
                  </a:cubicBezTo>
                  <a:close/>
                  <a:moveTo>
                    <a:pt x="125" y="286"/>
                  </a:moveTo>
                  <a:cubicBezTo>
                    <a:pt x="125" y="285"/>
                    <a:pt x="126" y="284"/>
                    <a:pt x="126" y="284"/>
                  </a:cubicBezTo>
                  <a:cubicBezTo>
                    <a:pt x="126" y="281"/>
                    <a:pt x="123" y="282"/>
                    <a:pt x="123" y="279"/>
                  </a:cubicBezTo>
                  <a:cubicBezTo>
                    <a:pt x="122" y="279"/>
                    <a:pt x="120" y="278"/>
                    <a:pt x="120" y="280"/>
                  </a:cubicBezTo>
                  <a:cubicBezTo>
                    <a:pt x="122" y="281"/>
                    <a:pt x="122" y="286"/>
                    <a:pt x="125" y="286"/>
                  </a:cubicBezTo>
                  <a:close/>
                  <a:moveTo>
                    <a:pt x="375" y="285"/>
                  </a:moveTo>
                  <a:cubicBezTo>
                    <a:pt x="374" y="283"/>
                    <a:pt x="369" y="279"/>
                    <a:pt x="366" y="280"/>
                  </a:cubicBezTo>
                  <a:cubicBezTo>
                    <a:pt x="369" y="282"/>
                    <a:pt x="371" y="285"/>
                    <a:pt x="375" y="285"/>
                  </a:cubicBezTo>
                  <a:close/>
                  <a:moveTo>
                    <a:pt x="229" y="285"/>
                  </a:moveTo>
                  <a:cubicBezTo>
                    <a:pt x="235" y="289"/>
                    <a:pt x="239" y="293"/>
                    <a:pt x="247" y="296"/>
                  </a:cubicBezTo>
                  <a:cubicBezTo>
                    <a:pt x="247" y="294"/>
                    <a:pt x="248" y="294"/>
                    <a:pt x="249" y="294"/>
                  </a:cubicBezTo>
                  <a:cubicBezTo>
                    <a:pt x="245" y="288"/>
                    <a:pt x="234" y="274"/>
                    <a:pt x="229" y="285"/>
                  </a:cubicBezTo>
                  <a:close/>
                  <a:moveTo>
                    <a:pt x="248" y="283"/>
                  </a:moveTo>
                  <a:cubicBezTo>
                    <a:pt x="244" y="284"/>
                    <a:pt x="245" y="281"/>
                    <a:pt x="243" y="280"/>
                  </a:cubicBezTo>
                  <a:cubicBezTo>
                    <a:pt x="242" y="281"/>
                    <a:pt x="243" y="281"/>
                    <a:pt x="243" y="283"/>
                  </a:cubicBezTo>
                  <a:cubicBezTo>
                    <a:pt x="245" y="282"/>
                    <a:pt x="247" y="286"/>
                    <a:pt x="248" y="283"/>
                  </a:cubicBezTo>
                  <a:close/>
                  <a:moveTo>
                    <a:pt x="420" y="285"/>
                  </a:moveTo>
                  <a:cubicBezTo>
                    <a:pt x="422" y="283"/>
                    <a:pt x="421" y="282"/>
                    <a:pt x="420" y="280"/>
                  </a:cubicBezTo>
                  <a:cubicBezTo>
                    <a:pt x="420" y="280"/>
                    <a:pt x="419" y="280"/>
                    <a:pt x="418" y="280"/>
                  </a:cubicBezTo>
                  <a:cubicBezTo>
                    <a:pt x="416" y="282"/>
                    <a:pt x="418" y="284"/>
                    <a:pt x="420" y="285"/>
                  </a:cubicBezTo>
                  <a:close/>
                  <a:moveTo>
                    <a:pt x="516" y="289"/>
                  </a:moveTo>
                  <a:cubicBezTo>
                    <a:pt x="519" y="289"/>
                    <a:pt x="520" y="292"/>
                    <a:pt x="522" y="292"/>
                  </a:cubicBezTo>
                  <a:cubicBezTo>
                    <a:pt x="525" y="287"/>
                    <a:pt x="520" y="283"/>
                    <a:pt x="519" y="280"/>
                  </a:cubicBezTo>
                  <a:cubicBezTo>
                    <a:pt x="518" y="283"/>
                    <a:pt x="517" y="285"/>
                    <a:pt x="516" y="289"/>
                  </a:cubicBezTo>
                  <a:close/>
                  <a:moveTo>
                    <a:pt x="26" y="287"/>
                  </a:moveTo>
                  <a:cubicBezTo>
                    <a:pt x="26" y="286"/>
                    <a:pt x="27" y="280"/>
                    <a:pt x="23" y="280"/>
                  </a:cubicBezTo>
                  <a:cubicBezTo>
                    <a:pt x="23" y="284"/>
                    <a:pt x="23" y="287"/>
                    <a:pt x="26" y="287"/>
                  </a:cubicBezTo>
                  <a:close/>
                  <a:moveTo>
                    <a:pt x="396" y="287"/>
                  </a:moveTo>
                  <a:cubicBezTo>
                    <a:pt x="398" y="286"/>
                    <a:pt x="400" y="285"/>
                    <a:pt x="400" y="283"/>
                  </a:cubicBezTo>
                  <a:cubicBezTo>
                    <a:pt x="398" y="283"/>
                    <a:pt x="399" y="281"/>
                    <a:pt x="397" y="282"/>
                  </a:cubicBezTo>
                  <a:cubicBezTo>
                    <a:pt x="397" y="284"/>
                    <a:pt x="396" y="285"/>
                    <a:pt x="396" y="287"/>
                  </a:cubicBezTo>
                  <a:close/>
                  <a:moveTo>
                    <a:pt x="434" y="285"/>
                  </a:moveTo>
                  <a:cubicBezTo>
                    <a:pt x="435" y="286"/>
                    <a:pt x="436" y="286"/>
                    <a:pt x="437" y="287"/>
                  </a:cubicBezTo>
                  <a:cubicBezTo>
                    <a:pt x="438" y="285"/>
                    <a:pt x="439" y="284"/>
                    <a:pt x="439" y="282"/>
                  </a:cubicBezTo>
                  <a:cubicBezTo>
                    <a:pt x="437" y="281"/>
                    <a:pt x="435" y="284"/>
                    <a:pt x="434" y="285"/>
                  </a:cubicBezTo>
                  <a:close/>
                  <a:moveTo>
                    <a:pt x="168" y="294"/>
                  </a:moveTo>
                  <a:cubicBezTo>
                    <a:pt x="161" y="291"/>
                    <a:pt x="157" y="284"/>
                    <a:pt x="148" y="282"/>
                  </a:cubicBezTo>
                  <a:cubicBezTo>
                    <a:pt x="151" y="289"/>
                    <a:pt x="161" y="293"/>
                    <a:pt x="168" y="294"/>
                  </a:cubicBezTo>
                  <a:close/>
                  <a:moveTo>
                    <a:pt x="332" y="287"/>
                  </a:moveTo>
                  <a:cubicBezTo>
                    <a:pt x="332" y="286"/>
                    <a:pt x="332" y="286"/>
                    <a:pt x="332" y="286"/>
                  </a:cubicBezTo>
                  <a:cubicBezTo>
                    <a:pt x="332" y="286"/>
                    <a:pt x="332" y="286"/>
                    <a:pt x="332" y="285"/>
                  </a:cubicBezTo>
                  <a:cubicBezTo>
                    <a:pt x="331" y="284"/>
                    <a:pt x="329" y="283"/>
                    <a:pt x="327" y="282"/>
                  </a:cubicBezTo>
                  <a:cubicBezTo>
                    <a:pt x="327" y="285"/>
                    <a:pt x="330" y="286"/>
                    <a:pt x="332" y="287"/>
                  </a:cubicBezTo>
                  <a:close/>
                  <a:moveTo>
                    <a:pt x="346" y="285"/>
                  </a:moveTo>
                  <a:cubicBezTo>
                    <a:pt x="348" y="287"/>
                    <a:pt x="353" y="292"/>
                    <a:pt x="355" y="290"/>
                  </a:cubicBezTo>
                  <a:cubicBezTo>
                    <a:pt x="352" y="288"/>
                    <a:pt x="352" y="283"/>
                    <a:pt x="347" y="282"/>
                  </a:cubicBezTo>
                  <a:cubicBezTo>
                    <a:pt x="348" y="284"/>
                    <a:pt x="345" y="283"/>
                    <a:pt x="346" y="285"/>
                  </a:cubicBezTo>
                  <a:close/>
                  <a:moveTo>
                    <a:pt x="103" y="309"/>
                  </a:moveTo>
                  <a:cubicBezTo>
                    <a:pt x="107" y="310"/>
                    <a:pt x="108" y="316"/>
                    <a:pt x="113" y="314"/>
                  </a:cubicBezTo>
                  <a:cubicBezTo>
                    <a:pt x="111" y="310"/>
                    <a:pt x="110" y="304"/>
                    <a:pt x="108" y="299"/>
                  </a:cubicBezTo>
                  <a:cubicBezTo>
                    <a:pt x="101" y="294"/>
                    <a:pt x="96" y="287"/>
                    <a:pt x="89" y="283"/>
                  </a:cubicBezTo>
                  <a:cubicBezTo>
                    <a:pt x="93" y="292"/>
                    <a:pt x="99" y="300"/>
                    <a:pt x="103" y="309"/>
                  </a:cubicBezTo>
                  <a:close/>
                  <a:moveTo>
                    <a:pt x="176" y="285"/>
                  </a:moveTo>
                  <a:cubicBezTo>
                    <a:pt x="178" y="286"/>
                    <a:pt x="177" y="285"/>
                    <a:pt x="179" y="286"/>
                  </a:cubicBezTo>
                  <a:cubicBezTo>
                    <a:pt x="179" y="284"/>
                    <a:pt x="178" y="284"/>
                    <a:pt x="177" y="283"/>
                  </a:cubicBezTo>
                  <a:cubicBezTo>
                    <a:pt x="177" y="284"/>
                    <a:pt x="176" y="284"/>
                    <a:pt x="176" y="285"/>
                  </a:cubicBezTo>
                  <a:close/>
                  <a:moveTo>
                    <a:pt x="304" y="288"/>
                  </a:moveTo>
                  <a:cubicBezTo>
                    <a:pt x="306" y="288"/>
                    <a:pt x="306" y="290"/>
                    <a:pt x="309" y="290"/>
                  </a:cubicBezTo>
                  <a:cubicBezTo>
                    <a:pt x="310" y="288"/>
                    <a:pt x="314" y="288"/>
                    <a:pt x="314" y="285"/>
                  </a:cubicBezTo>
                  <a:cubicBezTo>
                    <a:pt x="310" y="281"/>
                    <a:pt x="305" y="284"/>
                    <a:pt x="304" y="288"/>
                  </a:cubicBezTo>
                  <a:close/>
                  <a:moveTo>
                    <a:pt x="66" y="286"/>
                  </a:moveTo>
                  <a:cubicBezTo>
                    <a:pt x="66" y="285"/>
                    <a:pt x="66" y="284"/>
                    <a:pt x="66" y="284"/>
                  </a:cubicBezTo>
                  <a:cubicBezTo>
                    <a:pt x="65" y="284"/>
                    <a:pt x="63" y="284"/>
                    <a:pt x="63" y="283"/>
                  </a:cubicBezTo>
                  <a:cubicBezTo>
                    <a:pt x="63" y="285"/>
                    <a:pt x="64" y="285"/>
                    <a:pt x="66" y="286"/>
                  </a:cubicBezTo>
                  <a:close/>
                  <a:moveTo>
                    <a:pt x="93" y="299"/>
                  </a:moveTo>
                  <a:cubicBezTo>
                    <a:pt x="89" y="295"/>
                    <a:pt x="88" y="287"/>
                    <a:pt x="83" y="284"/>
                  </a:cubicBezTo>
                  <a:cubicBezTo>
                    <a:pt x="83" y="291"/>
                    <a:pt x="87" y="299"/>
                    <a:pt x="93" y="299"/>
                  </a:cubicBezTo>
                  <a:close/>
                  <a:moveTo>
                    <a:pt x="283" y="284"/>
                  </a:moveTo>
                  <a:cubicBezTo>
                    <a:pt x="278" y="286"/>
                    <a:pt x="275" y="290"/>
                    <a:pt x="271" y="293"/>
                  </a:cubicBezTo>
                  <a:cubicBezTo>
                    <a:pt x="276" y="295"/>
                    <a:pt x="281" y="303"/>
                    <a:pt x="287" y="303"/>
                  </a:cubicBezTo>
                  <a:cubicBezTo>
                    <a:pt x="291" y="303"/>
                    <a:pt x="292" y="299"/>
                    <a:pt x="296" y="299"/>
                  </a:cubicBezTo>
                  <a:cubicBezTo>
                    <a:pt x="295" y="292"/>
                    <a:pt x="288" y="288"/>
                    <a:pt x="283" y="284"/>
                  </a:cubicBezTo>
                  <a:close/>
                  <a:moveTo>
                    <a:pt x="414" y="288"/>
                  </a:moveTo>
                  <a:cubicBezTo>
                    <a:pt x="415" y="287"/>
                    <a:pt x="417" y="287"/>
                    <a:pt x="417" y="286"/>
                  </a:cubicBezTo>
                  <a:cubicBezTo>
                    <a:pt x="416" y="285"/>
                    <a:pt x="415" y="285"/>
                    <a:pt x="414" y="285"/>
                  </a:cubicBezTo>
                  <a:cubicBezTo>
                    <a:pt x="413" y="285"/>
                    <a:pt x="413" y="287"/>
                    <a:pt x="414" y="288"/>
                  </a:cubicBezTo>
                  <a:close/>
                  <a:moveTo>
                    <a:pt x="326" y="289"/>
                  </a:moveTo>
                  <a:cubicBezTo>
                    <a:pt x="324" y="288"/>
                    <a:pt x="324" y="286"/>
                    <a:pt x="322" y="286"/>
                  </a:cubicBezTo>
                  <a:cubicBezTo>
                    <a:pt x="322" y="288"/>
                    <a:pt x="325" y="289"/>
                    <a:pt x="326" y="289"/>
                  </a:cubicBezTo>
                  <a:close/>
                  <a:moveTo>
                    <a:pt x="563" y="293"/>
                  </a:moveTo>
                  <a:cubicBezTo>
                    <a:pt x="566" y="293"/>
                    <a:pt x="567" y="287"/>
                    <a:pt x="566" y="286"/>
                  </a:cubicBezTo>
                  <a:cubicBezTo>
                    <a:pt x="565" y="288"/>
                    <a:pt x="565" y="291"/>
                    <a:pt x="563" y="293"/>
                  </a:cubicBezTo>
                  <a:close/>
                  <a:moveTo>
                    <a:pt x="300" y="295"/>
                  </a:moveTo>
                  <a:cubicBezTo>
                    <a:pt x="302" y="295"/>
                    <a:pt x="304" y="294"/>
                    <a:pt x="305" y="292"/>
                  </a:cubicBezTo>
                  <a:cubicBezTo>
                    <a:pt x="302" y="291"/>
                    <a:pt x="299" y="286"/>
                    <a:pt x="295" y="287"/>
                  </a:cubicBezTo>
                  <a:cubicBezTo>
                    <a:pt x="297" y="289"/>
                    <a:pt x="298" y="293"/>
                    <a:pt x="300" y="295"/>
                  </a:cubicBezTo>
                  <a:close/>
                  <a:moveTo>
                    <a:pt x="371" y="292"/>
                  </a:moveTo>
                  <a:cubicBezTo>
                    <a:pt x="372" y="291"/>
                    <a:pt x="373" y="290"/>
                    <a:pt x="373" y="288"/>
                  </a:cubicBezTo>
                  <a:cubicBezTo>
                    <a:pt x="372" y="287"/>
                    <a:pt x="370" y="285"/>
                    <a:pt x="369" y="287"/>
                  </a:cubicBezTo>
                  <a:cubicBezTo>
                    <a:pt x="370" y="288"/>
                    <a:pt x="369" y="292"/>
                    <a:pt x="371" y="292"/>
                  </a:cubicBezTo>
                  <a:close/>
                  <a:moveTo>
                    <a:pt x="45" y="300"/>
                  </a:moveTo>
                  <a:cubicBezTo>
                    <a:pt x="45" y="294"/>
                    <a:pt x="42" y="290"/>
                    <a:pt x="38" y="287"/>
                  </a:cubicBezTo>
                  <a:cubicBezTo>
                    <a:pt x="39" y="293"/>
                    <a:pt x="40" y="299"/>
                    <a:pt x="45" y="300"/>
                  </a:cubicBezTo>
                  <a:close/>
                  <a:moveTo>
                    <a:pt x="202" y="291"/>
                  </a:moveTo>
                  <a:cubicBezTo>
                    <a:pt x="205" y="292"/>
                    <a:pt x="207" y="294"/>
                    <a:pt x="210" y="295"/>
                  </a:cubicBezTo>
                  <a:cubicBezTo>
                    <a:pt x="212" y="293"/>
                    <a:pt x="214" y="293"/>
                    <a:pt x="214" y="290"/>
                  </a:cubicBezTo>
                  <a:cubicBezTo>
                    <a:pt x="210" y="288"/>
                    <a:pt x="205" y="285"/>
                    <a:pt x="202" y="291"/>
                  </a:cubicBezTo>
                  <a:close/>
                  <a:moveTo>
                    <a:pt x="429" y="291"/>
                  </a:moveTo>
                  <a:cubicBezTo>
                    <a:pt x="431" y="292"/>
                    <a:pt x="432" y="293"/>
                    <a:pt x="434" y="294"/>
                  </a:cubicBezTo>
                  <a:cubicBezTo>
                    <a:pt x="435" y="293"/>
                    <a:pt x="436" y="291"/>
                    <a:pt x="436" y="289"/>
                  </a:cubicBezTo>
                  <a:cubicBezTo>
                    <a:pt x="434" y="291"/>
                    <a:pt x="433" y="287"/>
                    <a:pt x="430" y="287"/>
                  </a:cubicBezTo>
                  <a:cubicBezTo>
                    <a:pt x="430" y="288"/>
                    <a:pt x="428" y="289"/>
                    <a:pt x="429" y="291"/>
                  </a:cubicBezTo>
                  <a:close/>
                  <a:moveTo>
                    <a:pt x="442" y="290"/>
                  </a:moveTo>
                  <a:cubicBezTo>
                    <a:pt x="443" y="289"/>
                    <a:pt x="443" y="287"/>
                    <a:pt x="441" y="287"/>
                  </a:cubicBezTo>
                  <a:cubicBezTo>
                    <a:pt x="441" y="288"/>
                    <a:pt x="440" y="290"/>
                    <a:pt x="442" y="290"/>
                  </a:cubicBezTo>
                  <a:close/>
                  <a:moveTo>
                    <a:pt x="444" y="292"/>
                  </a:moveTo>
                  <a:cubicBezTo>
                    <a:pt x="445" y="294"/>
                    <a:pt x="451" y="294"/>
                    <a:pt x="451" y="291"/>
                  </a:cubicBezTo>
                  <a:cubicBezTo>
                    <a:pt x="450" y="286"/>
                    <a:pt x="444" y="286"/>
                    <a:pt x="444" y="292"/>
                  </a:cubicBezTo>
                  <a:close/>
                  <a:moveTo>
                    <a:pt x="459" y="293"/>
                  </a:moveTo>
                  <a:cubicBezTo>
                    <a:pt x="461" y="294"/>
                    <a:pt x="466" y="289"/>
                    <a:pt x="465" y="287"/>
                  </a:cubicBezTo>
                  <a:cubicBezTo>
                    <a:pt x="463" y="289"/>
                    <a:pt x="459" y="289"/>
                    <a:pt x="459" y="293"/>
                  </a:cubicBezTo>
                  <a:close/>
                  <a:moveTo>
                    <a:pt x="182" y="288"/>
                  </a:moveTo>
                  <a:cubicBezTo>
                    <a:pt x="183" y="292"/>
                    <a:pt x="186" y="295"/>
                    <a:pt x="190" y="294"/>
                  </a:cubicBezTo>
                  <a:cubicBezTo>
                    <a:pt x="188" y="292"/>
                    <a:pt x="186" y="286"/>
                    <a:pt x="182" y="288"/>
                  </a:cubicBezTo>
                  <a:close/>
                  <a:moveTo>
                    <a:pt x="617" y="293"/>
                  </a:moveTo>
                  <a:cubicBezTo>
                    <a:pt x="619" y="293"/>
                    <a:pt x="620" y="289"/>
                    <a:pt x="619" y="288"/>
                  </a:cubicBezTo>
                  <a:cubicBezTo>
                    <a:pt x="618" y="289"/>
                    <a:pt x="617" y="291"/>
                    <a:pt x="617" y="293"/>
                  </a:cubicBezTo>
                  <a:close/>
                  <a:moveTo>
                    <a:pt x="470" y="300"/>
                  </a:moveTo>
                  <a:cubicBezTo>
                    <a:pt x="472" y="297"/>
                    <a:pt x="473" y="294"/>
                    <a:pt x="474" y="289"/>
                  </a:cubicBezTo>
                  <a:cubicBezTo>
                    <a:pt x="473" y="289"/>
                    <a:pt x="472" y="289"/>
                    <a:pt x="471" y="288"/>
                  </a:cubicBezTo>
                  <a:cubicBezTo>
                    <a:pt x="472" y="293"/>
                    <a:pt x="465" y="297"/>
                    <a:pt x="470" y="300"/>
                  </a:cubicBezTo>
                  <a:close/>
                  <a:moveTo>
                    <a:pt x="496" y="296"/>
                  </a:moveTo>
                  <a:cubicBezTo>
                    <a:pt x="496" y="293"/>
                    <a:pt x="499" y="291"/>
                    <a:pt x="498" y="288"/>
                  </a:cubicBezTo>
                  <a:cubicBezTo>
                    <a:pt x="496" y="289"/>
                    <a:pt x="492" y="295"/>
                    <a:pt x="496" y="296"/>
                  </a:cubicBezTo>
                  <a:close/>
                  <a:moveTo>
                    <a:pt x="312" y="292"/>
                  </a:moveTo>
                  <a:cubicBezTo>
                    <a:pt x="314" y="294"/>
                    <a:pt x="316" y="296"/>
                    <a:pt x="319" y="297"/>
                  </a:cubicBezTo>
                  <a:cubicBezTo>
                    <a:pt x="320" y="295"/>
                    <a:pt x="322" y="294"/>
                    <a:pt x="323" y="292"/>
                  </a:cubicBezTo>
                  <a:cubicBezTo>
                    <a:pt x="320" y="288"/>
                    <a:pt x="314" y="289"/>
                    <a:pt x="312" y="292"/>
                  </a:cubicBezTo>
                  <a:close/>
                  <a:moveTo>
                    <a:pt x="504" y="302"/>
                  </a:moveTo>
                  <a:cubicBezTo>
                    <a:pt x="506" y="299"/>
                    <a:pt x="507" y="295"/>
                    <a:pt x="508" y="291"/>
                  </a:cubicBezTo>
                  <a:cubicBezTo>
                    <a:pt x="507" y="290"/>
                    <a:pt x="506" y="289"/>
                    <a:pt x="504" y="289"/>
                  </a:cubicBezTo>
                  <a:cubicBezTo>
                    <a:pt x="508" y="294"/>
                    <a:pt x="500" y="300"/>
                    <a:pt x="504" y="302"/>
                  </a:cubicBezTo>
                  <a:close/>
                  <a:moveTo>
                    <a:pt x="73" y="307"/>
                  </a:moveTo>
                  <a:cubicBezTo>
                    <a:pt x="73" y="301"/>
                    <a:pt x="71" y="291"/>
                    <a:pt x="64" y="291"/>
                  </a:cubicBezTo>
                  <a:cubicBezTo>
                    <a:pt x="67" y="296"/>
                    <a:pt x="66" y="305"/>
                    <a:pt x="73" y="307"/>
                  </a:cubicBezTo>
                  <a:close/>
                  <a:moveTo>
                    <a:pt x="131" y="291"/>
                  </a:moveTo>
                  <a:cubicBezTo>
                    <a:pt x="132" y="296"/>
                    <a:pt x="135" y="297"/>
                    <a:pt x="138" y="300"/>
                  </a:cubicBezTo>
                  <a:cubicBezTo>
                    <a:pt x="137" y="297"/>
                    <a:pt x="137" y="291"/>
                    <a:pt x="133" y="290"/>
                  </a:cubicBezTo>
                  <a:cubicBezTo>
                    <a:pt x="133" y="291"/>
                    <a:pt x="131" y="290"/>
                    <a:pt x="131" y="291"/>
                  </a:cubicBezTo>
                  <a:close/>
                  <a:moveTo>
                    <a:pt x="239" y="300"/>
                  </a:moveTo>
                  <a:cubicBezTo>
                    <a:pt x="239" y="299"/>
                    <a:pt x="241" y="300"/>
                    <a:pt x="241" y="298"/>
                  </a:cubicBezTo>
                  <a:cubicBezTo>
                    <a:pt x="239" y="297"/>
                    <a:pt x="238" y="295"/>
                    <a:pt x="236" y="294"/>
                  </a:cubicBezTo>
                  <a:cubicBezTo>
                    <a:pt x="230" y="297"/>
                    <a:pt x="224" y="289"/>
                    <a:pt x="223" y="291"/>
                  </a:cubicBezTo>
                  <a:cubicBezTo>
                    <a:pt x="228" y="295"/>
                    <a:pt x="233" y="297"/>
                    <a:pt x="239" y="300"/>
                  </a:cubicBezTo>
                  <a:close/>
                  <a:moveTo>
                    <a:pt x="423" y="294"/>
                  </a:moveTo>
                  <a:cubicBezTo>
                    <a:pt x="426" y="294"/>
                    <a:pt x="422" y="292"/>
                    <a:pt x="424" y="290"/>
                  </a:cubicBezTo>
                  <a:cubicBezTo>
                    <a:pt x="423" y="290"/>
                    <a:pt x="421" y="290"/>
                    <a:pt x="420" y="291"/>
                  </a:cubicBezTo>
                  <a:cubicBezTo>
                    <a:pt x="420" y="293"/>
                    <a:pt x="423" y="292"/>
                    <a:pt x="423" y="294"/>
                  </a:cubicBezTo>
                  <a:close/>
                  <a:moveTo>
                    <a:pt x="28" y="295"/>
                  </a:moveTo>
                  <a:cubicBezTo>
                    <a:pt x="28" y="292"/>
                    <a:pt x="27" y="291"/>
                    <a:pt x="24" y="291"/>
                  </a:cubicBezTo>
                  <a:cubicBezTo>
                    <a:pt x="25" y="293"/>
                    <a:pt x="26" y="295"/>
                    <a:pt x="28" y="295"/>
                  </a:cubicBezTo>
                  <a:close/>
                  <a:moveTo>
                    <a:pt x="177" y="294"/>
                  </a:moveTo>
                  <a:cubicBezTo>
                    <a:pt x="179" y="295"/>
                    <a:pt x="181" y="298"/>
                    <a:pt x="185" y="298"/>
                  </a:cubicBezTo>
                  <a:cubicBezTo>
                    <a:pt x="185" y="294"/>
                    <a:pt x="182" y="293"/>
                    <a:pt x="179" y="291"/>
                  </a:cubicBezTo>
                  <a:cubicBezTo>
                    <a:pt x="178" y="292"/>
                    <a:pt x="176" y="292"/>
                    <a:pt x="177" y="294"/>
                  </a:cubicBezTo>
                  <a:close/>
                  <a:moveTo>
                    <a:pt x="340" y="292"/>
                  </a:moveTo>
                  <a:cubicBezTo>
                    <a:pt x="342" y="295"/>
                    <a:pt x="347" y="298"/>
                    <a:pt x="351" y="297"/>
                  </a:cubicBezTo>
                  <a:cubicBezTo>
                    <a:pt x="347" y="296"/>
                    <a:pt x="345" y="290"/>
                    <a:pt x="340" y="292"/>
                  </a:cubicBezTo>
                  <a:close/>
                  <a:moveTo>
                    <a:pt x="395" y="294"/>
                  </a:moveTo>
                  <a:cubicBezTo>
                    <a:pt x="397" y="295"/>
                    <a:pt x="399" y="293"/>
                    <a:pt x="399" y="291"/>
                  </a:cubicBezTo>
                  <a:cubicBezTo>
                    <a:pt x="397" y="291"/>
                    <a:pt x="395" y="292"/>
                    <a:pt x="395" y="294"/>
                  </a:cubicBezTo>
                  <a:close/>
                  <a:moveTo>
                    <a:pt x="575" y="320"/>
                  </a:moveTo>
                  <a:cubicBezTo>
                    <a:pt x="580" y="311"/>
                    <a:pt x="583" y="300"/>
                    <a:pt x="587" y="291"/>
                  </a:cubicBezTo>
                  <a:cubicBezTo>
                    <a:pt x="579" y="297"/>
                    <a:pt x="578" y="312"/>
                    <a:pt x="575" y="320"/>
                  </a:cubicBezTo>
                  <a:close/>
                  <a:moveTo>
                    <a:pt x="165" y="299"/>
                  </a:moveTo>
                  <a:cubicBezTo>
                    <a:pt x="165" y="298"/>
                    <a:pt x="166" y="298"/>
                    <a:pt x="166" y="297"/>
                  </a:cubicBezTo>
                  <a:cubicBezTo>
                    <a:pt x="161" y="297"/>
                    <a:pt x="158" y="291"/>
                    <a:pt x="155" y="292"/>
                  </a:cubicBezTo>
                  <a:cubicBezTo>
                    <a:pt x="158" y="295"/>
                    <a:pt x="161" y="297"/>
                    <a:pt x="165" y="299"/>
                  </a:cubicBezTo>
                  <a:close/>
                  <a:moveTo>
                    <a:pt x="375" y="303"/>
                  </a:moveTo>
                  <a:cubicBezTo>
                    <a:pt x="378" y="302"/>
                    <a:pt x="383" y="299"/>
                    <a:pt x="383" y="294"/>
                  </a:cubicBezTo>
                  <a:cubicBezTo>
                    <a:pt x="382" y="293"/>
                    <a:pt x="381" y="292"/>
                    <a:pt x="379" y="292"/>
                  </a:cubicBezTo>
                  <a:cubicBezTo>
                    <a:pt x="378" y="296"/>
                    <a:pt x="376" y="299"/>
                    <a:pt x="375" y="303"/>
                  </a:cubicBezTo>
                  <a:close/>
                  <a:moveTo>
                    <a:pt x="406" y="302"/>
                  </a:moveTo>
                  <a:cubicBezTo>
                    <a:pt x="408" y="302"/>
                    <a:pt x="408" y="304"/>
                    <a:pt x="411" y="303"/>
                  </a:cubicBezTo>
                  <a:cubicBezTo>
                    <a:pt x="411" y="299"/>
                    <a:pt x="416" y="298"/>
                    <a:pt x="416" y="293"/>
                  </a:cubicBezTo>
                  <a:cubicBezTo>
                    <a:pt x="415" y="292"/>
                    <a:pt x="413" y="292"/>
                    <a:pt x="410" y="292"/>
                  </a:cubicBezTo>
                  <a:cubicBezTo>
                    <a:pt x="410" y="296"/>
                    <a:pt x="407" y="298"/>
                    <a:pt x="406" y="302"/>
                  </a:cubicBezTo>
                  <a:close/>
                  <a:moveTo>
                    <a:pt x="145" y="295"/>
                  </a:moveTo>
                  <a:cubicBezTo>
                    <a:pt x="145" y="294"/>
                    <a:pt x="145" y="292"/>
                    <a:pt x="143" y="292"/>
                  </a:cubicBezTo>
                  <a:cubicBezTo>
                    <a:pt x="142" y="294"/>
                    <a:pt x="144" y="295"/>
                    <a:pt x="145" y="295"/>
                  </a:cubicBezTo>
                  <a:close/>
                  <a:moveTo>
                    <a:pt x="118" y="299"/>
                  </a:moveTo>
                  <a:cubicBezTo>
                    <a:pt x="116" y="297"/>
                    <a:pt x="114" y="294"/>
                    <a:pt x="110" y="293"/>
                  </a:cubicBezTo>
                  <a:cubicBezTo>
                    <a:pt x="111" y="296"/>
                    <a:pt x="116" y="299"/>
                    <a:pt x="118" y="299"/>
                  </a:cubicBezTo>
                  <a:close/>
                  <a:moveTo>
                    <a:pt x="227" y="306"/>
                  </a:moveTo>
                  <a:cubicBezTo>
                    <a:pt x="227" y="303"/>
                    <a:pt x="224" y="302"/>
                    <a:pt x="224" y="298"/>
                  </a:cubicBezTo>
                  <a:cubicBezTo>
                    <a:pt x="221" y="299"/>
                    <a:pt x="221" y="294"/>
                    <a:pt x="217" y="293"/>
                  </a:cubicBezTo>
                  <a:cubicBezTo>
                    <a:pt x="216" y="295"/>
                    <a:pt x="214" y="296"/>
                    <a:pt x="214" y="298"/>
                  </a:cubicBezTo>
                  <a:cubicBezTo>
                    <a:pt x="218" y="300"/>
                    <a:pt x="223" y="303"/>
                    <a:pt x="227" y="306"/>
                  </a:cubicBezTo>
                  <a:close/>
                  <a:moveTo>
                    <a:pt x="349" y="304"/>
                  </a:moveTo>
                  <a:cubicBezTo>
                    <a:pt x="347" y="298"/>
                    <a:pt x="337" y="298"/>
                    <a:pt x="334" y="293"/>
                  </a:cubicBezTo>
                  <a:cubicBezTo>
                    <a:pt x="338" y="298"/>
                    <a:pt x="344" y="303"/>
                    <a:pt x="349" y="304"/>
                  </a:cubicBezTo>
                  <a:close/>
                  <a:moveTo>
                    <a:pt x="433" y="299"/>
                  </a:moveTo>
                  <a:cubicBezTo>
                    <a:pt x="433" y="295"/>
                    <a:pt x="429" y="295"/>
                    <a:pt x="427" y="293"/>
                  </a:cubicBezTo>
                  <a:cubicBezTo>
                    <a:pt x="426" y="296"/>
                    <a:pt x="429" y="298"/>
                    <a:pt x="433" y="299"/>
                  </a:cubicBezTo>
                  <a:close/>
                  <a:moveTo>
                    <a:pt x="438" y="297"/>
                  </a:moveTo>
                  <a:cubicBezTo>
                    <a:pt x="439" y="296"/>
                    <a:pt x="441" y="293"/>
                    <a:pt x="438" y="293"/>
                  </a:cubicBezTo>
                  <a:cubicBezTo>
                    <a:pt x="439" y="295"/>
                    <a:pt x="436" y="296"/>
                    <a:pt x="438" y="297"/>
                  </a:cubicBezTo>
                  <a:close/>
                  <a:moveTo>
                    <a:pt x="321" y="299"/>
                  </a:moveTo>
                  <a:cubicBezTo>
                    <a:pt x="325" y="300"/>
                    <a:pt x="326" y="303"/>
                    <a:pt x="330" y="303"/>
                  </a:cubicBezTo>
                  <a:cubicBezTo>
                    <a:pt x="334" y="296"/>
                    <a:pt x="323" y="291"/>
                    <a:pt x="321" y="299"/>
                  </a:cubicBezTo>
                  <a:close/>
                  <a:moveTo>
                    <a:pt x="479" y="300"/>
                  </a:moveTo>
                  <a:cubicBezTo>
                    <a:pt x="479" y="298"/>
                    <a:pt x="483" y="298"/>
                    <a:pt x="482" y="295"/>
                  </a:cubicBezTo>
                  <a:cubicBezTo>
                    <a:pt x="481" y="295"/>
                    <a:pt x="481" y="294"/>
                    <a:pt x="479" y="294"/>
                  </a:cubicBezTo>
                  <a:cubicBezTo>
                    <a:pt x="479" y="296"/>
                    <a:pt x="477" y="298"/>
                    <a:pt x="479" y="300"/>
                  </a:cubicBezTo>
                  <a:close/>
                  <a:moveTo>
                    <a:pt x="501" y="326"/>
                  </a:moveTo>
                  <a:cubicBezTo>
                    <a:pt x="504" y="327"/>
                    <a:pt x="505" y="331"/>
                    <a:pt x="508" y="331"/>
                  </a:cubicBezTo>
                  <a:cubicBezTo>
                    <a:pt x="515" y="322"/>
                    <a:pt x="516" y="307"/>
                    <a:pt x="522" y="296"/>
                  </a:cubicBezTo>
                  <a:cubicBezTo>
                    <a:pt x="519" y="294"/>
                    <a:pt x="517" y="295"/>
                    <a:pt x="513" y="294"/>
                  </a:cubicBezTo>
                  <a:cubicBezTo>
                    <a:pt x="510" y="305"/>
                    <a:pt x="505" y="315"/>
                    <a:pt x="501" y="326"/>
                  </a:cubicBezTo>
                  <a:close/>
                  <a:moveTo>
                    <a:pt x="304" y="298"/>
                  </a:moveTo>
                  <a:cubicBezTo>
                    <a:pt x="306" y="300"/>
                    <a:pt x="307" y="303"/>
                    <a:pt x="310" y="303"/>
                  </a:cubicBezTo>
                  <a:cubicBezTo>
                    <a:pt x="311" y="302"/>
                    <a:pt x="310" y="300"/>
                    <a:pt x="313" y="301"/>
                  </a:cubicBezTo>
                  <a:cubicBezTo>
                    <a:pt x="314" y="296"/>
                    <a:pt x="305" y="292"/>
                    <a:pt x="304" y="298"/>
                  </a:cubicBezTo>
                  <a:close/>
                  <a:moveTo>
                    <a:pt x="413" y="306"/>
                  </a:moveTo>
                  <a:cubicBezTo>
                    <a:pt x="415" y="307"/>
                    <a:pt x="416" y="309"/>
                    <a:pt x="418" y="309"/>
                  </a:cubicBezTo>
                  <a:cubicBezTo>
                    <a:pt x="418" y="305"/>
                    <a:pt x="419" y="303"/>
                    <a:pt x="421" y="302"/>
                  </a:cubicBezTo>
                  <a:cubicBezTo>
                    <a:pt x="420" y="300"/>
                    <a:pt x="421" y="299"/>
                    <a:pt x="422" y="297"/>
                  </a:cubicBezTo>
                  <a:cubicBezTo>
                    <a:pt x="420" y="296"/>
                    <a:pt x="419" y="296"/>
                    <a:pt x="418" y="295"/>
                  </a:cubicBezTo>
                  <a:cubicBezTo>
                    <a:pt x="417" y="299"/>
                    <a:pt x="415" y="302"/>
                    <a:pt x="413" y="306"/>
                  </a:cubicBezTo>
                  <a:close/>
                  <a:moveTo>
                    <a:pt x="200" y="302"/>
                  </a:moveTo>
                  <a:cubicBezTo>
                    <a:pt x="197" y="302"/>
                    <a:pt x="195" y="294"/>
                    <a:pt x="192" y="297"/>
                  </a:cubicBezTo>
                  <a:cubicBezTo>
                    <a:pt x="195" y="298"/>
                    <a:pt x="197" y="303"/>
                    <a:pt x="200" y="302"/>
                  </a:cubicBezTo>
                  <a:close/>
                  <a:moveTo>
                    <a:pt x="256" y="299"/>
                  </a:moveTo>
                  <a:cubicBezTo>
                    <a:pt x="256" y="296"/>
                    <a:pt x="250" y="295"/>
                    <a:pt x="248" y="299"/>
                  </a:cubicBezTo>
                  <a:cubicBezTo>
                    <a:pt x="250" y="301"/>
                    <a:pt x="257" y="302"/>
                    <a:pt x="256" y="299"/>
                  </a:cubicBezTo>
                  <a:close/>
                  <a:moveTo>
                    <a:pt x="551" y="310"/>
                  </a:moveTo>
                  <a:cubicBezTo>
                    <a:pt x="555" y="308"/>
                    <a:pt x="558" y="301"/>
                    <a:pt x="558" y="297"/>
                  </a:cubicBezTo>
                  <a:cubicBezTo>
                    <a:pt x="555" y="301"/>
                    <a:pt x="553" y="305"/>
                    <a:pt x="551" y="310"/>
                  </a:cubicBezTo>
                  <a:close/>
                  <a:moveTo>
                    <a:pt x="442" y="300"/>
                  </a:moveTo>
                  <a:cubicBezTo>
                    <a:pt x="444" y="301"/>
                    <a:pt x="445" y="303"/>
                    <a:pt x="447" y="303"/>
                  </a:cubicBezTo>
                  <a:cubicBezTo>
                    <a:pt x="448" y="303"/>
                    <a:pt x="448" y="300"/>
                    <a:pt x="449" y="299"/>
                  </a:cubicBezTo>
                  <a:cubicBezTo>
                    <a:pt x="446" y="298"/>
                    <a:pt x="444" y="297"/>
                    <a:pt x="442" y="300"/>
                  </a:cubicBezTo>
                  <a:close/>
                  <a:moveTo>
                    <a:pt x="89" y="319"/>
                  </a:moveTo>
                  <a:cubicBezTo>
                    <a:pt x="83" y="314"/>
                    <a:pt x="80" y="305"/>
                    <a:pt x="75" y="298"/>
                  </a:cubicBezTo>
                  <a:cubicBezTo>
                    <a:pt x="77" y="308"/>
                    <a:pt x="81" y="318"/>
                    <a:pt x="89" y="319"/>
                  </a:cubicBezTo>
                  <a:close/>
                  <a:moveTo>
                    <a:pt x="231" y="304"/>
                  </a:moveTo>
                  <a:cubicBezTo>
                    <a:pt x="234" y="304"/>
                    <a:pt x="235" y="303"/>
                    <a:pt x="236" y="302"/>
                  </a:cubicBezTo>
                  <a:cubicBezTo>
                    <a:pt x="233" y="301"/>
                    <a:pt x="231" y="299"/>
                    <a:pt x="228" y="298"/>
                  </a:cubicBezTo>
                  <a:cubicBezTo>
                    <a:pt x="228" y="301"/>
                    <a:pt x="231" y="302"/>
                    <a:pt x="231" y="304"/>
                  </a:cubicBezTo>
                  <a:close/>
                  <a:moveTo>
                    <a:pt x="279" y="308"/>
                  </a:moveTo>
                  <a:cubicBezTo>
                    <a:pt x="276" y="303"/>
                    <a:pt x="271" y="300"/>
                    <a:pt x="265" y="298"/>
                  </a:cubicBezTo>
                  <a:cubicBezTo>
                    <a:pt x="268" y="303"/>
                    <a:pt x="272" y="313"/>
                    <a:pt x="279" y="308"/>
                  </a:cubicBezTo>
                  <a:close/>
                  <a:moveTo>
                    <a:pt x="39" y="304"/>
                  </a:moveTo>
                  <a:cubicBezTo>
                    <a:pt x="39" y="302"/>
                    <a:pt x="38" y="300"/>
                    <a:pt x="36" y="299"/>
                  </a:cubicBezTo>
                  <a:cubicBezTo>
                    <a:pt x="36" y="301"/>
                    <a:pt x="37" y="303"/>
                    <a:pt x="39" y="304"/>
                  </a:cubicBezTo>
                  <a:close/>
                  <a:moveTo>
                    <a:pt x="186" y="300"/>
                  </a:moveTo>
                  <a:cubicBezTo>
                    <a:pt x="190" y="302"/>
                    <a:pt x="193" y="305"/>
                    <a:pt x="197" y="306"/>
                  </a:cubicBezTo>
                  <a:cubicBezTo>
                    <a:pt x="195" y="303"/>
                    <a:pt x="190" y="296"/>
                    <a:pt x="186" y="300"/>
                  </a:cubicBezTo>
                  <a:close/>
                  <a:moveTo>
                    <a:pt x="457" y="299"/>
                  </a:moveTo>
                  <a:cubicBezTo>
                    <a:pt x="457" y="301"/>
                    <a:pt x="458" y="301"/>
                    <a:pt x="459" y="302"/>
                  </a:cubicBezTo>
                  <a:cubicBezTo>
                    <a:pt x="460" y="301"/>
                    <a:pt x="460" y="299"/>
                    <a:pt x="461" y="299"/>
                  </a:cubicBezTo>
                  <a:cubicBezTo>
                    <a:pt x="459" y="298"/>
                    <a:pt x="458" y="299"/>
                    <a:pt x="457" y="299"/>
                  </a:cubicBezTo>
                  <a:close/>
                  <a:moveTo>
                    <a:pt x="60" y="305"/>
                  </a:moveTo>
                  <a:cubicBezTo>
                    <a:pt x="59" y="303"/>
                    <a:pt x="58" y="300"/>
                    <a:pt x="56" y="299"/>
                  </a:cubicBezTo>
                  <a:cubicBezTo>
                    <a:pt x="57" y="301"/>
                    <a:pt x="59" y="305"/>
                    <a:pt x="60" y="305"/>
                  </a:cubicBezTo>
                  <a:close/>
                  <a:moveTo>
                    <a:pt x="422" y="306"/>
                  </a:moveTo>
                  <a:cubicBezTo>
                    <a:pt x="425" y="305"/>
                    <a:pt x="430" y="305"/>
                    <a:pt x="430" y="301"/>
                  </a:cubicBezTo>
                  <a:cubicBezTo>
                    <a:pt x="427" y="302"/>
                    <a:pt x="427" y="300"/>
                    <a:pt x="425" y="300"/>
                  </a:cubicBezTo>
                  <a:cubicBezTo>
                    <a:pt x="424" y="301"/>
                    <a:pt x="423" y="304"/>
                    <a:pt x="422" y="306"/>
                  </a:cubicBezTo>
                  <a:close/>
                  <a:moveTo>
                    <a:pt x="149" y="306"/>
                  </a:moveTo>
                  <a:cubicBezTo>
                    <a:pt x="148" y="304"/>
                    <a:pt x="147" y="301"/>
                    <a:pt x="145" y="300"/>
                  </a:cubicBezTo>
                  <a:cubicBezTo>
                    <a:pt x="145" y="304"/>
                    <a:pt x="146" y="306"/>
                    <a:pt x="149" y="306"/>
                  </a:cubicBezTo>
                  <a:close/>
                  <a:moveTo>
                    <a:pt x="168" y="303"/>
                  </a:moveTo>
                  <a:cubicBezTo>
                    <a:pt x="172" y="303"/>
                    <a:pt x="173" y="307"/>
                    <a:pt x="176" y="303"/>
                  </a:cubicBezTo>
                  <a:cubicBezTo>
                    <a:pt x="174" y="301"/>
                    <a:pt x="168" y="298"/>
                    <a:pt x="168" y="303"/>
                  </a:cubicBezTo>
                  <a:close/>
                  <a:moveTo>
                    <a:pt x="242" y="303"/>
                  </a:moveTo>
                  <a:cubicBezTo>
                    <a:pt x="244" y="303"/>
                    <a:pt x="246" y="303"/>
                    <a:pt x="246" y="305"/>
                  </a:cubicBezTo>
                  <a:cubicBezTo>
                    <a:pt x="249" y="305"/>
                    <a:pt x="250" y="304"/>
                    <a:pt x="251" y="303"/>
                  </a:cubicBezTo>
                  <a:cubicBezTo>
                    <a:pt x="247" y="302"/>
                    <a:pt x="245" y="298"/>
                    <a:pt x="242" y="303"/>
                  </a:cubicBezTo>
                  <a:close/>
                  <a:moveTo>
                    <a:pt x="300" y="304"/>
                  </a:moveTo>
                  <a:cubicBezTo>
                    <a:pt x="297" y="297"/>
                    <a:pt x="296" y="303"/>
                    <a:pt x="290" y="305"/>
                  </a:cubicBezTo>
                  <a:cubicBezTo>
                    <a:pt x="292" y="307"/>
                    <a:pt x="296" y="309"/>
                    <a:pt x="299" y="310"/>
                  </a:cubicBezTo>
                  <a:cubicBezTo>
                    <a:pt x="302" y="308"/>
                    <a:pt x="301" y="307"/>
                    <a:pt x="300" y="304"/>
                  </a:cubicBezTo>
                  <a:close/>
                  <a:moveTo>
                    <a:pt x="481" y="308"/>
                  </a:moveTo>
                  <a:cubicBezTo>
                    <a:pt x="482" y="306"/>
                    <a:pt x="484" y="303"/>
                    <a:pt x="483" y="300"/>
                  </a:cubicBezTo>
                  <a:cubicBezTo>
                    <a:pt x="480" y="303"/>
                    <a:pt x="473" y="307"/>
                    <a:pt x="481" y="308"/>
                  </a:cubicBezTo>
                  <a:close/>
                  <a:moveTo>
                    <a:pt x="340" y="310"/>
                  </a:moveTo>
                  <a:cubicBezTo>
                    <a:pt x="341" y="310"/>
                    <a:pt x="343" y="309"/>
                    <a:pt x="344" y="308"/>
                  </a:cubicBezTo>
                  <a:cubicBezTo>
                    <a:pt x="344" y="307"/>
                    <a:pt x="344" y="306"/>
                    <a:pt x="344" y="305"/>
                  </a:cubicBezTo>
                  <a:cubicBezTo>
                    <a:pt x="341" y="304"/>
                    <a:pt x="339" y="303"/>
                    <a:pt x="337" y="301"/>
                  </a:cubicBezTo>
                  <a:cubicBezTo>
                    <a:pt x="336" y="304"/>
                    <a:pt x="340" y="305"/>
                    <a:pt x="340" y="310"/>
                  </a:cubicBezTo>
                  <a:close/>
                  <a:moveTo>
                    <a:pt x="84" y="306"/>
                  </a:moveTo>
                  <a:cubicBezTo>
                    <a:pt x="84" y="305"/>
                    <a:pt x="85" y="305"/>
                    <a:pt x="85" y="303"/>
                  </a:cubicBezTo>
                  <a:cubicBezTo>
                    <a:pt x="84" y="303"/>
                    <a:pt x="82" y="301"/>
                    <a:pt x="81" y="302"/>
                  </a:cubicBezTo>
                  <a:cubicBezTo>
                    <a:pt x="82" y="303"/>
                    <a:pt x="82" y="306"/>
                    <a:pt x="84" y="306"/>
                  </a:cubicBezTo>
                  <a:close/>
                  <a:moveTo>
                    <a:pt x="256" y="304"/>
                  </a:moveTo>
                  <a:cubicBezTo>
                    <a:pt x="260" y="305"/>
                    <a:pt x="263" y="310"/>
                    <a:pt x="266" y="309"/>
                  </a:cubicBezTo>
                  <a:cubicBezTo>
                    <a:pt x="264" y="306"/>
                    <a:pt x="262" y="303"/>
                    <a:pt x="259" y="302"/>
                  </a:cubicBezTo>
                  <a:cubicBezTo>
                    <a:pt x="259" y="303"/>
                    <a:pt x="256" y="302"/>
                    <a:pt x="256" y="304"/>
                  </a:cubicBezTo>
                  <a:close/>
                  <a:moveTo>
                    <a:pt x="312" y="305"/>
                  </a:moveTo>
                  <a:cubicBezTo>
                    <a:pt x="315" y="310"/>
                    <a:pt x="319" y="313"/>
                    <a:pt x="324" y="316"/>
                  </a:cubicBezTo>
                  <a:cubicBezTo>
                    <a:pt x="324" y="313"/>
                    <a:pt x="327" y="312"/>
                    <a:pt x="327" y="308"/>
                  </a:cubicBezTo>
                  <a:cubicBezTo>
                    <a:pt x="321" y="305"/>
                    <a:pt x="318" y="299"/>
                    <a:pt x="312" y="305"/>
                  </a:cubicBezTo>
                  <a:close/>
                  <a:moveTo>
                    <a:pt x="465" y="306"/>
                  </a:moveTo>
                  <a:cubicBezTo>
                    <a:pt x="467" y="306"/>
                    <a:pt x="467" y="308"/>
                    <a:pt x="468" y="306"/>
                  </a:cubicBezTo>
                  <a:cubicBezTo>
                    <a:pt x="467" y="306"/>
                    <a:pt x="470" y="302"/>
                    <a:pt x="467" y="302"/>
                  </a:cubicBezTo>
                  <a:cubicBezTo>
                    <a:pt x="466" y="303"/>
                    <a:pt x="465" y="304"/>
                    <a:pt x="465" y="306"/>
                  </a:cubicBezTo>
                  <a:close/>
                  <a:moveTo>
                    <a:pt x="388" y="311"/>
                  </a:moveTo>
                  <a:cubicBezTo>
                    <a:pt x="388" y="314"/>
                    <a:pt x="390" y="314"/>
                    <a:pt x="392" y="314"/>
                  </a:cubicBezTo>
                  <a:cubicBezTo>
                    <a:pt x="393" y="310"/>
                    <a:pt x="397" y="306"/>
                    <a:pt x="396" y="302"/>
                  </a:cubicBezTo>
                  <a:cubicBezTo>
                    <a:pt x="394" y="306"/>
                    <a:pt x="391" y="308"/>
                    <a:pt x="388" y="311"/>
                  </a:cubicBezTo>
                  <a:close/>
                  <a:moveTo>
                    <a:pt x="490" y="310"/>
                  </a:moveTo>
                  <a:cubicBezTo>
                    <a:pt x="490" y="308"/>
                    <a:pt x="493" y="304"/>
                    <a:pt x="492" y="302"/>
                  </a:cubicBezTo>
                  <a:cubicBezTo>
                    <a:pt x="491" y="304"/>
                    <a:pt x="488" y="308"/>
                    <a:pt x="490" y="310"/>
                  </a:cubicBezTo>
                  <a:close/>
                  <a:moveTo>
                    <a:pt x="47" y="310"/>
                  </a:moveTo>
                  <a:cubicBezTo>
                    <a:pt x="46" y="307"/>
                    <a:pt x="45" y="302"/>
                    <a:pt x="42" y="303"/>
                  </a:cubicBezTo>
                  <a:cubicBezTo>
                    <a:pt x="45" y="304"/>
                    <a:pt x="43" y="309"/>
                    <a:pt x="47" y="310"/>
                  </a:cubicBezTo>
                  <a:close/>
                  <a:moveTo>
                    <a:pt x="382" y="308"/>
                  </a:moveTo>
                  <a:cubicBezTo>
                    <a:pt x="384" y="308"/>
                    <a:pt x="385" y="304"/>
                    <a:pt x="384" y="303"/>
                  </a:cubicBezTo>
                  <a:cubicBezTo>
                    <a:pt x="383" y="305"/>
                    <a:pt x="382" y="306"/>
                    <a:pt x="382" y="308"/>
                  </a:cubicBezTo>
                  <a:close/>
                  <a:moveTo>
                    <a:pt x="445" y="307"/>
                  </a:moveTo>
                  <a:cubicBezTo>
                    <a:pt x="445" y="304"/>
                    <a:pt x="442" y="303"/>
                    <a:pt x="440" y="303"/>
                  </a:cubicBezTo>
                  <a:cubicBezTo>
                    <a:pt x="440" y="306"/>
                    <a:pt x="441" y="307"/>
                    <a:pt x="445" y="307"/>
                  </a:cubicBezTo>
                  <a:close/>
                  <a:moveTo>
                    <a:pt x="132" y="310"/>
                  </a:moveTo>
                  <a:cubicBezTo>
                    <a:pt x="130" y="307"/>
                    <a:pt x="129" y="305"/>
                    <a:pt x="125" y="304"/>
                  </a:cubicBezTo>
                  <a:cubicBezTo>
                    <a:pt x="126" y="307"/>
                    <a:pt x="130" y="310"/>
                    <a:pt x="132" y="310"/>
                  </a:cubicBezTo>
                  <a:close/>
                  <a:moveTo>
                    <a:pt x="234" y="307"/>
                  </a:moveTo>
                  <a:cubicBezTo>
                    <a:pt x="235" y="313"/>
                    <a:pt x="243" y="313"/>
                    <a:pt x="244" y="307"/>
                  </a:cubicBezTo>
                  <a:cubicBezTo>
                    <a:pt x="243" y="306"/>
                    <a:pt x="240" y="305"/>
                    <a:pt x="239" y="304"/>
                  </a:cubicBezTo>
                  <a:cubicBezTo>
                    <a:pt x="237" y="305"/>
                    <a:pt x="237" y="307"/>
                    <a:pt x="234" y="307"/>
                  </a:cubicBezTo>
                  <a:close/>
                  <a:moveTo>
                    <a:pt x="455" y="310"/>
                  </a:moveTo>
                  <a:cubicBezTo>
                    <a:pt x="456" y="309"/>
                    <a:pt x="457" y="307"/>
                    <a:pt x="457" y="305"/>
                  </a:cubicBezTo>
                  <a:cubicBezTo>
                    <a:pt x="457" y="305"/>
                    <a:pt x="456" y="304"/>
                    <a:pt x="455" y="304"/>
                  </a:cubicBezTo>
                  <a:cubicBezTo>
                    <a:pt x="455" y="306"/>
                    <a:pt x="451" y="309"/>
                    <a:pt x="455" y="310"/>
                  </a:cubicBezTo>
                  <a:close/>
                  <a:moveTo>
                    <a:pt x="354" y="308"/>
                  </a:moveTo>
                  <a:cubicBezTo>
                    <a:pt x="355" y="310"/>
                    <a:pt x="357" y="311"/>
                    <a:pt x="360" y="313"/>
                  </a:cubicBezTo>
                  <a:cubicBezTo>
                    <a:pt x="361" y="310"/>
                    <a:pt x="363" y="308"/>
                    <a:pt x="363" y="305"/>
                  </a:cubicBezTo>
                  <a:cubicBezTo>
                    <a:pt x="360" y="306"/>
                    <a:pt x="354" y="303"/>
                    <a:pt x="354" y="308"/>
                  </a:cubicBezTo>
                  <a:close/>
                  <a:moveTo>
                    <a:pt x="421" y="313"/>
                  </a:moveTo>
                  <a:cubicBezTo>
                    <a:pt x="423" y="313"/>
                    <a:pt x="423" y="314"/>
                    <a:pt x="425" y="314"/>
                  </a:cubicBezTo>
                  <a:cubicBezTo>
                    <a:pt x="426" y="311"/>
                    <a:pt x="429" y="307"/>
                    <a:pt x="430" y="305"/>
                  </a:cubicBezTo>
                  <a:cubicBezTo>
                    <a:pt x="428" y="309"/>
                    <a:pt x="422" y="308"/>
                    <a:pt x="421" y="313"/>
                  </a:cubicBezTo>
                  <a:close/>
                  <a:moveTo>
                    <a:pt x="557" y="314"/>
                  </a:moveTo>
                  <a:cubicBezTo>
                    <a:pt x="559" y="314"/>
                    <a:pt x="558" y="309"/>
                    <a:pt x="561" y="310"/>
                  </a:cubicBezTo>
                  <a:cubicBezTo>
                    <a:pt x="560" y="307"/>
                    <a:pt x="561" y="306"/>
                    <a:pt x="560" y="305"/>
                  </a:cubicBezTo>
                  <a:cubicBezTo>
                    <a:pt x="559" y="307"/>
                    <a:pt x="557" y="310"/>
                    <a:pt x="557" y="314"/>
                  </a:cubicBezTo>
                  <a:close/>
                  <a:moveTo>
                    <a:pt x="176" y="307"/>
                  </a:moveTo>
                  <a:cubicBezTo>
                    <a:pt x="178" y="311"/>
                    <a:pt x="183" y="313"/>
                    <a:pt x="186" y="316"/>
                  </a:cubicBezTo>
                  <a:cubicBezTo>
                    <a:pt x="186" y="313"/>
                    <a:pt x="190" y="314"/>
                    <a:pt x="190" y="311"/>
                  </a:cubicBezTo>
                  <a:cubicBezTo>
                    <a:pt x="186" y="309"/>
                    <a:pt x="181" y="303"/>
                    <a:pt x="176" y="307"/>
                  </a:cubicBezTo>
                  <a:close/>
                  <a:moveTo>
                    <a:pt x="428" y="317"/>
                  </a:moveTo>
                  <a:cubicBezTo>
                    <a:pt x="430" y="319"/>
                    <a:pt x="430" y="316"/>
                    <a:pt x="432" y="316"/>
                  </a:cubicBezTo>
                  <a:cubicBezTo>
                    <a:pt x="430" y="313"/>
                    <a:pt x="436" y="308"/>
                    <a:pt x="433" y="305"/>
                  </a:cubicBezTo>
                  <a:cubicBezTo>
                    <a:pt x="432" y="309"/>
                    <a:pt x="428" y="314"/>
                    <a:pt x="428" y="317"/>
                  </a:cubicBezTo>
                  <a:close/>
                  <a:moveTo>
                    <a:pt x="485" y="312"/>
                  </a:moveTo>
                  <a:cubicBezTo>
                    <a:pt x="484" y="309"/>
                    <a:pt x="488" y="308"/>
                    <a:pt x="485" y="305"/>
                  </a:cubicBezTo>
                  <a:cubicBezTo>
                    <a:pt x="486" y="308"/>
                    <a:pt x="482" y="311"/>
                    <a:pt x="485" y="312"/>
                  </a:cubicBezTo>
                  <a:close/>
                  <a:moveTo>
                    <a:pt x="164" y="310"/>
                  </a:moveTo>
                  <a:cubicBezTo>
                    <a:pt x="164" y="310"/>
                    <a:pt x="166" y="310"/>
                    <a:pt x="167" y="309"/>
                  </a:cubicBezTo>
                  <a:cubicBezTo>
                    <a:pt x="167" y="306"/>
                    <a:pt x="163" y="305"/>
                    <a:pt x="163" y="308"/>
                  </a:cubicBezTo>
                  <a:cubicBezTo>
                    <a:pt x="165" y="308"/>
                    <a:pt x="163" y="310"/>
                    <a:pt x="164" y="310"/>
                  </a:cubicBezTo>
                  <a:close/>
                  <a:moveTo>
                    <a:pt x="495" y="320"/>
                  </a:moveTo>
                  <a:cubicBezTo>
                    <a:pt x="497" y="315"/>
                    <a:pt x="501" y="312"/>
                    <a:pt x="502" y="306"/>
                  </a:cubicBezTo>
                  <a:cubicBezTo>
                    <a:pt x="500" y="307"/>
                    <a:pt x="500" y="306"/>
                    <a:pt x="498" y="306"/>
                  </a:cubicBezTo>
                  <a:cubicBezTo>
                    <a:pt x="497" y="310"/>
                    <a:pt x="494" y="316"/>
                    <a:pt x="495" y="320"/>
                  </a:cubicBezTo>
                  <a:close/>
                  <a:moveTo>
                    <a:pt x="526" y="326"/>
                  </a:moveTo>
                  <a:cubicBezTo>
                    <a:pt x="533" y="322"/>
                    <a:pt x="535" y="314"/>
                    <a:pt x="536" y="306"/>
                  </a:cubicBezTo>
                  <a:cubicBezTo>
                    <a:pt x="533" y="312"/>
                    <a:pt x="528" y="317"/>
                    <a:pt x="526" y="326"/>
                  </a:cubicBezTo>
                  <a:close/>
                  <a:moveTo>
                    <a:pt x="252" y="307"/>
                  </a:moveTo>
                  <a:cubicBezTo>
                    <a:pt x="256" y="310"/>
                    <a:pt x="261" y="317"/>
                    <a:pt x="266" y="314"/>
                  </a:cubicBezTo>
                  <a:cubicBezTo>
                    <a:pt x="263" y="313"/>
                    <a:pt x="258" y="306"/>
                    <a:pt x="252" y="307"/>
                  </a:cubicBezTo>
                  <a:close/>
                  <a:moveTo>
                    <a:pt x="569" y="314"/>
                  </a:moveTo>
                  <a:cubicBezTo>
                    <a:pt x="568" y="311"/>
                    <a:pt x="573" y="307"/>
                    <a:pt x="571" y="306"/>
                  </a:cubicBezTo>
                  <a:cubicBezTo>
                    <a:pt x="570" y="309"/>
                    <a:pt x="567" y="311"/>
                    <a:pt x="569" y="314"/>
                  </a:cubicBezTo>
                  <a:close/>
                  <a:moveTo>
                    <a:pt x="396" y="317"/>
                  </a:moveTo>
                  <a:cubicBezTo>
                    <a:pt x="396" y="313"/>
                    <a:pt x="400" y="311"/>
                    <a:pt x="399" y="307"/>
                  </a:cubicBezTo>
                  <a:cubicBezTo>
                    <a:pt x="398" y="310"/>
                    <a:pt x="393" y="315"/>
                    <a:pt x="396" y="317"/>
                  </a:cubicBezTo>
                  <a:close/>
                  <a:moveTo>
                    <a:pt x="111" y="336"/>
                  </a:moveTo>
                  <a:cubicBezTo>
                    <a:pt x="107" y="323"/>
                    <a:pt x="101" y="313"/>
                    <a:pt x="90" y="308"/>
                  </a:cubicBezTo>
                  <a:cubicBezTo>
                    <a:pt x="91" y="322"/>
                    <a:pt x="101" y="333"/>
                    <a:pt x="111" y="336"/>
                  </a:cubicBezTo>
                  <a:close/>
                  <a:moveTo>
                    <a:pt x="308" y="308"/>
                  </a:moveTo>
                  <a:cubicBezTo>
                    <a:pt x="308" y="314"/>
                    <a:pt x="312" y="322"/>
                    <a:pt x="318" y="323"/>
                  </a:cubicBezTo>
                  <a:cubicBezTo>
                    <a:pt x="320" y="322"/>
                    <a:pt x="321" y="321"/>
                    <a:pt x="322" y="320"/>
                  </a:cubicBezTo>
                  <a:cubicBezTo>
                    <a:pt x="318" y="316"/>
                    <a:pt x="313" y="309"/>
                    <a:pt x="308" y="308"/>
                  </a:cubicBezTo>
                  <a:close/>
                  <a:moveTo>
                    <a:pt x="399" y="320"/>
                  </a:moveTo>
                  <a:cubicBezTo>
                    <a:pt x="405" y="318"/>
                    <a:pt x="405" y="314"/>
                    <a:pt x="407" y="310"/>
                  </a:cubicBezTo>
                  <a:cubicBezTo>
                    <a:pt x="406" y="309"/>
                    <a:pt x="406" y="307"/>
                    <a:pt x="403" y="308"/>
                  </a:cubicBezTo>
                  <a:cubicBezTo>
                    <a:pt x="403" y="312"/>
                    <a:pt x="400" y="315"/>
                    <a:pt x="399" y="320"/>
                  </a:cubicBezTo>
                  <a:close/>
                  <a:moveTo>
                    <a:pt x="213" y="316"/>
                  </a:moveTo>
                  <a:cubicBezTo>
                    <a:pt x="209" y="314"/>
                    <a:pt x="205" y="308"/>
                    <a:pt x="200" y="309"/>
                  </a:cubicBezTo>
                  <a:cubicBezTo>
                    <a:pt x="205" y="310"/>
                    <a:pt x="210" y="317"/>
                    <a:pt x="213" y="316"/>
                  </a:cubicBezTo>
                  <a:close/>
                  <a:moveTo>
                    <a:pt x="474" y="312"/>
                  </a:moveTo>
                  <a:cubicBezTo>
                    <a:pt x="476" y="313"/>
                    <a:pt x="477" y="314"/>
                    <a:pt x="479" y="315"/>
                  </a:cubicBezTo>
                  <a:cubicBezTo>
                    <a:pt x="481" y="311"/>
                    <a:pt x="477" y="309"/>
                    <a:pt x="475" y="308"/>
                  </a:cubicBezTo>
                  <a:cubicBezTo>
                    <a:pt x="475" y="310"/>
                    <a:pt x="473" y="310"/>
                    <a:pt x="474" y="312"/>
                  </a:cubicBezTo>
                  <a:close/>
                  <a:moveTo>
                    <a:pt x="437" y="313"/>
                  </a:moveTo>
                  <a:cubicBezTo>
                    <a:pt x="438" y="312"/>
                    <a:pt x="440" y="312"/>
                    <a:pt x="440" y="310"/>
                  </a:cubicBezTo>
                  <a:cubicBezTo>
                    <a:pt x="439" y="309"/>
                    <a:pt x="439" y="309"/>
                    <a:pt x="437" y="309"/>
                  </a:cubicBezTo>
                  <a:cubicBezTo>
                    <a:pt x="437" y="310"/>
                    <a:pt x="435" y="312"/>
                    <a:pt x="437" y="313"/>
                  </a:cubicBezTo>
                  <a:close/>
                  <a:moveTo>
                    <a:pt x="242" y="315"/>
                  </a:moveTo>
                  <a:cubicBezTo>
                    <a:pt x="246" y="317"/>
                    <a:pt x="249" y="320"/>
                    <a:pt x="253" y="322"/>
                  </a:cubicBezTo>
                  <a:cubicBezTo>
                    <a:pt x="257" y="322"/>
                    <a:pt x="258" y="319"/>
                    <a:pt x="261" y="318"/>
                  </a:cubicBezTo>
                  <a:cubicBezTo>
                    <a:pt x="258" y="314"/>
                    <a:pt x="253" y="312"/>
                    <a:pt x="248" y="310"/>
                  </a:cubicBezTo>
                  <a:cubicBezTo>
                    <a:pt x="247" y="312"/>
                    <a:pt x="243" y="312"/>
                    <a:pt x="242" y="315"/>
                  </a:cubicBezTo>
                  <a:close/>
                  <a:moveTo>
                    <a:pt x="218" y="313"/>
                  </a:moveTo>
                  <a:cubicBezTo>
                    <a:pt x="218" y="311"/>
                    <a:pt x="214" y="311"/>
                    <a:pt x="214" y="311"/>
                  </a:cubicBezTo>
                  <a:cubicBezTo>
                    <a:pt x="216" y="311"/>
                    <a:pt x="215" y="314"/>
                    <a:pt x="218" y="313"/>
                  </a:cubicBezTo>
                  <a:close/>
                  <a:moveTo>
                    <a:pt x="278" y="313"/>
                  </a:moveTo>
                  <a:cubicBezTo>
                    <a:pt x="283" y="314"/>
                    <a:pt x="287" y="323"/>
                    <a:pt x="290" y="316"/>
                  </a:cubicBezTo>
                  <a:cubicBezTo>
                    <a:pt x="288" y="313"/>
                    <a:pt x="281" y="307"/>
                    <a:pt x="278" y="313"/>
                  </a:cubicBezTo>
                  <a:close/>
                  <a:moveTo>
                    <a:pt x="488" y="314"/>
                  </a:moveTo>
                  <a:cubicBezTo>
                    <a:pt x="488" y="313"/>
                    <a:pt x="491" y="311"/>
                    <a:pt x="488" y="310"/>
                  </a:cubicBezTo>
                  <a:cubicBezTo>
                    <a:pt x="489" y="312"/>
                    <a:pt x="486" y="313"/>
                    <a:pt x="488" y="314"/>
                  </a:cubicBezTo>
                  <a:close/>
                  <a:moveTo>
                    <a:pt x="42" y="313"/>
                  </a:moveTo>
                  <a:cubicBezTo>
                    <a:pt x="41" y="312"/>
                    <a:pt x="41" y="311"/>
                    <a:pt x="39" y="311"/>
                  </a:cubicBezTo>
                  <a:cubicBezTo>
                    <a:pt x="39" y="312"/>
                    <a:pt x="42" y="314"/>
                    <a:pt x="42" y="313"/>
                  </a:cubicBezTo>
                  <a:close/>
                  <a:moveTo>
                    <a:pt x="70" y="317"/>
                  </a:moveTo>
                  <a:cubicBezTo>
                    <a:pt x="69" y="314"/>
                    <a:pt x="68" y="312"/>
                    <a:pt x="67" y="311"/>
                  </a:cubicBezTo>
                  <a:cubicBezTo>
                    <a:pt x="68" y="313"/>
                    <a:pt x="68" y="316"/>
                    <a:pt x="70" y="317"/>
                  </a:cubicBezTo>
                  <a:close/>
                  <a:moveTo>
                    <a:pt x="167" y="313"/>
                  </a:moveTo>
                  <a:cubicBezTo>
                    <a:pt x="170" y="315"/>
                    <a:pt x="173" y="316"/>
                    <a:pt x="174" y="320"/>
                  </a:cubicBezTo>
                  <a:cubicBezTo>
                    <a:pt x="177" y="318"/>
                    <a:pt x="179" y="322"/>
                    <a:pt x="183" y="320"/>
                  </a:cubicBezTo>
                  <a:cubicBezTo>
                    <a:pt x="183" y="319"/>
                    <a:pt x="182" y="319"/>
                    <a:pt x="182" y="317"/>
                  </a:cubicBezTo>
                  <a:cubicBezTo>
                    <a:pt x="176" y="319"/>
                    <a:pt x="172" y="307"/>
                    <a:pt x="167" y="313"/>
                  </a:cubicBezTo>
                  <a:close/>
                  <a:moveTo>
                    <a:pt x="350" y="317"/>
                  </a:moveTo>
                  <a:cubicBezTo>
                    <a:pt x="353" y="319"/>
                    <a:pt x="357" y="319"/>
                    <a:pt x="357" y="316"/>
                  </a:cubicBezTo>
                  <a:cubicBezTo>
                    <a:pt x="357" y="314"/>
                    <a:pt x="353" y="314"/>
                    <a:pt x="352" y="311"/>
                  </a:cubicBezTo>
                  <a:cubicBezTo>
                    <a:pt x="351" y="313"/>
                    <a:pt x="350" y="314"/>
                    <a:pt x="350" y="317"/>
                  </a:cubicBezTo>
                  <a:close/>
                  <a:moveTo>
                    <a:pt x="409" y="314"/>
                  </a:moveTo>
                  <a:cubicBezTo>
                    <a:pt x="411" y="315"/>
                    <a:pt x="412" y="312"/>
                    <a:pt x="410" y="311"/>
                  </a:cubicBezTo>
                  <a:cubicBezTo>
                    <a:pt x="411" y="313"/>
                    <a:pt x="408" y="313"/>
                    <a:pt x="409" y="314"/>
                  </a:cubicBezTo>
                  <a:close/>
                  <a:moveTo>
                    <a:pt x="453" y="314"/>
                  </a:moveTo>
                  <a:cubicBezTo>
                    <a:pt x="455" y="313"/>
                    <a:pt x="453" y="312"/>
                    <a:pt x="452" y="311"/>
                  </a:cubicBezTo>
                  <a:cubicBezTo>
                    <a:pt x="451" y="313"/>
                    <a:pt x="452" y="314"/>
                    <a:pt x="453" y="314"/>
                  </a:cubicBezTo>
                  <a:close/>
                  <a:moveTo>
                    <a:pt x="220" y="317"/>
                  </a:moveTo>
                  <a:cubicBezTo>
                    <a:pt x="223" y="319"/>
                    <a:pt x="225" y="320"/>
                    <a:pt x="228" y="321"/>
                  </a:cubicBezTo>
                  <a:cubicBezTo>
                    <a:pt x="228" y="319"/>
                    <a:pt x="232" y="317"/>
                    <a:pt x="234" y="316"/>
                  </a:cubicBezTo>
                  <a:cubicBezTo>
                    <a:pt x="231" y="311"/>
                    <a:pt x="223" y="311"/>
                    <a:pt x="220" y="317"/>
                  </a:cubicBezTo>
                  <a:close/>
                  <a:moveTo>
                    <a:pt x="368" y="319"/>
                  </a:moveTo>
                  <a:cubicBezTo>
                    <a:pt x="369" y="319"/>
                    <a:pt x="369" y="320"/>
                    <a:pt x="370" y="320"/>
                  </a:cubicBezTo>
                  <a:cubicBezTo>
                    <a:pt x="371" y="318"/>
                    <a:pt x="373" y="317"/>
                    <a:pt x="372" y="313"/>
                  </a:cubicBezTo>
                  <a:cubicBezTo>
                    <a:pt x="371" y="313"/>
                    <a:pt x="372" y="311"/>
                    <a:pt x="370" y="312"/>
                  </a:cubicBezTo>
                  <a:cubicBezTo>
                    <a:pt x="370" y="315"/>
                    <a:pt x="368" y="316"/>
                    <a:pt x="368" y="319"/>
                  </a:cubicBezTo>
                  <a:close/>
                  <a:moveTo>
                    <a:pt x="530" y="333"/>
                  </a:moveTo>
                  <a:cubicBezTo>
                    <a:pt x="535" y="327"/>
                    <a:pt x="545" y="322"/>
                    <a:pt x="546" y="313"/>
                  </a:cubicBezTo>
                  <a:cubicBezTo>
                    <a:pt x="541" y="319"/>
                    <a:pt x="531" y="325"/>
                    <a:pt x="530" y="333"/>
                  </a:cubicBezTo>
                  <a:close/>
                  <a:moveTo>
                    <a:pt x="466" y="319"/>
                  </a:moveTo>
                  <a:cubicBezTo>
                    <a:pt x="468" y="318"/>
                    <a:pt x="469" y="314"/>
                    <a:pt x="468" y="313"/>
                  </a:cubicBezTo>
                  <a:cubicBezTo>
                    <a:pt x="467" y="315"/>
                    <a:pt x="466" y="316"/>
                    <a:pt x="466" y="319"/>
                  </a:cubicBezTo>
                  <a:close/>
                  <a:moveTo>
                    <a:pt x="63" y="322"/>
                  </a:moveTo>
                  <a:cubicBezTo>
                    <a:pt x="61" y="321"/>
                    <a:pt x="60" y="315"/>
                    <a:pt x="57" y="314"/>
                  </a:cubicBezTo>
                  <a:cubicBezTo>
                    <a:pt x="58" y="317"/>
                    <a:pt x="61" y="324"/>
                    <a:pt x="63" y="322"/>
                  </a:cubicBezTo>
                  <a:close/>
                  <a:moveTo>
                    <a:pt x="558" y="323"/>
                  </a:moveTo>
                  <a:cubicBezTo>
                    <a:pt x="559" y="322"/>
                    <a:pt x="557" y="326"/>
                    <a:pt x="559" y="325"/>
                  </a:cubicBezTo>
                  <a:cubicBezTo>
                    <a:pt x="560" y="321"/>
                    <a:pt x="564" y="318"/>
                    <a:pt x="563" y="314"/>
                  </a:cubicBezTo>
                  <a:cubicBezTo>
                    <a:pt x="560" y="317"/>
                    <a:pt x="560" y="320"/>
                    <a:pt x="558" y="323"/>
                  </a:cubicBezTo>
                  <a:close/>
                  <a:moveTo>
                    <a:pt x="189" y="318"/>
                  </a:moveTo>
                  <a:cubicBezTo>
                    <a:pt x="193" y="319"/>
                    <a:pt x="196" y="325"/>
                    <a:pt x="201" y="323"/>
                  </a:cubicBezTo>
                  <a:cubicBezTo>
                    <a:pt x="199" y="318"/>
                    <a:pt x="193" y="311"/>
                    <a:pt x="189" y="318"/>
                  </a:cubicBezTo>
                  <a:close/>
                  <a:moveTo>
                    <a:pt x="390" y="317"/>
                  </a:moveTo>
                  <a:cubicBezTo>
                    <a:pt x="388" y="317"/>
                    <a:pt x="388" y="315"/>
                    <a:pt x="385" y="314"/>
                  </a:cubicBezTo>
                  <a:cubicBezTo>
                    <a:pt x="386" y="316"/>
                    <a:pt x="388" y="319"/>
                    <a:pt x="390" y="317"/>
                  </a:cubicBezTo>
                  <a:close/>
                  <a:moveTo>
                    <a:pt x="433" y="319"/>
                  </a:moveTo>
                  <a:cubicBezTo>
                    <a:pt x="434" y="322"/>
                    <a:pt x="435" y="323"/>
                    <a:pt x="437" y="323"/>
                  </a:cubicBezTo>
                  <a:cubicBezTo>
                    <a:pt x="438" y="321"/>
                    <a:pt x="442" y="317"/>
                    <a:pt x="440" y="314"/>
                  </a:cubicBezTo>
                  <a:cubicBezTo>
                    <a:pt x="438" y="316"/>
                    <a:pt x="436" y="318"/>
                    <a:pt x="433" y="319"/>
                  </a:cubicBezTo>
                  <a:close/>
                  <a:moveTo>
                    <a:pt x="442" y="322"/>
                  </a:moveTo>
                  <a:cubicBezTo>
                    <a:pt x="446" y="322"/>
                    <a:pt x="446" y="316"/>
                    <a:pt x="445" y="314"/>
                  </a:cubicBezTo>
                  <a:cubicBezTo>
                    <a:pt x="445" y="317"/>
                    <a:pt x="443" y="319"/>
                    <a:pt x="442" y="322"/>
                  </a:cubicBezTo>
                  <a:close/>
                  <a:moveTo>
                    <a:pt x="481" y="317"/>
                  </a:moveTo>
                  <a:cubicBezTo>
                    <a:pt x="484" y="319"/>
                    <a:pt x="484" y="314"/>
                    <a:pt x="482" y="314"/>
                  </a:cubicBezTo>
                  <a:cubicBezTo>
                    <a:pt x="482" y="316"/>
                    <a:pt x="481" y="316"/>
                    <a:pt x="481" y="317"/>
                  </a:cubicBezTo>
                  <a:close/>
                  <a:moveTo>
                    <a:pt x="81" y="324"/>
                  </a:moveTo>
                  <a:cubicBezTo>
                    <a:pt x="79" y="321"/>
                    <a:pt x="78" y="316"/>
                    <a:pt x="75" y="315"/>
                  </a:cubicBezTo>
                  <a:cubicBezTo>
                    <a:pt x="75" y="318"/>
                    <a:pt x="77" y="325"/>
                    <a:pt x="81" y="324"/>
                  </a:cubicBezTo>
                  <a:close/>
                  <a:moveTo>
                    <a:pt x="148" y="328"/>
                  </a:moveTo>
                  <a:cubicBezTo>
                    <a:pt x="146" y="320"/>
                    <a:pt x="136" y="318"/>
                    <a:pt x="131" y="316"/>
                  </a:cubicBezTo>
                  <a:cubicBezTo>
                    <a:pt x="134" y="322"/>
                    <a:pt x="143" y="323"/>
                    <a:pt x="148" y="328"/>
                  </a:cubicBezTo>
                  <a:close/>
                  <a:moveTo>
                    <a:pt x="330" y="322"/>
                  </a:moveTo>
                  <a:cubicBezTo>
                    <a:pt x="332" y="324"/>
                    <a:pt x="334" y="326"/>
                    <a:pt x="337" y="327"/>
                  </a:cubicBezTo>
                  <a:cubicBezTo>
                    <a:pt x="340" y="324"/>
                    <a:pt x="340" y="318"/>
                    <a:pt x="337" y="315"/>
                  </a:cubicBezTo>
                  <a:cubicBezTo>
                    <a:pt x="336" y="318"/>
                    <a:pt x="330" y="317"/>
                    <a:pt x="330" y="322"/>
                  </a:cubicBezTo>
                  <a:close/>
                  <a:moveTo>
                    <a:pt x="405" y="324"/>
                  </a:moveTo>
                  <a:cubicBezTo>
                    <a:pt x="407" y="325"/>
                    <a:pt x="407" y="327"/>
                    <a:pt x="411" y="327"/>
                  </a:cubicBezTo>
                  <a:cubicBezTo>
                    <a:pt x="410" y="323"/>
                    <a:pt x="416" y="319"/>
                    <a:pt x="413" y="315"/>
                  </a:cubicBezTo>
                  <a:cubicBezTo>
                    <a:pt x="410" y="318"/>
                    <a:pt x="405" y="319"/>
                    <a:pt x="405" y="324"/>
                  </a:cubicBezTo>
                  <a:close/>
                  <a:moveTo>
                    <a:pt x="414" y="327"/>
                  </a:moveTo>
                  <a:cubicBezTo>
                    <a:pt x="418" y="326"/>
                    <a:pt x="421" y="324"/>
                    <a:pt x="423" y="320"/>
                  </a:cubicBezTo>
                  <a:cubicBezTo>
                    <a:pt x="422" y="319"/>
                    <a:pt x="420" y="318"/>
                    <a:pt x="418" y="316"/>
                  </a:cubicBezTo>
                  <a:cubicBezTo>
                    <a:pt x="417" y="320"/>
                    <a:pt x="414" y="323"/>
                    <a:pt x="414" y="327"/>
                  </a:cubicBezTo>
                  <a:close/>
                  <a:moveTo>
                    <a:pt x="470" y="322"/>
                  </a:moveTo>
                  <a:cubicBezTo>
                    <a:pt x="472" y="322"/>
                    <a:pt x="473" y="324"/>
                    <a:pt x="475" y="324"/>
                  </a:cubicBezTo>
                  <a:cubicBezTo>
                    <a:pt x="475" y="322"/>
                    <a:pt x="476" y="320"/>
                    <a:pt x="476" y="318"/>
                  </a:cubicBezTo>
                  <a:cubicBezTo>
                    <a:pt x="475" y="318"/>
                    <a:pt x="474" y="316"/>
                    <a:pt x="472" y="316"/>
                  </a:cubicBezTo>
                  <a:cubicBezTo>
                    <a:pt x="472" y="318"/>
                    <a:pt x="470" y="319"/>
                    <a:pt x="470" y="322"/>
                  </a:cubicBezTo>
                  <a:close/>
                  <a:moveTo>
                    <a:pt x="158" y="319"/>
                  </a:moveTo>
                  <a:cubicBezTo>
                    <a:pt x="163" y="321"/>
                    <a:pt x="166" y="326"/>
                    <a:pt x="172" y="328"/>
                  </a:cubicBezTo>
                  <a:cubicBezTo>
                    <a:pt x="172" y="327"/>
                    <a:pt x="175" y="327"/>
                    <a:pt x="174" y="325"/>
                  </a:cubicBezTo>
                  <a:cubicBezTo>
                    <a:pt x="170" y="322"/>
                    <a:pt x="163" y="315"/>
                    <a:pt x="158" y="319"/>
                  </a:cubicBezTo>
                  <a:close/>
                  <a:moveTo>
                    <a:pt x="273" y="320"/>
                  </a:moveTo>
                  <a:cubicBezTo>
                    <a:pt x="272" y="319"/>
                    <a:pt x="270" y="315"/>
                    <a:pt x="269" y="318"/>
                  </a:cubicBezTo>
                  <a:cubicBezTo>
                    <a:pt x="270" y="318"/>
                    <a:pt x="272" y="321"/>
                    <a:pt x="273" y="320"/>
                  </a:cubicBezTo>
                  <a:close/>
                  <a:moveTo>
                    <a:pt x="224" y="323"/>
                  </a:moveTo>
                  <a:cubicBezTo>
                    <a:pt x="221" y="321"/>
                    <a:pt x="219" y="320"/>
                    <a:pt x="216" y="318"/>
                  </a:cubicBezTo>
                  <a:cubicBezTo>
                    <a:pt x="217" y="321"/>
                    <a:pt x="222" y="323"/>
                    <a:pt x="224" y="323"/>
                  </a:cubicBezTo>
                  <a:close/>
                  <a:moveTo>
                    <a:pt x="50" y="332"/>
                  </a:moveTo>
                  <a:cubicBezTo>
                    <a:pt x="47" y="328"/>
                    <a:pt x="48" y="320"/>
                    <a:pt x="42" y="319"/>
                  </a:cubicBezTo>
                  <a:cubicBezTo>
                    <a:pt x="43" y="325"/>
                    <a:pt x="45" y="330"/>
                    <a:pt x="50" y="332"/>
                  </a:cubicBezTo>
                  <a:close/>
                  <a:moveTo>
                    <a:pt x="360" y="323"/>
                  </a:moveTo>
                  <a:cubicBezTo>
                    <a:pt x="362" y="323"/>
                    <a:pt x="362" y="321"/>
                    <a:pt x="362" y="319"/>
                  </a:cubicBezTo>
                  <a:cubicBezTo>
                    <a:pt x="360" y="319"/>
                    <a:pt x="358" y="321"/>
                    <a:pt x="360" y="323"/>
                  </a:cubicBezTo>
                  <a:close/>
                  <a:moveTo>
                    <a:pt x="597" y="334"/>
                  </a:moveTo>
                  <a:cubicBezTo>
                    <a:pt x="601" y="331"/>
                    <a:pt x="607" y="323"/>
                    <a:pt x="605" y="319"/>
                  </a:cubicBezTo>
                  <a:cubicBezTo>
                    <a:pt x="602" y="323"/>
                    <a:pt x="597" y="329"/>
                    <a:pt x="597" y="334"/>
                  </a:cubicBezTo>
                  <a:close/>
                  <a:moveTo>
                    <a:pt x="231" y="323"/>
                  </a:moveTo>
                  <a:cubicBezTo>
                    <a:pt x="234" y="325"/>
                    <a:pt x="238" y="327"/>
                    <a:pt x="241" y="328"/>
                  </a:cubicBezTo>
                  <a:cubicBezTo>
                    <a:pt x="240" y="322"/>
                    <a:pt x="234" y="315"/>
                    <a:pt x="231" y="323"/>
                  </a:cubicBezTo>
                  <a:close/>
                  <a:moveTo>
                    <a:pt x="258" y="325"/>
                  </a:moveTo>
                  <a:cubicBezTo>
                    <a:pt x="262" y="327"/>
                    <a:pt x="265" y="330"/>
                    <a:pt x="270" y="332"/>
                  </a:cubicBezTo>
                  <a:cubicBezTo>
                    <a:pt x="271" y="330"/>
                    <a:pt x="275" y="330"/>
                    <a:pt x="276" y="327"/>
                  </a:cubicBezTo>
                  <a:cubicBezTo>
                    <a:pt x="271" y="321"/>
                    <a:pt x="262" y="316"/>
                    <a:pt x="258" y="325"/>
                  </a:cubicBezTo>
                  <a:close/>
                  <a:moveTo>
                    <a:pt x="291" y="322"/>
                  </a:moveTo>
                  <a:cubicBezTo>
                    <a:pt x="295" y="325"/>
                    <a:pt x="300" y="327"/>
                    <a:pt x="306" y="328"/>
                  </a:cubicBezTo>
                  <a:cubicBezTo>
                    <a:pt x="302" y="325"/>
                    <a:pt x="295" y="316"/>
                    <a:pt x="291" y="322"/>
                  </a:cubicBezTo>
                  <a:close/>
                  <a:moveTo>
                    <a:pt x="385" y="328"/>
                  </a:moveTo>
                  <a:cubicBezTo>
                    <a:pt x="386" y="326"/>
                    <a:pt x="387" y="324"/>
                    <a:pt x="388" y="322"/>
                  </a:cubicBezTo>
                  <a:cubicBezTo>
                    <a:pt x="386" y="321"/>
                    <a:pt x="385" y="320"/>
                    <a:pt x="383" y="319"/>
                  </a:cubicBezTo>
                  <a:cubicBezTo>
                    <a:pt x="381" y="322"/>
                    <a:pt x="383" y="326"/>
                    <a:pt x="385" y="328"/>
                  </a:cubicBezTo>
                  <a:close/>
                  <a:moveTo>
                    <a:pt x="347" y="323"/>
                  </a:moveTo>
                  <a:cubicBezTo>
                    <a:pt x="349" y="323"/>
                    <a:pt x="351" y="323"/>
                    <a:pt x="351" y="322"/>
                  </a:cubicBezTo>
                  <a:cubicBezTo>
                    <a:pt x="349" y="322"/>
                    <a:pt x="350" y="320"/>
                    <a:pt x="348" y="320"/>
                  </a:cubicBezTo>
                  <a:cubicBezTo>
                    <a:pt x="347" y="321"/>
                    <a:pt x="348" y="323"/>
                    <a:pt x="347" y="323"/>
                  </a:cubicBezTo>
                  <a:close/>
                  <a:moveTo>
                    <a:pt x="479" y="328"/>
                  </a:moveTo>
                  <a:cubicBezTo>
                    <a:pt x="478" y="325"/>
                    <a:pt x="482" y="322"/>
                    <a:pt x="479" y="320"/>
                  </a:cubicBezTo>
                  <a:cubicBezTo>
                    <a:pt x="479" y="323"/>
                    <a:pt x="474" y="327"/>
                    <a:pt x="479" y="328"/>
                  </a:cubicBezTo>
                  <a:close/>
                  <a:moveTo>
                    <a:pt x="547" y="333"/>
                  </a:moveTo>
                  <a:cubicBezTo>
                    <a:pt x="554" y="333"/>
                    <a:pt x="555" y="325"/>
                    <a:pt x="555" y="320"/>
                  </a:cubicBezTo>
                  <a:cubicBezTo>
                    <a:pt x="551" y="324"/>
                    <a:pt x="549" y="329"/>
                    <a:pt x="547" y="333"/>
                  </a:cubicBezTo>
                  <a:close/>
                  <a:moveTo>
                    <a:pt x="245" y="326"/>
                  </a:moveTo>
                  <a:cubicBezTo>
                    <a:pt x="247" y="326"/>
                    <a:pt x="247" y="325"/>
                    <a:pt x="248" y="325"/>
                  </a:cubicBezTo>
                  <a:cubicBezTo>
                    <a:pt x="248" y="323"/>
                    <a:pt x="246" y="322"/>
                    <a:pt x="243" y="321"/>
                  </a:cubicBezTo>
                  <a:cubicBezTo>
                    <a:pt x="243" y="323"/>
                    <a:pt x="244" y="324"/>
                    <a:pt x="245" y="326"/>
                  </a:cubicBezTo>
                  <a:close/>
                  <a:moveTo>
                    <a:pt x="75" y="327"/>
                  </a:moveTo>
                  <a:cubicBezTo>
                    <a:pt x="74" y="324"/>
                    <a:pt x="74" y="323"/>
                    <a:pt x="71" y="322"/>
                  </a:cubicBezTo>
                  <a:cubicBezTo>
                    <a:pt x="72" y="324"/>
                    <a:pt x="73" y="326"/>
                    <a:pt x="75" y="327"/>
                  </a:cubicBezTo>
                  <a:close/>
                  <a:moveTo>
                    <a:pt x="134" y="333"/>
                  </a:moveTo>
                  <a:cubicBezTo>
                    <a:pt x="132" y="327"/>
                    <a:pt x="125" y="325"/>
                    <a:pt x="121" y="322"/>
                  </a:cubicBezTo>
                  <a:cubicBezTo>
                    <a:pt x="124" y="327"/>
                    <a:pt x="129" y="330"/>
                    <a:pt x="134" y="333"/>
                  </a:cubicBezTo>
                  <a:close/>
                  <a:moveTo>
                    <a:pt x="365" y="325"/>
                  </a:moveTo>
                  <a:cubicBezTo>
                    <a:pt x="366" y="325"/>
                    <a:pt x="366" y="326"/>
                    <a:pt x="367" y="326"/>
                  </a:cubicBezTo>
                  <a:cubicBezTo>
                    <a:pt x="367" y="324"/>
                    <a:pt x="368" y="322"/>
                    <a:pt x="366" y="322"/>
                  </a:cubicBezTo>
                  <a:cubicBezTo>
                    <a:pt x="365" y="322"/>
                    <a:pt x="365" y="324"/>
                    <a:pt x="365" y="325"/>
                  </a:cubicBezTo>
                  <a:close/>
                  <a:moveTo>
                    <a:pt x="566" y="329"/>
                  </a:moveTo>
                  <a:cubicBezTo>
                    <a:pt x="567" y="327"/>
                    <a:pt x="571" y="325"/>
                    <a:pt x="569" y="322"/>
                  </a:cubicBezTo>
                  <a:cubicBezTo>
                    <a:pt x="568" y="324"/>
                    <a:pt x="564" y="326"/>
                    <a:pt x="566" y="329"/>
                  </a:cubicBezTo>
                  <a:close/>
                  <a:moveTo>
                    <a:pt x="94" y="333"/>
                  </a:moveTo>
                  <a:cubicBezTo>
                    <a:pt x="93" y="328"/>
                    <a:pt x="88" y="325"/>
                    <a:pt x="84" y="322"/>
                  </a:cubicBezTo>
                  <a:cubicBezTo>
                    <a:pt x="85" y="328"/>
                    <a:pt x="90" y="333"/>
                    <a:pt x="94" y="333"/>
                  </a:cubicBezTo>
                  <a:close/>
                  <a:moveTo>
                    <a:pt x="217" y="328"/>
                  </a:moveTo>
                  <a:cubicBezTo>
                    <a:pt x="216" y="324"/>
                    <a:pt x="212" y="324"/>
                    <a:pt x="210" y="322"/>
                  </a:cubicBezTo>
                  <a:cubicBezTo>
                    <a:pt x="208" y="326"/>
                    <a:pt x="215" y="330"/>
                    <a:pt x="217" y="328"/>
                  </a:cubicBezTo>
                  <a:close/>
                  <a:moveTo>
                    <a:pt x="377" y="325"/>
                  </a:moveTo>
                  <a:cubicBezTo>
                    <a:pt x="377" y="324"/>
                    <a:pt x="377" y="324"/>
                    <a:pt x="377" y="323"/>
                  </a:cubicBezTo>
                  <a:cubicBezTo>
                    <a:pt x="376" y="323"/>
                    <a:pt x="375" y="322"/>
                    <a:pt x="374" y="322"/>
                  </a:cubicBezTo>
                  <a:cubicBezTo>
                    <a:pt x="374" y="324"/>
                    <a:pt x="375" y="325"/>
                    <a:pt x="377" y="325"/>
                  </a:cubicBezTo>
                  <a:close/>
                  <a:moveTo>
                    <a:pt x="446" y="330"/>
                  </a:moveTo>
                  <a:cubicBezTo>
                    <a:pt x="447" y="328"/>
                    <a:pt x="449" y="326"/>
                    <a:pt x="450" y="323"/>
                  </a:cubicBezTo>
                  <a:cubicBezTo>
                    <a:pt x="446" y="323"/>
                    <a:pt x="444" y="329"/>
                    <a:pt x="446" y="330"/>
                  </a:cubicBezTo>
                  <a:close/>
                  <a:moveTo>
                    <a:pt x="420" y="334"/>
                  </a:moveTo>
                  <a:cubicBezTo>
                    <a:pt x="425" y="334"/>
                    <a:pt x="429" y="327"/>
                    <a:pt x="426" y="323"/>
                  </a:cubicBezTo>
                  <a:cubicBezTo>
                    <a:pt x="423" y="325"/>
                    <a:pt x="422" y="330"/>
                    <a:pt x="420" y="334"/>
                  </a:cubicBezTo>
                  <a:close/>
                  <a:moveTo>
                    <a:pt x="454" y="337"/>
                  </a:moveTo>
                  <a:cubicBezTo>
                    <a:pt x="456" y="332"/>
                    <a:pt x="458" y="328"/>
                    <a:pt x="460" y="323"/>
                  </a:cubicBezTo>
                  <a:cubicBezTo>
                    <a:pt x="459" y="323"/>
                    <a:pt x="458" y="323"/>
                    <a:pt x="457" y="323"/>
                  </a:cubicBezTo>
                  <a:cubicBezTo>
                    <a:pt x="457" y="328"/>
                    <a:pt x="453" y="332"/>
                    <a:pt x="454" y="337"/>
                  </a:cubicBezTo>
                  <a:close/>
                  <a:moveTo>
                    <a:pt x="127" y="350"/>
                  </a:moveTo>
                  <a:cubicBezTo>
                    <a:pt x="127" y="345"/>
                    <a:pt x="122" y="345"/>
                    <a:pt x="121" y="341"/>
                  </a:cubicBezTo>
                  <a:cubicBezTo>
                    <a:pt x="123" y="335"/>
                    <a:pt x="119" y="326"/>
                    <a:pt x="113" y="324"/>
                  </a:cubicBezTo>
                  <a:cubicBezTo>
                    <a:pt x="115" y="336"/>
                    <a:pt x="119" y="345"/>
                    <a:pt x="127" y="350"/>
                  </a:cubicBezTo>
                  <a:close/>
                  <a:moveTo>
                    <a:pt x="52" y="326"/>
                  </a:moveTo>
                  <a:cubicBezTo>
                    <a:pt x="55" y="330"/>
                    <a:pt x="56" y="335"/>
                    <a:pt x="59" y="339"/>
                  </a:cubicBezTo>
                  <a:cubicBezTo>
                    <a:pt x="58" y="334"/>
                    <a:pt x="56" y="324"/>
                    <a:pt x="52" y="326"/>
                  </a:cubicBezTo>
                  <a:close/>
                  <a:moveTo>
                    <a:pt x="150" y="336"/>
                  </a:moveTo>
                  <a:cubicBezTo>
                    <a:pt x="148" y="329"/>
                    <a:pt x="140" y="328"/>
                    <a:pt x="135" y="325"/>
                  </a:cubicBezTo>
                  <a:cubicBezTo>
                    <a:pt x="138" y="330"/>
                    <a:pt x="146" y="333"/>
                    <a:pt x="150" y="336"/>
                  </a:cubicBezTo>
                  <a:close/>
                  <a:moveTo>
                    <a:pt x="349" y="338"/>
                  </a:moveTo>
                  <a:cubicBezTo>
                    <a:pt x="351" y="338"/>
                    <a:pt x="351" y="339"/>
                    <a:pt x="352" y="339"/>
                  </a:cubicBezTo>
                  <a:cubicBezTo>
                    <a:pt x="354" y="335"/>
                    <a:pt x="358" y="331"/>
                    <a:pt x="359" y="325"/>
                  </a:cubicBezTo>
                  <a:cubicBezTo>
                    <a:pt x="358" y="325"/>
                    <a:pt x="358" y="325"/>
                    <a:pt x="357" y="325"/>
                  </a:cubicBezTo>
                  <a:cubicBezTo>
                    <a:pt x="354" y="329"/>
                    <a:pt x="351" y="333"/>
                    <a:pt x="349" y="338"/>
                  </a:cubicBezTo>
                  <a:close/>
                  <a:moveTo>
                    <a:pt x="327" y="330"/>
                  </a:moveTo>
                  <a:cubicBezTo>
                    <a:pt x="330" y="330"/>
                    <a:pt x="331" y="333"/>
                    <a:pt x="334" y="333"/>
                  </a:cubicBezTo>
                  <a:cubicBezTo>
                    <a:pt x="334" y="332"/>
                    <a:pt x="335" y="332"/>
                    <a:pt x="335" y="330"/>
                  </a:cubicBezTo>
                  <a:cubicBezTo>
                    <a:pt x="333" y="329"/>
                    <a:pt x="331" y="326"/>
                    <a:pt x="329" y="325"/>
                  </a:cubicBezTo>
                  <a:cubicBezTo>
                    <a:pt x="329" y="328"/>
                    <a:pt x="327" y="328"/>
                    <a:pt x="327" y="330"/>
                  </a:cubicBezTo>
                  <a:close/>
                  <a:moveTo>
                    <a:pt x="513" y="337"/>
                  </a:moveTo>
                  <a:cubicBezTo>
                    <a:pt x="516" y="334"/>
                    <a:pt x="521" y="328"/>
                    <a:pt x="519" y="325"/>
                  </a:cubicBezTo>
                  <a:cubicBezTo>
                    <a:pt x="517" y="329"/>
                    <a:pt x="511" y="331"/>
                    <a:pt x="513" y="337"/>
                  </a:cubicBezTo>
                  <a:close/>
                  <a:moveTo>
                    <a:pt x="210" y="330"/>
                  </a:moveTo>
                  <a:cubicBezTo>
                    <a:pt x="208" y="330"/>
                    <a:pt x="207" y="326"/>
                    <a:pt x="203" y="326"/>
                  </a:cubicBezTo>
                  <a:cubicBezTo>
                    <a:pt x="204" y="328"/>
                    <a:pt x="209" y="332"/>
                    <a:pt x="210" y="330"/>
                  </a:cubicBezTo>
                  <a:close/>
                  <a:moveTo>
                    <a:pt x="430" y="329"/>
                  </a:moveTo>
                  <a:cubicBezTo>
                    <a:pt x="432" y="329"/>
                    <a:pt x="433" y="329"/>
                    <a:pt x="433" y="327"/>
                  </a:cubicBezTo>
                  <a:cubicBezTo>
                    <a:pt x="432" y="327"/>
                    <a:pt x="431" y="326"/>
                    <a:pt x="431" y="326"/>
                  </a:cubicBezTo>
                  <a:cubicBezTo>
                    <a:pt x="431" y="327"/>
                    <a:pt x="430" y="328"/>
                    <a:pt x="430" y="329"/>
                  </a:cubicBezTo>
                  <a:close/>
                  <a:moveTo>
                    <a:pt x="459" y="340"/>
                  </a:moveTo>
                  <a:cubicBezTo>
                    <a:pt x="459" y="335"/>
                    <a:pt x="465" y="330"/>
                    <a:pt x="462" y="326"/>
                  </a:cubicBezTo>
                  <a:cubicBezTo>
                    <a:pt x="462" y="330"/>
                    <a:pt x="455" y="337"/>
                    <a:pt x="459" y="340"/>
                  </a:cubicBezTo>
                  <a:close/>
                  <a:moveTo>
                    <a:pt x="572" y="336"/>
                  </a:moveTo>
                  <a:cubicBezTo>
                    <a:pt x="575" y="332"/>
                    <a:pt x="583" y="331"/>
                    <a:pt x="582" y="326"/>
                  </a:cubicBezTo>
                  <a:cubicBezTo>
                    <a:pt x="580" y="330"/>
                    <a:pt x="572" y="332"/>
                    <a:pt x="572" y="336"/>
                  </a:cubicBezTo>
                  <a:close/>
                  <a:moveTo>
                    <a:pt x="247" y="331"/>
                  </a:moveTo>
                  <a:cubicBezTo>
                    <a:pt x="251" y="334"/>
                    <a:pt x="256" y="335"/>
                    <a:pt x="261" y="338"/>
                  </a:cubicBezTo>
                  <a:cubicBezTo>
                    <a:pt x="263" y="337"/>
                    <a:pt x="264" y="336"/>
                    <a:pt x="265" y="334"/>
                  </a:cubicBezTo>
                  <a:cubicBezTo>
                    <a:pt x="260" y="332"/>
                    <a:pt x="252" y="322"/>
                    <a:pt x="247" y="331"/>
                  </a:cubicBezTo>
                  <a:close/>
                  <a:moveTo>
                    <a:pt x="374" y="329"/>
                  </a:moveTo>
                  <a:cubicBezTo>
                    <a:pt x="375" y="326"/>
                    <a:pt x="372" y="327"/>
                    <a:pt x="371" y="327"/>
                  </a:cubicBezTo>
                  <a:cubicBezTo>
                    <a:pt x="371" y="328"/>
                    <a:pt x="373" y="328"/>
                    <a:pt x="374" y="329"/>
                  </a:cubicBezTo>
                  <a:close/>
                  <a:moveTo>
                    <a:pt x="407" y="330"/>
                  </a:moveTo>
                  <a:cubicBezTo>
                    <a:pt x="407" y="328"/>
                    <a:pt x="405" y="327"/>
                    <a:pt x="402" y="327"/>
                  </a:cubicBezTo>
                  <a:cubicBezTo>
                    <a:pt x="403" y="329"/>
                    <a:pt x="405" y="329"/>
                    <a:pt x="407" y="330"/>
                  </a:cubicBezTo>
                  <a:close/>
                  <a:moveTo>
                    <a:pt x="345" y="335"/>
                  </a:moveTo>
                  <a:cubicBezTo>
                    <a:pt x="348" y="334"/>
                    <a:pt x="351" y="330"/>
                    <a:pt x="350" y="327"/>
                  </a:cubicBezTo>
                  <a:cubicBezTo>
                    <a:pt x="346" y="329"/>
                    <a:pt x="346" y="331"/>
                    <a:pt x="345" y="335"/>
                  </a:cubicBezTo>
                  <a:close/>
                  <a:moveTo>
                    <a:pt x="356" y="342"/>
                  </a:moveTo>
                  <a:cubicBezTo>
                    <a:pt x="361" y="340"/>
                    <a:pt x="361" y="333"/>
                    <a:pt x="365" y="330"/>
                  </a:cubicBezTo>
                  <a:cubicBezTo>
                    <a:pt x="364" y="329"/>
                    <a:pt x="363" y="328"/>
                    <a:pt x="363" y="328"/>
                  </a:cubicBezTo>
                  <a:cubicBezTo>
                    <a:pt x="360" y="333"/>
                    <a:pt x="358" y="337"/>
                    <a:pt x="356" y="342"/>
                  </a:cubicBezTo>
                  <a:close/>
                  <a:moveTo>
                    <a:pt x="391" y="336"/>
                  </a:moveTo>
                  <a:cubicBezTo>
                    <a:pt x="392" y="336"/>
                    <a:pt x="392" y="337"/>
                    <a:pt x="394" y="337"/>
                  </a:cubicBezTo>
                  <a:cubicBezTo>
                    <a:pt x="395" y="334"/>
                    <a:pt x="397" y="332"/>
                    <a:pt x="399" y="330"/>
                  </a:cubicBezTo>
                  <a:cubicBezTo>
                    <a:pt x="397" y="330"/>
                    <a:pt x="397" y="328"/>
                    <a:pt x="396" y="328"/>
                  </a:cubicBezTo>
                  <a:cubicBezTo>
                    <a:pt x="394" y="330"/>
                    <a:pt x="393" y="333"/>
                    <a:pt x="391" y="336"/>
                  </a:cubicBezTo>
                  <a:close/>
                  <a:moveTo>
                    <a:pt x="84" y="334"/>
                  </a:moveTo>
                  <a:cubicBezTo>
                    <a:pt x="83" y="332"/>
                    <a:pt x="83" y="330"/>
                    <a:pt x="81" y="329"/>
                  </a:cubicBezTo>
                  <a:cubicBezTo>
                    <a:pt x="83" y="330"/>
                    <a:pt x="82" y="334"/>
                    <a:pt x="84" y="334"/>
                  </a:cubicBezTo>
                  <a:close/>
                  <a:moveTo>
                    <a:pt x="186" y="331"/>
                  </a:moveTo>
                  <a:cubicBezTo>
                    <a:pt x="185" y="331"/>
                    <a:pt x="184" y="328"/>
                    <a:pt x="183" y="330"/>
                  </a:cubicBezTo>
                  <a:cubicBezTo>
                    <a:pt x="184" y="330"/>
                    <a:pt x="186" y="332"/>
                    <a:pt x="186" y="331"/>
                  </a:cubicBezTo>
                  <a:close/>
                  <a:moveTo>
                    <a:pt x="302" y="331"/>
                  </a:moveTo>
                  <a:cubicBezTo>
                    <a:pt x="300" y="331"/>
                    <a:pt x="297" y="329"/>
                    <a:pt x="295" y="330"/>
                  </a:cubicBezTo>
                  <a:cubicBezTo>
                    <a:pt x="297" y="330"/>
                    <a:pt x="300" y="334"/>
                    <a:pt x="302" y="331"/>
                  </a:cubicBezTo>
                  <a:close/>
                  <a:moveTo>
                    <a:pt x="387" y="334"/>
                  </a:moveTo>
                  <a:cubicBezTo>
                    <a:pt x="390" y="333"/>
                    <a:pt x="389" y="331"/>
                    <a:pt x="391" y="329"/>
                  </a:cubicBezTo>
                  <a:cubicBezTo>
                    <a:pt x="388" y="329"/>
                    <a:pt x="385" y="331"/>
                    <a:pt x="387" y="334"/>
                  </a:cubicBezTo>
                  <a:close/>
                  <a:moveTo>
                    <a:pt x="414" y="331"/>
                  </a:moveTo>
                  <a:cubicBezTo>
                    <a:pt x="416" y="331"/>
                    <a:pt x="415" y="332"/>
                    <a:pt x="417" y="332"/>
                  </a:cubicBezTo>
                  <a:cubicBezTo>
                    <a:pt x="416" y="330"/>
                    <a:pt x="419" y="330"/>
                    <a:pt x="417" y="329"/>
                  </a:cubicBezTo>
                  <a:cubicBezTo>
                    <a:pt x="417" y="330"/>
                    <a:pt x="415" y="329"/>
                    <a:pt x="414" y="331"/>
                  </a:cubicBezTo>
                  <a:close/>
                  <a:moveTo>
                    <a:pt x="179" y="330"/>
                  </a:moveTo>
                  <a:cubicBezTo>
                    <a:pt x="180" y="331"/>
                    <a:pt x="180" y="333"/>
                    <a:pt x="182" y="334"/>
                  </a:cubicBezTo>
                  <a:cubicBezTo>
                    <a:pt x="182" y="333"/>
                    <a:pt x="184" y="333"/>
                    <a:pt x="183" y="331"/>
                  </a:cubicBezTo>
                  <a:cubicBezTo>
                    <a:pt x="183" y="331"/>
                    <a:pt x="182" y="331"/>
                    <a:pt x="182" y="331"/>
                  </a:cubicBezTo>
                  <a:cubicBezTo>
                    <a:pt x="183" y="331"/>
                    <a:pt x="183" y="330"/>
                    <a:pt x="182" y="330"/>
                  </a:cubicBezTo>
                  <a:cubicBezTo>
                    <a:pt x="182" y="332"/>
                    <a:pt x="180" y="330"/>
                    <a:pt x="179" y="330"/>
                  </a:cubicBezTo>
                  <a:close/>
                  <a:moveTo>
                    <a:pt x="219" y="333"/>
                  </a:moveTo>
                  <a:cubicBezTo>
                    <a:pt x="222" y="337"/>
                    <a:pt x="227" y="339"/>
                    <a:pt x="231" y="335"/>
                  </a:cubicBezTo>
                  <a:cubicBezTo>
                    <a:pt x="227" y="333"/>
                    <a:pt x="221" y="326"/>
                    <a:pt x="219" y="333"/>
                  </a:cubicBezTo>
                  <a:close/>
                  <a:moveTo>
                    <a:pt x="462" y="342"/>
                  </a:moveTo>
                  <a:cubicBezTo>
                    <a:pt x="469" y="342"/>
                    <a:pt x="469" y="336"/>
                    <a:pt x="471" y="331"/>
                  </a:cubicBezTo>
                  <a:cubicBezTo>
                    <a:pt x="469" y="331"/>
                    <a:pt x="469" y="329"/>
                    <a:pt x="467" y="330"/>
                  </a:cubicBezTo>
                  <a:cubicBezTo>
                    <a:pt x="466" y="334"/>
                    <a:pt x="463" y="337"/>
                    <a:pt x="462" y="342"/>
                  </a:cubicBezTo>
                  <a:close/>
                  <a:moveTo>
                    <a:pt x="484" y="348"/>
                  </a:moveTo>
                  <a:cubicBezTo>
                    <a:pt x="492" y="346"/>
                    <a:pt x="492" y="337"/>
                    <a:pt x="495" y="331"/>
                  </a:cubicBezTo>
                  <a:cubicBezTo>
                    <a:pt x="487" y="328"/>
                    <a:pt x="488" y="343"/>
                    <a:pt x="484" y="348"/>
                  </a:cubicBezTo>
                  <a:close/>
                  <a:moveTo>
                    <a:pt x="284" y="341"/>
                  </a:moveTo>
                  <a:cubicBezTo>
                    <a:pt x="289" y="341"/>
                    <a:pt x="290" y="338"/>
                    <a:pt x="293" y="336"/>
                  </a:cubicBezTo>
                  <a:cubicBezTo>
                    <a:pt x="289" y="334"/>
                    <a:pt x="286" y="332"/>
                    <a:pt x="282" y="330"/>
                  </a:cubicBezTo>
                  <a:cubicBezTo>
                    <a:pt x="283" y="334"/>
                    <a:pt x="284" y="337"/>
                    <a:pt x="284" y="341"/>
                  </a:cubicBezTo>
                  <a:close/>
                  <a:moveTo>
                    <a:pt x="72" y="349"/>
                  </a:moveTo>
                  <a:cubicBezTo>
                    <a:pt x="68" y="343"/>
                    <a:pt x="65" y="336"/>
                    <a:pt x="60" y="331"/>
                  </a:cubicBezTo>
                  <a:cubicBezTo>
                    <a:pt x="62" y="339"/>
                    <a:pt x="64" y="347"/>
                    <a:pt x="72" y="349"/>
                  </a:cubicBezTo>
                  <a:close/>
                  <a:moveTo>
                    <a:pt x="273" y="334"/>
                  </a:moveTo>
                  <a:cubicBezTo>
                    <a:pt x="275" y="336"/>
                    <a:pt x="277" y="338"/>
                    <a:pt x="280" y="339"/>
                  </a:cubicBezTo>
                  <a:cubicBezTo>
                    <a:pt x="280" y="335"/>
                    <a:pt x="279" y="333"/>
                    <a:pt x="277" y="331"/>
                  </a:cubicBezTo>
                  <a:cubicBezTo>
                    <a:pt x="276" y="332"/>
                    <a:pt x="274" y="333"/>
                    <a:pt x="273" y="334"/>
                  </a:cubicBezTo>
                  <a:close/>
                  <a:moveTo>
                    <a:pt x="304" y="334"/>
                  </a:moveTo>
                  <a:cubicBezTo>
                    <a:pt x="305" y="337"/>
                    <a:pt x="308" y="338"/>
                    <a:pt x="310" y="340"/>
                  </a:cubicBezTo>
                  <a:cubicBezTo>
                    <a:pt x="312" y="338"/>
                    <a:pt x="314" y="335"/>
                    <a:pt x="315" y="333"/>
                  </a:cubicBezTo>
                  <a:cubicBezTo>
                    <a:pt x="311" y="329"/>
                    <a:pt x="307" y="333"/>
                    <a:pt x="304" y="334"/>
                  </a:cubicBezTo>
                  <a:close/>
                  <a:moveTo>
                    <a:pt x="399" y="334"/>
                  </a:moveTo>
                  <a:cubicBezTo>
                    <a:pt x="400" y="334"/>
                    <a:pt x="401" y="334"/>
                    <a:pt x="402" y="333"/>
                  </a:cubicBezTo>
                  <a:cubicBezTo>
                    <a:pt x="402" y="331"/>
                    <a:pt x="401" y="331"/>
                    <a:pt x="400" y="331"/>
                  </a:cubicBezTo>
                  <a:cubicBezTo>
                    <a:pt x="399" y="332"/>
                    <a:pt x="399" y="333"/>
                    <a:pt x="399" y="334"/>
                  </a:cubicBezTo>
                  <a:close/>
                  <a:moveTo>
                    <a:pt x="431" y="344"/>
                  </a:moveTo>
                  <a:cubicBezTo>
                    <a:pt x="436" y="344"/>
                    <a:pt x="439" y="336"/>
                    <a:pt x="439" y="331"/>
                  </a:cubicBezTo>
                  <a:cubicBezTo>
                    <a:pt x="438" y="331"/>
                    <a:pt x="438" y="331"/>
                    <a:pt x="437" y="331"/>
                  </a:cubicBezTo>
                  <a:cubicBezTo>
                    <a:pt x="435" y="335"/>
                    <a:pt x="434" y="340"/>
                    <a:pt x="431" y="344"/>
                  </a:cubicBezTo>
                  <a:close/>
                  <a:moveTo>
                    <a:pt x="363" y="341"/>
                  </a:moveTo>
                  <a:cubicBezTo>
                    <a:pt x="367" y="339"/>
                    <a:pt x="372" y="338"/>
                    <a:pt x="372" y="334"/>
                  </a:cubicBezTo>
                  <a:cubicBezTo>
                    <a:pt x="370" y="334"/>
                    <a:pt x="370" y="331"/>
                    <a:pt x="368" y="331"/>
                  </a:cubicBezTo>
                  <a:cubicBezTo>
                    <a:pt x="366" y="335"/>
                    <a:pt x="364" y="337"/>
                    <a:pt x="363" y="341"/>
                  </a:cubicBezTo>
                  <a:close/>
                  <a:moveTo>
                    <a:pt x="521" y="341"/>
                  </a:moveTo>
                  <a:cubicBezTo>
                    <a:pt x="522" y="339"/>
                    <a:pt x="528" y="333"/>
                    <a:pt x="524" y="331"/>
                  </a:cubicBezTo>
                  <a:cubicBezTo>
                    <a:pt x="523" y="334"/>
                    <a:pt x="520" y="338"/>
                    <a:pt x="521" y="341"/>
                  </a:cubicBezTo>
                  <a:close/>
                  <a:moveTo>
                    <a:pt x="425" y="339"/>
                  </a:moveTo>
                  <a:cubicBezTo>
                    <a:pt x="427" y="340"/>
                    <a:pt x="427" y="342"/>
                    <a:pt x="429" y="342"/>
                  </a:cubicBezTo>
                  <a:cubicBezTo>
                    <a:pt x="430" y="339"/>
                    <a:pt x="432" y="336"/>
                    <a:pt x="433" y="332"/>
                  </a:cubicBezTo>
                  <a:cubicBezTo>
                    <a:pt x="429" y="333"/>
                    <a:pt x="426" y="335"/>
                    <a:pt x="425" y="339"/>
                  </a:cubicBezTo>
                  <a:close/>
                  <a:moveTo>
                    <a:pt x="133" y="340"/>
                  </a:moveTo>
                  <a:cubicBezTo>
                    <a:pt x="131" y="337"/>
                    <a:pt x="128" y="335"/>
                    <a:pt x="124" y="333"/>
                  </a:cubicBezTo>
                  <a:cubicBezTo>
                    <a:pt x="125" y="335"/>
                    <a:pt x="126" y="336"/>
                    <a:pt x="126" y="337"/>
                  </a:cubicBezTo>
                  <a:cubicBezTo>
                    <a:pt x="130" y="337"/>
                    <a:pt x="131" y="339"/>
                    <a:pt x="133" y="340"/>
                  </a:cubicBezTo>
                  <a:close/>
                  <a:moveTo>
                    <a:pt x="190" y="334"/>
                  </a:moveTo>
                  <a:cubicBezTo>
                    <a:pt x="192" y="338"/>
                    <a:pt x="196" y="339"/>
                    <a:pt x="199" y="342"/>
                  </a:cubicBezTo>
                  <a:cubicBezTo>
                    <a:pt x="200" y="341"/>
                    <a:pt x="202" y="341"/>
                    <a:pt x="202" y="339"/>
                  </a:cubicBezTo>
                  <a:cubicBezTo>
                    <a:pt x="197" y="339"/>
                    <a:pt x="192" y="333"/>
                    <a:pt x="190" y="334"/>
                  </a:cubicBezTo>
                  <a:close/>
                  <a:moveTo>
                    <a:pt x="472" y="339"/>
                  </a:moveTo>
                  <a:cubicBezTo>
                    <a:pt x="475" y="339"/>
                    <a:pt x="475" y="336"/>
                    <a:pt x="476" y="333"/>
                  </a:cubicBezTo>
                  <a:cubicBezTo>
                    <a:pt x="475" y="333"/>
                    <a:pt x="474" y="333"/>
                    <a:pt x="473" y="333"/>
                  </a:cubicBezTo>
                  <a:cubicBezTo>
                    <a:pt x="474" y="336"/>
                    <a:pt x="472" y="336"/>
                    <a:pt x="472" y="339"/>
                  </a:cubicBezTo>
                  <a:close/>
                  <a:moveTo>
                    <a:pt x="559" y="339"/>
                  </a:moveTo>
                  <a:cubicBezTo>
                    <a:pt x="561" y="337"/>
                    <a:pt x="565" y="336"/>
                    <a:pt x="566" y="333"/>
                  </a:cubicBezTo>
                  <a:cubicBezTo>
                    <a:pt x="563" y="333"/>
                    <a:pt x="563" y="334"/>
                    <a:pt x="561" y="333"/>
                  </a:cubicBezTo>
                  <a:cubicBezTo>
                    <a:pt x="561" y="335"/>
                    <a:pt x="558" y="337"/>
                    <a:pt x="559" y="339"/>
                  </a:cubicBezTo>
                  <a:close/>
                  <a:moveTo>
                    <a:pt x="72" y="342"/>
                  </a:moveTo>
                  <a:cubicBezTo>
                    <a:pt x="72" y="338"/>
                    <a:pt x="70" y="334"/>
                    <a:pt x="67" y="334"/>
                  </a:cubicBezTo>
                  <a:cubicBezTo>
                    <a:pt x="69" y="337"/>
                    <a:pt x="70" y="340"/>
                    <a:pt x="72" y="342"/>
                  </a:cubicBezTo>
                  <a:close/>
                  <a:moveTo>
                    <a:pt x="111" y="346"/>
                  </a:moveTo>
                  <a:cubicBezTo>
                    <a:pt x="110" y="340"/>
                    <a:pt x="104" y="340"/>
                    <a:pt x="103" y="335"/>
                  </a:cubicBezTo>
                  <a:cubicBezTo>
                    <a:pt x="101" y="337"/>
                    <a:pt x="99" y="333"/>
                    <a:pt x="98" y="334"/>
                  </a:cubicBezTo>
                  <a:cubicBezTo>
                    <a:pt x="101" y="340"/>
                    <a:pt x="106" y="343"/>
                    <a:pt x="111" y="346"/>
                  </a:cubicBezTo>
                  <a:close/>
                  <a:moveTo>
                    <a:pt x="494" y="342"/>
                  </a:moveTo>
                  <a:cubicBezTo>
                    <a:pt x="497" y="340"/>
                    <a:pt x="500" y="339"/>
                    <a:pt x="502" y="336"/>
                  </a:cubicBezTo>
                  <a:cubicBezTo>
                    <a:pt x="500" y="335"/>
                    <a:pt x="500" y="333"/>
                    <a:pt x="497" y="334"/>
                  </a:cubicBezTo>
                  <a:cubicBezTo>
                    <a:pt x="497" y="337"/>
                    <a:pt x="495" y="339"/>
                    <a:pt x="494" y="342"/>
                  </a:cubicBezTo>
                  <a:close/>
                  <a:moveTo>
                    <a:pt x="537" y="334"/>
                  </a:moveTo>
                  <a:cubicBezTo>
                    <a:pt x="532" y="337"/>
                    <a:pt x="524" y="339"/>
                    <a:pt x="522" y="348"/>
                  </a:cubicBezTo>
                  <a:cubicBezTo>
                    <a:pt x="528" y="347"/>
                    <a:pt x="542" y="343"/>
                    <a:pt x="537" y="334"/>
                  </a:cubicBezTo>
                  <a:close/>
                  <a:moveTo>
                    <a:pt x="564" y="359"/>
                  </a:moveTo>
                  <a:cubicBezTo>
                    <a:pt x="576" y="354"/>
                    <a:pt x="588" y="346"/>
                    <a:pt x="591" y="334"/>
                  </a:cubicBezTo>
                  <a:cubicBezTo>
                    <a:pt x="583" y="344"/>
                    <a:pt x="571" y="349"/>
                    <a:pt x="564" y="359"/>
                  </a:cubicBezTo>
                  <a:close/>
                  <a:moveTo>
                    <a:pt x="101" y="353"/>
                  </a:moveTo>
                  <a:cubicBezTo>
                    <a:pt x="98" y="345"/>
                    <a:pt x="97" y="337"/>
                    <a:pt x="89" y="334"/>
                  </a:cubicBezTo>
                  <a:cubicBezTo>
                    <a:pt x="93" y="341"/>
                    <a:pt x="93" y="350"/>
                    <a:pt x="101" y="353"/>
                  </a:cubicBezTo>
                  <a:close/>
                  <a:moveTo>
                    <a:pt x="313" y="343"/>
                  </a:moveTo>
                  <a:cubicBezTo>
                    <a:pt x="315" y="343"/>
                    <a:pt x="315" y="345"/>
                    <a:pt x="317" y="345"/>
                  </a:cubicBezTo>
                  <a:cubicBezTo>
                    <a:pt x="318" y="341"/>
                    <a:pt x="320" y="339"/>
                    <a:pt x="320" y="335"/>
                  </a:cubicBezTo>
                  <a:cubicBezTo>
                    <a:pt x="319" y="335"/>
                    <a:pt x="319" y="334"/>
                    <a:pt x="318" y="334"/>
                  </a:cubicBezTo>
                  <a:cubicBezTo>
                    <a:pt x="317" y="338"/>
                    <a:pt x="314" y="340"/>
                    <a:pt x="313" y="343"/>
                  </a:cubicBezTo>
                  <a:close/>
                  <a:moveTo>
                    <a:pt x="438" y="345"/>
                  </a:moveTo>
                  <a:cubicBezTo>
                    <a:pt x="442" y="343"/>
                    <a:pt x="442" y="339"/>
                    <a:pt x="444" y="335"/>
                  </a:cubicBezTo>
                  <a:cubicBezTo>
                    <a:pt x="443" y="335"/>
                    <a:pt x="442" y="335"/>
                    <a:pt x="442" y="335"/>
                  </a:cubicBezTo>
                  <a:cubicBezTo>
                    <a:pt x="440" y="338"/>
                    <a:pt x="439" y="342"/>
                    <a:pt x="438" y="345"/>
                  </a:cubicBezTo>
                  <a:close/>
                  <a:moveTo>
                    <a:pt x="250" y="339"/>
                  </a:moveTo>
                  <a:cubicBezTo>
                    <a:pt x="253" y="340"/>
                    <a:pt x="257" y="344"/>
                    <a:pt x="258" y="339"/>
                  </a:cubicBezTo>
                  <a:cubicBezTo>
                    <a:pt x="255" y="338"/>
                    <a:pt x="253" y="337"/>
                    <a:pt x="250" y="336"/>
                  </a:cubicBezTo>
                  <a:cubicBezTo>
                    <a:pt x="250" y="337"/>
                    <a:pt x="250" y="338"/>
                    <a:pt x="250" y="339"/>
                  </a:cubicBezTo>
                  <a:close/>
                  <a:moveTo>
                    <a:pt x="154" y="350"/>
                  </a:moveTo>
                  <a:cubicBezTo>
                    <a:pt x="151" y="344"/>
                    <a:pt x="145" y="341"/>
                    <a:pt x="140" y="336"/>
                  </a:cubicBezTo>
                  <a:cubicBezTo>
                    <a:pt x="142" y="343"/>
                    <a:pt x="148" y="347"/>
                    <a:pt x="154" y="350"/>
                  </a:cubicBezTo>
                  <a:close/>
                  <a:moveTo>
                    <a:pt x="400" y="338"/>
                  </a:moveTo>
                  <a:cubicBezTo>
                    <a:pt x="401" y="338"/>
                    <a:pt x="405" y="340"/>
                    <a:pt x="405" y="336"/>
                  </a:cubicBezTo>
                  <a:cubicBezTo>
                    <a:pt x="403" y="336"/>
                    <a:pt x="402" y="337"/>
                    <a:pt x="400" y="338"/>
                  </a:cubicBezTo>
                  <a:close/>
                  <a:moveTo>
                    <a:pt x="228" y="340"/>
                  </a:moveTo>
                  <a:cubicBezTo>
                    <a:pt x="233" y="341"/>
                    <a:pt x="238" y="343"/>
                    <a:pt x="244" y="344"/>
                  </a:cubicBezTo>
                  <a:cubicBezTo>
                    <a:pt x="240" y="340"/>
                    <a:pt x="233" y="334"/>
                    <a:pt x="228" y="340"/>
                  </a:cubicBezTo>
                  <a:close/>
                  <a:moveTo>
                    <a:pt x="374" y="344"/>
                  </a:moveTo>
                  <a:cubicBezTo>
                    <a:pt x="377" y="343"/>
                    <a:pt x="380" y="342"/>
                    <a:pt x="379" y="338"/>
                  </a:cubicBezTo>
                  <a:cubicBezTo>
                    <a:pt x="377" y="339"/>
                    <a:pt x="377" y="337"/>
                    <a:pt x="376" y="337"/>
                  </a:cubicBezTo>
                  <a:cubicBezTo>
                    <a:pt x="375" y="339"/>
                    <a:pt x="373" y="342"/>
                    <a:pt x="374" y="344"/>
                  </a:cubicBezTo>
                  <a:close/>
                  <a:moveTo>
                    <a:pt x="266" y="340"/>
                  </a:moveTo>
                  <a:cubicBezTo>
                    <a:pt x="270" y="341"/>
                    <a:pt x="275" y="345"/>
                    <a:pt x="279" y="344"/>
                  </a:cubicBezTo>
                  <a:cubicBezTo>
                    <a:pt x="277" y="341"/>
                    <a:pt x="269" y="334"/>
                    <a:pt x="266" y="340"/>
                  </a:cubicBezTo>
                  <a:close/>
                  <a:moveTo>
                    <a:pt x="323" y="341"/>
                  </a:moveTo>
                  <a:cubicBezTo>
                    <a:pt x="325" y="341"/>
                    <a:pt x="327" y="340"/>
                    <a:pt x="327" y="338"/>
                  </a:cubicBezTo>
                  <a:cubicBezTo>
                    <a:pt x="325" y="338"/>
                    <a:pt x="326" y="337"/>
                    <a:pt x="324" y="337"/>
                  </a:cubicBezTo>
                  <a:cubicBezTo>
                    <a:pt x="323" y="338"/>
                    <a:pt x="323" y="340"/>
                    <a:pt x="323" y="341"/>
                  </a:cubicBezTo>
                  <a:close/>
                  <a:moveTo>
                    <a:pt x="408" y="341"/>
                  </a:moveTo>
                  <a:cubicBezTo>
                    <a:pt x="409" y="339"/>
                    <a:pt x="411" y="340"/>
                    <a:pt x="411" y="338"/>
                  </a:cubicBezTo>
                  <a:cubicBezTo>
                    <a:pt x="410" y="338"/>
                    <a:pt x="409" y="338"/>
                    <a:pt x="409" y="337"/>
                  </a:cubicBezTo>
                  <a:cubicBezTo>
                    <a:pt x="409" y="338"/>
                    <a:pt x="407" y="340"/>
                    <a:pt x="408" y="341"/>
                  </a:cubicBezTo>
                  <a:close/>
                  <a:moveTo>
                    <a:pt x="445" y="345"/>
                  </a:moveTo>
                  <a:cubicBezTo>
                    <a:pt x="445" y="343"/>
                    <a:pt x="449" y="339"/>
                    <a:pt x="446" y="337"/>
                  </a:cubicBezTo>
                  <a:cubicBezTo>
                    <a:pt x="446" y="340"/>
                    <a:pt x="442" y="343"/>
                    <a:pt x="445" y="345"/>
                  </a:cubicBezTo>
                  <a:close/>
                  <a:moveTo>
                    <a:pt x="477" y="354"/>
                  </a:moveTo>
                  <a:cubicBezTo>
                    <a:pt x="480" y="351"/>
                    <a:pt x="483" y="341"/>
                    <a:pt x="482" y="337"/>
                  </a:cubicBezTo>
                  <a:cubicBezTo>
                    <a:pt x="481" y="343"/>
                    <a:pt x="476" y="349"/>
                    <a:pt x="477" y="354"/>
                  </a:cubicBezTo>
                  <a:close/>
                  <a:moveTo>
                    <a:pt x="492" y="346"/>
                  </a:moveTo>
                  <a:cubicBezTo>
                    <a:pt x="492" y="348"/>
                    <a:pt x="488" y="350"/>
                    <a:pt x="491" y="351"/>
                  </a:cubicBezTo>
                  <a:cubicBezTo>
                    <a:pt x="496" y="346"/>
                    <a:pt x="505" y="345"/>
                    <a:pt x="507" y="337"/>
                  </a:cubicBezTo>
                  <a:cubicBezTo>
                    <a:pt x="501" y="339"/>
                    <a:pt x="498" y="346"/>
                    <a:pt x="492" y="346"/>
                  </a:cubicBezTo>
                  <a:close/>
                  <a:moveTo>
                    <a:pt x="549" y="348"/>
                  </a:moveTo>
                  <a:cubicBezTo>
                    <a:pt x="545" y="354"/>
                    <a:pt x="539" y="360"/>
                    <a:pt x="533" y="364"/>
                  </a:cubicBezTo>
                  <a:cubicBezTo>
                    <a:pt x="531" y="366"/>
                    <a:pt x="527" y="367"/>
                    <a:pt x="527" y="370"/>
                  </a:cubicBezTo>
                  <a:cubicBezTo>
                    <a:pt x="547" y="362"/>
                    <a:pt x="564" y="352"/>
                    <a:pt x="576" y="337"/>
                  </a:cubicBezTo>
                  <a:cubicBezTo>
                    <a:pt x="567" y="341"/>
                    <a:pt x="560" y="346"/>
                    <a:pt x="549" y="348"/>
                  </a:cubicBezTo>
                  <a:close/>
                  <a:moveTo>
                    <a:pt x="52" y="344"/>
                  </a:moveTo>
                  <a:cubicBezTo>
                    <a:pt x="53" y="341"/>
                    <a:pt x="51" y="340"/>
                    <a:pt x="50" y="338"/>
                  </a:cubicBezTo>
                  <a:cubicBezTo>
                    <a:pt x="50" y="341"/>
                    <a:pt x="51" y="342"/>
                    <a:pt x="52" y="344"/>
                  </a:cubicBezTo>
                  <a:close/>
                  <a:moveTo>
                    <a:pt x="210" y="339"/>
                  </a:moveTo>
                  <a:cubicBezTo>
                    <a:pt x="210" y="342"/>
                    <a:pt x="216" y="345"/>
                    <a:pt x="217" y="341"/>
                  </a:cubicBezTo>
                  <a:cubicBezTo>
                    <a:pt x="215" y="340"/>
                    <a:pt x="212" y="337"/>
                    <a:pt x="210" y="339"/>
                  </a:cubicBezTo>
                  <a:close/>
                  <a:moveTo>
                    <a:pt x="287" y="344"/>
                  </a:moveTo>
                  <a:cubicBezTo>
                    <a:pt x="293" y="347"/>
                    <a:pt x="302" y="357"/>
                    <a:pt x="307" y="347"/>
                  </a:cubicBezTo>
                  <a:cubicBezTo>
                    <a:pt x="302" y="339"/>
                    <a:pt x="293" y="337"/>
                    <a:pt x="287" y="344"/>
                  </a:cubicBezTo>
                  <a:close/>
                  <a:moveTo>
                    <a:pt x="397" y="340"/>
                  </a:moveTo>
                  <a:cubicBezTo>
                    <a:pt x="397" y="343"/>
                    <a:pt x="403" y="344"/>
                    <a:pt x="403" y="342"/>
                  </a:cubicBezTo>
                  <a:cubicBezTo>
                    <a:pt x="402" y="340"/>
                    <a:pt x="399" y="341"/>
                    <a:pt x="398" y="340"/>
                  </a:cubicBezTo>
                  <a:cubicBezTo>
                    <a:pt x="399" y="340"/>
                    <a:pt x="399" y="340"/>
                    <a:pt x="399" y="339"/>
                  </a:cubicBezTo>
                  <a:cubicBezTo>
                    <a:pt x="397" y="338"/>
                    <a:pt x="398" y="340"/>
                    <a:pt x="397" y="340"/>
                  </a:cubicBezTo>
                  <a:close/>
                  <a:moveTo>
                    <a:pt x="176" y="349"/>
                  </a:moveTo>
                  <a:cubicBezTo>
                    <a:pt x="171" y="346"/>
                    <a:pt x="167" y="342"/>
                    <a:pt x="162" y="340"/>
                  </a:cubicBezTo>
                  <a:cubicBezTo>
                    <a:pt x="162" y="347"/>
                    <a:pt x="171" y="353"/>
                    <a:pt x="176" y="349"/>
                  </a:cubicBezTo>
                  <a:close/>
                  <a:moveTo>
                    <a:pt x="347" y="341"/>
                  </a:moveTo>
                  <a:cubicBezTo>
                    <a:pt x="347" y="343"/>
                    <a:pt x="348" y="344"/>
                    <a:pt x="350" y="345"/>
                  </a:cubicBezTo>
                  <a:cubicBezTo>
                    <a:pt x="350" y="343"/>
                    <a:pt x="351" y="343"/>
                    <a:pt x="351" y="342"/>
                  </a:cubicBezTo>
                  <a:cubicBezTo>
                    <a:pt x="348" y="342"/>
                    <a:pt x="349" y="340"/>
                    <a:pt x="347" y="341"/>
                  </a:cubicBezTo>
                  <a:close/>
                  <a:moveTo>
                    <a:pt x="362" y="346"/>
                  </a:moveTo>
                  <a:cubicBezTo>
                    <a:pt x="365" y="347"/>
                    <a:pt x="365" y="345"/>
                    <a:pt x="368" y="345"/>
                  </a:cubicBezTo>
                  <a:cubicBezTo>
                    <a:pt x="369" y="344"/>
                    <a:pt x="371" y="341"/>
                    <a:pt x="369" y="341"/>
                  </a:cubicBezTo>
                  <a:cubicBezTo>
                    <a:pt x="368" y="343"/>
                    <a:pt x="363" y="342"/>
                    <a:pt x="362" y="346"/>
                  </a:cubicBezTo>
                  <a:close/>
                  <a:moveTo>
                    <a:pt x="329" y="351"/>
                  </a:moveTo>
                  <a:cubicBezTo>
                    <a:pt x="330" y="348"/>
                    <a:pt x="334" y="344"/>
                    <a:pt x="333" y="341"/>
                  </a:cubicBezTo>
                  <a:cubicBezTo>
                    <a:pt x="332" y="345"/>
                    <a:pt x="328" y="348"/>
                    <a:pt x="329" y="351"/>
                  </a:cubicBezTo>
                  <a:close/>
                  <a:moveTo>
                    <a:pt x="449" y="344"/>
                  </a:moveTo>
                  <a:cubicBezTo>
                    <a:pt x="451" y="345"/>
                    <a:pt x="451" y="343"/>
                    <a:pt x="451" y="341"/>
                  </a:cubicBezTo>
                  <a:cubicBezTo>
                    <a:pt x="450" y="341"/>
                    <a:pt x="449" y="343"/>
                    <a:pt x="449" y="344"/>
                  </a:cubicBezTo>
                  <a:close/>
                  <a:moveTo>
                    <a:pt x="543" y="347"/>
                  </a:moveTo>
                  <a:cubicBezTo>
                    <a:pt x="546" y="346"/>
                    <a:pt x="547" y="346"/>
                    <a:pt x="550" y="344"/>
                  </a:cubicBezTo>
                  <a:cubicBezTo>
                    <a:pt x="549" y="343"/>
                    <a:pt x="550" y="341"/>
                    <a:pt x="548" y="341"/>
                  </a:cubicBezTo>
                  <a:cubicBezTo>
                    <a:pt x="546" y="343"/>
                    <a:pt x="543" y="344"/>
                    <a:pt x="543" y="347"/>
                  </a:cubicBezTo>
                  <a:close/>
                  <a:moveTo>
                    <a:pt x="36" y="350"/>
                  </a:moveTo>
                  <a:cubicBezTo>
                    <a:pt x="35" y="347"/>
                    <a:pt x="33" y="342"/>
                    <a:pt x="30" y="342"/>
                  </a:cubicBezTo>
                  <a:cubicBezTo>
                    <a:pt x="32" y="344"/>
                    <a:pt x="33" y="351"/>
                    <a:pt x="36" y="350"/>
                  </a:cubicBezTo>
                  <a:close/>
                  <a:moveTo>
                    <a:pt x="261" y="343"/>
                  </a:moveTo>
                  <a:cubicBezTo>
                    <a:pt x="262" y="347"/>
                    <a:pt x="271" y="351"/>
                    <a:pt x="275" y="347"/>
                  </a:cubicBezTo>
                  <a:cubicBezTo>
                    <a:pt x="271" y="345"/>
                    <a:pt x="265" y="340"/>
                    <a:pt x="261" y="343"/>
                  </a:cubicBezTo>
                  <a:close/>
                  <a:moveTo>
                    <a:pt x="202" y="345"/>
                  </a:moveTo>
                  <a:cubicBezTo>
                    <a:pt x="203" y="345"/>
                    <a:pt x="204" y="346"/>
                    <a:pt x="204" y="347"/>
                  </a:cubicBezTo>
                  <a:cubicBezTo>
                    <a:pt x="207" y="346"/>
                    <a:pt x="209" y="346"/>
                    <a:pt x="210" y="344"/>
                  </a:cubicBezTo>
                  <a:cubicBezTo>
                    <a:pt x="208" y="343"/>
                    <a:pt x="204" y="341"/>
                    <a:pt x="202" y="345"/>
                  </a:cubicBezTo>
                  <a:close/>
                  <a:moveTo>
                    <a:pt x="509" y="347"/>
                  </a:moveTo>
                  <a:cubicBezTo>
                    <a:pt x="511" y="347"/>
                    <a:pt x="512" y="344"/>
                    <a:pt x="511" y="342"/>
                  </a:cubicBezTo>
                  <a:cubicBezTo>
                    <a:pt x="510" y="343"/>
                    <a:pt x="507" y="345"/>
                    <a:pt x="509" y="347"/>
                  </a:cubicBezTo>
                  <a:close/>
                  <a:moveTo>
                    <a:pt x="116" y="364"/>
                  </a:moveTo>
                  <a:cubicBezTo>
                    <a:pt x="115" y="352"/>
                    <a:pt x="110" y="346"/>
                    <a:pt x="101" y="343"/>
                  </a:cubicBezTo>
                  <a:cubicBezTo>
                    <a:pt x="103" y="353"/>
                    <a:pt x="107" y="361"/>
                    <a:pt x="116" y="364"/>
                  </a:cubicBezTo>
                  <a:close/>
                  <a:moveTo>
                    <a:pt x="405" y="346"/>
                  </a:moveTo>
                  <a:cubicBezTo>
                    <a:pt x="405" y="348"/>
                    <a:pt x="407" y="349"/>
                    <a:pt x="408" y="349"/>
                  </a:cubicBezTo>
                  <a:cubicBezTo>
                    <a:pt x="409" y="347"/>
                    <a:pt x="409" y="347"/>
                    <a:pt x="410" y="344"/>
                  </a:cubicBezTo>
                  <a:cubicBezTo>
                    <a:pt x="408" y="342"/>
                    <a:pt x="406" y="344"/>
                    <a:pt x="405" y="346"/>
                  </a:cubicBezTo>
                  <a:close/>
                  <a:moveTo>
                    <a:pt x="226" y="347"/>
                  </a:moveTo>
                  <a:cubicBezTo>
                    <a:pt x="224" y="347"/>
                    <a:pt x="222" y="343"/>
                    <a:pt x="219" y="344"/>
                  </a:cubicBezTo>
                  <a:cubicBezTo>
                    <a:pt x="220" y="347"/>
                    <a:pt x="225" y="347"/>
                    <a:pt x="226" y="347"/>
                  </a:cubicBezTo>
                  <a:close/>
                  <a:moveTo>
                    <a:pt x="334" y="350"/>
                  </a:moveTo>
                  <a:cubicBezTo>
                    <a:pt x="335" y="350"/>
                    <a:pt x="337" y="350"/>
                    <a:pt x="338" y="350"/>
                  </a:cubicBezTo>
                  <a:cubicBezTo>
                    <a:pt x="338" y="347"/>
                    <a:pt x="341" y="348"/>
                    <a:pt x="340" y="345"/>
                  </a:cubicBezTo>
                  <a:cubicBezTo>
                    <a:pt x="338" y="345"/>
                    <a:pt x="339" y="343"/>
                    <a:pt x="337" y="344"/>
                  </a:cubicBezTo>
                  <a:cubicBezTo>
                    <a:pt x="336" y="345"/>
                    <a:pt x="336" y="348"/>
                    <a:pt x="334" y="350"/>
                  </a:cubicBezTo>
                  <a:close/>
                  <a:moveTo>
                    <a:pt x="469" y="349"/>
                  </a:moveTo>
                  <a:cubicBezTo>
                    <a:pt x="472" y="349"/>
                    <a:pt x="471" y="345"/>
                    <a:pt x="472" y="344"/>
                  </a:cubicBezTo>
                  <a:cubicBezTo>
                    <a:pt x="468" y="343"/>
                    <a:pt x="468" y="347"/>
                    <a:pt x="469" y="349"/>
                  </a:cubicBezTo>
                  <a:close/>
                  <a:moveTo>
                    <a:pt x="322" y="347"/>
                  </a:moveTo>
                  <a:cubicBezTo>
                    <a:pt x="322" y="349"/>
                    <a:pt x="322" y="350"/>
                    <a:pt x="324" y="350"/>
                  </a:cubicBezTo>
                  <a:cubicBezTo>
                    <a:pt x="325" y="348"/>
                    <a:pt x="327" y="346"/>
                    <a:pt x="327" y="344"/>
                  </a:cubicBezTo>
                  <a:cubicBezTo>
                    <a:pt x="324" y="344"/>
                    <a:pt x="325" y="347"/>
                    <a:pt x="322" y="347"/>
                  </a:cubicBezTo>
                  <a:close/>
                  <a:moveTo>
                    <a:pt x="377" y="353"/>
                  </a:moveTo>
                  <a:cubicBezTo>
                    <a:pt x="382" y="353"/>
                    <a:pt x="380" y="347"/>
                    <a:pt x="383" y="345"/>
                  </a:cubicBezTo>
                  <a:cubicBezTo>
                    <a:pt x="378" y="345"/>
                    <a:pt x="379" y="350"/>
                    <a:pt x="377" y="353"/>
                  </a:cubicBezTo>
                  <a:close/>
                  <a:moveTo>
                    <a:pt x="410" y="351"/>
                  </a:moveTo>
                  <a:cubicBezTo>
                    <a:pt x="413" y="351"/>
                    <a:pt x="412" y="354"/>
                    <a:pt x="414" y="354"/>
                  </a:cubicBezTo>
                  <a:cubicBezTo>
                    <a:pt x="416" y="352"/>
                    <a:pt x="418" y="349"/>
                    <a:pt x="418" y="345"/>
                  </a:cubicBezTo>
                  <a:cubicBezTo>
                    <a:pt x="413" y="342"/>
                    <a:pt x="412" y="349"/>
                    <a:pt x="410" y="351"/>
                  </a:cubicBezTo>
                  <a:close/>
                  <a:moveTo>
                    <a:pt x="64" y="355"/>
                  </a:moveTo>
                  <a:cubicBezTo>
                    <a:pt x="60" y="353"/>
                    <a:pt x="59" y="348"/>
                    <a:pt x="56" y="345"/>
                  </a:cubicBezTo>
                  <a:cubicBezTo>
                    <a:pt x="56" y="351"/>
                    <a:pt x="59" y="356"/>
                    <a:pt x="64" y="355"/>
                  </a:cubicBezTo>
                  <a:close/>
                  <a:moveTo>
                    <a:pt x="134" y="346"/>
                  </a:moveTo>
                  <a:cubicBezTo>
                    <a:pt x="135" y="348"/>
                    <a:pt x="139" y="352"/>
                    <a:pt x="143" y="353"/>
                  </a:cubicBezTo>
                  <a:cubicBezTo>
                    <a:pt x="142" y="349"/>
                    <a:pt x="138" y="344"/>
                    <a:pt x="134" y="346"/>
                  </a:cubicBezTo>
                  <a:close/>
                  <a:moveTo>
                    <a:pt x="244" y="350"/>
                  </a:moveTo>
                  <a:cubicBezTo>
                    <a:pt x="245" y="349"/>
                    <a:pt x="247" y="350"/>
                    <a:pt x="247" y="348"/>
                  </a:cubicBezTo>
                  <a:cubicBezTo>
                    <a:pt x="244" y="347"/>
                    <a:pt x="239" y="346"/>
                    <a:pt x="237" y="347"/>
                  </a:cubicBezTo>
                  <a:cubicBezTo>
                    <a:pt x="240" y="347"/>
                    <a:pt x="241" y="350"/>
                    <a:pt x="244" y="350"/>
                  </a:cubicBezTo>
                  <a:close/>
                  <a:moveTo>
                    <a:pt x="212" y="347"/>
                  </a:moveTo>
                  <a:cubicBezTo>
                    <a:pt x="216" y="351"/>
                    <a:pt x="222" y="352"/>
                    <a:pt x="228" y="354"/>
                  </a:cubicBezTo>
                  <a:cubicBezTo>
                    <a:pt x="223" y="352"/>
                    <a:pt x="219" y="347"/>
                    <a:pt x="212" y="347"/>
                  </a:cubicBezTo>
                  <a:close/>
                  <a:moveTo>
                    <a:pt x="370" y="351"/>
                  </a:moveTo>
                  <a:cubicBezTo>
                    <a:pt x="372" y="350"/>
                    <a:pt x="372" y="352"/>
                    <a:pt x="373" y="351"/>
                  </a:cubicBezTo>
                  <a:cubicBezTo>
                    <a:pt x="373" y="349"/>
                    <a:pt x="376" y="350"/>
                    <a:pt x="375" y="347"/>
                  </a:cubicBezTo>
                  <a:cubicBezTo>
                    <a:pt x="372" y="346"/>
                    <a:pt x="371" y="349"/>
                    <a:pt x="370" y="351"/>
                  </a:cubicBezTo>
                  <a:close/>
                  <a:moveTo>
                    <a:pt x="227" y="348"/>
                  </a:moveTo>
                  <a:cubicBezTo>
                    <a:pt x="228" y="349"/>
                    <a:pt x="230" y="349"/>
                    <a:pt x="231" y="350"/>
                  </a:cubicBezTo>
                  <a:cubicBezTo>
                    <a:pt x="231" y="348"/>
                    <a:pt x="227" y="346"/>
                    <a:pt x="227" y="348"/>
                  </a:cubicBezTo>
                  <a:close/>
                  <a:moveTo>
                    <a:pt x="419" y="358"/>
                  </a:moveTo>
                  <a:cubicBezTo>
                    <a:pt x="423" y="357"/>
                    <a:pt x="423" y="352"/>
                    <a:pt x="425" y="349"/>
                  </a:cubicBezTo>
                  <a:cubicBezTo>
                    <a:pt x="424" y="348"/>
                    <a:pt x="424" y="347"/>
                    <a:pt x="422" y="347"/>
                  </a:cubicBezTo>
                  <a:cubicBezTo>
                    <a:pt x="422" y="351"/>
                    <a:pt x="417" y="354"/>
                    <a:pt x="419" y="358"/>
                  </a:cubicBezTo>
                  <a:close/>
                  <a:moveTo>
                    <a:pt x="445" y="364"/>
                  </a:moveTo>
                  <a:cubicBezTo>
                    <a:pt x="451" y="364"/>
                    <a:pt x="452" y="354"/>
                    <a:pt x="454" y="348"/>
                  </a:cubicBezTo>
                  <a:cubicBezTo>
                    <a:pt x="455" y="348"/>
                    <a:pt x="455" y="347"/>
                    <a:pt x="454" y="347"/>
                  </a:cubicBezTo>
                  <a:cubicBezTo>
                    <a:pt x="450" y="352"/>
                    <a:pt x="448" y="359"/>
                    <a:pt x="445" y="364"/>
                  </a:cubicBezTo>
                  <a:close/>
                  <a:moveTo>
                    <a:pt x="455" y="361"/>
                  </a:moveTo>
                  <a:cubicBezTo>
                    <a:pt x="458" y="360"/>
                    <a:pt x="461" y="354"/>
                    <a:pt x="462" y="348"/>
                  </a:cubicBezTo>
                  <a:cubicBezTo>
                    <a:pt x="461" y="349"/>
                    <a:pt x="461" y="347"/>
                    <a:pt x="460" y="347"/>
                  </a:cubicBezTo>
                  <a:cubicBezTo>
                    <a:pt x="458" y="351"/>
                    <a:pt x="454" y="358"/>
                    <a:pt x="455" y="361"/>
                  </a:cubicBezTo>
                  <a:close/>
                  <a:moveTo>
                    <a:pt x="586" y="351"/>
                  </a:moveTo>
                  <a:cubicBezTo>
                    <a:pt x="586" y="350"/>
                    <a:pt x="590" y="349"/>
                    <a:pt x="588" y="347"/>
                  </a:cubicBezTo>
                  <a:cubicBezTo>
                    <a:pt x="587" y="348"/>
                    <a:pt x="584" y="350"/>
                    <a:pt x="586" y="351"/>
                  </a:cubicBezTo>
                  <a:close/>
                  <a:moveTo>
                    <a:pt x="308" y="351"/>
                  </a:moveTo>
                  <a:cubicBezTo>
                    <a:pt x="310" y="352"/>
                    <a:pt x="311" y="350"/>
                    <a:pt x="314" y="351"/>
                  </a:cubicBezTo>
                  <a:cubicBezTo>
                    <a:pt x="314" y="349"/>
                    <a:pt x="312" y="349"/>
                    <a:pt x="310" y="348"/>
                  </a:cubicBezTo>
                  <a:cubicBezTo>
                    <a:pt x="310" y="349"/>
                    <a:pt x="308" y="349"/>
                    <a:pt x="308" y="351"/>
                  </a:cubicBezTo>
                  <a:close/>
                  <a:moveTo>
                    <a:pt x="341" y="350"/>
                  </a:moveTo>
                  <a:cubicBezTo>
                    <a:pt x="343" y="350"/>
                    <a:pt x="345" y="349"/>
                    <a:pt x="345" y="348"/>
                  </a:cubicBezTo>
                  <a:cubicBezTo>
                    <a:pt x="344" y="347"/>
                    <a:pt x="342" y="348"/>
                    <a:pt x="341" y="350"/>
                  </a:cubicBezTo>
                  <a:close/>
                  <a:moveTo>
                    <a:pt x="440" y="352"/>
                  </a:moveTo>
                  <a:cubicBezTo>
                    <a:pt x="442" y="352"/>
                    <a:pt x="444" y="349"/>
                    <a:pt x="442" y="348"/>
                  </a:cubicBezTo>
                  <a:cubicBezTo>
                    <a:pt x="442" y="349"/>
                    <a:pt x="440" y="350"/>
                    <a:pt x="440" y="352"/>
                  </a:cubicBezTo>
                  <a:close/>
                  <a:moveTo>
                    <a:pt x="502" y="348"/>
                  </a:moveTo>
                  <a:cubicBezTo>
                    <a:pt x="499" y="351"/>
                    <a:pt x="490" y="352"/>
                    <a:pt x="488" y="356"/>
                  </a:cubicBezTo>
                  <a:cubicBezTo>
                    <a:pt x="493" y="353"/>
                    <a:pt x="501" y="353"/>
                    <a:pt x="503" y="348"/>
                  </a:cubicBezTo>
                  <a:cubicBezTo>
                    <a:pt x="503" y="348"/>
                    <a:pt x="503" y="348"/>
                    <a:pt x="502" y="348"/>
                  </a:cubicBezTo>
                  <a:close/>
                  <a:moveTo>
                    <a:pt x="89" y="364"/>
                  </a:moveTo>
                  <a:cubicBezTo>
                    <a:pt x="88" y="358"/>
                    <a:pt x="84" y="353"/>
                    <a:pt x="81" y="349"/>
                  </a:cubicBezTo>
                  <a:cubicBezTo>
                    <a:pt x="82" y="355"/>
                    <a:pt x="84" y="361"/>
                    <a:pt x="89" y="364"/>
                  </a:cubicBezTo>
                  <a:close/>
                  <a:moveTo>
                    <a:pt x="358" y="351"/>
                  </a:moveTo>
                  <a:cubicBezTo>
                    <a:pt x="361" y="352"/>
                    <a:pt x="361" y="355"/>
                    <a:pt x="366" y="354"/>
                  </a:cubicBezTo>
                  <a:cubicBezTo>
                    <a:pt x="366" y="353"/>
                    <a:pt x="365" y="353"/>
                    <a:pt x="365" y="351"/>
                  </a:cubicBezTo>
                  <a:cubicBezTo>
                    <a:pt x="363" y="350"/>
                    <a:pt x="360" y="349"/>
                    <a:pt x="358" y="351"/>
                  </a:cubicBezTo>
                  <a:close/>
                  <a:moveTo>
                    <a:pt x="391" y="350"/>
                  </a:moveTo>
                  <a:cubicBezTo>
                    <a:pt x="388" y="355"/>
                    <a:pt x="385" y="361"/>
                    <a:pt x="383" y="366"/>
                  </a:cubicBezTo>
                  <a:cubicBezTo>
                    <a:pt x="385" y="368"/>
                    <a:pt x="387" y="367"/>
                    <a:pt x="391" y="367"/>
                  </a:cubicBezTo>
                  <a:cubicBezTo>
                    <a:pt x="393" y="362"/>
                    <a:pt x="396" y="356"/>
                    <a:pt x="398" y="350"/>
                  </a:cubicBezTo>
                  <a:cubicBezTo>
                    <a:pt x="396" y="349"/>
                    <a:pt x="394" y="350"/>
                    <a:pt x="391" y="350"/>
                  </a:cubicBezTo>
                  <a:close/>
                  <a:moveTo>
                    <a:pt x="422" y="361"/>
                  </a:moveTo>
                  <a:cubicBezTo>
                    <a:pt x="424" y="362"/>
                    <a:pt x="425" y="365"/>
                    <a:pt x="427" y="364"/>
                  </a:cubicBezTo>
                  <a:cubicBezTo>
                    <a:pt x="426" y="359"/>
                    <a:pt x="430" y="356"/>
                    <a:pt x="431" y="352"/>
                  </a:cubicBezTo>
                  <a:cubicBezTo>
                    <a:pt x="429" y="352"/>
                    <a:pt x="429" y="350"/>
                    <a:pt x="427" y="350"/>
                  </a:cubicBezTo>
                  <a:cubicBezTo>
                    <a:pt x="427" y="355"/>
                    <a:pt x="424" y="357"/>
                    <a:pt x="422" y="361"/>
                  </a:cubicBezTo>
                  <a:close/>
                  <a:moveTo>
                    <a:pt x="157" y="363"/>
                  </a:moveTo>
                  <a:cubicBezTo>
                    <a:pt x="156" y="356"/>
                    <a:pt x="150" y="354"/>
                    <a:pt x="147" y="351"/>
                  </a:cubicBezTo>
                  <a:cubicBezTo>
                    <a:pt x="148" y="358"/>
                    <a:pt x="152" y="361"/>
                    <a:pt x="157" y="363"/>
                  </a:cubicBezTo>
                  <a:close/>
                  <a:moveTo>
                    <a:pt x="202" y="353"/>
                  </a:moveTo>
                  <a:cubicBezTo>
                    <a:pt x="209" y="358"/>
                    <a:pt x="216" y="363"/>
                    <a:pt x="224" y="367"/>
                  </a:cubicBezTo>
                  <a:cubicBezTo>
                    <a:pt x="224" y="365"/>
                    <a:pt x="227" y="366"/>
                    <a:pt x="226" y="364"/>
                  </a:cubicBezTo>
                  <a:cubicBezTo>
                    <a:pt x="218" y="361"/>
                    <a:pt x="211" y="348"/>
                    <a:pt x="202" y="353"/>
                  </a:cubicBezTo>
                  <a:close/>
                  <a:moveTo>
                    <a:pt x="521" y="353"/>
                  </a:moveTo>
                  <a:cubicBezTo>
                    <a:pt x="524" y="353"/>
                    <a:pt x="526" y="353"/>
                    <a:pt x="527" y="351"/>
                  </a:cubicBezTo>
                  <a:cubicBezTo>
                    <a:pt x="524" y="351"/>
                    <a:pt x="523" y="352"/>
                    <a:pt x="521" y="353"/>
                  </a:cubicBezTo>
                  <a:close/>
                  <a:moveTo>
                    <a:pt x="132" y="354"/>
                  </a:moveTo>
                  <a:cubicBezTo>
                    <a:pt x="138" y="358"/>
                    <a:pt x="143" y="366"/>
                    <a:pt x="149" y="367"/>
                  </a:cubicBezTo>
                  <a:cubicBezTo>
                    <a:pt x="148" y="364"/>
                    <a:pt x="145" y="362"/>
                    <a:pt x="146" y="359"/>
                  </a:cubicBezTo>
                  <a:cubicBezTo>
                    <a:pt x="139" y="359"/>
                    <a:pt x="137" y="351"/>
                    <a:pt x="131" y="352"/>
                  </a:cubicBezTo>
                  <a:cubicBezTo>
                    <a:pt x="132" y="352"/>
                    <a:pt x="132" y="354"/>
                    <a:pt x="132" y="354"/>
                  </a:cubicBezTo>
                  <a:close/>
                  <a:moveTo>
                    <a:pt x="253" y="358"/>
                  </a:moveTo>
                  <a:cubicBezTo>
                    <a:pt x="256" y="359"/>
                    <a:pt x="257" y="356"/>
                    <a:pt x="259" y="355"/>
                  </a:cubicBezTo>
                  <a:cubicBezTo>
                    <a:pt x="259" y="354"/>
                    <a:pt x="259" y="353"/>
                    <a:pt x="258" y="351"/>
                  </a:cubicBezTo>
                  <a:cubicBezTo>
                    <a:pt x="257" y="351"/>
                    <a:pt x="257" y="351"/>
                    <a:pt x="256" y="351"/>
                  </a:cubicBezTo>
                  <a:cubicBezTo>
                    <a:pt x="254" y="353"/>
                    <a:pt x="256" y="356"/>
                    <a:pt x="253" y="358"/>
                  </a:cubicBezTo>
                  <a:close/>
                  <a:moveTo>
                    <a:pt x="73" y="359"/>
                  </a:moveTo>
                  <a:cubicBezTo>
                    <a:pt x="73" y="357"/>
                    <a:pt x="74" y="357"/>
                    <a:pt x="73" y="355"/>
                  </a:cubicBezTo>
                  <a:cubicBezTo>
                    <a:pt x="70" y="355"/>
                    <a:pt x="70" y="353"/>
                    <a:pt x="68" y="352"/>
                  </a:cubicBezTo>
                  <a:cubicBezTo>
                    <a:pt x="69" y="355"/>
                    <a:pt x="70" y="358"/>
                    <a:pt x="73" y="359"/>
                  </a:cubicBezTo>
                  <a:close/>
                  <a:moveTo>
                    <a:pt x="461" y="362"/>
                  </a:moveTo>
                  <a:cubicBezTo>
                    <a:pt x="466" y="362"/>
                    <a:pt x="467" y="357"/>
                    <a:pt x="468" y="353"/>
                  </a:cubicBezTo>
                  <a:cubicBezTo>
                    <a:pt x="467" y="353"/>
                    <a:pt x="467" y="352"/>
                    <a:pt x="465" y="352"/>
                  </a:cubicBezTo>
                  <a:cubicBezTo>
                    <a:pt x="464" y="356"/>
                    <a:pt x="462" y="359"/>
                    <a:pt x="461" y="362"/>
                  </a:cubicBezTo>
                  <a:close/>
                  <a:moveTo>
                    <a:pt x="171" y="359"/>
                  </a:moveTo>
                  <a:cubicBezTo>
                    <a:pt x="177" y="362"/>
                    <a:pt x="184" y="364"/>
                    <a:pt x="189" y="368"/>
                  </a:cubicBezTo>
                  <a:cubicBezTo>
                    <a:pt x="192" y="367"/>
                    <a:pt x="184" y="366"/>
                    <a:pt x="185" y="363"/>
                  </a:cubicBezTo>
                  <a:cubicBezTo>
                    <a:pt x="176" y="361"/>
                    <a:pt x="173" y="354"/>
                    <a:pt x="164" y="353"/>
                  </a:cubicBezTo>
                  <a:cubicBezTo>
                    <a:pt x="165" y="356"/>
                    <a:pt x="169" y="358"/>
                    <a:pt x="171" y="359"/>
                  </a:cubicBezTo>
                  <a:close/>
                  <a:moveTo>
                    <a:pt x="180" y="353"/>
                  </a:moveTo>
                  <a:cubicBezTo>
                    <a:pt x="180" y="353"/>
                    <a:pt x="180" y="354"/>
                    <a:pt x="179" y="354"/>
                  </a:cubicBezTo>
                  <a:cubicBezTo>
                    <a:pt x="194" y="367"/>
                    <a:pt x="213" y="378"/>
                    <a:pt x="230" y="390"/>
                  </a:cubicBezTo>
                  <a:cubicBezTo>
                    <a:pt x="230" y="388"/>
                    <a:pt x="229" y="386"/>
                    <a:pt x="231" y="385"/>
                  </a:cubicBezTo>
                  <a:cubicBezTo>
                    <a:pt x="234" y="385"/>
                    <a:pt x="235" y="387"/>
                    <a:pt x="238" y="387"/>
                  </a:cubicBezTo>
                  <a:cubicBezTo>
                    <a:pt x="219" y="375"/>
                    <a:pt x="199" y="365"/>
                    <a:pt x="180" y="353"/>
                  </a:cubicBezTo>
                  <a:close/>
                  <a:moveTo>
                    <a:pt x="269" y="353"/>
                  </a:moveTo>
                  <a:cubicBezTo>
                    <a:pt x="269" y="353"/>
                    <a:pt x="268" y="354"/>
                    <a:pt x="269" y="354"/>
                  </a:cubicBezTo>
                  <a:cubicBezTo>
                    <a:pt x="276" y="358"/>
                    <a:pt x="279" y="365"/>
                    <a:pt x="290" y="366"/>
                  </a:cubicBezTo>
                  <a:cubicBezTo>
                    <a:pt x="291" y="365"/>
                    <a:pt x="293" y="364"/>
                    <a:pt x="293" y="362"/>
                  </a:cubicBezTo>
                  <a:cubicBezTo>
                    <a:pt x="284" y="360"/>
                    <a:pt x="277" y="354"/>
                    <a:pt x="269" y="353"/>
                  </a:cubicBezTo>
                  <a:close/>
                  <a:moveTo>
                    <a:pt x="296" y="361"/>
                  </a:moveTo>
                  <a:cubicBezTo>
                    <a:pt x="303" y="360"/>
                    <a:pt x="297" y="354"/>
                    <a:pt x="293" y="353"/>
                  </a:cubicBezTo>
                  <a:cubicBezTo>
                    <a:pt x="289" y="352"/>
                    <a:pt x="281" y="353"/>
                    <a:pt x="277" y="353"/>
                  </a:cubicBezTo>
                  <a:cubicBezTo>
                    <a:pt x="283" y="353"/>
                    <a:pt x="291" y="362"/>
                    <a:pt x="296" y="361"/>
                  </a:cubicBezTo>
                  <a:close/>
                  <a:moveTo>
                    <a:pt x="342" y="353"/>
                  </a:moveTo>
                  <a:cubicBezTo>
                    <a:pt x="341" y="353"/>
                    <a:pt x="340" y="353"/>
                    <a:pt x="339" y="353"/>
                  </a:cubicBezTo>
                  <a:cubicBezTo>
                    <a:pt x="338" y="356"/>
                    <a:pt x="342" y="354"/>
                    <a:pt x="342" y="353"/>
                  </a:cubicBezTo>
                  <a:close/>
                  <a:moveTo>
                    <a:pt x="346" y="363"/>
                  </a:moveTo>
                  <a:cubicBezTo>
                    <a:pt x="348" y="360"/>
                    <a:pt x="349" y="356"/>
                    <a:pt x="352" y="353"/>
                  </a:cubicBezTo>
                  <a:cubicBezTo>
                    <a:pt x="349" y="352"/>
                    <a:pt x="346" y="360"/>
                    <a:pt x="346" y="363"/>
                  </a:cubicBezTo>
                  <a:close/>
                  <a:moveTo>
                    <a:pt x="368" y="357"/>
                  </a:moveTo>
                  <a:cubicBezTo>
                    <a:pt x="370" y="357"/>
                    <a:pt x="370" y="355"/>
                    <a:pt x="371" y="354"/>
                  </a:cubicBezTo>
                  <a:cubicBezTo>
                    <a:pt x="370" y="354"/>
                    <a:pt x="369" y="351"/>
                    <a:pt x="368" y="353"/>
                  </a:cubicBezTo>
                  <a:cubicBezTo>
                    <a:pt x="370" y="354"/>
                    <a:pt x="367" y="355"/>
                    <a:pt x="368" y="357"/>
                  </a:cubicBezTo>
                  <a:close/>
                  <a:moveTo>
                    <a:pt x="69" y="361"/>
                  </a:moveTo>
                  <a:cubicBezTo>
                    <a:pt x="69" y="358"/>
                    <a:pt x="66" y="358"/>
                    <a:pt x="68" y="355"/>
                  </a:cubicBezTo>
                  <a:cubicBezTo>
                    <a:pt x="66" y="356"/>
                    <a:pt x="67" y="353"/>
                    <a:pt x="65" y="353"/>
                  </a:cubicBezTo>
                  <a:cubicBezTo>
                    <a:pt x="66" y="356"/>
                    <a:pt x="66" y="360"/>
                    <a:pt x="69" y="361"/>
                  </a:cubicBezTo>
                  <a:close/>
                  <a:moveTo>
                    <a:pt x="332" y="356"/>
                  </a:moveTo>
                  <a:cubicBezTo>
                    <a:pt x="335" y="357"/>
                    <a:pt x="335" y="355"/>
                    <a:pt x="335" y="353"/>
                  </a:cubicBezTo>
                  <a:cubicBezTo>
                    <a:pt x="332" y="353"/>
                    <a:pt x="331" y="354"/>
                    <a:pt x="332" y="356"/>
                  </a:cubicBezTo>
                  <a:close/>
                  <a:moveTo>
                    <a:pt x="396" y="367"/>
                  </a:moveTo>
                  <a:cubicBezTo>
                    <a:pt x="401" y="366"/>
                    <a:pt x="402" y="360"/>
                    <a:pt x="404" y="356"/>
                  </a:cubicBezTo>
                  <a:cubicBezTo>
                    <a:pt x="403" y="355"/>
                    <a:pt x="403" y="354"/>
                    <a:pt x="402" y="353"/>
                  </a:cubicBezTo>
                  <a:cubicBezTo>
                    <a:pt x="399" y="358"/>
                    <a:pt x="397" y="362"/>
                    <a:pt x="396" y="367"/>
                  </a:cubicBezTo>
                  <a:close/>
                  <a:moveTo>
                    <a:pt x="516" y="372"/>
                  </a:moveTo>
                  <a:cubicBezTo>
                    <a:pt x="524" y="367"/>
                    <a:pt x="535" y="361"/>
                    <a:pt x="539" y="353"/>
                  </a:cubicBezTo>
                  <a:cubicBezTo>
                    <a:pt x="529" y="358"/>
                    <a:pt x="523" y="365"/>
                    <a:pt x="516" y="372"/>
                  </a:cubicBezTo>
                  <a:close/>
                  <a:moveTo>
                    <a:pt x="315" y="358"/>
                  </a:moveTo>
                  <a:cubicBezTo>
                    <a:pt x="318" y="357"/>
                    <a:pt x="320" y="359"/>
                    <a:pt x="322" y="357"/>
                  </a:cubicBezTo>
                  <a:cubicBezTo>
                    <a:pt x="322" y="353"/>
                    <a:pt x="315" y="353"/>
                    <a:pt x="315" y="358"/>
                  </a:cubicBezTo>
                  <a:close/>
                  <a:moveTo>
                    <a:pt x="56" y="362"/>
                  </a:moveTo>
                  <a:cubicBezTo>
                    <a:pt x="58" y="359"/>
                    <a:pt x="55" y="355"/>
                    <a:pt x="52" y="354"/>
                  </a:cubicBezTo>
                  <a:cubicBezTo>
                    <a:pt x="52" y="358"/>
                    <a:pt x="54" y="361"/>
                    <a:pt x="56" y="362"/>
                  </a:cubicBezTo>
                  <a:close/>
                  <a:moveTo>
                    <a:pt x="430" y="365"/>
                  </a:moveTo>
                  <a:cubicBezTo>
                    <a:pt x="431" y="362"/>
                    <a:pt x="435" y="358"/>
                    <a:pt x="434" y="354"/>
                  </a:cubicBezTo>
                  <a:cubicBezTo>
                    <a:pt x="432" y="358"/>
                    <a:pt x="429" y="363"/>
                    <a:pt x="430" y="365"/>
                  </a:cubicBezTo>
                  <a:close/>
                  <a:moveTo>
                    <a:pt x="128" y="372"/>
                  </a:moveTo>
                  <a:cubicBezTo>
                    <a:pt x="125" y="366"/>
                    <a:pt x="125" y="358"/>
                    <a:pt x="118" y="355"/>
                  </a:cubicBezTo>
                  <a:cubicBezTo>
                    <a:pt x="120" y="363"/>
                    <a:pt x="121" y="370"/>
                    <a:pt x="128" y="372"/>
                  </a:cubicBezTo>
                  <a:close/>
                  <a:moveTo>
                    <a:pt x="352" y="362"/>
                  </a:moveTo>
                  <a:cubicBezTo>
                    <a:pt x="354" y="360"/>
                    <a:pt x="357" y="361"/>
                    <a:pt x="360" y="359"/>
                  </a:cubicBezTo>
                  <a:cubicBezTo>
                    <a:pt x="359" y="357"/>
                    <a:pt x="357" y="356"/>
                    <a:pt x="354" y="355"/>
                  </a:cubicBezTo>
                  <a:cubicBezTo>
                    <a:pt x="354" y="358"/>
                    <a:pt x="350" y="360"/>
                    <a:pt x="352" y="362"/>
                  </a:cubicBezTo>
                  <a:close/>
                  <a:moveTo>
                    <a:pt x="338" y="359"/>
                  </a:moveTo>
                  <a:cubicBezTo>
                    <a:pt x="338" y="361"/>
                    <a:pt x="340" y="361"/>
                    <a:pt x="341" y="362"/>
                  </a:cubicBezTo>
                  <a:cubicBezTo>
                    <a:pt x="342" y="360"/>
                    <a:pt x="344" y="359"/>
                    <a:pt x="344" y="356"/>
                  </a:cubicBezTo>
                  <a:cubicBezTo>
                    <a:pt x="341" y="356"/>
                    <a:pt x="340" y="358"/>
                    <a:pt x="338" y="359"/>
                  </a:cubicBezTo>
                  <a:close/>
                  <a:moveTo>
                    <a:pt x="372" y="361"/>
                  </a:moveTo>
                  <a:cubicBezTo>
                    <a:pt x="374" y="361"/>
                    <a:pt x="374" y="362"/>
                    <a:pt x="375" y="362"/>
                  </a:cubicBezTo>
                  <a:cubicBezTo>
                    <a:pt x="375" y="359"/>
                    <a:pt x="377" y="359"/>
                    <a:pt x="378" y="358"/>
                  </a:cubicBezTo>
                  <a:cubicBezTo>
                    <a:pt x="377" y="358"/>
                    <a:pt x="377" y="357"/>
                    <a:pt x="377" y="356"/>
                  </a:cubicBezTo>
                  <a:cubicBezTo>
                    <a:pt x="374" y="356"/>
                    <a:pt x="374" y="359"/>
                    <a:pt x="372" y="361"/>
                  </a:cubicBezTo>
                  <a:close/>
                  <a:moveTo>
                    <a:pt x="259" y="359"/>
                  </a:moveTo>
                  <a:cubicBezTo>
                    <a:pt x="262" y="359"/>
                    <a:pt x="265" y="362"/>
                    <a:pt x="267" y="361"/>
                  </a:cubicBezTo>
                  <a:cubicBezTo>
                    <a:pt x="266" y="360"/>
                    <a:pt x="265" y="359"/>
                    <a:pt x="265" y="358"/>
                  </a:cubicBezTo>
                  <a:cubicBezTo>
                    <a:pt x="263" y="358"/>
                    <a:pt x="261" y="356"/>
                    <a:pt x="259" y="359"/>
                  </a:cubicBezTo>
                  <a:close/>
                  <a:moveTo>
                    <a:pt x="434" y="365"/>
                  </a:moveTo>
                  <a:cubicBezTo>
                    <a:pt x="438" y="365"/>
                    <a:pt x="439" y="359"/>
                    <a:pt x="439" y="357"/>
                  </a:cubicBezTo>
                  <a:cubicBezTo>
                    <a:pt x="438" y="357"/>
                    <a:pt x="437" y="357"/>
                    <a:pt x="437" y="357"/>
                  </a:cubicBezTo>
                  <a:cubicBezTo>
                    <a:pt x="437" y="361"/>
                    <a:pt x="434" y="362"/>
                    <a:pt x="434" y="365"/>
                  </a:cubicBezTo>
                  <a:close/>
                  <a:moveTo>
                    <a:pt x="508" y="359"/>
                  </a:moveTo>
                  <a:cubicBezTo>
                    <a:pt x="507" y="362"/>
                    <a:pt x="505" y="364"/>
                    <a:pt x="504" y="367"/>
                  </a:cubicBezTo>
                  <a:cubicBezTo>
                    <a:pt x="508" y="364"/>
                    <a:pt x="518" y="360"/>
                    <a:pt x="517" y="357"/>
                  </a:cubicBezTo>
                  <a:cubicBezTo>
                    <a:pt x="515" y="359"/>
                    <a:pt x="512" y="357"/>
                    <a:pt x="508" y="359"/>
                  </a:cubicBezTo>
                  <a:close/>
                  <a:moveTo>
                    <a:pt x="212" y="365"/>
                  </a:moveTo>
                  <a:cubicBezTo>
                    <a:pt x="208" y="363"/>
                    <a:pt x="204" y="358"/>
                    <a:pt x="201" y="358"/>
                  </a:cubicBezTo>
                  <a:cubicBezTo>
                    <a:pt x="204" y="361"/>
                    <a:pt x="209" y="365"/>
                    <a:pt x="212" y="365"/>
                  </a:cubicBezTo>
                  <a:close/>
                  <a:moveTo>
                    <a:pt x="230" y="362"/>
                  </a:moveTo>
                  <a:cubicBezTo>
                    <a:pt x="229" y="359"/>
                    <a:pt x="223" y="358"/>
                    <a:pt x="221" y="358"/>
                  </a:cubicBezTo>
                  <a:cubicBezTo>
                    <a:pt x="224" y="359"/>
                    <a:pt x="226" y="363"/>
                    <a:pt x="230" y="362"/>
                  </a:cubicBezTo>
                  <a:close/>
                  <a:moveTo>
                    <a:pt x="378" y="365"/>
                  </a:moveTo>
                  <a:cubicBezTo>
                    <a:pt x="381" y="364"/>
                    <a:pt x="383" y="360"/>
                    <a:pt x="382" y="358"/>
                  </a:cubicBezTo>
                  <a:cubicBezTo>
                    <a:pt x="381" y="360"/>
                    <a:pt x="379" y="362"/>
                    <a:pt x="378" y="365"/>
                  </a:cubicBezTo>
                  <a:close/>
                  <a:moveTo>
                    <a:pt x="402" y="367"/>
                  </a:moveTo>
                  <a:cubicBezTo>
                    <a:pt x="405" y="367"/>
                    <a:pt x="407" y="367"/>
                    <a:pt x="410" y="367"/>
                  </a:cubicBezTo>
                  <a:cubicBezTo>
                    <a:pt x="412" y="365"/>
                    <a:pt x="411" y="363"/>
                    <a:pt x="412" y="361"/>
                  </a:cubicBezTo>
                  <a:cubicBezTo>
                    <a:pt x="407" y="354"/>
                    <a:pt x="404" y="362"/>
                    <a:pt x="402" y="367"/>
                  </a:cubicBezTo>
                  <a:close/>
                  <a:moveTo>
                    <a:pt x="551" y="369"/>
                  </a:moveTo>
                  <a:cubicBezTo>
                    <a:pt x="547" y="371"/>
                    <a:pt x="543" y="375"/>
                    <a:pt x="540" y="378"/>
                  </a:cubicBezTo>
                  <a:cubicBezTo>
                    <a:pt x="528" y="387"/>
                    <a:pt x="515" y="396"/>
                    <a:pt x="502" y="403"/>
                  </a:cubicBezTo>
                  <a:cubicBezTo>
                    <a:pt x="498" y="405"/>
                    <a:pt x="493" y="406"/>
                    <a:pt x="490" y="411"/>
                  </a:cubicBezTo>
                  <a:cubicBezTo>
                    <a:pt x="526" y="402"/>
                    <a:pt x="553" y="382"/>
                    <a:pt x="574" y="358"/>
                  </a:cubicBezTo>
                  <a:cubicBezTo>
                    <a:pt x="575" y="358"/>
                    <a:pt x="575" y="357"/>
                    <a:pt x="574" y="358"/>
                  </a:cubicBezTo>
                  <a:cubicBezTo>
                    <a:pt x="567" y="363"/>
                    <a:pt x="559" y="365"/>
                    <a:pt x="551" y="369"/>
                  </a:cubicBezTo>
                  <a:close/>
                  <a:moveTo>
                    <a:pt x="313" y="360"/>
                  </a:moveTo>
                  <a:cubicBezTo>
                    <a:pt x="314" y="362"/>
                    <a:pt x="315" y="363"/>
                    <a:pt x="318" y="363"/>
                  </a:cubicBezTo>
                  <a:cubicBezTo>
                    <a:pt x="317" y="362"/>
                    <a:pt x="319" y="362"/>
                    <a:pt x="318" y="360"/>
                  </a:cubicBezTo>
                  <a:cubicBezTo>
                    <a:pt x="316" y="361"/>
                    <a:pt x="315" y="359"/>
                    <a:pt x="313" y="360"/>
                  </a:cubicBezTo>
                  <a:close/>
                  <a:moveTo>
                    <a:pt x="173" y="365"/>
                  </a:moveTo>
                  <a:cubicBezTo>
                    <a:pt x="172" y="362"/>
                    <a:pt x="168" y="360"/>
                    <a:pt x="166" y="361"/>
                  </a:cubicBezTo>
                  <a:cubicBezTo>
                    <a:pt x="169" y="362"/>
                    <a:pt x="170" y="365"/>
                    <a:pt x="173" y="365"/>
                  </a:cubicBezTo>
                  <a:close/>
                  <a:moveTo>
                    <a:pt x="254" y="362"/>
                  </a:moveTo>
                  <a:cubicBezTo>
                    <a:pt x="259" y="363"/>
                    <a:pt x="266" y="366"/>
                    <a:pt x="272" y="365"/>
                  </a:cubicBezTo>
                  <a:cubicBezTo>
                    <a:pt x="266" y="365"/>
                    <a:pt x="258" y="360"/>
                    <a:pt x="254" y="362"/>
                  </a:cubicBezTo>
                  <a:close/>
                  <a:moveTo>
                    <a:pt x="301" y="363"/>
                  </a:moveTo>
                  <a:cubicBezTo>
                    <a:pt x="303" y="364"/>
                    <a:pt x="305" y="365"/>
                    <a:pt x="307" y="365"/>
                  </a:cubicBezTo>
                  <a:cubicBezTo>
                    <a:pt x="307" y="364"/>
                    <a:pt x="308" y="363"/>
                    <a:pt x="308" y="363"/>
                  </a:cubicBezTo>
                  <a:cubicBezTo>
                    <a:pt x="307" y="361"/>
                    <a:pt x="302" y="360"/>
                    <a:pt x="301" y="363"/>
                  </a:cubicBezTo>
                  <a:close/>
                  <a:moveTo>
                    <a:pt x="106" y="368"/>
                  </a:moveTo>
                  <a:cubicBezTo>
                    <a:pt x="106" y="364"/>
                    <a:pt x="104" y="362"/>
                    <a:pt x="102" y="361"/>
                  </a:cubicBezTo>
                  <a:cubicBezTo>
                    <a:pt x="103" y="364"/>
                    <a:pt x="104" y="366"/>
                    <a:pt x="106" y="368"/>
                  </a:cubicBezTo>
                  <a:close/>
                  <a:moveTo>
                    <a:pt x="321" y="364"/>
                  </a:moveTo>
                  <a:cubicBezTo>
                    <a:pt x="322" y="364"/>
                    <a:pt x="324" y="364"/>
                    <a:pt x="324" y="362"/>
                  </a:cubicBezTo>
                  <a:cubicBezTo>
                    <a:pt x="323" y="362"/>
                    <a:pt x="323" y="361"/>
                    <a:pt x="322" y="361"/>
                  </a:cubicBezTo>
                  <a:cubicBezTo>
                    <a:pt x="322" y="363"/>
                    <a:pt x="320" y="362"/>
                    <a:pt x="321" y="364"/>
                  </a:cubicBezTo>
                  <a:close/>
                  <a:moveTo>
                    <a:pt x="490" y="365"/>
                  </a:moveTo>
                  <a:cubicBezTo>
                    <a:pt x="491" y="365"/>
                    <a:pt x="491" y="366"/>
                    <a:pt x="492" y="367"/>
                  </a:cubicBezTo>
                  <a:cubicBezTo>
                    <a:pt x="493" y="366"/>
                    <a:pt x="497" y="364"/>
                    <a:pt x="496" y="361"/>
                  </a:cubicBezTo>
                  <a:cubicBezTo>
                    <a:pt x="494" y="363"/>
                    <a:pt x="491" y="363"/>
                    <a:pt x="490" y="365"/>
                  </a:cubicBezTo>
                  <a:close/>
                  <a:moveTo>
                    <a:pt x="133" y="365"/>
                  </a:moveTo>
                  <a:cubicBezTo>
                    <a:pt x="131" y="365"/>
                    <a:pt x="130" y="361"/>
                    <a:pt x="129" y="364"/>
                  </a:cubicBezTo>
                  <a:cubicBezTo>
                    <a:pt x="132" y="368"/>
                    <a:pt x="132" y="375"/>
                    <a:pt x="137" y="379"/>
                  </a:cubicBezTo>
                  <a:cubicBezTo>
                    <a:pt x="136" y="373"/>
                    <a:pt x="134" y="371"/>
                    <a:pt x="133" y="365"/>
                  </a:cubicBezTo>
                  <a:close/>
                  <a:moveTo>
                    <a:pt x="233" y="365"/>
                  </a:moveTo>
                  <a:cubicBezTo>
                    <a:pt x="235" y="366"/>
                    <a:pt x="238" y="366"/>
                    <a:pt x="239" y="364"/>
                  </a:cubicBezTo>
                  <a:cubicBezTo>
                    <a:pt x="236" y="363"/>
                    <a:pt x="233" y="362"/>
                    <a:pt x="233" y="365"/>
                  </a:cubicBezTo>
                  <a:close/>
                  <a:moveTo>
                    <a:pt x="357" y="365"/>
                  </a:moveTo>
                  <a:cubicBezTo>
                    <a:pt x="358" y="365"/>
                    <a:pt x="359" y="365"/>
                    <a:pt x="360" y="365"/>
                  </a:cubicBezTo>
                  <a:cubicBezTo>
                    <a:pt x="360" y="364"/>
                    <a:pt x="360" y="363"/>
                    <a:pt x="360" y="362"/>
                  </a:cubicBezTo>
                  <a:cubicBezTo>
                    <a:pt x="358" y="363"/>
                    <a:pt x="357" y="363"/>
                    <a:pt x="357" y="365"/>
                  </a:cubicBezTo>
                  <a:close/>
                  <a:moveTo>
                    <a:pt x="364" y="365"/>
                  </a:moveTo>
                  <a:cubicBezTo>
                    <a:pt x="366" y="366"/>
                    <a:pt x="366" y="365"/>
                    <a:pt x="367" y="364"/>
                  </a:cubicBezTo>
                  <a:cubicBezTo>
                    <a:pt x="366" y="363"/>
                    <a:pt x="366" y="363"/>
                    <a:pt x="365" y="362"/>
                  </a:cubicBezTo>
                  <a:cubicBezTo>
                    <a:pt x="365" y="364"/>
                    <a:pt x="363" y="363"/>
                    <a:pt x="364" y="365"/>
                  </a:cubicBezTo>
                  <a:close/>
                  <a:moveTo>
                    <a:pt x="78" y="367"/>
                  </a:moveTo>
                  <a:cubicBezTo>
                    <a:pt x="78" y="365"/>
                    <a:pt x="77" y="363"/>
                    <a:pt x="74" y="364"/>
                  </a:cubicBezTo>
                  <a:cubicBezTo>
                    <a:pt x="74" y="366"/>
                    <a:pt x="76" y="366"/>
                    <a:pt x="78" y="367"/>
                  </a:cubicBezTo>
                  <a:close/>
                  <a:moveTo>
                    <a:pt x="414" y="366"/>
                  </a:moveTo>
                  <a:cubicBezTo>
                    <a:pt x="416" y="366"/>
                    <a:pt x="417" y="365"/>
                    <a:pt x="417" y="364"/>
                  </a:cubicBezTo>
                  <a:cubicBezTo>
                    <a:pt x="415" y="363"/>
                    <a:pt x="414" y="364"/>
                    <a:pt x="414" y="366"/>
                  </a:cubicBezTo>
                  <a:close/>
                  <a:moveTo>
                    <a:pt x="73" y="373"/>
                  </a:moveTo>
                  <a:cubicBezTo>
                    <a:pt x="72" y="369"/>
                    <a:pt x="68" y="364"/>
                    <a:pt x="64" y="365"/>
                  </a:cubicBezTo>
                  <a:cubicBezTo>
                    <a:pt x="67" y="368"/>
                    <a:pt x="69" y="371"/>
                    <a:pt x="73" y="373"/>
                  </a:cubicBezTo>
                  <a:close/>
                  <a:moveTo>
                    <a:pt x="160" y="373"/>
                  </a:moveTo>
                  <a:cubicBezTo>
                    <a:pt x="160" y="371"/>
                    <a:pt x="160" y="370"/>
                    <a:pt x="160" y="369"/>
                  </a:cubicBezTo>
                  <a:cubicBezTo>
                    <a:pt x="157" y="371"/>
                    <a:pt x="155" y="363"/>
                    <a:pt x="152" y="365"/>
                  </a:cubicBezTo>
                  <a:cubicBezTo>
                    <a:pt x="153" y="369"/>
                    <a:pt x="157" y="371"/>
                    <a:pt x="160" y="373"/>
                  </a:cubicBezTo>
                  <a:close/>
                  <a:moveTo>
                    <a:pt x="227" y="400"/>
                  </a:moveTo>
                  <a:cubicBezTo>
                    <a:pt x="227" y="398"/>
                    <a:pt x="228" y="398"/>
                    <a:pt x="230" y="398"/>
                  </a:cubicBezTo>
                  <a:cubicBezTo>
                    <a:pt x="229" y="393"/>
                    <a:pt x="223" y="393"/>
                    <a:pt x="221" y="389"/>
                  </a:cubicBezTo>
                  <a:cubicBezTo>
                    <a:pt x="205" y="382"/>
                    <a:pt x="190" y="370"/>
                    <a:pt x="174" y="365"/>
                  </a:cubicBezTo>
                  <a:cubicBezTo>
                    <a:pt x="189" y="379"/>
                    <a:pt x="206" y="391"/>
                    <a:pt x="227" y="400"/>
                  </a:cubicBezTo>
                  <a:close/>
                  <a:moveTo>
                    <a:pt x="326" y="370"/>
                  </a:moveTo>
                  <a:cubicBezTo>
                    <a:pt x="327" y="368"/>
                    <a:pt x="328" y="366"/>
                    <a:pt x="329" y="364"/>
                  </a:cubicBezTo>
                  <a:cubicBezTo>
                    <a:pt x="327" y="364"/>
                    <a:pt x="324" y="369"/>
                    <a:pt x="326" y="370"/>
                  </a:cubicBezTo>
                  <a:close/>
                  <a:moveTo>
                    <a:pt x="330" y="369"/>
                  </a:moveTo>
                  <a:cubicBezTo>
                    <a:pt x="334" y="369"/>
                    <a:pt x="334" y="367"/>
                    <a:pt x="337" y="367"/>
                  </a:cubicBezTo>
                  <a:cubicBezTo>
                    <a:pt x="337" y="365"/>
                    <a:pt x="335" y="365"/>
                    <a:pt x="334" y="364"/>
                  </a:cubicBezTo>
                  <a:cubicBezTo>
                    <a:pt x="333" y="366"/>
                    <a:pt x="331" y="367"/>
                    <a:pt x="330" y="369"/>
                  </a:cubicBezTo>
                  <a:close/>
                  <a:moveTo>
                    <a:pt x="518" y="365"/>
                  </a:moveTo>
                  <a:cubicBezTo>
                    <a:pt x="518" y="365"/>
                    <a:pt x="517" y="364"/>
                    <a:pt x="516" y="364"/>
                  </a:cubicBezTo>
                  <a:cubicBezTo>
                    <a:pt x="509" y="370"/>
                    <a:pt x="499" y="373"/>
                    <a:pt x="492" y="379"/>
                  </a:cubicBezTo>
                  <a:cubicBezTo>
                    <a:pt x="504" y="380"/>
                    <a:pt x="511" y="371"/>
                    <a:pt x="518" y="365"/>
                  </a:cubicBezTo>
                  <a:close/>
                  <a:moveTo>
                    <a:pt x="310" y="367"/>
                  </a:moveTo>
                  <a:cubicBezTo>
                    <a:pt x="311" y="367"/>
                    <a:pt x="314" y="368"/>
                    <a:pt x="313" y="367"/>
                  </a:cubicBezTo>
                  <a:cubicBezTo>
                    <a:pt x="311" y="368"/>
                    <a:pt x="313" y="364"/>
                    <a:pt x="311" y="365"/>
                  </a:cubicBezTo>
                  <a:cubicBezTo>
                    <a:pt x="311" y="366"/>
                    <a:pt x="310" y="366"/>
                    <a:pt x="310" y="367"/>
                  </a:cubicBezTo>
                  <a:close/>
                  <a:moveTo>
                    <a:pt x="470" y="371"/>
                  </a:moveTo>
                  <a:cubicBezTo>
                    <a:pt x="473" y="369"/>
                    <a:pt x="477" y="368"/>
                    <a:pt x="480" y="366"/>
                  </a:cubicBezTo>
                  <a:cubicBezTo>
                    <a:pt x="475" y="364"/>
                    <a:pt x="468" y="368"/>
                    <a:pt x="470" y="371"/>
                  </a:cubicBezTo>
                  <a:close/>
                  <a:moveTo>
                    <a:pt x="240" y="368"/>
                  </a:moveTo>
                  <a:cubicBezTo>
                    <a:pt x="245" y="372"/>
                    <a:pt x="265" y="388"/>
                    <a:pt x="270" y="379"/>
                  </a:cubicBezTo>
                  <a:cubicBezTo>
                    <a:pt x="261" y="375"/>
                    <a:pt x="252" y="363"/>
                    <a:pt x="240" y="368"/>
                  </a:cubicBezTo>
                  <a:close/>
                  <a:moveTo>
                    <a:pt x="305" y="368"/>
                  </a:moveTo>
                  <a:cubicBezTo>
                    <a:pt x="303" y="367"/>
                    <a:pt x="302" y="366"/>
                    <a:pt x="299" y="366"/>
                  </a:cubicBezTo>
                  <a:cubicBezTo>
                    <a:pt x="298" y="369"/>
                    <a:pt x="304" y="370"/>
                    <a:pt x="305" y="368"/>
                  </a:cubicBezTo>
                  <a:close/>
                  <a:moveTo>
                    <a:pt x="113" y="381"/>
                  </a:moveTo>
                  <a:cubicBezTo>
                    <a:pt x="116" y="381"/>
                    <a:pt x="118" y="380"/>
                    <a:pt x="120" y="382"/>
                  </a:cubicBezTo>
                  <a:cubicBezTo>
                    <a:pt x="119" y="383"/>
                    <a:pt x="116" y="382"/>
                    <a:pt x="115" y="384"/>
                  </a:cubicBezTo>
                  <a:cubicBezTo>
                    <a:pt x="119" y="386"/>
                    <a:pt x="122" y="389"/>
                    <a:pt x="126" y="391"/>
                  </a:cubicBezTo>
                  <a:cubicBezTo>
                    <a:pt x="122" y="382"/>
                    <a:pt x="119" y="368"/>
                    <a:pt x="109" y="367"/>
                  </a:cubicBezTo>
                  <a:cubicBezTo>
                    <a:pt x="110" y="372"/>
                    <a:pt x="113" y="376"/>
                    <a:pt x="113" y="381"/>
                  </a:cubicBezTo>
                  <a:close/>
                  <a:moveTo>
                    <a:pt x="228" y="368"/>
                  </a:moveTo>
                  <a:cubicBezTo>
                    <a:pt x="230" y="368"/>
                    <a:pt x="232" y="368"/>
                    <a:pt x="232" y="367"/>
                  </a:cubicBezTo>
                  <a:cubicBezTo>
                    <a:pt x="231" y="367"/>
                    <a:pt x="230" y="367"/>
                    <a:pt x="229" y="367"/>
                  </a:cubicBezTo>
                  <a:cubicBezTo>
                    <a:pt x="229" y="367"/>
                    <a:pt x="229" y="368"/>
                    <a:pt x="228" y="368"/>
                  </a:cubicBezTo>
                  <a:close/>
                  <a:moveTo>
                    <a:pt x="348" y="368"/>
                  </a:moveTo>
                  <a:cubicBezTo>
                    <a:pt x="350" y="370"/>
                    <a:pt x="353" y="372"/>
                    <a:pt x="355" y="373"/>
                  </a:cubicBezTo>
                  <a:cubicBezTo>
                    <a:pt x="356" y="372"/>
                    <a:pt x="358" y="370"/>
                    <a:pt x="358" y="367"/>
                  </a:cubicBezTo>
                  <a:cubicBezTo>
                    <a:pt x="354" y="368"/>
                    <a:pt x="351" y="365"/>
                    <a:pt x="348" y="368"/>
                  </a:cubicBezTo>
                  <a:close/>
                  <a:moveTo>
                    <a:pt x="495" y="371"/>
                  </a:moveTo>
                  <a:cubicBezTo>
                    <a:pt x="496" y="369"/>
                    <a:pt x="500" y="370"/>
                    <a:pt x="501" y="368"/>
                  </a:cubicBezTo>
                  <a:cubicBezTo>
                    <a:pt x="499" y="365"/>
                    <a:pt x="494" y="369"/>
                    <a:pt x="495" y="371"/>
                  </a:cubicBezTo>
                  <a:close/>
                  <a:moveTo>
                    <a:pt x="61" y="385"/>
                  </a:moveTo>
                  <a:cubicBezTo>
                    <a:pt x="58" y="377"/>
                    <a:pt x="54" y="371"/>
                    <a:pt x="47" y="367"/>
                  </a:cubicBezTo>
                  <a:cubicBezTo>
                    <a:pt x="47" y="377"/>
                    <a:pt x="54" y="381"/>
                    <a:pt x="61" y="385"/>
                  </a:cubicBezTo>
                  <a:close/>
                  <a:moveTo>
                    <a:pt x="171" y="371"/>
                  </a:moveTo>
                  <a:cubicBezTo>
                    <a:pt x="169" y="370"/>
                    <a:pt x="167" y="366"/>
                    <a:pt x="165" y="368"/>
                  </a:cubicBezTo>
                  <a:cubicBezTo>
                    <a:pt x="167" y="369"/>
                    <a:pt x="169" y="372"/>
                    <a:pt x="171" y="371"/>
                  </a:cubicBezTo>
                  <a:close/>
                  <a:moveTo>
                    <a:pt x="264" y="368"/>
                  </a:moveTo>
                  <a:cubicBezTo>
                    <a:pt x="266" y="371"/>
                    <a:pt x="271" y="371"/>
                    <a:pt x="272" y="375"/>
                  </a:cubicBezTo>
                  <a:cubicBezTo>
                    <a:pt x="273" y="369"/>
                    <a:pt x="278" y="377"/>
                    <a:pt x="281" y="372"/>
                  </a:cubicBezTo>
                  <a:cubicBezTo>
                    <a:pt x="276" y="370"/>
                    <a:pt x="268" y="369"/>
                    <a:pt x="264" y="368"/>
                  </a:cubicBezTo>
                  <a:close/>
                  <a:moveTo>
                    <a:pt x="434" y="370"/>
                  </a:moveTo>
                  <a:cubicBezTo>
                    <a:pt x="435" y="369"/>
                    <a:pt x="435" y="367"/>
                    <a:pt x="433" y="367"/>
                  </a:cubicBezTo>
                  <a:cubicBezTo>
                    <a:pt x="432" y="368"/>
                    <a:pt x="432" y="371"/>
                    <a:pt x="434" y="370"/>
                  </a:cubicBezTo>
                  <a:close/>
                  <a:moveTo>
                    <a:pt x="360" y="375"/>
                  </a:moveTo>
                  <a:cubicBezTo>
                    <a:pt x="361" y="372"/>
                    <a:pt x="364" y="371"/>
                    <a:pt x="365" y="368"/>
                  </a:cubicBezTo>
                  <a:cubicBezTo>
                    <a:pt x="361" y="368"/>
                    <a:pt x="359" y="374"/>
                    <a:pt x="360" y="375"/>
                  </a:cubicBezTo>
                  <a:close/>
                  <a:moveTo>
                    <a:pt x="467" y="375"/>
                  </a:moveTo>
                  <a:cubicBezTo>
                    <a:pt x="466" y="378"/>
                    <a:pt x="464" y="381"/>
                    <a:pt x="462" y="384"/>
                  </a:cubicBezTo>
                  <a:cubicBezTo>
                    <a:pt x="473" y="380"/>
                    <a:pt x="482" y="378"/>
                    <a:pt x="488" y="369"/>
                  </a:cubicBezTo>
                  <a:cubicBezTo>
                    <a:pt x="480" y="366"/>
                    <a:pt x="475" y="374"/>
                    <a:pt x="467" y="375"/>
                  </a:cubicBezTo>
                  <a:close/>
                  <a:moveTo>
                    <a:pt x="143" y="384"/>
                  </a:moveTo>
                  <a:cubicBezTo>
                    <a:pt x="149" y="388"/>
                    <a:pt x="154" y="392"/>
                    <a:pt x="159" y="396"/>
                  </a:cubicBezTo>
                  <a:cubicBezTo>
                    <a:pt x="157" y="382"/>
                    <a:pt x="148" y="374"/>
                    <a:pt x="137" y="368"/>
                  </a:cubicBezTo>
                  <a:cubicBezTo>
                    <a:pt x="139" y="374"/>
                    <a:pt x="141" y="379"/>
                    <a:pt x="143" y="384"/>
                  </a:cubicBezTo>
                  <a:close/>
                  <a:moveTo>
                    <a:pt x="365" y="375"/>
                  </a:moveTo>
                  <a:cubicBezTo>
                    <a:pt x="366" y="375"/>
                    <a:pt x="367" y="375"/>
                    <a:pt x="368" y="376"/>
                  </a:cubicBezTo>
                  <a:cubicBezTo>
                    <a:pt x="369" y="373"/>
                    <a:pt x="371" y="372"/>
                    <a:pt x="371" y="368"/>
                  </a:cubicBezTo>
                  <a:cubicBezTo>
                    <a:pt x="366" y="368"/>
                    <a:pt x="367" y="373"/>
                    <a:pt x="365" y="375"/>
                  </a:cubicBezTo>
                  <a:close/>
                  <a:moveTo>
                    <a:pt x="417" y="373"/>
                  </a:moveTo>
                  <a:cubicBezTo>
                    <a:pt x="421" y="375"/>
                    <a:pt x="422" y="372"/>
                    <a:pt x="423" y="369"/>
                  </a:cubicBezTo>
                  <a:cubicBezTo>
                    <a:pt x="421" y="369"/>
                    <a:pt x="421" y="369"/>
                    <a:pt x="418" y="368"/>
                  </a:cubicBezTo>
                  <a:cubicBezTo>
                    <a:pt x="417" y="370"/>
                    <a:pt x="417" y="371"/>
                    <a:pt x="417" y="373"/>
                  </a:cubicBezTo>
                  <a:close/>
                  <a:moveTo>
                    <a:pt x="388" y="372"/>
                  </a:moveTo>
                  <a:cubicBezTo>
                    <a:pt x="388" y="371"/>
                    <a:pt x="390" y="371"/>
                    <a:pt x="389" y="370"/>
                  </a:cubicBezTo>
                  <a:cubicBezTo>
                    <a:pt x="389" y="369"/>
                    <a:pt x="387" y="369"/>
                    <a:pt x="385" y="369"/>
                  </a:cubicBezTo>
                  <a:cubicBezTo>
                    <a:pt x="385" y="371"/>
                    <a:pt x="387" y="371"/>
                    <a:pt x="388" y="372"/>
                  </a:cubicBezTo>
                  <a:close/>
                  <a:moveTo>
                    <a:pt x="398" y="375"/>
                  </a:moveTo>
                  <a:cubicBezTo>
                    <a:pt x="400" y="375"/>
                    <a:pt x="403" y="375"/>
                    <a:pt x="405" y="375"/>
                  </a:cubicBezTo>
                  <a:cubicBezTo>
                    <a:pt x="406" y="374"/>
                    <a:pt x="407" y="372"/>
                    <a:pt x="408" y="370"/>
                  </a:cubicBezTo>
                  <a:cubicBezTo>
                    <a:pt x="402" y="368"/>
                    <a:pt x="399" y="370"/>
                    <a:pt x="398" y="375"/>
                  </a:cubicBezTo>
                  <a:close/>
                  <a:moveTo>
                    <a:pt x="411" y="375"/>
                  </a:moveTo>
                  <a:cubicBezTo>
                    <a:pt x="413" y="373"/>
                    <a:pt x="414" y="372"/>
                    <a:pt x="414" y="369"/>
                  </a:cubicBezTo>
                  <a:cubicBezTo>
                    <a:pt x="412" y="369"/>
                    <a:pt x="410" y="373"/>
                    <a:pt x="411" y="375"/>
                  </a:cubicBezTo>
                  <a:close/>
                  <a:moveTo>
                    <a:pt x="237" y="370"/>
                  </a:moveTo>
                  <a:cubicBezTo>
                    <a:pt x="234" y="368"/>
                    <a:pt x="232" y="373"/>
                    <a:pt x="230" y="371"/>
                  </a:cubicBezTo>
                  <a:cubicBezTo>
                    <a:pt x="237" y="379"/>
                    <a:pt x="247" y="384"/>
                    <a:pt x="256" y="390"/>
                  </a:cubicBezTo>
                  <a:cubicBezTo>
                    <a:pt x="259" y="389"/>
                    <a:pt x="260" y="386"/>
                    <a:pt x="264" y="385"/>
                  </a:cubicBezTo>
                  <a:cubicBezTo>
                    <a:pt x="257" y="381"/>
                    <a:pt x="245" y="374"/>
                    <a:pt x="237" y="370"/>
                  </a:cubicBezTo>
                  <a:close/>
                  <a:moveTo>
                    <a:pt x="374" y="375"/>
                  </a:moveTo>
                  <a:cubicBezTo>
                    <a:pt x="374" y="373"/>
                    <a:pt x="377" y="373"/>
                    <a:pt x="377" y="371"/>
                  </a:cubicBezTo>
                  <a:cubicBezTo>
                    <a:pt x="377" y="370"/>
                    <a:pt x="376" y="370"/>
                    <a:pt x="375" y="370"/>
                  </a:cubicBezTo>
                  <a:cubicBezTo>
                    <a:pt x="376" y="372"/>
                    <a:pt x="373" y="374"/>
                    <a:pt x="374" y="375"/>
                  </a:cubicBezTo>
                  <a:close/>
                  <a:moveTo>
                    <a:pt x="392" y="375"/>
                  </a:moveTo>
                  <a:cubicBezTo>
                    <a:pt x="394" y="374"/>
                    <a:pt x="396" y="373"/>
                    <a:pt x="396" y="370"/>
                  </a:cubicBezTo>
                  <a:cubicBezTo>
                    <a:pt x="393" y="369"/>
                    <a:pt x="392" y="372"/>
                    <a:pt x="392" y="375"/>
                  </a:cubicBezTo>
                  <a:close/>
                  <a:moveTo>
                    <a:pt x="453" y="374"/>
                  </a:moveTo>
                  <a:cubicBezTo>
                    <a:pt x="454" y="372"/>
                    <a:pt x="461" y="372"/>
                    <a:pt x="459" y="370"/>
                  </a:cubicBezTo>
                  <a:cubicBezTo>
                    <a:pt x="458" y="371"/>
                    <a:pt x="458" y="370"/>
                    <a:pt x="457" y="370"/>
                  </a:cubicBezTo>
                  <a:cubicBezTo>
                    <a:pt x="456" y="371"/>
                    <a:pt x="452" y="374"/>
                    <a:pt x="453" y="374"/>
                  </a:cubicBezTo>
                  <a:close/>
                  <a:moveTo>
                    <a:pt x="70" y="378"/>
                  </a:moveTo>
                  <a:cubicBezTo>
                    <a:pt x="67" y="375"/>
                    <a:pt x="66" y="372"/>
                    <a:pt x="62" y="370"/>
                  </a:cubicBezTo>
                  <a:cubicBezTo>
                    <a:pt x="63" y="374"/>
                    <a:pt x="66" y="378"/>
                    <a:pt x="70" y="378"/>
                  </a:cubicBezTo>
                  <a:close/>
                  <a:moveTo>
                    <a:pt x="101" y="391"/>
                  </a:moveTo>
                  <a:cubicBezTo>
                    <a:pt x="100" y="388"/>
                    <a:pt x="97" y="388"/>
                    <a:pt x="97" y="385"/>
                  </a:cubicBezTo>
                  <a:cubicBezTo>
                    <a:pt x="88" y="382"/>
                    <a:pt x="82" y="374"/>
                    <a:pt x="75" y="371"/>
                  </a:cubicBezTo>
                  <a:cubicBezTo>
                    <a:pt x="81" y="380"/>
                    <a:pt x="92" y="384"/>
                    <a:pt x="101" y="391"/>
                  </a:cubicBezTo>
                  <a:close/>
                  <a:moveTo>
                    <a:pt x="97" y="379"/>
                  </a:moveTo>
                  <a:cubicBezTo>
                    <a:pt x="96" y="375"/>
                    <a:pt x="94" y="372"/>
                    <a:pt x="91" y="371"/>
                  </a:cubicBezTo>
                  <a:cubicBezTo>
                    <a:pt x="92" y="375"/>
                    <a:pt x="95" y="376"/>
                    <a:pt x="97" y="379"/>
                  </a:cubicBezTo>
                  <a:close/>
                  <a:moveTo>
                    <a:pt x="333" y="373"/>
                  </a:moveTo>
                  <a:cubicBezTo>
                    <a:pt x="335" y="373"/>
                    <a:pt x="336" y="373"/>
                    <a:pt x="336" y="371"/>
                  </a:cubicBezTo>
                  <a:cubicBezTo>
                    <a:pt x="334" y="371"/>
                    <a:pt x="333" y="372"/>
                    <a:pt x="333" y="373"/>
                  </a:cubicBezTo>
                  <a:close/>
                  <a:moveTo>
                    <a:pt x="378" y="375"/>
                  </a:moveTo>
                  <a:cubicBezTo>
                    <a:pt x="379" y="376"/>
                    <a:pt x="383" y="376"/>
                    <a:pt x="383" y="375"/>
                  </a:cubicBezTo>
                  <a:cubicBezTo>
                    <a:pt x="382" y="374"/>
                    <a:pt x="381" y="373"/>
                    <a:pt x="380" y="372"/>
                  </a:cubicBezTo>
                  <a:cubicBezTo>
                    <a:pt x="379" y="373"/>
                    <a:pt x="378" y="374"/>
                    <a:pt x="378" y="375"/>
                  </a:cubicBezTo>
                  <a:close/>
                  <a:moveTo>
                    <a:pt x="181" y="383"/>
                  </a:moveTo>
                  <a:cubicBezTo>
                    <a:pt x="178" y="380"/>
                    <a:pt x="172" y="381"/>
                    <a:pt x="172" y="376"/>
                  </a:cubicBezTo>
                  <a:cubicBezTo>
                    <a:pt x="168" y="377"/>
                    <a:pt x="169" y="375"/>
                    <a:pt x="168" y="374"/>
                  </a:cubicBezTo>
                  <a:cubicBezTo>
                    <a:pt x="167" y="374"/>
                    <a:pt x="167" y="375"/>
                    <a:pt x="166" y="375"/>
                  </a:cubicBezTo>
                  <a:cubicBezTo>
                    <a:pt x="169" y="379"/>
                    <a:pt x="176" y="382"/>
                    <a:pt x="181" y="383"/>
                  </a:cubicBezTo>
                  <a:close/>
                  <a:moveTo>
                    <a:pt x="108" y="409"/>
                  </a:moveTo>
                  <a:cubicBezTo>
                    <a:pt x="105" y="389"/>
                    <a:pt x="84" y="386"/>
                    <a:pt x="71" y="376"/>
                  </a:cubicBezTo>
                  <a:cubicBezTo>
                    <a:pt x="80" y="390"/>
                    <a:pt x="96" y="398"/>
                    <a:pt x="108" y="409"/>
                  </a:cubicBezTo>
                  <a:close/>
                  <a:moveTo>
                    <a:pt x="439" y="381"/>
                  </a:moveTo>
                  <a:cubicBezTo>
                    <a:pt x="443" y="381"/>
                    <a:pt x="447" y="381"/>
                    <a:pt x="448" y="377"/>
                  </a:cubicBezTo>
                  <a:cubicBezTo>
                    <a:pt x="445" y="375"/>
                    <a:pt x="440" y="378"/>
                    <a:pt x="439" y="381"/>
                  </a:cubicBezTo>
                  <a:close/>
                  <a:moveTo>
                    <a:pt x="305" y="378"/>
                  </a:moveTo>
                  <a:cubicBezTo>
                    <a:pt x="307" y="378"/>
                    <a:pt x="308" y="378"/>
                    <a:pt x="309" y="377"/>
                  </a:cubicBezTo>
                  <a:cubicBezTo>
                    <a:pt x="307" y="377"/>
                    <a:pt x="305" y="375"/>
                    <a:pt x="305" y="378"/>
                  </a:cubicBezTo>
                  <a:close/>
                  <a:moveTo>
                    <a:pt x="347" y="378"/>
                  </a:moveTo>
                  <a:cubicBezTo>
                    <a:pt x="347" y="377"/>
                    <a:pt x="343" y="376"/>
                    <a:pt x="343" y="377"/>
                  </a:cubicBezTo>
                  <a:cubicBezTo>
                    <a:pt x="344" y="378"/>
                    <a:pt x="346" y="378"/>
                    <a:pt x="347" y="378"/>
                  </a:cubicBezTo>
                  <a:close/>
                  <a:moveTo>
                    <a:pt x="366" y="378"/>
                  </a:moveTo>
                  <a:cubicBezTo>
                    <a:pt x="364" y="379"/>
                    <a:pt x="364" y="378"/>
                    <a:pt x="363" y="378"/>
                  </a:cubicBezTo>
                  <a:cubicBezTo>
                    <a:pt x="363" y="381"/>
                    <a:pt x="365" y="380"/>
                    <a:pt x="366" y="378"/>
                  </a:cubicBezTo>
                  <a:close/>
                  <a:moveTo>
                    <a:pt x="413" y="379"/>
                  </a:moveTo>
                  <a:cubicBezTo>
                    <a:pt x="412" y="382"/>
                    <a:pt x="410" y="383"/>
                    <a:pt x="409" y="387"/>
                  </a:cubicBezTo>
                  <a:cubicBezTo>
                    <a:pt x="416" y="387"/>
                    <a:pt x="419" y="382"/>
                    <a:pt x="418" y="378"/>
                  </a:cubicBezTo>
                  <a:cubicBezTo>
                    <a:pt x="417" y="379"/>
                    <a:pt x="415" y="379"/>
                    <a:pt x="413" y="379"/>
                  </a:cubicBezTo>
                  <a:close/>
                  <a:moveTo>
                    <a:pt x="426" y="382"/>
                  </a:moveTo>
                  <a:cubicBezTo>
                    <a:pt x="427" y="380"/>
                    <a:pt x="429" y="381"/>
                    <a:pt x="430" y="379"/>
                  </a:cubicBezTo>
                  <a:cubicBezTo>
                    <a:pt x="430" y="379"/>
                    <a:pt x="430" y="378"/>
                    <a:pt x="430" y="378"/>
                  </a:cubicBezTo>
                  <a:cubicBezTo>
                    <a:pt x="429" y="379"/>
                    <a:pt x="424" y="380"/>
                    <a:pt x="426" y="382"/>
                  </a:cubicBezTo>
                  <a:close/>
                  <a:moveTo>
                    <a:pt x="311" y="382"/>
                  </a:moveTo>
                  <a:cubicBezTo>
                    <a:pt x="314" y="382"/>
                    <a:pt x="315" y="381"/>
                    <a:pt x="315" y="379"/>
                  </a:cubicBezTo>
                  <a:cubicBezTo>
                    <a:pt x="313" y="379"/>
                    <a:pt x="311" y="379"/>
                    <a:pt x="311" y="382"/>
                  </a:cubicBezTo>
                  <a:close/>
                  <a:moveTo>
                    <a:pt x="439" y="392"/>
                  </a:moveTo>
                  <a:cubicBezTo>
                    <a:pt x="444" y="391"/>
                    <a:pt x="452" y="389"/>
                    <a:pt x="457" y="386"/>
                  </a:cubicBezTo>
                  <a:cubicBezTo>
                    <a:pt x="457" y="383"/>
                    <a:pt x="458" y="381"/>
                    <a:pt x="459" y="379"/>
                  </a:cubicBezTo>
                  <a:cubicBezTo>
                    <a:pt x="450" y="380"/>
                    <a:pt x="442" y="386"/>
                    <a:pt x="439" y="392"/>
                  </a:cubicBezTo>
                  <a:close/>
                  <a:moveTo>
                    <a:pt x="323" y="384"/>
                  </a:moveTo>
                  <a:cubicBezTo>
                    <a:pt x="325" y="384"/>
                    <a:pt x="327" y="384"/>
                    <a:pt x="329" y="385"/>
                  </a:cubicBezTo>
                  <a:cubicBezTo>
                    <a:pt x="330" y="383"/>
                    <a:pt x="331" y="382"/>
                    <a:pt x="332" y="380"/>
                  </a:cubicBezTo>
                  <a:cubicBezTo>
                    <a:pt x="328" y="378"/>
                    <a:pt x="323" y="379"/>
                    <a:pt x="323" y="384"/>
                  </a:cubicBezTo>
                  <a:close/>
                  <a:moveTo>
                    <a:pt x="112" y="391"/>
                  </a:moveTo>
                  <a:cubicBezTo>
                    <a:pt x="108" y="388"/>
                    <a:pt x="107" y="382"/>
                    <a:pt x="102" y="380"/>
                  </a:cubicBezTo>
                  <a:cubicBezTo>
                    <a:pt x="102" y="386"/>
                    <a:pt x="108" y="391"/>
                    <a:pt x="112" y="391"/>
                  </a:cubicBezTo>
                  <a:close/>
                  <a:moveTo>
                    <a:pt x="139" y="401"/>
                  </a:moveTo>
                  <a:cubicBezTo>
                    <a:pt x="137" y="392"/>
                    <a:pt x="134" y="383"/>
                    <a:pt x="126" y="380"/>
                  </a:cubicBezTo>
                  <a:cubicBezTo>
                    <a:pt x="129" y="388"/>
                    <a:pt x="131" y="398"/>
                    <a:pt x="139" y="401"/>
                  </a:cubicBezTo>
                  <a:close/>
                  <a:moveTo>
                    <a:pt x="495" y="389"/>
                  </a:moveTo>
                  <a:cubicBezTo>
                    <a:pt x="481" y="399"/>
                    <a:pt x="465" y="410"/>
                    <a:pt x="445" y="416"/>
                  </a:cubicBezTo>
                  <a:cubicBezTo>
                    <a:pt x="458" y="418"/>
                    <a:pt x="469" y="415"/>
                    <a:pt x="479" y="409"/>
                  </a:cubicBezTo>
                  <a:cubicBezTo>
                    <a:pt x="479" y="406"/>
                    <a:pt x="481" y="405"/>
                    <a:pt x="483" y="404"/>
                  </a:cubicBezTo>
                  <a:cubicBezTo>
                    <a:pt x="501" y="401"/>
                    <a:pt x="514" y="389"/>
                    <a:pt x="527" y="380"/>
                  </a:cubicBezTo>
                  <a:cubicBezTo>
                    <a:pt x="516" y="383"/>
                    <a:pt x="507" y="387"/>
                    <a:pt x="495" y="389"/>
                  </a:cubicBezTo>
                  <a:close/>
                  <a:moveTo>
                    <a:pt x="350" y="386"/>
                  </a:moveTo>
                  <a:cubicBezTo>
                    <a:pt x="350" y="385"/>
                    <a:pt x="351" y="385"/>
                    <a:pt x="351" y="383"/>
                  </a:cubicBezTo>
                  <a:cubicBezTo>
                    <a:pt x="348" y="383"/>
                    <a:pt x="344" y="380"/>
                    <a:pt x="342" y="381"/>
                  </a:cubicBezTo>
                  <a:cubicBezTo>
                    <a:pt x="345" y="383"/>
                    <a:pt x="346" y="385"/>
                    <a:pt x="350" y="386"/>
                  </a:cubicBezTo>
                  <a:close/>
                  <a:moveTo>
                    <a:pt x="402" y="382"/>
                  </a:moveTo>
                  <a:cubicBezTo>
                    <a:pt x="402" y="382"/>
                    <a:pt x="402" y="381"/>
                    <a:pt x="403" y="381"/>
                  </a:cubicBezTo>
                  <a:cubicBezTo>
                    <a:pt x="402" y="381"/>
                    <a:pt x="401" y="381"/>
                    <a:pt x="400" y="381"/>
                  </a:cubicBezTo>
                  <a:cubicBezTo>
                    <a:pt x="400" y="382"/>
                    <a:pt x="401" y="383"/>
                    <a:pt x="402" y="382"/>
                  </a:cubicBezTo>
                  <a:close/>
                  <a:moveTo>
                    <a:pt x="386" y="387"/>
                  </a:moveTo>
                  <a:cubicBezTo>
                    <a:pt x="388" y="386"/>
                    <a:pt x="390" y="384"/>
                    <a:pt x="391" y="381"/>
                  </a:cubicBezTo>
                  <a:cubicBezTo>
                    <a:pt x="390" y="381"/>
                    <a:pt x="389" y="381"/>
                    <a:pt x="388" y="381"/>
                  </a:cubicBezTo>
                  <a:cubicBezTo>
                    <a:pt x="388" y="385"/>
                    <a:pt x="386" y="384"/>
                    <a:pt x="386" y="387"/>
                  </a:cubicBezTo>
                  <a:close/>
                  <a:moveTo>
                    <a:pt x="270" y="384"/>
                  </a:moveTo>
                  <a:cubicBezTo>
                    <a:pt x="271" y="386"/>
                    <a:pt x="274" y="386"/>
                    <a:pt x="276" y="387"/>
                  </a:cubicBezTo>
                  <a:cubicBezTo>
                    <a:pt x="277" y="386"/>
                    <a:pt x="278" y="386"/>
                    <a:pt x="278" y="384"/>
                  </a:cubicBezTo>
                  <a:cubicBezTo>
                    <a:pt x="275" y="381"/>
                    <a:pt x="273" y="382"/>
                    <a:pt x="270" y="384"/>
                  </a:cubicBezTo>
                  <a:close/>
                  <a:moveTo>
                    <a:pt x="374" y="385"/>
                  </a:moveTo>
                  <a:cubicBezTo>
                    <a:pt x="376" y="386"/>
                    <a:pt x="379" y="386"/>
                    <a:pt x="382" y="387"/>
                  </a:cubicBezTo>
                  <a:cubicBezTo>
                    <a:pt x="382" y="385"/>
                    <a:pt x="383" y="384"/>
                    <a:pt x="383" y="382"/>
                  </a:cubicBezTo>
                  <a:cubicBezTo>
                    <a:pt x="379" y="382"/>
                    <a:pt x="373" y="380"/>
                    <a:pt x="374" y="385"/>
                  </a:cubicBezTo>
                  <a:close/>
                  <a:moveTo>
                    <a:pt x="85" y="401"/>
                  </a:moveTo>
                  <a:cubicBezTo>
                    <a:pt x="80" y="394"/>
                    <a:pt x="74" y="385"/>
                    <a:pt x="66" y="383"/>
                  </a:cubicBezTo>
                  <a:cubicBezTo>
                    <a:pt x="72" y="389"/>
                    <a:pt x="77" y="399"/>
                    <a:pt x="85" y="401"/>
                  </a:cubicBezTo>
                  <a:close/>
                  <a:moveTo>
                    <a:pt x="391" y="388"/>
                  </a:moveTo>
                  <a:cubicBezTo>
                    <a:pt x="392" y="389"/>
                    <a:pt x="399" y="388"/>
                    <a:pt x="400" y="387"/>
                  </a:cubicBezTo>
                  <a:cubicBezTo>
                    <a:pt x="399" y="385"/>
                    <a:pt x="395" y="384"/>
                    <a:pt x="392" y="382"/>
                  </a:cubicBezTo>
                  <a:cubicBezTo>
                    <a:pt x="392" y="385"/>
                    <a:pt x="391" y="386"/>
                    <a:pt x="391" y="388"/>
                  </a:cubicBezTo>
                  <a:close/>
                  <a:moveTo>
                    <a:pt x="295" y="390"/>
                  </a:moveTo>
                  <a:cubicBezTo>
                    <a:pt x="295" y="388"/>
                    <a:pt x="296" y="388"/>
                    <a:pt x="296" y="386"/>
                  </a:cubicBezTo>
                  <a:cubicBezTo>
                    <a:pt x="293" y="385"/>
                    <a:pt x="293" y="387"/>
                    <a:pt x="290" y="387"/>
                  </a:cubicBezTo>
                  <a:cubicBezTo>
                    <a:pt x="291" y="389"/>
                    <a:pt x="292" y="390"/>
                    <a:pt x="295" y="390"/>
                  </a:cubicBezTo>
                  <a:close/>
                  <a:moveTo>
                    <a:pt x="295" y="383"/>
                  </a:moveTo>
                  <a:cubicBezTo>
                    <a:pt x="292" y="383"/>
                    <a:pt x="290" y="384"/>
                    <a:pt x="289" y="386"/>
                  </a:cubicBezTo>
                  <a:cubicBezTo>
                    <a:pt x="290" y="387"/>
                    <a:pt x="294" y="385"/>
                    <a:pt x="295" y="383"/>
                  </a:cubicBezTo>
                  <a:close/>
                  <a:moveTo>
                    <a:pt x="309" y="384"/>
                  </a:moveTo>
                  <a:cubicBezTo>
                    <a:pt x="308" y="386"/>
                    <a:pt x="313" y="387"/>
                    <a:pt x="313" y="384"/>
                  </a:cubicBezTo>
                  <a:cubicBezTo>
                    <a:pt x="312" y="383"/>
                    <a:pt x="310" y="383"/>
                    <a:pt x="309" y="384"/>
                  </a:cubicBezTo>
                  <a:close/>
                  <a:moveTo>
                    <a:pt x="337" y="385"/>
                  </a:moveTo>
                  <a:cubicBezTo>
                    <a:pt x="337" y="385"/>
                    <a:pt x="338" y="385"/>
                    <a:pt x="338" y="385"/>
                  </a:cubicBezTo>
                  <a:cubicBezTo>
                    <a:pt x="339" y="384"/>
                    <a:pt x="338" y="383"/>
                    <a:pt x="337" y="383"/>
                  </a:cubicBezTo>
                  <a:cubicBezTo>
                    <a:pt x="337" y="384"/>
                    <a:pt x="336" y="384"/>
                    <a:pt x="337" y="385"/>
                  </a:cubicBezTo>
                  <a:close/>
                  <a:moveTo>
                    <a:pt x="354" y="387"/>
                  </a:moveTo>
                  <a:cubicBezTo>
                    <a:pt x="354" y="386"/>
                    <a:pt x="358" y="385"/>
                    <a:pt x="355" y="384"/>
                  </a:cubicBezTo>
                  <a:cubicBezTo>
                    <a:pt x="355" y="385"/>
                    <a:pt x="352" y="386"/>
                    <a:pt x="354" y="387"/>
                  </a:cubicBezTo>
                  <a:close/>
                  <a:moveTo>
                    <a:pt x="161" y="389"/>
                  </a:moveTo>
                  <a:cubicBezTo>
                    <a:pt x="162" y="388"/>
                    <a:pt x="164" y="389"/>
                    <a:pt x="164" y="388"/>
                  </a:cubicBezTo>
                  <a:cubicBezTo>
                    <a:pt x="162" y="387"/>
                    <a:pt x="161" y="384"/>
                    <a:pt x="159" y="385"/>
                  </a:cubicBezTo>
                  <a:cubicBezTo>
                    <a:pt x="160" y="386"/>
                    <a:pt x="161" y="387"/>
                    <a:pt x="161" y="389"/>
                  </a:cubicBezTo>
                  <a:close/>
                  <a:moveTo>
                    <a:pt x="422" y="392"/>
                  </a:moveTo>
                  <a:cubicBezTo>
                    <a:pt x="429" y="394"/>
                    <a:pt x="432" y="390"/>
                    <a:pt x="437" y="389"/>
                  </a:cubicBezTo>
                  <a:cubicBezTo>
                    <a:pt x="436" y="387"/>
                    <a:pt x="440" y="385"/>
                    <a:pt x="437" y="385"/>
                  </a:cubicBezTo>
                  <a:cubicBezTo>
                    <a:pt x="431" y="387"/>
                    <a:pt x="425" y="386"/>
                    <a:pt x="422" y="392"/>
                  </a:cubicBezTo>
                  <a:close/>
                  <a:moveTo>
                    <a:pt x="479" y="387"/>
                  </a:moveTo>
                  <a:cubicBezTo>
                    <a:pt x="480" y="386"/>
                    <a:pt x="481" y="385"/>
                    <a:pt x="482" y="387"/>
                  </a:cubicBezTo>
                  <a:cubicBezTo>
                    <a:pt x="483" y="384"/>
                    <a:pt x="479" y="385"/>
                    <a:pt x="479" y="387"/>
                  </a:cubicBezTo>
                  <a:close/>
                  <a:moveTo>
                    <a:pt x="321" y="386"/>
                  </a:moveTo>
                  <a:cubicBezTo>
                    <a:pt x="318" y="389"/>
                    <a:pt x="328" y="390"/>
                    <a:pt x="328" y="387"/>
                  </a:cubicBezTo>
                  <a:cubicBezTo>
                    <a:pt x="325" y="387"/>
                    <a:pt x="323" y="384"/>
                    <a:pt x="321" y="386"/>
                  </a:cubicBezTo>
                  <a:close/>
                  <a:moveTo>
                    <a:pt x="358" y="388"/>
                  </a:moveTo>
                  <a:cubicBezTo>
                    <a:pt x="360" y="389"/>
                    <a:pt x="360" y="388"/>
                    <a:pt x="363" y="388"/>
                  </a:cubicBezTo>
                  <a:cubicBezTo>
                    <a:pt x="363" y="387"/>
                    <a:pt x="363" y="387"/>
                    <a:pt x="363" y="386"/>
                  </a:cubicBezTo>
                  <a:cubicBezTo>
                    <a:pt x="362" y="385"/>
                    <a:pt x="357" y="385"/>
                    <a:pt x="358" y="388"/>
                  </a:cubicBezTo>
                  <a:close/>
                  <a:moveTo>
                    <a:pt x="457" y="391"/>
                  </a:moveTo>
                  <a:cubicBezTo>
                    <a:pt x="462" y="391"/>
                    <a:pt x="463" y="388"/>
                    <a:pt x="466" y="386"/>
                  </a:cubicBezTo>
                  <a:cubicBezTo>
                    <a:pt x="463" y="388"/>
                    <a:pt x="459" y="388"/>
                    <a:pt x="457" y="391"/>
                  </a:cubicBezTo>
                  <a:close/>
                  <a:moveTo>
                    <a:pt x="260" y="392"/>
                  </a:moveTo>
                  <a:cubicBezTo>
                    <a:pt x="265" y="395"/>
                    <a:pt x="271" y="393"/>
                    <a:pt x="274" y="389"/>
                  </a:cubicBezTo>
                  <a:cubicBezTo>
                    <a:pt x="270" y="384"/>
                    <a:pt x="263" y="388"/>
                    <a:pt x="260" y="392"/>
                  </a:cubicBezTo>
                  <a:close/>
                  <a:moveTo>
                    <a:pt x="299" y="395"/>
                  </a:moveTo>
                  <a:cubicBezTo>
                    <a:pt x="300" y="393"/>
                    <a:pt x="301" y="390"/>
                    <a:pt x="304" y="390"/>
                  </a:cubicBezTo>
                  <a:cubicBezTo>
                    <a:pt x="304" y="388"/>
                    <a:pt x="302" y="387"/>
                    <a:pt x="300" y="387"/>
                  </a:cubicBezTo>
                  <a:cubicBezTo>
                    <a:pt x="300" y="389"/>
                    <a:pt x="295" y="393"/>
                    <a:pt x="299" y="395"/>
                  </a:cubicBezTo>
                  <a:close/>
                  <a:moveTo>
                    <a:pt x="44" y="389"/>
                  </a:moveTo>
                  <a:cubicBezTo>
                    <a:pt x="48" y="394"/>
                    <a:pt x="52" y="400"/>
                    <a:pt x="57" y="404"/>
                  </a:cubicBezTo>
                  <a:cubicBezTo>
                    <a:pt x="55" y="397"/>
                    <a:pt x="49" y="388"/>
                    <a:pt x="44" y="389"/>
                  </a:cubicBezTo>
                  <a:close/>
                  <a:moveTo>
                    <a:pt x="334" y="391"/>
                  </a:moveTo>
                  <a:cubicBezTo>
                    <a:pt x="337" y="390"/>
                    <a:pt x="344" y="393"/>
                    <a:pt x="347" y="392"/>
                  </a:cubicBezTo>
                  <a:cubicBezTo>
                    <a:pt x="347" y="387"/>
                    <a:pt x="339" y="390"/>
                    <a:pt x="335" y="388"/>
                  </a:cubicBezTo>
                  <a:cubicBezTo>
                    <a:pt x="335" y="389"/>
                    <a:pt x="334" y="390"/>
                    <a:pt x="334" y="391"/>
                  </a:cubicBezTo>
                  <a:close/>
                  <a:moveTo>
                    <a:pt x="72" y="403"/>
                  </a:moveTo>
                  <a:cubicBezTo>
                    <a:pt x="70" y="394"/>
                    <a:pt x="60" y="392"/>
                    <a:pt x="55" y="389"/>
                  </a:cubicBezTo>
                  <a:cubicBezTo>
                    <a:pt x="60" y="394"/>
                    <a:pt x="64" y="400"/>
                    <a:pt x="72" y="403"/>
                  </a:cubicBezTo>
                  <a:close/>
                  <a:moveTo>
                    <a:pt x="229" y="405"/>
                  </a:moveTo>
                  <a:cubicBezTo>
                    <a:pt x="217" y="402"/>
                    <a:pt x="208" y="393"/>
                    <a:pt x="198" y="390"/>
                  </a:cubicBezTo>
                  <a:cubicBezTo>
                    <a:pt x="208" y="395"/>
                    <a:pt x="217" y="405"/>
                    <a:pt x="229" y="405"/>
                  </a:cubicBezTo>
                  <a:close/>
                  <a:moveTo>
                    <a:pt x="236" y="391"/>
                  </a:moveTo>
                  <a:cubicBezTo>
                    <a:pt x="236" y="396"/>
                    <a:pt x="240" y="396"/>
                    <a:pt x="242" y="398"/>
                  </a:cubicBezTo>
                  <a:cubicBezTo>
                    <a:pt x="245" y="395"/>
                    <a:pt x="249" y="397"/>
                    <a:pt x="251" y="393"/>
                  </a:cubicBezTo>
                  <a:cubicBezTo>
                    <a:pt x="246" y="387"/>
                    <a:pt x="241" y="391"/>
                    <a:pt x="236" y="391"/>
                  </a:cubicBezTo>
                  <a:close/>
                  <a:moveTo>
                    <a:pt x="318" y="395"/>
                  </a:moveTo>
                  <a:cubicBezTo>
                    <a:pt x="315" y="396"/>
                    <a:pt x="312" y="398"/>
                    <a:pt x="312" y="402"/>
                  </a:cubicBezTo>
                  <a:cubicBezTo>
                    <a:pt x="315" y="403"/>
                    <a:pt x="317" y="403"/>
                    <a:pt x="320" y="404"/>
                  </a:cubicBezTo>
                  <a:cubicBezTo>
                    <a:pt x="322" y="400"/>
                    <a:pt x="325" y="396"/>
                    <a:pt x="326" y="391"/>
                  </a:cubicBezTo>
                  <a:cubicBezTo>
                    <a:pt x="323" y="391"/>
                    <a:pt x="321" y="390"/>
                    <a:pt x="318" y="390"/>
                  </a:cubicBezTo>
                  <a:cubicBezTo>
                    <a:pt x="317" y="391"/>
                    <a:pt x="318" y="393"/>
                    <a:pt x="318" y="395"/>
                  </a:cubicBezTo>
                  <a:close/>
                  <a:moveTo>
                    <a:pt x="302" y="399"/>
                  </a:moveTo>
                  <a:cubicBezTo>
                    <a:pt x="302" y="397"/>
                    <a:pt x="303" y="399"/>
                    <a:pt x="306" y="399"/>
                  </a:cubicBezTo>
                  <a:cubicBezTo>
                    <a:pt x="306" y="396"/>
                    <a:pt x="309" y="395"/>
                    <a:pt x="309" y="392"/>
                  </a:cubicBezTo>
                  <a:cubicBezTo>
                    <a:pt x="307" y="392"/>
                    <a:pt x="307" y="390"/>
                    <a:pt x="305" y="390"/>
                  </a:cubicBezTo>
                  <a:cubicBezTo>
                    <a:pt x="305" y="394"/>
                    <a:pt x="301" y="397"/>
                    <a:pt x="302" y="399"/>
                  </a:cubicBezTo>
                  <a:close/>
                  <a:moveTo>
                    <a:pt x="358" y="393"/>
                  </a:moveTo>
                  <a:cubicBezTo>
                    <a:pt x="358" y="392"/>
                    <a:pt x="358" y="391"/>
                    <a:pt x="358" y="390"/>
                  </a:cubicBezTo>
                  <a:cubicBezTo>
                    <a:pt x="358" y="390"/>
                    <a:pt x="357" y="390"/>
                    <a:pt x="356" y="390"/>
                  </a:cubicBezTo>
                  <a:cubicBezTo>
                    <a:pt x="356" y="392"/>
                    <a:pt x="357" y="393"/>
                    <a:pt x="358" y="393"/>
                  </a:cubicBezTo>
                  <a:close/>
                  <a:moveTo>
                    <a:pt x="367" y="396"/>
                  </a:moveTo>
                  <a:cubicBezTo>
                    <a:pt x="371" y="397"/>
                    <a:pt x="380" y="398"/>
                    <a:pt x="379" y="391"/>
                  </a:cubicBezTo>
                  <a:cubicBezTo>
                    <a:pt x="372" y="391"/>
                    <a:pt x="368" y="390"/>
                    <a:pt x="367" y="396"/>
                  </a:cubicBezTo>
                  <a:close/>
                  <a:moveTo>
                    <a:pt x="385" y="398"/>
                  </a:moveTo>
                  <a:cubicBezTo>
                    <a:pt x="389" y="398"/>
                    <a:pt x="396" y="396"/>
                    <a:pt x="398" y="392"/>
                  </a:cubicBezTo>
                  <a:cubicBezTo>
                    <a:pt x="391" y="390"/>
                    <a:pt x="386" y="391"/>
                    <a:pt x="385" y="398"/>
                  </a:cubicBezTo>
                  <a:close/>
                  <a:moveTo>
                    <a:pt x="446" y="406"/>
                  </a:moveTo>
                  <a:cubicBezTo>
                    <a:pt x="460" y="402"/>
                    <a:pt x="473" y="399"/>
                    <a:pt x="482" y="392"/>
                  </a:cubicBezTo>
                  <a:cubicBezTo>
                    <a:pt x="471" y="396"/>
                    <a:pt x="452" y="397"/>
                    <a:pt x="446" y="406"/>
                  </a:cubicBezTo>
                  <a:close/>
                  <a:moveTo>
                    <a:pt x="279" y="399"/>
                  </a:moveTo>
                  <a:cubicBezTo>
                    <a:pt x="283" y="400"/>
                    <a:pt x="284" y="399"/>
                    <a:pt x="287" y="401"/>
                  </a:cubicBezTo>
                  <a:cubicBezTo>
                    <a:pt x="290" y="401"/>
                    <a:pt x="290" y="398"/>
                    <a:pt x="292" y="396"/>
                  </a:cubicBezTo>
                  <a:cubicBezTo>
                    <a:pt x="288" y="396"/>
                    <a:pt x="286" y="393"/>
                    <a:pt x="282" y="393"/>
                  </a:cubicBezTo>
                  <a:cubicBezTo>
                    <a:pt x="282" y="396"/>
                    <a:pt x="279" y="396"/>
                    <a:pt x="279" y="399"/>
                  </a:cubicBezTo>
                  <a:close/>
                  <a:moveTo>
                    <a:pt x="332" y="393"/>
                  </a:moveTo>
                  <a:cubicBezTo>
                    <a:pt x="332" y="397"/>
                    <a:pt x="327" y="400"/>
                    <a:pt x="328" y="404"/>
                  </a:cubicBezTo>
                  <a:cubicBezTo>
                    <a:pt x="334" y="405"/>
                    <a:pt x="335" y="403"/>
                    <a:pt x="340" y="405"/>
                  </a:cubicBezTo>
                  <a:cubicBezTo>
                    <a:pt x="342" y="402"/>
                    <a:pt x="344" y="399"/>
                    <a:pt x="345" y="395"/>
                  </a:cubicBezTo>
                  <a:cubicBezTo>
                    <a:pt x="341" y="395"/>
                    <a:pt x="337" y="393"/>
                    <a:pt x="332" y="393"/>
                  </a:cubicBezTo>
                  <a:close/>
                  <a:moveTo>
                    <a:pt x="409" y="399"/>
                  </a:moveTo>
                  <a:cubicBezTo>
                    <a:pt x="413" y="398"/>
                    <a:pt x="424" y="399"/>
                    <a:pt x="427" y="395"/>
                  </a:cubicBezTo>
                  <a:cubicBezTo>
                    <a:pt x="421" y="395"/>
                    <a:pt x="410" y="394"/>
                    <a:pt x="409" y="399"/>
                  </a:cubicBezTo>
                  <a:close/>
                  <a:moveTo>
                    <a:pt x="114" y="400"/>
                  </a:moveTo>
                  <a:cubicBezTo>
                    <a:pt x="114" y="398"/>
                    <a:pt x="112" y="398"/>
                    <a:pt x="111" y="396"/>
                  </a:cubicBezTo>
                  <a:cubicBezTo>
                    <a:pt x="111" y="398"/>
                    <a:pt x="112" y="400"/>
                    <a:pt x="114" y="400"/>
                  </a:cubicBezTo>
                  <a:close/>
                  <a:moveTo>
                    <a:pt x="135" y="409"/>
                  </a:moveTo>
                  <a:cubicBezTo>
                    <a:pt x="132" y="404"/>
                    <a:pt x="130" y="398"/>
                    <a:pt x="124" y="396"/>
                  </a:cubicBezTo>
                  <a:cubicBezTo>
                    <a:pt x="126" y="402"/>
                    <a:pt x="130" y="406"/>
                    <a:pt x="135" y="409"/>
                  </a:cubicBezTo>
                  <a:close/>
                  <a:moveTo>
                    <a:pt x="166" y="423"/>
                  </a:moveTo>
                  <a:cubicBezTo>
                    <a:pt x="166" y="420"/>
                    <a:pt x="163" y="415"/>
                    <a:pt x="163" y="410"/>
                  </a:cubicBezTo>
                  <a:cubicBezTo>
                    <a:pt x="157" y="407"/>
                    <a:pt x="153" y="398"/>
                    <a:pt x="146" y="398"/>
                  </a:cubicBezTo>
                  <a:cubicBezTo>
                    <a:pt x="148" y="408"/>
                    <a:pt x="156" y="421"/>
                    <a:pt x="166" y="423"/>
                  </a:cubicBezTo>
                  <a:close/>
                  <a:moveTo>
                    <a:pt x="166" y="402"/>
                  </a:moveTo>
                  <a:cubicBezTo>
                    <a:pt x="166" y="399"/>
                    <a:pt x="166" y="397"/>
                    <a:pt x="164" y="397"/>
                  </a:cubicBezTo>
                  <a:cubicBezTo>
                    <a:pt x="165" y="399"/>
                    <a:pt x="164" y="402"/>
                    <a:pt x="166" y="402"/>
                  </a:cubicBezTo>
                  <a:close/>
                  <a:moveTo>
                    <a:pt x="294" y="401"/>
                  </a:moveTo>
                  <a:cubicBezTo>
                    <a:pt x="296" y="402"/>
                    <a:pt x="296" y="400"/>
                    <a:pt x="296" y="399"/>
                  </a:cubicBezTo>
                  <a:cubicBezTo>
                    <a:pt x="296" y="399"/>
                    <a:pt x="296" y="398"/>
                    <a:pt x="295" y="398"/>
                  </a:cubicBezTo>
                  <a:cubicBezTo>
                    <a:pt x="295" y="400"/>
                    <a:pt x="294" y="400"/>
                    <a:pt x="294" y="401"/>
                  </a:cubicBezTo>
                  <a:close/>
                  <a:moveTo>
                    <a:pt x="363" y="404"/>
                  </a:moveTo>
                  <a:cubicBezTo>
                    <a:pt x="367" y="405"/>
                    <a:pt x="374" y="404"/>
                    <a:pt x="375" y="399"/>
                  </a:cubicBezTo>
                  <a:cubicBezTo>
                    <a:pt x="370" y="399"/>
                    <a:pt x="363" y="397"/>
                    <a:pt x="363" y="404"/>
                  </a:cubicBezTo>
                  <a:close/>
                  <a:moveTo>
                    <a:pt x="114" y="421"/>
                  </a:moveTo>
                  <a:cubicBezTo>
                    <a:pt x="115" y="415"/>
                    <a:pt x="108" y="417"/>
                    <a:pt x="107" y="413"/>
                  </a:cubicBezTo>
                  <a:cubicBezTo>
                    <a:pt x="99" y="410"/>
                    <a:pt x="94" y="401"/>
                    <a:pt x="87" y="399"/>
                  </a:cubicBezTo>
                  <a:cubicBezTo>
                    <a:pt x="93" y="410"/>
                    <a:pt x="104" y="415"/>
                    <a:pt x="114" y="421"/>
                  </a:cubicBezTo>
                  <a:close/>
                  <a:moveTo>
                    <a:pt x="159" y="402"/>
                  </a:moveTo>
                  <a:cubicBezTo>
                    <a:pt x="160" y="401"/>
                    <a:pt x="159" y="399"/>
                    <a:pt x="157" y="399"/>
                  </a:cubicBezTo>
                  <a:cubicBezTo>
                    <a:pt x="158" y="400"/>
                    <a:pt x="158" y="401"/>
                    <a:pt x="159" y="402"/>
                  </a:cubicBezTo>
                  <a:close/>
                  <a:moveTo>
                    <a:pt x="65" y="403"/>
                  </a:moveTo>
                  <a:cubicBezTo>
                    <a:pt x="63" y="403"/>
                    <a:pt x="60" y="398"/>
                    <a:pt x="60" y="401"/>
                  </a:cubicBezTo>
                  <a:cubicBezTo>
                    <a:pt x="65" y="405"/>
                    <a:pt x="66" y="414"/>
                    <a:pt x="72" y="416"/>
                  </a:cubicBezTo>
                  <a:cubicBezTo>
                    <a:pt x="73" y="416"/>
                    <a:pt x="73" y="415"/>
                    <a:pt x="73" y="415"/>
                  </a:cubicBezTo>
                  <a:cubicBezTo>
                    <a:pt x="72" y="409"/>
                    <a:pt x="65" y="410"/>
                    <a:pt x="65" y="403"/>
                  </a:cubicBezTo>
                  <a:close/>
                  <a:moveTo>
                    <a:pt x="421" y="410"/>
                  </a:moveTo>
                  <a:cubicBezTo>
                    <a:pt x="431" y="408"/>
                    <a:pt x="438" y="404"/>
                    <a:pt x="445" y="399"/>
                  </a:cubicBezTo>
                  <a:cubicBezTo>
                    <a:pt x="436" y="400"/>
                    <a:pt x="422" y="399"/>
                    <a:pt x="421" y="410"/>
                  </a:cubicBezTo>
                  <a:close/>
                  <a:moveTo>
                    <a:pt x="299" y="402"/>
                  </a:moveTo>
                  <a:cubicBezTo>
                    <a:pt x="301" y="402"/>
                    <a:pt x="302" y="402"/>
                    <a:pt x="304" y="402"/>
                  </a:cubicBezTo>
                  <a:cubicBezTo>
                    <a:pt x="304" y="399"/>
                    <a:pt x="298" y="399"/>
                    <a:pt x="299" y="402"/>
                  </a:cubicBezTo>
                  <a:close/>
                  <a:moveTo>
                    <a:pt x="384" y="403"/>
                  </a:moveTo>
                  <a:cubicBezTo>
                    <a:pt x="385" y="404"/>
                    <a:pt x="387" y="403"/>
                    <a:pt x="388" y="404"/>
                  </a:cubicBezTo>
                  <a:cubicBezTo>
                    <a:pt x="387" y="401"/>
                    <a:pt x="392" y="404"/>
                    <a:pt x="392" y="401"/>
                  </a:cubicBezTo>
                  <a:cubicBezTo>
                    <a:pt x="388" y="401"/>
                    <a:pt x="386" y="401"/>
                    <a:pt x="384" y="403"/>
                  </a:cubicBezTo>
                  <a:close/>
                  <a:moveTo>
                    <a:pt x="195" y="422"/>
                  </a:moveTo>
                  <a:cubicBezTo>
                    <a:pt x="187" y="414"/>
                    <a:pt x="179" y="408"/>
                    <a:pt x="170" y="401"/>
                  </a:cubicBezTo>
                  <a:cubicBezTo>
                    <a:pt x="173" y="414"/>
                    <a:pt x="186" y="416"/>
                    <a:pt x="195" y="422"/>
                  </a:cubicBezTo>
                  <a:close/>
                  <a:moveTo>
                    <a:pt x="394" y="414"/>
                  </a:moveTo>
                  <a:cubicBezTo>
                    <a:pt x="402" y="414"/>
                    <a:pt x="408" y="412"/>
                    <a:pt x="416" y="412"/>
                  </a:cubicBezTo>
                  <a:cubicBezTo>
                    <a:pt x="416" y="409"/>
                    <a:pt x="418" y="406"/>
                    <a:pt x="419" y="403"/>
                  </a:cubicBezTo>
                  <a:cubicBezTo>
                    <a:pt x="409" y="406"/>
                    <a:pt x="400" y="406"/>
                    <a:pt x="394" y="414"/>
                  </a:cubicBezTo>
                  <a:close/>
                  <a:moveTo>
                    <a:pt x="267" y="407"/>
                  </a:moveTo>
                  <a:cubicBezTo>
                    <a:pt x="263" y="406"/>
                    <a:pt x="258" y="403"/>
                    <a:pt x="253" y="405"/>
                  </a:cubicBezTo>
                  <a:cubicBezTo>
                    <a:pt x="257" y="405"/>
                    <a:pt x="264" y="411"/>
                    <a:pt x="267" y="407"/>
                  </a:cubicBezTo>
                  <a:close/>
                  <a:moveTo>
                    <a:pt x="118" y="416"/>
                  </a:moveTo>
                  <a:cubicBezTo>
                    <a:pt x="118" y="410"/>
                    <a:pt x="114" y="408"/>
                    <a:pt x="111" y="405"/>
                  </a:cubicBezTo>
                  <a:cubicBezTo>
                    <a:pt x="113" y="409"/>
                    <a:pt x="113" y="415"/>
                    <a:pt x="118" y="416"/>
                  </a:cubicBezTo>
                  <a:close/>
                  <a:moveTo>
                    <a:pt x="308" y="407"/>
                  </a:moveTo>
                  <a:cubicBezTo>
                    <a:pt x="311" y="407"/>
                    <a:pt x="316" y="409"/>
                    <a:pt x="319" y="409"/>
                  </a:cubicBezTo>
                  <a:cubicBezTo>
                    <a:pt x="319" y="407"/>
                    <a:pt x="318" y="407"/>
                    <a:pt x="318" y="406"/>
                  </a:cubicBezTo>
                  <a:cubicBezTo>
                    <a:pt x="314" y="406"/>
                    <a:pt x="309" y="404"/>
                    <a:pt x="308" y="407"/>
                  </a:cubicBezTo>
                  <a:close/>
                  <a:moveTo>
                    <a:pt x="338" y="410"/>
                  </a:moveTo>
                  <a:cubicBezTo>
                    <a:pt x="339" y="409"/>
                    <a:pt x="340" y="408"/>
                    <a:pt x="340" y="407"/>
                  </a:cubicBezTo>
                  <a:cubicBezTo>
                    <a:pt x="336" y="408"/>
                    <a:pt x="332" y="406"/>
                    <a:pt x="330" y="408"/>
                  </a:cubicBezTo>
                  <a:cubicBezTo>
                    <a:pt x="333" y="408"/>
                    <a:pt x="335" y="410"/>
                    <a:pt x="338" y="410"/>
                  </a:cubicBezTo>
                  <a:close/>
                  <a:moveTo>
                    <a:pt x="346" y="410"/>
                  </a:moveTo>
                  <a:cubicBezTo>
                    <a:pt x="348" y="410"/>
                    <a:pt x="347" y="409"/>
                    <a:pt x="349" y="409"/>
                  </a:cubicBezTo>
                  <a:cubicBezTo>
                    <a:pt x="349" y="406"/>
                    <a:pt x="345" y="406"/>
                    <a:pt x="346" y="410"/>
                  </a:cubicBezTo>
                  <a:close/>
                  <a:moveTo>
                    <a:pt x="358" y="411"/>
                  </a:moveTo>
                  <a:cubicBezTo>
                    <a:pt x="363" y="410"/>
                    <a:pt x="371" y="412"/>
                    <a:pt x="371" y="407"/>
                  </a:cubicBezTo>
                  <a:cubicBezTo>
                    <a:pt x="367" y="408"/>
                    <a:pt x="361" y="408"/>
                    <a:pt x="358" y="411"/>
                  </a:cubicBezTo>
                  <a:close/>
                  <a:moveTo>
                    <a:pt x="144" y="414"/>
                  </a:moveTo>
                  <a:cubicBezTo>
                    <a:pt x="142" y="412"/>
                    <a:pt x="142" y="407"/>
                    <a:pt x="140" y="409"/>
                  </a:cubicBezTo>
                  <a:cubicBezTo>
                    <a:pt x="141" y="410"/>
                    <a:pt x="143" y="414"/>
                    <a:pt x="144" y="414"/>
                  </a:cubicBezTo>
                  <a:close/>
                  <a:moveTo>
                    <a:pt x="328" y="409"/>
                  </a:moveTo>
                  <a:cubicBezTo>
                    <a:pt x="326" y="409"/>
                    <a:pt x="325" y="409"/>
                    <a:pt x="323" y="408"/>
                  </a:cubicBezTo>
                  <a:cubicBezTo>
                    <a:pt x="323" y="410"/>
                    <a:pt x="327" y="410"/>
                    <a:pt x="328" y="409"/>
                  </a:cubicBezTo>
                  <a:close/>
                  <a:moveTo>
                    <a:pt x="146" y="439"/>
                  </a:moveTo>
                  <a:cubicBezTo>
                    <a:pt x="139" y="429"/>
                    <a:pt x="131" y="413"/>
                    <a:pt x="120" y="409"/>
                  </a:cubicBezTo>
                  <a:cubicBezTo>
                    <a:pt x="129" y="419"/>
                    <a:pt x="137" y="430"/>
                    <a:pt x="146" y="439"/>
                  </a:cubicBezTo>
                  <a:close/>
                  <a:moveTo>
                    <a:pt x="271" y="410"/>
                  </a:moveTo>
                  <a:cubicBezTo>
                    <a:pt x="272" y="410"/>
                    <a:pt x="273" y="410"/>
                    <a:pt x="273" y="410"/>
                  </a:cubicBezTo>
                  <a:cubicBezTo>
                    <a:pt x="274" y="408"/>
                    <a:pt x="270" y="408"/>
                    <a:pt x="271" y="410"/>
                  </a:cubicBezTo>
                  <a:close/>
                  <a:moveTo>
                    <a:pt x="298" y="412"/>
                  </a:moveTo>
                  <a:cubicBezTo>
                    <a:pt x="298" y="412"/>
                    <a:pt x="299" y="413"/>
                    <a:pt x="299" y="413"/>
                  </a:cubicBezTo>
                  <a:cubicBezTo>
                    <a:pt x="303" y="413"/>
                    <a:pt x="305" y="414"/>
                    <a:pt x="308" y="414"/>
                  </a:cubicBezTo>
                  <a:cubicBezTo>
                    <a:pt x="311" y="414"/>
                    <a:pt x="309" y="413"/>
                    <a:pt x="307" y="413"/>
                  </a:cubicBezTo>
                  <a:cubicBezTo>
                    <a:pt x="303" y="413"/>
                    <a:pt x="297" y="409"/>
                    <a:pt x="293" y="411"/>
                  </a:cubicBezTo>
                  <a:cubicBezTo>
                    <a:pt x="295" y="411"/>
                    <a:pt x="296" y="412"/>
                    <a:pt x="298" y="412"/>
                  </a:cubicBezTo>
                  <a:close/>
                  <a:moveTo>
                    <a:pt x="380" y="416"/>
                  </a:moveTo>
                  <a:cubicBezTo>
                    <a:pt x="382" y="416"/>
                    <a:pt x="384" y="415"/>
                    <a:pt x="386" y="414"/>
                  </a:cubicBezTo>
                  <a:cubicBezTo>
                    <a:pt x="384" y="413"/>
                    <a:pt x="379" y="414"/>
                    <a:pt x="380" y="416"/>
                  </a:cubicBezTo>
                  <a:close/>
                  <a:moveTo>
                    <a:pt x="76" y="418"/>
                  </a:moveTo>
                  <a:cubicBezTo>
                    <a:pt x="76" y="417"/>
                    <a:pt x="77" y="416"/>
                    <a:pt x="76" y="415"/>
                  </a:cubicBezTo>
                  <a:cubicBezTo>
                    <a:pt x="75" y="416"/>
                    <a:pt x="75" y="412"/>
                    <a:pt x="74" y="415"/>
                  </a:cubicBezTo>
                  <a:cubicBezTo>
                    <a:pt x="75" y="416"/>
                    <a:pt x="74" y="417"/>
                    <a:pt x="76" y="418"/>
                  </a:cubicBezTo>
                  <a:close/>
                  <a:moveTo>
                    <a:pt x="392" y="416"/>
                  </a:moveTo>
                  <a:cubicBezTo>
                    <a:pt x="393" y="416"/>
                    <a:pt x="394" y="417"/>
                    <a:pt x="394" y="417"/>
                  </a:cubicBezTo>
                  <a:cubicBezTo>
                    <a:pt x="394" y="416"/>
                    <a:pt x="395" y="416"/>
                    <a:pt x="395" y="415"/>
                  </a:cubicBezTo>
                  <a:cubicBezTo>
                    <a:pt x="393" y="415"/>
                    <a:pt x="393" y="416"/>
                    <a:pt x="392" y="416"/>
                  </a:cubicBezTo>
                  <a:close/>
                  <a:moveTo>
                    <a:pt x="374" y="418"/>
                  </a:moveTo>
                  <a:cubicBezTo>
                    <a:pt x="375" y="417"/>
                    <a:pt x="378" y="418"/>
                    <a:pt x="378" y="415"/>
                  </a:cubicBezTo>
                  <a:cubicBezTo>
                    <a:pt x="376" y="416"/>
                    <a:pt x="374" y="415"/>
                    <a:pt x="374" y="418"/>
                  </a:cubicBezTo>
                  <a:close/>
                  <a:moveTo>
                    <a:pt x="321" y="416"/>
                  </a:moveTo>
                  <a:cubicBezTo>
                    <a:pt x="320" y="416"/>
                    <a:pt x="320" y="417"/>
                    <a:pt x="321" y="417"/>
                  </a:cubicBezTo>
                  <a:cubicBezTo>
                    <a:pt x="324" y="417"/>
                    <a:pt x="331" y="418"/>
                    <a:pt x="330" y="416"/>
                  </a:cubicBezTo>
                  <a:cubicBezTo>
                    <a:pt x="327" y="417"/>
                    <a:pt x="326" y="416"/>
                    <a:pt x="323" y="416"/>
                  </a:cubicBezTo>
                  <a:cubicBezTo>
                    <a:pt x="322" y="416"/>
                    <a:pt x="321" y="416"/>
                    <a:pt x="321" y="416"/>
                  </a:cubicBezTo>
                  <a:close/>
                  <a:moveTo>
                    <a:pt x="83" y="421"/>
                  </a:moveTo>
                  <a:cubicBezTo>
                    <a:pt x="82" y="419"/>
                    <a:pt x="79" y="418"/>
                    <a:pt x="77" y="416"/>
                  </a:cubicBezTo>
                  <a:cubicBezTo>
                    <a:pt x="75" y="420"/>
                    <a:pt x="83" y="420"/>
                    <a:pt x="83" y="421"/>
                  </a:cubicBezTo>
                  <a:close/>
                  <a:moveTo>
                    <a:pt x="129" y="425"/>
                  </a:moveTo>
                  <a:cubicBezTo>
                    <a:pt x="126" y="424"/>
                    <a:pt x="124" y="418"/>
                    <a:pt x="121" y="418"/>
                  </a:cubicBezTo>
                  <a:cubicBezTo>
                    <a:pt x="122" y="422"/>
                    <a:pt x="127" y="424"/>
                    <a:pt x="129" y="425"/>
                  </a:cubicBezTo>
                  <a:close/>
                  <a:moveTo>
                    <a:pt x="417" y="421"/>
                  </a:moveTo>
                  <a:cubicBezTo>
                    <a:pt x="425" y="421"/>
                    <a:pt x="435" y="421"/>
                    <a:pt x="443" y="419"/>
                  </a:cubicBezTo>
                  <a:cubicBezTo>
                    <a:pt x="436" y="417"/>
                    <a:pt x="422" y="418"/>
                    <a:pt x="417" y="421"/>
                  </a:cubicBezTo>
                  <a:close/>
                  <a:moveTo>
                    <a:pt x="388" y="419"/>
                  </a:moveTo>
                  <a:cubicBezTo>
                    <a:pt x="388" y="417"/>
                    <a:pt x="385" y="419"/>
                    <a:pt x="384" y="418"/>
                  </a:cubicBezTo>
                  <a:cubicBezTo>
                    <a:pt x="383" y="420"/>
                    <a:pt x="386" y="419"/>
                    <a:pt x="388" y="419"/>
                  </a:cubicBezTo>
                  <a:close/>
                  <a:moveTo>
                    <a:pt x="160" y="426"/>
                  </a:moveTo>
                  <a:cubicBezTo>
                    <a:pt x="161" y="425"/>
                    <a:pt x="157" y="424"/>
                    <a:pt x="159" y="422"/>
                  </a:cubicBezTo>
                  <a:cubicBezTo>
                    <a:pt x="155" y="422"/>
                    <a:pt x="155" y="419"/>
                    <a:pt x="152" y="419"/>
                  </a:cubicBezTo>
                  <a:cubicBezTo>
                    <a:pt x="152" y="424"/>
                    <a:pt x="158" y="426"/>
                    <a:pt x="160" y="426"/>
                  </a:cubicBezTo>
                  <a:close/>
                  <a:moveTo>
                    <a:pt x="174" y="427"/>
                  </a:moveTo>
                  <a:cubicBezTo>
                    <a:pt x="182" y="430"/>
                    <a:pt x="188" y="435"/>
                    <a:pt x="196" y="438"/>
                  </a:cubicBezTo>
                  <a:cubicBezTo>
                    <a:pt x="188" y="432"/>
                    <a:pt x="181" y="425"/>
                    <a:pt x="173" y="419"/>
                  </a:cubicBezTo>
                  <a:cubicBezTo>
                    <a:pt x="173" y="422"/>
                    <a:pt x="174" y="425"/>
                    <a:pt x="174" y="427"/>
                  </a:cubicBezTo>
                  <a:close/>
                  <a:moveTo>
                    <a:pt x="347" y="422"/>
                  </a:moveTo>
                  <a:cubicBezTo>
                    <a:pt x="354" y="422"/>
                    <a:pt x="358" y="423"/>
                    <a:pt x="366" y="423"/>
                  </a:cubicBezTo>
                  <a:cubicBezTo>
                    <a:pt x="366" y="421"/>
                    <a:pt x="366" y="420"/>
                    <a:pt x="366" y="419"/>
                  </a:cubicBezTo>
                  <a:cubicBezTo>
                    <a:pt x="360" y="418"/>
                    <a:pt x="352" y="420"/>
                    <a:pt x="347" y="422"/>
                  </a:cubicBezTo>
                  <a:close/>
                  <a:moveTo>
                    <a:pt x="371" y="423"/>
                  </a:moveTo>
                  <a:cubicBezTo>
                    <a:pt x="372" y="421"/>
                    <a:pt x="378" y="423"/>
                    <a:pt x="378" y="421"/>
                  </a:cubicBezTo>
                  <a:cubicBezTo>
                    <a:pt x="375" y="421"/>
                    <a:pt x="371" y="419"/>
                    <a:pt x="371" y="423"/>
                  </a:cubicBezTo>
                  <a:close/>
                  <a:moveTo>
                    <a:pt x="89" y="426"/>
                  </a:moveTo>
                  <a:cubicBezTo>
                    <a:pt x="88" y="424"/>
                    <a:pt x="85" y="422"/>
                    <a:pt x="84" y="423"/>
                  </a:cubicBezTo>
                  <a:cubicBezTo>
                    <a:pt x="86" y="423"/>
                    <a:pt x="86" y="426"/>
                    <a:pt x="89" y="426"/>
                  </a:cubicBezTo>
                  <a:close/>
                  <a:moveTo>
                    <a:pt x="92" y="436"/>
                  </a:moveTo>
                  <a:cubicBezTo>
                    <a:pt x="88" y="431"/>
                    <a:pt x="81" y="425"/>
                    <a:pt x="75" y="424"/>
                  </a:cubicBezTo>
                  <a:cubicBezTo>
                    <a:pt x="80" y="428"/>
                    <a:pt x="88" y="435"/>
                    <a:pt x="92" y="436"/>
                  </a:cubicBezTo>
                  <a:close/>
                  <a:moveTo>
                    <a:pt x="119" y="426"/>
                  </a:moveTo>
                  <a:cubicBezTo>
                    <a:pt x="123" y="428"/>
                    <a:pt x="125" y="431"/>
                    <a:pt x="129" y="432"/>
                  </a:cubicBezTo>
                  <a:cubicBezTo>
                    <a:pt x="126" y="431"/>
                    <a:pt x="122" y="424"/>
                    <a:pt x="119" y="426"/>
                  </a:cubicBezTo>
                  <a:close/>
                  <a:moveTo>
                    <a:pt x="149" y="430"/>
                  </a:moveTo>
                  <a:cubicBezTo>
                    <a:pt x="148" y="429"/>
                    <a:pt x="146" y="425"/>
                    <a:pt x="145" y="426"/>
                  </a:cubicBezTo>
                  <a:cubicBezTo>
                    <a:pt x="147" y="427"/>
                    <a:pt x="146" y="430"/>
                    <a:pt x="149" y="430"/>
                  </a:cubicBezTo>
                  <a:close/>
                  <a:moveTo>
                    <a:pt x="169" y="472"/>
                  </a:moveTo>
                  <a:cubicBezTo>
                    <a:pt x="158" y="453"/>
                    <a:pt x="136" y="442"/>
                    <a:pt x="120" y="431"/>
                  </a:cubicBezTo>
                  <a:cubicBezTo>
                    <a:pt x="136" y="445"/>
                    <a:pt x="152" y="458"/>
                    <a:pt x="169" y="472"/>
                  </a:cubicBezTo>
                  <a:close/>
                  <a:moveTo>
                    <a:pt x="157" y="443"/>
                  </a:moveTo>
                  <a:cubicBezTo>
                    <a:pt x="157" y="438"/>
                    <a:pt x="151" y="436"/>
                    <a:pt x="152" y="432"/>
                  </a:cubicBezTo>
                  <a:cubicBezTo>
                    <a:pt x="151" y="432"/>
                    <a:pt x="150" y="432"/>
                    <a:pt x="149" y="432"/>
                  </a:cubicBezTo>
                  <a:cubicBezTo>
                    <a:pt x="151" y="436"/>
                    <a:pt x="154" y="439"/>
                    <a:pt x="157" y="443"/>
                  </a:cubicBezTo>
                  <a:close/>
                  <a:moveTo>
                    <a:pt x="176" y="464"/>
                  </a:moveTo>
                  <a:cubicBezTo>
                    <a:pt x="185" y="470"/>
                    <a:pt x="193" y="476"/>
                    <a:pt x="203" y="481"/>
                  </a:cubicBezTo>
                  <a:cubicBezTo>
                    <a:pt x="192" y="468"/>
                    <a:pt x="179" y="456"/>
                    <a:pt x="167" y="443"/>
                  </a:cubicBezTo>
                  <a:cubicBezTo>
                    <a:pt x="167" y="442"/>
                    <a:pt x="166" y="442"/>
                    <a:pt x="166" y="440"/>
                  </a:cubicBezTo>
                  <a:cubicBezTo>
                    <a:pt x="162" y="438"/>
                    <a:pt x="159" y="435"/>
                    <a:pt x="155" y="432"/>
                  </a:cubicBezTo>
                  <a:cubicBezTo>
                    <a:pt x="160" y="444"/>
                    <a:pt x="170" y="453"/>
                    <a:pt x="176" y="464"/>
                  </a:cubicBezTo>
                  <a:close/>
                  <a:moveTo>
                    <a:pt x="129" y="445"/>
                  </a:moveTo>
                  <a:cubicBezTo>
                    <a:pt x="125" y="440"/>
                    <a:pt x="119" y="436"/>
                    <a:pt x="113" y="433"/>
                  </a:cubicBezTo>
                  <a:cubicBezTo>
                    <a:pt x="117" y="438"/>
                    <a:pt x="123" y="442"/>
                    <a:pt x="129" y="445"/>
                  </a:cubicBezTo>
                  <a:close/>
                  <a:moveTo>
                    <a:pt x="185" y="449"/>
                  </a:moveTo>
                  <a:cubicBezTo>
                    <a:pt x="181" y="446"/>
                    <a:pt x="174" y="441"/>
                    <a:pt x="169" y="437"/>
                  </a:cubicBezTo>
                  <a:cubicBezTo>
                    <a:pt x="174" y="441"/>
                    <a:pt x="178" y="447"/>
                    <a:pt x="185" y="449"/>
                  </a:cubicBezTo>
                  <a:close/>
                  <a:moveTo>
                    <a:pt x="203" y="509"/>
                  </a:moveTo>
                  <a:cubicBezTo>
                    <a:pt x="200" y="508"/>
                    <a:pt x="199" y="504"/>
                    <a:pt x="196" y="502"/>
                  </a:cubicBezTo>
                  <a:cubicBezTo>
                    <a:pt x="186" y="494"/>
                    <a:pt x="173" y="489"/>
                    <a:pt x="168" y="480"/>
                  </a:cubicBezTo>
                  <a:cubicBezTo>
                    <a:pt x="156" y="471"/>
                    <a:pt x="140" y="459"/>
                    <a:pt x="128" y="449"/>
                  </a:cubicBezTo>
                  <a:cubicBezTo>
                    <a:pt x="124" y="447"/>
                    <a:pt x="117" y="439"/>
                    <a:pt x="115" y="440"/>
                  </a:cubicBezTo>
                  <a:cubicBezTo>
                    <a:pt x="115" y="440"/>
                    <a:pt x="115" y="440"/>
                    <a:pt x="115" y="440"/>
                  </a:cubicBezTo>
                  <a:cubicBezTo>
                    <a:pt x="119" y="445"/>
                    <a:pt x="125" y="449"/>
                    <a:pt x="130" y="454"/>
                  </a:cubicBezTo>
                  <a:cubicBezTo>
                    <a:pt x="134" y="457"/>
                    <a:pt x="139" y="461"/>
                    <a:pt x="143" y="464"/>
                  </a:cubicBezTo>
                  <a:cubicBezTo>
                    <a:pt x="151" y="472"/>
                    <a:pt x="161" y="478"/>
                    <a:pt x="168" y="486"/>
                  </a:cubicBezTo>
                  <a:cubicBezTo>
                    <a:pt x="170" y="488"/>
                    <a:pt x="171" y="491"/>
                    <a:pt x="173" y="492"/>
                  </a:cubicBezTo>
                  <a:cubicBezTo>
                    <a:pt x="179" y="497"/>
                    <a:pt x="186" y="501"/>
                    <a:pt x="193" y="505"/>
                  </a:cubicBezTo>
                  <a:cubicBezTo>
                    <a:pt x="200" y="509"/>
                    <a:pt x="207" y="513"/>
                    <a:pt x="214" y="518"/>
                  </a:cubicBezTo>
                  <a:cubicBezTo>
                    <a:pt x="212" y="513"/>
                    <a:pt x="206" y="512"/>
                    <a:pt x="203" y="509"/>
                  </a:cubicBezTo>
                  <a:close/>
                  <a:moveTo>
                    <a:pt x="162" y="448"/>
                  </a:moveTo>
                  <a:cubicBezTo>
                    <a:pt x="161" y="446"/>
                    <a:pt x="160" y="447"/>
                    <a:pt x="161" y="444"/>
                  </a:cubicBezTo>
                  <a:cubicBezTo>
                    <a:pt x="160" y="445"/>
                    <a:pt x="158" y="442"/>
                    <a:pt x="157" y="444"/>
                  </a:cubicBezTo>
                  <a:cubicBezTo>
                    <a:pt x="158" y="444"/>
                    <a:pt x="158" y="446"/>
                    <a:pt x="159" y="446"/>
                  </a:cubicBezTo>
                  <a:cubicBezTo>
                    <a:pt x="161" y="445"/>
                    <a:pt x="160" y="448"/>
                    <a:pt x="162" y="448"/>
                  </a:cubicBezTo>
                  <a:close/>
                  <a:moveTo>
                    <a:pt x="137" y="452"/>
                  </a:moveTo>
                  <a:cubicBezTo>
                    <a:pt x="138" y="450"/>
                    <a:pt x="134" y="448"/>
                    <a:pt x="134" y="449"/>
                  </a:cubicBezTo>
                  <a:cubicBezTo>
                    <a:pt x="135" y="450"/>
                    <a:pt x="136" y="451"/>
                    <a:pt x="137" y="452"/>
                  </a:cubicBezTo>
                  <a:close/>
                  <a:moveTo>
                    <a:pt x="142" y="455"/>
                  </a:moveTo>
                  <a:cubicBezTo>
                    <a:pt x="141" y="455"/>
                    <a:pt x="141" y="454"/>
                    <a:pt x="141" y="453"/>
                  </a:cubicBezTo>
                  <a:cubicBezTo>
                    <a:pt x="140" y="453"/>
                    <a:pt x="139" y="453"/>
                    <a:pt x="138" y="452"/>
                  </a:cubicBezTo>
                  <a:cubicBezTo>
                    <a:pt x="138" y="454"/>
                    <a:pt x="141" y="456"/>
                    <a:pt x="142" y="455"/>
                  </a:cubicBezTo>
                  <a:close/>
                  <a:moveTo>
                    <a:pt x="171" y="504"/>
                  </a:moveTo>
                  <a:cubicBezTo>
                    <a:pt x="165" y="499"/>
                    <a:pt x="160" y="495"/>
                    <a:pt x="155" y="491"/>
                  </a:cubicBezTo>
                  <a:cubicBezTo>
                    <a:pt x="155" y="490"/>
                    <a:pt x="155" y="490"/>
                    <a:pt x="155" y="489"/>
                  </a:cubicBezTo>
                  <a:cubicBezTo>
                    <a:pt x="154" y="489"/>
                    <a:pt x="154" y="490"/>
                    <a:pt x="153" y="490"/>
                  </a:cubicBezTo>
                  <a:cubicBezTo>
                    <a:pt x="149" y="483"/>
                    <a:pt x="141" y="479"/>
                    <a:pt x="134" y="474"/>
                  </a:cubicBezTo>
                  <a:cubicBezTo>
                    <a:pt x="144" y="486"/>
                    <a:pt x="159" y="496"/>
                    <a:pt x="171" y="504"/>
                  </a:cubicBezTo>
                  <a:close/>
                  <a:moveTo>
                    <a:pt x="204" y="501"/>
                  </a:moveTo>
                  <a:cubicBezTo>
                    <a:pt x="204" y="498"/>
                    <a:pt x="201" y="498"/>
                    <a:pt x="200" y="496"/>
                  </a:cubicBezTo>
                  <a:cubicBezTo>
                    <a:pt x="200" y="499"/>
                    <a:pt x="202" y="500"/>
                    <a:pt x="204" y="501"/>
                  </a:cubicBezTo>
                  <a:close/>
                  <a:moveTo>
                    <a:pt x="190" y="511"/>
                  </a:moveTo>
                  <a:cubicBezTo>
                    <a:pt x="186" y="508"/>
                    <a:pt x="183" y="505"/>
                    <a:pt x="177" y="503"/>
                  </a:cubicBezTo>
                  <a:cubicBezTo>
                    <a:pt x="175" y="503"/>
                    <a:pt x="172" y="498"/>
                    <a:pt x="172" y="500"/>
                  </a:cubicBezTo>
                  <a:cubicBezTo>
                    <a:pt x="177" y="504"/>
                    <a:pt x="183" y="511"/>
                    <a:pt x="190" y="511"/>
                  </a:cubicBezTo>
                  <a:close/>
                  <a:moveTo>
                    <a:pt x="233" y="539"/>
                  </a:moveTo>
                  <a:cubicBezTo>
                    <a:pt x="233" y="539"/>
                    <a:pt x="233" y="539"/>
                    <a:pt x="233" y="539"/>
                  </a:cubicBezTo>
                  <a:moveTo>
                    <a:pt x="250" y="554"/>
                  </a:moveTo>
                  <a:cubicBezTo>
                    <a:pt x="248" y="554"/>
                    <a:pt x="248" y="552"/>
                    <a:pt x="247" y="551"/>
                  </a:cubicBezTo>
                  <a:cubicBezTo>
                    <a:pt x="245" y="552"/>
                    <a:pt x="246" y="552"/>
                    <a:pt x="244" y="551"/>
                  </a:cubicBezTo>
                  <a:cubicBezTo>
                    <a:pt x="245" y="553"/>
                    <a:pt x="248" y="557"/>
                    <a:pt x="250" y="554"/>
                  </a:cubicBezTo>
                  <a:close/>
                </a:path>
              </a:pathLst>
            </a:custGeom>
            <a:solidFill>
              <a:srgbClr val="FFFFFF"/>
            </a:solidFill>
            <a:ln>
              <a:noFill/>
            </a:ln>
          </p:spPr>
          <p:txBody>
            <a:bodyPr anchor="ctr"/>
            <a:lstStyle/>
            <a:p>
              <a:pPr algn="ctr" defTabSz="1218804">
                <a:defRPr/>
              </a:pPr>
              <a:endParaRPr lang="zh-CN" altLang="zh-CN" sz="4799" kern="0" dirty="0">
                <a:solidFill>
                  <a:srgbClr val="FFFFFF"/>
                </a:solidFill>
                <a:effectLst>
                  <a:outerShdw blurRad="38100" dist="38100" dir="2700000" algn="tl">
                    <a:srgbClr val="000000">
                      <a:alpha val="43137"/>
                    </a:srgbClr>
                  </a:outerShdw>
                </a:effectLst>
                <a:latin typeface="方正静蕾简体"/>
                <a:ea typeface="方正静蕾简体"/>
                <a:cs typeface="+mn-ea"/>
                <a:sym typeface="+mn-lt"/>
              </a:endParaRPr>
            </a:p>
          </p:txBody>
        </p:sp>
      </p:grpSp>
      <p:grpSp>
        <p:nvGrpSpPr>
          <p:cNvPr id="22" name="组合 21"/>
          <p:cNvGrpSpPr/>
          <p:nvPr/>
        </p:nvGrpSpPr>
        <p:grpSpPr>
          <a:xfrm>
            <a:off x="4235325" y="3548349"/>
            <a:ext cx="723631" cy="440283"/>
            <a:chOff x="745709" y="1904734"/>
            <a:chExt cx="1123829" cy="683779"/>
          </a:xfrm>
        </p:grpSpPr>
        <p:sp>
          <p:nvSpPr>
            <p:cNvPr id="23" name="Freeform 18"/>
            <p:cNvSpPr>
              <a:spLocks noEditPoints="1" noChangeArrowheads="1"/>
            </p:cNvSpPr>
            <p:nvPr/>
          </p:nvSpPr>
          <p:spPr bwMode="auto">
            <a:xfrm>
              <a:off x="745709" y="1904734"/>
              <a:ext cx="473319" cy="683779"/>
            </a:xfrm>
            <a:custGeom>
              <a:avLst/>
              <a:gdLst>
                <a:gd name="T0" fmla="*/ 157 w 657"/>
                <a:gd name="T1" fmla="*/ 35 h 559"/>
                <a:gd name="T2" fmla="*/ 325 w 657"/>
                <a:gd name="T3" fmla="*/ 33 h 559"/>
                <a:gd name="T4" fmla="*/ 488 w 657"/>
                <a:gd name="T5" fmla="*/ 54 h 559"/>
                <a:gd name="T6" fmla="*/ 596 w 657"/>
                <a:gd name="T7" fmla="*/ 107 h 559"/>
                <a:gd name="T8" fmla="*/ 264 w 657"/>
                <a:gd name="T9" fmla="*/ 83 h 559"/>
                <a:gd name="T10" fmla="*/ 349 w 657"/>
                <a:gd name="T11" fmla="*/ 94 h 559"/>
                <a:gd name="T12" fmla="*/ 117 w 657"/>
                <a:gd name="T13" fmla="*/ 104 h 559"/>
                <a:gd name="T14" fmla="*/ 614 w 657"/>
                <a:gd name="T15" fmla="*/ 144 h 559"/>
                <a:gd name="T16" fmla="*/ 279 w 657"/>
                <a:gd name="T17" fmla="*/ 119 h 559"/>
                <a:gd name="T18" fmla="*/ 459 w 657"/>
                <a:gd name="T19" fmla="*/ 138 h 559"/>
                <a:gd name="T20" fmla="*/ 55 w 657"/>
                <a:gd name="T21" fmla="*/ 135 h 559"/>
                <a:gd name="T22" fmla="*/ 93 w 657"/>
                <a:gd name="T23" fmla="*/ 138 h 559"/>
                <a:gd name="T24" fmla="*/ 75 w 657"/>
                <a:gd name="T25" fmla="*/ 142 h 559"/>
                <a:gd name="T26" fmla="*/ 134 w 657"/>
                <a:gd name="T27" fmla="*/ 147 h 559"/>
                <a:gd name="T28" fmla="*/ 206 w 657"/>
                <a:gd name="T29" fmla="*/ 155 h 559"/>
                <a:gd name="T30" fmla="*/ 87 w 657"/>
                <a:gd name="T31" fmla="*/ 164 h 559"/>
                <a:gd name="T32" fmla="*/ 104 w 657"/>
                <a:gd name="T33" fmla="*/ 169 h 559"/>
                <a:gd name="T34" fmla="*/ 549 w 657"/>
                <a:gd name="T35" fmla="*/ 184 h 559"/>
                <a:gd name="T36" fmla="*/ 161 w 657"/>
                <a:gd name="T37" fmla="*/ 175 h 559"/>
                <a:gd name="T38" fmla="*/ 533 w 657"/>
                <a:gd name="T39" fmla="*/ 178 h 559"/>
                <a:gd name="T40" fmla="*/ 51 w 657"/>
                <a:gd name="T41" fmla="*/ 186 h 559"/>
                <a:gd name="T42" fmla="*/ 110 w 657"/>
                <a:gd name="T43" fmla="*/ 191 h 559"/>
                <a:gd name="T44" fmla="*/ 333 w 657"/>
                <a:gd name="T45" fmla="*/ 192 h 559"/>
                <a:gd name="T46" fmla="*/ 626 w 657"/>
                <a:gd name="T47" fmla="*/ 204 h 559"/>
                <a:gd name="T48" fmla="*/ 273 w 657"/>
                <a:gd name="T49" fmla="*/ 204 h 559"/>
                <a:gd name="T50" fmla="*/ 566 w 657"/>
                <a:gd name="T51" fmla="*/ 212 h 559"/>
                <a:gd name="T52" fmla="*/ 145 w 657"/>
                <a:gd name="T53" fmla="*/ 215 h 559"/>
                <a:gd name="T54" fmla="*/ 292 w 657"/>
                <a:gd name="T55" fmla="*/ 216 h 559"/>
                <a:gd name="T56" fmla="*/ 573 w 657"/>
                <a:gd name="T57" fmla="*/ 226 h 559"/>
                <a:gd name="T58" fmla="*/ 329 w 657"/>
                <a:gd name="T59" fmla="*/ 234 h 559"/>
                <a:gd name="T60" fmla="*/ 131 w 657"/>
                <a:gd name="T61" fmla="*/ 231 h 559"/>
                <a:gd name="T62" fmla="*/ 507 w 657"/>
                <a:gd name="T63" fmla="*/ 240 h 559"/>
                <a:gd name="T64" fmla="*/ 600 w 657"/>
                <a:gd name="T65" fmla="*/ 268 h 559"/>
                <a:gd name="T66" fmla="*/ 540 w 657"/>
                <a:gd name="T67" fmla="*/ 249 h 559"/>
                <a:gd name="T68" fmla="*/ 509 w 657"/>
                <a:gd name="T69" fmla="*/ 260 h 559"/>
                <a:gd name="T70" fmla="*/ 406 w 657"/>
                <a:gd name="T71" fmla="*/ 257 h 559"/>
                <a:gd name="T72" fmla="*/ 372 w 657"/>
                <a:gd name="T73" fmla="*/ 260 h 559"/>
                <a:gd name="T74" fmla="*/ 246 w 657"/>
                <a:gd name="T75" fmla="*/ 270 h 559"/>
                <a:gd name="T76" fmla="*/ 152 w 657"/>
                <a:gd name="T77" fmla="*/ 274 h 559"/>
                <a:gd name="T78" fmla="*/ 507 w 657"/>
                <a:gd name="T79" fmla="*/ 280 h 559"/>
                <a:gd name="T80" fmla="*/ 189 w 657"/>
                <a:gd name="T81" fmla="*/ 283 h 559"/>
                <a:gd name="T82" fmla="*/ 314 w 657"/>
                <a:gd name="T83" fmla="*/ 285 h 559"/>
                <a:gd name="T84" fmla="*/ 504 w 657"/>
                <a:gd name="T85" fmla="*/ 289 h 559"/>
                <a:gd name="T86" fmla="*/ 479 w 657"/>
                <a:gd name="T87" fmla="*/ 294 h 559"/>
                <a:gd name="T88" fmla="*/ 483 w 657"/>
                <a:gd name="T89" fmla="*/ 300 h 559"/>
                <a:gd name="T90" fmla="*/ 485 w 657"/>
                <a:gd name="T91" fmla="*/ 312 h 559"/>
                <a:gd name="T92" fmla="*/ 409 w 657"/>
                <a:gd name="T93" fmla="*/ 314 h 559"/>
                <a:gd name="T94" fmla="*/ 269 w 657"/>
                <a:gd name="T95" fmla="*/ 318 h 559"/>
                <a:gd name="T96" fmla="*/ 460 w 657"/>
                <a:gd name="T97" fmla="*/ 323 h 559"/>
                <a:gd name="T98" fmla="*/ 387 w 657"/>
                <a:gd name="T99" fmla="*/ 334 h 559"/>
                <a:gd name="T100" fmla="*/ 67 w 657"/>
                <a:gd name="T101" fmla="*/ 334 h 559"/>
                <a:gd name="T102" fmla="*/ 50 w 657"/>
                <a:gd name="T103" fmla="*/ 338 h 559"/>
                <a:gd name="T104" fmla="*/ 410 w 657"/>
                <a:gd name="T105" fmla="*/ 351 h 559"/>
                <a:gd name="T106" fmla="*/ 157 w 657"/>
                <a:gd name="T107" fmla="*/ 363 h 559"/>
                <a:gd name="T108" fmla="*/ 315 w 657"/>
                <a:gd name="T109" fmla="*/ 358 h 559"/>
                <a:gd name="T110" fmla="*/ 321 w 657"/>
                <a:gd name="T111" fmla="*/ 364 h 559"/>
                <a:gd name="T112" fmla="*/ 232 w 657"/>
                <a:gd name="T113" fmla="*/ 367 h 559"/>
                <a:gd name="T114" fmla="*/ 101 w 657"/>
                <a:gd name="T115" fmla="*/ 391 h 559"/>
                <a:gd name="T116" fmla="*/ 402 w 657"/>
                <a:gd name="T117" fmla="*/ 382 h 559"/>
                <a:gd name="T118" fmla="*/ 72 w 657"/>
                <a:gd name="T119" fmla="*/ 403 h 559"/>
                <a:gd name="T120" fmla="*/ 157 w 657"/>
                <a:gd name="T121" fmla="*/ 399 h 559"/>
                <a:gd name="T122" fmla="*/ 392 w 657"/>
                <a:gd name="T123" fmla="*/ 416 h 559"/>
                <a:gd name="T124" fmla="*/ 115 w 657"/>
                <a:gd name="T125" fmla="*/ 440 h 5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7"/>
                <a:gd name="T190" fmla="*/ 0 h 559"/>
                <a:gd name="T191" fmla="*/ 657 w 657"/>
                <a:gd name="T192" fmla="*/ 559 h 5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7" h="559">
                  <a:moveTo>
                    <a:pt x="185" y="393"/>
                  </a:moveTo>
                  <a:cubicBezTo>
                    <a:pt x="192" y="400"/>
                    <a:pt x="207" y="406"/>
                    <a:pt x="216" y="414"/>
                  </a:cubicBezTo>
                  <a:cubicBezTo>
                    <a:pt x="214" y="422"/>
                    <a:pt x="205" y="412"/>
                    <a:pt x="200" y="411"/>
                  </a:cubicBezTo>
                  <a:cubicBezTo>
                    <a:pt x="199" y="412"/>
                    <a:pt x="200" y="414"/>
                    <a:pt x="199" y="414"/>
                  </a:cubicBezTo>
                  <a:cubicBezTo>
                    <a:pt x="190" y="412"/>
                    <a:pt x="187" y="402"/>
                    <a:pt x="179" y="401"/>
                  </a:cubicBezTo>
                  <a:cubicBezTo>
                    <a:pt x="182" y="407"/>
                    <a:pt x="191" y="411"/>
                    <a:pt x="198" y="417"/>
                  </a:cubicBezTo>
                  <a:cubicBezTo>
                    <a:pt x="203" y="421"/>
                    <a:pt x="211" y="427"/>
                    <a:pt x="209" y="433"/>
                  </a:cubicBezTo>
                  <a:cubicBezTo>
                    <a:pt x="201" y="432"/>
                    <a:pt x="193" y="425"/>
                    <a:pt x="185" y="421"/>
                  </a:cubicBezTo>
                  <a:cubicBezTo>
                    <a:pt x="186" y="426"/>
                    <a:pt x="195" y="430"/>
                    <a:pt x="198" y="435"/>
                  </a:cubicBezTo>
                  <a:cubicBezTo>
                    <a:pt x="202" y="438"/>
                    <a:pt x="212" y="442"/>
                    <a:pt x="209" y="449"/>
                  </a:cubicBezTo>
                  <a:cubicBezTo>
                    <a:pt x="199" y="446"/>
                    <a:pt x="188" y="438"/>
                    <a:pt x="177" y="434"/>
                  </a:cubicBezTo>
                  <a:cubicBezTo>
                    <a:pt x="186" y="441"/>
                    <a:pt x="193" y="449"/>
                    <a:pt x="202" y="455"/>
                  </a:cubicBezTo>
                  <a:cubicBezTo>
                    <a:pt x="203" y="464"/>
                    <a:pt x="214" y="465"/>
                    <a:pt x="214" y="474"/>
                  </a:cubicBezTo>
                  <a:cubicBezTo>
                    <a:pt x="213" y="474"/>
                    <a:pt x="213" y="475"/>
                    <a:pt x="213" y="475"/>
                  </a:cubicBezTo>
                  <a:cubicBezTo>
                    <a:pt x="206" y="472"/>
                    <a:pt x="202" y="464"/>
                    <a:pt x="194" y="464"/>
                  </a:cubicBezTo>
                  <a:cubicBezTo>
                    <a:pt x="201" y="475"/>
                    <a:pt x="215" y="482"/>
                    <a:pt x="217" y="496"/>
                  </a:cubicBezTo>
                  <a:cubicBezTo>
                    <a:pt x="213" y="497"/>
                    <a:pt x="209" y="492"/>
                    <a:pt x="206" y="490"/>
                  </a:cubicBezTo>
                  <a:cubicBezTo>
                    <a:pt x="202" y="487"/>
                    <a:pt x="199" y="484"/>
                    <a:pt x="195" y="482"/>
                  </a:cubicBezTo>
                  <a:cubicBezTo>
                    <a:pt x="197" y="485"/>
                    <a:pt x="203" y="489"/>
                    <a:pt x="207" y="493"/>
                  </a:cubicBezTo>
                  <a:cubicBezTo>
                    <a:pt x="207" y="495"/>
                    <a:pt x="206" y="495"/>
                    <a:pt x="206" y="496"/>
                  </a:cubicBezTo>
                  <a:cubicBezTo>
                    <a:pt x="214" y="502"/>
                    <a:pt x="220" y="510"/>
                    <a:pt x="227" y="517"/>
                  </a:cubicBezTo>
                  <a:cubicBezTo>
                    <a:pt x="227" y="519"/>
                    <a:pt x="225" y="519"/>
                    <a:pt x="225" y="521"/>
                  </a:cubicBezTo>
                  <a:cubicBezTo>
                    <a:pt x="230" y="527"/>
                    <a:pt x="237" y="530"/>
                    <a:pt x="240" y="537"/>
                  </a:cubicBezTo>
                  <a:cubicBezTo>
                    <a:pt x="239" y="539"/>
                    <a:pt x="236" y="539"/>
                    <a:pt x="234" y="540"/>
                  </a:cubicBezTo>
                  <a:cubicBezTo>
                    <a:pt x="241" y="542"/>
                    <a:pt x="249" y="542"/>
                    <a:pt x="253" y="547"/>
                  </a:cubicBezTo>
                  <a:cubicBezTo>
                    <a:pt x="253" y="551"/>
                    <a:pt x="249" y="552"/>
                    <a:pt x="251" y="556"/>
                  </a:cubicBezTo>
                  <a:cubicBezTo>
                    <a:pt x="241" y="559"/>
                    <a:pt x="234" y="550"/>
                    <a:pt x="227" y="546"/>
                  </a:cubicBezTo>
                  <a:cubicBezTo>
                    <a:pt x="223" y="547"/>
                    <a:pt x="221" y="545"/>
                    <a:pt x="220" y="543"/>
                  </a:cubicBezTo>
                  <a:cubicBezTo>
                    <a:pt x="215" y="542"/>
                    <a:pt x="208" y="543"/>
                    <a:pt x="206" y="538"/>
                  </a:cubicBezTo>
                  <a:cubicBezTo>
                    <a:pt x="206" y="536"/>
                    <a:pt x="206" y="535"/>
                    <a:pt x="208" y="536"/>
                  </a:cubicBezTo>
                  <a:cubicBezTo>
                    <a:pt x="204" y="531"/>
                    <a:pt x="194" y="530"/>
                    <a:pt x="192" y="523"/>
                  </a:cubicBezTo>
                  <a:cubicBezTo>
                    <a:pt x="190" y="521"/>
                    <a:pt x="191" y="524"/>
                    <a:pt x="188" y="523"/>
                  </a:cubicBezTo>
                  <a:cubicBezTo>
                    <a:pt x="170" y="507"/>
                    <a:pt x="149" y="493"/>
                    <a:pt x="129" y="477"/>
                  </a:cubicBezTo>
                  <a:cubicBezTo>
                    <a:pt x="133" y="485"/>
                    <a:pt x="143" y="490"/>
                    <a:pt x="148" y="498"/>
                  </a:cubicBezTo>
                  <a:cubicBezTo>
                    <a:pt x="139" y="495"/>
                    <a:pt x="130" y="486"/>
                    <a:pt x="124" y="478"/>
                  </a:cubicBezTo>
                  <a:cubicBezTo>
                    <a:pt x="118" y="473"/>
                    <a:pt x="112" y="466"/>
                    <a:pt x="104" y="462"/>
                  </a:cubicBezTo>
                  <a:cubicBezTo>
                    <a:pt x="103" y="458"/>
                    <a:pt x="103" y="459"/>
                    <a:pt x="100" y="458"/>
                  </a:cubicBezTo>
                  <a:cubicBezTo>
                    <a:pt x="99" y="454"/>
                    <a:pt x="92" y="452"/>
                    <a:pt x="92" y="448"/>
                  </a:cubicBezTo>
                  <a:cubicBezTo>
                    <a:pt x="92" y="451"/>
                    <a:pt x="86" y="444"/>
                    <a:pt x="87" y="442"/>
                  </a:cubicBezTo>
                  <a:cubicBezTo>
                    <a:pt x="72" y="431"/>
                    <a:pt x="61" y="416"/>
                    <a:pt x="49" y="402"/>
                  </a:cubicBezTo>
                  <a:cubicBezTo>
                    <a:pt x="44" y="395"/>
                    <a:pt x="35" y="389"/>
                    <a:pt x="36" y="379"/>
                  </a:cubicBezTo>
                  <a:cubicBezTo>
                    <a:pt x="41" y="380"/>
                    <a:pt x="44" y="383"/>
                    <a:pt x="48" y="385"/>
                  </a:cubicBezTo>
                  <a:cubicBezTo>
                    <a:pt x="47" y="381"/>
                    <a:pt x="40" y="382"/>
                    <a:pt x="41" y="376"/>
                  </a:cubicBezTo>
                  <a:cubicBezTo>
                    <a:pt x="40" y="374"/>
                    <a:pt x="43" y="374"/>
                    <a:pt x="44" y="374"/>
                  </a:cubicBezTo>
                  <a:cubicBezTo>
                    <a:pt x="41" y="358"/>
                    <a:pt x="26" y="352"/>
                    <a:pt x="23" y="335"/>
                  </a:cubicBezTo>
                  <a:cubicBezTo>
                    <a:pt x="22" y="333"/>
                    <a:pt x="20" y="333"/>
                    <a:pt x="19" y="331"/>
                  </a:cubicBezTo>
                  <a:cubicBezTo>
                    <a:pt x="22" y="324"/>
                    <a:pt x="16" y="317"/>
                    <a:pt x="16" y="310"/>
                  </a:cubicBezTo>
                  <a:cubicBezTo>
                    <a:pt x="14" y="307"/>
                    <a:pt x="10" y="306"/>
                    <a:pt x="10" y="301"/>
                  </a:cubicBezTo>
                  <a:cubicBezTo>
                    <a:pt x="10" y="299"/>
                    <a:pt x="12" y="299"/>
                    <a:pt x="14" y="299"/>
                  </a:cubicBezTo>
                  <a:cubicBezTo>
                    <a:pt x="17" y="285"/>
                    <a:pt x="0" y="285"/>
                    <a:pt x="3" y="275"/>
                  </a:cubicBezTo>
                  <a:cubicBezTo>
                    <a:pt x="6" y="275"/>
                    <a:pt x="8" y="276"/>
                    <a:pt x="10" y="276"/>
                  </a:cubicBezTo>
                  <a:cubicBezTo>
                    <a:pt x="11" y="272"/>
                    <a:pt x="12" y="266"/>
                    <a:pt x="10" y="263"/>
                  </a:cubicBezTo>
                  <a:cubicBezTo>
                    <a:pt x="9" y="258"/>
                    <a:pt x="1" y="257"/>
                    <a:pt x="2" y="251"/>
                  </a:cubicBezTo>
                  <a:cubicBezTo>
                    <a:pt x="5" y="250"/>
                    <a:pt x="6" y="250"/>
                    <a:pt x="10" y="251"/>
                  </a:cubicBezTo>
                  <a:cubicBezTo>
                    <a:pt x="10" y="249"/>
                    <a:pt x="11" y="244"/>
                    <a:pt x="10" y="242"/>
                  </a:cubicBezTo>
                  <a:cubicBezTo>
                    <a:pt x="9" y="239"/>
                    <a:pt x="5" y="239"/>
                    <a:pt x="5" y="234"/>
                  </a:cubicBezTo>
                  <a:cubicBezTo>
                    <a:pt x="7" y="232"/>
                    <a:pt x="9" y="231"/>
                    <a:pt x="13" y="232"/>
                  </a:cubicBezTo>
                  <a:cubicBezTo>
                    <a:pt x="14" y="219"/>
                    <a:pt x="15" y="206"/>
                    <a:pt x="19" y="195"/>
                  </a:cubicBezTo>
                  <a:cubicBezTo>
                    <a:pt x="17" y="193"/>
                    <a:pt x="15" y="192"/>
                    <a:pt x="14" y="189"/>
                  </a:cubicBezTo>
                  <a:cubicBezTo>
                    <a:pt x="15" y="187"/>
                    <a:pt x="17" y="185"/>
                    <a:pt x="21" y="186"/>
                  </a:cubicBezTo>
                  <a:cubicBezTo>
                    <a:pt x="24" y="173"/>
                    <a:pt x="27" y="162"/>
                    <a:pt x="28" y="150"/>
                  </a:cubicBezTo>
                  <a:cubicBezTo>
                    <a:pt x="32" y="143"/>
                    <a:pt x="32" y="136"/>
                    <a:pt x="36" y="130"/>
                  </a:cubicBezTo>
                  <a:cubicBezTo>
                    <a:pt x="39" y="126"/>
                    <a:pt x="43" y="123"/>
                    <a:pt x="45" y="119"/>
                  </a:cubicBezTo>
                  <a:cubicBezTo>
                    <a:pt x="52" y="110"/>
                    <a:pt x="54" y="103"/>
                    <a:pt x="63" y="97"/>
                  </a:cubicBezTo>
                  <a:cubicBezTo>
                    <a:pt x="62" y="95"/>
                    <a:pt x="59" y="94"/>
                    <a:pt x="59" y="90"/>
                  </a:cubicBezTo>
                  <a:cubicBezTo>
                    <a:pt x="62" y="88"/>
                    <a:pt x="68" y="88"/>
                    <a:pt x="71" y="90"/>
                  </a:cubicBezTo>
                  <a:cubicBezTo>
                    <a:pt x="77" y="86"/>
                    <a:pt x="83" y="83"/>
                    <a:pt x="90" y="80"/>
                  </a:cubicBezTo>
                  <a:cubicBezTo>
                    <a:pt x="96" y="78"/>
                    <a:pt x="100" y="74"/>
                    <a:pt x="105" y="69"/>
                  </a:cubicBezTo>
                  <a:cubicBezTo>
                    <a:pt x="112" y="63"/>
                    <a:pt x="120" y="58"/>
                    <a:pt x="129" y="52"/>
                  </a:cubicBezTo>
                  <a:cubicBezTo>
                    <a:pt x="136" y="47"/>
                    <a:pt x="143" y="44"/>
                    <a:pt x="151" y="38"/>
                  </a:cubicBezTo>
                  <a:cubicBezTo>
                    <a:pt x="153" y="39"/>
                    <a:pt x="153" y="37"/>
                    <a:pt x="155" y="38"/>
                  </a:cubicBezTo>
                  <a:cubicBezTo>
                    <a:pt x="156" y="37"/>
                    <a:pt x="157" y="37"/>
                    <a:pt x="157" y="35"/>
                  </a:cubicBezTo>
                  <a:cubicBezTo>
                    <a:pt x="165" y="35"/>
                    <a:pt x="172" y="28"/>
                    <a:pt x="182" y="27"/>
                  </a:cubicBezTo>
                  <a:cubicBezTo>
                    <a:pt x="200" y="19"/>
                    <a:pt x="222" y="16"/>
                    <a:pt x="242" y="11"/>
                  </a:cubicBezTo>
                  <a:cubicBezTo>
                    <a:pt x="338" y="0"/>
                    <a:pt x="445" y="8"/>
                    <a:pt x="518" y="46"/>
                  </a:cubicBezTo>
                  <a:cubicBezTo>
                    <a:pt x="541" y="54"/>
                    <a:pt x="557" y="67"/>
                    <a:pt x="574" y="80"/>
                  </a:cubicBezTo>
                  <a:cubicBezTo>
                    <a:pt x="585" y="89"/>
                    <a:pt x="594" y="96"/>
                    <a:pt x="601" y="106"/>
                  </a:cubicBezTo>
                  <a:cubicBezTo>
                    <a:pt x="604" y="110"/>
                    <a:pt x="605" y="115"/>
                    <a:pt x="609" y="119"/>
                  </a:cubicBezTo>
                  <a:cubicBezTo>
                    <a:pt x="615" y="126"/>
                    <a:pt x="623" y="131"/>
                    <a:pt x="629" y="139"/>
                  </a:cubicBezTo>
                  <a:cubicBezTo>
                    <a:pt x="634" y="146"/>
                    <a:pt x="638" y="153"/>
                    <a:pt x="643" y="161"/>
                  </a:cubicBezTo>
                  <a:cubicBezTo>
                    <a:pt x="656" y="184"/>
                    <a:pt x="657" y="213"/>
                    <a:pt x="648" y="238"/>
                  </a:cubicBezTo>
                  <a:cubicBezTo>
                    <a:pt x="646" y="238"/>
                    <a:pt x="648" y="241"/>
                    <a:pt x="645" y="241"/>
                  </a:cubicBezTo>
                  <a:cubicBezTo>
                    <a:pt x="645" y="243"/>
                    <a:pt x="644" y="245"/>
                    <a:pt x="644" y="247"/>
                  </a:cubicBezTo>
                  <a:cubicBezTo>
                    <a:pt x="644" y="249"/>
                    <a:pt x="643" y="248"/>
                    <a:pt x="642" y="248"/>
                  </a:cubicBezTo>
                  <a:cubicBezTo>
                    <a:pt x="644" y="255"/>
                    <a:pt x="639" y="265"/>
                    <a:pt x="638" y="274"/>
                  </a:cubicBezTo>
                  <a:cubicBezTo>
                    <a:pt x="637" y="273"/>
                    <a:pt x="637" y="271"/>
                    <a:pt x="636" y="271"/>
                  </a:cubicBezTo>
                  <a:cubicBezTo>
                    <a:pt x="634" y="273"/>
                    <a:pt x="638" y="273"/>
                    <a:pt x="637" y="275"/>
                  </a:cubicBezTo>
                  <a:cubicBezTo>
                    <a:pt x="631" y="294"/>
                    <a:pt x="623" y="311"/>
                    <a:pt x="614" y="327"/>
                  </a:cubicBezTo>
                  <a:cubicBezTo>
                    <a:pt x="613" y="327"/>
                    <a:pt x="611" y="327"/>
                    <a:pt x="611" y="326"/>
                  </a:cubicBezTo>
                  <a:cubicBezTo>
                    <a:pt x="598" y="339"/>
                    <a:pt x="587" y="359"/>
                    <a:pt x="572" y="371"/>
                  </a:cubicBezTo>
                  <a:cubicBezTo>
                    <a:pt x="556" y="385"/>
                    <a:pt x="539" y="396"/>
                    <a:pt x="521" y="409"/>
                  </a:cubicBezTo>
                  <a:cubicBezTo>
                    <a:pt x="511" y="411"/>
                    <a:pt x="502" y="419"/>
                    <a:pt x="490" y="415"/>
                  </a:cubicBezTo>
                  <a:cubicBezTo>
                    <a:pt x="463" y="424"/>
                    <a:pt x="433" y="423"/>
                    <a:pt x="402" y="423"/>
                  </a:cubicBezTo>
                  <a:cubicBezTo>
                    <a:pt x="388" y="423"/>
                    <a:pt x="374" y="427"/>
                    <a:pt x="360" y="427"/>
                  </a:cubicBezTo>
                  <a:cubicBezTo>
                    <a:pt x="334" y="428"/>
                    <a:pt x="311" y="423"/>
                    <a:pt x="289" y="418"/>
                  </a:cubicBezTo>
                  <a:cubicBezTo>
                    <a:pt x="286" y="422"/>
                    <a:pt x="285" y="427"/>
                    <a:pt x="281" y="429"/>
                  </a:cubicBezTo>
                  <a:cubicBezTo>
                    <a:pt x="275" y="428"/>
                    <a:pt x="279" y="422"/>
                    <a:pt x="281" y="419"/>
                  </a:cubicBezTo>
                  <a:cubicBezTo>
                    <a:pt x="265" y="414"/>
                    <a:pt x="248" y="414"/>
                    <a:pt x="230" y="409"/>
                  </a:cubicBezTo>
                  <a:cubicBezTo>
                    <a:pt x="230" y="412"/>
                    <a:pt x="237" y="413"/>
                    <a:pt x="237" y="418"/>
                  </a:cubicBezTo>
                  <a:cubicBezTo>
                    <a:pt x="232" y="421"/>
                    <a:pt x="228" y="416"/>
                    <a:pt x="224" y="413"/>
                  </a:cubicBezTo>
                  <a:cubicBezTo>
                    <a:pt x="216" y="409"/>
                    <a:pt x="208" y="404"/>
                    <a:pt x="199" y="399"/>
                  </a:cubicBezTo>
                  <a:cubicBezTo>
                    <a:pt x="195" y="397"/>
                    <a:pt x="190" y="395"/>
                    <a:pt x="185" y="393"/>
                  </a:cubicBezTo>
                  <a:close/>
                  <a:moveTo>
                    <a:pt x="481" y="34"/>
                  </a:moveTo>
                  <a:cubicBezTo>
                    <a:pt x="446" y="23"/>
                    <a:pt x="408" y="15"/>
                    <a:pt x="368" y="12"/>
                  </a:cubicBezTo>
                  <a:cubicBezTo>
                    <a:pt x="307" y="8"/>
                    <a:pt x="244" y="10"/>
                    <a:pt x="191" y="27"/>
                  </a:cubicBezTo>
                  <a:cubicBezTo>
                    <a:pt x="164" y="37"/>
                    <a:pt x="137" y="49"/>
                    <a:pt x="117" y="65"/>
                  </a:cubicBezTo>
                  <a:cubicBezTo>
                    <a:pt x="115" y="66"/>
                    <a:pt x="111" y="67"/>
                    <a:pt x="112" y="70"/>
                  </a:cubicBezTo>
                  <a:cubicBezTo>
                    <a:pt x="113" y="70"/>
                    <a:pt x="117" y="70"/>
                    <a:pt x="119" y="71"/>
                  </a:cubicBezTo>
                  <a:cubicBezTo>
                    <a:pt x="125" y="65"/>
                    <a:pt x="135" y="63"/>
                    <a:pt x="143" y="59"/>
                  </a:cubicBezTo>
                  <a:cubicBezTo>
                    <a:pt x="159" y="32"/>
                    <a:pt x="203" y="32"/>
                    <a:pt x="237" y="32"/>
                  </a:cubicBezTo>
                  <a:cubicBezTo>
                    <a:pt x="247" y="32"/>
                    <a:pt x="261" y="29"/>
                    <a:pt x="272" y="29"/>
                  </a:cubicBezTo>
                  <a:cubicBezTo>
                    <a:pt x="272" y="26"/>
                    <a:pt x="267" y="26"/>
                    <a:pt x="269" y="21"/>
                  </a:cubicBezTo>
                  <a:cubicBezTo>
                    <a:pt x="270" y="15"/>
                    <a:pt x="282" y="19"/>
                    <a:pt x="287" y="21"/>
                  </a:cubicBezTo>
                  <a:cubicBezTo>
                    <a:pt x="295" y="23"/>
                    <a:pt x="300" y="26"/>
                    <a:pt x="307" y="28"/>
                  </a:cubicBezTo>
                  <a:cubicBezTo>
                    <a:pt x="313" y="29"/>
                    <a:pt x="327" y="26"/>
                    <a:pt x="334" y="28"/>
                  </a:cubicBezTo>
                  <a:cubicBezTo>
                    <a:pt x="330" y="24"/>
                    <a:pt x="324" y="20"/>
                    <a:pt x="324" y="14"/>
                  </a:cubicBezTo>
                  <a:cubicBezTo>
                    <a:pt x="334" y="7"/>
                    <a:pt x="349" y="19"/>
                    <a:pt x="360" y="23"/>
                  </a:cubicBezTo>
                  <a:cubicBezTo>
                    <a:pt x="366" y="26"/>
                    <a:pt x="371" y="27"/>
                    <a:pt x="375" y="28"/>
                  </a:cubicBezTo>
                  <a:cubicBezTo>
                    <a:pt x="372" y="25"/>
                    <a:pt x="367" y="24"/>
                    <a:pt x="367" y="17"/>
                  </a:cubicBezTo>
                  <a:cubicBezTo>
                    <a:pt x="373" y="13"/>
                    <a:pt x="377" y="17"/>
                    <a:pt x="383" y="20"/>
                  </a:cubicBezTo>
                  <a:cubicBezTo>
                    <a:pt x="392" y="24"/>
                    <a:pt x="407" y="27"/>
                    <a:pt x="413" y="33"/>
                  </a:cubicBezTo>
                  <a:cubicBezTo>
                    <a:pt x="418" y="33"/>
                    <a:pt x="420" y="34"/>
                    <a:pt x="425" y="34"/>
                  </a:cubicBezTo>
                  <a:cubicBezTo>
                    <a:pt x="424" y="32"/>
                    <a:pt x="423" y="29"/>
                    <a:pt x="422" y="27"/>
                  </a:cubicBezTo>
                  <a:cubicBezTo>
                    <a:pt x="424" y="25"/>
                    <a:pt x="426" y="25"/>
                    <a:pt x="428" y="23"/>
                  </a:cubicBezTo>
                  <a:cubicBezTo>
                    <a:pt x="453" y="30"/>
                    <a:pt x="471" y="45"/>
                    <a:pt x="493" y="50"/>
                  </a:cubicBezTo>
                  <a:cubicBezTo>
                    <a:pt x="493" y="47"/>
                    <a:pt x="491" y="47"/>
                    <a:pt x="492" y="44"/>
                  </a:cubicBezTo>
                  <a:cubicBezTo>
                    <a:pt x="492" y="42"/>
                    <a:pt x="495" y="42"/>
                    <a:pt x="496" y="40"/>
                  </a:cubicBezTo>
                  <a:cubicBezTo>
                    <a:pt x="490" y="38"/>
                    <a:pt x="485" y="37"/>
                    <a:pt x="481" y="34"/>
                  </a:cubicBezTo>
                  <a:close/>
                  <a:moveTo>
                    <a:pt x="330" y="18"/>
                  </a:moveTo>
                  <a:cubicBezTo>
                    <a:pt x="333" y="21"/>
                    <a:pt x="335" y="26"/>
                    <a:pt x="340" y="28"/>
                  </a:cubicBezTo>
                  <a:cubicBezTo>
                    <a:pt x="347" y="31"/>
                    <a:pt x="360" y="26"/>
                    <a:pt x="367" y="29"/>
                  </a:cubicBezTo>
                  <a:cubicBezTo>
                    <a:pt x="357" y="24"/>
                    <a:pt x="344" y="16"/>
                    <a:pt x="330" y="18"/>
                  </a:cubicBezTo>
                  <a:close/>
                  <a:moveTo>
                    <a:pt x="374" y="22"/>
                  </a:moveTo>
                  <a:cubicBezTo>
                    <a:pt x="379" y="28"/>
                    <a:pt x="397" y="37"/>
                    <a:pt x="408" y="32"/>
                  </a:cubicBezTo>
                  <a:cubicBezTo>
                    <a:pt x="398" y="29"/>
                    <a:pt x="387" y="20"/>
                    <a:pt x="374" y="22"/>
                  </a:cubicBezTo>
                  <a:close/>
                  <a:moveTo>
                    <a:pt x="274" y="25"/>
                  </a:moveTo>
                  <a:cubicBezTo>
                    <a:pt x="277" y="30"/>
                    <a:pt x="289" y="29"/>
                    <a:pt x="294" y="25"/>
                  </a:cubicBezTo>
                  <a:cubicBezTo>
                    <a:pt x="288" y="25"/>
                    <a:pt x="277" y="22"/>
                    <a:pt x="274" y="25"/>
                  </a:cubicBezTo>
                  <a:close/>
                  <a:moveTo>
                    <a:pt x="428" y="30"/>
                  </a:moveTo>
                  <a:cubicBezTo>
                    <a:pt x="429" y="35"/>
                    <a:pt x="433" y="34"/>
                    <a:pt x="437" y="35"/>
                  </a:cubicBezTo>
                  <a:cubicBezTo>
                    <a:pt x="448" y="38"/>
                    <a:pt x="462" y="46"/>
                    <a:pt x="471" y="44"/>
                  </a:cubicBezTo>
                  <a:cubicBezTo>
                    <a:pt x="458" y="38"/>
                    <a:pt x="443" y="28"/>
                    <a:pt x="428" y="30"/>
                  </a:cubicBezTo>
                  <a:close/>
                  <a:moveTo>
                    <a:pt x="361" y="47"/>
                  </a:moveTo>
                  <a:cubicBezTo>
                    <a:pt x="350" y="42"/>
                    <a:pt x="343" y="27"/>
                    <a:pt x="325" y="33"/>
                  </a:cubicBezTo>
                  <a:cubicBezTo>
                    <a:pt x="335" y="40"/>
                    <a:pt x="349" y="45"/>
                    <a:pt x="361" y="47"/>
                  </a:cubicBezTo>
                  <a:close/>
                  <a:moveTo>
                    <a:pt x="371" y="48"/>
                  </a:moveTo>
                  <a:cubicBezTo>
                    <a:pt x="373" y="47"/>
                    <a:pt x="375" y="45"/>
                    <a:pt x="379" y="46"/>
                  </a:cubicBezTo>
                  <a:cubicBezTo>
                    <a:pt x="379" y="44"/>
                    <a:pt x="378" y="44"/>
                    <a:pt x="380" y="43"/>
                  </a:cubicBezTo>
                  <a:cubicBezTo>
                    <a:pt x="393" y="40"/>
                    <a:pt x="399" y="56"/>
                    <a:pt x="413" y="55"/>
                  </a:cubicBezTo>
                  <a:cubicBezTo>
                    <a:pt x="411" y="52"/>
                    <a:pt x="403" y="51"/>
                    <a:pt x="405" y="48"/>
                  </a:cubicBezTo>
                  <a:cubicBezTo>
                    <a:pt x="404" y="47"/>
                    <a:pt x="402" y="46"/>
                    <a:pt x="400" y="46"/>
                  </a:cubicBezTo>
                  <a:cubicBezTo>
                    <a:pt x="387" y="33"/>
                    <a:pt x="367" y="35"/>
                    <a:pt x="348" y="32"/>
                  </a:cubicBezTo>
                  <a:cubicBezTo>
                    <a:pt x="354" y="39"/>
                    <a:pt x="363" y="44"/>
                    <a:pt x="371" y="48"/>
                  </a:cubicBezTo>
                  <a:close/>
                  <a:moveTo>
                    <a:pt x="274" y="37"/>
                  </a:moveTo>
                  <a:cubicBezTo>
                    <a:pt x="264" y="36"/>
                    <a:pt x="254" y="35"/>
                    <a:pt x="247" y="35"/>
                  </a:cubicBezTo>
                  <a:cubicBezTo>
                    <a:pt x="215" y="40"/>
                    <a:pt x="178" y="45"/>
                    <a:pt x="150" y="60"/>
                  </a:cubicBezTo>
                  <a:cubicBezTo>
                    <a:pt x="159" y="60"/>
                    <a:pt x="168" y="56"/>
                    <a:pt x="177" y="54"/>
                  </a:cubicBezTo>
                  <a:cubicBezTo>
                    <a:pt x="186" y="51"/>
                    <a:pt x="196" y="48"/>
                    <a:pt x="206" y="47"/>
                  </a:cubicBezTo>
                  <a:cubicBezTo>
                    <a:pt x="224" y="45"/>
                    <a:pt x="242" y="44"/>
                    <a:pt x="258" y="42"/>
                  </a:cubicBezTo>
                  <a:cubicBezTo>
                    <a:pt x="269" y="41"/>
                    <a:pt x="279" y="43"/>
                    <a:pt x="289" y="42"/>
                  </a:cubicBezTo>
                  <a:cubicBezTo>
                    <a:pt x="286" y="37"/>
                    <a:pt x="281" y="38"/>
                    <a:pt x="274" y="37"/>
                  </a:cubicBezTo>
                  <a:close/>
                  <a:moveTo>
                    <a:pt x="316" y="35"/>
                  </a:moveTo>
                  <a:cubicBezTo>
                    <a:pt x="318" y="36"/>
                    <a:pt x="323" y="38"/>
                    <a:pt x="324" y="37"/>
                  </a:cubicBezTo>
                  <a:cubicBezTo>
                    <a:pt x="321" y="37"/>
                    <a:pt x="319" y="33"/>
                    <a:pt x="316" y="35"/>
                  </a:cubicBezTo>
                  <a:close/>
                  <a:moveTo>
                    <a:pt x="152" y="54"/>
                  </a:moveTo>
                  <a:cubicBezTo>
                    <a:pt x="172" y="46"/>
                    <a:pt x="197" y="41"/>
                    <a:pt x="219" y="35"/>
                  </a:cubicBezTo>
                  <a:cubicBezTo>
                    <a:pt x="194" y="36"/>
                    <a:pt x="164" y="37"/>
                    <a:pt x="152" y="54"/>
                  </a:cubicBezTo>
                  <a:close/>
                  <a:moveTo>
                    <a:pt x="437" y="43"/>
                  </a:moveTo>
                  <a:cubicBezTo>
                    <a:pt x="432" y="42"/>
                    <a:pt x="432" y="36"/>
                    <a:pt x="425" y="37"/>
                  </a:cubicBezTo>
                  <a:cubicBezTo>
                    <a:pt x="427" y="40"/>
                    <a:pt x="433" y="44"/>
                    <a:pt x="437" y="43"/>
                  </a:cubicBezTo>
                  <a:close/>
                  <a:moveTo>
                    <a:pt x="307" y="42"/>
                  </a:moveTo>
                  <a:cubicBezTo>
                    <a:pt x="304" y="39"/>
                    <a:pt x="297" y="40"/>
                    <a:pt x="293" y="38"/>
                  </a:cubicBezTo>
                  <a:cubicBezTo>
                    <a:pt x="295" y="45"/>
                    <a:pt x="303" y="41"/>
                    <a:pt x="307" y="42"/>
                  </a:cubicBezTo>
                  <a:close/>
                  <a:moveTo>
                    <a:pt x="408" y="45"/>
                  </a:moveTo>
                  <a:cubicBezTo>
                    <a:pt x="404" y="43"/>
                    <a:pt x="402" y="40"/>
                    <a:pt x="398" y="39"/>
                  </a:cubicBezTo>
                  <a:cubicBezTo>
                    <a:pt x="399" y="42"/>
                    <a:pt x="405" y="44"/>
                    <a:pt x="408" y="45"/>
                  </a:cubicBezTo>
                  <a:close/>
                  <a:moveTo>
                    <a:pt x="442" y="43"/>
                  </a:moveTo>
                  <a:cubicBezTo>
                    <a:pt x="451" y="42"/>
                    <a:pt x="459" y="53"/>
                    <a:pt x="463" y="47"/>
                  </a:cubicBezTo>
                  <a:cubicBezTo>
                    <a:pt x="457" y="44"/>
                    <a:pt x="447" y="41"/>
                    <a:pt x="439" y="39"/>
                  </a:cubicBezTo>
                  <a:cubicBezTo>
                    <a:pt x="438" y="42"/>
                    <a:pt x="442" y="41"/>
                    <a:pt x="442" y="43"/>
                  </a:cubicBezTo>
                  <a:close/>
                  <a:moveTo>
                    <a:pt x="412" y="44"/>
                  </a:moveTo>
                  <a:cubicBezTo>
                    <a:pt x="413" y="45"/>
                    <a:pt x="417" y="47"/>
                    <a:pt x="417" y="44"/>
                  </a:cubicBezTo>
                  <a:cubicBezTo>
                    <a:pt x="416" y="44"/>
                    <a:pt x="412" y="42"/>
                    <a:pt x="412" y="44"/>
                  </a:cubicBezTo>
                  <a:close/>
                  <a:moveTo>
                    <a:pt x="512" y="46"/>
                  </a:moveTo>
                  <a:cubicBezTo>
                    <a:pt x="506" y="44"/>
                    <a:pt x="500" y="44"/>
                    <a:pt x="496" y="46"/>
                  </a:cubicBezTo>
                  <a:cubicBezTo>
                    <a:pt x="496" y="49"/>
                    <a:pt x="498" y="49"/>
                    <a:pt x="498" y="52"/>
                  </a:cubicBezTo>
                  <a:cubicBezTo>
                    <a:pt x="528" y="59"/>
                    <a:pt x="543" y="81"/>
                    <a:pt x="569" y="92"/>
                  </a:cubicBezTo>
                  <a:cubicBezTo>
                    <a:pt x="556" y="75"/>
                    <a:pt x="533" y="55"/>
                    <a:pt x="512" y="46"/>
                  </a:cubicBezTo>
                  <a:close/>
                  <a:moveTo>
                    <a:pt x="266" y="48"/>
                  </a:moveTo>
                  <a:cubicBezTo>
                    <a:pt x="260" y="47"/>
                    <a:pt x="257" y="48"/>
                    <a:pt x="252" y="47"/>
                  </a:cubicBezTo>
                  <a:cubicBezTo>
                    <a:pt x="255" y="50"/>
                    <a:pt x="263" y="51"/>
                    <a:pt x="266" y="48"/>
                  </a:cubicBezTo>
                  <a:close/>
                  <a:moveTo>
                    <a:pt x="238" y="49"/>
                  </a:moveTo>
                  <a:cubicBezTo>
                    <a:pt x="237" y="49"/>
                    <a:pt x="236" y="49"/>
                    <a:pt x="236" y="49"/>
                  </a:cubicBezTo>
                  <a:cubicBezTo>
                    <a:pt x="225" y="50"/>
                    <a:pt x="216" y="54"/>
                    <a:pt x="207" y="57"/>
                  </a:cubicBezTo>
                  <a:cubicBezTo>
                    <a:pt x="202" y="58"/>
                    <a:pt x="197" y="59"/>
                    <a:pt x="193" y="62"/>
                  </a:cubicBezTo>
                  <a:cubicBezTo>
                    <a:pt x="209" y="58"/>
                    <a:pt x="220" y="56"/>
                    <a:pt x="239" y="53"/>
                  </a:cubicBezTo>
                  <a:cubicBezTo>
                    <a:pt x="239" y="51"/>
                    <a:pt x="238" y="51"/>
                    <a:pt x="238" y="49"/>
                  </a:cubicBezTo>
                  <a:close/>
                  <a:moveTo>
                    <a:pt x="295" y="51"/>
                  </a:moveTo>
                  <a:cubicBezTo>
                    <a:pt x="301" y="54"/>
                    <a:pt x="308" y="56"/>
                    <a:pt x="313" y="59"/>
                  </a:cubicBezTo>
                  <a:cubicBezTo>
                    <a:pt x="312" y="55"/>
                    <a:pt x="307" y="54"/>
                    <a:pt x="305" y="50"/>
                  </a:cubicBezTo>
                  <a:cubicBezTo>
                    <a:pt x="301" y="51"/>
                    <a:pt x="298" y="50"/>
                    <a:pt x="295" y="51"/>
                  </a:cubicBezTo>
                  <a:close/>
                  <a:moveTo>
                    <a:pt x="316" y="56"/>
                  </a:moveTo>
                  <a:cubicBezTo>
                    <a:pt x="327" y="58"/>
                    <a:pt x="332" y="70"/>
                    <a:pt x="343" y="71"/>
                  </a:cubicBezTo>
                  <a:cubicBezTo>
                    <a:pt x="351" y="73"/>
                    <a:pt x="359" y="68"/>
                    <a:pt x="371" y="69"/>
                  </a:cubicBezTo>
                  <a:cubicBezTo>
                    <a:pt x="370" y="65"/>
                    <a:pt x="373" y="64"/>
                    <a:pt x="376" y="62"/>
                  </a:cubicBezTo>
                  <a:cubicBezTo>
                    <a:pt x="357" y="57"/>
                    <a:pt x="336" y="51"/>
                    <a:pt x="310" y="50"/>
                  </a:cubicBezTo>
                  <a:cubicBezTo>
                    <a:pt x="311" y="53"/>
                    <a:pt x="316" y="52"/>
                    <a:pt x="316" y="56"/>
                  </a:cubicBezTo>
                  <a:close/>
                  <a:moveTo>
                    <a:pt x="454" y="60"/>
                  </a:moveTo>
                  <a:cubicBezTo>
                    <a:pt x="445" y="55"/>
                    <a:pt x="436" y="50"/>
                    <a:pt x="425" y="50"/>
                  </a:cubicBezTo>
                  <a:cubicBezTo>
                    <a:pt x="425" y="50"/>
                    <a:pt x="424" y="51"/>
                    <a:pt x="424" y="51"/>
                  </a:cubicBezTo>
                  <a:cubicBezTo>
                    <a:pt x="437" y="61"/>
                    <a:pt x="453" y="68"/>
                    <a:pt x="473" y="71"/>
                  </a:cubicBezTo>
                  <a:cubicBezTo>
                    <a:pt x="469" y="65"/>
                    <a:pt x="461" y="63"/>
                    <a:pt x="454" y="60"/>
                  </a:cubicBezTo>
                  <a:close/>
                  <a:moveTo>
                    <a:pt x="465" y="52"/>
                  </a:moveTo>
                  <a:cubicBezTo>
                    <a:pt x="473" y="56"/>
                    <a:pt x="484" y="60"/>
                    <a:pt x="493" y="60"/>
                  </a:cubicBezTo>
                  <a:cubicBezTo>
                    <a:pt x="485" y="58"/>
                    <a:pt x="475" y="47"/>
                    <a:pt x="465" y="52"/>
                  </a:cubicBezTo>
                  <a:close/>
                  <a:moveTo>
                    <a:pt x="488" y="54"/>
                  </a:moveTo>
                  <a:cubicBezTo>
                    <a:pt x="488" y="52"/>
                    <a:pt x="486" y="53"/>
                    <a:pt x="487" y="51"/>
                  </a:cubicBezTo>
                  <a:cubicBezTo>
                    <a:pt x="484" y="50"/>
                    <a:pt x="486" y="53"/>
                    <a:pt x="485" y="52"/>
                  </a:cubicBezTo>
                  <a:cubicBezTo>
                    <a:pt x="484" y="51"/>
                    <a:pt x="481" y="49"/>
                    <a:pt x="479" y="51"/>
                  </a:cubicBezTo>
                  <a:cubicBezTo>
                    <a:pt x="482" y="52"/>
                    <a:pt x="485" y="53"/>
                    <a:pt x="488" y="54"/>
                  </a:cubicBezTo>
                  <a:close/>
                  <a:moveTo>
                    <a:pt x="287" y="51"/>
                  </a:moveTo>
                  <a:cubicBezTo>
                    <a:pt x="285" y="53"/>
                    <a:pt x="280" y="53"/>
                    <a:pt x="278" y="56"/>
                  </a:cubicBezTo>
                  <a:cubicBezTo>
                    <a:pt x="285" y="63"/>
                    <a:pt x="297" y="65"/>
                    <a:pt x="305" y="72"/>
                  </a:cubicBezTo>
                  <a:cubicBezTo>
                    <a:pt x="314" y="69"/>
                    <a:pt x="325" y="74"/>
                    <a:pt x="335" y="73"/>
                  </a:cubicBezTo>
                  <a:cubicBezTo>
                    <a:pt x="322" y="63"/>
                    <a:pt x="303" y="59"/>
                    <a:pt x="287" y="51"/>
                  </a:cubicBezTo>
                  <a:close/>
                  <a:moveTo>
                    <a:pt x="361" y="55"/>
                  </a:moveTo>
                  <a:cubicBezTo>
                    <a:pt x="361" y="53"/>
                    <a:pt x="357" y="52"/>
                    <a:pt x="355" y="53"/>
                  </a:cubicBezTo>
                  <a:cubicBezTo>
                    <a:pt x="358" y="53"/>
                    <a:pt x="360" y="54"/>
                    <a:pt x="361" y="55"/>
                  </a:cubicBezTo>
                  <a:close/>
                  <a:moveTo>
                    <a:pt x="497" y="56"/>
                  </a:moveTo>
                  <a:cubicBezTo>
                    <a:pt x="498" y="53"/>
                    <a:pt x="495" y="54"/>
                    <a:pt x="493" y="53"/>
                  </a:cubicBezTo>
                  <a:cubicBezTo>
                    <a:pt x="493" y="56"/>
                    <a:pt x="495" y="56"/>
                    <a:pt x="497" y="56"/>
                  </a:cubicBezTo>
                  <a:close/>
                  <a:moveTo>
                    <a:pt x="251" y="55"/>
                  </a:moveTo>
                  <a:cubicBezTo>
                    <a:pt x="252" y="58"/>
                    <a:pt x="255" y="59"/>
                    <a:pt x="258" y="60"/>
                  </a:cubicBezTo>
                  <a:cubicBezTo>
                    <a:pt x="260" y="59"/>
                    <a:pt x="263" y="58"/>
                    <a:pt x="265" y="56"/>
                  </a:cubicBezTo>
                  <a:cubicBezTo>
                    <a:pt x="262" y="53"/>
                    <a:pt x="256" y="54"/>
                    <a:pt x="251" y="55"/>
                  </a:cubicBezTo>
                  <a:close/>
                  <a:moveTo>
                    <a:pt x="185" y="57"/>
                  </a:moveTo>
                  <a:cubicBezTo>
                    <a:pt x="186" y="56"/>
                    <a:pt x="189" y="55"/>
                    <a:pt x="190" y="54"/>
                  </a:cubicBezTo>
                  <a:cubicBezTo>
                    <a:pt x="187" y="55"/>
                    <a:pt x="185" y="54"/>
                    <a:pt x="185" y="57"/>
                  </a:cubicBezTo>
                  <a:close/>
                  <a:moveTo>
                    <a:pt x="241" y="56"/>
                  </a:moveTo>
                  <a:cubicBezTo>
                    <a:pt x="232" y="58"/>
                    <a:pt x="217" y="60"/>
                    <a:pt x="209" y="63"/>
                  </a:cubicBezTo>
                  <a:cubicBezTo>
                    <a:pt x="221" y="65"/>
                    <a:pt x="232" y="69"/>
                    <a:pt x="244" y="73"/>
                  </a:cubicBezTo>
                  <a:cubicBezTo>
                    <a:pt x="247" y="69"/>
                    <a:pt x="251" y="66"/>
                    <a:pt x="254" y="63"/>
                  </a:cubicBezTo>
                  <a:cubicBezTo>
                    <a:pt x="249" y="61"/>
                    <a:pt x="245" y="55"/>
                    <a:pt x="241" y="56"/>
                  </a:cubicBezTo>
                  <a:close/>
                  <a:moveTo>
                    <a:pt x="172" y="59"/>
                  </a:moveTo>
                  <a:cubicBezTo>
                    <a:pt x="166" y="61"/>
                    <a:pt x="159" y="61"/>
                    <a:pt x="155" y="66"/>
                  </a:cubicBezTo>
                  <a:cubicBezTo>
                    <a:pt x="165" y="63"/>
                    <a:pt x="174" y="59"/>
                    <a:pt x="183" y="56"/>
                  </a:cubicBezTo>
                  <a:cubicBezTo>
                    <a:pt x="180" y="56"/>
                    <a:pt x="176" y="58"/>
                    <a:pt x="172" y="59"/>
                  </a:cubicBezTo>
                  <a:close/>
                  <a:moveTo>
                    <a:pt x="261" y="63"/>
                  </a:moveTo>
                  <a:cubicBezTo>
                    <a:pt x="267" y="66"/>
                    <a:pt x="270" y="70"/>
                    <a:pt x="276" y="73"/>
                  </a:cubicBezTo>
                  <a:cubicBezTo>
                    <a:pt x="279" y="70"/>
                    <a:pt x="284" y="68"/>
                    <a:pt x="288" y="69"/>
                  </a:cubicBezTo>
                  <a:cubicBezTo>
                    <a:pt x="282" y="63"/>
                    <a:pt x="268" y="53"/>
                    <a:pt x="261" y="63"/>
                  </a:cubicBezTo>
                  <a:close/>
                  <a:moveTo>
                    <a:pt x="521" y="88"/>
                  </a:moveTo>
                  <a:cubicBezTo>
                    <a:pt x="506" y="78"/>
                    <a:pt x="490" y="66"/>
                    <a:pt x="472" y="60"/>
                  </a:cubicBezTo>
                  <a:cubicBezTo>
                    <a:pt x="485" y="73"/>
                    <a:pt x="503" y="84"/>
                    <a:pt x="521" y="88"/>
                  </a:cubicBezTo>
                  <a:close/>
                  <a:moveTo>
                    <a:pt x="540" y="78"/>
                  </a:moveTo>
                  <a:cubicBezTo>
                    <a:pt x="531" y="70"/>
                    <a:pt x="521" y="65"/>
                    <a:pt x="509" y="60"/>
                  </a:cubicBezTo>
                  <a:cubicBezTo>
                    <a:pt x="516" y="70"/>
                    <a:pt x="528" y="74"/>
                    <a:pt x="540" y="78"/>
                  </a:cubicBezTo>
                  <a:close/>
                  <a:moveTo>
                    <a:pt x="142" y="64"/>
                  </a:moveTo>
                  <a:cubicBezTo>
                    <a:pt x="145" y="65"/>
                    <a:pt x="145" y="62"/>
                    <a:pt x="148" y="63"/>
                  </a:cubicBezTo>
                  <a:cubicBezTo>
                    <a:pt x="148" y="60"/>
                    <a:pt x="142" y="62"/>
                    <a:pt x="142" y="64"/>
                  </a:cubicBezTo>
                  <a:close/>
                  <a:moveTo>
                    <a:pt x="428" y="67"/>
                  </a:moveTo>
                  <a:cubicBezTo>
                    <a:pt x="428" y="64"/>
                    <a:pt x="420" y="61"/>
                    <a:pt x="417" y="62"/>
                  </a:cubicBezTo>
                  <a:cubicBezTo>
                    <a:pt x="420" y="63"/>
                    <a:pt x="424" y="65"/>
                    <a:pt x="428" y="67"/>
                  </a:cubicBezTo>
                  <a:close/>
                  <a:moveTo>
                    <a:pt x="211" y="79"/>
                  </a:moveTo>
                  <a:cubicBezTo>
                    <a:pt x="213" y="79"/>
                    <a:pt x="213" y="82"/>
                    <a:pt x="214" y="79"/>
                  </a:cubicBezTo>
                  <a:cubicBezTo>
                    <a:pt x="209" y="76"/>
                    <a:pt x="198" y="71"/>
                    <a:pt x="203" y="63"/>
                  </a:cubicBezTo>
                  <a:cubicBezTo>
                    <a:pt x="198" y="65"/>
                    <a:pt x="193" y="66"/>
                    <a:pt x="188" y="67"/>
                  </a:cubicBezTo>
                  <a:cubicBezTo>
                    <a:pt x="194" y="72"/>
                    <a:pt x="205" y="76"/>
                    <a:pt x="211" y="79"/>
                  </a:cubicBezTo>
                  <a:close/>
                  <a:moveTo>
                    <a:pt x="150" y="67"/>
                  </a:moveTo>
                  <a:cubicBezTo>
                    <a:pt x="152" y="67"/>
                    <a:pt x="155" y="68"/>
                    <a:pt x="154" y="65"/>
                  </a:cubicBezTo>
                  <a:cubicBezTo>
                    <a:pt x="153" y="64"/>
                    <a:pt x="151" y="66"/>
                    <a:pt x="150" y="67"/>
                  </a:cubicBezTo>
                  <a:close/>
                  <a:moveTo>
                    <a:pt x="160" y="70"/>
                  </a:moveTo>
                  <a:cubicBezTo>
                    <a:pt x="164" y="72"/>
                    <a:pt x="166" y="69"/>
                    <a:pt x="170" y="69"/>
                  </a:cubicBezTo>
                  <a:cubicBezTo>
                    <a:pt x="170" y="67"/>
                    <a:pt x="170" y="67"/>
                    <a:pt x="171" y="66"/>
                  </a:cubicBezTo>
                  <a:cubicBezTo>
                    <a:pt x="167" y="65"/>
                    <a:pt x="162" y="67"/>
                    <a:pt x="160" y="70"/>
                  </a:cubicBezTo>
                  <a:close/>
                  <a:moveTo>
                    <a:pt x="526" y="88"/>
                  </a:moveTo>
                  <a:cubicBezTo>
                    <a:pt x="516" y="79"/>
                    <a:pt x="508" y="65"/>
                    <a:pt x="492" y="66"/>
                  </a:cubicBezTo>
                  <a:cubicBezTo>
                    <a:pt x="503" y="72"/>
                    <a:pt x="515" y="82"/>
                    <a:pt x="526" y="88"/>
                  </a:cubicBezTo>
                  <a:close/>
                  <a:moveTo>
                    <a:pt x="248" y="74"/>
                  </a:moveTo>
                  <a:cubicBezTo>
                    <a:pt x="254" y="78"/>
                    <a:pt x="258" y="71"/>
                    <a:pt x="260" y="67"/>
                  </a:cubicBezTo>
                  <a:cubicBezTo>
                    <a:pt x="255" y="64"/>
                    <a:pt x="250" y="71"/>
                    <a:pt x="248" y="74"/>
                  </a:cubicBezTo>
                  <a:close/>
                  <a:moveTo>
                    <a:pt x="209" y="69"/>
                  </a:moveTo>
                  <a:cubicBezTo>
                    <a:pt x="214" y="77"/>
                    <a:pt x="225" y="80"/>
                    <a:pt x="232" y="86"/>
                  </a:cubicBezTo>
                  <a:cubicBezTo>
                    <a:pt x="235" y="83"/>
                    <a:pt x="238" y="79"/>
                    <a:pt x="241" y="76"/>
                  </a:cubicBezTo>
                  <a:cubicBezTo>
                    <a:pt x="233" y="71"/>
                    <a:pt x="221" y="69"/>
                    <a:pt x="209" y="69"/>
                  </a:cubicBezTo>
                  <a:close/>
                  <a:moveTo>
                    <a:pt x="596" y="107"/>
                  </a:moveTo>
                  <a:cubicBezTo>
                    <a:pt x="584" y="92"/>
                    <a:pt x="570" y="80"/>
                    <a:pt x="553" y="69"/>
                  </a:cubicBezTo>
                  <a:cubicBezTo>
                    <a:pt x="566" y="83"/>
                    <a:pt x="578" y="101"/>
                    <a:pt x="596" y="107"/>
                  </a:cubicBezTo>
                  <a:close/>
                  <a:moveTo>
                    <a:pt x="194" y="79"/>
                  </a:moveTo>
                  <a:cubicBezTo>
                    <a:pt x="195" y="78"/>
                    <a:pt x="195" y="76"/>
                    <a:pt x="197" y="77"/>
                  </a:cubicBezTo>
                  <a:cubicBezTo>
                    <a:pt x="194" y="73"/>
                    <a:pt x="187" y="72"/>
                    <a:pt x="180" y="70"/>
                  </a:cubicBezTo>
                  <a:cubicBezTo>
                    <a:pt x="185" y="73"/>
                    <a:pt x="189" y="77"/>
                    <a:pt x="194" y="79"/>
                  </a:cubicBezTo>
                  <a:close/>
                  <a:moveTo>
                    <a:pt x="171" y="74"/>
                  </a:moveTo>
                  <a:cubicBezTo>
                    <a:pt x="175" y="75"/>
                    <a:pt x="178" y="77"/>
                    <a:pt x="183" y="78"/>
                  </a:cubicBezTo>
                  <a:cubicBezTo>
                    <a:pt x="179" y="76"/>
                    <a:pt x="174" y="67"/>
                    <a:pt x="171" y="74"/>
                  </a:cubicBezTo>
                  <a:close/>
                  <a:moveTo>
                    <a:pt x="259" y="79"/>
                  </a:moveTo>
                  <a:cubicBezTo>
                    <a:pt x="270" y="87"/>
                    <a:pt x="281" y="76"/>
                    <a:pt x="265" y="71"/>
                  </a:cubicBezTo>
                  <a:cubicBezTo>
                    <a:pt x="264" y="74"/>
                    <a:pt x="260" y="75"/>
                    <a:pt x="259" y="79"/>
                  </a:cubicBezTo>
                  <a:close/>
                  <a:moveTo>
                    <a:pt x="493" y="86"/>
                  </a:moveTo>
                  <a:cubicBezTo>
                    <a:pt x="486" y="77"/>
                    <a:pt x="469" y="75"/>
                    <a:pt x="457" y="72"/>
                  </a:cubicBezTo>
                  <a:cubicBezTo>
                    <a:pt x="467" y="79"/>
                    <a:pt x="480" y="85"/>
                    <a:pt x="493" y="86"/>
                  </a:cubicBezTo>
                  <a:close/>
                  <a:moveTo>
                    <a:pt x="146" y="75"/>
                  </a:moveTo>
                  <a:cubicBezTo>
                    <a:pt x="148" y="79"/>
                    <a:pt x="156" y="76"/>
                    <a:pt x="158" y="73"/>
                  </a:cubicBezTo>
                  <a:cubicBezTo>
                    <a:pt x="154" y="72"/>
                    <a:pt x="147" y="71"/>
                    <a:pt x="146" y="75"/>
                  </a:cubicBezTo>
                  <a:close/>
                  <a:moveTo>
                    <a:pt x="350" y="74"/>
                  </a:moveTo>
                  <a:cubicBezTo>
                    <a:pt x="357" y="83"/>
                    <a:pt x="370" y="84"/>
                    <a:pt x="383" y="83"/>
                  </a:cubicBezTo>
                  <a:cubicBezTo>
                    <a:pt x="379" y="80"/>
                    <a:pt x="374" y="78"/>
                    <a:pt x="373" y="73"/>
                  </a:cubicBezTo>
                  <a:cubicBezTo>
                    <a:pt x="367" y="72"/>
                    <a:pt x="358" y="75"/>
                    <a:pt x="350" y="74"/>
                  </a:cubicBezTo>
                  <a:close/>
                  <a:moveTo>
                    <a:pt x="132" y="76"/>
                  </a:moveTo>
                  <a:cubicBezTo>
                    <a:pt x="134" y="75"/>
                    <a:pt x="135" y="74"/>
                    <a:pt x="137" y="74"/>
                  </a:cubicBezTo>
                  <a:cubicBezTo>
                    <a:pt x="136" y="71"/>
                    <a:pt x="132" y="74"/>
                    <a:pt x="132" y="76"/>
                  </a:cubicBezTo>
                  <a:close/>
                  <a:moveTo>
                    <a:pt x="280" y="76"/>
                  </a:moveTo>
                  <a:cubicBezTo>
                    <a:pt x="281" y="76"/>
                    <a:pt x="282" y="77"/>
                    <a:pt x="283" y="77"/>
                  </a:cubicBezTo>
                  <a:cubicBezTo>
                    <a:pt x="284" y="75"/>
                    <a:pt x="286" y="75"/>
                    <a:pt x="289" y="76"/>
                  </a:cubicBezTo>
                  <a:cubicBezTo>
                    <a:pt x="289" y="74"/>
                    <a:pt x="291" y="74"/>
                    <a:pt x="292" y="73"/>
                  </a:cubicBezTo>
                  <a:cubicBezTo>
                    <a:pt x="287" y="73"/>
                    <a:pt x="283" y="72"/>
                    <a:pt x="280" y="76"/>
                  </a:cubicBezTo>
                  <a:close/>
                  <a:moveTo>
                    <a:pt x="583" y="124"/>
                  </a:moveTo>
                  <a:cubicBezTo>
                    <a:pt x="580" y="120"/>
                    <a:pt x="576" y="117"/>
                    <a:pt x="574" y="113"/>
                  </a:cubicBezTo>
                  <a:cubicBezTo>
                    <a:pt x="566" y="113"/>
                    <a:pt x="560" y="107"/>
                    <a:pt x="558" y="99"/>
                  </a:cubicBezTo>
                  <a:cubicBezTo>
                    <a:pt x="552" y="100"/>
                    <a:pt x="546" y="95"/>
                    <a:pt x="545" y="90"/>
                  </a:cubicBezTo>
                  <a:cubicBezTo>
                    <a:pt x="533" y="89"/>
                    <a:pt x="528" y="77"/>
                    <a:pt x="516" y="73"/>
                  </a:cubicBezTo>
                  <a:cubicBezTo>
                    <a:pt x="533" y="95"/>
                    <a:pt x="560" y="108"/>
                    <a:pt x="583" y="124"/>
                  </a:cubicBezTo>
                  <a:close/>
                  <a:moveTo>
                    <a:pt x="155" y="82"/>
                  </a:moveTo>
                  <a:cubicBezTo>
                    <a:pt x="162" y="85"/>
                    <a:pt x="167" y="91"/>
                    <a:pt x="175" y="94"/>
                  </a:cubicBezTo>
                  <a:cubicBezTo>
                    <a:pt x="178" y="90"/>
                    <a:pt x="180" y="85"/>
                    <a:pt x="183" y="82"/>
                  </a:cubicBezTo>
                  <a:cubicBezTo>
                    <a:pt x="174" y="78"/>
                    <a:pt x="161" y="70"/>
                    <a:pt x="155" y="82"/>
                  </a:cubicBezTo>
                  <a:close/>
                  <a:moveTo>
                    <a:pt x="337" y="76"/>
                  </a:moveTo>
                  <a:cubicBezTo>
                    <a:pt x="339" y="78"/>
                    <a:pt x="343" y="79"/>
                    <a:pt x="343" y="83"/>
                  </a:cubicBezTo>
                  <a:cubicBezTo>
                    <a:pt x="345" y="81"/>
                    <a:pt x="347" y="81"/>
                    <a:pt x="349" y="79"/>
                  </a:cubicBezTo>
                  <a:cubicBezTo>
                    <a:pt x="346" y="80"/>
                    <a:pt x="348" y="78"/>
                    <a:pt x="347" y="77"/>
                  </a:cubicBezTo>
                  <a:cubicBezTo>
                    <a:pt x="342" y="77"/>
                    <a:pt x="340" y="74"/>
                    <a:pt x="337" y="76"/>
                  </a:cubicBezTo>
                  <a:close/>
                  <a:moveTo>
                    <a:pt x="237" y="90"/>
                  </a:moveTo>
                  <a:cubicBezTo>
                    <a:pt x="244" y="91"/>
                    <a:pt x="247" y="83"/>
                    <a:pt x="250" y="78"/>
                  </a:cubicBezTo>
                  <a:cubicBezTo>
                    <a:pt x="243" y="73"/>
                    <a:pt x="237" y="84"/>
                    <a:pt x="237" y="90"/>
                  </a:cubicBezTo>
                  <a:close/>
                  <a:moveTo>
                    <a:pt x="286" y="79"/>
                  </a:moveTo>
                  <a:cubicBezTo>
                    <a:pt x="289" y="84"/>
                    <a:pt x="301" y="79"/>
                    <a:pt x="306" y="77"/>
                  </a:cubicBezTo>
                  <a:cubicBezTo>
                    <a:pt x="301" y="76"/>
                    <a:pt x="291" y="77"/>
                    <a:pt x="286" y="79"/>
                  </a:cubicBezTo>
                  <a:close/>
                  <a:moveTo>
                    <a:pt x="391" y="84"/>
                  </a:moveTo>
                  <a:cubicBezTo>
                    <a:pt x="399" y="87"/>
                    <a:pt x="410" y="85"/>
                    <a:pt x="417" y="86"/>
                  </a:cubicBezTo>
                  <a:cubicBezTo>
                    <a:pt x="407" y="82"/>
                    <a:pt x="396" y="76"/>
                    <a:pt x="382" y="77"/>
                  </a:cubicBezTo>
                  <a:cubicBezTo>
                    <a:pt x="385" y="78"/>
                    <a:pt x="387" y="82"/>
                    <a:pt x="391" y="84"/>
                  </a:cubicBezTo>
                  <a:close/>
                  <a:moveTo>
                    <a:pt x="137" y="79"/>
                  </a:moveTo>
                  <a:cubicBezTo>
                    <a:pt x="139" y="79"/>
                    <a:pt x="141" y="82"/>
                    <a:pt x="145" y="80"/>
                  </a:cubicBezTo>
                  <a:cubicBezTo>
                    <a:pt x="144" y="76"/>
                    <a:pt x="139" y="76"/>
                    <a:pt x="137" y="79"/>
                  </a:cubicBezTo>
                  <a:close/>
                  <a:moveTo>
                    <a:pt x="321" y="80"/>
                  </a:moveTo>
                  <a:cubicBezTo>
                    <a:pt x="325" y="83"/>
                    <a:pt x="330" y="84"/>
                    <a:pt x="338" y="83"/>
                  </a:cubicBezTo>
                  <a:cubicBezTo>
                    <a:pt x="335" y="77"/>
                    <a:pt x="327" y="76"/>
                    <a:pt x="321" y="80"/>
                  </a:cubicBezTo>
                  <a:close/>
                  <a:moveTo>
                    <a:pt x="202" y="78"/>
                  </a:moveTo>
                  <a:cubicBezTo>
                    <a:pt x="201" y="80"/>
                    <a:pt x="200" y="82"/>
                    <a:pt x="199" y="83"/>
                  </a:cubicBezTo>
                  <a:cubicBezTo>
                    <a:pt x="207" y="86"/>
                    <a:pt x="224" y="104"/>
                    <a:pt x="230" y="91"/>
                  </a:cubicBezTo>
                  <a:cubicBezTo>
                    <a:pt x="221" y="86"/>
                    <a:pt x="211" y="81"/>
                    <a:pt x="202" y="78"/>
                  </a:cubicBezTo>
                  <a:close/>
                  <a:moveTo>
                    <a:pt x="97" y="84"/>
                  </a:moveTo>
                  <a:cubicBezTo>
                    <a:pt x="103" y="86"/>
                    <a:pt x="104" y="81"/>
                    <a:pt x="107" y="79"/>
                  </a:cubicBezTo>
                  <a:cubicBezTo>
                    <a:pt x="103" y="79"/>
                    <a:pt x="100" y="81"/>
                    <a:pt x="97" y="84"/>
                  </a:cubicBezTo>
                  <a:close/>
                  <a:moveTo>
                    <a:pt x="122" y="80"/>
                  </a:moveTo>
                  <a:cubicBezTo>
                    <a:pt x="124" y="81"/>
                    <a:pt x="126" y="79"/>
                    <a:pt x="124" y="79"/>
                  </a:cubicBezTo>
                  <a:cubicBezTo>
                    <a:pt x="124" y="80"/>
                    <a:pt x="122" y="78"/>
                    <a:pt x="122" y="80"/>
                  </a:cubicBezTo>
                  <a:close/>
                  <a:moveTo>
                    <a:pt x="256" y="80"/>
                  </a:moveTo>
                  <a:cubicBezTo>
                    <a:pt x="253" y="85"/>
                    <a:pt x="249" y="88"/>
                    <a:pt x="247" y="93"/>
                  </a:cubicBezTo>
                  <a:cubicBezTo>
                    <a:pt x="255" y="92"/>
                    <a:pt x="260" y="88"/>
                    <a:pt x="264" y="83"/>
                  </a:cubicBezTo>
                  <a:cubicBezTo>
                    <a:pt x="261" y="83"/>
                    <a:pt x="259" y="81"/>
                    <a:pt x="256" y="80"/>
                  </a:cubicBezTo>
                  <a:close/>
                  <a:moveTo>
                    <a:pt x="277" y="84"/>
                  </a:moveTo>
                  <a:cubicBezTo>
                    <a:pt x="281" y="84"/>
                    <a:pt x="283" y="85"/>
                    <a:pt x="285" y="83"/>
                  </a:cubicBezTo>
                  <a:cubicBezTo>
                    <a:pt x="283" y="81"/>
                    <a:pt x="278" y="80"/>
                    <a:pt x="277" y="84"/>
                  </a:cubicBezTo>
                  <a:close/>
                  <a:moveTo>
                    <a:pt x="295" y="86"/>
                  </a:moveTo>
                  <a:cubicBezTo>
                    <a:pt x="301" y="85"/>
                    <a:pt x="311" y="87"/>
                    <a:pt x="315" y="83"/>
                  </a:cubicBezTo>
                  <a:cubicBezTo>
                    <a:pt x="310" y="79"/>
                    <a:pt x="300" y="83"/>
                    <a:pt x="295" y="86"/>
                  </a:cubicBezTo>
                  <a:close/>
                  <a:moveTo>
                    <a:pt x="127" y="83"/>
                  </a:moveTo>
                  <a:cubicBezTo>
                    <a:pt x="129" y="84"/>
                    <a:pt x="130" y="86"/>
                    <a:pt x="134" y="86"/>
                  </a:cubicBezTo>
                  <a:cubicBezTo>
                    <a:pt x="134" y="85"/>
                    <a:pt x="137" y="85"/>
                    <a:pt x="138" y="83"/>
                  </a:cubicBezTo>
                  <a:cubicBezTo>
                    <a:pt x="137" y="82"/>
                    <a:pt x="135" y="81"/>
                    <a:pt x="133" y="82"/>
                  </a:cubicBezTo>
                  <a:cubicBezTo>
                    <a:pt x="133" y="84"/>
                    <a:pt x="131" y="84"/>
                    <a:pt x="129" y="84"/>
                  </a:cubicBezTo>
                  <a:cubicBezTo>
                    <a:pt x="128" y="83"/>
                    <a:pt x="131" y="82"/>
                    <a:pt x="128" y="82"/>
                  </a:cubicBezTo>
                  <a:cubicBezTo>
                    <a:pt x="128" y="82"/>
                    <a:pt x="127" y="82"/>
                    <a:pt x="127" y="83"/>
                  </a:cubicBezTo>
                  <a:close/>
                  <a:moveTo>
                    <a:pt x="457" y="85"/>
                  </a:moveTo>
                  <a:cubicBezTo>
                    <a:pt x="454" y="86"/>
                    <a:pt x="453" y="81"/>
                    <a:pt x="451" y="83"/>
                  </a:cubicBezTo>
                  <a:cubicBezTo>
                    <a:pt x="453" y="83"/>
                    <a:pt x="456" y="88"/>
                    <a:pt x="457" y="85"/>
                  </a:cubicBezTo>
                  <a:close/>
                  <a:moveTo>
                    <a:pt x="591" y="130"/>
                  </a:moveTo>
                  <a:cubicBezTo>
                    <a:pt x="592" y="131"/>
                    <a:pt x="594" y="131"/>
                    <a:pt x="595" y="133"/>
                  </a:cubicBezTo>
                  <a:cubicBezTo>
                    <a:pt x="595" y="134"/>
                    <a:pt x="595" y="135"/>
                    <a:pt x="595" y="136"/>
                  </a:cubicBezTo>
                  <a:cubicBezTo>
                    <a:pt x="600" y="141"/>
                    <a:pt x="603" y="148"/>
                    <a:pt x="609" y="150"/>
                  </a:cubicBezTo>
                  <a:cubicBezTo>
                    <a:pt x="599" y="121"/>
                    <a:pt x="572" y="102"/>
                    <a:pt x="548" y="85"/>
                  </a:cubicBezTo>
                  <a:cubicBezTo>
                    <a:pt x="544" y="85"/>
                    <a:pt x="541" y="82"/>
                    <a:pt x="539" y="83"/>
                  </a:cubicBezTo>
                  <a:cubicBezTo>
                    <a:pt x="558" y="96"/>
                    <a:pt x="578" y="110"/>
                    <a:pt x="591" y="130"/>
                  </a:cubicBezTo>
                  <a:close/>
                  <a:moveTo>
                    <a:pt x="423" y="83"/>
                  </a:moveTo>
                  <a:cubicBezTo>
                    <a:pt x="423" y="85"/>
                    <a:pt x="425" y="85"/>
                    <a:pt x="424" y="86"/>
                  </a:cubicBezTo>
                  <a:cubicBezTo>
                    <a:pt x="427" y="85"/>
                    <a:pt x="430" y="92"/>
                    <a:pt x="433" y="88"/>
                  </a:cubicBezTo>
                  <a:cubicBezTo>
                    <a:pt x="431" y="87"/>
                    <a:pt x="427" y="86"/>
                    <a:pt x="425" y="83"/>
                  </a:cubicBezTo>
                  <a:cubicBezTo>
                    <a:pt x="425" y="83"/>
                    <a:pt x="424" y="84"/>
                    <a:pt x="423" y="83"/>
                  </a:cubicBezTo>
                  <a:close/>
                  <a:moveTo>
                    <a:pt x="185" y="95"/>
                  </a:moveTo>
                  <a:cubicBezTo>
                    <a:pt x="187" y="93"/>
                    <a:pt x="188" y="87"/>
                    <a:pt x="191" y="87"/>
                  </a:cubicBezTo>
                  <a:cubicBezTo>
                    <a:pt x="191" y="85"/>
                    <a:pt x="189" y="84"/>
                    <a:pt x="186" y="83"/>
                  </a:cubicBezTo>
                  <a:cubicBezTo>
                    <a:pt x="187" y="88"/>
                    <a:pt x="183" y="92"/>
                    <a:pt x="185" y="95"/>
                  </a:cubicBezTo>
                  <a:close/>
                  <a:moveTo>
                    <a:pt x="156" y="87"/>
                  </a:moveTo>
                  <a:cubicBezTo>
                    <a:pt x="154" y="86"/>
                    <a:pt x="153" y="83"/>
                    <a:pt x="151" y="85"/>
                  </a:cubicBezTo>
                  <a:cubicBezTo>
                    <a:pt x="152" y="86"/>
                    <a:pt x="155" y="88"/>
                    <a:pt x="156" y="87"/>
                  </a:cubicBezTo>
                  <a:close/>
                  <a:moveTo>
                    <a:pt x="115" y="91"/>
                  </a:moveTo>
                  <a:cubicBezTo>
                    <a:pt x="118" y="91"/>
                    <a:pt x="119" y="93"/>
                    <a:pt x="123" y="93"/>
                  </a:cubicBezTo>
                  <a:cubicBezTo>
                    <a:pt x="125" y="91"/>
                    <a:pt x="128" y="90"/>
                    <a:pt x="130" y="88"/>
                  </a:cubicBezTo>
                  <a:cubicBezTo>
                    <a:pt x="125" y="87"/>
                    <a:pt x="118" y="84"/>
                    <a:pt x="115" y="91"/>
                  </a:cubicBezTo>
                  <a:close/>
                  <a:moveTo>
                    <a:pt x="334" y="86"/>
                  </a:moveTo>
                  <a:cubicBezTo>
                    <a:pt x="337" y="90"/>
                    <a:pt x="343" y="87"/>
                    <a:pt x="347" y="88"/>
                  </a:cubicBezTo>
                  <a:cubicBezTo>
                    <a:pt x="346" y="84"/>
                    <a:pt x="339" y="88"/>
                    <a:pt x="334" y="86"/>
                  </a:cubicBezTo>
                  <a:close/>
                  <a:moveTo>
                    <a:pt x="79" y="94"/>
                  </a:moveTo>
                  <a:cubicBezTo>
                    <a:pt x="82" y="92"/>
                    <a:pt x="86" y="90"/>
                    <a:pt x="88" y="86"/>
                  </a:cubicBezTo>
                  <a:cubicBezTo>
                    <a:pt x="84" y="87"/>
                    <a:pt x="77" y="91"/>
                    <a:pt x="79" y="94"/>
                  </a:cubicBezTo>
                  <a:close/>
                  <a:moveTo>
                    <a:pt x="147" y="87"/>
                  </a:moveTo>
                  <a:cubicBezTo>
                    <a:pt x="144" y="88"/>
                    <a:pt x="142" y="90"/>
                    <a:pt x="140" y="92"/>
                  </a:cubicBezTo>
                  <a:cubicBezTo>
                    <a:pt x="150" y="97"/>
                    <a:pt x="159" y="103"/>
                    <a:pt x="168" y="108"/>
                  </a:cubicBezTo>
                  <a:cubicBezTo>
                    <a:pt x="169" y="105"/>
                    <a:pt x="172" y="103"/>
                    <a:pt x="173" y="99"/>
                  </a:cubicBezTo>
                  <a:cubicBezTo>
                    <a:pt x="164" y="95"/>
                    <a:pt x="156" y="91"/>
                    <a:pt x="147" y="87"/>
                  </a:cubicBezTo>
                  <a:close/>
                  <a:moveTo>
                    <a:pt x="313" y="88"/>
                  </a:moveTo>
                  <a:cubicBezTo>
                    <a:pt x="310" y="89"/>
                    <a:pt x="304" y="88"/>
                    <a:pt x="302" y="90"/>
                  </a:cubicBezTo>
                  <a:cubicBezTo>
                    <a:pt x="308" y="92"/>
                    <a:pt x="315" y="90"/>
                    <a:pt x="323" y="90"/>
                  </a:cubicBezTo>
                  <a:cubicBezTo>
                    <a:pt x="322" y="86"/>
                    <a:pt x="316" y="88"/>
                    <a:pt x="313" y="88"/>
                  </a:cubicBezTo>
                  <a:close/>
                  <a:moveTo>
                    <a:pt x="191" y="104"/>
                  </a:moveTo>
                  <a:cubicBezTo>
                    <a:pt x="198" y="102"/>
                    <a:pt x="205" y="99"/>
                    <a:pt x="214" y="99"/>
                  </a:cubicBezTo>
                  <a:cubicBezTo>
                    <a:pt x="209" y="94"/>
                    <a:pt x="204" y="90"/>
                    <a:pt x="197" y="88"/>
                  </a:cubicBezTo>
                  <a:cubicBezTo>
                    <a:pt x="195" y="94"/>
                    <a:pt x="194" y="99"/>
                    <a:pt x="191" y="104"/>
                  </a:cubicBezTo>
                  <a:close/>
                  <a:moveTo>
                    <a:pt x="504" y="102"/>
                  </a:moveTo>
                  <a:cubicBezTo>
                    <a:pt x="514" y="107"/>
                    <a:pt x="521" y="114"/>
                    <a:pt x="530" y="119"/>
                  </a:cubicBezTo>
                  <a:cubicBezTo>
                    <a:pt x="523" y="102"/>
                    <a:pt x="505" y="94"/>
                    <a:pt x="485" y="89"/>
                  </a:cubicBezTo>
                  <a:cubicBezTo>
                    <a:pt x="490" y="95"/>
                    <a:pt x="499" y="97"/>
                    <a:pt x="504" y="102"/>
                  </a:cubicBezTo>
                  <a:close/>
                  <a:moveTo>
                    <a:pt x="378" y="91"/>
                  </a:moveTo>
                  <a:cubicBezTo>
                    <a:pt x="387" y="94"/>
                    <a:pt x="395" y="98"/>
                    <a:pt x="403" y="102"/>
                  </a:cubicBezTo>
                  <a:cubicBezTo>
                    <a:pt x="397" y="96"/>
                    <a:pt x="391" y="87"/>
                    <a:pt x="378" y="91"/>
                  </a:cubicBezTo>
                  <a:close/>
                  <a:moveTo>
                    <a:pt x="516" y="96"/>
                  </a:moveTo>
                  <a:cubicBezTo>
                    <a:pt x="518" y="96"/>
                    <a:pt x="519" y="97"/>
                    <a:pt x="520" y="96"/>
                  </a:cubicBezTo>
                  <a:cubicBezTo>
                    <a:pt x="517" y="94"/>
                    <a:pt x="513" y="92"/>
                    <a:pt x="509" y="90"/>
                  </a:cubicBezTo>
                  <a:cubicBezTo>
                    <a:pt x="510" y="93"/>
                    <a:pt x="516" y="92"/>
                    <a:pt x="516" y="96"/>
                  </a:cubicBezTo>
                  <a:close/>
                  <a:moveTo>
                    <a:pt x="342" y="92"/>
                  </a:moveTo>
                  <a:cubicBezTo>
                    <a:pt x="344" y="93"/>
                    <a:pt x="346" y="94"/>
                    <a:pt x="349" y="94"/>
                  </a:cubicBezTo>
                  <a:cubicBezTo>
                    <a:pt x="349" y="92"/>
                    <a:pt x="351" y="92"/>
                    <a:pt x="351" y="91"/>
                  </a:cubicBezTo>
                  <a:cubicBezTo>
                    <a:pt x="347" y="91"/>
                    <a:pt x="344" y="91"/>
                    <a:pt x="342" y="92"/>
                  </a:cubicBezTo>
                  <a:close/>
                  <a:moveTo>
                    <a:pt x="379" y="94"/>
                  </a:moveTo>
                  <a:cubicBezTo>
                    <a:pt x="379" y="92"/>
                    <a:pt x="376" y="93"/>
                    <a:pt x="375" y="91"/>
                  </a:cubicBezTo>
                  <a:cubicBezTo>
                    <a:pt x="375" y="94"/>
                    <a:pt x="377" y="94"/>
                    <a:pt x="379" y="94"/>
                  </a:cubicBezTo>
                  <a:close/>
                  <a:moveTo>
                    <a:pt x="436" y="110"/>
                  </a:moveTo>
                  <a:cubicBezTo>
                    <a:pt x="437" y="109"/>
                    <a:pt x="438" y="108"/>
                    <a:pt x="440" y="108"/>
                  </a:cubicBezTo>
                  <a:cubicBezTo>
                    <a:pt x="440" y="111"/>
                    <a:pt x="442" y="112"/>
                    <a:pt x="444" y="113"/>
                  </a:cubicBezTo>
                  <a:cubicBezTo>
                    <a:pt x="450" y="113"/>
                    <a:pt x="457" y="118"/>
                    <a:pt x="464" y="120"/>
                  </a:cubicBezTo>
                  <a:cubicBezTo>
                    <a:pt x="458" y="111"/>
                    <a:pt x="450" y="108"/>
                    <a:pt x="442" y="102"/>
                  </a:cubicBezTo>
                  <a:cubicBezTo>
                    <a:pt x="439" y="100"/>
                    <a:pt x="437" y="97"/>
                    <a:pt x="434" y="96"/>
                  </a:cubicBezTo>
                  <a:cubicBezTo>
                    <a:pt x="425" y="91"/>
                    <a:pt x="413" y="93"/>
                    <a:pt x="403" y="91"/>
                  </a:cubicBezTo>
                  <a:cubicBezTo>
                    <a:pt x="413" y="99"/>
                    <a:pt x="422" y="107"/>
                    <a:pt x="436" y="110"/>
                  </a:cubicBezTo>
                  <a:close/>
                  <a:moveTo>
                    <a:pt x="233" y="94"/>
                  </a:moveTo>
                  <a:cubicBezTo>
                    <a:pt x="234" y="95"/>
                    <a:pt x="235" y="94"/>
                    <a:pt x="235" y="93"/>
                  </a:cubicBezTo>
                  <a:cubicBezTo>
                    <a:pt x="234" y="93"/>
                    <a:pt x="234" y="92"/>
                    <a:pt x="233" y="92"/>
                  </a:cubicBezTo>
                  <a:cubicBezTo>
                    <a:pt x="233" y="93"/>
                    <a:pt x="232" y="93"/>
                    <a:pt x="233" y="94"/>
                  </a:cubicBezTo>
                  <a:close/>
                  <a:moveTo>
                    <a:pt x="105" y="96"/>
                  </a:moveTo>
                  <a:cubicBezTo>
                    <a:pt x="109" y="102"/>
                    <a:pt x="117" y="102"/>
                    <a:pt x="120" y="96"/>
                  </a:cubicBezTo>
                  <a:cubicBezTo>
                    <a:pt x="115" y="94"/>
                    <a:pt x="107" y="90"/>
                    <a:pt x="105" y="96"/>
                  </a:cubicBezTo>
                  <a:close/>
                  <a:moveTo>
                    <a:pt x="133" y="98"/>
                  </a:moveTo>
                  <a:cubicBezTo>
                    <a:pt x="144" y="103"/>
                    <a:pt x="154" y="108"/>
                    <a:pt x="165" y="113"/>
                  </a:cubicBezTo>
                  <a:cubicBezTo>
                    <a:pt x="165" y="110"/>
                    <a:pt x="161" y="111"/>
                    <a:pt x="162" y="108"/>
                  </a:cubicBezTo>
                  <a:cubicBezTo>
                    <a:pt x="151" y="105"/>
                    <a:pt x="149" y="98"/>
                    <a:pt x="140" y="97"/>
                  </a:cubicBezTo>
                  <a:cubicBezTo>
                    <a:pt x="140" y="96"/>
                    <a:pt x="139" y="95"/>
                    <a:pt x="139" y="94"/>
                  </a:cubicBezTo>
                  <a:cubicBezTo>
                    <a:pt x="138" y="94"/>
                    <a:pt x="137" y="94"/>
                    <a:pt x="137" y="93"/>
                  </a:cubicBezTo>
                  <a:cubicBezTo>
                    <a:pt x="136" y="96"/>
                    <a:pt x="134" y="96"/>
                    <a:pt x="133" y="98"/>
                  </a:cubicBezTo>
                  <a:close/>
                  <a:moveTo>
                    <a:pt x="278" y="94"/>
                  </a:moveTo>
                  <a:cubicBezTo>
                    <a:pt x="278" y="95"/>
                    <a:pt x="277" y="96"/>
                    <a:pt x="278" y="96"/>
                  </a:cubicBezTo>
                  <a:cubicBezTo>
                    <a:pt x="279" y="95"/>
                    <a:pt x="280" y="95"/>
                    <a:pt x="282" y="95"/>
                  </a:cubicBezTo>
                  <a:cubicBezTo>
                    <a:pt x="281" y="92"/>
                    <a:pt x="280" y="94"/>
                    <a:pt x="278" y="94"/>
                  </a:cubicBezTo>
                  <a:close/>
                  <a:moveTo>
                    <a:pt x="253" y="99"/>
                  </a:moveTo>
                  <a:cubicBezTo>
                    <a:pt x="258" y="101"/>
                    <a:pt x="270" y="98"/>
                    <a:pt x="273" y="96"/>
                  </a:cubicBezTo>
                  <a:cubicBezTo>
                    <a:pt x="267" y="94"/>
                    <a:pt x="256" y="94"/>
                    <a:pt x="253" y="99"/>
                  </a:cubicBezTo>
                  <a:close/>
                  <a:moveTo>
                    <a:pt x="310" y="96"/>
                  </a:moveTo>
                  <a:cubicBezTo>
                    <a:pt x="316" y="99"/>
                    <a:pt x="319" y="105"/>
                    <a:pt x="329" y="104"/>
                  </a:cubicBezTo>
                  <a:cubicBezTo>
                    <a:pt x="329" y="100"/>
                    <a:pt x="333" y="100"/>
                    <a:pt x="334" y="96"/>
                  </a:cubicBezTo>
                  <a:cubicBezTo>
                    <a:pt x="327" y="96"/>
                    <a:pt x="317" y="94"/>
                    <a:pt x="310" y="96"/>
                  </a:cubicBezTo>
                  <a:close/>
                  <a:moveTo>
                    <a:pt x="311" y="104"/>
                  </a:moveTo>
                  <a:cubicBezTo>
                    <a:pt x="305" y="102"/>
                    <a:pt x="291" y="90"/>
                    <a:pt x="290" y="104"/>
                  </a:cubicBezTo>
                  <a:cubicBezTo>
                    <a:pt x="297" y="108"/>
                    <a:pt x="304" y="112"/>
                    <a:pt x="313" y="110"/>
                  </a:cubicBezTo>
                  <a:cubicBezTo>
                    <a:pt x="312" y="108"/>
                    <a:pt x="311" y="106"/>
                    <a:pt x="311" y="104"/>
                  </a:cubicBezTo>
                  <a:close/>
                  <a:moveTo>
                    <a:pt x="308" y="100"/>
                  </a:moveTo>
                  <a:cubicBezTo>
                    <a:pt x="308" y="97"/>
                    <a:pt x="306" y="97"/>
                    <a:pt x="304" y="97"/>
                  </a:cubicBezTo>
                  <a:cubicBezTo>
                    <a:pt x="304" y="99"/>
                    <a:pt x="307" y="99"/>
                    <a:pt x="308" y="100"/>
                  </a:cubicBezTo>
                  <a:close/>
                  <a:moveTo>
                    <a:pt x="388" y="99"/>
                  </a:moveTo>
                  <a:cubicBezTo>
                    <a:pt x="389" y="99"/>
                    <a:pt x="389" y="99"/>
                    <a:pt x="390" y="100"/>
                  </a:cubicBezTo>
                  <a:cubicBezTo>
                    <a:pt x="391" y="98"/>
                    <a:pt x="385" y="97"/>
                    <a:pt x="387" y="98"/>
                  </a:cubicBezTo>
                  <a:cubicBezTo>
                    <a:pt x="387" y="98"/>
                    <a:pt x="388" y="99"/>
                    <a:pt x="388" y="99"/>
                  </a:cubicBezTo>
                  <a:close/>
                  <a:moveTo>
                    <a:pt x="186" y="102"/>
                  </a:moveTo>
                  <a:cubicBezTo>
                    <a:pt x="188" y="103"/>
                    <a:pt x="189" y="98"/>
                    <a:pt x="187" y="98"/>
                  </a:cubicBezTo>
                  <a:cubicBezTo>
                    <a:pt x="188" y="100"/>
                    <a:pt x="186" y="100"/>
                    <a:pt x="186" y="102"/>
                  </a:cubicBezTo>
                  <a:close/>
                  <a:moveTo>
                    <a:pt x="356" y="99"/>
                  </a:moveTo>
                  <a:cubicBezTo>
                    <a:pt x="366" y="105"/>
                    <a:pt x="375" y="111"/>
                    <a:pt x="385" y="116"/>
                  </a:cubicBezTo>
                  <a:cubicBezTo>
                    <a:pt x="385" y="114"/>
                    <a:pt x="387" y="115"/>
                    <a:pt x="386" y="113"/>
                  </a:cubicBezTo>
                  <a:cubicBezTo>
                    <a:pt x="375" y="107"/>
                    <a:pt x="369" y="97"/>
                    <a:pt x="356" y="99"/>
                  </a:cubicBezTo>
                  <a:close/>
                  <a:moveTo>
                    <a:pt x="448" y="100"/>
                  </a:moveTo>
                  <a:cubicBezTo>
                    <a:pt x="447" y="100"/>
                    <a:pt x="444" y="98"/>
                    <a:pt x="443" y="99"/>
                  </a:cubicBezTo>
                  <a:cubicBezTo>
                    <a:pt x="444" y="99"/>
                    <a:pt x="447" y="101"/>
                    <a:pt x="448" y="100"/>
                  </a:cubicBezTo>
                  <a:close/>
                  <a:moveTo>
                    <a:pt x="98" y="102"/>
                  </a:moveTo>
                  <a:cubicBezTo>
                    <a:pt x="102" y="103"/>
                    <a:pt x="106" y="107"/>
                    <a:pt x="109" y="104"/>
                  </a:cubicBezTo>
                  <a:cubicBezTo>
                    <a:pt x="106" y="102"/>
                    <a:pt x="104" y="99"/>
                    <a:pt x="101" y="99"/>
                  </a:cubicBezTo>
                  <a:cubicBezTo>
                    <a:pt x="100" y="100"/>
                    <a:pt x="98" y="100"/>
                    <a:pt x="98" y="102"/>
                  </a:cubicBezTo>
                  <a:close/>
                  <a:moveTo>
                    <a:pt x="283" y="102"/>
                  </a:moveTo>
                  <a:cubicBezTo>
                    <a:pt x="283" y="101"/>
                    <a:pt x="285" y="102"/>
                    <a:pt x="286" y="102"/>
                  </a:cubicBezTo>
                  <a:cubicBezTo>
                    <a:pt x="286" y="101"/>
                    <a:pt x="286" y="100"/>
                    <a:pt x="286" y="99"/>
                  </a:cubicBezTo>
                  <a:cubicBezTo>
                    <a:pt x="283" y="98"/>
                    <a:pt x="282" y="101"/>
                    <a:pt x="283" y="102"/>
                  </a:cubicBezTo>
                  <a:close/>
                  <a:moveTo>
                    <a:pt x="332" y="104"/>
                  </a:moveTo>
                  <a:cubicBezTo>
                    <a:pt x="335" y="105"/>
                    <a:pt x="336" y="107"/>
                    <a:pt x="339" y="108"/>
                  </a:cubicBezTo>
                  <a:cubicBezTo>
                    <a:pt x="341" y="107"/>
                    <a:pt x="343" y="104"/>
                    <a:pt x="344" y="101"/>
                  </a:cubicBezTo>
                  <a:cubicBezTo>
                    <a:pt x="341" y="95"/>
                    <a:pt x="335" y="101"/>
                    <a:pt x="332" y="104"/>
                  </a:cubicBezTo>
                  <a:close/>
                  <a:moveTo>
                    <a:pt x="117" y="104"/>
                  </a:moveTo>
                  <a:cubicBezTo>
                    <a:pt x="118" y="105"/>
                    <a:pt x="119" y="106"/>
                    <a:pt x="121" y="105"/>
                  </a:cubicBezTo>
                  <a:cubicBezTo>
                    <a:pt x="120" y="101"/>
                    <a:pt x="124" y="102"/>
                    <a:pt x="125" y="99"/>
                  </a:cubicBezTo>
                  <a:cubicBezTo>
                    <a:pt x="122" y="101"/>
                    <a:pt x="118" y="101"/>
                    <a:pt x="117" y="104"/>
                  </a:cubicBezTo>
                  <a:close/>
                  <a:moveTo>
                    <a:pt x="484" y="105"/>
                  </a:moveTo>
                  <a:cubicBezTo>
                    <a:pt x="481" y="103"/>
                    <a:pt x="477" y="99"/>
                    <a:pt x="475" y="100"/>
                  </a:cubicBezTo>
                  <a:cubicBezTo>
                    <a:pt x="477" y="102"/>
                    <a:pt x="480" y="103"/>
                    <a:pt x="484" y="105"/>
                  </a:cubicBezTo>
                  <a:close/>
                  <a:moveTo>
                    <a:pt x="546" y="109"/>
                  </a:moveTo>
                  <a:cubicBezTo>
                    <a:pt x="540" y="106"/>
                    <a:pt x="539" y="100"/>
                    <a:pt x="532" y="99"/>
                  </a:cubicBezTo>
                  <a:cubicBezTo>
                    <a:pt x="532" y="101"/>
                    <a:pt x="532" y="102"/>
                    <a:pt x="531" y="102"/>
                  </a:cubicBezTo>
                  <a:cubicBezTo>
                    <a:pt x="536" y="104"/>
                    <a:pt x="541" y="108"/>
                    <a:pt x="546" y="109"/>
                  </a:cubicBezTo>
                  <a:close/>
                  <a:moveTo>
                    <a:pt x="586" y="111"/>
                  </a:moveTo>
                  <a:cubicBezTo>
                    <a:pt x="583" y="106"/>
                    <a:pt x="579" y="102"/>
                    <a:pt x="574" y="99"/>
                  </a:cubicBezTo>
                  <a:cubicBezTo>
                    <a:pt x="577" y="103"/>
                    <a:pt x="581" y="107"/>
                    <a:pt x="586" y="111"/>
                  </a:cubicBezTo>
                  <a:close/>
                  <a:moveTo>
                    <a:pt x="56" y="113"/>
                  </a:moveTo>
                  <a:cubicBezTo>
                    <a:pt x="63" y="114"/>
                    <a:pt x="66" y="106"/>
                    <a:pt x="70" y="102"/>
                  </a:cubicBezTo>
                  <a:cubicBezTo>
                    <a:pt x="64" y="100"/>
                    <a:pt x="58" y="107"/>
                    <a:pt x="56" y="113"/>
                  </a:cubicBezTo>
                  <a:close/>
                  <a:moveTo>
                    <a:pt x="123" y="108"/>
                  </a:moveTo>
                  <a:cubicBezTo>
                    <a:pt x="126" y="110"/>
                    <a:pt x="128" y="112"/>
                    <a:pt x="131" y="113"/>
                  </a:cubicBezTo>
                  <a:cubicBezTo>
                    <a:pt x="133" y="109"/>
                    <a:pt x="136" y="107"/>
                    <a:pt x="138" y="104"/>
                  </a:cubicBezTo>
                  <a:cubicBezTo>
                    <a:pt x="132" y="99"/>
                    <a:pt x="125" y="101"/>
                    <a:pt x="123" y="108"/>
                  </a:cubicBezTo>
                  <a:close/>
                  <a:moveTo>
                    <a:pt x="272" y="109"/>
                  </a:moveTo>
                  <a:cubicBezTo>
                    <a:pt x="273" y="108"/>
                    <a:pt x="274" y="107"/>
                    <a:pt x="274" y="104"/>
                  </a:cubicBezTo>
                  <a:cubicBezTo>
                    <a:pt x="271" y="104"/>
                    <a:pt x="267" y="102"/>
                    <a:pt x="262" y="104"/>
                  </a:cubicBezTo>
                  <a:cubicBezTo>
                    <a:pt x="266" y="105"/>
                    <a:pt x="268" y="108"/>
                    <a:pt x="272" y="109"/>
                  </a:cubicBezTo>
                  <a:close/>
                  <a:moveTo>
                    <a:pt x="89" y="110"/>
                  </a:moveTo>
                  <a:cubicBezTo>
                    <a:pt x="92" y="111"/>
                    <a:pt x="95" y="113"/>
                    <a:pt x="97" y="115"/>
                  </a:cubicBezTo>
                  <a:cubicBezTo>
                    <a:pt x="98" y="111"/>
                    <a:pt x="103" y="111"/>
                    <a:pt x="103" y="107"/>
                  </a:cubicBezTo>
                  <a:cubicBezTo>
                    <a:pt x="97" y="104"/>
                    <a:pt x="92" y="103"/>
                    <a:pt x="89" y="110"/>
                  </a:cubicBezTo>
                  <a:close/>
                  <a:moveTo>
                    <a:pt x="242" y="106"/>
                  </a:moveTo>
                  <a:cubicBezTo>
                    <a:pt x="243" y="108"/>
                    <a:pt x="247" y="109"/>
                    <a:pt x="250" y="111"/>
                  </a:cubicBezTo>
                  <a:cubicBezTo>
                    <a:pt x="250" y="108"/>
                    <a:pt x="251" y="107"/>
                    <a:pt x="251" y="104"/>
                  </a:cubicBezTo>
                  <a:cubicBezTo>
                    <a:pt x="247" y="104"/>
                    <a:pt x="246" y="106"/>
                    <a:pt x="242" y="106"/>
                  </a:cubicBezTo>
                  <a:close/>
                  <a:moveTo>
                    <a:pt x="70" y="112"/>
                  </a:moveTo>
                  <a:cubicBezTo>
                    <a:pt x="73" y="111"/>
                    <a:pt x="75" y="109"/>
                    <a:pt x="76" y="106"/>
                  </a:cubicBezTo>
                  <a:cubicBezTo>
                    <a:pt x="76" y="106"/>
                    <a:pt x="75" y="105"/>
                    <a:pt x="75" y="105"/>
                  </a:cubicBezTo>
                  <a:cubicBezTo>
                    <a:pt x="74" y="107"/>
                    <a:pt x="69" y="109"/>
                    <a:pt x="70" y="112"/>
                  </a:cubicBezTo>
                  <a:close/>
                  <a:moveTo>
                    <a:pt x="180" y="108"/>
                  </a:moveTo>
                  <a:cubicBezTo>
                    <a:pt x="182" y="108"/>
                    <a:pt x="184" y="107"/>
                    <a:pt x="185" y="106"/>
                  </a:cubicBezTo>
                  <a:cubicBezTo>
                    <a:pt x="184" y="106"/>
                    <a:pt x="184" y="105"/>
                    <a:pt x="183" y="105"/>
                  </a:cubicBezTo>
                  <a:cubicBezTo>
                    <a:pt x="182" y="106"/>
                    <a:pt x="180" y="107"/>
                    <a:pt x="180" y="108"/>
                  </a:cubicBezTo>
                  <a:close/>
                  <a:moveTo>
                    <a:pt x="479" y="111"/>
                  </a:moveTo>
                  <a:cubicBezTo>
                    <a:pt x="477" y="108"/>
                    <a:pt x="471" y="105"/>
                    <a:pt x="468" y="105"/>
                  </a:cubicBezTo>
                  <a:cubicBezTo>
                    <a:pt x="471" y="108"/>
                    <a:pt x="475" y="110"/>
                    <a:pt x="479" y="111"/>
                  </a:cubicBezTo>
                  <a:close/>
                  <a:moveTo>
                    <a:pt x="255" y="113"/>
                  </a:moveTo>
                  <a:cubicBezTo>
                    <a:pt x="258" y="114"/>
                    <a:pt x="261" y="116"/>
                    <a:pt x="265" y="118"/>
                  </a:cubicBezTo>
                  <a:cubicBezTo>
                    <a:pt x="267" y="117"/>
                    <a:pt x="269" y="115"/>
                    <a:pt x="269" y="113"/>
                  </a:cubicBezTo>
                  <a:cubicBezTo>
                    <a:pt x="266" y="109"/>
                    <a:pt x="260" y="108"/>
                    <a:pt x="256" y="105"/>
                  </a:cubicBezTo>
                  <a:cubicBezTo>
                    <a:pt x="254" y="107"/>
                    <a:pt x="254" y="110"/>
                    <a:pt x="255" y="113"/>
                  </a:cubicBezTo>
                  <a:close/>
                  <a:moveTo>
                    <a:pt x="414" y="114"/>
                  </a:moveTo>
                  <a:cubicBezTo>
                    <a:pt x="415" y="116"/>
                    <a:pt x="412" y="115"/>
                    <a:pt x="413" y="117"/>
                  </a:cubicBezTo>
                  <a:cubicBezTo>
                    <a:pt x="417" y="120"/>
                    <a:pt x="421" y="123"/>
                    <a:pt x="425" y="125"/>
                  </a:cubicBezTo>
                  <a:cubicBezTo>
                    <a:pt x="426" y="123"/>
                    <a:pt x="428" y="123"/>
                    <a:pt x="428" y="120"/>
                  </a:cubicBezTo>
                  <a:cubicBezTo>
                    <a:pt x="419" y="116"/>
                    <a:pt x="414" y="108"/>
                    <a:pt x="403" y="105"/>
                  </a:cubicBezTo>
                  <a:cubicBezTo>
                    <a:pt x="406" y="109"/>
                    <a:pt x="412" y="110"/>
                    <a:pt x="414" y="114"/>
                  </a:cubicBezTo>
                  <a:close/>
                  <a:moveTo>
                    <a:pt x="116" y="109"/>
                  </a:moveTo>
                  <a:cubicBezTo>
                    <a:pt x="116" y="107"/>
                    <a:pt x="114" y="107"/>
                    <a:pt x="113" y="107"/>
                  </a:cubicBezTo>
                  <a:cubicBezTo>
                    <a:pt x="113" y="109"/>
                    <a:pt x="114" y="109"/>
                    <a:pt x="116" y="109"/>
                  </a:cubicBezTo>
                  <a:close/>
                  <a:moveTo>
                    <a:pt x="140" y="119"/>
                  </a:moveTo>
                  <a:cubicBezTo>
                    <a:pt x="144" y="121"/>
                    <a:pt x="146" y="123"/>
                    <a:pt x="149" y="125"/>
                  </a:cubicBezTo>
                  <a:cubicBezTo>
                    <a:pt x="154" y="122"/>
                    <a:pt x="159" y="119"/>
                    <a:pt x="163" y="116"/>
                  </a:cubicBezTo>
                  <a:cubicBezTo>
                    <a:pt x="158" y="111"/>
                    <a:pt x="151" y="109"/>
                    <a:pt x="144" y="107"/>
                  </a:cubicBezTo>
                  <a:cubicBezTo>
                    <a:pt x="143" y="111"/>
                    <a:pt x="141" y="116"/>
                    <a:pt x="140" y="119"/>
                  </a:cubicBezTo>
                  <a:close/>
                  <a:moveTo>
                    <a:pt x="552" y="110"/>
                  </a:moveTo>
                  <a:cubicBezTo>
                    <a:pt x="552" y="108"/>
                    <a:pt x="550" y="108"/>
                    <a:pt x="548" y="107"/>
                  </a:cubicBezTo>
                  <a:cubicBezTo>
                    <a:pt x="548" y="109"/>
                    <a:pt x="549" y="110"/>
                    <a:pt x="552" y="110"/>
                  </a:cubicBezTo>
                  <a:close/>
                  <a:moveTo>
                    <a:pt x="244" y="112"/>
                  </a:moveTo>
                  <a:cubicBezTo>
                    <a:pt x="243" y="109"/>
                    <a:pt x="241" y="109"/>
                    <a:pt x="238" y="108"/>
                  </a:cubicBezTo>
                  <a:cubicBezTo>
                    <a:pt x="239" y="110"/>
                    <a:pt x="243" y="110"/>
                    <a:pt x="244" y="112"/>
                  </a:cubicBezTo>
                  <a:close/>
                  <a:moveTo>
                    <a:pt x="457" y="108"/>
                  </a:moveTo>
                  <a:cubicBezTo>
                    <a:pt x="461" y="113"/>
                    <a:pt x="465" y="118"/>
                    <a:pt x="472" y="121"/>
                  </a:cubicBezTo>
                  <a:cubicBezTo>
                    <a:pt x="473" y="114"/>
                    <a:pt x="462" y="110"/>
                    <a:pt x="457" y="108"/>
                  </a:cubicBezTo>
                  <a:close/>
                  <a:moveTo>
                    <a:pt x="614" y="144"/>
                  </a:moveTo>
                  <a:cubicBezTo>
                    <a:pt x="611" y="127"/>
                    <a:pt x="602" y="113"/>
                    <a:pt x="588" y="109"/>
                  </a:cubicBezTo>
                  <a:cubicBezTo>
                    <a:pt x="597" y="120"/>
                    <a:pt x="604" y="133"/>
                    <a:pt x="614" y="144"/>
                  </a:cubicBezTo>
                  <a:close/>
                  <a:moveTo>
                    <a:pt x="423" y="110"/>
                  </a:moveTo>
                  <a:cubicBezTo>
                    <a:pt x="422" y="110"/>
                    <a:pt x="422" y="109"/>
                    <a:pt x="420" y="109"/>
                  </a:cubicBezTo>
                  <a:cubicBezTo>
                    <a:pt x="419" y="111"/>
                    <a:pt x="423" y="111"/>
                    <a:pt x="423" y="110"/>
                  </a:cubicBezTo>
                  <a:close/>
                  <a:moveTo>
                    <a:pt x="358" y="111"/>
                  </a:moveTo>
                  <a:cubicBezTo>
                    <a:pt x="358" y="110"/>
                    <a:pt x="354" y="109"/>
                    <a:pt x="354" y="110"/>
                  </a:cubicBezTo>
                  <a:cubicBezTo>
                    <a:pt x="355" y="110"/>
                    <a:pt x="357" y="112"/>
                    <a:pt x="358" y="111"/>
                  </a:cubicBezTo>
                  <a:close/>
                  <a:moveTo>
                    <a:pt x="103" y="119"/>
                  </a:moveTo>
                  <a:cubicBezTo>
                    <a:pt x="105" y="119"/>
                    <a:pt x="105" y="121"/>
                    <a:pt x="107" y="121"/>
                  </a:cubicBezTo>
                  <a:cubicBezTo>
                    <a:pt x="109" y="117"/>
                    <a:pt x="113" y="116"/>
                    <a:pt x="114" y="111"/>
                  </a:cubicBezTo>
                  <a:cubicBezTo>
                    <a:pt x="108" y="108"/>
                    <a:pt x="106" y="116"/>
                    <a:pt x="103" y="119"/>
                  </a:cubicBezTo>
                  <a:close/>
                  <a:moveTo>
                    <a:pt x="81" y="116"/>
                  </a:moveTo>
                  <a:cubicBezTo>
                    <a:pt x="84" y="114"/>
                    <a:pt x="89" y="114"/>
                    <a:pt x="89" y="118"/>
                  </a:cubicBezTo>
                  <a:cubicBezTo>
                    <a:pt x="88" y="121"/>
                    <a:pt x="85" y="123"/>
                    <a:pt x="86" y="125"/>
                  </a:cubicBezTo>
                  <a:cubicBezTo>
                    <a:pt x="91" y="124"/>
                    <a:pt x="93" y="121"/>
                    <a:pt x="93" y="116"/>
                  </a:cubicBezTo>
                  <a:cubicBezTo>
                    <a:pt x="92" y="115"/>
                    <a:pt x="87" y="113"/>
                    <a:pt x="85" y="111"/>
                  </a:cubicBezTo>
                  <a:cubicBezTo>
                    <a:pt x="84" y="113"/>
                    <a:pt x="82" y="114"/>
                    <a:pt x="81" y="116"/>
                  </a:cubicBezTo>
                  <a:close/>
                  <a:moveTo>
                    <a:pt x="178" y="114"/>
                  </a:moveTo>
                  <a:cubicBezTo>
                    <a:pt x="180" y="114"/>
                    <a:pt x="184" y="113"/>
                    <a:pt x="183" y="111"/>
                  </a:cubicBezTo>
                  <a:cubicBezTo>
                    <a:pt x="182" y="113"/>
                    <a:pt x="178" y="111"/>
                    <a:pt x="178" y="114"/>
                  </a:cubicBezTo>
                  <a:close/>
                  <a:moveTo>
                    <a:pt x="227" y="118"/>
                  </a:moveTo>
                  <a:cubicBezTo>
                    <a:pt x="235" y="120"/>
                    <a:pt x="241" y="126"/>
                    <a:pt x="250" y="122"/>
                  </a:cubicBezTo>
                  <a:cubicBezTo>
                    <a:pt x="247" y="117"/>
                    <a:pt x="240" y="116"/>
                    <a:pt x="237" y="111"/>
                  </a:cubicBezTo>
                  <a:cubicBezTo>
                    <a:pt x="235" y="111"/>
                    <a:pt x="234" y="111"/>
                    <a:pt x="233" y="111"/>
                  </a:cubicBezTo>
                  <a:cubicBezTo>
                    <a:pt x="232" y="115"/>
                    <a:pt x="229" y="115"/>
                    <a:pt x="227" y="118"/>
                  </a:cubicBezTo>
                  <a:close/>
                  <a:moveTo>
                    <a:pt x="544" y="131"/>
                  </a:moveTo>
                  <a:cubicBezTo>
                    <a:pt x="544" y="127"/>
                    <a:pt x="546" y="125"/>
                    <a:pt x="545" y="121"/>
                  </a:cubicBezTo>
                  <a:cubicBezTo>
                    <a:pt x="540" y="118"/>
                    <a:pt x="534" y="112"/>
                    <a:pt x="529" y="111"/>
                  </a:cubicBezTo>
                  <a:cubicBezTo>
                    <a:pt x="535" y="117"/>
                    <a:pt x="535" y="128"/>
                    <a:pt x="544" y="131"/>
                  </a:cubicBezTo>
                  <a:close/>
                  <a:moveTo>
                    <a:pt x="547" y="116"/>
                  </a:moveTo>
                  <a:cubicBezTo>
                    <a:pt x="545" y="113"/>
                    <a:pt x="541" y="113"/>
                    <a:pt x="538" y="111"/>
                  </a:cubicBezTo>
                  <a:cubicBezTo>
                    <a:pt x="540" y="113"/>
                    <a:pt x="544" y="117"/>
                    <a:pt x="547" y="116"/>
                  </a:cubicBezTo>
                  <a:close/>
                  <a:moveTo>
                    <a:pt x="307" y="113"/>
                  </a:moveTo>
                  <a:cubicBezTo>
                    <a:pt x="313" y="116"/>
                    <a:pt x="319" y="120"/>
                    <a:pt x="325" y="122"/>
                  </a:cubicBezTo>
                  <a:cubicBezTo>
                    <a:pt x="324" y="113"/>
                    <a:pt x="316" y="109"/>
                    <a:pt x="307" y="113"/>
                  </a:cubicBezTo>
                  <a:close/>
                  <a:moveTo>
                    <a:pt x="498" y="124"/>
                  </a:moveTo>
                  <a:cubicBezTo>
                    <a:pt x="499" y="122"/>
                    <a:pt x="492" y="119"/>
                    <a:pt x="490" y="116"/>
                  </a:cubicBezTo>
                  <a:cubicBezTo>
                    <a:pt x="491" y="116"/>
                    <a:pt x="491" y="116"/>
                    <a:pt x="490" y="115"/>
                  </a:cubicBezTo>
                  <a:cubicBezTo>
                    <a:pt x="488" y="116"/>
                    <a:pt x="488" y="113"/>
                    <a:pt x="486" y="113"/>
                  </a:cubicBezTo>
                  <a:cubicBezTo>
                    <a:pt x="487" y="114"/>
                    <a:pt x="485" y="114"/>
                    <a:pt x="484" y="114"/>
                  </a:cubicBezTo>
                  <a:cubicBezTo>
                    <a:pt x="483" y="118"/>
                    <a:pt x="490" y="117"/>
                    <a:pt x="490" y="120"/>
                  </a:cubicBezTo>
                  <a:cubicBezTo>
                    <a:pt x="490" y="120"/>
                    <a:pt x="496" y="121"/>
                    <a:pt x="498" y="124"/>
                  </a:cubicBezTo>
                  <a:close/>
                  <a:moveTo>
                    <a:pt x="134" y="115"/>
                  </a:moveTo>
                  <a:cubicBezTo>
                    <a:pt x="136" y="116"/>
                    <a:pt x="137" y="115"/>
                    <a:pt x="137" y="113"/>
                  </a:cubicBezTo>
                  <a:cubicBezTo>
                    <a:pt x="135" y="113"/>
                    <a:pt x="135" y="114"/>
                    <a:pt x="134" y="115"/>
                  </a:cubicBezTo>
                  <a:close/>
                  <a:moveTo>
                    <a:pt x="350" y="116"/>
                  </a:moveTo>
                  <a:cubicBezTo>
                    <a:pt x="359" y="121"/>
                    <a:pt x="366" y="128"/>
                    <a:pt x="375" y="133"/>
                  </a:cubicBezTo>
                  <a:cubicBezTo>
                    <a:pt x="368" y="125"/>
                    <a:pt x="359" y="120"/>
                    <a:pt x="351" y="113"/>
                  </a:cubicBezTo>
                  <a:cubicBezTo>
                    <a:pt x="351" y="114"/>
                    <a:pt x="350" y="115"/>
                    <a:pt x="350" y="116"/>
                  </a:cubicBezTo>
                  <a:close/>
                  <a:moveTo>
                    <a:pt x="111" y="124"/>
                  </a:moveTo>
                  <a:cubicBezTo>
                    <a:pt x="113" y="125"/>
                    <a:pt x="115" y="126"/>
                    <a:pt x="117" y="128"/>
                  </a:cubicBezTo>
                  <a:cubicBezTo>
                    <a:pt x="121" y="125"/>
                    <a:pt x="123" y="121"/>
                    <a:pt x="126" y="117"/>
                  </a:cubicBezTo>
                  <a:cubicBezTo>
                    <a:pt x="119" y="111"/>
                    <a:pt x="114" y="117"/>
                    <a:pt x="111" y="124"/>
                  </a:cubicBezTo>
                  <a:close/>
                  <a:moveTo>
                    <a:pt x="306" y="121"/>
                  </a:moveTo>
                  <a:cubicBezTo>
                    <a:pt x="306" y="120"/>
                    <a:pt x="306" y="120"/>
                    <a:pt x="307" y="120"/>
                  </a:cubicBezTo>
                  <a:cubicBezTo>
                    <a:pt x="307" y="117"/>
                    <a:pt x="304" y="118"/>
                    <a:pt x="304" y="116"/>
                  </a:cubicBezTo>
                  <a:cubicBezTo>
                    <a:pt x="303" y="116"/>
                    <a:pt x="301" y="116"/>
                    <a:pt x="301" y="114"/>
                  </a:cubicBezTo>
                  <a:cubicBezTo>
                    <a:pt x="299" y="114"/>
                    <a:pt x="298" y="114"/>
                    <a:pt x="296" y="114"/>
                  </a:cubicBezTo>
                  <a:cubicBezTo>
                    <a:pt x="298" y="117"/>
                    <a:pt x="302" y="119"/>
                    <a:pt x="306" y="121"/>
                  </a:cubicBezTo>
                  <a:close/>
                  <a:moveTo>
                    <a:pt x="364" y="114"/>
                  </a:moveTo>
                  <a:cubicBezTo>
                    <a:pt x="362" y="114"/>
                    <a:pt x="361" y="114"/>
                    <a:pt x="360" y="115"/>
                  </a:cubicBezTo>
                  <a:cubicBezTo>
                    <a:pt x="364" y="117"/>
                    <a:pt x="368" y="123"/>
                    <a:pt x="372" y="123"/>
                  </a:cubicBezTo>
                  <a:cubicBezTo>
                    <a:pt x="370" y="120"/>
                    <a:pt x="365" y="119"/>
                    <a:pt x="364" y="114"/>
                  </a:cubicBezTo>
                  <a:close/>
                  <a:moveTo>
                    <a:pt x="521" y="137"/>
                  </a:moveTo>
                  <a:cubicBezTo>
                    <a:pt x="513" y="129"/>
                    <a:pt x="506" y="118"/>
                    <a:pt x="493" y="114"/>
                  </a:cubicBezTo>
                  <a:cubicBezTo>
                    <a:pt x="502" y="122"/>
                    <a:pt x="511" y="131"/>
                    <a:pt x="521" y="137"/>
                  </a:cubicBezTo>
                  <a:close/>
                  <a:moveTo>
                    <a:pt x="273" y="115"/>
                  </a:moveTo>
                  <a:cubicBezTo>
                    <a:pt x="271" y="117"/>
                    <a:pt x="274" y="116"/>
                    <a:pt x="273" y="118"/>
                  </a:cubicBezTo>
                  <a:cubicBezTo>
                    <a:pt x="273" y="119"/>
                    <a:pt x="270" y="118"/>
                    <a:pt x="270" y="119"/>
                  </a:cubicBezTo>
                  <a:cubicBezTo>
                    <a:pt x="272" y="122"/>
                    <a:pt x="275" y="123"/>
                    <a:pt x="278" y="124"/>
                  </a:cubicBezTo>
                  <a:cubicBezTo>
                    <a:pt x="278" y="122"/>
                    <a:pt x="279" y="121"/>
                    <a:pt x="279" y="119"/>
                  </a:cubicBezTo>
                  <a:cubicBezTo>
                    <a:pt x="279" y="118"/>
                    <a:pt x="276" y="119"/>
                    <a:pt x="274" y="117"/>
                  </a:cubicBezTo>
                  <a:cubicBezTo>
                    <a:pt x="274" y="116"/>
                    <a:pt x="276" y="117"/>
                    <a:pt x="275" y="114"/>
                  </a:cubicBezTo>
                  <a:cubicBezTo>
                    <a:pt x="274" y="114"/>
                    <a:pt x="273" y="115"/>
                    <a:pt x="273" y="115"/>
                  </a:cubicBezTo>
                  <a:close/>
                  <a:moveTo>
                    <a:pt x="440" y="115"/>
                  </a:moveTo>
                  <a:cubicBezTo>
                    <a:pt x="444" y="121"/>
                    <a:pt x="455" y="128"/>
                    <a:pt x="464" y="131"/>
                  </a:cubicBezTo>
                  <a:cubicBezTo>
                    <a:pt x="465" y="130"/>
                    <a:pt x="468" y="128"/>
                    <a:pt x="468" y="125"/>
                  </a:cubicBezTo>
                  <a:cubicBezTo>
                    <a:pt x="458" y="122"/>
                    <a:pt x="450" y="116"/>
                    <a:pt x="440" y="115"/>
                  </a:cubicBezTo>
                  <a:close/>
                  <a:moveTo>
                    <a:pt x="339" y="116"/>
                  </a:moveTo>
                  <a:cubicBezTo>
                    <a:pt x="339" y="117"/>
                    <a:pt x="341" y="117"/>
                    <a:pt x="343" y="118"/>
                  </a:cubicBezTo>
                  <a:cubicBezTo>
                    <a:pt x="342" y="116"/>
                    <a:pt x="340" y="115"/>
                    <a:pt x="339" y="116"/>
                  </a:cubicBezTo>
                  <a:close/>
                  <a:moveTo>
                    <a:pt x="517" y="117"/>
                  </a:moveTo>
                  <a:cubicBezTo>
                    <a:pt x="517" y="116"/>
                    <a:pt x="515" y="115"/>
                    <a:pt x="514" y="115"/>
                  </a:cubicBezTo>
                  <a:cubicBezTo>
                    <a:pt x="513" y="117"/>
                    <a:pt x="516" y="117"/>
                    <a:pt x="517" y="117"/>
                  </a:cubicBezTo>
                  <a:close/>
                  <a:moveTo>
                    <a:pt x="66" y="117"/>
                  </a:moveTo>
                  <a:cubicBezTo>
                    <a:pt x="67" y="118"/>
                    <a:pt x="70" y="118"/>
                    <a:pt x="69" y="116"/>
                  </a:cubicBezTo>
                  <a:cubicBezTo>
                    <a:pt x="68" y="116"/>
                    <a:pt x="66" y="116"/>
                    <a:pt x="66" y="117"/>
                  </a:cubicBezTo>
                  <a:close/>
                  <a:moveTo>
                    <a:pt x="188" y="121"/>
                  </a:moveTo>
                  <a:cubicBezTo>
                    <a:pt x="191" y="123"/>
                    <a:pt x="195" y="125"/>
                    <a:pt x="198" y="127"/>
                  </a:cubicBezTo>
                  <a:cubicBezTo>
                    <a:pt x="202" y="126"/>
                    <a:pt x="204" y="122"/>
                    <a:pt x="207" y="119"/>
                  </a:cubicBezTo>
                  <a:cubicBezTo>
                    <a:pt x="201" y="114"/>
                    <a:pt x="194" y="117"/>
                    <a:pt x="188" y="121"/>
                  </a:cubicBezTo>
                  <a:close/>
                  <a:moveTo>
                    <a:pt x="301" y="122"/>
                  </a:moveTo>
                  <a:cubicBezTo>
                    <a:pt x="295" y="122"/>
                    <a:pt x="292" y="113"/>
                    <a:pt x="287" y="117"/>
                  </a:cubicBezTo>
                  <a:cubicBezTo>
                    <a:pt x="295" y="123"/>
                    <a:pt x="304" y="127"/>
                    <a:pt x="312" y="132"/>
                  </a:cubicBezTo>
                  <a:cubicBezTo>
                    <a:pt x="310" y="128"/>
                    <a:pt x="301" y="126"/>
                    <a:pt x="301" y="122"/>
                  </a:cubicBezTo>
                  <a:close/>
                  <a:moveTo>
                    <a:pt x="390" y="121"/>
                  </a:moveTo>
                  <a:cubicBezTo>
                    <a:pt x="395" y="124"/>
                    <a:pt x="402" y="126"/>
                    <a:pt x="408" y="130"/>
                  </a:cubicBezTo>
                  <a:cubicBezTo>
                    <a:pt x="403" y="125"/>
                    <a:pt x="398" y="120"/>
                    <a:pt x="391" y="117"/>
                  </a:cubicBezTo>
                  <a:cubicBezTo>
                    <a:pt x="391" y="119"/>
                    <a:pt x="390" y="119"/>
                    <a:pt x="390" y="121"/>
                  </a:cubicBezTo>
                  <a:close/>
                  <a:moveTo>
                    <a:pt x="423" y="128"/>
                  </a:moveTo>
                  <a:cubicBezTo>
                    <a:pt x="418" y="126"/>
                    <a:pt x="414" y="119"/>
                    <a:pt x="409" y="119"/>
                  </a:cubicBezTo>
                  <a:cubicBezTo>
                    <a:pt x="414" y="120"/>
                    <a:pt x="419" y="133"/>
                    <a:pt x="423" y="128"/>
                  </a:cubicBezTo>
                  <a:close/>
                  <a:moveTo>
                    <a:pt x="487" y="122"/>
                  </a:moveTo>
                  <a:cubicBezTo>
                    <a:pt x="488" y="121"/>
                    <a:pt x="485" y="119"/>
                    <a:pt x="482" y="119"/>
                  </a:cubicBezTo>
                  <a:cubicBezTo>
                    <a:pt x="482" y="121"/>
                    <a:pt x="485" y="121"/>
                    <a:pt x="487" y="122"/>
                  </a:cubicBezTo>
                  <a:close/>
                  <a:moveTo>
                    <a:pt x="562" y="128"/>
                  </a:moveTo>
                  <a:cubicBezTo>
                    <a:pt x="565" y="123"/>
                    <a:pt x="555" y="121"/>
                    <a:pt x="551" y="119"/>
                  </a:cubicBezTo>
                  <a:cubicBezTo>
                    <a:pt x="552" y="124"/>
                    <a:pt x="558" y="125"/>
                    <a:pt x="562" y="128"/>
                  </a:cubicBezTo>
                  <a:close/>
                  <a:moveTo>
                    <a:pt x="121" y="131"/>
                  </a:moveTo>
                  <a:cubicBezTo>
                    <a:pt x="125" y="132"/>
                    <a:pt x="127" y="136"/>
                    <a:pt x="131" y="136"/>
                  </a:cubicBezTo>
                  <a:cubicBezTo>
                    <a:pt x="133" y="132"/>
                    <a:pt x="133" y="126"/>
                    <a:pt x="135" y="121"/>
                  </a:cubicBezTo>
                  <a:cubicBezTo>
                    <a:pt x="134" y="120"/>
                    <a:pt x="132" y="120"/>
                    <a:pt x="131" y="119"/>
                  </a:cubicBezTo>
                  <a:cubicBezTo>
                    <a:pt x="127" y="123"/>
                    <a:pt x="124" y="126"/>
                    <a:pt x="121" y="131"/>
                  </a:cubicBezTo>
                  <a:close/>
                  <a:moveTo>
                    <a:pt x="347" y="122"/>
                  </a:moveTo>
                  <a:cubicBezTo>
                    <a:pt x="356" y="126"/>
                    <a:pt x="365" y="133"/>
                    <a:pt x="374" y="136"/>
                  </a:cubicBezTo>
                  <a:cubicBezTo>
                    <a:pt x="365" y="130"/>
                    <a:pt x="357" y="125"/>
                    <a:pt x="348" y="119"/>
                  </a:cubicBezTo>
                  <a:cubicBezTo>
                    <a:pt x="348" y="120"/>
                    <a:pt x="347" y="121"/>
                    <a:pt x="347" y="122"/>
                  </a:cubicBezTo>
                  <a:close/>
                  <a:moveTo>
                    <a:pt x="79" y="122"/>
                  </a:moveTo>
                  <a:cubicBezTo>
                    <a:pt x="81" y="123"/>
                    <a:pt x="82" y="123"/>
                    <a:pt x="84" y="122"/>
                  </a:cubicBezTo>
                  <a:cubicBezTo>
                    <a:pt x="84" y="122"/>
                    <a:pt x="84" y="121"/>
                    <a:pt x="84" y="120"/>
                  </a:cubicBezTo>
                  <a:cubicBezTo>
                    <a:pt x="82" y="121"/>
                    <a:pt x="80" y="121"/>
                    <a:pt x="79" y="122"/>
                  </a:cubicBezTo>
                  <a:close/>
                  <a:moveTo>
                    <a:pt x="31" y="166"/>
                  </a:moveTo>
                  <a:cubicBezTo>
                    <a:pt x="35" y="159"/>
                    <a:pt x="35" y="148"/>
                    <a:pt x="42" y="144"/>
                  </a:cubicBezTo>
                  <a:cubicBezTo>
                    <a:pt x="42" y="141"/>
                    <a:pt x="44" y="140"/>
                    <a:pt x="44" y="138"/>
                  </a:cubicBezTo>
                  <a:cubicBezTo>
                    <a:pt x="43" y="137"/>
                    <a:pt x="43" y="135"/>
                    <a:pt x="42" y="134"/>
                  </a:cubicBezTo>
                  <a:cubicBezTo>
                    <a:pt x="46" y="131"/>
                    <a:pt x="52" y="127"/>
                    <a:pt x="52" y="122"/>
                  </a:cubicBezTo>
                  <a:cubicBezTo>
                    <a:pt x="51" y="121"/>
                    <a:pt x="51" y="121"/>
                    <a:pt x="50" y="121"/>
                  </a:cubicBezTo>
                  <a:cubicBezTo>
                    <a:pt x="40" y="132"/>
                    <a:pt x="32" y="148"/>
                    <a:pt x="31" y="166"/>
                  </a:cubicBezTo>
                  <a:close/>
                  <a:moveTo>
                    <a:pt x="60" y="122"/>
                  </a:moveTo>
                  <a:cubicBezTo>
                    <a:pt x="60" y="126"/>
                    <a:pt x="66" y="125"/>
                    <a:pt x="66" y="122"/>
                  </a:cubicBezTo>
                  <a:cubicBezTo>
                    <a:pt x="65" y="121"/>
                    <a:pt x="61" y="121"/>
                    <a:pt x="60" y="122"/>
                  </a:cubicBezTo>
                  <a:close/>
                  <a:moveTo>
                    <a:pt x="97" y="130"/>
                  </a:moveTo>
                  <a:cubicBezTo>
                    <a:pt x="102" y="133"/>
                    <a:pt x="104" y="128"/>
                    <a:pt x="105" y="124"/>
                  </a:cubicBezTo>
                  <a:cubicBezTo>
                    <a:pt x="103" y="124"/>
                    <a:pt x="104" y="122"/>
                    <a:pt x="101" y="122"/>
                  </a:cubicBezTo>
                  <a:cubicBezTo>
                    <a:pt x="100" y="124"/>
                    <a:pt x="98" y="127"/>
                    <a:pt x="97" y="130"/>
                  </a:cubicBezTo>
                  <a:close/>
                  <a:moveTo>
                    <a:pt x="204" y="132"/>
                  </a:moveTo>
                  <a:cubicBezTo>
                    <a:pt x="205" y="133"/>
                    <a:pt x="207" y="133"/>
                    <a:pt x="208" y="133"/>
                  </a:cubicBezTo>
                  <a:cubicBezTo>
                    <a:pt x="210" y="130"/>
                    <a:pt x="212" y="127"/>
                    <a:pt x="212" y="122"/>
                  </a:cubicBezTo>
                  <a:cubicBezTo>
                    <a:pt x="208" y="124"/>
                    <a:pt x="205" y="127"/>
                    <a:pt x="204" y="132"/>
                  </a:cubicBezTo>
                  <a:close/>
                  <a:moveTo>
                    <a:pt x="459" y="138"/>
                  </a:moveTo>
                  <a:cubicBezTo>
                    <a:pt x="462" y="133"/>
                    <a:pt x="452" y="134"/>
                    <a:pt x="454" y="130"/>
                  </a:cubicBezTo>
                  <a:cubicBezTo>
                    <a:pt x="447" y="130"/>
                    <a:pt x="444" y="122"/>
                    <a:pt x="438" y="123"/>
                  </a:cubicBezTo>
                  <a:cubicBezTo>
                    <a:pt x="446" y="128"/>
                    <a:pt x="452" y="134"/>
                    <a:pt x="459" y="138"/>
                  </a:cubicBezTo>
                  <a:close/>
                  <a:moveTo>
                    <a:pt x="532" y="127"/>
                  </a:moveTo>
                  <a:cubicBezTo>
                    <a:pt x="531" y="124"/>
                    <a:pt x="527" y="124"/>
                    <a:pt x="525" y="122"/>
                  </a:cubicBezTo>
                  <a:cubicBezTo>
                    <a:pt x="526" y="125"/>
                    <a:pt x="529" y="126"/>
                    <a:pt x="532" y="127"/>
                  </a:cubicBezTo>
                  <a:close/>
                  <a:moveTo>
                    <a:pt x="153" y="126"/>
                  </a:moveTo>
                  <a:cubicBezTo>
                    <a:pt x="152" y="129"/>
                    <a:pt x="156" y="129"/>
                    <a:pt x="157" y="128"/>
                  </a:cubicBezTo>
                  <a:cubicBezTo>
                    <a:pt x="156" y="127"/>
                    <a:pt x="158" y="124"/>
                    <a:pt x="159" y="123"/>
                  </a:cubicBezTo>
                  <a:cubicBezTo>
                    <a:pt x="156" y="123"/>
                    <a:pt x="156" y="126"/>
                    <a:pt x="153" y="126"/>
                  </a:cubicBezTo>
                  <a:close/>
                  <a:moveTo>
                    <a:pt x="286" y="124"/>
                  </a:moveTo>
                  <a:cubicBezTo>
                    <a:pt x="286" y="126"/>
                    <a:pt x="288" y="128"/>
                    <a:pt x="289" y="130"/>
                  </a:cubicBezTo>
                  <a:cubicBezTo>
                    <a:pt x="298" y="134"/>
                    <a:pt x="305" y="141"/>
                    <a:pt x="317" y="144"/>
                  </a:cubicBezTo>
                  <a:cubicBezTo>
                    <a:pt x="317" y="143"/>
                    <a:pt x="318" y="143"/>
                    <a:pt x="318" y="141"/>
                  </a:cubicBezTo>
                  <a:cubicBezTo>
                    <a:pt x="315" y="139"/>
                    <a:pt x="309" y="139"/>
                    <a:pt x="309" y="135"/>
                  </a:cubicBezTo>
                  <a:cubicBezTo>
                    <a:pt x="306" y="136"/>
                    <a:pt x="303" y="134"/>
                    <a:pt x="303" y="131"/>
                  </a:cubicBezTo>
                  <a:cubicBezTo>
                    <a:pt x="296" y="133"/>
                    <a:pt x="293" y="123"/>
                    <a:pt x="286" y="124"/>
                  </a:cubicBezTo>
                  <a:close/>
                  <a:moveTo>
                    <a:pt x="138" y="132"/>
                  </a:moveTo>
                  <a:cubicBezTo>
                    <a:pt x="140" y="130"/>
                    <a:pt x="144" y="130"/>
                    <a:pt x="145" y="127"/>
                  </a:cubicBezTo>
                  <a:cubicBezTo>
                    <a:pt x="143" y="125"/>
                    <a:pt x="141" y="125"/>
                    <a:pt x="139" y="124"/>
                  </a:cubicBezTo>
                  <a:cubicBezTo>
                    <a:pt x="139" y="127"/>
                    <a:pt x="137" y="128"/>
                    <a:pt x="138" y="132"/>
                  </a:cubicBezTo>
                  <a:close/>
                  <a:moveTo>
                    <a:pt x="509" y="147"/>
                  </a:moveTo>
                  <a:cubicBezTo>
                    <a:pt x="512" y="146"/>
                    <a:pt x="512" y="143"/>
                    <a:pt x="510" y="141"/>
                  </a:cubicBezTo>
                  <a:cubicBezTo>
                    <a:pt x="506" y="141"/>
                    <a:pt x="503" y="137"/>
                    <a:pt x="500" y="135"/>
                  </a:cubicBezTo>
                  <a:cubicBezTo>
                    <a:pt x="497" y="134"/>
                    <a:pt x="490" y="131"/>
                    <a:pt x="490" y="128"/>
                  </a:cubicBezTo>
                  <a:cubicBezTo>
                    <a:pt x="486" y="128"/>
                    <a:pt x="485" y="125"/>
                    <a:pt x="482" y="124"/>
                  </a:cubicBezTo>
                  <a:cubicBezTo>
                    <a:pt x="487" y="136"/>
                    <a:pt x="500" y="140"/>
                    <a:pt x="509" y="147"/>
                  </a:cubicBezTo>
                  <a:close/>
                  <a:moveTo>
                    <a:pt x="169" y="136"/>
                  </a:moveTo>
                  <a:cubicBezTo>
                    <a:pt x="171" y="136"/>
                    <a:pt x="171" y="137"/>
                    <a:pt x="173" y="137"/>
                  </a:cubicBezTo>
                  <a:cubicBezTo>
                    <a:pt x="175" y="133"/>
                    <a:pt x="178" y="129"/>
                    <a:pt x="179" y="124"/>
                  </a:cubicBezTo>
                  <a:cubicBezTo>
                    <a:pt x="173" y="125"/>
                    <a:pt x="170" y="130"/>
                    <a:pt x="169" y="136"/>
                  </a:cubicBezTo>
                  <a:close/>
                  <a:moveTo>
                    <a:pt x="248" y="127"/>
                  </a:moveTo>
                  <a:cubicBezTo>
                    <a:pt x="250" y="127"/>
                    <a:pt x="251" y="128"/>
                    <a:pt x="253" y="128"/>
                  </a:cubicBezTo>
                  <a:cubicBezTo>
                    <a:pt x="255" y="123"/>
                    <a:pt x="249" y="124"/>
                    <a:pt x="248" y="127"/>
                  </a:cubicBezTo>
                  <a:close/>
                  <a:moveTo>
                    <a:pt x="332" y="127"/>
                  </a:moveTo>
                  <a:cubicBezTo>
                    <a:pt x="334" y="128"/>
                    <a:pt x="337" y="129"/>
                    <a:pt x="340" y="131"/>
                  </a:cubicBezTo>
                  <a:cubicBezTo>
                    <a:pt x="340" y="126"/>
                    <a:pt x="336" y="126"/>
                    <a:pt x="334" y="124"/>
                  </a:cubicBezTo>
                  <a:cubicBezTo>
                    <a:pt x="334" y="125"/>
                    <a:pt x="332" y="125"/>
                    <a:pt x="332" y="127"/>
                  </a:cubicBezTo>
                  <a:close/>
                  <a:moveTo>
                    <a:pt x="581" y="131"/>
                  </a:moveTo>
                  <a:cubicBezTo>
                    <a:pt x="582" y="128"/>
                    <a:pt x="576" y="125"/>
                    <a:pt x="574" y="125"/>
                  </a:cubicBezTo>
                  <a:cubicBezTo>
                    <a:pt x="577" y="127"/>
                    <a:pt x="579" y="129"/>
                    <a:pt x="581" y="131"/>
                  </a:cubicBezTo>
                  <a:close/>
                  <a:moveTo>
                    <a:pt x="75" y="133"/>
                  </a:moveTo>
                  <a:cubicBezTo>
                    <a:pt x="77" y="134"/>
                    <a:pt x="79" y="129"/>
                    <a:pt x="81" y="127"/>
                  </a:cubicBezTo>
                  <a:cubicBezTo>
                    <a:pt x="79" y="126"/>
                    <a:pt x="79" y="125"/>
                    <a:pt x="76" y="125"/>
                  </a:cubicBezTo>
                  <a:cubicBezTo>
                    <a:pt x="75" y="127"/>
                    <a:pt x="75" y="131"/>
                    <a:pt x="75" y="133"/>
                  </a:cubicBezTo>
                  <a:close/>
                  <a:moveTo>
                    <a:pt x="524" y="133"/>
                  </a:moveTo>
                  <a:cubicBezTo>
                    <a:pt x="527" y="136"/>
                    <a:pt x="529" y="141"/>
                    <a:pt x="532" y="142"/>
                  </a:cubicBezTo>
                  <a:cubicBezTo>
                    <a:pt x="534" y="146"/>
                    <a:pt x="537" y="147"/>
                    <a:pt x="540" y="149"/>
                  </a:cubicBezTo>
                  <a:cubicBezTo>
                    <a:pt x="542" y="146"/>
                    <a:pt x="537" y="141"/>
                    <a:pt x="534" y="141"/>
                  </a:cubicBezTo>
                  <a:cubicBezTo>
                    <a:pt x="534" y="137"/>
                    <a:pt x="529" y="137"/>
                    <a:pt x="527" y="133"/>
                  </a:cubicBezTo>
                  <a:cubicBezTo>
                    <a:pt x="526" y="131"/>
                    <a:pt x="520" y="129"/>
                    <a:pt x="518" y="125"/>
                  </a:cubicBezTo>
                  <a:cubicBezTo>
                    <a:pt x="519" y="125"/>
                    <a:pt x="519" y="125"/>
                    <a:pt x="518" y="125"/>
                  </a:cubicBezTo>
                  <a:cubicBezTo>
                    <a:pt x="516" y="128"/>
                    <a:pt x="522" y="130"/>
                    <a:pt x="524" y="133"/>
                  </a:cubicBezTo>
                  <a:close/>
                  <a:moveTo>
                    <a:pt x="182" y="131"/>
                  </a:moveTo>
                  <a:cubicBezTo>
                    <a:pt x="186" y="129"/>
                    <a:pt x="190" y="133"/>
                    <a:pt x="194" y="130"/>
                  </a:cubicBezTo>
                  <a:cubicBezTo>
                    <a:pt x="190" y="128"/>
                    <a:pt x="189" y="126"/>
                    <a:pt x="183" y="125"/>
                  </a:cubicBezTo>
                  <a:cubicBezTo>
                    <a:pt x="183" y="127"/>
                    <a:pt x="182" y="128"/>
                    <a:pt x="182" y="131"/>
                  </a:cubicBezTo>
                  <a:close/>
                  <a:moveTo>
                    <a:pt x="549" y="135"/>
                  </a:moveTo>
                  <a:cubicBezTo>
                    <a:pt x="552" y="137"/>
                    <a:pt x="556" y="140"/>
                    <a:pt x="560" y="143"/>
                  </a:cubicBezTo>
                  <a:cubicBezTo>
                    <a:pt x="561" y="140"/>
                    <a:pt x="562" y="137"/>
                    <a:pt x="561" y="133"/>
                  </a:cubicBezTo>
                  <a:cubicBezTo>
                    <a:pt x="557" y="131"/>
                    <a:pt x="555" y="127"/>
                    <a:pt x="550" y="125"/>
                  </a:cubicBezTo>
                  <a:cubicBezTo>
                    <a:pt x="550" y="129"/>
                    <a:pt x="548" y="132"/>
                    <a:pt x="549" y="135"/>
                  </a:cubicBezTo>
                  <a:close/>
                  <a:moveTo>
                    <a:pt x="272" y="128"/>
                  </a:moveTo>
                  <a:cubicBezTo>
                    <a:pt x="274" y="127"/>
                    <a:pt x="275" y="127"/>
                    <a:pt x="276" y="128"/>
                  </a:cubicBezTo>
                  <a:cubicBezTo>
                    <a:pt x="276" y="127"/>
                    <a:pt x="274" y="127"/>
                    <a:pt x="273" y="126"/>
                  </a:cubicBezTo>
                  <a:cubicBezTo>
                    <a:pt x="273" y="127"/>
                    <a:pt x="272" y="127"/>
                    <a:pt x="272" y="128"/>
                  </a:cubicBezTo>
                  <a:close/>
                  <a:moveTo>
                    <a:pt x="388" y="128"/>
                  </a:moveTo>
                  <a:cubicBezTo>
                    <a:pt x="388" y="133"/>
                    <a:pt x="394" y="132"/>
                    <a:pt x="400" y="132"/>
                  </a:cubicBezTo>
                  <a:cubicBezTo>
                    <a:pt x="397" y="127"/>
                    <a:pt x="393" y="125"/>
                    <a:pt x="388" y="128"/>
                  </a:cubicBezTo>
                  <a:close/>
                  <a:moveTo>
                    <a:pt x="433" y="131"/>
                  </a:moveTo>
                  <a:cubicBezTo>
                    <a:pt x="440" y="136"/>
                    <a:pt x="446" y="142"/>
                    <a:pt x="453" y="147"/>
                  </a:cubicBezTo>
                  <a:cubicBezTo>
                    <a:pt x="453" y="144"/>
                    <a:pt x="456" y="144"/>
                    <a:pt x="456" y="141"/>
                  </a:cubicBezTo>
                  <a:cubicBezTo>
                    <a:pt x="449" y="136"/>
                    <a:pt x="442" y="131"/>
                    <a:pt x="436" y="126"/>
                  </a:cubicBezTo>
                  <a:cubicBezTo>
                    <a:pt x="435" y="128"/>
                    <a:pt x="434" y="129"/>
                    <a:pt x="433" y="131"/>
                  </a:cubicBezTo>
                  <a:close/>
                  <a:moveTo>
                    <a:pt x="55" y="135"/>
                  </a:moveTo>
                  <a:cubicBezTo>
                    <a:pt x="57" y="133"/>
                    <a:pt x="57" y="129"/>
                    <a:pt x="59" y="128"/>
                  </a:cubicBezTo>
                  <a:cubicBezTo>
                    <a:pt x="57" y="126"/>
                    <a:pt x="51" y="134"/>
                    <a:pt x="55" y="135"/>
                  </a:cubicBezTo>
                  <a:close/>
                  <a:moveTo>
                    <a:pt x="112" y="136"/>
                  </a:moveTo>
                  <a:cubicBezTo>
                    <a:pt x="112" y="134"/>
                    <a:pt x="114" y="132"/>
                    <a:pt x="115" y="131"/>
                  </a:cubicBezTo>
                  <a:cubicBezTo>
                    <a:pt x="109" y="121"/>
                    <a:pt x="102" y="135"/>
                    <a:pt x="112" y="136"/>
                  </a:cubicBezTo>
                  <a:close/>
                  <a:moveTo>
                    <a:pt x="78" y="135"/>
                  </a:moveTo>
                  <a:cubicBezTo>
                    <a:pt x="80" y="136"/>
                    <a:pt x="80" y="138"/>
                    <a:pt x="81" y="138"/>
                  </a:cubicBezTo>
                  <a:cubicBezTo>
                    <a:pt x="84" y="135"/>
                    <a:pt x="85" y="132"/>
                    <a:pt x="86" y="128"/>
                  </a:cubicBezTo>
                  <a:cubicBezTo>
                    <a:pt x="85" y="128"/>
                    <a:pt x="84" y="128"/>
                    <a:pt x="84" y="128"/>
                  </a:cubicBezTo>
                  <a:cubicBezTo>
                    <a:pt x="82" y="131"/>
                    <a:pt x="80" y="133"/>
                    <a:pt x="78" y="135"/>
                  </a:cubicBezTo>
                  <a:close/>
                  <a:moveTo>
                    <a:pt x="219" y="131"/>
                  </a:moveTo>
                  <a:cubicBezTo>
                    <a:pt x="221" y="132"/>
                    <a:pt x="221" y="130"/>
                    <a:pt x="223" y="131"/>
                  </a:cubicBezTo>
                  <a:cubicBezTo>
                    <a:pt x="223" y="129"/>
                    <a:pt x="221" y="128"/>
                    <a:pt x="219" y="128"/>
                  </a:cubicBezTo>
                  <a:cubicBezTo>
                    <a:pt x="219" y="129"/>
                    <a:pt x="219" y="130"/>
                    <a:pt x="219" y="131"/>
                  </a:cubicBezTo>
                  <a:close/>
                  <a:moveTo>
                    <a:pt x="236" y="130"/>
                  </a:moveTo>
                  <a:cubicBezTo>
                    <a:pt x="241" y="136"/>
                    <a:pt x="247" y="131"/>
                    <a:pt x="255" y="135"/>
                  </a:cubicBezTo>
                  <a:cubicBezTo>
                    <a:pt x="251" y="130"/>
                    <a:pt x="241" y="126"/>
                    <a:pt x="236" y="130"/>
                  </a:cubicBezTo>
                  <a:close/>
                  <a:moveTo>
                    <a:pt x="468" y="135"/>
                  </a:moveTo>
                  <a:cubicBezTo>
                    <a:pt x="471" y="134"/>
                    <a:pt x="471" y="130"/>
                    <a:pt x="473" y="128"/>
                  </a:cubicBezTo>
                  <a:cubicBezTo>
                    <a:pt x="470" y="129"/>
                    <a:pt x="467" y="132"/>
                    <a:pt x="468" y="135"/>
                  </a:cubicBezTo>
                  <a:close/>
                  <a:moveTo>
                    <a:pt x="149" y="128"/>
                  </a:moveTo>
                  <a:cubicBezTo>
                    <a:pt x="146" y="133"/>
                    <a:pt x="140" y="134"/>
                    <a:pt x="136" y="139"/>
                  </a:cubicBezTo>
                  <a:cubicBezTo>
                    <a:pt x="140" y="139"/>
                    <a:pt x="141" y="139"/>
                    <a:pt x="144" y="139"/>
                  </a:cubicBezTo>
                  <a:cubicBezTo>
                    <a:pt x="146" y="136"/>
                    <a:pt x="149" y="134"/>
                    <a:pt x="152" y="131"/>
                  </a:cubicBezTo>
                  <a:cubicBezTo>
                    <a:pt x="152" y="130"/>
                    <a:pt x="151" y="129"/>
                    <a:pt x="149" y="128"/>
                  </a:cubicBezTo>
                  <a:close/>
                  <a:moveTo>
                    <a:pt x="261" y="133"/>
                  </a:moveTo>
                  <a:cubicBezTo>
                    <a:pt x="265" y="134"/>
                    <a:pt x="269" y="137"/>
                    <a:pt x="273" y="138"/>
                  </a:cubicBezTo>
                  <a:cubicBezTo>
                    <a:pt x="274" y="137"/>
                    <a:pt x="274" y="136"/>
                    <a:pt x="274" y="134"/>
                  </a:cubicBezTo>
                  <a:cubicBezTo>
                    <a:pt x="269" y="133"/>
                    <a:pt x="267" y="130"/>
                    <a:pt x="263" y="128"/>
                  </a:cubicBezTo>
                  <a:cubicBezTo>
                    <a:pt x="262" y="130"/>
                    <a:pt x="261" y="130"/>
                    <a:pt x="261" y="133"/>
                  </a:cubicBezTo>
                  <a:close/>
                  <a:moveTo>
                    <a:pt x="324" y="133"/>
                  </a:moveTo>
                  <a:cubicBezTo>
                    <a:pt x="324" y="131"/>
                    <a:pt x="320" y="129"/>
                    <a:pt x="319" y="130"/>
                  </a:cubicBezTo>
                  <a:cubicBezTo>
                    <a:pt x="321" y="131"/>
                    <a:pt x="321" y="134"/>
                    <a:pt x="324" y="133"/>
                  </a:cubicBezTo>
                  <a:close/>
                  <a:moveTo>
                    <a:pt x="338" y="135"/>
                  </a:moveTo>
                  <a:cubicBezTo>
                    <a:pt x="338" y="131"/>
                    <a:pt x="334" y="131"/>
                    <a:pt x="332" y="130"/>
                  </a:cubicBezTo>
                  <a:cubicBezTo>
                    <a:pt x="333" y="132"/>
                    <a:pt x="336" y="133"/>
                    <a:pt x="338" y="135"/>
                  </a:cubicBezTo>
                  <a:close/>
                  <a:moveTo>
                    <a:pt x="623" y="157"/>
                  </a:moveTo>
                  <a:cubicBezTo>
                    <a:pt x="624" y="158"/>
                    <a:pt x="627" y="156"/>
                    <a:pt x="628" y="158"/>
                  </a:cubicBezTo>
                  <a:cubicBezTo>
                    <a:pt x="630" y="169"/>
                    <a:pt x="623" y="180"/>
                    <a:pt x="629" y="190"/>
                  </a:cubicBezTo>
                  <a:cubicBezTo>
                    <a:pt x="633" y="188"/>
                    <a:pt x="631" y="180"/>
                    <a:pt x="635" y="178"/>
                  </a:cubicBezTo>
                  <a:cubicBezTo>
                    <a:pt x="631" y="174"/>
                    <a:pt x="635" y="165"/>
                    <a:pt x="638" y="161"/>
                  </a:cubicBezTo>
                  <a:cubicBezTo>
                    <a:pt x="634" y="154"/>
                    <a:pt x="630" y="147"/>
                    <a:pt x="625" y="142"/>
                  </a:cubicBezTo>
                  <a:cubicBezTo>
                    <a:pt x="624" y="138"/>
                    <a:pt x="619" y="138"/>
                    <a:pt x="619" y="134"/>
                  </a:cubicBezTo>
                  <a:cubicBezTo>
                    <a:pt x="617" y="134"/>
                    <a:pt x="615" y="128"/>
                    <a:pt x="614" y="131"/>
                  </a:cubicBezTo>
                  <a:cubicBezTo>
                    <a:pt x="618" y="139"/>
                    <a:pt x="621" y="147"/>
                    <a:pt x="623" y="157"/>
                  </a:cubicBezTo>
                  <a:close/>
                  <a:moveTo>
                    <a:pt x="284" y="133"/>
                  </a:moveTo>
                  <a:cubicBezTo>
                    <a:pt x="285" y="130"/>
                    <a:pt x="281" y="129"/>
                    <a:pt x="281" y="131"/>
                  </a:cubicBezTo>
                  <a:cubicBezTo>
                    <a:pt x="282" y="131"/>
                    <a:pt x="283" y="132"/>
                    <a:pt x="284" y="133"/>
                  </a:cubicBezTo>
                  <a:close/>
                  <a:moveTo>
                    <a:pt x="351" y="136"/>
                  </a:moveTo>
                  <a:cubicBezTo>
                    <a:pt x="348" y="135"/>
                    <a:pt x="346" y="132"/>
                    <a:pt x="344" y="130"/>
                  </a:cubicBezTo>
                  <a:cubicBezTo>
                    <a:pt x="343" y="130"/>
                    <a:pt x="343" y="132"/>
                    <a:pt x="343" y="133"/>
                  </a:cubicBezTo>
                  <a:cubicBezTo>
                    <a:pt x="346" y="133"/>
                    <a:pt x="349" y="137"/>
                    <a:pt x="351" y="136"/>
                  </a:cubicBezTo>
                  <a:close/>
                  <a:moveTo>
                    <a:pt x="89" y="140"/>
                  </a:moveTo>
                  <a:cubicBezTo>
                    <a:pt x="86" y="138"/>
                    <a:pt x="91" y="134"/>
                    <a:pt x="91" y="131"/>
                  </a:cubicBezTo>
                  <a:cubicBezTo>
                    <a:pt x="88" y="131"/>
                    <a:pt x="83" y="143"/>
                    <a:pt x="89" y="140"/>
                  </a:cubicBezTo>
                  <a:close/>
                  <a:moveTo>
                    <a:pt x="163" y="133"/>
                  </a:moveTo>
                  <a:cubicBezTo>
                    <a:pt x="164" y="133"/>
                    <a:pt x="164" y="133"/>
                    <a:pt x="165" y="133"/>
                  </a:cubicBezTo>
                  <a:cubicBezTo>
                    <a:pt x="165" y="132"/>
                    <a:pt x="165" y="131"/>
                    <a:pt x="166" y="131"/>
                  </a:cubicBezTo>
                  <a:cubicBezTo>
                    <a:pt x="164" y="131"/>
                    <a:pt x="163" y="131"/>
                    <a:pt x="163" y="133"/>
                  </a:cubicBezTo>
                  <a:close/>
                  <a:moveTo>
                    <a:pt x="425" y="133"/>
                  </a:moveTo>
                  <a:cubicBezTo>
                    <a:pt x="426" y="135"/>
                    <a:pt x="428" y="133"/>
                    <a:pt x="428" y="131"/>
                  </a:cubicBezTo>
                  <a:cubicBezTo>
                    <a:pt x="427" y="132"/>
                    <a:pt x="427" y="131"/>
                    <a:pt x="426" y="131"/>
                  </a:cubicBezTo>
                  <a:cubicBezTo>
                    <a:pt x="426" y="133"/>
                    <a:pt x="425" y="132"/>
                    <a:pt x="425" y="133"/>
                  </a:cubicBezTo>
                  <a:close/>
                  <a:moveTo>
                    <a:pt x="473" y="138"/>
                  </a:moveTo>
                  <a:cubicBezTo>
                    <a:pt x="479" y="140"/>
                    <a:pt x="482" y="144"/>
                    <a:pt x="488" y="145"/>
                  </a:cubicBezTo>
                  <a:cubicBezTo>
                    <a:pt x="487" y="138"/>
                    <a:pt x="481" y="135"/>
                    <a:pt x="476" y="131"/>
                  </a:cubicBezTo>
                  <a:cubicBezTo>
                    <a:pt x="475" y="134"/>
                    <a:pt x="473" y="134"/>
                    <a:pt x="473" y="138"/>
                  </a:cubicBezTo>
                  <a:close/>
                  <a:moveTo>
                    <a:pt x="219" y="136"/>
                  </a:moveTo>
                  <a:cubicBezTo>
                    <a:pt x="222" y="137"/>
                    <a:pt x="225" y="138"/>
                    <a:pt x="228" y="139"/>
                  </a:cubicBezTo>
                  <a:cubicBezTo>
                    <a:pt x="230" y="138"/>
                    <a:pt x="231" y="137"/>
                    <a:pt x="231" y="135"/>
                  </a:cubicBezTo>
                  <a:cubicBezTo>
                    <a:pt x="228" y="131"/>
                    <a:pt x="222" y="133"/>
                    <a:pt x="219" y="136"/>
                  </a:cubicBezTo>
                  <a:close/>
                  <a:moveTo>
                    <a:pt x="93" y="138"/>
                  </a:moveTo>
                  <a:cubicBezTo>
                    <a:pt x="95" y="138"/>
                    <a:pt x="97" y="136"/>
                    <a:pt x="97" y="133"/>
                  </a:cubicBezTo>
                  <a:cubicBezTo>
                    <a:pt x="96" y="133"/>
                    <a:pt x="96" y="132"/>
                    <a:pt x="95" y="133"/>
                  </a:cubicBezTo>
                  <a:cubicBezTo>
                    <a:pt x="95" y="135"/>
                    <a:pt x="93" y="136"/>
                    <a:pt x="93" y="138"/>
                  </a:cubicBezTo>
                  <a:close/>
                  <a:moveTo>
                    <a:pt x="115" y="138"/>
                  </a:moveTo>
                  <a:cubicBezTo>
                    <a:pt x="119" y="139"/>
                    <a:pt x="122" y="142"/>
                    <a:pt x="127" y="142"/>
                  </a:cubicBezTo>
                  <a:cubicBezTo>
                    <a:pt x="128" y="141"/>
                    <a:pt x="128" y="140"/>
                    <a:pt x="129" y="139"/>
                  </a:cubicBezTo>
                  <a:cubicBezTo>
                    <a:pt x="123" y="139"/>
                    <a:pt x="118" y="129"/>
                    <a:pt x="115" y="138"/>
                  </a:cubicBezTo>
                  <a:close/>
                  <a:moveTo>
                    <a:pt x="580" y="139"/>
                  </a:moveTo>
                  <a:cubicBezTo>
                    <a:pt x="580" y="136"/>
                    <a:pt x="578" y="135"/>
                    <a:pt x="575" y="133"/>
                  </a:cubicBezTo>
                  <a:cubicBezTo>
                    <a:pt x="576" y="136"/>
                    <a:pt x="578" y="137"/>
                    <a:pt x="580" y="139"/>
                  </a:cubicBezTo>
                  <a:close/>
                  <a:moveTo>
                    <a:pt x="66" y="139"/>
                  </a:moveTo>
                  <a:cubicBezTo>
                    <a:pt x="67" y="140"/>
                    <a:pt x="68" y="141"/>
                    <a:pt x="70" y="141"/>
                  </a:cubicBezTo>
                  <a:cubicBezTo>
                    <a:pt x="71" y="139"/>
                    <a:pt x="70" y="138"/>
                    <a:pt x="70" y="135"/>
                  </a:cubicBezTo>
                  <a:cubicBezTo>
                    <a:pt x="69" y="136"/>
                    <a:pt x="69" y="133"/>
                    <a:pt x="67" y="134"/>
                  </a:cubicBezTo>
                  <a:cubicBezTo>
                    <a:pt x="67" y="136"/>
                    <a:pt x="65" y="137"/>
                    <a:pt x="66" y="139"/>
                  </a:cubicBezTo>
                  <a:close/>
                  <a:moveTo>
                    <a:pt x="312" y="150"/>
                  </a:moveTo>
                  <a:cubicBezTo>
                    <a:pt x="313" y="149"/>
                    <a:pt x="314" y="148"/>
                    <a:pt x="314" y="147"/>
                  </a:cubicBezTo>
                  <a:cubicBezTo>
                    <a:pt x="307" y="143"/>
                    <a:pt x="299" y="138"/>
                    <a:pt x="290" y="135"/>
                  </a:cubicBezTo>
                  <a:cubicBezTo>
                    <a:pt x="295" y="142"/>
                    <a:pt x="304" y="146"/>
                    <a:pt x="312" y="150"/>
                  </a:cubicBezTo>
                  <a:close/>
                  <a:moveTo>
                    <a:pt x="431" y="135"/>
                  </a:moveTo>
                  <a:cubicBezTo>
                    <a:pt x="435" y="141"/>
                    <a:pt x="444" y="146"/>
                    <a:pt x="450" y="148"/>
                  </a:cubicBezTo>
                  <a:cubicBezTo>
                    <a:pt x="444" y="144"/>
                    <a:pt x="438" y="137"/>
                    <a:pt x="431" y="135"/>
                  </a:cubicBezTo>
                  <a:close/>
                  <a:moveTo>
                    <a:pt x="181" y="138"/>
                  </a:moveTo>
                  <a:cubicBezTo>
                    <a:pt x="182" y="137"/>
                    <a:pt x="186" y="138"/>
                    <a:pt x="186" y="135"/>
                  </a:cubicBezTo>
                  <a:cubicBezTo>
                    <a:pt x="184" y="135"/>
                    <a:pt x="182" y="135"/>
                    <a:pt x="180" y="135"/>
                  </a:cubicBezTo>
                  <a:cubicBezTo>
                    <a:pt x="180" y="137"/>
                    <a:pt x="181" y="137"/>
                    <a:pt x="181" y="138"/>
                  </a:cubicBezTo>
                  <a:close/>
                  <a:moveTo>
                    <a:pt x="341" y="138"/>
                  </a:moveTo>
                  <a:cubicBezTo>
                    <a:pt x="346" y="141"/>
                    <a:pt x="354" y="153"/>
                    <a:pt x="358" y="144"/>
                  </a:cubicBezTo>
                  <a:cubicBezTo>
                    <a:pt x="353" y="141"/>
                    <a:pt x="348" y="137"/>
                    <a:pt x="342" y="135"/>
                  </a:cubicBezTo>
                  <a:cubicBezTo>
                    <a:pt x="343" y="137"/>
                    <a:pt x="341" y="137"/>
                    <a:pt x="341" y="138"/>
                  </a:cubicBezTo>
                  <a:close/>
                  <a:moveTo>
                    <a:pt x="510" y="138"/>
                  </a:moveTo>
                  <a:cubicBezTo>
                    <a:pt x="510" y="136"/>
                    <a:pt x="507" y="135"/>
                    <a:pt x="507" y="136"/>
                  </a:cubicBezTo>
                  <a:cubicBezTo>
                    <a:pt x="508" y="136"/>
                    <a:pt x="508" y="138"/>
                    <a:pt x="510" y="138"/>
                  </a:cubicBezTo>
                  <a:close/>
                  <a:moveTo>
                    <a:pt x="152" y="141"/>
                  </a:moveTo>
                  <a:cubicBezTo>
                    <a:pt x="156" y="141"/>
                    <a:pt x="158" y="143"/>
                    <a:pt x="160" y="144"/>
                  </a:cubicBezTo>
                  <a:cubicBezTo>
                    <a:pt x="161" y="142"/>
                    <a:pt x="163" y="141"/>
                    <a:pt x="163" y="138"/>
                  </a:cubicBezTo>
                  <a:cubicBezTo>
                    <a:pt x="159" y="135"/>
                    <a:pt x="153" y="136"/>
                    <a:pt x="152" y="141"/>
                  </a:cubicBezTo>
                  <a:close/>
                  <a:moveTo>
                    <a:pt x="183" y="142"/>
                  </a:moveTo>
                  <a:cubicBezTo>
                    <a:pt x="183" y="146"/>
                    <a:pt x="188" y="144"/>
                    <a:pt x="190" y="146"/>
                  </a:cubicBezTo>
                  <a:cubicBezTo>
                    <a:pt x="191" y="143"/>
                    <a:pt x="196" y="138"/>
                    <a:pt x="194" y="136"/>
                  </a:cubicBezTo>
                  <a:cubicBezTo>
                    <a:pt x="190" y="137"/>
                    <a:pt x="188" y="141"/>
                    <a:pt x="183" y="142"/>
                  </a:cubicBezTo>
                  <a:close/>
                  <a:moveTo>
                    <a:pt x="411" y="146"/>
                  </a:moveTo>
                  <a:cubicBezTo>
                    <a:pt x="411" y="145"/>
                    <a:pt x="413" y="143"/>
                    <a:pt x="414" y="141"/>
                  </a:cubicBezTo>
                  <a:cubicBezTo>
                    <a:pt x="410" y="137"/>
                    <a:pt x="403" y="136"/>
                    <a:pt x="397" y="136"/>
                  </a:cubicBezTo>
                  <a:cubicBezTo>
                    <a:pt x="400" y="140"/>
                    <a:pt x="406" y="145"/>
                    <a:pt x="411" y="146"/>
                  </a:cubicBezTo>
                  <a:close/>
                  <a:moveTo>
                    <a:pt x="335" y="142"/>
                  </a:moveTo>
                  <a:cubicBezTo>
                    <a:pt x="336" y="140"/>
                    <a:pt x="335" y="137"/>
                    <a:pt x="333" y="137"/>
                  </a:cubicBezTo>
                  <a:cubicBezTo>
                    <a:pt x="333" y="139"/>
                    <a:pt x="333" y="141"/>
                    <a:pt x="335" y="142"/>
                  </a:cubicBezTo>
                  <a:close/>
                  <a:moveTo>
                    <a:pt x="252" y="139"/>
                  </a:moveTo>
                  <a:cubicBezTo>
                    <a:pt x="252" y="138"/>
                    <a:pt x="251" y="138"/>
                    <a:pt x="249" y="138"/>
                  </a:cubicBezTo>
                  <a:cubicBezTo>
                    <a:pt x="248" y="140"/>
                    <a:pt x="250" y="139"/>
                    <a:pt x="252" y="139"/>
                  </a:cubicBezTo>
                  <a:close/>
                  <a:moveTo>
                    <a:pt x="278" y="138"/>
                  </a:moveTo>
                  <a:cubicBezTo>
                    <a:pt x="278" y="141"/>
                    <a:pt x="282" y="143"/>
                    <a:pt x="285" y="142"/>
                  </a:cubicBezTo>
                  <a:cubicBezTo>
                    <a:pt x="283" y="141"/>
                    <a:pt x="280" y="137"/>
                    <a:pt x="278" y="138"/>
                  </a:cubicBezTo>
                  <a:close/>
                  <a:moveTo>
                    <a:pt x="384" y="138"/>
                  </a:moveTo>
                  <a:cubicBezTo>
                    <a:pt x="386" y="142"/>
                    <a:pt x="390" y="144"/>
                    <a:pt x="394" y="147"/>
                  </a:cubicBezTo>
                  <a:cubicBezTo>
                    <a:pt x="392" y="143"/>
                    <a:pt x="387" y="139"/>
                    <a:pt x="384" y="138"/>
                  </a:cubicBezTo>
                  <a:close/>
                  <a:moveTo>
                    <a:pt x="467" y="141"/>
                  </a:moveTo>
                  <a:cubicBezTo>
                    <a:pt x="467" y="139"/>
                    <a:pt x="464" y="139"/>
                    <a:pt x="464" y="138"/>
                  </a:cubicBezTo>
                  <a:cubicBezTo>
                    <a:pt x="462" y="140"/>
                    <a:pt x="465" y="143"/>
                    <a:pt x="467" y="141"/>
                  </a:cubicBezTo>
                  <a:close/>
                  <a:moveTo>
                    <a:pt x="503" y="153"/>
                  </a:moveTo>
                  <a:cubicBezTo>
                    <a:pt x="504" y="152"/>
                    <a:pt x="505" y="152"/>
                    <a:pt x="506" y="150"/>
                  </a:cubicBezTo>
                  <a:cubicBezTo>
                    <a:pt x="502" y="145"/>
                    <a:pt x="496" y="142"/>
                    <a:pt x="491" y="138"/>
                  </a:cubicBezTo>
                  <a:cubicBezTo>
                    <a:pt x="493" y="145"/>
                    <a:pt x="499" y="148"/>
                    <a:pt x="503" y="153"/>
                  </a:cubicBezTo>
                  <a:close/>
                  <a:moveTo>
                    <a:pt x="566" y="147"/>
                  </a:moveTo>
                  <a:cubicBezTo>
                    <a:pt x="568" y="150"/>
                    <a:pt x="571" y="151"/>
                    <a:pt x="572" y="154"/>
                  </a:cubicBezTo>
                  <a:cubicBezTo>
                    <a:pt x="571" y="154"/>
                    <a:pt x="572" y="156"/>
                    <a:pt x="570" y="156"/>
                  </a:cubicBezTo>
                  <a:cubicBezTo>
                    <a:pt x="571" y="158"/>
                    <a:pt x="573" y="159"/>
                    <a:pt x="575" y="161"/>
                  </a:cubicBezTo>
                  <a:cubicBezTo>
                    <a:pt x="575" y="155"/>
                    <a:pt x="579" y="152"/>
                    <a:pt x="579" y="147"/>
                  </a:cubicBezTo>
                  <a:cubicBezTo>
                    <a:pt x="576" y="143"/>
                    <a:pt x="572" y="140"/>
                    <a:pt x="567" y="138"/>
                  </a:cubicBezTo>
                  <a:cubicBezTo>
                    <a:pt x="567" y="143"/>
                    <a:pt x="567" y="143"/>
                    <a:pt x="566" y="147"/>
                  </a:cubicBezTo>
                  <a:close/>
                  <a:moveTo>
                    <a:pt x="75" y="142"/>
                  </a:moveTo>
                  <a:cubicBezTo>
                    <a:pt x="75" y="144"/>
                    <a:pt x="76" y="145"/>
                    <a:pt x="77" y="145"/>
                  </a:cubicBezTo>
                  <a:cubicBezTo>
                    <a:pt x="79" y="144"/>
                    <a:pt x="79" y="142"/>
                    <a:pt x="80" y="141"/>
                  </a:cubicBezTo>
                  <a:cubicBezTo>
                    <a:pt x="77" y="141"/>
                    <a:pt x="79" y="138"/>
                    <a:pt x="77" y="139"/>
                  </a:cubicBezTo>
                  <a:cubicBezTo>
                    <a:pt x="77" y="141"/>
                    <a:pt x="74" y="140"/>
                    <a:pt x="75" y="142"/>
                  </a:cubicBezTo>
                  <a:close/>
                  <a:moveTo>
                    <a:pt x="233" y="140"/>
                  </a:moveTo>
                  <a:cubicBezTo>
                    <a:pt x="236" y="144"/>
                    <a:pt x="242" y="145"/>
                    <a:pt x="247" y="147"/>
                  </a:cubicBezTo>
                  <a:cubicBezTo>
                    <a:pt x="246" y="144"/>
                    <a:pt x="245" y="144"/>
                    <a:pt x="245" y="141"/>
                  </a:cubicBezTo>
                  <a:cubicBezTo>
                    <a:pt x="240" y="143"/>
                    <a:pt x="237" y="137"/>
                    <a:pt x="233" y="140"/>
                  </a:cubicBezTo>
                  <a:close/>
                  <a:moveTo>
                    <a:pt x="254" y="142"/>
                  </a:moveTo>
                  <a:cubicBezTo>
                    <a:pt x="257" y="143"/>
                    <a:pt x="257" y="145"/>
                    <a:pt x="261" y="145"/>
                  </a:cubicBezTo>
                  <a:cubicBezTo>
                    <a:pt x="261" y="142"/>
                    <a:pt x="259" y="141"/>
                    <a:pt x="258" y="139"/>
                  </a:cubicBezTo>
                  <a:cubicBezTo>
                    <a:pt x="257" y="139"/>
                    <a:pt x="256" y="139"/>
                    <a:pt x="255" y="139"/>
                  </a:cubicBezTo>
                  <a:cubicBezTo>
                    <a:pt x="256" y="141"/>
                    <a:pt x="254" y="141"/>
                    <a:pt x="254" y="142"/>
                  </a:cubicBezTo>
                  <a:close/>
                  <a:moveTo>
                    <a:pt x="99" y="149"/>
                  </a:moveTo>
                  <a:cubicBezTo>
                    <a:pt x="103" y="147"/>
                    <a:pt x="109" y="146"/>
                    <a:pt x="114" y="144"/>
                  </a:cubicBezTo>
                  <a:cubicBezTo>
                    <a:pt x="115" y="146"/>
                    <a:pt x="122" y="149"/>
                    <a:pt x="123" y="145"/>
                  </a:cubicBezTo>
                  <a:cubicBezTo>
                    <a:pt x="120" y="143"/>
                    <a:pt x="117" y="142"/>
                    <a:pt x="113" y="141"/>
                  </a:cubicBezTo>
                  <a:cubicBezTo>
                    <a:pt x="110" y="145"/>
                    <a:pt x="105" y="146"/>
                    <a:pt x="102" y="140"/>
                  </a:cubicBezTo>
                  <a:cubicBezTo>
                    <a:pt x="101" y="143"/>
                    <a:pt x="98" y="147"/>
                    <a:pt x="99" y="149"/>
                  </a:cubicBezTo>
                  <a:close/>
                  <a:moveTo>
                    <a:pt x="269" y="149"/>
                  </a:moveTo>
                  <a:cubicBezTo>
                    <a:pt x="269" y="146"/>
                    <a:pt x="271" y="145"/>
                    <a:pt x="271" y="142"/>
                  </a:cubicBezTo>
                  <a:cubicBezTo>
                    <a:pt x="268" y="142"/>
                    <a:pt x="265" y="140"/>
                    <a:pt x="263" y="141"/>
                  </a:cubicBezTo>
                  <a:cubicBezTo>
                    <a:pt x="266" y="142"/>
                    <a:pt x="265" y="148"/>
                    <a:pt x="269" y="149"/>
                  </a:cubicBezTo>
                  <a:close/>
                  <a:moveTo>
                    <a:pt x="165" y="146"/>
                  </a:moveTo>
                  <a:cubicBezTo>
                    <a:pt x="169" y="146"/>
                    <a:pt x="170" y="150"/>
                    <a:pt x="174" y="149"/>
                  </a:cubicBezTo>
                  <a:cubicBezTo>
                    <a:pt x="174" y="147"/>
                    <a:pt x="172" y="146"/>
                    <a:pt x="172" y="144"/>
                  </a:cubicBezTo>
                  <a:cubicBezTo>
                    <a:pt x="170" y="143"/>
                    <a:pt x="168" y="142"/>
                    <a:pt x="166" y="141"/>
                  </a:cubicBezTo>
                  <a:cubicBezTo>
                    <a:pt x="167" y="143"/>
                    <a:pt x="165" y="143"/>
                    <a:pt x="165" y="146"/>
                  </a:cubicBezTo>
                  <a:close/>
                  <a:moveTo>
                    <a:pt x="215" y="147"/>
                  </a:moveTo>
                  <a:cubicBezTo>
                    <a:pt x="214" y="146"/>
                    <a:pt x="215" y="141"/>
                    <a:pt x="211" y="141"/>
                  </a:cubicBezTo>
                  <a:cubicBezTo>
                    <a:pt x="210" y="144"/>
                    <a:pt x="213" y="148"/>
                    <a:pt x="215" y="147"/>
                  </a:cubicBezTo>
                  <a:close/>
                  <a:moveTo>
                    <a:pt x="227" y="145"/>
                  </a:moveTo>
                  <a:cubicBezTo>
                    <a:pt x="227" y="141"/>
                    <a:pt x="222" y="141"/>
                    <a:pt x="220" y="142"/>
                  </a:cubicBezTo>
                  <a:cubicBezTo>
                    <a:pt x="223" y="142"/>
                    <a:pt x="224" y="145"/>
                    <a:pt x="227" y="145"/>
                  </a:cubicBezTo>
                  <a:close/>
                  <a:moveTo>
                    <a:pt x="586" y="143"/>
                  </a:moveTo>
                  <a:cubicBezTo>
                    <a:pt x="586" y="141"/>
                    <a:pt x="585" y="141"/>
                    <a:pt x="583" y="141"/>
                  </a:cubicBezTo>
                  <a:cubicBezTo>
                    <a:pt x="583" y="143"/>
                    <a:pt x="584" y="143"/>
                    <a:pt x="586" y="143"/>
                  </a:cubicBezTo>
                  <a:close/>
                  <a:moveTo>
                    <a:pt x="342" y="145"/>
                  </a:moveTo>
                  <a:cubicBezTo>
                    <a:pt x="343" y="141"/>
                    <a:pt x="337" y="141"/>
                    <a:pt x="338" y="145"/>
                  </a:cubicBezTo>
                  <a:cubicBezTo>
                    <a:pt x="343" y="146"/>
                    <a:pt x="345" y="151"/>
                    <a:pt x="349" y="150"/>
                  </a:cubicBezTo>
                  <a:cubicBezTo>
                    <a:pt x="347" y="148"/>
                    <a:pt x="346" y="146"/>
                    <a:pt x="342" y="145"/>
                  </a:cubicBezTo>
                  <a:close/>
                  <a:moveTo>
                    <a:pt x="456" y="149"/>
                  </a:moveTo>
                  <a:cubicBezTo>
                    <a:pt x="457" y="150"/>
                    <a:pt x="458" y="153"/>
                    <a:pt x="461" y="153"/>
                  </a:cubicBezTo>
                  <a:cubicBezTo>
                    <a:pt x="462" y="150"/>
                    <a:pt x="463" y="148"/>
                    <a:pt x="464" y="145"/>
                  </a:cubicBezTo>
                  <a:cubicBezTo>
                    <a:pt x="461" y="145"/>
                    <a:pt x="461" y="143"/>
                    <a:pt x="460" y="142"/>
                  </a:cubicBezTo>
                  <a:cubicBezTo>
                    <a:pt x="459" y="145"/>
                    <a:pt x="456" y="146"/>
                    <a:pt x="456" y="149"/>
                  </a:cubicBezTo>
                  <a:close/>
                  <a:moveTo>
                    <a:pt x="470" y="143"/>
                  </a:moveTo>
                  <a:cubicBezTo>
                    <a:pt x="470" y="144"/>
                    <a:pt x="470" y="144"/>
                    <a:pt x="470" y="145"/>
                  </a:cubicBezTo>
                  <a:cubicBezTo>
                    <a:pt x="478" y="150"/>
                    <a:pt x="485" y="157"/>
                    <a:pt x="495" y="161"/>
                  </a:cubicBezTo>
                  <a:cubicBezTo>
                    <a:pt x="489" y="152"/>
                    <a:pt x="479" y="147"/>
                    <a:pt x="470" y="143"/>
                  </a:cubicBezTo>
                  <a:close/>
                  <a:moveTo>
                    <a:pt x="63" y="147"/>
                  </a:moveTo>
                  <a:cubicBezTo>
                    <a:pt x="65" y="148"/>
                    <a:pt x="65" y="149"/>
                    <a:pt x="67" y="149"/>
                  </a:cubicBezTo>
                  <a:cubicBezTo>
                    <a:pt x="68" y="148"/>
                    <a:pt x="69" y="147"/>
                    <a:pt x="69" y="145"/>
                  </a:cubicBezTo>
                  <a:cubicBezTo>
                    <a:pt x="67" y="143"/>
                    <a:pt x="62" y="141"/>
                    <a:pt x="63" y="147"/>
                  </a:cubicBezTo>
                  <a:close/>
                  <a:moveTo>
                    <a:pt x="81" y="147"/>
                  </a:moveTo>
                  <a:cubicBezTo>
                    <a:pt x="83" y="148"/>
                    <a:pt x="83" y="149"/>
                    <a:pt x="84" y="148"/>
                  </a:cubicBezTo>
                  <a:cubicBezTo>
                    <a:pt x="84" y="146"/>
                    <a:pt x="87" y="147"/>
                    <a:pt x="86" y="144"/>
                  </a:cubicBezTo>
                  <a:cubicBezTo>
                    <a:pt x="84" y="145"/>
                    <a:pt x="84" y="144"/>
                    <a:pt x="83" y="144"/>
                  </a:cubicBezTo>
                  <a:cubicBezTo>
                    <a:pt x="83" y="146"/>
                    <a:pt x="81" y="145"/>
                    <a:pt x="81" y="147"/>
                  </a:cubicBezTo>
                  <a:close/>
                  <a:moveTo>
                    <a:pt x="193" y="148"/>
                  </a:moveTo>
                  <a:cubicBezTo>
                    <a:pt x="195" y="150"/>
                    <a:pt x="198" y="152"/>
                    <a:pt x="202" y="153"/>
                  </a:cubicBezTo>
                  <a:cubicBezTo>
                    <a:pt x="203" y="150"/>
                    <a:pt x="204" y="149"/>
                    <a:pt x="204" y="145"/>
                  </a:cubicBezTo>
                  <a:cubicBezTo>
                    <a:pt x="200" y="141"/>
                    <a:pt x="196" y="147"/>
                    <a:pt x="193" y="148"/>
                  </a:cubicBezTo>
                  <a:close/>
                  <a:moveTo>
                    <a:pt x="319" y="147"/>
                  </a:moveTo>
                  <a:cubicBezTo>
                    <a:pt x="323" y="148"/>
                    <a:pt x="326" y="151"/>
                    <a:pt x="330" y="152"/>
                  </a:cubicBezTo>
                  <a:cubicBezTo>
                    <a:pt x="328" y="148"/>
                    <a:pt x="324" y="146"/>
                    <a:pt x="321" y="144"/>
                  </a:cubicBezTo>
                  <a:cubicBezTo>
                    <a:pt x="320" y="145"/>
                    <a:pt x="319" y="145"/>
                    <a:pt x="319" y="147"/>
                  </a:cubicBezTo>
                  <a:close/>
                  <a:moveTo>
                    <a:pt x="413" y="150"/>
                  </a:moveTo>
                  <a:cubicBezTo>
                    <a:pt x="414" y="150"/>
                    <a:pt x="414" y="153"/>
                    <a:pt x="417" y="153"/>
                  </a:cubicBezTo>
                  <a:cubicBezTo>
                    <a:pt x="418" y="151"/>
                    <a:pt x="420" y="149"/>
                    <a:pt x="420" y="145"/>
                  </a:cubicBezTo>
                  <a:cubicBezTo>
                    <a:pt x="417" y="141"/>
                    <a:pt x="414" y="147"/>
                    <a:pt x="413" y="150"/>
                  </a:cubicBezTo>
                  <a:close/>
                  <a:moveTo>
                    <a:pt x="134" y="147"/>
                  </a:moveTo>
                  <a:cubicBezTo>
                    <a:pt x="135" y="147"/>
                    <a:pt x="136" y="146"/>
                    <a:pt x="137" y="145"/>
                  </a:cubicBezTo>
                  <a:cubicBezTo>
                    <a:pt x="136" y="143"/>
                    <a:pt x="131" y="145"/>
                    <a:pt x="134" y="147"/>
                  </a:cubicBezTo>
                  <a:close/>
                  <a:moveTo>
                    <a:pt x="217" y="149"/>
                  </a:moveTo>
                  <a:cubicBezTo>
                    <a:pt x="220" y="151"/>
                    <a:pt x="223" y="153"/>
                    <a:pt x="226" y="156"/>
                  </a:cubicBezTo>
                  <a:cubicBezTo>
                    <a:pt x="227" y="154"/>
                    <a:pt x="225" y="153"/>
                    <a:pt x="227" y="151"/>
                  </a:cubicBezTo>
                  <a:cubicBezTo>
                    <a:pt x="223" y="149"/>
                    <a:pt x="222" y="145"/>
                    <a:pt x="217" y="144"/>
                  </a:cubicBezTo>
                  <a:cubicBezTo>
                    <a:pt x="217" y="146"/>
                    <a:pt x="218" y="148"/>
                    <a:pt x="217" y="149"/>
                  </a:cubicBezTo>
                  <a:close/>
                  <a:moveTo>
                    <a:pt x="230" y="147"/>
                  </a:moveTo>
                  <a:cubicBezTo>
                    <a:pt x="235" y="149"/>
                    <a:pt x="237" y="153"/>
                    <a:pt x="243" y="153"/>
                  </a:cubicBezTo>
                  <a:cubicBezTo>
                    <a:pt x="243" y="151"/>
                    <a:pt x="243" y="151"/>
                    <a:pt x="244" y="149"/>
                  </a:cubicBezTo>
                  <a:cubicBezTo>
                    <a:pt x="239" y="148"/>
                    <a:pt x="235" y="146"/>
                    <a:pt x="231" y="144"/>
                  </a:cubicBezTo>
                  <a:cubicBezTo>
                    <a:pt x="231" y="145"/>
                    <a:pt x="231" y="146"/>
                    <a:pt x="230" y="147"/>
                  </a:cubicBezTo>
                  <a:close/>
                  <a:moveTo>
                    <a:pt x="272" y="153"/>
                  </a:moveTo>
                  <a:cubicBezTo>
                    <a:pt x="280" y="159"/>
                    <a:pt x="289" y="165"/>
                    <a:pt x="299" y="170"/>
                  </a:cubicBezTo>
                  <a:cubicBezTo>
                    <a:pt x="299" y="169"/>
                    <a:pt x="301" y="169"/>
                    <a:pt x="300" y="167"/>
                  </a:cubicBezTo>
                  <a:cubicBezTo>
                    <a:pt x="293" y="161"/>
                    <a:pt x="286" y="156"/>
                    <a:pt x="278" y="150"/>
                  </a:cubicBezTo>
                  <a:cubicBezTo>
                    <a:pt x="277" y="148"/>
                    <a:pt x="278" y="145"/>
                    <a:pt x="277" y="145"/>
                  </a:cubicBezTo>
                  <a:cubicBezTo>
                    <a:pt x="277" y="144"/>
                    <a:pt x="276" y="144"/>
                    <a:pt x="275" y="144"/>
                  </a:cubicBezTo>
                  <a:cubicBezTo>
                    <a:pt x="275" y="148"/>
                    <a:pt x="272" y="150"/>
                    <a:pt x="272" y="153"/>
                  </a:cubicBezTo>
                  <a:close/>
                  <a:moveTo>
                    <a:pt x="42" y="167"/>
                  </a:moveTo>
                  <a:cubicBezTo>
                    <a:pt x="46" y="161"/>
                    <a:pt x="50" y="152"/>
                    <a:pt x="52" y="145"/>
                  </a:cubicBezTo>
                  <a:cubicBezTo>
                    <a:pt x="47" y="151"/>
                    <a:pt x="43" y="157"/>
                    <a:pt x="42" y="167"/>
                  </a:cubicBezTo>
                  <a:close/>
                  <a:moveTo>
                    <a:pt x="148" y="148"/>
                  </a:moveTo>
                  <a:cubicBezTo>
                    <a:pt x="151" y="150"/>
                    <a:pt x="153" y="152"/>
                    <a:pt x="157" y="153"/>
                  </a:cubicBezTo>
                  <a:cubicBezTo>
                    <a:pt x="158" y="151"/>
                    <a:pt x="159" y="150"/>
                    <a:pt x="159" y="147"/>
                  </a:cubicBezTo>
                  <a:cubicBezTo>
                    <a:pt x="155" y="147"/>
                    <a:pt x="149" y="142"/>
                    <a:pt x="148" y="148"/>
                  </a:cubicBezTo>
                  <a:close/>
                  <a:moveTo>
                    <a:pt x="380" y="147"/>
                  </a:moveTo>
                  <a:cubicBezTo>
                    <a:pt x="385" y="153"/>
                    <a:pt x="392" y="158"/>
                    <a:pt x="400" y="162"/>
                  </a:cubicBezTo>
                  <a:cubicBezTo>
                    <a:pt x="400" y="160"/>
                    <a:pt x="401" y="159"/>
                    <a:pt x="402" y="157"/>
                  </a:cubicBezTo>
                  <a:cubicBezTo>
                    <a:pt x="395" y="153"/>
                    <a:pt x="388" y="145"/>
                    <a:pt x="380" y="147"/>
                  </a:cubicBezTo>
                  <a:close/>
                  <a:moveTo>
                    <a:pt x="512" y="149"/>
                  </a:moveTo>
                  <a:cubicBezTo>
                    <a:pt x="512" y="151"/>
                    <a:pt x="513" y="151"/>
                    <a:pt x="514" y="152"/>
                  </a:cubicBezTo>
                  <a:cubicBezTo>
                    <a:pt x="514" y="150"/>
                    <a:pt x="518" y="147"/>
                    <a:pt x="515" y="146"/>
                  </a:cubicBezTo>
                  <a:cubicBezTo>
                    <a:pt x="514" y="147"/>
                    <a:pt x="514" y="149"/>
                    <a:pt x="512" y="149"/>
                  </a:cubicBezTo>
                  <a:close/>
                  <a:moveTo>
                    <a:pt x="250" y="147"/>
                  </a:moveTo>
                  <a:cubicBezTo>
                    <a:pt x="250" y="150"/>
                    <a:pt x="253" y="150"/>
                    <a:pt x="255" y="152"/>
                  </a:cubicBezTo>
                  <a:cubicBezTo>
                    <a:pt x="255" y="151"/>
                    <a:pt x="255" y="149"/>
                    <a:pt x="255" y="148"/>
                  </a:cubicBezTo>
                  <a:cubicBezTo>
                    <a:pt x="253" y="149"/>
                    <a:pt x="252" y="145"/>
                    <a:pt x="250" y="147"/>
                  </a:cubicBezTo>
                  <a:close/>
                  <a:moveTo>
                    <a:pt x="358" y="151"/>
                  </a:moveTo>
                  <a:cubicBezTo>
                    <a:pt x="359" y="153"/>
                    <a:pt x="360" y="154"/>
                    <a:pt x="362" y="155"/>
                  </a:cubicBezTo>
                  <a:cubicBezTo>
                    <a:pt x="364" y="152"/>
                    <a:pt x="365" y="151"/>
                    <a:pt x="366" y="147"/>
                  </a:cubicBezTo>
                  <a:cubicBezTo>
                    <a:pt x="362" y="146"/>
                    <a:pt x="359" y="148"/>
                    <a:pt x="358" y="151"/>
                  </a:cubicBezTo>
                  <a:close/>
                  <a:moveTo>
                    <a:pt x="93" y="152"/>
                  </a:moveTo>
                  <a:cubicBezTo>
                    <a:pt x="93" y="152"/>
                    <a:pt x="93" y="151"/>
                    <a:pt x="93" y="151"/>
                  </a:cubicBezTo>
                  <a:cubicBezTo>
                    <a:pt x="93" y="149"/>
                    <a:pt x="92" y="149"/>
                    <a:pt x="91" y="148"/>
                  </a:cubicBezTo>
                  <a:cubicBezTo>
                    <a:pt x="89" y="149"/>
                    <a:pt x="90" y="153"/>
                    <a:pt x="93" y="152"/>
                  </a:cubicBezTo>
                  <a:close/>
                  <a:moveTo>
                    <a:pt x="315" y="153"/>
                  </a:moveTo>
                  <a:cubicBezTo>
                    <a:pt x="318" y="156"/>
                    <a:pt x="323" y="157"/>
                    <a:pt x="325" y="161"/>
                  </a:cubicBezTo>
                  <a:cubicBezTo>
                    <a:pt x="328" y="160"/>
                    <a:pt x="329" y="158"/>
                    <a:pt x="329" y="154"/>
                  </a:cubicBezTo>
                  <a:cubicBezTo>
                    <a:pt x="325" y="152"/>
                    <a:pt x="321" y="150"/>
                    <a:pt x="318" y="148"/>
                  </a:cubicBezTo>
                  <a:cubicBezTo>
                    <a:pt x="317" y="150"/>
                    <a:pt x="315" y="151"/>
                    <a:pt x="315" y="153"/>
                  </a:cubicBezTo>
                  <a:close/>
                  <a:moveTo>
                    <a:pt x="445" y="156"/>
                  </a:moveTo>
                  <a:cubicBezTo>
                    <a:pt x="448" y="152"/>
                    <a:pt x="440" y="151"/>
                    <a:pt x="437" y="148"/>
                  </a:cubicBezTo>
                  <a:cubicBezTo>
                    <a:pt x="439" y="152"/>
                    <a:pt x="442" y="154"/>
                    <a:pt x="445" y="156"/>
                  </a:cubicBezTo>
                  <a:close/>
                  <a:moveTo>
                    <a:pt x="464" y="156"/>
                  </a:moveTo>
                  <a:cubicBezTo>
                    <a:pt x="470" y="162"/>
                    <a:pt x="477" y="168"/>
                    <a:pt x="485" y="172"/>
                  </a:cubicBezTo>
                  <a:cubicBezTo>
                    <a:pt x="487" y="170"/>
                    <a:pt x="490" y="168"/>
                    <a:pt x="492" y="164"/>
                  </a:cubicBezTo>
                  <a:cubicBezTo>
                    <a:pt x="484" y="159"/>
                    <a:pt x="477" y="154"/>
                    <a:pt x="467" y="148"/>
                  </a:cubicBezTo>
                  <a:cubicBezTo>
                    <a:pt x="466" y="151"/>
                    <a:pt x="465" y="153"/>
                    <a:pt x="464" y="156"/>
                  </a:cubicBezTo>
                  <a:close/>
                  <a:moveTo>
                    <a:pt x="517" y="155"/>
                  </a:moveTo>
                  <a:cubicBezTo>
                    <a:pt x="521" y="156"/>
                    <a:pt x="522" y="161"/>
                    <a:pt x="527" y="162"/>
                  </a:cubicBezTo>
                  <a:cubicBezTo>
                    <a:pt x="529" y="161"/>
                    <a:pt x="529" y="157"/>
                    <a:pt x="529" y="154"/>
                  </a:cubicBezTo>
                  <a:cubicBezTo>
                    <a:pt x="526" y="152"/>
                    <a:pt x="523" y="151"/>
                    <a:pt x="521" y="148"/>
                  </a:cubicBezTo>
                  <a:cubicBezTo>
                    <a:pt x="519" y="150"/>
                    <a:pt x="518" y="152"/>
                    <a:pt x="517" y="155"/>
                  </a:cubicBezTo>
                  <a:close/>
                  <a:moveTo>
                    <a:pt x="70" y="152"/>
                  </a:moveTo>
                  <a:cubicBezTo>
                    <a:pt x="72" y="154"/>
                    <a:pt x="72" y="148"/>
                    <a:pt x="70" y="149"/>
                  </a:cubicBezTo>
                  <a:cubicBezTo>
                    <a:pt x="71" y="151"/>
                    <a:pt x="70" y="151"/>
                    <a:pt x="70" y="152"/>
                  </a:cubicBezTo>
                  <a:close/>
                  <a:moveTo>
                    <a:pt x="206" y="155"/>
                  </a:moveTo>
                  <a:cubicBezTo>
                    <a:pt x="209" y="156"/>
                    <a:pt x="212" y="157"/>
                    <a:pt x="215" y="158"/>
                  </a:cubicBezTo>
                  <a:cubicBezTo>
                    <a:pt x="215" y="156"/>
                    <a:pt x="214" y="155"/>
                    <a:pt x="214" y="153"/>
                  </a:cubicBezTo>
                  <a:cubicBezTo>
                    <a:pt x="212" y="152"/>
                    <a:pt x="210" y="150"/>
                    <a:pt x="208" y="149"/>
                  </a:cubicBezTo>
                  <a:cubicBezTo>
                    <a:pt x="208" y="152"/>
                    <a:pt x="205" y="152"/>
                    <a:pt x="206" y="155"/>
                  </a:cubicBezTo>
                  <a:close/>
                  <a:moveTo>
                    <a:pt x="423" y="149"/>
                  </a:moveTo>
                  <a:cubicBezTo>
                    <a:pt x="423" y="151"/>
                    <a:pt x="422" y="154"/>
                    <a:pt x="420" y="156"/>
                  </a:cubicBezTo>
                  <a:cubicBezTo>
                    <a:pt x="425" y="160"/>
                    <a:pt x="431" y="164"/>
                    <a:pt x="437" y="167"/>
                  </a:cubicBezTo>
                  <a:cubicBezTo>
                    <a:pt x="438" y="165"/>
                    <a:pt x="439" y="164"/>
                    <a:pt x="440" y="161"/>
                  </a:cubicBezTo>
                  <a:cubicBezTo>
                    <a:pt x="435" y="157"/>
                    <a:pt x="431" y="152"/>
                    <a:pt x="423" y="149"/>
                  </a:cubicBezTo>
                  <a:close/>
                  <a:moveTo>
                    <a:pt x="160" y="156"/>
                  </a:moveTo>
                  <a:cubicBezTo>
                    <a:pt x="163" y="157"/>
                    <a:pt x="165" y="160"/>
                    <a:pt x="168" y="162"/>
                  </a:cubicBezTo>
                  <a:cubicBezTo>
                    <a:pt x="171" y="160"/>
                    <a:pt x="175" y="159"/>
                    <a:pt x="176" y="155"/>
                  </a:cubicBezTo>
                  <a:cubicBezTo>
                    <a:pt x="171" y="153"/>
                    <a:pt x="168" y="150"/>
                    <a:pt x="163" y="150"/>
                  </a:cubicBezTo>
                  <a:cubicBezTo>
                    <a:pt x="162" y="152"/>
                    <a:pt x="160" y="154"/>
                    <a:pt x="160" y="156"/>
                  </a:cubicBezTo>
                  <a:close/>
                  <a:moveTo>
                    <a:pt x="365" y="156"/>
                  </a:moveTo>
                  <a:cubicBezTo>
                    <a:pt x="366" y="158"/>
                    <a:pt x="368" y="161"/>
                    <a:pt x="371" y="159"/>
                  </a:cubicBezTo>
                  <a:cubicBezTo>
                    <a:pt x="370" y="156"/>
                    <a:pt x="372" y="155"/>
                    <a:pt x="372" y="152"/>
                  </a:cubicBezTo>
                  <a:cubicBezTo>
                    <a:pt x="372" y="151"/>
                    <a:pt x="370" y="151"/>
                    <a:pt x="369" y="150"/>
                  </a:cubicBezTo>
                  <a:cubicBezTo>
                    <a:pt x="368" y="152"/>
                    <a:pt x="366" y="154"/>
                    <a:pt x="365" y="156"/>
                  </a:cubicBezTo>
                  <a:close/>
                  <a:moveTo>
                    <a:pt x="578" y="164"/>
                  </a:moveTo>
                  <a:cubicBezTo>
                    <a:pt x="581" y="165"/>
                    <a:pt x="581" y="167"/>
                    <a:pt x="584" y="168"/>
                  </a:cubicBezTo>
                  <a:cubicBezTo>
                    <a:pt x="586" y="161"/>
                    <a:pt x="590" y="151"/>
                    <a:pt x="583" y="150"/>
                  </a:cubicBezTo>
                  <a:cubicBezTo>
                    <a:pt x="580" y="153"/>
                    <a:pt x="580" y="159"/>
                    <a:pt x="578" y="164"/>
                  </a:cubicBezTo>
                  <a:close/>
                  <a:moveTo>
                    <a:pt x="76" y="157"/>
                  </a:moveTo>
                  <a:cubicBezTo>
                    <a:pt x="80" y="157"/>
                    <a:pt x="83" y="154"/>
                    <a:pt x="81" y="150"/>
                  </a:cubicBezTo>
                  <a:cubicBezTo>
                    <a:pt x="77" y="150"/>
                    <a:pt x="78" y="154"/>
                    <a:pt x="76" y="157"/>
                  </a:cubicBezTo>
                  <a:close/>
                  <a:moveTo>
                    <a:pt x="104" y="152"/>
                  </a:moveTo>
                  <a:cubicBezTo>
                    <a:pt x="106" y="153"/>
                    <a:pt x="107" y="155"/>
                    <a:pt x="109" y="155"/>
                  </a:cubicBezTo>
                  <a:cubicBezTo>
                    <a:pt x="110" y="154"/>
                    <a:pt x="110" y="152"/>
                    <a:pt x="110" y="150"/>
                  </a:cubicBezTo>
                  <a:cubicBezTo>
                    <a:pt x="107" y="150"/>
                    <a:pt x="105" y="150"/>
                    <a:pt x="104" y="152"/>
                  </a:cubicBezTo>
                  <a:close/>
                  <a:moveTo>
                    <a:pt x="114" y="156"/>
                  </a:moveTo>
                  <a:cubicBezTo>
                    <a:pt x="115" y="154"/>
                    <a:pt x="116" y="152"/>
                    <a:pt x="118" y="151"/>
                  </a:cubicBezTo>
                  <a:cubicBezTo>
                    <a:pt x="116" y="151"/>
                    <a:pt x="116" y="150"/>
                    <a:pt x="115" y="150"/>
                  </a:cubicBezTo>
                  <a:cubicBezTo>
                    <a:pt x="115" y="152"/>
                    <a:pt x="113" y="155"/>
                    <a:pt x="114" y="156"/>
                  </a:cubicBezTo>
                  <a:close/>
                  <a:moveTo>
                    <a:pt x="294" y="154"/>
                  </a:moveTo>
                  <a:cubicBezTo>
                    <a:pt x="293" y="152"/>
                    <a:pt x="292" y="151"/>
                    <a:pt x="290" y="150"/>
                  </a:cubicBezTo>
                  <a:cubicBezTo>
                    <a:pt x="291" y="152"/>
                    <a:pt x="293" y="153"/>
                    <a:pt x="294" y="154"/>
                  </a:cubicBezTo>
                  <a:close/>
                  <a:moveTo>
                    <a:pt x="152" y="156"/>
                  </a:moveTo>
                  <a:cubicBezTo>
                    <a:pt x="151" y="153"/>
                    <a:pt x="147" y="153"/>
                    <a:pt x="145" y="151"/>
                  </a:cubicBezTo>
                  <a:cubicBezTo>
                    <a:pt x="144" y="154"/>
                    <a:pt x="149" y="155"/>
                    <a:pt x="152" y="156"/>
                  </a:cubicBezTo>
                  <a:close/>
                  <a:moveTo>
                    <a:pt x="245" y="155"/>
                  </a:moveTo>
                  <a:cubicBezTo>
                    <a:pt x="247" y="155"/>
                    <a:pt x="248" y="152"/>
                    <a:pt x="250" y="152"/>
                  </a:cubicBezTo>
                  <a:cubicBezTo>
                    <a:pt x="250" y="153"/>
                    <a:pt x="251" y="153"/>
                    <a:pt x="251" y="154"/>
                  </a:cubicBezTo>
                  <a:cubicBezTo>
                    <a:pt x="252" y="156"/>
                    <a:pt x="251" y="157"/>
                    <a:pt x="251" y="159"/>
                  </a:cubicBezTo>
                  <a:cubicBezTo>
                    <a:pt x="255" y="161"/>
                    <a:pt x="258" y="164"/>
                    <a:pt x="262" y="166"/>
                  </a:cubicBezTo>
                  <a:cubicBezTo>
                    <a:pt x="263" y="163"/>
                    <a:pt x="265" y="161"/>
                    <a:pt x="265" y="158"/>
                  </a:cubicBezTo>
                  <a:cubicBezTo>
                    <a:pt x="258" y="156"/>
                    <a:pt x="254" y="152"/>
                    <a:pt x="247" y="151"/>
                  </a:cubicBezTo>
                  <a:cubicBezTo>
                    <a:pt x="247" y="153"/>
                    <a:pt x="246" y="154"/>
                    <a:pt x="245" y="155"/>
                  </a:cubicBezTo>
                  <a:close/>
                  <a:moveTo>
                    <a:pt x="63" y="161"/>
                  </a:moveTo>
                  <a:cubicBezTo>
                    <a:pt x="64" y="158"/>
                    <a:pt x="68" y="152"/>
                    <a:pt x="62" y="152"/>
                  </a:cubicBezTo>
                  <a:cubicBezTo>
                    <a:pt x="61" y="155"/>
                    <a:pt x="58" y="160"/>
                    <a:pt x="63" y="161"/>
                  </a:cubicBezTo>
                  <a:close/>
                  <a:moveTo>
                    <a:pt x="548" y="154"/>
                  </a:moveTo>
                  <a:cubicBezTo>
                    <a:pt x="547" y="153"/>
                    <a:pt x="546" y="152"/>
                    <a:pt x="544" y="152"/>
                  </a:cubicBezTo>
                  <a:cubicBezTo>
                    <a:pt x="544" y="154"/>
                    <a:pt x="547" y="155"/>
                    <a:pt x="548" y="154"/>
                  </a:cubicBezTo>
                  <a:close/>
                  <a:moveTo>
                    <a:pt x="117" y="160"/>
                  </a:moveTo>
                  <a:cubicBezTo>
                    <a:pt x="118" y="162"/>
                    <a:pt x="120" y="163"/>
                    <a:pt x="122" y="164"/>
                  </a:cubicBezTo>
                  <a:cubicBezTo>
                    <a:pt x="124" y="161"/>
                    <a:pt x="126" y="158"/>
                    <a:pt x="128" y="156"/>
                  </a:cubicBezTo>
                  <a:cubicBezTo>
                    <a:pt x="125" y="148"/>
                    <a:pt x="117" y="155"/>
                    <a:pt x="117" y="160"/>
                  </a:cubicBezTo>
                  <a:close/>
                  <a:moveTo>
                    <a:pt x="506" y="156"/>
                  </a:moveTo>
                  <a:cubicBezTo>
                    <a:pt x="508" y="157"/>
                    <a:pt x="508" y="158"/>
                    <a:pt x="510" y="158"/>
                  </a:cubicBezTo>
                  <a:cubicBezTo>
                    <a:pt x="510" y="156"/>
                    <a:pt x="512" y="155"/>
                    <a:pt x="512" y="153"/>
                  </a:cubicBezTo>
                  <a:cubicBezTo>
                    <a:pt x="509" y="151"/>
                    <a:pt x="507" y="154"/>
                    <a:pt x="506" y="156"/>
                  </a:cubicBezTo>
                  <a:close/>
                  <a:moveTo>
                    <a:pt x="238" y="161"/>
                  </a:moveTo>
                  <a:cubicBezTo>
                    <a:pt x="238" y="160"/>
                    <a:pt x="238" y="159"/>
                    <a:pt x="239" y="158"/>
                  </a:cubicBezTo>
                  <a:cubicBezTo>
                    <a:pt x="237" y="156"/>
                    <a:pt x="234" y="154"/>
                    <a:pt x="231" y="153"/>
                  </a:cubicBezTo>
                  <a:cubicBezTo>
                    <a:pt x="232" y="157"/>
                    <a:pt x="232" y="161"/>
                    <a:pt x="238" y="161"/>
                  </a:cubicBezTo>
                  <a:close/>
                  <a:moveTo>
                    <a:pt x="609" y="159"/>
                  </a:moveTo>
                  <a:cubicBezTo>
                    <a:pt x="606" y="158"/>
                    <a:pt x="606" y="154"/>
                    <a:pt x="604" y="153"/>
                  </a:cubicBezTo>
                  <a:cubicBezTo>
                    <a:pt x="604" y="155"/>
                    <a:pt x="605" y="160"/>
                    <a:pt x="609" y="159"/>
                  </a:cubicBezTo>
                  <a:close/>
                  <a:moveTo>
                    <a:pt x="55" y="156"/>
                  </a:moveTo>
                  <a:cubicBezTo>
                    <a:pt x="57" y="156"/>
                    <a:pt x="57" y="155"/>
                    <a:pt x="57" y="153"/>
                  </a:cubicBezTo>
                  <a:cubicBezTo>
                    <a:pt x="55" y="153"/>
                    <a:pt x="55" y="155"/>
                    <a:pt x="55" y="156"/>
                  </a:cubicBezTo>
                  <a:close/>
                  <a:moveTo>
                    <a:pt x="621" y="169"/>
                  </a:moveTo>
                  <a:cubicBezTo>
                    <a:pt x="620" y="164"/>
                    <a:pt x="620" y="157"/>
                    <a:pt x="617" y="153"/>
                  </a:cubicBezTo>
                  <a:cubicBezTo>
                    <a:pt x="616" y="161"/>
                    <a:pt x="616" y="167"/>
                    <a:pt x="621" y="169"/>
                  </a:cubicBezTo>
                  <a:close/>
                  <a:moveTo>
                    <a:pt x="87" y="164"/>
                  </a:moveTo>
                  <a:cubicBezTo>
                    <a:pt x="89" y="164"/>
                    <a:pt x="89" y="165"/>
                    <a:pt x="90" y="165"/>
                  </a:cubicBezTo>
                  <a:cubicBezTo>
                    <a:pt x="91" y="162"/>
                    <a:pt x="91" y="159"/>
                    <a:pt x="92" y="156"/>
                  </a:cubicBezTo>
                  <a:cubicBezTo>
                    <a:pt x="90" y="155"/>
                    <a:pt x="90" y="154"/>
                    <a:pt x="88" y="155"/>
                  </a:cubicBezTo>
                  <a:cubicBezTo>
                    <a:pt x="87" y="157"/>
                    <a:pt x="87" y="161"/>
                    <a:pt x="87" y="164"/>
                  </a:cubicBezTo>
                  <a:close/>
                  <a:moveTo>
                    <a:pt x="200" y="157"/>
                  </a:moveTo>
                  <a:cubicBezTo>
                    <a:pt x="200" y="156"/>
                    <a:pt x="200" y="155"/>
                    <a:pt x="200" y="155"/>
                  </a:cubicBezTo>
                  <a:cubicBezTo>
                    <a:pt x="197" y="154"/>
                    <a:pt x="197" y="157"/>
                    <a:pt x="200" y="157"/>
                  </a:cubicBezTo>
                  <a:close/>
                  <a:moveTo>
                    <a:pt x="408" y="156"/>
                  </a:moveTo>
                  <a:cubicBezTo>
                    <a:pt x="410" y="157"/>
                    <a:pt x="411" y="159"/>
                    <a:pt x="414" y="159"/>
                  </a:cubicBezTo>
                  <a:cubicBezTo>
                    <a:pt x="414" y="156"/>
                    <a:pt x="409" y="153"/>
                    <a:pt x="408" y="156"/>
                  </a:cubicBezTo>
                  <a:close/>
                  <a:moveTo>
                    <a:pt x="65" y="161"/>
                  </a:moveTo>
                  <a:cubicBezTo>
                    <a:pt x="66" y="162"/>
                    <a:pt x="67" y="163"/>
                    <a:pt x="70" y="162"/>
                  </a:cubicBezTo>
                  <a:cubicBezTo>
                    <a:pt x="71" y="160"/>
                    <a:pt x="71" y="158"/>
                    <a:pt x="70" y="155"/>
                  </a:cubicBezTo>
                  <a:cubicBezTo>
                    <a:pt x="66" y="155"/>
                    <a:pt x="66" y="159"/>
                    <a:pt x="65" y="161"/>
                  </a:cubicBezTo>
                  <a:close/>
                  <a:moveTo>
                    <a:pt x="218" y="161"/>
                  </a:moveTo>
                  <a:cubicBezTo>
                    <a:pt x="223" y="161"/>
                    <a:pt x="224" y="164"/>
                    <a:pt x="229" y="165"/>
                  </a:cubicBezTo>
                  <a:cubicBezTo>
                    <a:pt x="228" y="159"/>
                    <a:pt x="221" y="158"/>
                    <a:pt x="217" y="155"/>
                  </a:cubicBezTo>
                  <a:cubicBezTo>
                    <a:pt x="217" y="158"/>
                    <a:pt x="219" y="158"/>
                    <a:pt x="218" y="161"/>
                  </a:cubicBezTo>
                  <a:close/>
                  <a:moveTo>
                    <a:pt x="303" y="162"/>
                  </a:moveTo>
                  <a:cubicBezTo>
                    <a:pt x="305" y="161"/>
                    <a:pt x="307" y="161"/>
                    <a:pt x="307" y="158"/>
                  </a:cubicBezTo>
                  <a:cubicBezTo>
                    <a:pt x="304" y="158"/>
                    <a:pt x="303" y="155"/>
                    <a:pt x="299" y="155"/>
                  </a:cubicBezTo>
                  <a:cubicBezTo>
                    <a:pt x="300" y="158"/>
                    <a:pt x="302" y="159"/>
                    <a:pt x="303" y="162"/>
                  </a:cubicBezTo>
                  <a:close/>
                  <a:moveTo>
                    <a:pt x="373" y="164"/>
                  </a:moveTo>
                  <a:cubicBezTo>
                    <a:pt x="379" y="167"/>
                    <a:pt x="383" y="172"/>
                    <a:pt x="389" y="175"/>
                  </a:cubicBezTo>
                  <a:cubicBezTo>
                    <a:pt x="391" y="173"/>
                    <a:pt x="393" y="170"/>
                    <a:pt x="394" y="167"/>
                  </a:cubicBezTo>
                  <a:cubicBezTo>
                    <a:pt x="388" y="162"/>
                    <a:pt x="384" y="158"/>
                    <a:pt x="376" y="155"/>
                  </a:cubicBezTo>
                  <a:cubicBezTo>
                    <a:pt x="375" y="158"/>
                    <a:pt x="373" y="160"/>
                    <a:pt x="373" y="164"/>
                  </a:cubicBezTo>
                  <a:close/>
                  <a:moveTo>
                    <a:pt x="107" y="159"/>
                  </a:moveTo>
                  <a:cubicBezTo>
                    <a:pt x="105" y="158"/>
                    <a:pt x="104" y="156"/>
                    <a:pt x="101" y="156"/>
                  </a:cubicBezTo>
                  <a:cubicBezTo>
                    <a:pt x="102" y="158"/>
                    <a:pt x="105" y="160"/>
                    <a:pt x="107" y="159"/>
                  </a:cubicBezTo>
                  <a:close/>
                  <a:moveTo>
                    <a:pt x="448" y="159"/>
                  </a:moveTo>
                  <a:cubicBezTo>
                    <a:pt x="450" y="160"/>
                    <a:pt x="452" y="162"/>
                    <a:pt x="454" y="164"/>
                  </a:cubicBezTo>
                  <a:cubicBezTo>
                    <a:pt x="455" y="162"/>
                    <a:pt x="457" y="162"/>
                    <a:pt x="456" y="159"/>
                  </a:cubicBezTo>
                  <a:cubicBezTo>
                    <a:pt x="454" y="159"/>
                    <a:pt x="453" y="156"/>
                    <a:pt x="450" y="156"/>
                  </a:cubicBezTo>
                  <a:cubicBezTo>
                    <a:pt x="450" y="157"/>
                    <a:pt x="448" y="157"/>
                    <a:pt x="448" y="159"/>
                  </a:cubicBezTo>
                  <a:close/>
                  <a:moveTo>
                    <a:pt x="513" y="161"/>
                  </a:moveTo>
                  <a:cubicBezTo>
                    <a:pt x="517" y="162"/>
                    <a:pt x="519" y="165"/>
                    <a:pt x="524" y="167"/>
                  </a:cubicBezTo>
                  <a:cubicBezTo>
                    <a:pt x="525" y="161"/>
                    <a:pt x="517" y="160"/>
                    <a:pt x="515" y="156"/>
                  </a:cubicBezTo>
                  <a:cubicBezTo>
                    <a:pt x="514" y="158"/>
                    <a:pt x="513" y="159"/>
                    <a:pt x="513" y="161"/>
                  </a:cubicBezTo>
                  <a:close/>
                  <a:moveTo>
                    <a:pt x="330" y="164"/>
                  </a:moveTo>
                  <a:cubicBezTo>
                    <a:pt x="332" y="165"/>
                    <a:pt x="336" y="170"/>
                    <a:pt x="338" y="167"/>
                  </a:cubicBezTo>
                  <a:cubicBezTo>
                    <a:pt x="336" y="163"/>
                    <a:pt x="337" y="159"/>
                    <a:pt x="333" y="157"/>
                  </a:cubicBezTo>
                  <a:cubicBezTo>
                    <a:pt x="332" y="159"/>
                    <a:pt x="330" y="161"/>
                    <a:pt x="330" y="164"/>
                  </a:cubicBezTo>
                  <a:close/>
                  <a:moveTo>
                    <a:pt x="171" y="164"/>
                  </a:moveTo>
                  <a:cubicBezTo>
                    <a:pt x="173" y="164"/>
                    <a:pt x="174" y="166"/>
                    <a:pt x="176" y="166"/>
                  </a:cubicBezTo>
                  <a:cubicBezTo>
                    <a:pt x="176" y="164"/>
                    <a:pt x="178" y="163"/>
                    <a:pt x="179" y="162"/>
                  </a:cubicBezTo>
                  <a:cubicBezTo>
                    <a:pt x="179" y="161"/>
                    <a:pt x="179" y="158"/>
                    <a:pt x="177" y="158"/>
                  </a:cubicBezTo>
                  <a:cubicBezTo>
                    <a:pt x="176" y="160"/>
                    <a:pt x="172" y="161"/>
                    <a:pt x="171" y="164"/>
                  </a:cubicBezTo>
                  <a:close/>
                  <a:moveTo>
                    <a:pt x="204" y="161"/>
                  </a:moveTo>
                  <a:cubicBezTo>
                    <a:pt x="208" y="163"/>
                    <a:pt x="212" y="166"/>
                    <a:pt x="216" y="168"/>
                  </a:cubicBezTo>
                  <a:cubicBezTo>
                    <a:pt x="217" y="165"/>
                    <a:pt x="215" y="165"/>
                    <a:pt x="215" y="162"/>
                  </a:cubicBezTo>
                  <a:cubicBezTo>
                    <a:pt x="214" y="160"/>
                    <a:pt x="214" y="163"/>
                    <a:pt x="212" y="162"/>
                  </a:cubicBezTo>
                  <a:cubicBezTo>
                    <a:pt x="211" y="160"/>
                    <a:pt x="207" y="160"/>
                    <a:pt x="205" y="158"/>
                  </a:cubicBezTo>
                  <a:cubicBezTo>
                    <a:pt x="204" y="158"/>
                    <a:pt x="204" y="159"/>
                    <a:pt x="204" y="161"/>
                  </a:cubicBezTo>
                  <a:close/>
                  <a:moveTo>
                    <a:pt x="593" y="178"/>
                  </a:moveTo>
                  <a:cubicBezTo>
                    <a:pt x="595" y="171"/>
                    <a:pt x="598" y="161"/>
                    <a:pt x="591" y="158"/>
                  </a:cubicBezTo>
                  <a:cubicBezTo>
                    <a:pt x="590" y="164"/>
                    <a:pt x="585" y="176"/>
                    <a:pt x="593" y="178"/>
                  </a:cubicBezTo>
                  <a:close/>
                  <a:moveTo>
                    <a:pt x="138" y="164"/>
                  </a:moveTo>
                  <a:cubicBezTo>
                    <a:pt x="141" y="166"/>
                    <a:pt x="146" y="168"/>
                    <a:pt x="149" y="169"/>
                  </a:cubicBezTo>
                  <a:cubicBezTo>
                    <a:pt x="151" y="168"/>
                    <a:pt x="151" y="165"/>
                    <a:pt x="152" y="163"/>
                  </a:cubicBezTo>
                  <a:cubicBezTo>
                    <a:pt x="148" y="161"/>
                    <a:pt x="139" y="155"/>
                    <a:pt x="138" y="164"/>
                  </a:cubicBezTo>
                  <a:close/>
                  <a:moveTo>
                    <a:pt x="99" y="170"/>
                  </a:moveTo>
                  <a:cubicBezTo>
                    <a:pt x="97" y="167"/>
                    <a:pt x="98" y="162"/>
                    <a:pt x="95" y="160"/>
                  </a:cubicBezTo>
                  <a:cubicBezTo>
                    <a:pt x="94" y="165"/>
                    <a:pt x="93" y="170"/>
                    <a:pt x="99" y="170"/>
                  </a:cubicBezTo>
                  <a:close/>
                  <a:moveTo>
                    <a:pt x="307" y="164"/>
                  </a:moveTo>
                  <a:cubicBezTo>
                    <a:pt x="312" y="167"/>
                    <a:pt x="316" y="171"/>
                    <a:pt x="321" y="174"/>
                  </a:cubicBezTo>
                  <a:cubicBezTo>
                    <a:pt x="322" y="172"/>
                    <a:pt x="323" y="170"/>
                    <a:pt x="324" y="168"/>
                  </a:cubicBezTo>
                  <a:cubicBezTo>
                    <a:pt x="318" y="167"/>
                    <a:pt x="310" y="155"/>
                    <a:pt x="307" y="164"/>
                  </a:cubicBezTo>
                  <a:close/>
                  <a:moveTo>
                    <a:pt x="428" y="167"/>
                  </a:moveTo>
                  <a:cubicBezTo>
                    <a:pt x="425" y="165"/>
                    <a:pt x="421" y="159"/>
                    <a:pt x="417" y="161"/>
                  </a:cubicBezTo>
                  <a:cubicBezTo>
                    <a:pt x="421" y="163"/>
                    <a:pt x="425" y="167"/>
                    <a:pt x="428" y="167"/>
                  </a:cubicBezTo>
                  <a:close/>
                  <a:moveTo>
                    <a:pt x="104" y="169"/>
                  </a:moveTo>
                  <a:cubicBezTo>
                    <a:pt x="106" y="168"/>
                    <a:pt x="108" y="167"/>
                    <a:pt x="107" y="164"/>
                  </a:cubicBezTo>
                  <a:cubicBezTo>
                    <a:pt x="106" y="162"/>
                    <a:pt x="104" y="161"/>
                    <a:pt x="101" y="161"/>
                  </a:cubicBezTo>
                  <a:cubicBezTo>
                    <a:pt x="101" y="164"/>
                    <a:pt x="104" y="166"/>
                    <a:pt x="104" y="169"/>
                  </a:cubicBezTo>
                  <a:close/>
                  <a:moveTo>
                    <a:pt x="269" y="161"/>
                  </a:moveTo>
                  <a:cubicBezTo>
                    <a:pt x="268" y="164"/>
                    <a:pt x="265" y="165"/>
                    <a:pt x="265" y="169"/>
                  </a:cubicBezTo>
                  <a:cubicBezTo>
                    <a:pt x="269" y="171"/>
                    <a:pt x="271" y="174"/>
                    <a:pt x="276" y="175"/>
                  </a:cubicBezTo>
                  <a:cubicBezTo>
                    <a:pt x="277" y="174"/>
                    <a:pt x="278" y="173"/>
                    <a:pt x="279" y="172"/>
                  </a:cubicBezTo>
                  <a:cubicBezTo>
                    <a:pt x="276" y="170"/>
                    <a:pt x="274" y="165"/>
                    <a:pt x="273" y="163"/>
                  </a:cubicBezTo>
                  <a:cubicBezTo>
                    <a:pt x="272" y="164"/>
                    <a:pt x="271" y="160"/>
                    <a:pt x="269" y="161"/>
                  </a:cubicBezTo>
                  <a:close/>
                  <a:moveTo>
                    <a:pt x="402" y="164"/>
                  </a:moveTo>
                  <a:cubicBezTo>
                    <a:pt x="404" y="166"/>
                    <a:pt x="406" y="168"/>
                    <a:pt x="409" y="169"/>
                  </a:cubicBezTo>
                  <a:cubicBezTo>
                    <a:pt x="410" y="163"/>
                    <a:pt x="403" y="157"/>
                    <a:pt x="402" y="164"/>
                  </a:cubicBezTo>
                  <a:close/>
                  <a:moveTo>
                    <a:pt x="572" y="172"/>
                  </a:moveTo>
                  <a:cubicBezTo>
                    <a:pt x="572" y="166"/>
                    <a:pt x="570" y="164"/>
                    <a:pt x="566" y="162"/>
                  </a:cubicBezTo>
                  <a:cubicBezTo>
                    <a:pt x="568" y="165"/>
                    <a:pt x="570" y="168"/>
                    <a:pt x="572" y="172"/>
                  </a:cubicBezTo>
                  <a:close/>
                  <a:moveTo>
                    <a:pt x="458" y="167"/>
                  </a:moveTo>
                  <a:cubicBezTo>
                    <a:pt x="465" y="171"/>
                    <a:pt x="470" y="179"/>
                    <a:pt x="478" y="180"/>
                  </a:cubicBezTo>
                  <a:cubicBezTo>
                    <a:pt x="474" y="172"/>
                    <a:pt x="467" y="168"/>
                    <a:pt x="460" y="162"/>
                  </a:cubicBezTo>
                  <a:cubicBezTo>
                    <a:pt x="460" y="164"/>
                    <a:pt x="458" y="164"/>
                    <a:pt x="458" y="167"/>
                  </a:cubicBezTo>
                  <a:close/>
                  <a:moveTo>
                    <a:pt x="504" y="167"/>
                  </a:moveTo>
                  <a:cubicBezTo>
                    <a:pt x="504" y="166"/>
                    <a:pt x="504" y="165"/>
                    <a:pt x="504" y="164"/>
                  </a:cubicBezTo>
                  <a:cubicBezTo>
                    <a:pt x="502" y="164"/>
                    <a:pt x="502" y="162"/>
                    <a:pt x="500" y="162"/>
                  </a:cubicBezTo>
                  <a:cubicBezTo>
                    <a:pt x="501" y="165"/>
                    <a:pt x="501" y="167"/>
                    <a:pt x="504" y="167"/>
                  </a:cubicBezTo>
                  <a:close/>
                  <a:moveTo>
                    <a:pt x="534" y="170"/>
                  </a:moveTo>
                  <a:cubicBezTo>
                    <a:pt x="534" y="167"/>
                    <a:pt x="537" y="165"/>
                    <a:pt x="535" y="162"/>
                  </a:cubicBezTo>
                  <a:cubicBezTo>
                    <a:pt x="533" y="164"/>
                    <a:pt x="531" y="168"/>
                    <a:pt x="534" y="170"/>
                  </a:cubicBezTo>
                  <a:close/>
                  <a:moveTo>
                    <a:pt x="608" y="175"/>
                  </a:moveTo>
                  <a:cubicBezTo>
                    <a:pt x="610" y="169"/>
                    <a:pt x="606" y="165"/>
                    <a:pt x="603" y="162"/>
                  </a:cubicBezTo>
                  <a:cubicBezTo>
                    <a:pt x="601" y="168"/>
                    <a:pt x="606" y="171"/>
                    <a:pt x="608" y="175"/>
                  </a:cubicBezTo>
                  <a:close/>
                  <a:moveTo>
                    <a:pt x="244" y="167"/>
                  </a:moveTo>
                  <a:cubicBezTo>
                    <a:pt x="249" y="169"/>
                    <a:pt x="253" y="173"/>
                    <a:pt x="259" y="175"/>
                  </a:cubicBezTo>
                  <a:cubicBezTo>
                    <a:pt x="258" y="168"/>
                    <a:pt x="250" y="167"/>
                    <a:pt x="246" y="163"/>
                  </a:cubicBezTo>
                  <a:cubicBezTo>
                    <a:pt x="245" y="164"/>
                    <a:pt x="244" y="165"/>
                    <a:pt x="244" y="167"/>
                  </a:cubicBezTo>
                  <a:close/>
                  <a:moveTo>
                    <a:pt x="77" y="165"/>
                  </a:moveTo>
                  <a:cubicBezTo>
                    <a:pt x="79" y="167"/>
                    <a:pt x="78" y="170"/>
                    <a:pt x="81" y="169"/>
                  </a:cubicBezTo>
                  <a:cubicBezTo>
                    <a:pt x="81" y="167"/>
                    <a:pt x="82" y="166"/>
                    <a:pt x="82" y="164"/>
                  </a:cubicBezTo>
                  <a:cubicBezTo>
                    <a:pt x="80" y="163"/>
                    <a:pt x="78" y="164"/>
                    <a:pt x="77" y="165"/>
                  </a:cubicBezTo>
                  <a:close/>
                  <a:moveTo>
                    <a:pt x="223" y="165"/>
                  </a:moveTo>
                  <a:cubicBezTo>
                    <a:pt x="221" y="165"/>
                    <a:pt x="221" y="164"/>
                    <a:pt x="219" y="164"/>
                  </a:cubicBezTo>
                  <a:cubicBezTo>
                    <a:pt x="218" y="165"/>
                    <a:pt x="219" y="167"/>
                    <a:pt x="219" y="170"/>
                  </a:cubicBezTo>
                  <a:cubicBezTo>
                    <a:pt x="222" y="171"/>
                    <a:pt x="224" y="173"/>
                    <a:pt x="228" y="174"/>
                  </a:cubicBezTo>
                  <a:cubicBezTo>
                    <a:pt x="229" y="168"/>
                    <a:pt x="222" y="170"/>
                    <a:pt x="220" y="166"/>
                  </a:cubicBezTo>
                  <a:cubicBezTo>
                    <a:pt x="221" y="164"/>
                    <a:pt x="223" y="167"/>
                    <a:pt x="223" y="165"/>
                  </a:cubicBezTo>
                  <a:close/>
                  <a:moveTo>
                    <a:pt x="343" y="167"/>
                  </a:moveTo>
                  <a:cubicBezTo>
                    <a:pt x="345" y="170"/>
                    <a:pt x="346" y="173"/>
                    <a:pt x="347" y="176"/>
                  </a:cubicBezTo>
                  <a:cubicBezTo>
                    <a:pt x="351" y="174"/>
                    <a:pt x="352" y="170"/>
                    <a:pt x="354" y="167"/>
                  </a:cubicBezTo>
                  <a:cubicBezTo>
                    <a:pt x="351" y="166"/>
                    <a:pt x="344" y="161"/>
                    <a:pt x="343" y="167"/>
                  </a:cubicBezTo>
                  <a:close/>
                  <a:moveTo>
                    <a:pt x="282" y="170"/>
                  </a:moveTo>
                  <a:cubicBezTo>
                    <a:pt x="285" y="167"/>
                    <a:pt x="280" y="166"/>
                    <a:pt x="278" y="164"/>
                  </a:cubicBezTo>
                  <a:cubicBezTo>
                    <a:pt x="279" y="167"/>
                    <a:pt x="281" y="168"/>
                    <a:pt x="282" y="170"/>
                  </a:cubicBezTo>
                  <a:close/>
                  <a:moveTo>
                    <a:pt x="366" y="169"/>
                  </a:moveTo>
                  <a:cubicBezTo>
                    <a:pt x="366" y="166"/>
                    <a:pt x="362" y="164"/>
                    <a:pt x="360" y="165"/>
                  </a:cubicBezTo>
                  <a:cubicBezTo>
                    <a:pt x="362" y="166"/>
                    <a:pt x="363" y="168"/>
                    <a:pt x="366" y="169"/>
                  </a:cubicBezTo>
                  <a:close/>
                  <a:moveTo>
                    <a:pt x="521" y="170"/>
                  </a:moveTo>
                  <a:cubicBezTo>
                    <a:pt x="522" y="168"/>
                    <a:pt x="516" y="166"/>
                    <a:pt x="514" y="164"/>
                  </a:cubicBezTo>
                  <a:cubicBezTo>
                    <a:pt x="515" y="168"/>
                    <a:pt x="518" y="169"/>
                    <a:pt x="521" y="170"/>
                  </a:cubicBezTo>
                  <a:close/>
                  <a:moveTo>
                    <a:pt x="179" y="169"/>
                  </a:moveTo>
                  <a:cubicBezTo>
                    <a:pt x="180" y="170"/>
                    <a:pt x="181" y="169"/>
                    <a:pt x="183" y="169"/>
                  </a:cubicBezTo>
                  <a:cubicBezTo>
                    <a:pt x="183" y="168"/>
                    <a:pt x="183" y="166"/>
                    <a:pt x="182" y="165"/>
                  </a:cubicBezTo>
                  <a:cubicBezTo>
                    <a:pt x="182" y="165"/>
                    <a:pt x="181" y="165"/>
                    <a:pt x="180" y="165"/>
                  </a:cubicBezTo>
                  <a:cubicBezTo>
                    <a:pt x="180" y="166"/>
                    <a:pt x="179" y="168"/>
                    <a:pt x="179" y="169"/>
                  </a:cubicBezTo>
                  <a:close/>
                  <a:moveTo>
                    <a:pt x="430" y="176"/>
                  </a:moveTo>
                  <a:cubicBezTo>
                    <a:pt x="430" y="175"/>
                    <a:pt x="432" y="174"/>
                    <a:pt x="431" y="172"/>
                  </a:cubicBezTo>
                  <a:cubicBezTo>
                    <a:pt x="426" y="171"/>
                    <a:pt x="422" y="165"/>
                    <a:pt x="417" y="165"/>
                  </a:cubicBezTo>
                  <a:cubicBezTo>
                    <a:pt x="421" y="169"/>
                    <a:pt x="425" y="173"/>
                    <a:pt x="430" y="176"/>
                  </a:cubicBezTo>
                  <a:close/>
                  <a:moveTo>
                    <a:pt x="440" y="170"/>
                  </a:moveTo>
                  <a:cubicBezTo>
                    <a:pt x="443" y="170"/>
                    <a:pt x="443" y="172"/>
                    <a:pt x="445" y="172"/>
                  </a:cubicBezTo>
                  <a:cubicBezTo>
                    <a:pt x="445" y="169"/>
                    <a:pt x="444" y="167"/>
                    <a:pt x="442" y="165"/>
                  </a:cubicBezTo>
                  <a:cubicBezTo>
                    <a:pt x="442" y="168"/>
                    <a:pt x="440" y="168"/>
                    <a:pt x="440" y="170"/>
                  </a:cubicBezTo>
                  <a:close/>
                  <a:moveTo>
                    <a:pt x="549" y="184"/>
                  </a:moveTo>
                  <a:cubicBezTo>
                    <a:pt x="549" y="177"/>
                    <a:pt x="545" y="170"/>
                    <a:pt x="541" y="165"/>
                  </a:cubicBezTo>
                  <a:cubicBezTo>
                    <a:pt x="534" y="174"/>
                    <a:pt x="543" y="180"/>
                    <a:pt x="549" y="184"/>
                  </a:cubicBezTo>
                  <a:close/>
                  <a:moveTo>
                    <a:pt x="108" y="177"/>
                  </a:moveTo>
                  <a:cubicBezTo>
                    <a:pt x="110" y="179"/>
                    <a:pt x="112" y="180"/>
                    <a:pt x="115" y="180"/>
                  </a:cubicBezTo>
                  <a:cubicBezTo>
                    <a:pt x="115" y="176"/>
                    <a:pt x="119" y="174"/>
                    <a:pt x="118" y="170"/>
                  </a:cubicBezTo>
                  <a:cubicBezTo>
                    <a:pt x="117" y="168"/>
                    <a:pt x="115" y="166"/>
                    <a:pt x="112" y="166"/>
                  </a:cubicBezTo>
                  <a:cubicBezTo>
                    <a:pt x="111" y="170"/>
                    <a:pt x="109" y="173"/>
                    <a:pt x="108" y="177"/>
                  </a:cubicBezTo>
                  <a:close/>
                  <a:moveTo>
                    <a:pt x="153" y="172"/>
                  </a:moveTo>
                  <a:cubicBezTo>
                    <a:pt x="155" y="172"/>
                    <a:pt x="156" y="174"/>
                    <a:pt x="159" y="173"/>
                  </a:cubicBezTo>
                  <a:cubicBezTo>
                    <a:pt x="159" y="171"/>
                    <a:pt x="161" y="171"/>
                    <a:pt x="162" y="169"/>
                  </a:cubicBezTo>
                  <a:cubicBezTo>
                    <a:pt x="159" y="168"/>
                    <a:pt x="158" y="166"/>
                    <a:pt x="155" y="166"/>
                  </a:cubicBezTo>
                  <a:cubicBezTo>
                    <a:pt x="155" y="168"/>
                    <a:pt x="154" y="170"/>
                    <a:pt x="153" y="172"/>
                  </a:cubicBezTo>
                  <a:close/>
                  <a:moveTo>
                    <a:pt x="191" y="169"/>
                  </a:moveTo>
                  <a:cubicBezTo>
                    <a:pt x="190" y="169"/>
                    <a:pt x="188" y="165"/>
                    <a:pt x="187" y="167"/>
                  </a:cubicBezTo>
                  <a:cubicBezTo>
                    <a:pt x="188" y="167"/>
                    <a:pt x="190" y="170"/>
                    <a:pt x="191" y="169"/>
                  </a:cubicBezTo>
                  <a:close/>
                  <a:moveTo>
                    <a:pt x="231" y="171"/>
                  </a:moveTo>
                  <a:cubicBezTo>
                    <a:pt x="231" y="168"/>
                    <a:pt x="227" y="165"/>
                    <a:pt x="224" y="167"/>
                  </a:cubicBezTo>
                  <a:cubicBezTo>
                    <a:pt x="226" y="168"/>
                    <a:pt x="229" y="169"/>
                    <a:pt x="231" y="171"/>
                  </a:cubicBezTo>
                  <a:close/>
                  <a:moveTo>
                    <a:pt x="86" y="172"/>
                  </a:moveTo>
                  <a:cubicBezTo>
                    <a:pt x="87" y="173"/>
                    <a:pt x="88" y="174"/>
                    <a:pt x="90" y="173"/>
                  </a:cubicBezTo>
                  <a:cubicBezTo>
                    <a:pt x="90" y="173"/>
                    <a:pt x="90" y="172"/>
                    <a:pt x="90" y="172"/>
                  </a:cubicBezTo>
                  <a:cubicBezTo>
                    <a:pt x="90" y="169"/>
                    <a:pt x="88" y="168"/>
                    <a:pt x="86" y="167"/>
                  </a:cubicBezTo>
                  <a:cubicBezTo>
                    <a:pt x="86" y="169"/>
                    <a:pt x="86" y="171"/>
                    <a:pt x="86" y="172"/>
                  </a:cubicBezTo>
                  <a:close/>
                  <a:moveTo>
                    <a:pt x="488" y="175"/>
                  </a:moveTo>
                  <a:cubicBezTo>
                    <a:pt x="491" y="175"/>
                    <a:pt x="491" y="179"/>
                    <a:pt x="495" y="179"/>
                  </a:cubicBezTo>
                  <a:cubicBezTo>
                    <a:pt x="498" y="177"/>
                    <a:pt x="499" y="172"/>
                    <a:pt x="497" y="167"/>
                  </a:cubicBezTo>
                  <a:cubicBezTo>
                    <a:pt x="492" y="168"/>
                    <a:pt x="490" y="172"/>
                    <a:pt x="488" y="175"/>
                  </a:cubicBezTo>
                  <a:close/>
                  <a:moveTo>
                    <a:pt x="507" y="168"/>
                  </a:moveTo>
                  <a:cubicBezTo>
                    <a:pt x="507" y="172"/>
                    <a:pt x="511" y="172"/>
                    <a:pt x="513" y="174"/>
                  </a:cubicBezTo>
                  <a:cubicBezTo>
                    <a:pt x="513" y="172"/>
                    <a:pt x="516" y="173"/>
                    <a:pt x="515" y="171"/>
                  </a:cubicBezTo>
                  <a:cubicBezTo>
                    <a:pt x="511" y="171"/>
                    <a:pt x="510" y="166"/>
                    <a:pt x="507" y="168"/>
                  </a:cubicBezTo>
                  <a:close/>
                  <a:moveTo>
                    <a:pt x="640" y="175"/>
                  </a:moveTo>
                  <a:cubicBezTo>
                    <a:pt x="638" y="184"/>
                    <a:pt x="635" y="199"/>
                    <a:pt x="635" y="209"/>
                  </a:cubicBezTo>
                  <a:cubicBezTo>
                    <a:pt x="636" y="204"/>
                    <a:pt x="637" y="200"/>
                    <a:pt x="640" y="198"/>
                  </a:cubicBezTo>
                  <a:cubicBezTo>
                    <a:pt x="641" y="199"/>
                    <a:pt x="643" y="199"/>
                    <a:pt x="643" y="201"/>
                  </a:cubicBezTo>
                  <a:cubicBezTo>
                    <a:pt x="641" y="214"/>
                    <a:pt x="636" y="227"/>
                    <a:pt x="639" y="241"/>
                  </a:cubicBezTo>
                  <a:cubicBezTo>
                    <a:pt x="638" y="234"/>
                    <a:pt x="643" y="229"/>
                    <a:pt x="644" y="223"/>
                  </a:cubicBezTo>
                  <a:cubicBezTo>
                    <a:pt x="645" y="213"/>
                    <a:pt x="644" y="203"/>
                    <a:pt x="650" y="196"/>
                  </a:cubicBezTo>
                  <a:cubicBezTo>
                    <a:pt x="649" y="184"/>
                    <a:pt x="646" y="174"/>
                    <a:pt x="640" y="167"/>
                  </a:cubicBezTo>
                  <a:cubicBezTo>
                    <a:pt x="640" y="170"/>
                    <a:pt x="640" y="171"/>
                    <a:pt x="640" y="175"/>
                  </a:cubicBezTo>
                  <a:close/>
                  <a:moveTo>
                    <a:pt x="52" y="175"/>
                  </a:moveTo>
                  <a:cubicBezTo>
                    <a:pt x="53" y="173"/>
                    <a:pt x="54" y="173"/>
                    <a:pt x="55" y="172"/>
                  </a:cubicBezTo>
                  <a:cubicBezTo>
                    <a:pt x="55" y="170"/>
                    <a:pt x="56" y="168"/>
                    <a:pt x="53" y="168"/>
                  </a:cubicBezTo>
                  <a:cubicBezTo>
                    <a:pt x="53" y="170"/>
                    <a:pt x="50" y="173"/>
                    <a:pt x="52" y="175"/>
                  </a:cubicBezTo>
                  <a:close/>
                  <a:moveTo>
                    <a:pt x="392" y="178"/>
                  </a:moveTo>
                  <a:cubicBezTo>
                    <a:pt x="395" y="180"/>
                    <a:pt x="397" y="182"/>
                    <a:pt x="400" y="184"/>
                  </a:cubicBezTo>
                  <a:cubicBezTo>
                    <a:pt x="402" y="181"/>
                    <a:pt x="404" y="178"/>
                    <a:pt x="405" y="174"/>
                  </a:cubicBezTo>
                  <a:cubicBezTo>
                    <a:pt x="403" y="171"/>
                    <a:pt x="400" y="171"/>
                    <a:pt x="397" y="169"/>
                  </a:cubicBezTo>
                  <a:cubicBezTo>
                    <a:pt x="397" y="173"/>
                    <a:pt x="393" y="174"/>
                    <a:pt x="392" y="178"/>
                  </a:cubicBezTo>
                  <a:close/>
                  <a:moveTo>
                    <a:pt x="69" y="174"/>
                  </a:moveTo>
                  <a:cubicBezTo>
                    <a:pt x="69" y="171"/>
                    <a:pt x="71" y="171"/>
                    <a:pt x="71" y="169"/>
                  </a:cubicBezTo>
                  <a:cubicBezTo>
                    <a:pt x="69" y="169"/>
                    <a:pt x="66" y="174"/>
                    <a:pt x="69" y="174"/>
                  </a:cubicBezTo>
                  <a:close/>
                  <a:moveTo>
                    <a:pt x="219" y="173"/>
                  </a:moveTo>
                  <a:cubicBezTo>
                    <a:pt x="214" y="173"/>
                    <a:pt x="211" y="167"/>
                    <a:pt x="209" y="170"/>
                  </a:cubicBezTo>
                  <a:cubicBezTo>
                    <a:pt x="212" y="171"/>
                    <a:pt x="216" y="177"/>
                    <a:pt x="219" y="173"/>
                  </a:cubicBezTo>
                  <a:close/>
                  <a:moveTo>
                    <a:pt x="358" y="182"/>
                  </a:moveTo>
                  <a:cubicBezTo>
                    <a:pt x="361" y="180"/>
                    <a:pt x="362" y="176"/>
                    <a:pt x="363" y="172"/>
                  </a:cubicBezTo>
                  <a:cubicBezTo>
                    <a:pt x="360" y="172"/>
                    <a:pt x="360" y="169"/>
                    <a:pt x="356" y="169"/>
                  </a:cubicBezTo>
                  <a:cubicBezTo>
                    <a:pt x="353" y="176"/>
                    <a:pt x="349" y="179"/>
                    <a:pt x="358" y="182"/>
                  </a:cubicBezTo>
                  <a:close/>
                  <a:moveTo>
                    <a:pt x="619" y="179"/>
                  </a:moveTo>
                  <a:cubicBezTo>
                    <a:pt x="621" y="177"/>
                    <a:pt x="618" y="175"/>
                    <a:pt x="617" y="173"/>
                  </a:cubicBezTo>
                  <a:cubicBezTo>
                    <a:pt x="618" y="173"/>
                    <a:pt x="619" y="174"/>
                    <a:pt x="619" y="174"/>
                  </a:cubicBezTo>
                  <a:cubicBezTo>
                    <a:pt x="618" y="172"/>
                    <a:pt x="616" y="171"/>
                    <a:pt x="615" y="169"/>
                  </a:cubicBezTo>
                  <a:cubicBezTo>
                    <a:pt x="613" y="173"/>
                    <a:pt x="617" y="176"/>
                    <a:pt x="619" y="179"/>
                  </a:cubicBezTo>
                  <a:close/>
                  <a:moveTo>
                    <a:pt x="69" y="176"/>
                  </a:moveTo>
                  <a:cubicBezTo>
                    <a:pt x="73" y="177"/>
                    <a:pt x="74" y="180"/>
                    <a:pt x="78" y="181"/>
                  </a:cubicBezTo>
                  <a:cubicBezTo>
                    <a:pt x="77" y="178"/>
                    <a:pt x="76" y="174"/>
                    <a:pt x="75" y="170"/>
                  </a:cubicBezTo>
                  <a:cubicBezTo>
                    <a:pt x="74" y="170"/>
                    <a:pt x="74" y="170"/>
                    <a:pt x="73" y="170"/>
                  </a:cubicBezTo>
                  <a:cubicBezTo>
                    <a:pt x="73" y="173"/>
                    <a:pt x="70" y="173"/>
                    <a:pt x="69" y="176"/>
                  </a:cubicBezTo>
                  <a:close/>
                  <a:moveTo>
                    <a:pt x="161" y="175"/>
                  </a:moveTo>
                  <a:cubicBezTo>
                    <a:pt x="164" y="176"/>
                    <a:pt x="165" y="177"/>
                    <a:pt x="168" y="178"/>
                  </a:cubicBezTo>
                  <a:cubicBezTo>
                    <a:pt x="168" y="176"/>
                    <a:pt x="170" y="176"/>
                    <a:pt x="170" y="174"/>
                  </a:cubicBezTo>
                  <a:cubicBezTo>
                    <a:pt x="168" y="173"/>
                    <a:pt x="166" y="171"/>
                    <a:pt x="163" y="170"/>
                  </a:cubicBezTo>
                  <a:cubicBezTo>
                    <a:pt x="163" y="172"/>
                    <a:pt x="161" y="173"/>
                    <a:pt x="161" y="175"/>
                  </a:cubicBezTo>
                  <a:close/>
                  <a:moveTo>
                    <a:pt x="306" y="173"/>
                  </a:moveTo>
                  <a:cubicBezTo>
                    <a:pt x="304" y="172"/>
                    <a:pt x="304" y="171"/>
                    <a:pt x="303" y="170"/>
                  </a:cubicBezTo>
                  <a:cubicBezTo>
                    <a:pt x="300" y="172"/>
                    <a:pt x="304" y="175"/>
                    <a:pt x="306" y="173"/>
                  </a:cubicBezTo>
                  <a:close/>
                  <a:moveTo>
                    <a:pt x="206" y="172"/>
                  </a:moveTo>
                  <a:cubicBezTo>
                    <a:pt x="205" y="172"/>
                    <a:pt x="200" y="170"/>
                    <a:pt x="202" y="171"/>
                  </a:cubicBezTo>
                  <a:cubicBezTo>
                    <a:pt x="203" y="171"/>
                    <a:pt x="205" y="175"/>
                    <a:pt x="206" y="172"/>
                  </a:cubicBezTo>
                  <a:close/>
                  <a:moveTo>
                    <a:pt x="427" y="179"/>
                  </a:moveTo>
                  <a:cubicBezTo>
                    <a:pt x="425" y="176"/>
                    <a:pt x="420" y="174"/>
                    <a:pt x="417" y="170"/>
                  </a:cubicBezTo>
                  <a:cubicBezTo>
                    <a:pt x="418" y="176"/>
                    <a:pt x="422" y="178"/>
                    <a:pt x="427" y="179"/>
                  </a:cubicBezTo>
                  <a:close/>
                  <a:moveTo>
                    <a:pt x="292" y="181"/>
                  </a:moveTo>
                  <a:cubicBezTo>
                    <a:pt x="292" y="179"/>
                    <a:pt x="294" y="178"/>
                    <a:pt x="295" y="176"/>
                  </a:cubicBezTo>
                  <a:cubicBezTo>
                    <a:pt x="292" y="174"/>
                    <a:pt x="289" y="173"/>
                    <a:pt x="286" y="171"/>
                  </a:cubicBezTo>
                  <a:cubicBezTo>
                    <a:pt x="286" y="176"/>
                    <a:pt x="288" y="179"/>
                    <a:pt x="292" y="181"/>
                  </a:cubicBezTo>
                  <a:close/>
                  <a:moveTo>
                    <a:pt x="324" y="177"/>
                  </a:moveTo>
                  <a:cubicBezTo>
                    <a:pt x="327" y="177"/>
                    <a:pt x="328" y="180"/>
                    <a:pt x="330" y="181"/>
                  </a:cubicBezTo>
                  <a:cubicBezTo>
                    <a:pt x="332" y="179"/>
                    <a:pt x="332" y="177"/>
                    <a:pt x="333" y="175"/>
                  </a:cubicBezTo>
                  <a:cubicBezTo>
                    <a:pt x="331" y="174"/>
                    <a:pt x="329" y="172"/>
                    <a:pt x="327" y="171"/>
                  </a:cubicBezTo>
                  <a:cubicBezTo>
                    <a:pt x="326" y="173"/>
                    <a:pt x="325" y="175"/>
                    <a:pt x="324" y="177"/>
                  </a:cubicBezTo>
                  <a:close/>
                  <a:moveTo>
                    <a:pt x="605" y="193"/>
                  </a:moveTo>
                  <a:cubicBezTo>
                    <a:pt x="608" y="186"/>
                    <a:pt x="608" y="175"/>
                    <a:pt x="601" y="172"/>
                  </a:cubicBezTo>
                  <a:cubicBezTo>
                    <a:pt x="597" y="181"/>
                    <a:pt x="598" y="189"/>
                    <a:pt x="605" y="193"/>
                  </a:cubicBezTo>
                  <a:close/>
                  <a:moveTo>
                    <a:pt x="100" y="178"/>
                  </a:moveTo>
                  <a:cubicBezTo>
                    <a:pt x="99" y="174"/>
                    <a:pt x="97" y="175"/>
                    <a:pt x="93" y="173"/>
                  </a:cubicBezTo>
                  <a:cubicBezTo>
                    <a:pt x="92" y="176"/>
                    <a:pt x="97" y="179"/>
                    <a:pt x="100" y="178"/>
                  </a:cubicBezTo>
                  <a:close/>
                  <a:moveTo>
                    <a:pt x="254" y="186"/>
                  </a:moveTo>
                  <a:cubicBezTo>
                    <a:pt x="253" y="183"/>
                    <a:pt x="257" y="184"/>
                    <a:pt x="256" y="180"/>
                  </a:cubicBezTo>
                  <a:cubicBezTo>
                    <a:pt x="250" y="178"/>
                    <a:pt x="245" y="174"/>
                    <a:pt x="238" y="173"/>
                  </a:cubicBezTo>
                  <a:cubicBezTo>
                    <a:pt x="242" y="179"/>
                    <a:pt x="248" y="182"/>
                    <a:pt x="254" y="186"/>
                  </a:cubicBezTo>
                  <a:close/>
                  <a:moveTo>
                    <a:pt x="504" y="186"/>
                  </a:moveTo>
                  <a:cubicBezTo>
                    <a:pt x="509" y="185"/>
                    <a:pt x="511" y="182"/>
                    <a:pt x="512" y="178"/>
                  </a:cubicBezTo>
                  <a:cubicBezTo>
                    <a:pt x="509" y="176"/>
                    <a:pt x="506" y="174"/>
                    <a:pt x="504" y="173"/>
                  </a:cubicBezTo>
                  <a:cubicBezTo>
                    <a:pt x="502" y="177"/>
                    <a:pt x="505" y="180"/>
                    <a:pt x="504" y="186"/>
                  </a:cubicBezTo>
                  <a:close/>
                  <a:moveTo>
                    <a:pt x="453" y="178"/>
                  </a:moveTo>
                  <a:cubicBezTo>
                    <a:pt x="459" y="181"/>
                    <a:pt x="463" y="186"/>
                    <a:pt x="470" y="188"/>
                  </a:cubicBezTo>
                  <a:cubicBezTo>
                    <a:pt x="466" y="182"/>
                    <a:pt x="460" y="178"/>
                    <a:pt x="454" y="173"/>
                  </a:cubicBezTo>
                  <a:cubicBezTo>
                    <a:pt x="455" y="176"/>
                    <a:pt x="453" y="175"/>
                    <a:pt x="453" y="178"/>
                  </a:cubicBezTo>
                  <a:close/>
                  <a:moveTo>
                    <a:pt x="60" y="178"/>
                  </a:moveTo>
                  <a:cubicBezTo>
                    <a:pt x="61" y="178"/>
                    <a:pt x="63" y="174"/>
                    <a:pt x="60" y="174"/>
                  </a:cubicBezTo>
                  <a:cubicBezTo>
                    <a:pt x="60" y="175"/>
                    <a:pt x="59" y="178"/>
                    <a:pt x="60" y="178"/>
                  </a:cubicBezTo>
                  <a:close/>
                  <a:moveTo>
                    <a:pt x="224" y="179"/>
                  </a:moveTo>
                  <a:cubicBezTo>
                    <a:pt x="223" y="178"/>
                    <a:pt x="224" y="178"/>
                    <a:pt x="224" y="176"/>
                  </a:cubicBezTo>
                  <a:cubicBezTo>
                    <a:pt x="220" y="178"/>
                    <a:pt x="222" y="174"/>
                    <a:pt x="220" y="174"/>
                  </a:cubicBezTo>
                  <a:cubicBezTo>
                    <a:pt x="220" y="177"/>
                    <a:pt x="222" y="178"/>
                    <a:pt x="224" y="179"/>
                  </a:cubicBezTo>
                  <a:close/>
                  <a:moveTo>
                    <a:pt x="582" y="184"/>
                  </a:moveTo>
                  <a:cubicBezTo>
                    <a:pt x="580" y="179"/>
                    <a:pt x="580" y="176"/>
                    <a:pt x="575" y="174"/>
                  </a:cubicBezTo>
                  <a:cubicBezTo>
                    <a:pt x="575" y="180"/>
                    <a:pt x="578" y="184"/>
                    <a:pt x="582" y="184"/>
                  </a:cubicBezTo>
                  <a:close/>
                  <a:moveTo>
                    <a:pt x="270" y="182"/>
                  </a:moveTo>
                  <a:cubicBezTo>
                    <a:pt x="271" y="181"/>
                    <a:pt x="272" y="181"/>
                    <a:pt x="272" y="178"/>
                  </a:cubicBezTo>
                  <a:cubicBezTo>
                    <a:pt x="268" y="178"/>
                    <a:pt x="265" y="176"/>
                    <a:pt x="262" y="175"/>
                  </a:cubicBezTo>
                  <a:cubicBezTo>
                    <a:pt x="262" y="180"/>
                    <a:pt x="267" y="180"/>
                    <a:pt x="270" y="182"/>
                  </a:cubicBezTo>
                  <a:close/>
                  <a:moveTo>
                    <a:pt x="473" y="184"/>
                  </a:moveTo>
                  <a:cubicBezTo>
                    <a:pt x="473" y="181"/>
                    <a:pt x="466" y="180"/>
                    <a:pt x="467" y="177"/>
                  </a:cubicBezTo>
                  <a:cubicBezTo>
                    <a:pt x="465" y="177"/>
                    <a:pt x="463" y="174"/>
                    <a:pt x="461" y="175"/>
                  </a:cubicBezTo>
                  <a:cubicBezTo>
                    <a:pt x="466" y="178"/>
                    <a:pt x="468" y="182"/>
                    <a:pt x="473" y="184"/>
                  </a:cubicBezTo>
                  <a:close/>
                  <a:moveTo>
                    <a:pt x="126" y="184"/>
                  </a:moveTo>
                  <a:cubicBezTo>
                    <a:pt x="130" y="186"/>
                    <a:pt x="135" y="188"/>
                    <a:pt x="140" y="190"/>
                  </a:cubicBezTo>
                  <a:cubicBezTo>
                    <a:pt x="141" y="188"/>
                    <a:pt x="142" y="186"/>
                    <a:pt x="143" y="183"/>
                  </a:cubicBezTo>
                  <a:cubicBezTo>
                    <a:pt x="138" y="180"/>
                    <a:pt x="134" y="177"/>
                    <a:pt x="129" y="175"/>
                  </a:cubicBezTo>
                  <a:cubicBezTo>
                    <a:pt x="127" y="178"/>
                    <a:pt x="126" y="181"/>
                    <a:pt x="126" y="184"/>
                  </a:cubicBezTo>
                  <a:close/>
                  <a:moveTo>
                    <a:pt x="318" y="179"/>
                  </a:moveTo>
                  <a:cubicBezTo>
                    <a:pt x="317" y="177"/>
                    <a:pt x="315" y="176"/>
                    <a:pt x="312" y="175"/>
                  </a:cubicBezTo>
                  <a:cubicBezTo>
                    <a:pt x="312" y="178"/>
                    <a:pt x="318" y="181"/>
                    <a:pt x="318" y="179"/>
                  </a:cubicBezTo>
                  <a:close/>
                  <a:moveTo>
                    <a:pt x="362" y="184"/>
                  </a:moveTo>
                  <a:cubicBezTo>
                    <a:pt x="367" y="187"/>
                    <a:pt x="371" y="191"/>
                    <a:pt x="377" y="193"/>
                  </a:cubicBezTo>
                  <a:cubicBezTo>
                    <a:pt x="378" y="190"/>
                    <a:pt x="381" y="189"/>
                    <a:pt x="381" y="185"/>
                  </a:cubicBezTo>
                  <a:cubicBezTo>
                    <a:pt x="377" y="181"/>
                    <a:pt x="371" y="178"/>
                    <a:pt x="366" y="175"/>
                  </a:cubicBezTo>
                  <a:cubicBezTo>
                    <a:pt x="366" y="179"/>
                    <a:pt x="363" y="181"/>
                    <a:pt x="362" y="184"/>
                  </a:cubicBezTo>
                  <a:close/>
                  <a:moveTo>
                    <a:pt x="432" y="178"/>
                  </a:moveTo>
                  <a:cubicBezTo>
                    <a:pt x="434" y="182"/>
                    <a:pt x="438" y="185"/>
                    <a:pt x="442" y="187"/>
                  </a:cubicBezTo>
                  <a:cubicBezTo>
                    <a:pt x="443" y="185"/>
                    <a:pt x="444" y="183"/>
                    <a:pt x="445" y="181"/>
                  </a:cubicBezTo>
                  <a:cubicBezTo>
                    <a:pt x="441" y="179"/>
                    <a:pt x="435" y="172"/>
                    <a:pt x="432" y="178"/>
                  </a:cubicBezTo>
                  <a:close/>
                  <a:moveTo>
                    <a:pt x="533" y="178"/>
                  </a:moveTo>
                  <a:cubicBezTo>
                    <a:pt x="533" y="177"/>
                    <a:pt x="533" y="176"/>
                    <a:pt x="533" y="175"/>
                  </a:cubicBezTo>
                  <a:cubicBezTo>
                    <a:pt x="530" y="175"/>
                    <a:pt x="530" y="178"/>
                    <a:pt x="533" y="178"/>
                  </a:cubicBezTo>
                  <a:close/>
                  <a:moveTo>
                    <a:pt x="198" y="176"/>
                  </a:moveTo>
                  <a:cubicBezTo>
                    <a:pt x="194" y="184"/>
                    <a:pt x="207" y="187"/>
                    <a:pt x="213" y="192"/>
                  </a:cubicBezTo>
                  <a:cubicBezTo>
                    <a:pt x="215" y="190"/>
                    <a:pt x="218" y="189"/>
                    <a:pt x="217" y="186"/>
                  </a:cubicBezTo>
                  <a:cubicBezTo>
                    <a:pt x="212" y="183"/>
                    <a:pt x="206" y="177"/>
                    <a:pt x="198" y="176"/>
                  </a:cubicBezTo>
                  <a:close/>
                  <a:moveTo>
                    <a:pt x="90" y="190"/>
                  </a:moveTo>
                  <a:cubicBezTo>
                    <a:pt x="90" y="186"/>
                    <a:pt x="89" y="180"/>
                    <a:pt x="89" y="177"/>
                  </a:cubicBezTo>
                  <a:cubicBezTo>
                    <a:pt x="87" y="177"/>
                    <a:pt x="87" y="176"/>
                    <a:pt x="86" y="176"/>
                  </a:cubicBezTo>
                  <a:cubicBezTo>
                    <a:pt x="85" y="181"/>
                    <a:pt x="83" y="190"/>
                    <a:pt x="90" y="190"/>
                  </a:cubicBezTo>
                  <a:close/>
                  <a:moveTo>
                    <a:pt x="299" y="176"/>
                  </a:moveTo>
                  <a:cubicBezTo>
                    <a:pt x="297" y="179"/>
                    <a:pt x="295" y="181"/>
                    <a:pt x="293" y="184"/>
                  </a:cubicBezTo>
                  <a:cubicBezTo>
                    <a:pt x="297" y="189"/>
                    <a:pt x="304" y="192"/>
                    <a:pt x="309" y="195"/>
                  </a:cubicBezTo>
                  <a:cubicBezTo>
                    <a:pt x="312" y="193"/>
                    <a:pt x="314" y="190"/>
                    <a:pt x="315" y="187"/>
                  </a:cubicBezTo>
                  <a:cubicBezTo>
                    <a:pt x="311" y="182"/>
                    <a:pt x="305" y="179"/>
                    <a:pt x="299" y="176"/>
                  </a:cubicBezTo>
                  <a:close/>
                  <a:moveTo>
                    <a:pt x="523" y="180"/>
                  </a:moveTo>
                  <a:cubicBezTo>
                    <a:pt x="521" y="179"/>
                    <a:pt x="521" y="177"/>
                    <a:pt x="519" y="176"/>
                  </a:cubicBezTo>
                  <a:cubicBezTo>
                    <a:pt x="519" y="179"/>
                    <a:pt x="522" y="181"/>
                    <a:pt x="523" y="180"/>
                  </a:cubicBezTo>
                  <a:close/>
                  <a:moveTo>
                    <a:pt x="555" y="184"/>
                  </a:moveTo>
                  <a:cubicBezTo>
                    <a:pt x="555" y="182"/>
                    <a:pt x="557" y="178"/>
                    <a:pt x="555" y="176"/>
                  </a:cubicBezTo>
                  <a:cubicBezTo>
                    <a:pt x="553" y="179"/>
                    <a:pt x="554" y="183"/>
                    <a:pt x="555" y="184"/>
                  </a:cubicBezTo>
                  <a:close/>
                  <a:moveTo>
                    <a:pt x="568" y="186"/>
                  </a:moveTo>
                  <a:cubicBezTo>
                    <a:pt x="569" y="181"/>
                    <a:pt x="564" y="178"/>
                    <a:pt x="560" y="176"/>
                  </a:cubicBezTo>
                  <a:cubicBezTo>
                    <a:pt x="562" y="181"/>
                    <a:pt x="565" y="183"/>
                    <a:pt x="568" y="186"/>
                  </a:cubicBezTo>
                  <a:close/>
                  <a:moveTo>
                    <a:pt x="171" y="180"/>
                  </a:moveTo>
                  <a:cubicBezTo>
                    <a:pt x="174" y="180"/>
                    <a:pt x="175" y="182"/>
                    <a:pt x="177" y="183"/>
                  </a:cubicBezTo>
                  <a:cubicBezTo>
                    <a:pt x="177" y="179"/>
                    <a:pt x="175" y="178"/>
                    <a:pt x="172" y="177"/>
                  </a:cubicBezTo>
                  <a:cubicBezTo>
                    <a:pt x="172" y="178"/>
                    <a:pt x="171" y="178"/>
                    <a:pt x="171" y="180"/>
                  </a:cubicBezTo>
                  <a:close/>
                  <a:moveTo>
                    <a:pt x="403" y="187"/>
                  </a:moveTo>
                  <a:cubicBezTo>
                    <a:pt x="408" y="189"/>
                    <a:pt x="411" y="193"/>
                    <a:pt x="416" y="195"/>
                  </a:cubicBezTo>
                  <a:cubicBezTo>
                    <a:pt x="417" y="192"/>
                    <a:pt x="419" y="190"/>
                    <a:pt x="421" y="188"/>
                  </a:cubicBezTo>
                  <a:cubicBezTo>
                    <a:pt x="420" y="181"/>
                    <a:pt x="414" y="179"/>
                    <a:pt x="408" y="177"/>
                  </a:cubicBezTo>
                  <a:cubicBezTo>
                    <a:pt x="407" y="181"/>
                    <a:pt x="404" y="183"/>
                    <a:pt x="403" y="187"/>
                  </a:cubicBezTo>
                  <a:close/>
                  <a:moveTo>
                    <a:pt x="63" y="183"/>
                  </a:moveTo>
                  <a:cubicBezTo>
                    <a:pt x="69" y="186"/>
                    <a:pt x="75" y="190"/>
                    <a:pt x="81" y="193"/>
                  </a:cubicBezTo>
                  <a:cubicBezTo>
                    <a:pt x="80" y="185"/>
                    <a:pt x="71" y="182"/>
                    <a:pt x="64" y="178"/>
                  </a:cubicBezTo>
                  <a:cubicBezTo>
                    <a:pt x="65" y="180"/>
                    <a:pt x="63" y="181"/>
                    <a:pt x="63" y="183"/>
                  </a:cubicBezTo>
                  <a:close/>
                  <a:moveTo>
                    <a:pt x="165" y="180"/>
                  </a:moveTo>
                  <a:cubicBezTo>
                    <a:pt x="162" y="179"/>
                    <a:pt x="160" y="178"/>
                    <a:pt x="157" y="178"/>
                  </a:cubicBezTo>
                  <a:cubicBezTo>
                    <a:pt x="159" y="179"/>
                    <a:pt x="164" y="184"/>
                    <a:pt x="165" y="180"/>
                  </a:cubicBezTo>
                  <a:close/>
                  <a:moveTo>
                    <a:pt x="288" y="185"/>
                  </a:moveTo>
                  <a:cubicBezTo>
                    <a:pt x="286" y="183"/>
                    <a:pt x="285" y="179"/>
                    <a:pt x="282" y="178"/>
                  </a:cubicBezTo>
                  <a:cubicBezTo>
                    <a:pt x="282" y="179"/>
                    <a:pt x="281" y="179"/>
                    <a:pt x="281" y="181"/>
                  </a:cubicBezTo>
                  <a:cubicBezTo>
                    <a:pt x="284" y="181"/>
                    <a:pt x="286" y="184"/>
                    <a:pt x="288" y="185"/>
                  </a:cubicBezTo>
                  <a:close/>
                  <a:moveTo>
                    <a:pt x="335" y="184"/>
                  </a:moveTo>
                  <a:cubicBezTo>
                    <a:pt x="337" y="185"/>
                    <a:pt x="338" y="187"/>
                    <a:pt x="341" y="188"/>
                  </a:cubicBezTo>
                  <a:cubicBezTo>
                    <a:pt x="342" y="186"/>
                    <a:pt x="343" y="184"/>
                    <a:pt x="344" y="182"/>
                  </a:cubicBezTo>
                  <a:cubicBezTo>
                    <a:pt x="341" y="181"/>
                    <a:pt x="339" y="179"/>
                    <a:pt x="337" y="178"/>
                  </a:cubicBezTo>
                  <a:cubicBezTo>
                    <a:pt x="336" y="180"/>
                    <a:pt x="335" y="182"/>
                    <a:pt x="335" y="184"/>
                  </a:cubicBezTo>
                  <a:close/>
                  <a:moveTo>
                    <a:pt x="498" y="182"/>
                  </a:moveTo>
                  <a:cubicBezTo>
                    <a:pt x="499" y="182"/>
                    <a:pt x="499" y="182"/>
                    <a:pt x="500" y="182"/>
                  </a:cubicBezTo>
                  <a:cubicBezTo>
                    <a:pt x="499" y="180"/>
                    <a:pt x="500" y="179"/>
                    <a:pt x="499" y="178"/>
                  </a:cubicBezTo>
                  <a:cubicBezTo>
                    <a:pt x="499" y="180"/>
                    <a:pt x="498" y="180"/>
                    <a:pt x="498" y="182"/>
                  </a:cubicBezTo>
                  <a:close/>
                  <a:moveTo>
                    <a:pt x="608" y="200"/>
                  </a:moveTo>
                  <a:cubicBezTo>
                    <a:pt x="610" y="201"/>
                    <a:pt x="609" y="206"/>
                    <a:pt x="612" y="206"/>
                  </a:cubicBezTo>
                  <a:cubicBezTo>
                    <a:pt x="614" y="197"/>
                    <a:pt x="620" y="186"/>
                    <a:pt x="612" y="179"/>
                  </a:cubicBezTo>
                  <a:cubicBezTo>
                    <a:pt x="611" y="185"/>
                    <a:pt x="618" y="197"/>
                    <a:pt x="608" y="200"/>
                  </a:cubicBezTo>
                  <a:close/>
                  <a:moveTo>
                    <a:pt x="544" y="185"/>
                  </a:moveTo>
                  <a:cubicBezTo>
                    <a:pt x="541" y="183"/>
                    <a:pt x="540" y="180"/>
                    <a:pt x="536" y="179"/>
                  </a:cubicBezTo>
                  <a:cubicBezTo>
                    <a:pt x="537" y="183"/>
                    <a:pt x="542" y="185"/>
                    <a:pt x="544" y="185"/>
                  </a:cubicBezTo>
                  <a:close/>
                  <a:moveTo>
                    <a:pt x="591" y="188"/>
                  </a:moveTo>
                  <a:cubicBezTo>
                    <a:pt x="593" y="184"/>
                    <a:pt x="590" y="181"/>
                    <a:pt x="588" y="179"/>
                  </a:cubicBezTo>
                  <a:cubicBezTo>
                    <a:pt x="586" y="183"/>
                    <a:pt x="590" y="186"/>
                    <a:pt x="591" y="188"/>
                  </a:cubicBezTo>
                  <a:close/>
                  <a:moveTo>
                    <a:pt x="556" y="189"/>
                  </a:moveTo>
                  <a:cubicBezTo>
                    <a:pt x="559" y="191"/>
                    <a:pt x="561" y="194"/>
                    <a:pt x="565" y="195"/>
                  </a:cubicBezTo>
                  <a:cubicBezTo>
                    <a:pt x="566" y="193"/>
                    <a:pt x="567" y="192"/>
                    <a:pt x="567" y="189"/>
                  </a:cubicBezTo>
                  <a:cubicBezTo>
                    <a:pt x="564" y="186"/>
                    <a:pt x="561" y="183"/>
                    <a:pt x="558" y="180"/>
                  </a:cubicBezTo>
                  <a:cubicBezTo>
                    <a:pt x="557" y="183"/>
                    <a:pt x="557" y="186"/>
                    <a:pt x="556" y="189"/>
                  </a:cubicBezTo>
                  <a:close/>
                  <a:moveTo>
                    <a:pt x="635" y="184"/>
                  </a:moveTo>
                  <a:cubicBezTo>
                    <a:pt x="636" y="184"/>
                    <a:pt x="638" y="180"/>
                    <a:pt x="636" y="181"/>
                  </a:cubicBezTo>
                  <a:cubicBezTo>
                    <a:pt x="636" y="182"/>
                    <a:pt x="635" y="182"/>
                    <a:pt x="635" y="184"/>
                  </a:cubicBezTo>
                  <a:close/>
                  <a:moveTo>
                    <a:pt x="51" y="186"/>
                  </a:moveTo>
                  <a:cubicBezTo>
                    <a:pt x="52" y="185"/>
                    <a:pt x="52" y="186"/>
                    <a:pt x="53" y="186"/>
                  </a:cubicBezTo>
                  <a:cubicBezTo>
                    <a:pt x="53" y="184"/>
                    <a:pt x="54" y="183"/>
                    <a:pt x="54" y="182"/>
                  </a:cubicBezTo>
                  <a:cubicBezTo>
                    <a:pt x="53" y="181"/>
                    <a:pt x="52" y="181"/>
                    <a:pt x="51" y="181"/>
                  </a:cubicBezTo>
                  <a:cubicBezTo>
                    <a:pt x="51" y="183"/>
                    <a:pt x="51" y="184"/>
                    <a:pt x="51" y="186"/>
                  </a:cubicBezTo>
                  <a:close/>
                  <a:moveTo>
                    <a:pt x="487" y="189"/>
                  </a:moveTo>
                  <a:cubicBezTo>
                    <a:pt x="484" y="187"/>
                    <a:pt x="483" y="180"/>
                    <a:pt x="479" y="182"/>
                  </a:cubicBezTo>
                  <a:cubicBezTo>
                    <a:pt x="480" y="186"/>
                    <a:pt x="484" y="186"/>
                    <a:pt x="487" y="189"/>
                  </a:cubicBezTo>
                  <a:close/>
                  <a:moveTo>
                    <a:pt x="39" y="192"/>
                  </a:moveTo>
                  <a:cubicBezTo>
                    <a:pt x="41" y="190"/>
                    <a:pt x="41" y="184"/>
                    <a:pt x="39" y="182"/>
                  </a:cubicBezTo>
                  <a:cubicBezTo>
                    <a:pt x="40" y="185"/>
                    <a:pt x="38" y="189"/>
                    <a:pt x="39" y="192"/>
                  </a:cubicBezTo>
                  <a:close/>
                  <a:moveTo>
                    <a:pt x="233" y="184"/>
                  </a:moveTo>
                  <a:cubicBezTo>
                    <a:pt x="232" y="184"/>
                    <a:pt x="232" y="181"/>
                    <a:pt x="230" y="182"/>
                  </a:cubicBezTo>
                  <a:cubicBezTo>
                    <a:pt x="230" y="183"/>
                    <a:pt x="232" y="186"/>
                    <a:pt x="233" y="184"/>
                  </a:cubicBezTo>
                  <a:close/>
                  <a:moveTo>
                    <a:pt x="55" y="188"/>
                  </a:moveTo>
                  <a:cubicBezTo>
                    <a:pt x="57" y="187"/>
                    <a:pt x="58" y="184"/>
                    <a:pt x="56" y="183"/>
                  </a:cubicBezTo>
                  <a:cubicBezTo>
                    <a:pt x="55" y="183"/>
                    <a:pt x="54" y="186"/>
                    <a:pt x="55" y="188"/>
                  </a:cubicBezTo>
                  <a:close/>
                  <a:moveTo>
                    <a:pt x="168" y="183"/>
                  </a:moveTo>
                  <a:cubicBezTo>
                    <a:pt x="170" y="187"/>
                    <a:pt x="177" y="189"/>
                    <a:pt x="180" y="190"/>
                  </a:cubicBezTo>
                  <a:cubicBezTo>
                    <a:pt x="179" y="186"/>
                    <a:pt x="173" y="183"/>
                    <a:pt x="168" y="183"/>
                  </a:cubicBezTo>
                  <a:close/>
                  <a:moveTo>
                    <a:pt x="188" y="187"/>
                  </a:moveTo>
                  <a:cubicBezTo>
                    <a:pt x="187" y="184"/>
                    <a:pt x="185" y="183"/>
                    <a:pt x="182" y="183"/>
                  </a:cubicBezTo>
                  <a:cubicBezTo>
                    <a:pt x="183" y="185"/>
                    <a:pt x="185" y="189"/>
                    <a:pt x="188" y="187"/>
                  </a:cubicBezTo>
                  <a:close/>
                  <a:moveTo>
                    <a:pt x="257" y="189"/>
                  </a:moveTo>
                  <a:cubicBezTo>
                    <a:pt x="260" y="192"/>
                    <a:pt x="263" y="188"/>
                    <a:pt x="265" y="187"/>
                  </a:cubicBezTo>
                  <a:cubicBezTo>
                    <a:pt x="265" y="184"/>
                    <a:pt x="262" y="184"/>
                    <a:pt x="260" y="183"/>
                  </a:cubicBezTo>
                  <a:cubicBezTo>
                    <a:pt x="259" y="184"/>
                    <a:pt x="258" y="186"/>
                    <a:pt x="257" y="189"/>
                  </a:cubicBezTo>
                  <a:close/>
                  <a:moveTo>
                    <a:pt x="397" y="188"/>
                  </a:moveTo>
                  <a:cubicBezTo>
                    <a:pt x="395" y="185"/>
                    <a:pt x="391" y="185"/>
                    <a:pt x="388" y="183"/>
                  </a:cubicBezTo>
                  <a:cubicBezTo>
                    <a:pt x="390" y="185"/>
                    <a:pt x="394" y="188"/>
                    <a:pt x="397" y="188"/>
                  </a:cubicBezTo>
                  <a:close/>
                  <a:moveTo>
                    <a:pt x="514" y="192"/>
                  </a:moveTo>
                  <a:cubicBezTo>
                    <a:pt x="516" y="193"/>
                    <a:pt x="517" y="196"/>
                    <a:pt x="521" y="196"/>
                  </a:cubicBezTo>
                  <a:cubicBezTo>
                    <a:pt x="521" y="193"/>
                    <a:pt x="523" y="191"/>
                    <a:pt x="523" y="187"/>
                  </a:cubicBezTo>
                  <a:cubicBezTo>
                    <a:pt x="522" y="185"/>
                    <a:pt x="520" y="185"/>
                    <a:pt x="520" y="183"/>
                  </a:cubicBezTo>
                  <a:cubicBezTo>
                    <a:pt x="519" y="183"/>
                    <a:pt x="518" y="183"/>
                    <a:pt x="517" y="183"/>
                  </a:cubicBezTo>
                  <a:cubicBezTo>
                    <a:pt x="516" y="186"/>
                    <a:pt x="514" y="188"/>
                    <a:pt x="514" y="192"/>
                  </a:cubicBezTo>
                  <a:close/>
                  <a:moveTo>
                    <a:pt x="276" y="187"/>
                  </a:moveTo>
                  <a:cubicBezTo>
                    <a:pt x="280" y="188"/>
                    <a:pt x="282" y="191"/>
                    <a:pt x="286" y="190"/>
                  </a:cubicBezTo>
                  <a:cubicBezTo>
                    <a:pt x="284" y="187"/>
                    <a:pt x="282" y="185"/>
                    <a:pt x="279" y="183"/>
                  </a:cubicBezTo>
                  <a:cubicBezTo>
                    <a:pt x="278" y="184"/>
                    <a:pt x="277" y="185"/>
                    <a:pt x="276" y="187"/>
                  </a:cubicBezTo>
                  <a:close/>
                  <a:moveTo>
                    <a:pt x="356" y="187"/>
                  </a:moveTo>
                  <a:cubicBezTo>
                    <a:pt x="355" y="185"/>
                    <a:pt x="355" y="183"/>
                    <a:pt x="352" y="183"/>
                  </a:cubicBezTo>
                  <a:cubicBezTo>
                    <a:pt x="352" y="185"/>
                    <a:pt x="354" y="187"/>
                    <a:pt x="356" y="187"/>
                  </a:cubicBezTo>
                  <a:close/>
                  <a:moveTo>
                    <a:pt x="445" y="190"/>
                  </a:moveTo>
                  <a:cubicBezTo>
                    <a:pt x="448" y="193"/>
                    <a:pt x="451" y="195"/>
                    <a:pt x="454" y="197"/>
                  </a:cubicBezTo>
                  <a:cubicBezTo>
                    <a:pt x="455" y="191"/>
                    <a:pt x="452" y="188"/>
                    <a:pt x="450" y="184"/>
                  </a:cubicBezTo>
                  <a:cubicBezTo>
                    <a:pt x="446" y="184"/>
                    <a:pt x="447" y="188"/>
                    <a:pt x="445" y="190"/>
                  </a:cubicBezTo>
                  <a:close/>
                  <a:moveTo>
                    <a:pt x="145" y="193"/>
                  </a:moveTo>
                  <a:cubicBezTo>
                    <a:pt x="147" y="192"/>
                    <a:pt x="151" y="187"/>
                    <a:pt x="146" y="186"/>
                  </a:cubicBezTo>
                  <a:cubicBezTo>
                    <a:pt x="146" y="188"/>
                    <a:pt x="143" y="191"/>
                    <a:pt x="145" y="193"/>
                  </a:cubicBezTo>
                  <a:close/>
                  <a:moveTo>
                    <a:pt x="344" y="190"/>
                  </a:moveTo>
                  <a:cubicBezTo>
                    <a:pt x="347" y="192"/>
                    <a:pt x="349" y="194"/>
                    <a:pt x="352" y="195"/>
                  </a:cubicBezTo>
                  <a:cubicBezTo>
                    <a:pt x="352" y="190"/>
                    <a:pt x="349" y="188"/>
                    <a:pt x="346" y="186"/>
                  </a:cubicBezTo>
                  <a:cubicBezTo>
                    <a:pt x="346" y="188"/>
                    <a:pt x="344" y="188"/>
                    <a:pt x="344" y="190"/>
                  </a:cubicBezTo>
                  <a:close/>
                  <a:moveTo>
                    <a:pt x="501" y="189"/>
                  </a:moveTo>
                  <a:cubicBezTo>
                    <a:pt x="500" y="188"/>
                    <a:pt x="498" y="185"/>
                    <a:pt x="496" y="186"/>
                  </a:cubicBezTo>
                  <a:cubicBezTo>
                    <a:pt x="498" y="187"/>
                    <a:pt x="499" y="188"/>
                    <a:pt x="501" y="189"/>
                  </a:cubicBezTo>
                  <a:close/>
                  <a:moveTo>
                    <a:pt x="535" y="189"/>
                  </a:moveTo>
                  <a:cubicBezTo>
                    <a:pt x="537" y="192"/>
                    <a:pt x="542" y="193"/>
                    <a:pt x="544" y="196"/>
                  </a:cubicBezTo>
                  <a:cubicBezTo>
                    <a:pt x="545" y="195"/>
                    <a:pt x="546" y="192"/>
                    <a:pt x="545" y="190"/>
                  </a:cubicBezTo>
                  <a:cubicBezTo>
                    <a:pt x="540" y="190"/>
                    <a:pt x="540" y="186"/>
                    <a:pt x="535" y="186"/>
                  </a:cubicBezTo>
                  <a:cubicBezTo>
                    <a:pt x="535" y="186"/>
                    <a:pt x="534" y="187"/>
                    <a:pt x="535" y="189"/>
                  </a:cubicBezTo>
                  <a:close/>
                  <a:moveTo>
                    <a:pt x="62" y="194"/>
                  </a:moveTo>
                  <a:cubicBezTo>
                    <a:pt x="70" y="198"/>
                    <a:pt x="76" y="204"/>
                    <a:pt x="83" y="209"/>
                  </a:cubicBezTo>
                  <a:cubicBezTo>
                    <a:pt x="83" y="205"/>
                    <a:pt x="83" y="202"/>
                    <a:pt x="82" y="197"/>
                  </a:cubicBezTo>
                  <a:cubicBezTo>
                    <a:pt x="75" y="193"/>
                    <a:pt x="69" y="189"/>
                    <a:pt x="61" y="186"/>
                  </a:cubicBezTo>
                  <a:cubicBezTo>
                    <a:pt x="59" y="189"/>
                    <a:pt x="62" y="191"/>
                    <a:pt x="62" y="194"/>
                  </a:cubicBezTo>
                  <a:close/>
                  <a:moveTo>
                    <a:pt x="439" y="192"/>
                  </a:moveTo>
                  <a:cubicBezTo>
                    <a:pt x="439" y="189"/>
                    <a:pt x="433" y="186"/>
                    <a:pt x="433" y="187"/>
                  </a:cubicBezTo>
                  <a:cubicBezTo>
                    <a:pt x="434" y="189"/>
                    <a:pt x="437" y="190"/>
                    <a:pt x="439" y="192"/>
                  </a:cubicBezTo>
                  <a:close/>
                  <a:moveTo>
                    <a:pt x="104" y="201"/>
                  </a:moveTo>
                  <a:cubicBezTo>
                    <a:pt x="107" y="200"/>
                    <a:pt x="108" y="198"/>
                    <a:pt x="111" y="197"/>
                  </a:cubicBezTo>
                  <a:cubicBezTo>
                    <a:pt x="108" y="196"/>
                    <a:pt x="111" y="194"/>
                    <a:pt x="110" y="191"/>
                  </a:cubicBezTo>
                  <a:cubicBezTo>
                    <a:pt x="107" y="190"/>
                    <a:pt x="108" y="188"/>
                    <a:pt x="104" y="187"/>
                  </a:cubicBezTo>
                  <a:cubicBezTo>
                    <a:pt x="104" y="192"/>
                    <a:pt x="98" y="199"/>
                    <a:pt x="104" y="201"/>
                  </a:cubicBezTo>
                  <a:close/>
                  <a:moveTo>
                    <a:pt x="485" y="193"/>
                  </a:moveTo>
                  <a:cubicBezTo>
                    <a:pt x="485" y="191"/>
                    <a:pt x="483" y="191"/>
                    <a:pt x="484" y="190"/>
                  </a:cubicBezTo>
                  <a:cubicBezTo>
                    <a:pt x="480" y="191"/>
                    <a:pt x="480" y="187"/>
                    <a:pt x="476" y="187"/>
                  </a:cubicBezTo>
                  <a:cubicBezTo>
                    <a:pt x="478" y="190"/>
                    <a:pt x="482" y="197"/>
                    <a:pt x="485" y="193"/>
                  </a:cubicBezTo>
                  <a:close/>
                  <a:moveTo>
                    <a:pt x="183" y="198"/>
                  </a:moveTo>
                  <a:cubicBezTo>
                    <a:pt x="182" y="194"/>
                    <a:pt x="177" y="194"/>
                    <a:pt x="177" y="192"/>
                  </a:cubicBezTo>
                  <a:cubicBezTo>
                    <a:pt x="172" y="193"/>
                    <a:pt x="170" y="187"/>
                    <a:pt x="165" y="187"/>
                  </a:cubicBezTo>
                  <a:cubicBezTo>
                    <a:pt x="170" y="191"/>
                    <a:pt x="176" y="196"/>
                    <a:pt x="183" y="198"/>
                  </a:cubicBezTo>
                  <a:close/>
                  <a:moveTo>
                    <a:pt x="496" y="194"/>
                  </a:moveTo>
                  <a:cubicBezTo>
                    <a:pt x="498" y="194"/>
                    <a:pt x="499" y="193"/>
                    <a:pt x="499" y="191"/>
                  </a:cubicBezTo>
                  <a:cubicBezTo>
                    <a:pt x="496" y="191"/>
                    <a:pt x="496" y="187"/>
                    <a:pt x="493" y="187"/>
                  </a:cubicBezTo>
                  <a:cubicBezTo>
                    <a:pt x="493" y="191"/>
                    <a:pt x="496" y="191"/>
                    <a:pt x="496" y="194"/>
                  </a:cubicBezTo>
                  <a:close/>
                  <a:moveTo>
                    <a:pt x="45" y="198"/>
                  </a:moveTo>
                  <a:cubicBezTo>
                    <a:pt x="46" y="195"/>
                    <a:pt x="46" y="191"/>
                    <a:pt x="46" y="188"/>
                  </a:cubicBezTo>
                  <a:cubicBezTo>
                    <a:pt x="45" y="191"/>
                    <a:pt x="40" y="196"/>
                    <a:pt x="45" y="198"/>
                  </a:cubicBezTo>
                  <a:close/>
                  <a:moveTo>
                    <a:pt x="379" y="195"/>
                  </a:moveTo>
                  <a:cubicBezTo>
                    <a:pt x="383" y="196"/>
                    <a:pt x="386" y="199"/>
                    <a:pt x="391" y="200"/>
                  </a:cubicBezTo>
                  <a:cubicBezTo>
                    <a:pt x="391" y="197"/>
                    <a:pt x="388" y="196"/>
                    <a:pt x="389" y="192"/>
                  </a:cubicBezTo>
                  <a:cubicBezTo>
                    <a:pt x="385" y="194"/>
                    <a:pt x="387" y="188"/>
                    <a:pt x="384" y="188"/>
                  </a:cubicBezTo>
                  <a:cubicBezTo>
                    <a:pt x="383" y="190"/>
                    <a:pt x="380" y="192"/>
                    <a:pt x="379" y="195"/>
                  </a:cubicBezTo>
                  <a:close/>
                  <a:moveTo>
                    <a:pt x="396" y="192"/>
                  </a:moveTo>
                  <a:cubicBezTo>
                    <a:pt x="395" y="189"/>
                    <a:pt x="392" y="189"/>
                    <a:pt x="390" y="188"/>
                  </a:cubicBezTo>
                  <a:cubicBezTo>
                    <a:pt x="391" y="190"/>
                    <a:pt x="393" y="191"/>
                    <a:pt x="396" y="192"/>
                  </a:cubicBezTo>
                  <a:close/>
                  <a:moveTo>
                    <a:pt x="265" y="192"/>
                  </a:moveTo>
                  <a:cubicBezTo>
                    <a:pt x="268" y="192"/>
                    <a:pt x="268" y="190"/>
                    <a:pt x="269" y="189"/>
                  </a:cubicBezTo>
                  <a:cubicBezTo>
                    <a:pt x="267" y="189"/>
                    <a:pt x="266" y="191"/>
                    <a:pt x="265" y="192"/>
                  </a:cubicBezTo>
                  <a:close/>
                  <a:moveTo>
                    <a:pt x="373" y="197"/>
                  </a:moveTo>
                  <a:cubicBezTo>
                    <a:pt x="368" y="194"/>
                    <a:pt x="364" y="191"/>
                    <a:pt x="359" y="189"/>
                  </a:cubicBezTo>
                  <a:cubicBezTo>
                    <a:pt x="361" y="194"/>
                    <a:pt x="369" y="204"/>
                    <a:pt x="373" y="197"/>
                  </a:cubicBezTo>
                  <a:close/>
                  <a:moveTo>
                    <a:pt x="137" y="196"/>
                  </a:moveTo>
                  <a:cubicBezTo>
                    <a:pt x="137" y="195"/>
                    <a:pt x="137" y="195"/>
                    <a:pt x="138" y="195"/>
                  </a:cubicBezTo>
                  <a:cubicBezTo>
                    <a:pt x="136" y="192"/>
                    <a:pt x="130" y="190"/>
                    <a:pt x="126" y="190"/>
                  </a:cubicBezTo>
                  <a:cubicBezTo>
                    <a:pt x="131" y="191"/>
                    <a:pt x="132" y="195"/>
                    <a:pt x="137" y="196"/>
                  </a:cubicBezTo>
                  <a:close/>
                  <a:moveTo>
                    <a:pt x="270" y="194"/>
                  </a:moveTo>
                  <a:cubicBezTo>
                    <a:pt x="271" y="197"/>
                    <a:pt x="275" y="198"/>
                    <a:pt x="279" y="200"/>
                  </a:cubicBezTo>
                  <a:cubicBezTo>
                    <a:pt x="278" y="196"/>
                    <a:pt x="281" y="197"/>
                    <a:pt x="281" y="194"/>
                  </a:cubicBezTo>
                  <a:cubicBezTo>
                    <a:pt x="279" y="192"/>
                    <a:pt x="276" y="191"/>
                    <a:pt x="274" y="189"/>
                  </a:cubicBezTo>
                  <a:cubicBezTo>
                    <a:pt x="273" y="191"/>
                    <a:pt x="271" y="193"/>
                    <a:pt x="270" y="194"/>
                  </a:cubicBezTo>
                  <a:close/>
                  <a:moveTo>
                    <a:pt x="526" y="200"/>
                  </a:moveTo>
                  <a:cubicBezTo>
                    <a:pt x="528" y="197"/>
                    <a:pt x="527" y="194"/>
                    <a:pt x="529" y="190"/>
                  </a:cubicBezTo>
                  <a:cubicBezTo>
                    <a:pt x="528" y="190"/>
                    <a:pt x="528" y="189"/>
                    <a:pt x="527" y="189"/>
                  </a:cubicBezTo>
                  <a:cubicBezTo>
                    <a:pt x="527" y="193"/>
                    <a:pt x="523" y="198"/>
                    <a:pt x="526" y="200"/>
                  </a:cubicBezTo>
                  <a:close/>
                  <a:moveTo>
                    <a:pt x="218" y="196"/>
                  </a:moveTo>
                  <a:cubicBezTo>
                    <a:pt x="226" y="200"/>
                    <a:pt x="231" y="206"/>
                    <a:pt x="239" y="209"/>
                  </a:cubicBezTo>
                  <a:cubicBezTo>
                    <a:pt x="241" y="208"/>
                    <a:pt x="242" y="205"/>
                    <a:pt x="244" y="206"/>
                  </a:cubicBezTo>
                  <a:cubicBezTo>
                    <a:pt x="244" y="204"/>
                    <a:pt x="245" y="204"/>
                    <a:pt x="245" y="202"/>
                  </a:cubicBezTo>
                  <a:cubicBezTo>
                    <a:pt x="238" y="199"/>
                    <a:pt x="229" y="190"/>
                    <a:pt x="224" y="191"/>
                  </a:cubicBezTo>
                  <a:cubicBezTo>
                    <a:pt x="224" y="191"/>
                    <a:pt x="225" y="191"/>
                    <a:pt x="225" y="192"/>
                  </a:cubicBezTo>
                  <a:cubicBezTo>
                    <a:pt x="222" y="188"/>
                    <a:pt x="219" y="193"/>
                    <a:pt x="218" y="196"/>
                  </a:cubicBezTo>
                  <a:close/>
                  <a:moveTo>
                    <a:pt x="460" y="198"/>
                  </a:moveTo>
                  <a:cubicBezTo>
                    <a:pt x="460" y="196"/>
                    <a:pt x="463" y="197"/>
                    <a:pt x="463" y="195"/>
                  </a:cubicBezTo>
                  <a:cubicBezTo>
                    <a:pt x="462" y="193"/>
                    <a:pt x="459" y="189"/>
                    <a:pt x="457" y="190"/>
                  </a:cubicBezTo>
                  <a:cubicBezTo>
                    <a:pt x="459" y="192"/>
                    <a:pt x="459" y="196"/>
                    <a:pt x="460" y="198"/>
                  </a:cubicBezTo>
                  <a:close/>
                  <a:moveTo>
                    <a:pt x="633" y="196"/>
                  </a:moveTo>
                  <a:cubicBezTo>
                    <a:pt x="633" y="194"/>
                    <a:pt x="636" y="191"/>
                    <a:pt x="634" y="190"/>
                  </a:cubicBezTo>
                  <a:cubicBezTo>
                    <a:pt x="634" y="192"/>
                    <a:pt x="631" y="195"/>
                    <a:pt x="633" y="196"/>
                  </a:cubicBezTo>
                  <a:close/>
                  <a:moveTo>
                    <a:pt x="293" y="195"/>
                  </a:moveTo>
                  <a:cubicBezTo>
                    <a:pt x="293" y="193"/>
                    <a:pt x="290" y="193"/>
                    <a:pt x="290" y="190"/>
                  </a:cubicBezTo>
                  <a:cubicBezTo>
                    <a:pt x="289" y="190"/>
                    <a:pt x="288" y="191"/>
                    <a:pt x="287" y="191"/>
                  </a:cubicBezTo>
                  <a:cubicBezTo>
                    <a:pt x="287" y="194"/>
                    <a:pt x="292" y="196"/>
                    <a:pt x="293" y="195"/>
                  </a:cubicBezTo>
                  <a:close/>
                  <a:moveTo>
                    <a:pt x="327" y="196"/>
                  </a:moveTo>
                  <a:cubicBezTo>
                    <a:pt x="330" y="193"/>
                    <a:pt x="324" y="192"/>
                    <a:pt x="324" y="190"/>
                  </a:cubicBezTo>
                  <a:cubicBezTo>
                    <a:pt x="323" y="192"/>
                    <a:pt x="326" y="195"/>
                    <a:pt x="327" y="196"/>
                  </a:cubicBezTo>
                  <a:close/>
                  <a:moveTo>
                    <a:pt x="433" y="201"/>
                  </a:moveTo>
                  <a:cubicBezTo>
                    <a:pt x="435" y="200"/>
                    <a:pt x="436" y="198"/>
                    <a:pt x="437" y="195"/>
                  </a:cubicBezTo>
                  <a:cubicBezTo>
                    <a:pt x="432" y="195"/>
                    <a:pt x="431" y="189"/>
                    <a:pt x="428" y="191"/>
                  </a:cubicBezTo>
                  <a:cubicBezTo>
                    <a:pt x="430" y="194"/>
                    <a:pt x="431" y="198"/>
                    <a:pt x="433" y="201"/>
                  </a:cubicBezTo>
                  <a:close/>
                  <a:moveTo>
                    <a:pt x="333" y="192"/>
                  </a:moveTo>
                  <a:cubicBezTo>
                    <a:pt x="335" y="193"/>
                    <a:pt x="335" y="195"/>
                    <a:pt x="337" y="195"/>
                  </a:cubicBezTo>
                  <a:cubicBezTo>
                    <a:pt x="337" y="193"/>
                    <a:pt x="334" y="190"/>
                    <a:pt x="333" y="192"/>
                  </a:cubicBezTo>
                  <a:close/>
                  <a:moveTo>
                    <a:pt x="417" y="198"/>
                  </a:moveTo>
                  <a:cubicBezTo>
                    <a:pt x="422" y="200"/>
                    <a:pt x="425" y="203"/>
                    <a:pt x="430" y="206"/>
                  </a:cubicBezTo>
                  <a:cubicBezTo>
                    <a:pt x="429" y="202"/>
                    <a:pt x="426" y="201"/>
                    <a:pt x="428" y="196"/>
                  </a:cubicBezTo>
                  <a:cubicBezTo>
                    <a:pt x="423" y="196"/>
                    <a:pt x="426" y="192"/>
                    <a:pt x="422" y="191"/>
                  </a:cubicBezTo>
                  <a:cubicBezTo>
                    <a:pt x="420" y="193"/>
                    <a:pt x="418" y="195"/>
                    <a:pt x="417" y="198"/>
                  </a:cubicBezTo>
                  <a:close/>
                  <a:moveTo>
                    <a:pt x="600" y="195"/>
                  </a:moveTo>
                  <a:cubicBezTo>
                    <a:pt x="600" y="193"/>
                    <a:pt x="598" y="193"/>
                    <a:pt x="597" y="191"/>
                  </a:cubicBezTo>
                  <a:cubicBezTo>
                    <a:pt x="595" y="193"/>
                    <a:pt x="597" y="196"/>
                    <a:pt x="600" y="195"/>
                  </a:cubicBezTo>
                  <a:close/>
                  <a:moveTo>
                    <a:pt x="149" y="195"/>
                  </a:moveTo>
                  <a:cubicBezTo>
                    <a:pt x="151" y="196"/>
                    <a:pt x="154" y="198"/>
                    <a:pt x="155" y="195"/>
                  </a:cubicBezTo>
                  <a:cubicBezTo>
                    <a:pt x="153" y="191"/>
                    <a:pt x="150" y="191"/>
                    <a:pt x="149" y="195"/>
                  </a:cubicBezTo>
                  <a:close/>
                  <a:moveTo>
                    <a:pt x="509" y="195"/>
                  </a:moveTo>
                  <a:cubicBezTo>
                    <a:pt x="509" y="193"/>
                    <a:pt x="507" y="192"/>
                    <a:pt x="505" y="192"/>
                  </a:cubicBezTo>
                  <a:cubicBezTo>
                    <a:pt x="505" y="193"/>
                    <a:pt x="506" y="196"/>
                    <a:pt x="509" y="195"/>
                  </a:cubicBezTo>
                  <a:close/>
                  <a:moveTo>
                    <a:pt x="189" y="195"/>
                  </a:moveTo>
                  <a:cubicBezTo>
                    <a:pt x="193" y="198"/>
                    <a:pt x="198" y="200"/>
                    <a:pt x="202" y="203"/>
                  </a:cubicBezTo>
                  <a:cubicBezTo>
                    <a:pt x="203" y="201"/>
                    <a:pt x="205" y="201"/>
                    <a:pt x="205" y="199"/>
                  </a:cubicBezTo>
                  <a:cubicBezTo>
                    <a:pt x="200" y="198"/>
                    <a:pt x="192" y="189"/>
                    <a:pt x="189" y="195"/>
                  </a:cubicBezTo>
                  <a:close/>
                  <a:moveTo>
                    <a:pt x="585" y="208"/>
                  </a:moveTo>
                  <a:cubicBezTo>
                    <a:pt x="589" y="204"/>
                    <a:pt x="588" y="199"/>
                    <a:pt x="589" y="194"/>
                  </a:cubicBezTo>
                  <a:cubicBezTo>
                    <a:pt x="588" y="194"/>
                    <a:pt x="587" y="192"/>
                    <a:pt x="584" y="192"/>
                  </a:cubicBezTo>
                  <a:cubicBezTo>
                    <a:pt x="583" y="198"/>
                    <a:pt x="584" y="202"/>
                    <a:pt x="585" y="208"/>
                  </a:cubicBezTo>
                  <a:close/>
                  <a:moveTo>
                    <a:pt x="177" y="213"/>
                  </a:moveTo>
                  <a:cubicBezTo>
                    <a:pt x="177" y="211"/>
                    <a:pt x="179" y="209"/>
                    <a:pt x="179" y="207"/>
                  </a:cubicBezTo>
                  <a:cubicBezTo>
                    <a:pt x="173" y="204"/>
                    <a:pt x="170" y="199"/>
                    <a:pt x="163" y="197"/>
                  </a:cubicBezTo>
                  <a:cubicBezTo>
                    <a:pt x="165" y="195"/>
                    <a:pt x="161" y="195"/>
                    <a:pt x="160" y="193"/>
                  </a:cubicBezTo>
                  <a:cubicBezTo>
                    <a:pt x="163" y="200"/>
                    <a:pt x="170" y="207"/>
                    <a:pt x="177" y="213"/>
                  </a:cubicBezTo>
                  <a:close/>
                  <a:moveTo>
                    <a:pt x="209" y="195"/>
                  </a:moveTo>
                  <a:cubicBezTo>
                    <a:pt x="209" y="194"/>
                    <a:pt x="209" y="194"/>
                    <a:pt x="209" y="193"/>
                  </a:cubicBezTo>
                  <a:cubicBezTo>
                    <a:pt x="208" y="193"/>
                    <a:pt x="207" y="193"/>
                    <a:pt x="207" y="193"/>
                  </a:cubicBezTo>
                  <a:cubicBezTo>
                    <a:pt x="207" y="194"/>
                    <a:pt x="207" y="195"/>
                    <a:pt x="209" y="195"/>
                  </a:cubicBezTo>
                  <a:close/>
                  <a:moveTo>
                    <a:pt x="399" y="193"/>
                  </a:moveTo>
                  <a:cubicBezTo>
                    <a:pt x="400" y="199"/>
                    <a:pt x="405" y="200"/>
                    <a:pt x="409" y="203"/>
                  </a:cubicBezTo>
                  <a:cubicBezTo>
                    <a:pt x="409" y="202"/>
                    <a:pt x="410" y="201"/>
                    <a:pt x="411" y="201"/>
                  </a:cubicBezTo>
                  <a:cubicBezTo>
                    <a:pt x="408" y="197"/>
                    <a:pt x="402" y="194"/>
                    <a:pt x="399" y="193"/>
                  </a:cubicBezTo>
                  <a:close/>
                  <a:moveTo>
                    <a:pt x="315" y="200"/>
                  </a:moveTo>
                  <a:cubicBezTo>
                    <a:pt x="319" y="203"/>
                    <a:pt x="323" y="206"/>
                    <a:pt x="327" y="209"/>
                  </a:cubicBezTo>
                  <a:cubicBezTo>
                    <a:pt x="330" y="202"/>
                    <a:pt x="322" y="198"/>
                    <a:pt x="320" y="194"/>
                  </a:cubicBezTo>
                  <a:cubicBezTo>
                    <a:pt x="318" y="197"/>
                    <a:pt x="315" y="197"/>
                    <a:pt x="315" y="200"/>
                  </a:cubicBezTo>
                  <a:close/>
                  <a:moveTo>
                    <a:pt x="530" y="204"/>
                  </a:moveTo>
                  <a:cubicBezTo>
                    <a:pt x="534" y="206"/>
                    <a:pt x="537" y="208"/>
                    <a:pt x="540" y="210"/>
                  </a:cubicBezTo>
                  <a:cubicBezTo>
                    <a:pt x="542" y="209"/>
                    <a:pt x="542" y="206"/>
                    <a:pt x="543" y="204"/>
                  </a:cubicBezTo>
                  <a:cubicBezTo>
                    <a:pt x="541" y="199"/>
                    <a:pt x="537" y="197"/>
                    <a:pt x="534" y="194"/>
                  </a:cubicBezTo>
                  <a:cubicBezTo>
                    <a:pt x="532" y="196"/>
                    <a:pt x="532" y="200"/>
                    <a:pt x="530" y="204"/>
                  </a:cubicBezTo>
                  <a:close/>
                  <a:moveTo>
                    <a:pt x="575" y="203"/>
                  </a:moveTo>
                  <a:cubicBezTo>
                    <a:pt x="576" y="200"/>
                    <a:pt x="574" y="195"/>
                    <a:pt x="571" y="194"/>
                  </a:cubicBezTo>
                  <a:cubicBezTo>
                    <a:pt x="568" y="198"/>
                    <a:pt x="571" y="202"/>
                    <a:pt x="575" y="203"/>
                  </a:cubicBezTo>
                  <a:close/>
                  <a:moveTo>
                    <a:pt x="614" y="214"/>
                  </a:moveTo>
                  <a:cubicBezTo>
                    <a:pt x="617" y="210"/>
                    <a:pt x="620" y="199"/>
                    <a:pt x="619" y="194"/>
                  </a:cubicBezTo>
                  <a:cubicBezTo>
                    <a:pt x="617" y="201"/>
                    <a:pt x="613" y="207"/>
                    <a:pt x="614" y="214"/>
                  </a:cubicBezTo>
                  <a:close/>
                  <a:moveTo>
                    <a:pt x="90" y="198"/>
                  </a:moveTo>
                  <a:cubicBezTo>
                    <a:pt x="90" y="197"/>
                    <a:pt x="89" y="194"/>
                    <a:pt x="87" y="195"/>
                  </a:cubicBezTo>
                  <a:cubicBezTo>
                    <a:pt x="88" y="196"/>
                    <a:pt x="89" y="198"/>
                    <a:pt x="90" y="198"/>
                  </a:cubicBezTo>
                  <a:close/>
                  <a:moveTo>
                    <a:pt x="547" y="199"/>
                  </a:moveTo>
                  <a:cubicBezTo>
                    <a:pt x="549" y="199"/>
                    <a:pt x="549" y="200"/>
                    <a:pt x="551" y="200"/>
                  </a:cubicBezTo>
                  <a:cubicBezTo>
                    <a:pt x="550" y="197"/>
                    <a:pt x="554" y="196"/>
                    <a:pt x="549" y="195"/>
                  </a:cubicBezTo>
                  <a:cubicBezTo>
                    <a:pt x="549" y="197"/>
                    <a:pt x="547" y="196"/>
                    <a:pt x="547" y="199"/>
                  </a:cubicBezTo>
                  <a:close/>
                  <a:moveTo>
                    <a:pt x="486" y="196"/>
                  </a:moveTo>
                  <a:cubicBezTo>
                    <a:pt x="486" y="199"/>
                    <a:pt x="489" y="199"/>
                    <a:pt x="489" y="201"/>
                  </a:cubicBezTo>
                  <a:cubicBezTo>
                    <a:pt x="491" y="202"/>
                    <a:pt x="491" y="199"/>
                    <a:pt x="493" y="200"/>
                  </a:cubicBezTo>
                  <a:cubicBezTo>
                    <a:pt x="492" y="198"/>
                    <a:pt x="492" y="198"/>
                    <a:pt x="493" y="196"/>
                  </a:cubicBezTo>
                  <a:cubicBezTo>
                    <a:pt x="491" y="196"/>
                    <a:pt x="487" y="195"/>
                    <a:pt x="486" y="196"/>
                  </a:cubicBezTo>
                  <a:close/>
                  <a:moveTo>
                    <a:pt x="140" y="200"/>
                  </a:moveTo>
                  <a:cubicBezTo>
                    <a:pt x="141" y="200"/>
                    <a:pt x="142" y="201"/>
                    <a:pt x="144" y="201"/>
                  </a:cubicBezTo>
                  <a:cubicBezTo>
                    <a:pt x="144" y="199"/>
                    <a:pt x="144" y="197"/>
                    <a:pt x="143" y="196"/>
                  </a:cubicBezTo>
                  <a:cubicBezTo>
                    <a:pt x="143" y="196"/>
                    <a:pt x="142" y="196"/>
                    <a:pt x="142" y="196"/>
                  </a:cubicBezTo>
                  <a:cubicBezTo>
                    <a:pt x="142" y="198"/>
                    <a:pt x="141" y="198"/>
                    <a:pt x="140" y="200"/>
                  </a:cubicBezTo>
                  <a:close/>
                  <a:moveTo>
                    <a:pt x="281" y="201"/>
                  </a:moveTo>
                  <a:cubicBezTo>
                    <a:pt x="286" y="203"/>
                    <a:pt x="290" y="206"/>
                    <a:pt x="295" y="208"/>
                  </a:cubicBezTo>
                  <a:cubicBezTo>
                    <a:pt x="297" y="208"/>
                    <a:pt x="298" y="206"/>
                    <a:pt x="299" y="204"/>
                  </a:cubicBezTo>
                  <a:cubicBezTo>
                    <a:pt x="292" y="203"/>
                    <a:pt x="284" y="189"/>
                    <a:pt x="281" y="201"/>
                  </a:cubicBezTo>
                  <a:close/>
                  <a:moveTo>
                    <a:pt x="626" y="204"/>
                  </a:moveTo>
                  <a:cubicBezTo>
                    <a:pt x="628" y="202"/>
                    <a:pt x="628" y="197"/>
                    <a:pt x="626" y="196"/>
                  </a:cubicBezTo>
                  <a:cubicBezTo>
                    <a:pt x="626" y="200"/>
                    <a:pt x="625" y="202"/>
                    <a:pt x="626" y="204"/>
                  </a:cubicBezTo>
                  <a:close/>
                  <a:moveTo>
                    <a:pt x="55" y="204"/>
                  </a:moveTo>
                  <a:cubicBezTo>
                    <a:pt x="57" y="205"/>
                    <a:pt x="60" y="208"/>
                    <a:pt x="62" y="207"/>
                  </a:cubicBezTo>
                  <a:cubicBezTo>
                    <a:pt x="60" y="202"/>
                    <a:pt x="61" y="199"/>
                    <a:pt x="57" y="196"/>
                  </a:cubicBezTo>
                  <a:cubicBezTo>
                    <a:pt x="56" y="199"/>
                    <a:pt x="55" y="200"/>
                    <a:pt x="55" y="204"/>
                  </a:cubicBezTo>
                  <a:close/>
                  <a:moveTo>
                    <a:pt x="462" y="202"/>
                  </a:moveTo>
                  <a:cubicBezTo>
                    <a:pt x="465" y="205"/>
                    <a:pt x="468" y="207"/>
                    <a:pt x="472" y="209"/>
                  </a:cubicBezTo>
                  <a:cubicBezTo>
                    <a:pt x="474" y="207"/>
                    <a:pt x="475" y="206"/>
                    <a:pt x="476" y="203"/>
                  </a:cubicBezTo>
                  <a:cubicBezTo>
                    <a:pt x="471" y="200"/>
                    <a:pt x="464" y="193"/>
                    <a:pt x="462" y="202"/>
                  </a:cubicBezTo>
                  <a:close/>
                  <a:moveTo>
                    <a:pt x="518" y="205"/>
                  </a:moveTo>
                  <a:cubicBezTo>
                    <a:pt x="521" y="200"/>
                    <a:pt x="516" y="197"/>
                    <a:pt x="512" y="196"/>
                  </a:cubicBezTo>
                  <a:cubicBezTo>
                    <a:pt x="511" y="201"/>
                    <a:pt x="515" y="204"/>
                    <a:pt x="518" y="205"/>
                  </a:cubicBezTo>
                  <a:close/>
                  <a:moveTo>
                    <a:pt x="145" y="203"/>
                  </a:moveTo>
                  <a:cubicBezTo>
                    <a:pt x="147" y="203"/>
                    <a:pt x="147" y="204"/>
                    <a:pt x="148" y="204"/>
                  </a:cubicBezTo>
                  <a:cubicBezTo>
                    <a:pt x="150" y="202"/>
                    <a:pt x="150" y="202"/>
                    <a:pt x="151" y="199"/>
                  </a:cubicBezTo>
                  <a:cubicBezTo>
                    <a:pt x="148" y="198"/>
                    <a:pt x="147" y="199"/>
                    <a:pt x="146" y="197"/>
                  </a:cubicBezTo>
                  <a:cubicBezTo>
                    <a:pt x="146" y="200"/>
                    <a:pt x="146" y="200"/>
                    <a:pt x="145" y="203"/>
                  </a:cubicBezTo>
                  <a:close/>
                  <a:moveTo>
                    <a:pt x="269" y="199"/>
                  </a:moveTo>
                  <a:cubicBezTo>
                    <a:pt x="272" y="199"/>
                    <a:pt x="275" y="204"/>
                    <a:pt x="276" y="201"/>
                  </a:cubicBezTo>
                  <a:cubicBezTo>
                    <a:pt x="274" y="201"/>
                    <a:pt x="271" y="196"/>
                    <a:pt x="269" y="199"/>
                  </a:cubicBezTo>
                  <a:close/>
                  <a:moveTo>
                    <a:pt x="444" y="216"/>
                  </a:moveTo>
                  <a:cubicBezTo>
                    <a:pt x="446" y="213"/>
                    <a:pt x="450" y="210"/>
                    <a:pt x="452" y="206"/>
                  </a:cubicBezTo>
                  <a:cubicBezTo>
                    <a:pt x="449" y="203"/>
                    <a:pt x="443" y="202"/>
                    <a:pt x="441" y="198"/>
                  </a:cubicBezTo>
                  <a:cubicBezTo>
                    <a:pt x="434" y="203"/>
                    <a:pt x="435" y="214"/>
                    <a:pt x="444" y="216"/>
                  </a:cubicBezTo>
                  <a:close/>
                  <a:moveTo>
                    <a:pt x="601" y="207"/>
                  </a:moveTo>
                  <a:cubicBezTo>
                    <a:pt x="601" y="204"/>
                    <a:pt x="602" y="202"/>
                    <a:pt x="603" y="200"/>
                  </a:cubicBezTo>
                  <a:cubicBezTo>
                    <a:pt x="600" y="199"/>
                    <a:pt x="601" y="197"/>
                    <a:pt x="597" y="198"/>
                  </a:cubicBezTo>
                  <a:cubicBezTo>
                    <a:pt x="597" y="200"/>
                    <a:pt x="599" y="205"/>
                    <a:pt x="601" y="207"/>
                  </a:cubicBezTo>
                  <a:close/>
                  <a:moveTo>
                    <a:pt x="334" y="204"/>
                  </a:moveTo>
                  <a:cubicBezTo>
                    <a:pt x="336" y="207"/>
                    <a:pt x="339" y="211"/>
                    <a:pt x="342" y="214"/>
                  </a:cubicBezTo>
                  <a:cubicBezTo>
                    <a:pt x="343" y="211"/>
                    <a:pt x="346" y="209"/>
                    <a:pt x="346" y="206"/>
                  </a:cubicBezTo>
                  <a:cubicBezTo>
                    <a:pt x="345" y="202"/>
                    <a:pt x="339" y="201"/>
                    <a:pt x="338" y="199"/>
                  </a:cubicBezTo>
                  <a:cubicBezTo>
                    <a:pt x="338" y="199"/>
                    <a:pt x="338" y="198"/>
                    <a:pt x="337" y="198"/>
                  </a:cubicBezTo>
                  <a:cubicBezTo>
                    <a:pt x="336" y="200"/>
                    <a:pt x="335" y="203"/>
                    <a:pt x="334" y="204"/>
                  </a:cubicBezTo>
                  <a:close/>
                  <a:moveTo>
                    <a:pt x="405" y="209"/>
                  </a:moveTo>
                  <a:cubicBezTo>
                    <a:pt x="405" y="207"/>
                    <a:pt x="407" y="207"/>
                    <a:pt x="406" y="204"/>
                  </a:cubicBezTo>
                  <a:cubicBezTo>
                    <a:pt x="403" y="205"/>
                    <a:pt x="405" y="203"/>
                    <a:pt x="404" y="202"/>
                  </a:cubicBezTo>
                  <a:cubicBezTo>
                    <a:pt x="403" y="202"/>
                    <a:pt x="403" y="203"/>
                    <a:pt x="402" y="203"/>
                  </a:cubicBezTo>
                  <a:cubicBezTo>
                    <a:pt x="401" y="202"/>
                    <a:pt x="401" y="200"/>
                    <a:pt x="400" y="200"/>
                  </a:cubicBezTo>
                  <a:cubicBezTo>
                    <a:pt x="398" y="200"/>
                    <a:pt x="398" y="199"/>
                    <a:pt x="396" y="199"/>
                  </a:cubicBezTo>
                  <a:cubicBezTo>
                    <a:pt x="398" y="203"/>
                    <a:pt x="399" y="208"/>
                    <a:pt x="405" y="209"/>
                  </a:cubicBezTo>
                  <a:close/>
                  <a:moveTo>
                    <a:pt x="505" y="202"/>
                  </a:moveTo>
                  <a:cubicBezTo>
                    <a:pt x="508" y="202"/>
                    <a:pt x="507" y="197"/>
                    <a:pt x="505" y="200"/>
                  </a:cubicBezTo>
                  <a:cubicBezTo>
                    <a:pt x="507" y="200"/>
                    <a:pt x="505" y="201"/>
                    <a:pt x="505" y="202"/>
                  </a:cubicBezTo>
                  <a:close/>
                  <a:moveTo>
                    <a:pt x="382" y="214"/>
                  </a:moveTo>
                  <a:cubicBezTo>
                    <a:pt x="383" y="210"/>
                    <a:pt x="386" y="209"/>
                    <a:pt x="386" y="205"/>
                  </a:cubicBezTo>
                  <a:cubicBezTo>
                    <a:pt x="383" y="203"/>
                    <a:pt x="379" y="201"/>
                    <a:pt x="375" y="200"/>
                  </a:cubicBezTo>
                  <a:cubicBezTo>
                    <a:pt x="369" y="204"/>
                    <a:pt x="378" y="210"/>
                    <a:pt x="382" y="214"/>
                  </a:cubicBezTo>
                  <a:close/>
                  <a:moveTo>
                    <a:pt x="553" y="203"/>
                  </a:moveTo>
                  <a:cubicBezTo>
                    <a:pt x="554" y="202"/>
                    <a:pt x="555" y="204"/>
                    <a:pt x="556" y="204"/>
                  </a:cubicBezTo>
                  <a:cubicBezTo>
                    <a:pt x="556" y="202"/>
                    <a:pt x="555" y="201"/>
                    <a:pt x="553" y="200"/>
                  </a:cubicBezTo>
                  <a:cubicBezTo>
                    <a:pt x="554" y="201"/>
                    <a:pt x="552" y="201"/>
                    <a:pt x="553" y="203"/>
                  </a:cubicBezTo>
                  <a:close/>
                  <a:moveTo>
                    <a:pt x="108" y="204"/>
                  </a:moveTo>
                  <a:cubicBezTo>
                    <a:pt x="109" y="204"/>
                    <a:pt x="110" y="205"/>
                    <a:pt x="111" y="205"/>
                  </a:cubicBezTo>
                  <a:cubicBezTo>
                    <a:pt x="111" y="204"/>
                    <a:pt x="112" y="201"/>
                    <a:pt x="111" y="200"/>
                  </a:cubicBezTo>
                  <a:cubicBezTo>
                    <a:pt x="110" y="201"/>
                    <a:pt x="108" y="202"/>
                    <a:pt x="108" y="204"/>
                  </a:cubicBezTo>
                  <a:close/>
                  <a:moveTo>
                    <a:pt x="83" y="219"/>
                  </a:moveTo>
                  <a:cubicBezTo>
                    <a:pt x="84" y="209"/>
                    <a:pt x="71" y="209"/>
                    <a:pt x="67" y="202"/>
                  </a:cubicBezTo>
                  <a:cubicBezTo>
                    <a:pt x="67" y="203"/>
                    <a:pt x="66" y="200"/>
                    <a:pt x="64" y="201"/>
                  </a:cubicBezTo>
                  <a:cubicBezTo>
                    <a:pt x="64" y="213"/>
                    <a:pt x="76" y="215"/>
                    <a:pt x="83" y="219"/>
                  </a:cubicBezTo>
                  <a:close/>
                  <a:moveTo>
                    <a:pt x="87" y="210"/>
                  </a:moveTo>
                  <a:cubicBezTo>
                    <a:pt x="92" y="209"/>
                    <a:pt x="87" y="203"/>
                    <a:pt x="86" y="201"/>
                  </a:cubicBezTo>
                  <a:cubicBezTo>
                    <a:pt x="86" y="203"/>
                    <a:pt x="86" y="208"/>
                    <a:pt x="87" y="210"/>
                  </a:cubicBezTo>
                  <a:close/>
                  <a:moveTo>
                    <a:pt x="194" y="203"/>
                  </a:moveTo>
                  <a:cubicBezTo>
                    <a:pt x="194" y="202"/>
                    <a:pt x="193" y="201"/>
                    <a:pt x="192" y="201"/>
                  </a:cubicBezTo>
                  <a:cubicBezTo>
                    <a:pt x="192" y="202"/>
                    <a:pt x="193" y="203"/>
                    <a:pt x="194" y="203"/>
                  </a:cubicBezTo>
                  <a:close/>
                  <a:moveTo>
                    <a:pt x="41" y="208"/>
                  </a:moveTo>
                  <a:cubicBezTo>
                    <a:pt x="43" y="209"/>
                    <a:pt x="44" y="211"/>
                    <a:pt x="47" y="210"/>
                  </a:cubicBezTo>
                  <a:cubicBezTo>
                    <a:pt x="47" y="207"/>
                    <a:pt x="47" y="200"/>
                    <a:pt x="42" y="201"/>
                  </a:cubicBezTo>
                  <a:cubicBezTo>
                    <a:pt x="42" y="204"/>
                    <a:pt x="42" y="206"/>
                    <a:pt x="41" y="208"/>
                  </a:cubicBezTo>
                  <a:close/>
                  <a:moveTo>
                    <a:pt x="273" y="204"/>
                  </a:moveTo>
                  <a:cubicBezTo>
                    <a:pt x="270" y="204"/>
                    <a:pt x="268" y="200"/>
                    <a:pt x="265" y="202"/>
                  </a:cubicBezTo>
                  <a:cubicBezTo>
                    <a:pt x="268" y="202"/>
                    <a:pt x="271" y="207"/>
                    <a:pt x="273" y="204"/>
                  </a:cubicBezTo>
                  <a:close/>
                  <a:moveTo>
                    <a:pt x="493" y="204"/>
                  </a:moveTo>
                  <a:cubicBezTo>
                    <a:pt x="494" y="204"/>
                    <a:pt x="494" y="206"/>
                    <a:pt x="495" y="206"/>
                  </a:cubicBezTo>
                  <a:cubicBezTo>
                    <a:pt x="497" y="205"/>
                    <a:pt x="497" y="203"/>
                    <a:pt x="496" y="201"/>
                  </a:cubicBezTo>
                  <a:cubicBezTo>
                    <a:pt x="495" y="202"/>
                    <a:pt x="493" y="202"/>
                    <a:pt x="493" y="204"/>
                  </a:cubicBezTo>
                  <a:close/>
                  <a:moveTo>
                    <a:pt x="151" y="207"/>
                  </a:moveTo>
                  <a:cubicBezTo>
                    <a:pt x="156" y="213"/>
                    <a:pt x="165" y="216"/>
                    <a:pt x="174" y="219"/>
                  </a:cubicBezTo>
                  <a:cubicBezTo>
                    <a:pt x="170" y="211"/>
                    <a:pt x="161" y="206"/>
                    <a:pt x="153" y="202"/>
                  </a:cubicBezTo>
                  <a:cubicBezTo>
                    <a:pt x="153" y="204"/>
                    <a:pt x="151" y="205"/>
                    <a:pt x="151" y="207"/>
                  </a:cubicBezTo>
                  <a:close/>
                  <a:moveTo>
                    <a:pt x="362" y="209"/>
                  </a:moveTo>
                  <a:cubicBezTo>
                    <a:pt x="361" y="206"/>
                    <a:pt x="354" y="203"/>
                    <a:pt x="354" y="203"/>
                  </a:cubicBezTo>
                  <a:cubicBezTo>
                    <a:pt x="356" y="205"/>
                    <a:pt x="359" y="208"/>
                    <a:pt x="362" y="209"/>
                  </a:cubicBezTo>
                  <a:close/>
                  <a:moveTo>
                    <a:pt x="368" y="206"/>
                  </a:moveTo>
                  <a:cubicBezTo>
                    <a:pt x="367" y="204"/>
                    <a:pt x="365" y="201"/>
                    <a:pt x="363" y="203"/>
                  </a:cubicBezTo>
                  <a:cubicBezTo>
                    <a:pt x="365" y="203"/>
                    <a:pt x="365" y="206"/>
                    <a:pt x="368" y="206"/>
                  </a:cubicBezTo>
                  <a:close/>
                  <a:moveTo>
                    <a:pt x="411" y="205"/>
                  </a:moveTo>
                  <a:cubicBezTo>
                    <a:pt x="416" y="208"/>
                    <a:pt x="420" y="213"/>
                    <a:pt x="425" y="215"/>
                  </a:cubicBezTo>
                  <a:cubicBezTo>
                    <a:pt x="426" y="213"/>
                    <a:pt x="428" y="213"/>
                    <a:pt x="428" y="210"/>
                  </a:cubicBezTo>
                  <a:cubicBezTo>
                    <a:pt x="423" y="209"/>
                    <a:pt x="415" y="198"/>
                    <a:pt x="411" y="205"/>
                  </a:cubicBezTo>
                  <a:close/>
                  <a:moveTo>
                    <a:pt x="562" y="205"/>
                  </a:moveTo>
                  <a:cubicBezTo>
                    <a:pt x="564" y="204"/>
                    <a:pt x="561" y="201"/>
                    <a:pt x="560" y="203"/>
                  </a:cubicBezTo>
                  <a:cubicBezTo>
                    <a:pt x="561" y="203"/>
                    <a:pt x="560" y="205"/>
                    <a:pt x="562" y="205"/>
                  </a:cubicBezTo>
                  <a:close/>
                  <a:moveTo>
                    <a:pt x="280" y="203"/>
                  </a:moveTo>
                  <a:cubicBezTo>
                    <a:pt x="280" y="204"/>
                    <a:pt x="278" y="203"/>
                    <a:pt x="278" y="204"/>
                  </a:cubicBezTo>
                  <a:cubicBezTo>
                    <a:pt x="283" y="206"/>
                    <a:pt x="286" y="211"/>
                    <a:pt x="292" y="211"/>
                  </a:cubicBezTo>
                  <a:cubicBezTo>
                    <a:pt x="290" y="207"/>
                    <a:pt x="283" y="207"/>
                    <a:pt x="280" y="203"/>
                  </a:cubicBezTo>
                  <a:close/>
                  <a:moveTo>
                    <a:pt x="510" y="206"/>
                  </a:moveTo>
                  <a:cubicBezTo>
                    <a:pt x="512" y="207"/>
                    <a:pt x="514" y="212"/>
                    <a:pt x="516" y="210"/>
                  </a:cubicBezTo>
                  <a:cubicBezTo>
                    <a:pt x="516" y="206"/>
                    <a:pt x="514" y="204"/>
                    <a:pt x="510" y="203"/>
                  </a:cubicBezTo>
                  <a:cubicBezTo>
                    <a:pt x="511" y="205"/>
                    <a:pt x="509" y="205"/>
                    <a:pt x="510" y="206"/>
                  </a:cubicBezTo>
                  <a:close/>
                  <a:moveTo>
                    <a:pt x="521" y="209"/>
                  </a:moveTo>
                  <a:cubicBezTo>
                    <a:pt x="525" y="210"/>
                    <a:pt x="524" y="207"/>
                    <a:pt x="524" y="204"/>
                  </a:cubicBezTo>
                  <a:cubicBezTo>
                    <a:pt x="524" y="204"/>
                    <a:pt x="523" y="204"/>
                    <a:pt x="522" y="204"/>
                  </a:cubicBezTo>
                  <a:cubicBezTo>
                    <a:pt x="522" y="206"/>
                    <a:pt x="521" y="207"/>
                    <a:pt x="521" y="209"/>
                  </a:cubicBezTo>
                  <a:close/>
                  <a:moveTo>
                    <a:pt x="119" y="207"/>
                  </a:moveTo>
                  <a:cubicBezTo>
                    <a:pt x="119" y="206"/>
                    <a:pt x="119" y="205"/>
                    <a:pt x="118" y="204"/>
                  </a:cubicBezTo>
                  <a:cubicBezTo>
                    <a:pt x="117" y="205"/>
                    <a:pt x="117" y="208"/>
                    <a:pt x="119" y="207"/>
                  </a:cubicBezTo>
                  <a:close/>
                  <a:moveTo>
                    <a:pt x="213" y="207"/>
                  </a:moveTo>
                  <a:cubicBezTo>
                    <a:pt x="211" y="207"/>
                    <a:pt x="211" y="203"/>
                    <a:pt x="208" y="205"/>
                  </a:cubicBezTo>
                  <a:cubicBezTo>
                    <a:pt x="208" y="207"/>
                    <a:pt x="212" y="208"/>
                    <a:pt x="213" y="207"/>
                  </a:cubicBezTo>
                  <a:close/>
                  <a:moveTo>
                    <a:pt x="245" y="215"/>
                  </a:moveTo>
                  <a:cubicBezTo>
                    <a:pt x="250" y="215"/>
                    <a:pt x="251" y="211"/>
                    <a:pt x="253" y="208"/>
                  </a:cubicBezTo>
                  <a:cubicBezTo>
                    <a:pt x="251" y="208"/>
                    <a:pt x="251" y="205"/>
                    <a:pt x="249" y="205"/>
                  </a:cubicBezTo>
                  <a:cubicBezTo>
                    <a:pt x="248" y="209"/>
                    <a:pt x="246" y="211"/>
                    <a:pt x="245" y="215"/>
                  </a:cubicBezTo>
                  <a:close/>
                  <a:moveTo>
                    <a:pt x="591" y="217"/>
                  </a:moveTo>
                  <a:cubicBezTo>
                    <a:pt x="591" y="220"/>
                    <a:pt x="594" y="221"/>
                    <a:pt x="593" y="224"/>
                  </a:cubicBezTo>
                  <a:cubicBezTo>
                    <a:pt x="592" y="226"/>
                    <a:pt x="590" y="227"/>
                    <a:pt x="588" y="228"/>
                  </a:cubicBezTo>
                  <a:cubicBezTo>
                    <a:pt x="586" y="236"/>
                    <a:pt x="585" y="246"/>
                    <a:pt x="585" y="255"/>
                  </a:cubicBezTo>
                  <a:cubicBezTo>
                    <a:pt x="583" y="258"/>
                    <a:pt x="579" y="264"/>
                    <a:pt x="581" y="267"/>
                  </a:cubicBezTo>
                  <a:cubicBezTo>
                    <a:pt x="584" y="259"/>
                    <a:pt x="588" y="250"/>
                    <a:pt x="592" y="239"/>
                  </a:cubicBezTo>
                  <a:cubicBezTo>
                    <a:pt x="595" y="229"/>
                    <a:pt x="602" y="212"/>
                    <a:pt x="594" y="205"/>
                  </a:cubicBezTo>
                  <a:cubicBezTo>
                    <a:pt x="594" y="209"/>
                    <a:pt x="590" y="212"/>
                    <a:pt x="591" y="217"/>
                  </a:cubicBezTo>
                  <a:close/>
                  <a:moveTo>
                    <a:pt x="607" y="223"/>
                  </a:moveTo>
                  <a:cubicBezTo>
                    <a:pt x="610" y="218"/>
                    <a:pt x="610" y="211"/>
                    <a:pt x="606" y="205"/>
                  </a:cubicBezTo>
                  <a:cubicBezTo>
                    <a:pt x="604" y="211"/>
                    <a:pt x="602" y="218"/>
                    <a:pt x="607" y="223"/>
                  </a:cubicBezTo>
                  <a:close/>
                  <a:moveTo>
                    <a:pt x="469" y="213"/>
                  </a:moveTo>
                  <a:cubicBezTo>
                    <a:pt x="470" y="209"/>
                    <a:pt x="463" y="208"/>
                    <a:pt x="461" y="206"/>
                  </a:cubicBezTo>
                  <a:cubicBezTo>
                    <a:pt x="462" y="209"/>
                    <a:pt x="466" y="212"/>
                    <a:pt x="469" y="213"/>
                  </a:cubicBezTo>
                  <a:close/>
                  <a:moveTo>
                    <a:pt x="543" y="212"/>
                  </a:moveTo>
                  <a:cubicBezTo>
                    <a:pt x="544" y="213"/>
                    <a:pt x="546" y="216"/>
                    <a:pt x="547" y="215"/>
                  </a:cubicBezTo>
                  <a:cubicBezTo>
                    <a:pt x="545" y="212"/>
                    <a:pt x="547" y="211"/>
                    <a:pt x="549" y="210"/>
                  </a:cubicBezTo>
                  <a:cubicBezTo>
                    <a:pt x="548" y="208"/>
                    <a:pt x="547" y="206"/>
                    <a:pt x="546" y="206"/>
                  </a:cubicBezTo>
                  <a:cubicBezTo>
                    <a:pt x="545" y="208"/>
                    <a:pt x="543" y="209"/>
                    <a:pt x="543" y="212"/>
                  </a:cubicBezTo>
                  <a:close/>
                  <a:moveTo>
                    <a:pt x="140" y="212"/>
                  </a:moveTo>
                  <a:cubicBezTo>
                    <a:pt x="141" y="211"/>
                    <a:pt x="141" y="208"/>
                    <a:pt x="140" y="207"/>
                  </a:cubicBezTo>
                  <a:cubicBezTo>
                    <a:pt x="139" y="208"/>
                    <a:pt x="137" y="206"/>
                    <a:pt x="136" y="206"/>
                  </a:cubicBezTo>
                  <a:cubicBezTo>
                    <a:pt x="136" y="210"/>
                    <a:pt x="137" y="212"/>
                    <a:pt x="140" y="212"/>
                  </a:cubicBezTo>
                  <a:close/>
                  <a:moveTo>
                    <a:pt x="556" y="212"/>
                  </a:moveTo>
                  <a:cubicBezTo>
                    <a:pt x="557" y="208"/>
                    <a:pt x="554" y="207"/>
                    <a:pt x="552" y="206"/>
                  </a:cubicBezTo>
                  <a:cubicBezTo>
                    <a:pt x="550" y="209"/>
                    <a:pt x="554" y="211"/>
                    <a:pt x="556" y="212"/>
                  </a:cubicBezTo>
                  <a:close/>
                  <a:moveTo>
                    <a:pt x="566" y="212"/>
                  </a:moveTo>
                  <a:cubicBezTo>
                    <a:pt x="569" y="212"/>
                    <a:pt x="570" y="215"/>
                    <a:pt x="572" y="217"/>
                  </a:cubicBezTo>
                  <a:cubicBezTo>
                    <a:pt x="572" y="214"/>
                    <a:pt x="572" y="212"/>
                    <a:pt x="574" y="210"/>
                  </a:cubicBezTo>
                  <a:cubicBezTo>
                    <a:pt x="571" y="209"/>
                    <a:pt x="570" y="207"/>
                    <a:pt x="567" y="206"/>
                  </a:cubicBezTo>
                  <a:cubicBezTo>
                    <a:pt x="567" y="209"/>
                    <a:pt x="565" y="209"/>
                    <a:pt x="566" y="212"/>
                  </a:cubicBezTo>
                  <a:close/>
                  <a:moveTo>
                    <a:pt x="476" y="212"/>
                  </a:moveTo>
                  <a:cubicBezTo>
                    <a:pt x="479" y="216"/>
                    <a:pt x="480" y="209"/>
                    <a:pt x="484" y="209"/>
                  </a:cubicBezTo>
                  <a:cubicBezTo>
                    <a:pt x="480" y="206"/>
                    <a:pt x="476" y="207"/>
                    <a:pt x="476" y="212"/>
                  </a:cubicBezTo>
                  <a:close/>
                  <a:moveTo>
                    <a:pt x="58" y="220"/>
                  </a:moveTo>
                  <a:cubicBezTo>
                    <a:pt x="62" y="223"/>
                    <a:pt x="67" y="229"/>
                    <a:pt x="72" y="230"/>
                  </a:cubicBezTo>
                  <a:cubicBezTo>
                    <a:pt x="66" y="223"/>
                    <a:pt x="66" y="209"/>
                    <a:pt x="54" y="207"/>
                  </a:cubicBezTo>
                  <a:cubicBezTo>
                    <a:pt x="55" y="212"/>
                    <a:pt x="57" y="216"/>
                    <a:pt x="58" y="220"/>
                  </a:cubicBezTo>
                  <a:close/>
                  <a:moveTo>
                    <a:pt x="351" y="207"/>
                  </a:moveTo>
                  <a:cubicBezTo>
                    <a:pt x="349" y="211"/>
                    <a:pt x="346" y="214"/>
                    <a:pt x="345" y="218"/>
                  </a:cubicBezTo>
                  <a:cubicBezTo>
                    <a:pt x="347" y="218"/>
                    <a:pt x="348" y="220"/>
                    <a:pt x="349" y="221"/>
                  </a:cubicBezTo>
                  <a:cubicBezTo>
                    <a:pt x="352" y="218"/>
                    <a:pt x="356" y="217"/>
                    <a:pt x="358" y="213"/>
                  </a:cubicBezTo>
                  <a:cubicBezTo>
                    <a:pt x="356" y="210"/>
                    <a:pt x="353" y="209"/>
                    <a:pt x="351" y="207"/>
                  </a:cubicBezTo>
                  <a:close/>
                  <a:moveTo>
                    <a:pt x="406" y="211"/>
                  </a:moveTo>
                  <a:cubicBezTo>
                    <a:pt x="413" y="213"/>
                    <a:pt x="417" y="218"/>
                    <a:pt x="423" y="220"/>
                  </a:cubicBezTo>
                  <a:cubicBezTo>
                    <a:pt x="423" y="218"/>
                    <a:pt x="422" y="217"/>
                    <a:pt x="421" y="215"/>
                  </a:cubicBezTo>
                  <a:cubicBezTo>
                    <a:pt x="414" y="216"/>
                    <a:pt x="411" y="202"/>
                    <a:pt x="406" y="211"/>
                  </a:cubicBezTo>
                  <a:close/>
                  <a:moveTo>
                    <a:pt x="628" y="215"/>
                  </a:moveTo>
                  <a:cubicBezTo>
                    <a:pt x="630" y="213"/>
                    <a:pt x="630" y="208"/>
                    <a:pt x="629" y="207"/>
                  </a:cubicBezTo>
                  <a:cubicBezTo>
                    <a:pt x="629" y="210"/>
                    <a:pt x="627" y="213"/>
                    <a:pt x="628" y="215"/>
                  </a:cubicBezTo>
                  <a:close/>
                  <a:moveTo>
                    <a:pt x="494" y="212"/>
                  </a:moveTo>
                  <a:cubicBezTo>
                    <a:pt x="493" y="210"/>
                    <a:pt x="490" y="209"/>
                    <a:pt x="488" y="208"/>
                  </a:cubicBezTo>
                  <a:cubicBezTo>
                    <a:pt x="490" y="210"/>
                    <a:pt x="492" y="211"/>
                    <a:pt x="494" y="212"/>
                  </a:cubicBezTo>
                  <a:close/>
                  <a:moveTo>
                    <a:pt x="527" y="215"/>
                  </a:moveTo>
                  <a:cubicBezTo>
                    <a:pt x="531" y="217"/>
                    <a:pt x="532" y="222"/>
                    <a:pt x="536" y="223"/>
                  </a:cubicBezTo>
                  <a:cubicBezTo>
                    <a:pt x="537" y="220"/>
                    <a:pt x="539" y="218"/>
                    <a:pt x="538" y="214"/>
                  </a:cubicBezTo>
                  <a:cubicBezTo>
                    <a:pt x="535" y="212"/>
                    <a:pt x="533" y="209"/>
                    <a:pt x="529" y="208"/>
                  </a:cubicBezTo>
                  <a:cubicBezTo>
                    <a:pt x="529" y="211"/>
                    <a:pt x="527" y="212"/>
                    <a:pt x="527" y="215"/>
                  </a:cubicBezTo>
                  <a:close/>
                  <a:moveTo>
                    <a:pt x="273" y="211"/>
                  </a:moveTo>
                  <a:cubicBezTo>
                    <a:pt x="277" y="214"/>
                    <a:pt x="280" y="216"/>
                    <a:pt x="284" y="218"/>
                  </a:cubicBezTo>
                  <a:cubicBezTo>
                    <a:pt x="286" y="217"/>
                    <a:pt x="288" y="216"/>
                    <a:pt x="289" y="214"/>
                  </a:cubicBezTo>
                  <a:cubicBezTo>
                    <a:pt x="286" y="212"/>
                    <a:pt x="283" y="210"/>
                    <a:pt x="280" y="209"/>
                  </a:cubicBezTo>
                  <a:cubicBezTo>
                    <a:pt x="280" y="213"/>
                    <a:pt x="276" y="209"/>
                    <a:pt x="273" y="211"/>
                  </a:cubicBezTo>
                  <a:close/>
                  <a:moveTo>
                    <a:pt x="385" y="217"/>
                  </a:moveTo>
                  <a:cubicBezTo>
                    <a:pt x="388" y="218"/>
                    <a:pt x="390" y="221"/>
                    <a:pt x="393" y="221"/>
                  </a:cubicBezTo>
                  <a:cubicBezTo>
                    <a:pt x="395" y="219"/>
                    <a:pt x="398" y="218"/>
                    <a:pt x="399" y="214"/>
                  </a:cubicBezTo>
                  <a:cubicBezTo>
                    <a:pt x="395" y="213"/>
                    <a:pt x="393" y="210"/>
                    <a:pt x="389" y="209"/>
                  </a:cubicBezTo>
                  <a:cubicBezTo>
                    <a:pt x="388" y="212"/>
                    <a:pt x="385" y="213"/>
                    <a:pt x="385" y="217"/>
                  </a:cubicBezTo>
                  <a:close/>
                  <a:moveTo>
                    <a:pt x="454" y="209"/>
                  </a:moveTo>
                  <a:cubicBezTo>
                    <a:pt x="451" y="212"/>
                    <a:pt x="448" y="214"/>
                    <a:pt x="446" y="218"/>
                  </a:cubicBezTo>
                  <a:cubicBezTo>
                    <a:pt x="451" y="220"/>
                    <a:pt x="454" y="225"/>
                    <a:pt x="459" y="225"/>
                  </a:cubicBezTo>
                  <a:cubicBezTo>
                    <a:pt x="457" y="220"/>
                    <a:pt x="460" y="210"/>
                    <a:pt x="454" y="209"/>
                  </a:cubicBezTo>
                  <a:close/>
                  <a:moveTo>
                    <a:pt x="233" y="214"/>
                  </a:moveTo>
                  <a:cubicBezTo>
                    <a:pt x="235" y="211"/>
                    <a:pt x="230" y="210"/>
                    <a:pt x="227" y="209"/>
                  </a:cubicBezTo>
                  <a:cubicBezTo>
                    <a:pt x="229" y="211"/>
                    <a:pt x="230" y="214"/>
                    <a:pt x="233" y="214"/>
                  </a:cubicBezTo>
                  <a:close/>
                  <a:moveTo>
                    <a:pt x="515" y="218"/>
                  </a:moveTo>
                  <a:cubicBezTo>
                    <a:pt x="515" y="213"/>
                    <a:pt x="510" y="213"/>
                    <a:pt x="509" y="209"/>
                  </a:cubicBezTo>
                  <a:cubicBezTo>
                    <a:pt x="505" y="214"/>
                    <a:pt x="511" y="219"/>
                    <a:pt x="515" y="218"/>
                  </a:cubicBezTo>
                  <a:close/>
                  <a:moveTo>
                    <a:pt x="180" y="216"/>
                  </a:moveTo>
                  <a:cubicBezTo>
                    <a:pt x="183" y="216"/>
                    <a:pt x="183" y="219"/>
                    <a:pt x="186" y="219"/>
                  </a:cubicBezTo>
                  <a:cubicBezTo>
                    <a:pt x="187" y="217"/>
                    <a:pt x="189" y="216"/>
                    <a:pt x="191" y="214"/>
                  </a:cubicBezTo>
                  <a:cubicBezTo>
                    <a:pt x="188" y="215"/>
                    <a:pt x="189" y="212"/>
                    <a:pt x="188" y="212"/>
                  </a:cubicBezTo>
                  <a:cubicBezTo>
                    <a:pt x="186" y="213"/>
                    <a:pt x="184" y="210"/>
                    <a:pt x="183" y="210"/>
                  </a:cubicBezTo>
                  <a:cubicBezTo>
                    <a:pt x="182" y="212"/>
                    <a:pt x="180" y="213"/>
                    <a:pt x="180" y="216"/>
                  </a:cubicBezTo>
                  <a:close/>
                  <a:moveTo>
                    <a:pt x="230" y="217"/>
                  </a:moveTo>
                  <a:cubicBezTo>
                    <a:pt x="225" y="215"/>
                    <a:pt x="224" y="210"/>
                    <a:pt x="220" y="210"/>
                  </a:cubicBezTo>
                  <a:cubicBezTo>
                    <a:pt x="222" y="213"/>
                    <a:pt x="226" y="218"/>
                    <a:pt x="230" y="217"/>
                  </a:cubicBezTo>
                  <a:close/>
                  <a:moveTo>
                    <a:pt x="649" y="219"/>
                  </a:moveTo>
                  <a:cubicBezTo>
                    <a:pt x="648" y="216"/>
                    <a:pt x="651" y="212"/>
                    <a:pt x="649" y="210"/>
                  </a:cubicBezTo>
                  <a:cubicBezTo>
                    <a:pt x="649" y="213"/>
                    <a:pt x="646" y="218"/>
                    <a:pt x="649" y="219"/>
                  </a:cubicBezTo>
                  <a:close/>
                  <a:moveTo>
                    <a:pt x="36" y="217"/>
                  </a:moveTo>
                  <a:cubicBezTo>
                    <a:pt x="38" y="215"/>
                    <a:pt x="38" y="212"/>
                    <a:pt x="36" y="210"/>
                  </a:cubicBezTo>
                  <a:cubicBezTo>
                    <a:pt x="36" y="212"/>
                    <a:pt x="35" y="215"/>
                    <a:pt x="36" y="217"/>
                  </a:cubicBezTo>
                  <a:close/>
                  <a:moveTo>
                    <a:pt x="145" y="215"/>
                  </a:moveTo>
                  <a:cubicBezTo>
                    <a:pt x="152" y="220"/>
                    <a:pt x="160" y="226"/>
                    <a:pt x="168" y="230"/>
                  </a:cubicBezTo>
                  <a:cubicBezTo>
                    <a:pt x="170" y="229"/>
                    <a:pt x="170" y="227"/>
                    <a:pt x="171" y="225"/>
                  </a:cubicBezTo>
                  <a:cubicBezTo>
                    <a:pt x="166" y="223"/>
                    <a:pt x="155" y="217"/>
                    <a:pt x="156" y="214"/>
                  </a:cubicBezTo>
                  <a:cubicBezTo>
                    <a:pt x="152" y="214"/>
                    <a:pt x="150" y="211"/>
                    <a:pt x="147" y="210"/>
                  </a:cubicBezTo>
                  <a:cubicBezTo>
                    <a:pt x="146" y="212"/>
                    <a:pt x="144" y="213"/>
                    <a:pt x="145" y="215"/>
                  </a:cubicBezTo>
                  <a:close/>
                  <a:moveTo>
                    <a:pt x="306" y="214"/>
                  </a:moveTo>
                  <a:cubicBezTo>
                    <a:pt x="309" y="217"/>
                    <a:pt x="313" y="219"/>
                    <a:pt x="318" y="220"/>
                  </a:cubicBezTo>
                  <a:cubicBezTo>
                    <a:pt x="319" y="216"/>
                    <a:pt x="308" y="206"/>
                    <a:pt x="306" y="214"/>
                  </a:cubicBezTo>
                  <a:close/>
                  <a:moveTo>
                    <a:pt x="99" y="217"/>
                  </a:moveTo>
                  <a:cubicBezTo>
                    <a:pt x="102" y="223"/>
                    <a:pt x="107" y="227"/>
                    <a:pt x="114" y="230"/>
                  </a:cubicBezTo>
                  <a:cubicBezTo>
                    <a:pt x="111" y="222"/>
                    <a:pt x="107" y="216"/>
                    <a:pt x="101" y="211"/>
                  </a:cubicBezTo>
                  <a:cubicBezTo>
                    <a:pt x="101" y="214"/>
                    <a:pt x="99" y="214"/>
                    <a:pt x="99" y="217"/>
                  </a:cubicBezTo>
                  <a:close/>
                  <a:moveTo>
                    <a:pt x="203" y="212"/>
                  </a:moveTo>
                  <a:cubicBezTo>
                    <a:pt x="209" y="216"/>
                    <a:pt x="215" y="221"/>
                    <a:pt x="224" y="224"/>
                  </a:cubicBezTo>
                  <a:cubicBezTo>
                    <a:pt x="223" y="223"/>
                    <a:pt x="225" y="222"/>
                    <a:pt x="224" y="221"/>
                  </a:cubicBezTo>
                  <a:cubicBezTo>
                    <a:pt x="221" y="219"/>
                    <a:pt x="209" y="212"/>
                    <a:pt x="203" y="212"/>
                  </a:cubicBezTo>
                  <a:close/>
                  <a:moveTo>
                    <a:pt x="481" y="216"/>
                  </a:moveTo>
                  <a:cubicBezTo>
                    <a:pt x="483" y="218"/>
                    <a:pt x="484" y="217"/>
                    <a:pt x="487" y="217"/>
                  </a:cubicBezTo>
                  <a:cubicBezTo>
                    <a:pt x="488" y="218"/>
                    <a:pt x="487" y="223"/>
                    <a:pt x="491" y="223"/>
                  </a:cubicBezTo>
                  <a:cubicBezTo>
                    <a:pt x="492" y="220"/>
                    <a:pt x="493" y="219"/>
                    <a:pt x="493" y="216"/>
                  </a:cubicBezTo>
                  <a:cubicBezTo>
                    <a:pt x="488" y="213"/>
                    <a:pt x="484" y="209"/>
                    <a:pt x="481" y="216"/>
                  </a:cubicBezTo>
                  <a:close/>
                  <a:moveTo>
                    <a:pt x="549" y="217"/>
                  </a:moveTo>
                  <a:cubicBezTo>
                    <a:pt x="552" y="218"/>
                    <a:pt x="553" y="222"/>
                    <a:pt x="557" y="223"/>
                  </a:cubicBezTo>
                  <a:cubicBezTo>
                    <a:pt x="557" y="218"/>
                    <a:pt x="554" y="214"/>
                    <a:pt x="550" y="212"/>
                  </a:cubicBezTo>
                  <a:cubicBezTo>
                    <a:pt x="550" y="214"/>
                    <a:pt x="549" y="215"/>
                    <a:pt x="549" y="217"/>
                  </a:cubicBezTo>
                  <a:close/>
                  <a:moveTo>
                    <a:pt x="575" y="218"/>
                  </a:moveTo>
                  <a:cubicBezTo>
                    <a:pt x="575" y="217"/>
                    <a:pt x="577" y="211"/>
                    <a:pt x="575" y="212"/>
                  </a:cubicBezTo>
                  <a:cubicBezTo>
                    <a:pt x="576" y="215"/>
                    <a:pt x="572" y="217"/>
                    <a:pt x="575" y="218"/>
                  </a:cubicBezTo>
                  <a:close/>
                  <a:moveTo>
                    <a:pt x="618" y="221"/>
                  </a:moveTo>
                  <a:cubicBezTo>
                    <a:pt x="619" y="219"/>
                    <a:pt x="621" y="214"/>
                    <a:pt x="619" y="212"/>
                  </a:cubicBezTo>
                  <a:cubicBezTo>
                    <a:pt x="620" y="215"/>
                    <a:pt x="617" y="219"/>
                    <a:pt x="618" y="221"/>
                  </a:cubicBezTo>
                  <a:close/>
                  <a:moveTo>
                    <a:pt x="251" y="218"/>
                  </a:moveTo>
                  <a:cubicBezTo>
                    <a:pt x="255" y="219"/>
                    <a:pt x="256" y="222"/>
                    <a:pt x="260" y="223"/>
                  </a:cubicBezTo>
                  <a:cubicBezTo>
                    <a:pt x="260" y="222"/>
                    <a:pt x="261" y="222"/>
                    <a:pt x="262" y="221"/>
                  </a:cubicBezTo>
                  <a:cubicBezTo>
                    <a:pt x="260" y="218"/>
                    <a:pt x="259" y="214"/>
                    <a:pt x="255" y="212"/>
                  </a:cubicBezTo>
                  <a:cubicBezTo>
                    <a:pt x="255" y="215"/>
                    <a:pt x="251" y="215"/>
                    <a:pt x="251" y="218"/>
                  </a:cubicBezTo>
                  <a:close/>
                  <a:moveTo>
                    <a:pt x="522" y="215"/>
                  </a:moveTo>
                  <a:cubicBezTo>
                    <a:pt x="522" y="213"/>
                    <a:pt x="521" y="213"/>
                    <a:pt x="520" y="212"/>
                  </a:cubicBezTo>
                  <a:cubicBezTo>
                    <a:pt x="519" y="214"/>
                    <a:pt x="520" y="215"/>
                    <a:pt x="522" y="215"/>
                  </a:cubicBezTo>
                  <a:close/>
                  <a:moveTo>
                    <a:pt x="132" y="215"/>
                  </a:moveTo>
                  <a:cubicBezTo>
                    <a:pt x="135" y="215"/>
                    <a:pt x="135" y="217"/>
                    <a:pt x="137" y="217"/>
                  </a:cubicBezTo>
                  <a:cubicBezTo>
                    <a:pt x="136" y="215"/>
                    <a:pt x="135" y="215"/>
                    <a:pt x="135" y="213"/>
                  </a:cubicBezTo>
                  <a:cubicBezTo>
                    <a:pt x="135" y="214"/>
                    <a:pt x="132" y="213"/>
                    <a:pt x="132" y="215"/>
                  </a:cubicBezTo>
                  <a:close/>
                  <a:moveTo>
                    <a:pt x="420" y="224"/>
                  </a:moveTo>
                  <a:cubicBezTo>
                    <a:pt x="417" y="218"/>
                    <a:pt x="410" y="216"/>
                    <a:pt x="404" y="213"/>
                  </a:cubicBezTo>
                  <a:cubicBezTo>
                    <a:pt x="408" y="218"/>
                    <a:pt x="414" y="221"/>
                    <a:pt x="420" y="224"/>
                  </a:cubicBezTo>
                  <a:close/>
                  <a:moveTo>
                    <a:pt x="43" y="220"/>
                  </a:moveTo>
                  <a:cubicBezTo>
                    <a:pt x="42" y="219"/>
                    <a:pt x="43" y="215"/>
                    <a:pt x="42" y="214"/>
                  </a:cubicBezTo>
                  <a:cubicBezTo>
                    <a:pt x="42" y="214"/>
                    <a:pt x="41" y="214"/>
                    <a:pt x="41" y="214"/>
                  </a:cubicBezTo>
                  <a:cubicBezTo>
                    <a:pt x="40" y="216"/>
                    <a:pt x="40" y="222"/>
                    <a:pt x="43" y="220"/>
                  </a:cubicBezTo>
                  <a:close/>
                  <a:moveTo>
                    <a:pt x="429" y="218"/>
                  </a:moveTo>
                  <a:cubicBezTo>
                    <a:pt x="431" y="221"/>
                    <a:pt x="433" y="222"/>
                    <a:pt x="436" y="223"/>
                  </a:cubicBezTo>
                  <a:cubicBezTo>
                    <a:pt x="436" y="219"/>
                    <a:pt x="435" y="215"/>
                    <a:pt x="431" y="214"/>
                  </a:cubicBezTo>
                  <a:cubicBezTo>
                    <a:pt x="431" y="216"/>
                    <a:pt x="429" y="216"/>
                    <a:pt x="429" y="218"/>
                  </a:cubicBezTo>
                  <a:close/>
                  <a:moveTo>
                    <a:pt x="475" y="218"/>
                  </a:moveTo>
                  <a:cubicBezTo>
                    <a:pt x="475" y="218"/>
                    <a:pt x="475" y="217"/>
                    <a:pt x="476" y="217"/>
                  </a:cubicBezTo>
                  <a:cubicBezTo>
                    <a:pt x="476" y="215"/>
                    <a:pt x="475" y="214"/>
                    <a:pt x="473" y="214"/>
                  </a:cubicBezTo>
                  <a:cubicBezTo>
                    <a:pt x="472" y="216"/>
                    <a:pt x="473" y="217"/>
                    <a:pt x="475" y="218"/>
                  </a:cubicBezTo>
                  <a:close/>
                  <a:moveTo>
                    <a:pt x="378" y="219"/>
                  </a:moveTo>
                  <a:cubicBezTo>
                    <a:pt x="376" y="218"/>
                    <a:pt x="378" y="217"/>
                    <a:pt x="377" y="215"/>
                  </a:cubicBezTo>
                  <a:cubicBezTo>
                    <a:pt x="375" y="216"/>
                    <a:pt x="374" y="215"/>
                    <a:pt x="374" y="215"/>
                  </a:cubicBezTo>
                  <a:cubicBezTo>
                    <a:pt x="374" y="217"/>
                    <a:pt x="376" y="221"/>
                    <a:pt x="378" y="219"/>
                  </a:cubicBezTo>
                  <a:close/>
                  <a:moveTo>
                    <a:pt x="83" y="238"/>
                  </a:moveTo>
                  <a:cubicBezTo>
                    <a:pt x="83" y="233"/>
                    <a:pt x="81" y="227"/>
                    <a:pt x="83" y="223"/>
                  </a:cubicBezTo>
                  <a:cubicBezTo>
                    <a:pt x="78" y="220"/>
                    <a:pt x="74" y="217"/>
                    <a:pt x="69" y="215"/>
                  </a:cubicBezTo>
                  <a:cubicBezTo>
                    <a:pt x="73" y="223"/>
                    <a:pt x="74" y="234"/>
                    <a:pt x="83" y="238"/>
                  </a:cubicBezTo>
                  <a:close/>
                  <a:moveTo>
                    <a:pt x="237" y="217"/>
                  </a:moveTo>
                  <a:cubicBezTo>
                    <a:pt x="236" y="217"/>
                    <a:pt x="236" y="217"/>
                    <a:pt x="236" y="217"/>
                  </a:cubicBezTo>
                  <a:cubicBezTo>
                    <a:pt x="235" y="218"/>
                    <a:pt x="237" y="218"/>
                    <a:pt x="239" y="218"/>
                  </a:cubicBezTo>
                  <a:cubicBezTo>
                    <a:pt x="238" y="217"/>
                    <a:pt x="240" y="217"/>
                    <a:pt x="239" y="215"/>
                  </a:cubicBezTo>
                  <a:cubicBezTo>
                    <a:pt x="237" y="214"/>
                    <a:pt x="238" y="217"/>
                    <a:pt x="237" y="217"/>
                  </a:cubicBezTo>
                  <a:close/>
                  <a:moveTo>
                    <a:pt x="462" y="221"/>
                  </a:moveTo>
                  <a:cubicBezTo>
                    <a:pt x="464" y="221"/>
                    <a:pt x="465" y="218"/>
                    <a:pt x="465" y="217"/>
                  </a:cubicBezTo>
                  <a:cubicBezTo>
                    <a:pt x="463" y="217"/>
                    <a:pt x="464" y="215"/>
                    <a:pt x="462" y="215"/>
                  </a:cubicBezTo>
                  <a:cubicBezTo>
                    <a:pt x="462" y="217"/>
                    <a:pt x="462" y="219"/>
                    <a:pt x="462" y="221"/>
                  </a:cubicBezTo>
                  <a:close/>
                  <a:moveTo>
                    <a:pt x="287" y="221"/>
                  </a:moveTo>
                  <a:cubicBezTo>
                    <a:pt x="290" y="221"/>
                    <a:pt x="293" y="218"/>
                    <a:pt x="292" y="216"/>
                  </a:cubicBezTo>
                  <a:cubicBezTo>
                    <a:pt x="291" y="218"/>
                    <a:pt x="288" y="219"/>
                    <a:pt x="287" y="221"/>
                  </a:cubicBezTo>
                  <a:close/>
                  <a:moveTo>
                    <a:pt x="363" y="217"/>
                  </a:moveTo>
                  <a:cubicBezTo>
                    <a:pt x="360" y="220"/>
                    <a:pt x="357" y="223"/>
                    <a:pt x="355" y="227"/>
                  </a:cubicBezTo>
                  <a:cubicBezTo>
                    <a:pt x="358" y="231"/>
                    <a:pt x="364" y="233"/>
                    <a:pt x="368" y="235"/>
                  </a:cubicBezTo>
                  <a:cubicBezTo>
                    <a:pt x="370" y="231"/>
                    <a:pt x="373" y="229"/>
                    <a:pt x="374" y="224"/>
                  </a:cubicBezTo>
                  <a:cubicBezTo>
                    <a:pt x="370" y="223"/>
                    <a:pt x="369" y="218"/>
                    <a:pt x="363" y="217"/>
                  </a:cubicBezTo>
                  <a:close/>
                  <a:moveTo>
                    <a:pt x="19" y="235"/>
                  </a:moveTo>
                  <a:cubicBezTo>
                    <a:pt x="19" y="228"/>
                    <a:pt x="22" y="220"/>
                    <a:pt x="19" y="217"/>
                  </a:cubicBezTo>
                  <a:cubicBezTo>
                    <a:pt x="19" y="223"/>
                    <a:pt x="14" y="232"/>
                    <a:pt x="19" y="235"/>
                  </a:cubicBezTo>
                  <a:close/>
                  <a:moveTo>
                    <a:pt x="315" y="224"/>
                  </a:moveTo>
                  <a:cubicBezTo>
                    <a:pt x="313" y="220"/>
                    <a:pt x="308" y="219"/>
                    <a:pt x="304" y="217"/>
                  </a:cubicBezTo>
                  <a:cubicBezTo>
                    <a:pt x="304" y="221"/>
                    <a:pt x="312" y="224"/>
                    <a:pt x="315" y="224"/>
                  </a:cubicBezTo>
                  <a:close/>
                  <a:moveTo>
                    <a:pt x="396" y="223"/>
                  </a:moveTo>
                  <a:cubicBezTo>
                    <a:pt x="397" y="224"/>
                    <a:pt x="398" y="225"/>
                    <a:pt x="400" y="226"/>
                  </a:cubicBezTo>
                  <a:cubicBezTo>
                    <a:pt x="402" y="224"/>
                    <a:pt x="402" y="219"/>
                    <a:pt x="400" y="217"/>
                  </a:cubicBezTo>
                  <a:cubicBezTo>
                    <a:pt x="399" y="219"/>
                    <a:pt x="397" y="221"/>
                    <a:pt x="396" y="223"/>
                  </a:cubicBezTo>
                  <a:close/>
                  <a:moveTo>
                    <a:pt x="538" y="227"/>
                  </a:moveTo>
                  <a:cubicBezTo>
                    <a:pt x="540" y="228"/>
                    <a:pt x="541" y="229"/>
                    <a:pt x="542" y="230"/>
                  </a:cubicBezTo>
                  <a:cubicBezTo>
                    <a:pt x="543" y="226"/>
                    <a:pt x="544" y="223"/>
                    <a:pt x="545" y="219"/>
                  </a:cubicBezTo>
                  <a:cubicBezTo>
                    <a:pt x="543" y="219"/>
                    <a:pt x="543" y="217"/>
                    <a:pt x="541" y="217"/>
                  </a:cubicBezTo>
                  <a:cubicBezTo>
                    <a:pt x="541" y="222"/>
                    <a:pt x="538" y="223"/>
                    <a:pt x="538" y="227"/>
                  </a:cubicBezTo>
                  <a:close/>
                  <a:moveTo>
                    <a:pt x="569" y="226"/>
                  </a:moveTo>
                  <a:cubicBezTo>
                    <a:pt x="566" y="223"/>
                    <a:pt x="566" y="220"/>
                    <a:pt x="564" y="217"/>
                  </a:cubicBezTo>
                  <a:cubicBezTo>
                    <a:pt x="561" y="221"/>
                    <a:pt x="566" y="227"/>
                    <a:pt x="569" y="226"/>
                  </a:cubicBezTo>
                  <a:close/>
                  <a:moveTo>
                    <a:pt x="481" y="222"/>
                  </a:moveTo>
                  <a:cubicBezTo>
                    <a:pt x="483" y="220"/>
                    <a:pt x="480" y="219"/>
                    <a:pt x="478" y="218"/>
                  </a:cubicBezTo>
                  <a:cubicBezTo>
                    <a:pt x="477" y="220"/>
                    <a:pt x="479" y="221"/>
                    <a:pt x="481" y="222"/>
                  </a:cubicBezTo>
                  <a:close/>
                  <a:moveTo>
                    <a:pt x="92" y="224"/>
                  </a:moveTo>
                  <a:cubicBezTo>
                    <a:pt x="92" y="220"/>
                    <a:pt x="90" y="219"/>
                    <a:pt x="88" y="218"/>
                  </a:cubicBezTo>
                  <a:cubicBezTo>
                    <a:pt x="89" y="220"/>
                    <a:pt x="88" y="224"/>
                    <a:pt x="92" y="224"/>
                  </a:cubicBezTo>
                  <a:close/>
                  <a:moveTo>
                    <a:pt x="166" y="237"/>
                  </a:moveTo>
                  <a:cubicBezTo>
                    <a:pt x="165" y="235"/>
                    <a:pt x="167" y="235"/>
                    <a:pt x="167" y="234"/>
                  </a:cubicBezTo>
                  <a:cubicBezTo>
                    <a:pt x="166" y="232"/>
                    <a:pt x="162" y="233"/>
                    <a:pt x="162" y="230"/>
                  </a:cubicBezTo>
                  <a:cubicBezTo>
                    <a:pt x="158" y="231"/>
                    <a:pt x="158" y="228"/>
                    <a:pt x="157" y="226"/>
                  </a:cubicBezTo>
                  <a:cubicBezTo>
                    <a:pt x="151" y="225"/>
                    <a:pt x="148" y="221"/>
                    <a:pt x="141" y="218"/>
                  </a:cubicBezTo>
                  <a:cubicBezTo>
                    <a:pt x="149" y="225"/>
                    <a:pt x="158" y="230"/>
                    <a:pt x="166" y="237"/>
                  </a:cubicBezTo>
                  <a:close/>
                  <a:moveTo>
                    <a:pt x="292" y="224"/>
                  </a:moveTo>
                  <a:cubicBezTo>
                    <a:pt x="292" y="226"/>
                    <a:pt x="293" y="227"/>
                    <a:pt x="295" y="227"/>
                  </a:cubicBezTo>
                  <a:cubicBezTo>
                    <a:pt x="296" y="224"/>
                    <a:pt x="298" y="222"/>
                    <a:pt x="299" y="219"/>
                  </a:cubicBezTo>
                  <a:cubicBezTo>
                    <a:pt x="295" y="218"/>
                    <a:pt x="293" y="222"/>
                    <a:pt x="292" y="224"/>
                  </a:cubicBezTo>
                  <a:close/>
                  <a:moveTo>
                    <a:pt x="517" y="222"/>
                  </a:moveTo>
                  <a:cubicBezTo>
                    <a:pt x="519" y="223"/>
                    <a:pt x="520" y="222"/>
                    <a:pt x="520" y="220"/>
                  </a:cubicBezTo>
                  <a:cubicBezTo>
                    <a:pt x="519" y="220"/>
                    <a:pt x="519" y="218"/>
                    <a:pt x="518" y="218"/>
                  </a:cubicBezTo>
                  <a:cubicBezTo>
                    <a:pt x="518" y="220"/>
                    <a:pt x="517" y="221"/>
                    <a:pt x="517" y="222"/>
                  </a:cubicBezTo>
                  <a:close/>
                  <a:moveTo>
                    <a:pt x="628" y="238"/>
                  </a:moveTo>
                  <a:cubicBezTo>
                    <a:pt x="628" y="231"/>
                    <a:pt x="634" y="224"/>
                    <a:pt x="631" y="218"/>
                  </a:cubicBezTo>
                  <a:cubicBezTo>
                    <a:pt x="630" y="225"/>
                    <a:pt x="626" y="232"/>
                    <a:pt x="628" y="238"/>
                  </a:cubicBezTo>
                  <a:close/>
                  <a:moveTo>
                    <a:pt x="278" y="224"/>
                  </a:moveTo>
                  <a:cubicBezTo>
                    <a:pt x="279" y="221"/>
                    <a:pt x="274" y="221"/>
                    <a:pt x="273" y="219"/>
                  </a:cubicBezTo>
                  <a:cubicBezTo>
                    <a:pt x="273" y="222"/>
                    <a:pt x="277" y="222"/>
                    <a:pt x="278" y="224"/>
                  </a:cubicBezTo>
                  <a:close/>
                  <a:moveTo>
                    <a:pt x="193" y="226"/>
                  </a:moveTo>
                  <a:cubicBezTo>
                    <a:pt x="198" y="229"/>
                    <a:pt x="201" y="234"/>
                    <a:pt x="208" y="235"/>
                  </a:cubicBezTo>
                  <a:cubicBezTo>
                    <a:pt x="208" y="235"/>
                    <a:pt x="208" y="234"/>
                    <a:pt x="209" y="234"/>
                  </a:cubicBezTo>
                  <a:cubicBezTo>
                    <a:pt x="206" y="227"/>
                    <a:pt x="197" y="213"/>
                    <a:pt x="193" y="226"/>
                  </a:cubicBezTo>
                  <a:close/>
                  <a:moveTo>
                    <a:pt x="611" y="237"/>
                  </a:moveTo>
                  <a:cubicBezTo>
                    <a:pt x="609" y="232"/>
                    <a:pt x="616" y="223"/>
                    <a:pt x="611" y="220"/>
                  </a:cubicBezTo>
                  <a:cubicBezTo>
                    <a:pt x="610" y="225"/>
                    <a:pt x="607" y="234"/>
                    <a:pt x="611" y="237"/>
                  </a:cubicBezTo>
                  <a:close/>
                  <a:moveTo>
                    <a:pt x="646" y="224"/>
                  </a:moveTo>
                  <a:cubicBezTo>
                    <a:pt x="648" y="224"/>
                    <a:pt x="649" y="220"/>
                    <a:pt x="648" y="220"/>
                  </a:cubicBezTo>
                  <a:cubicBezTo>
                    <a:pt x="648" y="221"/>
                    <a:pt x="647" y="222"/>
                    <a:pt x="646" y="224"/>
                  </a:cubicBezTo>
                  <a:close/>
                  <a:moveTo>
                    <a:pt x="495" y="226"/>
                  </a:moveTo>
                  <a:cubicBezTo>
                    <a:pt x="496" y="227"/>
                    <a:pt x="496" y="228"/>
                    <a:pt x="498" y="227"/>
                  </a:cubicBezTo>
                  <a:cubicBezTo>
                    <a:pt x="499" y="226"/>
                    <a:pt x="499" y="224"/>
                    <a:pt x="499" y="221"/>
                  </a:cubicBezTo>
                  <a:cubicBezTo>
                    <a:pt x="498" y="222"/>
                    <a:pt x="498" y="220"/>
                    <a:pt x="497" y="220"/>
                  </a:cubicBezTo>
                  <a:cubicBezTo>
                    <a:pt x="496" y="222"/>
                    <a:pt x="495" y="224"/>
                    <a:pt x="495" y="226"/>
                  </a:cubicBezTo>
                  <a:close/>
                  <a:moveTo>
                    <a:pt x="462" y="229"/>
                  </a:moveTo>
                  <a:cubicBezTo>
                    <a:pt x="466" y="227"/>
                    <a:pt x="468" y="225"/>
                    <a:pt x="470" y="221"/>
                  </a:cubicBezTo>
                  <a:cubicBezTo>
                    <a:pt x="466" y="220"/>
                    <a:pt x="463" y="225"/>
                    <a:pt x="462" y="229"/>
                  </a:cubicBezTo>
                  <a:close/>
                  <a:moveTo>
                    <a:pt x="56" y="227"/>
                  </a:moveTo>
                  <a:cubicBezTo>
                    <a:pt x="56" y="224"/>
                    <a:pt x="55" y="222"/>
                    <a:pt x="52" y="221"/>
                  </a:cubicBezTo>
                  <a:cubicBezTo>
                    <a:pt x="51" y="225"/>
                    <a:pt x="54" y="229"/>
                    <a:pt x="56" y="227"/>
                  </a:cubicBezTo>
                  <a:close/>
                  <a:moveTo>
                    <a:pt x="573" y="226"/>
                  </a:moveTo>
                  <a:cubicBezTo>
                    <a:pt x="574" y="226"/>
                    <a:pt x="574" y="221"/>
                    <a:pt x="572" y="221"/>
                  </a:cubicBezTo>
                  <a:cubicBezTo>
                    <a:pt x="572" y="222"/>
                    <a:pt x="570" y="226"/>
                    <a:pt x="573" y="226"/>
                  </a:cubicBezTo>
                  <a:close/>
                  <a:moveTo>
                    <a:pt x="244" y="225"/>
                  </a:moveTo>
                  <a:cubicBezTo>
                    <a:pt x="248" y="227"/>
                    <a:pt x="249" y="231"/>
                    <a:pt x="254" y="232"/>
                  </a:cubicBezTo>
                  <a:cubicBezTo>
                    <a:pt x="254" y="228"/>
                    <a:pt x="258" y="228"/>
                    <a:pt x="258" y="224"/>
                  </a:cubicBezTo>
                  <a:cubicBezTo>
                    <a:pt x="254" y="222"/>
                    <a:pt x="247" y="222"/>
                    <a:pt x="244" y="225"/>
                  </a:cubicBezTo>
                  <a:close/>
                  <a:moveTo>
                    <a:pt x="408" y="232"/>
                  </a:moveTo>
                  <a:cubicBezTo>
                    <a:pt x="410" y="232"/>
                    <a:pt x="411" y="235"/>
                    <a:pt x="414" y="235"/>
                  </a:cubicBezTo>
                  <a:cubicBezTo>
                    <a:pt x="415" y="232"/>
                    <a:pt x="417" y="231"/>
                    <a:pt x="417" y="228"/>
                  </a:cubicBezTo>
                  <a:cubicBezTo>
                    <a:pt x="416" y="225"/>
                    <a:pt x="413" y="223"/>
                    <a:pt x="410" y="222"/>
                  </a:cubicBezTo>
                  <a:cubicBezTo>
                    <a:pt x="409" y="227"/>
                    <a:pt x="406" y="226"/>
                    <a:pt x="408" y="232"/>
                  </a:cubicBezTo>
                  <a:close/>
                  <a:moveTo>
                    <a:pt x="433" y="227"/>
                  </a:moveTo>
                  <a:cubicBezTo>
                    <a:pt x="431" y="225"/>
                    <a:pt x="430" y="222"/>
                    <a:pt x="426" y="222"/>
                  </a:cubicBezTo>
                  <a:cubicBezTo>
                    <a:pt x="427" y="225"/>
                    <a:pt x="431" y="226"/>
                    <a:pt x="433" y="227"/>
                  </a:cubicBezTo>
                  <a:close/>
                  <a:moveTo>
                    <a:pt x="545" y="234"/>
                  </a:moveTo>
                  <a:cubicBezTo>
                    <a:pt x="547" y="235"/>
                    <a:pt x="550" y="239"/>
                    <a:pt x="552" y="238"/>
                  </a:cubicBezTo>
                  <a:cubicBezTo>
                    <a:pt x="551" y="235"/>
                    <a:pt x="555" y="233"/>
                    <a:pt x="555" y="231"/>
                  </a:cubicBezTo>
                  <a:cubicBezTo>
                    <a:pt x="555" y="226"/>
                    <a:pt x="551" y="224"/>
                    <a:pt x="547" y="222"/>
                  </a:cubicBezTo>
                  <a:cubicBezTo>
                    <a:pt x="547" y="225"/>
                    <a:pt x="545" y="229"/>
                    <a:pt x="545" y="234"/>
                  </a:cubicBezTo>
                  <a:close/>
                  <a:moveTo>
                    <a:pt x="274" y="227"/>
                  </a:moveTo>
                  <a:cubicBezTo>
                    <a:pt x="275" y="224"/>
                    <a:pt x="271" y="222"/>
                    <a:pt x="270" y="223"/>
                  </a:cubicBezTo>
                  <a:cubicBezTo>
                    <a:pt x="272" y="224"/>
                    <a:pt x="271" y="228"/>
                    <a:pt x="274" y="227"/>
                  </a:cubicBezTo>
                  <a:close/>
                  <a:moveTo>
                    <a:pt x="298" y="230"/>
                  </a:moveTo>
                  <a:cubicBezTo>
                    <a:pt x="301" y="232"/>
                    <a:pt x="303" y="234"/>
                    <a:pt x="306" y="235"/>
                  </a:cubicBezTo>
                  <a:cubicBezTo>
                    <a:pt x="307" y="232"/>
                    <a:pt x="311" y="231"/>
                    <a:pt x="312" y="227"/>
                  </a:cubicBezTo>
                  <a:cubicBezTo>
                    <a:pt x="306" y="223"/>
                    <a:pt x="300" y="221"/>
                    <a:pt x="298" y="230"/>
                  </a:cubicBezTo>
                  <a:close/>
                  <a:moveTo>
                    <a:pt x="120" y="229"/>
                  </a:moveTo>
                  <a:cubicBezTo>
                    <a:pt x="121" y="228"/>
                    <a:pt x="122" y="227"/>
                    <a:pt x="122" y="225"/>
                  </a:cubicBezTo>
                  <a:cubicBezTo>
                    <a:pt x="120" y="225"/>
                    <a:pt x="120" y="223"/>
                    <a:pt x="118" y="223"/>
                  </a:cubicBezTo>
                  <a:cubicBezTo>
                    <a:pt x="119" y="227"/>
                    <a:pt x="119" y="228"/>
                    <a:pt x="120" y="229"/>
                  </a:cubicBezTo>
                  <a:close/>
                  <a:moveTo>
                    <a:pt x="450" y="235"/>
                  </a:moveTo>
                  <a:cubicBezTo>
                    <a:pt x="451" y="234"/>
                    <a:pt x="451" y="234"/>
                    <a:pt x="452" y="234"/>
                  </a:cubicBezTo>
                  <a:cubicBezTo>
                    <a:pt x="449" y="229"/>
                    <a:pt x="446" y="225"/>
                    <a:pt x="441" y="223"/>
                  </a:cubicBezTo>
                  <a:cubicBezTo>
                    <a:pt x="441" y="230"/>
                    <a:pt x="447" y="232"/>
                    <a:pt x="450" y="235"/>
                  </a:cubicBezTo>
                  <a:close/>
                  <a:moveTo>
                    <a:pt x="486" y="224"/>
                  </a:moveTo>
                  <a:cubicBezTo>
                    <a:pt x="486" y="227"/>
                    <a:pt x="487" y="228"/>
                    <a:pt x="489" y="228"/>
                  </a:cubicBezTo>
                  <a:cubicBezTo>
                    <a:pt x="491" y="226"/>
                    <a:pt x="488" y="223"/>
                    <a:pt x="486" y="224"/>
                  </a:cubicBezTo>
                  <a:close/>
                  <a:moveTo>
                    <a:pt x="533" y="231"/>
                  </a:moveTo>
                  <a:cubicBezTo>
                    <a:pt x="533" y="231"/>
                    <a:pt x="533" y="230"/>
                    <a:pt x="533" y="229"/>
                  </a:cubicBezTo>
                  <a:cubicBezTo>
                    <a:pt x="530" y="228"/>
                    <a:pt x="528" y="225"/>
                    <a:pt x="524" y="223"/>
                  </a:cubicBezTo>
                  <a:cubicBezTo>
                    <a:pt x="524" y="227"/>
                    <a:pt x="530" y="232"/>
                    <a:pt x="533" y="231"/>
                  </a:cubicBezTo>
                  <a:close/>
                  <a:moveTo>
                    <a:pt x="44" y="232"/>
                  </a:moveTo>
                  <a:cubicBezTo>
                    <a:pt x="44" y="230"/>
                    <a:pt x="44" y="228"/>
                    <a:pt x="44" y="225"/>
                  </a:cubicBezTo>
                  <a:cubicBezTo>
                    <a:pt x="42" y="225"/>
                    <a:pt x="42" y="224"/>
                    <a:pt x="41" y="224"/>
                  </a:cubicBezTo>
                  <a:cubicBezTo>
                    <a:pt x="39" y="227"/>
                    <a:pt x="40" y="232"/>
                    <a:pt x="44" y="232"/>
                  </a:cubicBezTo>
                  <a:close/>
                  <a:moveTo>
                    <a:pt x="565" y="229"/>
                  </a:moveTo>
                  <a:cubicBezTo>
                    <a:pt x="565" y="227"/>
                    <a:pt x="562" y="226"/>
                    <a:pt x="561" y="224"/>
                  </a:cubicBezTo>
                  <a:cubicBezTo>
                    <a:pt x="561" y="225"/>
                    <a:pt x="560" y="225"/>
                    <a:pt x="560" y="226"/>
                  </a:cubicBezTo>
                  <a:cubicBezTo>
                    <a:pt x="562" y="227"/>
                    <a:pt x="564" y="228"/>
                    <a:pt x="565" y="229"/>
                  </a:cubicBezTo>
                  <a:close/>
                  <a:moveTo>
                    <a:pt x="578" y="239"/>
                  </a:moveTo>
                  <a:cubicBezTo>
                    <a:pt x="580" y="235"/>
                    <a:pt x="580" y="230"/>
                    <a:pt x="579" y="224"/>
                  </a:cubicBezTo>
                  <a:cubicBezTo>
                    <a:pt x="578" y="224"/>
                    <a:pt x="578" y="224"/>
                    <a:pt x="577" y="224"/>
                  </a:cubicBezTo>
                  <a:cubicBezTo>
                    <a:pt x="576" y="229"/>
                    <a:pt x="573" y="236"/>
                    <a:pt x="578" y="239"/>
                  </a:cubicBezTo>
                  <a:close/>
                  <a:moveTo>
                    <a:pt x="153" y="233"/>
                  </a:moveTo>
                  <a:cubicBezTo>
                    <a:pt x="149" y="230"/>
                    <a:pt x="144" y="228"/>
                    <a:pt x="140" y="224"/>
                  </a:cubicBezTo>
                  <a:cubicBezTo>
                    <a:pt x="142" y="230"/>
                    <a:pt x="149" y="232"/>
                    <a:pt x="153" y="233"/>
                  </a:cubicBezTo>
                  <a:close/>
                  <a:moveTo>
                    <a:pt x="229" y="227"/>
                  </a:moveTo>
                  <a:cubicBezTo>
                    <a:pt x="228" y="226"/>
                    <a:pt x="228" y="224"/>
                    <a:pt x="225" y="224"/>
                  </a:cubicBezTo>
                  <a:cubicBezTo>
                    <a:pt x="226" y="226"/>
                    <a:pt x="227" y="227"/>
                    <a:pt x="229" y="227"/>
                  </a:cubicBezTo>
                  <a:close/>
                  <a:moveTo>
                    <a:pt x="466" y="231"/>
                  </a:moveTo>
                  <a:cubicBezTo>
                    <a:pt x="469" y="233"/>
                    <a:pt x="472" y="236"/>
                    <a:pt x="476" y="238"/>
                  </a:cubicBezTo>
                  <a:cubicBezTo>
                    <a:pt x="477" y="235"/>
                    <a:pt x="478" y="233"/>
                    <a:pt x="478" y="230"/>
                  </a:cubicBezTo>
                  <a:cubicBezTo>
                    <a:pt x="475" y="223"/>
                    <a:pt x="469" y="225"/>
                    <a:pt x="466" y="231"/>
                  </a:cubicBezTo>
                  <a:close/>
                  <a:moveTo>
                    <a:pt x="591" y="265"/>
                  </a:moveTo>
                  <a:cubicBezTo>
                    <a:pt x="589" y="272"/>
                    <a:pt x="587" y="278"/>
                    <a:pt x="588" y="283"/>
                  </a:cubicBezTo>
                  <a:cubicBezTo>
                    <a:pt x="592" y="279"/>
                    <a:pt x="592" y="274"/>
                    <a:pt x="594" y="266"/>
                  </a:cubicBezTo>
                  <a:cubicBezTo>
                    <a:pt x="597" y="255"/>
                    <a:pt x="608" y="235"/>
                    <a:pt x="601" y="224"/>
                  </a:cubicBezTo>
                  <a:cubicBezTo>
                    <a:pt x="599" y="240"/>
                    <a:pt x="595" y="252"/>
                    <a:pt x="591" y="265"/>
                  </a:cubicBezTo>
                  <a:close/>
                  <a:moveTo>
                    <a:pt x="281" y="228"/>
                  </a:moveTo>
                  <a:cubicBezTo>
                    <a:pt x="281" y="228"/>
                    <a:pt x="281" y="228"/>
                    <a:pt x="281" y="228"/>
                  </a:cubicBezTo>
                  <a:moveTo>
                    <a:pt x="318" y="226"/>
                  </a:moveTo>
                  <a:cubicBezTo>
                    <a:pt x="318" y="230"/>
                    <a:pt x="326" y="231"/>
                    <a:pt x="329" y="234"/>
                  </a:cubicBezTo>
                  <a:cubicBezTo>
                    <a:pt x="330" y="234"/>
                    <a:pt x="330" y="233"/>
                    <a:pt x="330" y="232"/>
                  </a:cubicBezTo>
                  <a:cubicBezTo>
                    <a:pt x="327" y="230"/>
                    <a:pt x="322" y="226"/>
                    <a:pt x="318" y="226"/>
                  </a:cubicBezTo>
                  <a:close/>
                  <a:moveTo>
                    <a:pt x="455" y="230"/>
                  </a:moveTo>
                  <a:cubicBezTo>
                    <a:pt x="454" y="228"/>
                    <a:pt x="449" y="224"/>
                    <a:pt x="449" y="226"/>
                  </a:cubicBezTo>
                  <a:cubicBezTo>
                    <a:pt x="451" y="227"/>
                    <a:pt x="452" y="230"/>
                    <a:pt x="455" y="230"/>
                  </a:cubicBezTo>
                  <a:close/>
                  <a:moveTo>
                    <a:pt x="502" y="231"/>
                  </a:moveTo>
                  <a:cubicBezTo>
                    <a:pt x="504" y="232"/>
                    <a:pt x="505" y="235"/>
                    <a:pt x="509" y="235"/>
                  </a:cubicBezTo>
                  <a:cubicBezTo>
                    <a:pt x="511" y="230"/>
                    <a:pt x="506" y="227"/>
                    <a:pt x="503" y="225"/>
                  </a:cubicBezTo>
                  <a:cubicBezTo>
                    <a:pt x="503" y="227"/>
                    <a:pt x="502" y="229"/>
                    <a:pt x="502" y="231"/>
                  </a:cubicBezTo>
                  <a:close/>
                  <a:moveTo>
                    <a:pt x="431" y="231"/>
                  </a:moveTo>
                  <a:cubicBezTo>
                    <a:pt x="430" y="228"/>
                    <a:pt x="427" y="227"/>
                    <a:pt x="424" y="226"/>
                  </a:cubicBezTo>
                  <a:cubicBezTo>
                    <a:pt x="425" y="229"/>
                    <a:pt x="427" y="230"/>
                    <a:pt x="431" y="231"/>
                  </a:cubicBezTo>
                  <a:close/>
                  <a:moveTo>
                    <a:pt x="256" y="234"/>
                  </a:moveTo>
                  <a:cubicBezTo>
                    <a:pt x="258" y="235"/>
                    <a:pt x="260" y="237"/>
                    <a:pt x="263" y="238"/>
                  </a:cubicBezTo>
                  <a:cubicBezTo>
                    <a:pt x="264" y="235"/>
                    <a:pt x="268" y="234"/>
                    <a:pt x="269" y="231"/>
                  </a:cubicBezTo>
                  <a:cubicBezTo>
                    <a:pt x="267" y="228"/>
                    <a:pt x="264" y="227"/>
                    <a:pt x="261" y="226"/>
                  </a:cubicBezTo>
                  <a:cubicBezTo>
                    <a:pt x="260" y="229"/>
                    <a:pt x="257" y="231"/>
                    <a:pt x="256" y="234"/>
                  </a:cubicBezTo>
                  <a:close/>
                  <a:moveTo>
                    <a:pt x="76" y="240"/>
                  </a:moveTo>
                  <a:cubicBezTo>
                    <a:pt x="73" y="234"/>
                    <a:pt x="65" y="232"/>
                    <a:pt x="61" y="227"/>
                  </a:cubicBezTo>
                  <a:cubicBezTo>
                    <a:pt x="61" y="234"/>
                    <a:pt x="71" y="236"/>
                    <a:pt x="76" y="240"/>
                  </a:cubicBezTo>
                  <a:close/>
                  <a:moveTo>
                    <a:pt x="123" y="233"/>
                  </a:moveTo>
                  <a:cubicBezTo>
                    <a:pt x="125" y="234"/>
                    <a:pt x="126" y="230"/>
                    <a:pt x="128" y="231"/>
                  </a:cubicBezTo>
                  <a:cubicBezTo>
                    <a:pt x="128" y="229"/>
                    <a:pt x="128" y="227"/>
                    <a:pt x="126" y="227"/>
                  </a:cubicBezTo>
                  <a:cubicBezTo>
                    <a:pt x="126" y="230"/>
                    <a:pt x="122" y="230"/>
                    <a:pt x="123" y="233"/>
                  </a:cubicBezTo>
                  <a:close/>
                  <a:moveTo>
                    <a:pt x="225" y="231"/>
                  </a:moveTo>
                  <a:cubicBezTo>
                    <a:pt x="224" y="229"/>
                    <a:pt x="223" y="229"/>
                    <a:pt x="224" y="227"/>
                  </a:cubicBezTo>
                  <a:cubicBezTo>
                    <a:pt x="221" y="228"/>
                    <a:pt x="222" y="228"/>
                    <a:pt x="222" y="230"/>
                  </a:cubicBezTo>
                  <a:cubicBezTo>
                    <a:pt x="224" y="229"/>
                    <a:pt x="226" y="232"/>
                    <a:pt x="225" y="231"/>
                  </a:cubicBezTo>
                  <a:close/>
                  <a:moveTo>
                    <a:pt x="372" y="238"/>
                  </a:moveTo>
                  <a:cubicBezTo>
                    <a:pt x="374" y="238"/>
                    <a:pt x="375" y="240"/>
                    <a:pt x="378" y="240"/>
                  </a:cubicBezTo>
                  <a:cubicBezTo>
                    <a:pt x="379" y="237"/>
                    <a:pt x="382" y="236"/>
                    <a:pt x="383" y="233"/>
                  </a:cubicBezTo>
                  <a:cubicBezTo>
                    <a:pt x="381" y="231"/>
                    <a:pt x="380" y="229"/>
                    <a:pt x="377" y="228"/>
                  </a:cubicBezTo>
                  <a:cubicBezTo>
                    <a:pt x="376" y="232"/>
                    <a:pt x="373" y="234"/>
                    <a:pt x="372" y="238"/>
                  </a:cubicBezTo>
                  <a:close/>
                  <a:moveTo>
                    <a:pt x="394" y="231"/>
                  </a:moveTo>
                  <a:cubicBezTo>
                    <a:pt x="396" y="230"/>
                    <a:pt x="393" y="227"/>
                    <a:pt x="392" y="229"/>
                  </a:cubicBezTo>
                  <a:cubicBezTo>
                    <a:pt x="393" y="229"/>
                    <a:pt x="393" y="231"/>
                    <a:pt x="394" y="231"/>
                  </a:cubicBezTo>
                  <a:close/>
                  <a:moveTo>
                    <a:pt x="622" y="239"/>
                  </a:moveTo>
                  <a:cubicBezTo>
                    <a:pt x="622" y="235"/>
                    <a:pt x="625" y="232"/>
                    <a:pt x="623" y="228"/>
                  </a:cubicBezTo>
                  <a:cubicBezTo>
                    <a:pt x="624" y="232"/>
                    <a:pt x="620" y="235"/>
                    <a:pt x="622" y="239"/>
                  </a:cubicBezTo>
                  <a:close/>
                  <a:moveTo>
                    <a:pt x="286" y="232"/>
                  </a:moveTo>
                  <a:cubicBezTo>
                    <a:pt x="287" y="234"/>
                    <a:pt x="292" y="237"/>
                    <a:pt x="292" y="231"/>
                  </a:cubicBezTo>
                  <a:cubicBezTo>
                    <a:pt x="290" y="229"/>
                    <a:pt x="286" y="227"/>
                    <a:pt x="286" y="232"/>
                  </a:cubicBezTo>
                  <a:close/>
                  <a:moveTo>
                    <a:pt x="496" y="232"/>
                  </a:moveTo>
                  <a:cubicBezTo>
                    <a:pt x="496" y="230"/>
                    <a:pt x="495" y="229"/>
                    <a:pt x="493" y="229"/>
                  </a:cubicBezTo>
                  <a:cubicBezTo>
                    <a:pt x="493" y="232"/>
                    <a:pt x="495" y="234"/>
                    <a:pt x="496" y="232"/>
                  </a:cubicBezTo>
                  <a:close/>
                  <a:moveTo>
                    <a:pt x="93" y="237"/>
                  </a:moveTo>
                  <a:cubicBezTo>
                    <a:pt x="95" y="234"/>
                    <a:pt x="93" y="230"/>
                    <a:pt x="90" y="229"/>
                  </a:cubicBezTo>
                  <a:cubicBezTo>
                    <a:pt x="92" y="232"/>
                    <a:pt x="92" y="235"/>
                    <a:pt x="93" y="237"/>
                  </a:cubicBezTo>
                  <a:close/>
                  <a:moveTo>
                    <a:pt x="276" y="230"/>
                  </a:moveTo>
                  <a:cubicBezTo>
                    <a:pt x="276" y="232"/>
                    <a:pt x="277" y="232"/>
                    <a:pt x="279" y="232"/>
                  </a:cubicBezTo>
                  <a:cubicBezTo>
                    <a:pt x="279" y="230"/>
                    <a:pt x="277" y="229"/>
                    <a:pt x="276" y="230"/>
                  </a:cubicBezTo>
                  <a:close/>
                  <a:moveTo>
                    <a:pt x="309" y="238"/>
                  </a:moveTo>
                  <a:cubicBezTo>
                    <a:pt x="312" y="240"/>
                    <a:pt x="315" y="242"/>
                    <a:pt x="319" y="244"/>
                  </a:cubicBezTo>
                  <a:cubicBezTo>
                    <a:pt x="323" y="245"/>
                    <a:pt x="324" y="239"/>
                    <a:pt x="327" y="240"/>
                  </a:cubicBezTo>
                  <a:cubicBezTo>
                    <a:pt x="327" y="238"/>
                    <a:pt x="326" y="237"/>
                    <a:pt x="326" y="235"/>
                  </a:cubicBezTo>
                  <a:cubicBezTo>
                    <a:pt x="320" y="235"/>
                    <a:pt x="319" y="230"/>
                    <a:pt x="314" y="229"/>
                  </a:cubicBezTo>
                  <a:cubicBezTo>
                    <a:pt x="313" y="233"/>
                    <a:pt x="310" y="234"/>
                    <a:pt x="309" y="238"/>
                  </a:cubicBezTo>
                  <a:close/>
                  <a:moveTo>
                    <a:pt x="238" y="231"/>
                  </a:moveTo>
                  <a:cubicBezTo>
                    <a:pt x="240" y="235"/>
                    <a:pt x="244" y="237"/>
                    <a:pt x="248" y="239"/>
                  </a:cubicBezTo>
                  <a:cubicBezTo>
                    <a:pt x="248" y="238"/>
                    <a:pt x="250" y="238"/>
                    <a:pt x="250" y="236"/>
                  </a:cubicBezTo>
                  <a:cubicBezTo>
                    <a:pt x="247" y="233"/>
                    <a:pt x="242" y="228"/>
                    <a:pt x="238" y="231"/>
                  </a:cubicBezTo>
                  <a:close/>
                  <a:moveTo>
                    <a:pt x="487" y="234"/>
                  </a:moveTo>
                  <a:cubicBezTo>
                    <a:pt x="487" y="231"/>
                    <a:pt x="485" y="231"/>
                    <a:pt x="484" y="230"/>
                  </a:cubicBezTo>
                  <a:cubicBezTo>
                    <a:pt x="484" y="232"/>
                    <a:pt x="485" y="233"/>
                    <a:pt x="487" y="234"/>
                  </a:cubicBezTo>
                  <a:close/>
                  <a:moveTo>
                    <a:pt x="521" y="234"/>
                  </a:moveTo>
                  <a:cubicBezTo>
                    <a:pt x="523" y="237"/>
                    <a:pt x="527" y="238"/>
                    <a:pt x="530" y="241"/>
                  </a:cubicBezTo>
                  <a:cubicBezTo>
                    <a:pt x="530" y="240"/>
                    <a:pt x="531" y="238"/>
                    <a:pt x="531" y="237"/>
                  </a:cubicBezTo>
                  <a:cubicBezTo>
                    <a:pt x="528" y="234"/>
                    <a:pt x="525" y="232"/>
                    <a:pt x="522" y="230"/>
                  </a:cubicBezTo>
                  <a:cubicBezTo>
                    <a:pt x="522" y="232"/>
                    <a:pt x="521" y="232"/>
                    <a:pt x="521" y="234"/>
                  </a:cubicBezTo>
                  <a:close/>
                  <a:moveTo>
                    <a:pt x="131" y="231"/>
                  </a:moveTo>
                  <a:cubicBezTo>
                    <a:pt x="123" y="236"/>
                    <a:pt x="129" y="244"/>
                    <a:pt x="136" y="246"/>
                  </a:cubicBezTo>
                  <a:cubicBezTo>
                    <a:pt x="139" y="240"/>
                    <a:pt x="135" y="234"/>
                    <a:pt x="131" y="231"/>
                  </a:cubicBezTo>
                  <a:close/>
                  <a:moveTo>
                    <a:pt x="356" y="235"/>
                  </a:moveTo>
                  <a:cubicBezTo>
                    <a:pt x="354" y="233"/>
                    <a:pt x="353" y="231"/>
                    <a:pt x="351" y="231"/>
                  </a:cubicBezTo>
                  <a:cubicBezTo>
                    <a:pt x="350" y="234"/>
                    <a:pt x="357" y="235"/>
                    <a:pt x="356" y="235"/>
                  </a:cubicBezTo>
                  <a:close/>
                  <a:moveTo>
                    <a:pt x="417" y="238"/>
                  </a:moveTo>
                  <a:cubicBezTo>
                    <a:pt x="419" y="238"/>
                    <a:pt x="419" y="240"/>
                    <a:pt x="421" y="240"/>
                  </a:cubicBezTo>
                  <a:cubicBezTo>
                    <a:pt x="423" y="236"/>
                    <a:pt x="426" y="237"/>
                    <a:pt x="426" y="232"/>
                  </a:cubicBezTo>
                  <a:cubicBezTo>
                    <a:pt x="422" y="230"/>
                    <a:pt x="419" y="232"/>
                    <a:pt x="417" y="238"/>
                  </a:cubicBezTo>
                  <a:close/>
                  <a:moveTo>
                    <a:pt x="439" y="237"/>
                  </a:moveTo>
                  <a:cubicBezTo>
                    <a:pt x="438" y="233"/>
                    <a:pt x="436" y="232"/>
                    <a:pt x="433" y="231"/>
                  </a:cubicBezTo>
                  <a:cubicBezTo>
                    <a:pt x="433" y="235"/>
                    <a:pt x="436" y="236"/>
                    <a:pt x="439" y="237"/>
                  </a:cubicBezTo>
                  <a:close/>
                  <a:moveTo>
                    <a:pt x="62" y="241"/>
                  </a:moveTo>
                  <a:cubicBezTo>
                    <a:pt x="61" y="237"/>
                    <a:pt x="59" y="233"/>
                    <a:pt x="54" y="232"/>
                  </a:cubicBezTo>
                  <a:cubicBezTo>
                    <a:pt x="56" y="239"/>
                    <a:pt x="58" y="246"/>
                    <a:pt x="66" y="249"/>
                  </a:cubicBezTo>
                  <a:cubicBezTo>
                    <a:pt x="63" y="246"/>
                    <a:pt x="64" y="238"/>
                    <a:pt x="62" y="241"/>
                  </a:cubicBezTo>
                  <a:close/>
                  <a:moveTo>
                    <a:pt x="202" y="241"/>
                  </a:moveTo>
                  <a:cubicBezTo>
                    <a:pt x="202" y="238"/>
                    <a:pt x="196" y="232"/>
                    <a:pt x="193" y="232"/>
                  </a:cubicBezTo>
                  <a:cubicBezTo>
                    <a:pt x="196" y="235"/>
                    <a:pt x="198" y="239"/>
                    <a:pt x="202" y="241"/>
                  </a:cubicBezTo>
                  <a:close/>
                  <a:moveTo>
                    <a:pt x="231" y="234"/>
                  </a:moveTo>
                  <a:cubicBezTo>
                    <a:pt x="231" y="234"/>
                    <a:pt x="231" y="233"/>
                    <a:pt x="231" y="232"/>
                  </a:cubicBezTo>
                  <a:cubicBezTo>
                    <a:pt x="229" y="233"/>
                    <a:pt x="226" y="231"/>
                    <a:pt x="227" y="232"/>
                  </a:cubicBezTo>
                  <a:cubicBezTo>
                    <a:pt x="229" y="233"/>
                    <a:pt x="229" y="236"/>
                    <a:pt x="231" y="234"/>
                  </a:cubicBezTo>
                  <a:close/>
                  <a:moveTo>
                    <a:pt x="560" y="245"/>
                  </a:moveTo>
                  <a:cubicBezTo>
                    <a:pt x="562" y="243"/>
                    <a:pt x="564" y="239"/>
                    <a:pt x="565" y="236"/>
                  </a:cubicBezTo>
                  <a:cubicBezTo>
                    <a:pt x="564" y="235"/>
                    <a:pt x="563" y="233"/>
                    <a:pt x="561" y="232"/>
                  </a:cubicBezTo>
                  <a:cubicBezTo>
                    <a:pt x="560" y="235"/>
                    <a:pt x="560" y="243"/>
                    <a:pt x="560" y="245"/>
                  </a:cubicBezTo>
                  <a:close/>
                  <a:moveTo>
                    <a:pt x="341" y="235"/>
                  </a:moveTo>
                  <a:cubicBezTo>
                    <a:pt x="343" y="237"/>
                    <a:pt x="347" y="233"/>
                    <a:pt x="344" y="232"/>
                  </a:cubicBezTo>
                  <a:cubicBezTo>
                    <a:pt x="344" y="234"/>
                    <a:pt x="341" y="233"/>
                    <a:pt x="341" y="235"/>
                  </a:cubicBezTo>
                  <a:close/>
                  <a:moveTo>
                    <a:pt x="541" y="237"/>
                  </a:moveTo>
                  <a:cubicBezTo>
                    <a:pt x="540" y="235"/>
                    <a:pt x="539" y="233"/>
                    <a:pt x="536" y="233"/>
                  </a:cubicBezTo>
                  <a:cubicBezTo>
                    <a:pt x="536" y="236"/>
                    <a:pt x="539" y="236"/>
                    <a:pt x="541" y="237"/>
                  </a:cubicBezTo>
                  <a:close/>
                  <a:moveTo>
                    <a:pt x="179" y="237"/>
                  </a:moveTo>
                  <a:cubicBezTo>
                    <a:pt x="181" y="237"/>
                    <a:pt x="181" y="234"/>
                    <a:pt x="180" y="234"/>
                  </a:cubicBezTo>
                  <a:cubicBezTo>
                    <a:pt x="180" y="234"/>
                    <a:pt x="178" y="235"/>
                    <a:pt x="179" y="237"/>
                  </a:cubicBezTo>
                  <a:close/>
                  <a:moveTo>
                    <a:pt x="225" y="242"/>
                  </a:moveTo>
                  <a:cubicBezTo>
                    <a:pt x="224" y="237"/>
                    <a:pt x="219" y="234"/>
                    <a:pt x="216" y="234"/>
                  </a:cubicBezTo>
                  <a:cubicBezTo>
                    <a:pt x="218" y="237"/>
                    <a:pt x="220" y="243"/>
                    <a:pt x="225" y="242"/>
                  </a:cubicBezTo>
                  <a:close/>
                  <a:moveTo>
                    <a:pt x="403" y="237"/>
                  </a:moveTo>
                  <a:cubicBezTo>
                    <a:pt x="403" y="235"/>
                    <a:pt x="403" y="235"/>
                    <a:pt x="403" y="235"/>
                  </a:cubicBezTo>
                  <a:cubicBezTo>
                    <a:pt x="403" y="235"/>
                    <a:pt x="403" y="235"/>
                    <a:pt x="403" y="235"/>
                  </a:cubicBezTo>
                  <a:cubicBezTo>
                    <a:pt x="402" y="237"/>
                    <a:pt x="399" y="232"/>
                    <a:pt x="399" y="235"/>
                  </a:cubicBezTo>
                  <a:cubicBezTo>
                    <a:pt x="401" y="235"/>
                    <a:pt x="401" y="237"/>
                    <a:pt x="403" y="237"/>
                  </a:cubicBezTo>
                  <a:close/>
                  <a:moveTo>
                    <a:pt x="101" y="241"/>
                  </a:moveTo>
                  <a:cubicBezTo>
                    <a:pt x="101" y="238"/>
                    <a:pt x="100" y="235"/>
                    <a:pt x="97" y="234"/>
                  </a:cubicBezTo>
                  <a:cubicBezTo>
                    <a:pt x="97" y="238"/>
                    <a:pt x="98" y="241"/>
                    <a:pt x="101" y="241"/>
                  </a:cubicBezTo>
                  <a:close/>
                  <a:moveTo>
                    <a:pt x="142" y="240"/>
                  </a:moveTo>
                  <a:cubicBezTo>
                    <a:pt x="145" y="238"/>
                    <a:pt x="140" y="236"/>
                    <a:pt x="139" y="234"/>
                  </a:cubicBezTo>
                  <a:cubicBezTo>
                    <a:pt x="139" y="237"/>
                    <a:pt x="140" y="239"/>
                    <a:pt x="142" y="240"/>
                  </a:cubicBezTo>
                  <a:close/>
                  <a:moveTo>
                    <a:pt x="266" y="240"/>
                  </a:moveTo>
                  <a:cubicBezTo>
                    <a:pt x="268" y="241"/>
                    <a:pt x="268" y="242"/>
                    <a:pt x="270" y="242"/>
                  </a:cubicBezTo>
                  <a:cubicBezTo>
                    <a:pt x="270" y="238"/>
                    <a:pt x="275" y="240"/>
                    <a:pt x="274" y="235"/>
                  </a:cubicBezTo>
                  <a:cubicBezTo>
                    <a:pt x="273" y="235"/>
                    <a:pt x="273" y="235"/>
                    <a:pt x="273" y="234"/>
                  </a:cubicBezTo>
                  <a:cubicBezTo>
                    <a:pt x="270" y="236"/>
                    <a:pt x="267" y="237"/>
                    <a:pt x="266" y="240"/>
                  </a:cubicBezTo>
                  <a:close/>
                  <a:moveTo>
                    <a:pt x="293" y="239"/>
                  </a:moveTo>
                  <a:cubicBezTo>
                    <a:pt x="294" y="242"/>
                    <a:pt x="298" y="242"/>
                    <a:pt x="301" y="244"/>
                  </a:cubicBezTo>
                  <a:cubicBezTo>
                    <a:pt x="302" y="243"/>
                    <a:pt x="302" y="242"/>
                    <a:pt x="303" y="241"/>
                  </a:cubicBezTo>
                  <a:cubicBezTo>
                    <a:pt x="301" y="238"/>
                    <a:pt x="299" y="235"/>
                    <a:pt x="295" y="234"/>
                  </a:cubicBezTo>
                  <a:cubicBezTo>
                    <a:pt x="295" y="236"/>
                    <a:pt x="293" y="237"/>
                    <a:pt x="293" y="239"/>
                  </a:cubicBezTo>
                  <a:close/>
                  <a:moveTo>
                    <a:pt x="461" y="237"/>
                  </a:moveTo>
                  <a:cubicBezTo>
                    <a:pt x="465" y="240"/>
                    <a:pt x="467" y="245"/>
                    <a:pt x="472" y="248"/>
                  </a:cubicBezTo>
                  <a:cubicBezTo>
                    <a:pt x="472" y="246"/>
                    <a:pt x="473" y="245"/>
                    <a:pt x="473" y="243"/>
                  </a:cubicBezTo>
                  <a:cubicBezTo>
                    <a:pt x="470" y="239"/>
                    <a:pt x="466" y="236"/>
                    <a:pt x="462" y="234"/>
                  </a:cubicBezTo>
                  <a:cubicBezTo>
                    <a:pt x="462" y="235"/>
                    <a:pt x="461" y="236"/>
                    <a:pt x="461" y="237"/>
                  </a:cubicBezTo>
                  <a:close/>
                  <a:moveTo>
                    <a:pt x="480" y="240"/>
                  </a:moveTo>
                  <a:cubicBezTo>
                    <a:pt x="482" y="241"/>
                    <a:pt x="482" y="243"/>
                    <a:pt x="484" y="243"/>
                  </a:cubicBezTo>
                  <a:cubicBezTo>
                    <a:pt x="487" y="239"/>
                    <a:pt x="486" y="236"/>
                    <a:pt x="482" y="234"/>
                  </a:cubicBezTo>
                  <a:cubicBezTo>
                    <a:pt x="482" y="237"/>
                    <a:pt x="480" y="238"/>
                    <a:pt x="480" y="240"/>
                  </a:cubicBezTo>
                  <a:close/>
                  <a:moveTo>
                    <a:pt x="43" y="249"/>
                  </a:moveTo>
                  <a:cubicBezTo>
                    <a:pt x="42" y="245"/>
                    <a:pt x="43" y="242"/>
                    <a:pt x="44" y="238"/>
                  </a:cubicBezTo>
                  <a:cubicBezTo>
                    <a:pt x="43" y="237"/>
                    <a:pt x="42" y="235"/>
                    <a:pt x="40" y="235"/>
                  </a:cubicBezTo>
                  <a:cubicBezTo>
                    <a:pt x="40" y="238"/>
                    <a:pt x="37" y="247"/>
                    <a:pt x="43" y="249"/>
                  </a:cubicBezTo>
                  <a:close/>
                  <a:moveTo>
                    <a:pt x="507" y="240"/>
                  </a:moveTo>
                  <a:cubicBezTo>
                    <a:pt x="506" y="237"/>
                    <a:pt x="504" y="235"/>
                    <a:pt x="501" y="235"/>
                  </a:cubicBezTo>
                  <a:cubicBezTo>
                    <a:pt x="501" y="238"/>
                    <a:pt x="504" y="239"/>
                    <a:pt x="507" y="240"/>
                  </a:cubicBezTo>
                  <a:close/>
                  <a:moveTo>
                    <a:pt x="182" y="239"/>
                  </a:moveTo>
                  <a:cubicBezTo>
                    <a:pt x="187" y="240"/>
                    <a:pt x="191" y="249"/>
                    <a:pt x="196" y="244"/>
                  </a:cubicBezTo>
                  <a:cubicBezTo>
                    <a:pt x="192" y="241"/>
                    <a:pt x="188" y="239"/>
                    <a:pt x="184" y="235"/>
                  </a:cubicBezTo>
                  <a:cubicBezTo>
                    <a:pt x="184" y="237"/>
                    <a:pt x="182" y="238"/>
                    <a:pt x="182" y="239"/>
                  </a:cubicBezTo>
                  <a:close/>
                  <a:moveTo>
                    <a:pt x="346" y="238"/>
                  </a:moveTo>
                  <a:cubicBezTo>
                    <a:pt x="349" y="237"/>
                    <a:pt x="350" y="242"/>
                    <a:pt x="353" y="240"/>
                  </a:cubicBezTo>
                  <a:cubicBezTo>
                    <a:pt x="351" y="239"/>
                    <a:pt x="347" y="232"/>
                    <a:pt x="346" y="238"/>
                  </a:cubicBezTo>
                  <a:close/>
                  <a:moveTo>
                    <a:pt x="286" y="243"/>
                  </a:moveTo>
                  <a:cubicBezTo>
                    <a:pt x="286" y="242"/>
                    <a:pt x="287" y="241"/>
                    <a:pt x="287" y="240"/>
                  </a:cubicBezTo>
                  <a:cubicBezTo>
                    <a:pt x="285" y="238"/>
                    <a:pt x="282" y="237"/>
                    <a:pt x="280" y="236"/>
                  </a:cubicBezTo>
                  <a:cubicBezTo>
                    <a:pt x="281" y="239"/>
                    <a:pt x="284" y="241"/>
                    <a:pt x="286" y="243"/>
                  </a:cubicBezTo>
                  <a:close/>
                  <a:moveTo>
                    <a:pt x="381" y="241"/>
                  </a:moveTo>
                  <a:cubicBezTo>
                    <a:pt x="382" y="241"/>
                    <a:pt x="383" y="241"/>
                    <a:pt x="384" y="241"/>
                  </a:cubicBezTo>
                  <a:cubicBezTo>
                    <a:pt x="384" y="238"/>
                    <a:pt x="387" y="239"/>
                    <a:pt x="386" y="236"/>
                  </a:cubicBezTo>
                  <a:cubicBezTo>
                    <a:pt x="383" y="236"/>
                    <a:pt x="383" y="239"/>
                    <a:pt x="381" y="241"/>
                  </a:cubicBezTo>
                  <a:close/>
                  <a:moveTo>
                    <a:pt x="423" y="243"/>
                  </a:moveTo>
                  <a:cubicBezTo>
                    <a:pt x="428" y="244"/>
                    <a:pt x="431" y="248"/>
                    <a:pt x="436" y="250"/>
                  </a:cubicBezTo>
                  <a:cubicBezTo>
                    <a:pt x="438" y="248"/>
                    <a:pt x="440" y="247"/>
                    <a:pt x="440" y="244"/>
                  </a:cubicBezTo>
                  <a:cubicBezTo>
                    <a:pt x="437" y="240"/>
                    <a:pt x="434" y="238"/>
                    <a:pt x="429" y="236"/>
                  </a:cubicBezTo>
                  <a:cubicBezTo>
                    <a:pt x="427" y="238"/>
                    <a:pt x="424" y="239"/>
                    <a:pt x="423" y="243"/>
                  </a:cubicBezTo>
                  <a:close/>
                  <a:moveTo>
                    <a:pt x="490" y="237"/>
                  </a:moveTo>
                  <a:cubicBezTo>
                    <a:pt x="491" y="238"/>
                    <a:pt x="491" y="241"/>
                    <a:pt x="493" y="241"/>
                  </a:cubicBezTo>
                  <a:cubicBezTo>
                    <a:pt x="493" y="239"/>
                    <a:pt x="494" y="239"/>
                    <a:pt x="494" y="237"/>
                  </a:cubicBezTo>
                  <a:cubicBezTo>
                    <a:pt x="493" y="236"/>
                    <a:pt x="492" y="235"/>
                    <a:pt x="490" y="237"/>
                  </a:cubicBezTo>
                  <a:close/>
                  <a:moveTo>
                    <a:pt x="631" y="239"/>
                  </a:moveTo>
                  <a:cubicBezTo>
                    <a:pt x="634" y="240"/>
                    <a:pt x="634" y="236"/>
                    <a:pt x="632" y="236"/>
                  </a:cubicBezTo>
                  <a:cubicBezTo>
                    <a:pt x="632" y="238"/>
                    <a:pt x="631" y="238"/>
                    <a:pt x="631" y="239"/>
                  </a:cubicBezTo>
                  <a:close/>
                  <a:moveTo>
                    <a:pt x="242" y="246"/>
                  </a:moveTo>
                  <a:cubicBezTo>
                    <a:pt x="245" y="241"/>
                    <a:pt x="239" y="237"/>
                    <a:pt x="234" y="237"/>
                  </a:cubicBezTo>
                  <a:cubicBezTo>
                    <a:pt x="235" y="241"/>
                    <a:pt x="240" y="242"/>
                    <a:pt x="242" y="246"/>
                  </a:cubicBezTo>
                  <a:close/>
                  <a:moveTo>
                    <a:pt x="91" y="267"/>
                  </a:moveTo>
                  <a:cubicBezTo>
                    <a:pt x="88" y="261"/>
                    <a:pt x="86" y="253"/>
                    <a:pt x="82" y="248"/>
                  </a:cubicBezTo>
                  <a:cubicBezTo>
                    <a:pt x="76" y="245"/>
                    <a:pt x="70" y="241"/>
                    <a:pt x="64" y="237"/>
                  </a:cubicBezTo>
                  <a:cubicBezTo>
                    <a:pt x="69" y="251"/>
                    <a:pt x="79" y="262"/>
                    <a:pt x="91" y="267"/>
                  </a:cubicBezTo>
                  <a:close/>
                  <a:moveTo>
                    <a:pt x="564" y="248"/>
                  </a:moveTo>
                  <a:cubicBezTo>
                    <a:pt x="565" y="249"/>
                    <a:pt x="566" y="250"/>
                    <a:pt x="567" y="250"/>
                  </a:cubicBezTo>
                  <a:cubicBezTo>
                    <a:pt x="567" y="246"/>
                    <a:pt x="569" y="243"/>
                    <a:pt x="569" y="238"/>
                  </a:cubicBezTo>
                  <a:cubicBezTo>
                    <a:pt x="568" y="238"/>
                    <a:pt x="568" y="238"/>
                    <a:pt x="567" y="237"/>
                  </a:cubicBezTo>
                  <a:cubicBezTo>
                    <a:pt x="566" y="241"/>
                    <a:pt x="564" y="244"/>
                    <a:pt x="564" y="248"/>
                  </a:cubicBezTo>
                  <a:close/>
                  <a:moveTo>
                    <a:pt x="405" y="246"/>
                  </a:moveTo>
                  <a:cubicBezTo>
                    <a:pt x="407" y="241"/>
                    <a:pt x="400" y="240"/>
                    <a:pt x="398" y="238"/>
                  </a:cubicBezTo>
                  <a:cubicBezTo>
                    <a:pt x="399" y="242"/>
                    <a:pt x="401" y="245"/>
                    <a:pt x="405" y="246"/>
                  </a:cubicBezTo>
                  <a:close/>
                  <a:moveTo>
                    <a:pt x="250" y="241"/>
                  </a:moveTo>
                  <a:cubicBezTo>
                    <a:pt x="251" y="241"/>
                    <a:pt x="252" y="243"/>
                    <a:pt x="254" y="243"/>
                  </a:cubicBezTo>
                  <a:cubicBezTo>
                    <a:pt x="253" y="241"/>
                    <a:pt x="253" y="240"/>
                    <a:pt x="253" y="238"/>
                  </a:cubicBezTo>
                  <a:cubicBezTo>
                    <a:pt x="252" y="238"/>
                    <a:pt x="251" y="238"/>
                    <a:pt x="251" y="238"/>
                  </a:cubicBezTo>
                  <a:cubicBezTo>
                    <a:pt x="251" y="239"/>
                    <a:pt x="250" y="240"/>
                    <a:pt x="250" y="241"/>
                  </a:cubicBezTo>
                  <a:close/>
                  <a:moveTo>
                    <a:pt x="532" y="243"/>
                  </a:moveTo>
                  <a:cubicBezTo>
                    <a:pt x="534" y="244"/>
                    <a:pt x="534" y="246"/>
                    <a:pt x="537" y="246"/>
                  </a:cubicBezTo>
                  <a:cubicBezTo>
                    <a:pt x="537" y="244"/>
                    <a:pt x="538" y="244"/>
                    <a:pt x="538" y="242"/>
                  </a:cubicBezTo>
                  <a:cubicBezTo>
                    <a:pt x="537" y="241"/>
                    <a:pt x="536" y="239"/>
                    <a:pt x="533" y="239"/>
                  </a:cubicBezTo>
                  <a:cubicBezTo>
                    <a:pt x="534" y="241"/>
                    <a:pt x="533" y="242"/>
                    <a:pt x="532" y="243"/>
                  </a:cubicBezTo>
                  <a:close/>
                  <a:moveTo>
                    <a:pt x="119" y="250"/>
                  </a:moveTo>
                  <a:cubicBezTo>
                    <a:pt x="116" y="245"/>
                    <a:pt x="110" y="243"/>
                    <a:pt x="106" y="240"/>
                  </a:cubicBezTo>
                  <a:cubicBezTo>
                    <a:pt x="106" y="246"/>
                    <a:pt x="114" y="250"/>
                    <a:pt x="119" y="250"/>
                  </a:cubicBezTo>
                  <a:close/>
                  <a:moveTo>
                    <a:pt x="157" y="245"/>
                  </a:moveTo>
                  <a:cubicBezTo>
                    <a:pt x="153" y="244"/>
                    <a:pt x="152" y="241"/>
                    <a:pt x="149" y="240"/>
                  </a:cubicBezTo>
                  <a:cubicBezTo>
                    <a:pt x="151" y="242"/>
                    <a:pt x="154" y="249"/>
                    <a:pt x="157" y="245"/>
                  </a:cubicBezTo>
                  <a:close/>
                  <a:moveTo>
                    <a:pt x="172" y="243"/>
                  </a:moveTo>
                  <a:cubicBezTo>
                    <a:pt x="175" y="243"/>
                    <a:pt x="176" y="241"/>
                    <a:pt x="176" y="240"/>
                  </a:cubicBezTo>
                  <a:cubicBezTo>
                    <a:pt x="174" y="239"/>
                    <a:pt x="174" y="242"/>
                    <a:pt x="172" y="243"/>
                  </a:cubicBezTo>
                  <a:close/>
                  <a:moveTo>
                    <a:pt x="273" y="244"/>
                  </a:moveTo>
                  <a:cubicBezTo>
                    <a:pt x="276" y="246"/>
                    <a:pt x="278" y="249"/>
                    <a:pt x="282" y="249"/>
                  </a:cubicBezTo>
                  <a:cubicBezTo>
                    <a:pt x="284" y="243"/>
                    <a:pt x="275" y="236"/>
                    <a:pt x="273" y="244"/>
                  </a:cubicBezTo>
                  <a:close/>
                  <a:moveTo>
                    <a:pt x="518" y="244"/>
                  </a:moveTo>
                  <a:cubicBezTo>
                    <a:pt x="521" y="246"/>
                    <a:pt x="523" y="248"/>
                    <a:pt x="526" y="250"/>
                  </a:cubicBezTo>
                  <a:cubicBezTo>
                    <a:pt x="530" y="244"/>
                    <a:pt x="522" y="242"/>
                    <a:pt x="519" y="240"/>
                  </a:cubicBezTo>
                  <a:cubicBezTo>
                    <a:pt x="519" y="242"/>
                    <a:pt x="518" y="242"/>
                    <a:pt x="518" y="244"/>
                  </a:cubicBezTo>
                  <a:close/>
                  <a:moveTo>
                    <a:pt x="598" y="268"/>
                  </a:moveTo>
                  <a:cubicBezTo>
                    <a:pt x="598" y="270"/>
                    <a:pt x="598" y="270"/>
                    <a:pt x="600" y="268"/>
                  </a:cubicBezTo>
                  <a:cubicBezTo>
                    <a:pt x="599" y="265"/>
                    <a:pt x="601" y="264"/>
                    <a:pt x="603" y="262"/>
                  </a:cubicBezTo>
                  <a:cubicBezTo>
                    <a:pt x="604" y="257"/>
                    <a:pt x="604" y="253"/>
                    <a:pt x="607" y="249"/>
                  </a:cubicBezTo>
                  <a:cubicBezTo>
                    <a:pt x="606" y="246"/>
                    <a:pt x="607" y="243"/>
                    <a:pt x="606" y="240"/>
                  </a:cubicBezTo>
                  <a:cubicBezTo>
                    <a:pt x="603" y="247"/>
                    <a:pt x="601" y="258"/>
                    <a:pt x="598" y="268"/>
                  </a:cubicBezTo>
                  <a:close/>
                  <a:moveTo>
                    <a:pt x="621" y="277"/>
                  </a:moveTo>
                  <a:cubicBezTo>
                    <a:pt x="627" y="272"/>
                    <a:pt x="625" y="261"/>
                    <a:pt x="630" y="253"/>
                  </a:cubicBezTo>
                  <a:cubicBezTo>
                    <a:pt x="628" y="250"/>
                    <a:pt x="630" y="247"/>
                    <a:pt x="632" y="246"/>
                  </a:cubicBezTo>
                  <a:cubicBezTo>
                    <a:pt x="632" y="243"/>
                    <a:pt x="633" y="241"/>
                    <a:pt x="631" y="240"/>
                  </a:cubicBezTo>
                  <a:cubicBezTo>
                    <a:pt x="629" y="254"/>
                    <a:pt x="622" y="264"/>
                    <a:pt x="621" y="277"/>
                  </a:cubicBezTo>
                  <a:close/>
                  <a:moveTo>
                    <a:pt x="219" y="248"/>
                  </a:moveTo>
                  <a:cubicBezTo>
                    <a:pt x="220" y="244"/>
                    <a:pt x="213" y="240"/>
                    <a:pt x="211" y="241"/>
                  </a:cubicBezTo>
                  <a:cubicBezTo>
                    <a:pt x="214" y="243"/>
                    <a:pt x="215" y="246"/>
                    <a:pt x="219" y="248"/>
                  </a:cubicBezTo>
                  <a:close/>
                  <a:moveTo>
                    <a:pt x="386" y="246"/>
                  </a:moveTo>
                  <a:cubicBezTo>
                    <a:pt x="391" y="247"/>
                    <a:pt x="392" y="251"/>
                    <a:pt x="398" y="252"/>
                  </a:cubicBezTo>
                  <a:cubicBezTo>
                    <a:pt x="400" y="246"/>
                    <a:pt x="393" y="244"/>
                    <a:pt x="391" y="241"/>
                  </a:cubicBezTo>
                  <a:cubicBezTo>
                    <a:pt x="389" y="243"/>
                    <a:pt x="386" y="243"/>
                    <a:pt x="386" y="246"/>
                  </a:cubicBezTo>
                  <a:close/>
                  <a:moveTo>
                    <a:pt x="468" y="248"/>
                  </a:moveTo>
                  <a:cubicBezTo>
                    <a:pt x="465" y="246"/>
                    <a:pt x="464" y="242"/>
                    <a:pt x="459" y="241"/>
                  </a:cubicBezTo>
                  <a:cubicBezTo>
                    <a:pt x="461" y="244"/>
                    <a:pt x="465" y="248"/>
                    <a:pt x="468" y="248"/>
                  </a:cubicBezTo>
                  <a:close/>
                  <a:moveTo>
                    <a:pt x="46" y="252"/>
                  </a:moveTo>
                  <a:cubicBezTo>
                    <a:pt x="47" y="252"/>
                    <a:pt x="48" y="253"/>
                    <a:pt x="50" y="253"/>
                  </a:cubicBezTo>
                  <a:cubicBezTo>
                    <a:pt x="49" y="249"/>
                    <a:pt x="50" y="244"/>
                    <a:pt x="47" y="241"/>
                  </a:cubicBezTo>
                  <a:cubicBezTo>
                    <a:pt x="46" y="244"/>
                    <a:pt x="46" y="248"/>
                    <a:pt x="46" y="252"/>
                  </a:cubicBezTo>
                  <a:close/>
                  <a:moveTo>
                    <a:pt x="209" y="246"/>
                  </a:moveTo>
                  <a:cubicBezTo>
                    <a:pt x="208" y="244"/>
                    <a:pt x="207" y="242"/>
                    <a:pt x="205" y="241"/>
                  </a:cubicBezTo>
                  <a:cubicBezTo>
                    <a:pt x="204" y="244"/>
                    <a:pt x="208" y="245"/>
                    <a:pt x="209" y="246"/>
                  </a:cubicBezTo>
                  <a:close/>
                  <a:moveTo>
                    <a:pt x="303" y="245"/>
                  </a:moveTo>
                  <a:cubicBezTo>
                    <a:pt x="306" y="246"/>
                    <a:pt x="311" y="253"/>
                    <a:pt x="313" y="248"/>
                  </a:cubicBezTo>
                  <a:cubicBezTo>
                    <a:pt x="310" y="246"/>
                    <a:pt x="305" y="238"/>
                    <a:pt x="303" y="245"/>
                  </a:cubicBezTo>
                  <a:close/>
                  <a:moveTo>
                    <a:pt x="326" y="249"/>
                  </a:moveTo>
                  <a:cubicBezTo>
                    <a:pt x="328" y="250"/>
                    <a:pt x="329" y="251"/>
                    <a:pt x="330" y="252"/>
                  </a:cubicBezTo>
                  <a:cubicBezTo>
                    <a:pt x="333" y="249"/>
                    <a:pt x="334" y="246"/>
                    <a:pt x="337" y="243"/>
                  </a:cubicBezTo>
                  <a:cubicBezTo>
                    <a:pt x="333" y="240"/>
                    <a:pt x="326" y="246"/>
                    <a:pt x="326" y="249"/>
                  </a:cubicBezTo>
                  <a:close/>
                  <a:moveTo>
                    <a:pt x="488" y="246"/>
                  </a:moveTo>
                  <a:cubicBezTo>
                    <a:pt x="489" y="246"/>
                    <a:pt x="489" y="246"/>
                    <a:pt x="489" y="248"/>
                  </a:cubicBezTo>
                  <a:cubicBezTo>
                    <a:pt x="491" y="248"/>
                    <a:pt x="491" y="245"/>
                    <a:pt x="492" y="244"/>
                  </a:cubicBezTo>
                  <a:cubicBezTo>
                    <a:pt x="491" y="243"/>
                    <a:pt x="491" y="242"/>
                    <a:pt x="489" y="241"/>
                  </a:cubicBezTo>
                  <a:cubicBezTo>
                    <a:pt x="489" y="243"/>
                    <a:pt x="488" y="244"/>
                    <a:pt x="488" y="246"/>
                  </a:cubicBezTo>
                  <a:close/>
                  <a:moveTo>
                    <a:pt x="177" y="246"/>
                  </a:moveTo>
                  <a:cubicBezTo>
                    <a:pt x="181" y="249"/>
                    <a:pt x="188" y="255"/>
                    <a:pt x="191" y="249"/>
                  </a:cubicBezTo>
                  <a:cubicBezTo>
                    <a:pt x="187" y="247"/>
                    <a:pt x="180" y="238"/>
                    <a:pt x="177" y="246"/>
                  </a:cubicBezTo>
                  <a:close/>
                  <a:moveTo>
                    <a:pt x="502" y="251"/>
                  </a:moveTo>
                  <a:cubicBezTo>
                    <a:pt x="504" y="250"/>
                    <a:pt x="505" y="249"/>
                    <a:pt x="505" y="246"/>
                  </a:cubicBezTo>
                  <a:cubicBezTo>
                    <a:pt x="503" y="244"/>
                    <a:pt x="502" y="243"/>
                    <a:pt x="499" y="242"/>
                  </a:cubicBezTo>
                  <a:cubicBezTo>
                    <a:pt x="497" y="246"/>
                    <a:pt x="499" y="250"/>
                    <a:pt x="502" y="251"/>
                  </a:cubicBezTo>
                  <a:close/>
                  <a:moveTo>
                    <a:pt x="573" y="254"/>
                  </a:moveTo>
                  <a:cubicBezTo>
                    <a:pt x="575" y="252"/>
                    <a:pt x="576" y="243"/>
                    <a:pt x="573" y="242"/>
                  </a:cubicBezTo>
                  <a:cubicBezTo>
                    <a:pt x="572" y="245"/>
                    <a:pt x="568" y="252"/>
                    <a:pt x="573" y="254"/>
                  </a:cubicBezTo>
                  <a:close/>
                  <a:moveTo>
                    <a:pt x="149" y="252"/>
                  </a:moveTo>
                  <a:cubicBezTo>
                    <a:pt x="149" y="252"/>
                    <a:pt x="150" y="252"/>
                    <a:pt x="151" y="252"/>
                  </a:cubicBezTo>
                  <a:cubicBezTo>
                    <a:pt x="150" y="247"/>
                    <a:pt x="148" y="245"/>
                    <a:pt x="145" y="243"/>
                  </a:cubicBezTo>
                  <a:cubicBezTo>
                    <a:pt x="142" y="246"/>
                    <a:pt x="147" y="250"/>
                    <a:pt x="149" y="252"/>
                  </a:cubicBezTo>
                  <a:close/>
                  <a:moveTo>
                    <a:pt x="290" y="243"/>
                  </a:moveTo>
                  <a:cubicBezTo>
                    <a:pt x="287" y="246"/>
                    <a:pt x="291" y="250"/>
                    <a:pt x="293" y="252"/>
                  </a:cubicBezTo>
                  <a:cubicBezTo>
                    <a:pt x="295" y="251"/>
                    <a:pt x="297" y="250"/>
                    <a:pt x="297" y="248"/>
                  </a:cubicBezTo>
                  <a:cubicBezTo>
                    <a:pt x="294" y="248"/>
                    <a:pt x="294" y="244"/>
                    <a:pt x="290" y="243"/>
                  </a:cubicBezTo>
                  <a:close/>
                  <a:moveTo>
                    <a:pt x="57" y="258"/>
                  </a:moveTo>
                  <a:cubicBezTo>
                    <a:pt x="56" y="253"/>
                    <a:pt x="55" y="247"/>
                    <a:pt x="52" y="244"/>
                  </a:cubicBezTo>
                  <a:cubicBezTo>
                    <a:pt x="54" y="247"/>
                    <a:pt x="52" y="256"/>
                    <a:pt x="57" y="258"/>
                  </a:cubicBezTo>
                  <a:close/>
                  <a:moveTo>
                    <a:pt x="230" y="245"/>
                  </a:moveTo>
                  <a:cubicBezTo>
                    <a:pt x="231" y="248"/>
                    <a:pt x="236" y="250"/>
                    <a:pt x="239" y="250"/>
                  </a:cubicBezTo>
                  <a:cubicBezTo>
                    <a:pt x="237" y="247"/>
                    <a:pt x="233" y="244"/>
                    <a:pt x="230" y="245"/>
                  </a:cubicBezTo>
                  <a:close/>
                  <a:moveTo>
                    <a:pt x="332" y="254"/>
                  </a:moveTo>
                  <a:cubicBezTo>
                    <a:pt x="339" y="257"/>
                    <a:pt x="344" y="261"/>
                    <a:pt x="350" y="264"/>
                  </a:cubicBezTo>
                  <a:cubicBezTo>
                    <a:pt x="352" y="261"/>
                    <a:pt x="348" y="258"/>
                    <a:pt x="347" y="256"/>
                  </a:cubicBezTo>
                  <a:cubicBezTo>
                    <a:pt x="344" y="252"/>
                    <a:pt x="342" y="247"/>
                    <a:pt x="339" y="244"/>
                  </a:cubicBezTo>
                  <a:cubicBezTo>
                    <a:pt x="337" y="248"/>
                    <a:pt x="334" y="250"/>
                    <a:pt x="332" y="254"/>
                  </a:cubicBezTo>
                  <a:close/>
                  <a:moveTo>
                    <a:pt x="452" y="245"/>
                  </a:moveTo>
                  <a:cubicBezTo>
                    <a:pt x="452" y="247"/>
                    <a:pt x="453" y="247"/>
                    <a:pt x="454" y="247"/>
                  </a:cubicBezTo>
                  <a:cubicBezTo>
                    <a:pt x="455" y="245"/>
                    <a:pt x="454" y="244"/>
                    <a:pt x="453" y="244"/>
                  </a:cubicBezTo>
                  <a:cubicBezTo>
                    <a:pt x="453" y="245"/>
                    <a:pt x="453" y="245"/>
                    <a:pt x="452" y="245"/>
                  </a:cubicBezTo>
                  <a:close/>
                  <a:moveTo>
                    <a:pt x="540" y="249"/>
                  </a:moveTo>
                  <a:cubicBezTo>
                    <a:pt x="542" y="251"/>
                    <a:pt x="544" y="253"/>
                    <a:pt x="547" y="254"/>
                  </a:cubicBezTo>
                  <a:cubicBezTo>
                    <a:pt x="548" y="251"/>
                    <a:pt x="548" y="251"/>
                    <a:pt x="548" y="249"/>
                  </a:cubicBezTo>
                  <a:cubicBezTo>
                    <a:pt x="546" y="248"/>
                    <a:pt x="544" y="245"/>
                    <a:pt x="541" y="244"/>
                  </a:cubicBezTo>
                  <a:cubicBezTo>
                    <a:pt x="541" y="246"/>
                    <a:pt x="540" y="247"/>
                    <a:pt x="540" y="249"/>
                  </a:cubicBezTo>
                  <a:close/>
                  <a:moveTo>
                    <a:pt x="240" y="252"/>
                  </a:moveTo>
                  <a:cubicBezTo>
                    <a:pt x="242" y="253"/>
                    <a:pt x="243" y="254"/>
                    <a:pt x="245" y="254"/>
                  </a:cubicBezTo>
                  <a:cubicBezTo>
                    <a:pt x="245" y="251"/>
                    <a:pt x="249" y="252"/>
                    <a:pt x="248" y="249"/>
                  </a:cubicBezTo>
                  <a:cubicBezTo>
                    <a:pt x="247" y="248"/>
                    <a:pt x="247" y="246"/>
                    <a:pt x="245" y="246"/>
                  </a:cubicBezTo>
                  <a:cubicBezTo>
                    <a:pt x="244" y="248"/>
                    <a:pt x="241" y="250"/>
                    <a:pt x="240" y="252"/>
                  </a:cubicBezTo>
                  <a:close/>
                  <a:moveTo>
                    <a:pt x="359" y="250"/>
                  </a:moveTo>
                  <a:cubicBezTo>
                    <a:pt x="359" y="247"/>
                    <a:pt x="355" y="246"/>
                    <a:pt x="354" y="246"/>
                  </a:cubicBezTo>
                  <a:cubicBezTo>
                    <a:pt x="356" y="247"/>
                    <a:pt x="356" y="250"/>
                    <a:pt x="359" y="250"/>
                  </a:cubicBezTo>
                  <a:close/>
                  <a:moveTo>
                    <a:pt x="370" y="248"/>
                  </a:moveTo>
                  <a:cubicBezTo>
                    <a:pt x="368" y="248"/>
                    <a:pt x="366" y="247"/>
                    <a:pt x="368" y="246"/>
                  </a:cubicBezTo>
                  <a:cubicBezTo>
                    <a:pt x="363" y="246"/>
                    <a:pt x="370" y="252"/>
                    <a:pt x="370" y="248"/>
                  </a:cubicBezTo>
                  <a:close/>
                  <a:moveTo>
                    <a:pt x="476" y="252"/>
                  </a:moveTo>
                  <a:cubicBezTo>
                    <a:pt x="477" y="254"/>
                    <a:pt x="477" y="255"/>
                    <a:pt x="479" y="255"/>
                  </a:cubicBezTo>
                  <a:cubicBezTo>
                    <a:pt x="480" y="253"/>
                    <a:pt x="481" y="251"/>
                    <a:pt x="482" y="248"/>
                  </a:cubicBezTo>
                  <a:cubicBezTo>
                    <a:pt x="480" y="248"/>
                    <a:pt x="480" y="246"/>
                    <a:pt x="478" y="246"/>
                  </a:cubicBezTo>
                  <a:cubicBezTo>
                    <a:pt x="478" y="249"/>
                    <a:pt x="476" y="249"/>
                    <a:pt x="476" y="252"/>
                  </a:cubicBezTo>
                  <a:close/>
                  <a:moveTo>
                    <a:pt x="614" y="268"/>
                  </a:moveTo>
                  <a:cubicBezTo>
                    <a:pt x="615" y="261"/>
                    <a:pt x="621" y="251"/>
                    <a:pt x="618" y="246"/>
                  </a:cubicBezTo>
                  <a:cubicBezTo>
                    <a:pt x="617" y="253"/>
                    <a:pt x="611" y="259"/>
                    <a:pt x="614" y="268"/>
                  </a:cubicBezTo>
                  <a:close/>
                  <a:moveTo>
                    <a:pt x="139" y="248"/>
                  </a:moveTo>
                  <a:cubicBezTo>
                    <a:pt x="141" y="248"/>
                    <a:pt x="141" y="249"/>
                    <a:pt x="142" y="249"/>
                  </a:cubicBezTo>
                  <a:cubicBezTo>
                    <a:pt x="142" y="247"/>
                    <a:pt x="141" y="247"/>
                    <a:pt x="140" y="246"/>
                  </a:cubicBezTo>
                  <a:cubicBezTo>
                    <a:pt x="140" y="247"/>
                    <a:pt x="139" y="247"/>
                    <a:pt x="139" y="248"/>
                  </a:cubicBezTo>
                  <a:close/>
                  <a:moveTo>
                    <a:pt x="197" y="249"/>
                  </a:moveTo>
                  <a:cubicBezTo>
                    <a:pt x="203" y="251"/>
                    <a:pt x="205" y="255"/>
                    <a:pt x="210" y="256"/>
                  </a:cubicBezTo>
                  <a:cubicBezTo>
                    <a:pt x="208" y="253"/>
                    <a:pt x="201" y="244"/>
                    <a:pt x="197" y="249"/>
                  </a:cubicBezTo>
                  <a:close/>
                  <a:moveTo>
                    <a:pt x="278" y="258"/>
                  </a:moveTo>
                  <a:cubicBezTo>
                    <a:pt x="278" y="256"/>
                    <a:pt x="280" y="255"/>
                    <a:pt x="280" y="253"/>
                  </a:cubicBezTo>
                  <a:cubicBezTo>
                    <a:pt x="278" y="249"/>
                    <a:pt x="273" y="248"/>
                    <a:pt x="269" y="247"/>
                  </a:cubicBezTo>
                  <a:cubicBezTo>
                    <a:pt x="268" y="252"/>
                    <a:pt x="274" y="255"/>
                    <a:pt x="278" y="258"/>
                  </a:cubicBezTo>
                  <a:close/>
                  <a:moveTo>
                    <a:pt x="410" y="252"/>
                  </a:moveTo>
                  <a:cubicBezTo>
                    <a:pt x="413" y="252"/>
                    <a:pt x="413" y="250"/>
                    <a:pt x="413" y="248"/>
                  </a:cubicBezTo>
                  <a:cubicBezTo>
                    <a:pt x="412" y="246"/>
                    <a:pt x="409" y="250"/>
                    <a:pt x="410" y="252"/>
                  </a:cubicBezTo>
                  <a:close/>
                  <a:moveTo>
                    <a:pt x="525" y="254"/>
                  </a:moveTo>
                  <a:cubicBezTo>
                    <a:pt x="523" y="250"/>
                    <a:pt x="520" y="249"/>
                    <a:pt x="517" y="247"/>
                  </a:cubicBezTo>
                  <a:cubicBezTo>
                    <a:pt x="517" y="250"/>
                    <a:pt x="522" y="252"/>
                    <a:pt x="525" y="254"/>
                  </a:cubicBezTo>
                  <a:close/>
                  <a:moveTo>
                    <a:pt x="308" y="254"/>
                  </a:moveTo>
                  <a:cubicBezTo>
                    <a:pt x="308" y="253"/>
                    <a:pt x="309" y="253"/>
                    <a:pt x="309" y="252"/>
                  </a:cubicBezTo>
                  <a:cubicBezTo>
                    <a:pt x="307" y="251"/>
                    <a:pt x="303" y="247"/>
                    <a:pt x="301" y="248"/>
                  </a:cubicBezTo>
                  <a:cubicBezTo>
                    <a:pt x="303" y="250"/>
                    <a:pt x="304" y="254"/>
                    <a:pt x="308" y="254"/>
                  </a:cubicBezTo>
                  <a:close/>
                  <a:moveTo>
                    <a:pt x="534" y="255"/>
                  </a:moveTo>
                  <a:cubicBezTo>
                    <a:pt x="537" y="252"/>
                    <a:pt x="532" y="250"/>
                    <a:pt x="531" y="248"/>
                  </a:cubicBezTo>
                  <a:cubicBezTo>
                    <a:pt x="528" y="251"/>
                    <a:pt x="530" y="255"/>
                    <a:pt x="534" y="255"/>
                  </a:cubicBezTo>
                  <a:close/>
                  <a:moveTo>
                    <a:pt x="233" y="255"/>
                  </a:moveTo>
                  <a:cubicBezTo>
                    <a:pt x="235" y="255"/>
                    <a:pt x="236" y="254"/>
                    <a:pt x="236" y="252"/>
                  </a:cubicBezTo>
                  <a:cubicBezTo>
                    <a:pt x="233" y="251"/>
                    <a:pt x="231" y="250"/>
                    <a:pt x="228" y="249"/>
                  </a:cubicBezTo>
                  <a:cubicBezTo>
                    <a:pt x="229" y="251"/>
                    <a:pt x="231" y="253"/>
                    <a:pt x="233" y="255"/>
                  </a:cubicBezTo>
                  <a:close/>
                  <a:moveTo>
                    <a:pt x="459" y="252"/>
                  </a:moveTo>
                  <a:cubicBezTo>
                    <a:pt x="462" y="252"/>
                    <a:pt x="466" y="258"/>
                    <a:pt x="468" y="256"/>
                  </a:cubicBezTo>
                  <a:cubicBezTo>
                    <a:pt x="467" y="254"/>
                    <a:pt x="462" y="251"/>
                    <a:pt x="459" y="249"/>
                  </a:cubicBezTo>
                  <a:cubicBezTo>
                    <a:pt x="459" y="250"/>
                    <a:pt x="459" y="251"/>
                    <a:pt x="459" y="252"/>
                  </a:cubicBezTo>
                  <a:close/>
                  <a:moveTo>
                    <a:pt x="256" y="252"/>
                  </a:moveTo>
                  <a:cubicBezTo>
                    <a:pt x="258" y="252"/>
                    <a:pt x="259" y="252"/>
                    <a:pt x="259" y="251"/>
                  </a:cubicBezTo>
                  <a:cubicBezTo>
                    <a:pt x="257" y="251"/>
                    <a:pt x="257" y="249"/>
                    <a:pt x="255" y="249"/>
                  </a:cubicBezTo>
                  <a:cubicBezTo>
                    <a:pt x="255" y="251"/>
                    <a:pt x="257" y="251"/>
                    <a:pt x="256" y="252"/>
                  </a:cubicBezTo>
                  <a:close/>
                  <a:moveTo>
                    <a:pt x="448" y="260"/>
                  </a:moveTo>
                  <a:cubicBezTo>
                    <a:pt x="450" y="257"/>
                    <a:pt x="451" y="254"/>
                    <a:pt x="452" y="251"/>
                  </a:cubicBezTo>
                  <a:cubicBezTo>
                    <a:pt x="445" y="246"/>
                    <a:pt x="442" y="258"/>
                    <a:pt x="448" y="260"/>
                  </a:cubicBezTo>
                  <a:close/>
                  <a:moveTo>
                    <a:pt x="414" y="254"/>
                  </a:moveTo>
                  <a:cubicBezTo>
                    <a:pt x="416" y="256"/>
                    <a:pt x="419" y="257"/>
                    <a:pt x="421" y="254"/>
                  </a:cubicBezTo>
                  <a:cubicBezTo>
                    <a:pt x="420" y="250"/>
                    <a:pt x="415" y="249"/>
                    <a:pt x="414" y="254"/>
                  </a:cubicBezTo>
                  <a:close/>
                  <a:moveTo>
                    <a:pt x="501" y="255"/>
                  </a:moveTo>
                  <a:cubicBezTo>
                    <a:pt x="499" y="253"/>
                    <a:pt x="499" y="250"/>
                    <a:pt x="495" y="250"/>
                  </a:cubicBezTo>
                  <a:cubicBezTo>
                    <a:pt x="496" y="253"/>
                    <a:pt x="498" y="254"/>
                    <a:pt x="501" y="255"/>
                  </a:cubicBezTo>
                  <a:close/>
                  <a:moveTo>
                    <a:pt x="509" y="260"/>
                  </a:moveTo>
                  <a:cubicBezTo>
                    <a:pt x="509" y="257"/>
                    <a:pt x="509" y="256"/>
                    <a:pt x="512" y="255"/>
                  </a:cubicBezTo>
                  <a:cubicBezTo>
                    <a:pt x="510" y="254"/>
                    <a:pt x="512" y="250"/>
                    <a:pt x="509" y="250"/>
                  </a:cubicBezTo>
                  <a:cubicBezTo>
                    <a:pt x="509" y="253"/>
                    <a:pt x="505" y="258"/>
                    <a:pt x="509" y="260"/>
                  </a:cubicBezTo>
                  <a:close/>
                  <a:moveTo>
                    <a:pt x="580" y="293"/>
                  </a:moveTo>
                  <a:cubicBezTo>
                    <a:pt x="581" y="286"/>
                    <a:pt x="583" y="278"/>
                    <a:pt x="586" y="272"/>
                  </a:cubicBezTo>
                  <a:cubicBezTo>
                    <a:pt x="587" y="265"/>
                    <a:pt x="592" y="256"/>
                    <a:pt x="591" y="250"/>
                  </a:cubicBezTo>
                  <a:cubicBezTo>
                    <a:pt x="586" y="264"/>
                    <a:pt x="579" y="280"/>
                    <a:pt x="580" y="293"/>
                  </a:cubicBezTo>
                  <a:close/>
                  <a:moveTo>
                    <a:pt x="74" y="269"/>
                  </a:moveTo>
                  <a:cubicBezTo>
                    <a:pt x="74" y="267"/>
                    <a:pt x="77" y="268"/>
                    <a:pt x="78" y="267"/>
                  </a:cubicBezTo>
                  <a:cubicBezTo>
                    <a:pt x="74" y="261"/>
                    <a:pt x="67" y="254"/>
                    <a:pt x="60" y="252"/>
                  </a:cubicBezTo>
                  <a:cubicBezTo>
                    <a:pt x="61" y="261"/>
                    <a:pt x="67" y="266"/>
                    <a:pt x="74" y="269"/>
                  </a:cubicBezTo>
                  <a:close/>
                  <a:moveTo>
                    <a:pt x="127" y="254"/>
                  </a:moveTo>
                  <a:cubicBezTo>
                    <a:pt x="128" y="254"/>
                    <a:pt x="127" y="252"/>
                    <a:pt x="128" y="251"/>
                  </a:cubicBezTo>
                  <a:cubicBezTo>
                    <a:pt x="127" y="251"/>
                    <a:pt x="126" y="251"/>
                    <a:pt x="126" y="251"/>
                  </a:cubicBezTo>
                  <a:cubicBezTo>
                    <a:pt x="126" y="252"/>
                    <a:pt x="125" y="255"/>
                    <a:pt x="127" y="254"/>
                  </a:cubicBezTo>
                  <a:close/>
                  <a:moveTo>
                    <a:pt x="190" y="254"/>
                  </a:moveTo>
                  <a:cubicBezTo>
                    <a:pt x="196" y="255"/>
                    <a:pt x="199" y="260"/>
                    <a:pt x="205" y="261"/>
                  </a:cubicBezTo>
                  <a:cubicBezTo>
                    <a:pt x="205" y="260"/>
                    <a:pt x="207" y="260"/>
                    <a:pt x="207" y="258"/>
                  </a:cubicBezTo>
                  <a:cubicBezTo>
                    <a:pt x="202" y="257"/>
                    <a:pt x="195" y="247"/>
                    <a:pt x="190" y="254"/>
                  </a:cubicBezTo>
                  <a:close/>
                  <a:moveTo>
                    <a:pt x="485" y="263"/>
                  </a:moveTo>
                  <a:cubicBezTo>
                    <a:pt x="486" y="260"/>
                    <a:pt x="488" y="257"/>
                    <a:pt x="489" y="253"/>
                  </a:cubicBezTo>
                  <a:cubicBezTo>
                    <a:pt x="487" y="253"/>
                    <a:pt x="488" y="251"/>
                    <a:pt x="485" y="251"/>
                  </a:cubicBezTo>
                  <a:cubicBezTo>
                    <a:pt x="485" y="255"/>
                    <a:pt x="480" y="260"/>
                    <a:pt x="485" y="263"/>
                  </a:cubicBezTo>
                  <a:close/>
                  <a:moveTo>
                    <a:pt x="39" y="255"/>
                  </a:moveTo>
                  <a:cubicBezTo>
                    <a:pt x="41" y="257"/>
                    <a:pt x="40" y="262"/>
                    <a:pt x="42" y="263"/>
                  </a:cubicBezTo>
                  <a:cubicBezTo>
                    <a:pt x="41" y="259"/>
                    <a:pt x="45" y="254"/>
                    <a:pt x="41" y="252"/>
                  </a:cubicBezTo>
                  <a:cubicBezTo>
                    <a:pt x="41" y="254"/>
                    <a:pt x="40" y="254"/>
                    <a:pt x="39" y="255"/>
                  </a:cubicBezTo>
                  <a:close/>
                  <a:moveTo>
                    <a:pt x="121" y="259"/>
                  </a:moveTo>
                  <a:cubicBezTo>
                    <a:pt x="121" y="257"/>
                    <a:pt x="120" y="257"/>
                    <a:pt x="120" y="255"/>
                  </a:cubicBezTo>
                  <a:cubicBezTo>
                    <a:pt x="116" y="256"/>
                    <a:pt x="115" y="250"/>
                    <a:pt x="111" y="252"/>
                  </a:cubicBezTo>
                  <a:cubicBezTo>
                    <a:pt x="114" y="255"/>
                    <a:pt x="117" y="257"/>
                    <a:pt x="121" y="259"/>
                  </a:cubicBezTo>
                  <a:close/>
                  <a:moveTo>
                    <a:pt x="299" y="259"/>
                  </a:moveTo>
                  <a:cubicBezTo>
                    <a:pt x="301" y="259"/>
                    <a:pt x="301" y="258"/>
                    <a:pt x="303" y="258"/>
                  </a:cubicBezTo>
                  <a:cubicBezTo>
                    <a:pt x="302" y="256"/>
                    <a:pt x="302" y="256"/>
                    <a:pt x="303" y="254"/>
                  </a:cubicBezTo>
                  <a:cubicBezTo>
                    <a:pt x="299" y="254"/>
                    <a:pt x="300" y="251"/>
                    <a:pt x="296" y="252"/>
                  </a:cubicBezTo>
                  <a:cubicBezTo>
                    <a:pt x="294" y="256"/>
                    <a:pt x="298" y="256"/>
                    <a:pt x="299" y="259"/>
                  </a:cubicBezTo>
                  <a:close/>
                  <a:moveTo>
                    <a:pt x="362" y="252"/>
                  </a:moveTo>
                  <a:cubicBezTo>
                    <a:pt x="362" y="255"/>
                    <a:pt x="363" y="253"/>
                    <a:pt x="365" y="254"/>
                  </a:cubicBezTo>
                  <a:cubicBezTo>
                    <a:pt x="366" y="252"/>
                    <a:pt x="363" y="251"/>
                    <a:pt x="362" y="252"/>
                  </a:cubicBezTo>
                  <a:close/>
                  <a:moveTo>
                    <a:pt x="566" y="255"/>
                  </a:moveTo>
                  <a:cubicBezTo>
                    <a:pt x="566" y="253"/>
                    <a:pt x="564" y="252"/>
                    <a:pt x="562" y="252"/>
                  </a:cubicBezTo>
                  <a:cubicBezTo>
                    <a:pt x="562" y="254"/>
                    <a:pt x="564" y="256"/>
                    <a:pt x="566" y="255"/>
                  </a:cubicBezTo>
                  <a:close/>
                  <a:moveTo>
                    <a:pt x="248" y="256"/>
                  </a:moveTo>
                  <a:cubicBezTo>
                    <a:pt x="250" y="258"/>
                    <a:pt x="253" y="258"/>
                    <a:pt x="255" y="256"/>
                  </a:cubicBezTo>
                  <a:cubicBezTo>
                    <a:pt x="254" y="254"/>
                    <a:pt x="253" y="253"/>
                    <a:pt x="251" y="252"/>
                  </a:cubicBezTo>
                  <a:cubicBezTo>
                    <a:pt x="250" y="254"/>
                    <a:pt x="249" y="254"/>
                    <a:pt x="248" y="256"/>
                  </a:cubicBezTo>
                  <a:close/>
                  <a:moveTo>
                    <a:pt x="550" y="257"/>
                  </a:moveTo>
                  <a:cubicBezTo>
                    <a:pt x="552" y="258"/>
                    <a:pt x="552" y="260"/>
                    <a:pt x="554" y="260"/>
                  </a:cubicBezTo>
                  <a:cubicBezTo>
                    <a:pt x="554" y="258"/>
                    <a:pt x="554" y="256"/>
                    <a:pt x="555" y="254"/>
                  </a:cubicBezTo>
                  <a:cubicBezTo>
                    <a:pt x="553" y="254"/>
                    <a:pt x="554" y="252"/>
                    <a:pt x="552" y="252"/>
                  </a:cubicBezTo>
                  <a:cubicBezTo>
                    <a:pt x="551" y="254"/>
                    <a:pt x="550" y="255"/>
                    <a:pt x="550" y="257"/>
                  </a:cubicBezTo>
                  <a:close/>
                  <a:moveTo>
                    <a:pt x="169" y="253"/>
                  </a:moveTo>
                  <a:cubicBezTo>
                    <a:pt x="168" y="255"/>
                    <a:pt x="166" y="256"/>
                    <a:pt x="163" y="257"/>
                  </a:cubicBezTo>
                  <a:cubicBezTo>
                    <a:pt x="163" y="255"/>
                    <a:pt x="162" y="254"/>
                    <a:pt x="160" y="254"/>
                  </a:cubicBezTo>
                  <a:cubicBezTo>
                    <a:pt x="163" y="262"/>
                    <a:pt x="173" y="266"/>
                    <a:pt x="179" y="258"/>
                  </a:cubicBezTo>
                  <a:cubicBezTo>
                    <a:pt x="174" y="257"/>
                    <a:pt x="173" y="254"/>
                    <a:pt x="169" y="253"/>
                  </a:cubicBezTo>
                  <a:close/>
                  <a:moveTo>
                    <a:pt x="375" y="255"/>
                  </a:moveTo>
                  <a:cubicBezTo>
                    <a:pt x="382" y="257"/>
                    <a:pt x="388" y="267"/>
                    <a:pt x="395" y="265"/>
                  </a:cubicBezTo>
                  <a:cubicBezTo>
                    <a:pt x="390" y="259"/>
                    <a:pt x="383" y="256"/>
                    <a:pt x="376" y="253"/>
                  </a:cubicBezTo>
                  <a:cubicBezTo>
                    <a:pt x="376" y="254"/>
                    <a:pt x="374" y="254"/>
                    <a:pt x="375" y="255"/>
                  </a:cubicBezTo>
                  <a:close/>
                  <a:moveTo>
                    <a:pt x="261" y="256"/>
                  </a:moveTo>
                  <a:cubicBezTo>
                    <a:pt x="265" y="260"/>
                    <a:pt x="267" y="264"/>
                    <a:pt x="272" y="267"/>
                  </a:cubicBezTo>
                  <a:cubicBezTo>
                    <a:pt x="274" y="262"/>
                    <a:pt x="266" y="257"/>
                    <a:pt x="262" y="254"/>
                  </a:cubicBezTo>
                  <a:cubicBezTo>
                    <a:pt x="262" y="255"/>
                    <a:pt x="261" y="255"/>
                    <a:pt x="261" y="256"/>
                  </a:cubicBezTo>
                  <a:close/>
                  <a:moveTo>
                    <a:pt x="355" y="256"/>
                  </a:moveTo>
                  <a:cubicBezTo>
                    <a:pt x="355" y="255"/>
                    <a:pt x="356" y="255"/>
                    <a:pt x="356" y="254"/>
                  </a:cubicBezTo>
                  <a:cubicBezTo>
                    <a:pt x="356" y="254"/>
                    <a:pt x="353" y="253"/>
                    <a:pt x="353" y="254"/>
                  </a:cubicBezTo>
                  <a:cubicBezTo>
                    <a:pt x="354" y="254"/>
                    <a:pt x="353" y="256"/>
                    <a:pt x="355" y="256"/>
                  </a:cubicBezTo>
                  <a:close/>
                  <a:moveTo>
                    <a:pt x="631" y="266"/>
                  </a:moveTo>
                  <a:cubicBezTo>
                    <a:pt x="633" y="261"/>
                    <a:pt x="634" y="257"/>
                    <a:pt x="632" y="254"/>
                  </a:cubicBezTo>
                  <a:cubicBezTo>
                    <a:pt x="632" y="258"/>
                    <a:pt x="629" y="262"/>
                    <a:pt x="631" y="266"/>
                  </a:cubicBezTo>
                  <a:close/>
                  <a:moveTo>
                    <a:pt x="236" y="259"/>
                  </a:moveTo>
                  <a:cubicBezTo>
                    <a:pt x="239" y="259"/>
                    <a:pt x="241" y="258"/>
                    <a:pt x="242" y="255"/>
                  </a:cubicBezTo>
                  <a:cubicBezTo>
                    <a:pt x="239" y="253"/>
                    <a:pt x="236" y="256"/>
                    <a:pt x="236" y="259"/>
                  </a:cubicBezTo>
                  <a:close/>
                  <a:moveTo>
                    <a:pt x="406" y="257"/>
                  </a:moveTo>
                  <a:cubicBezTo>
                    <a:pt x="407" y="256"/>
                    <a:pt x="409" y="255"/>
                    <a:pt x="406" y="254"/>
                  </a:cubicBezTo>
                  <a:cubicBezTo>
                    <a:pt x="406" y="255"/>
                    <a:pt x="405" y="257"/>
                    <a:pt x="406" y="257"/>
                  </a:cubicBezTo>
                  <a:close/>
                  <a:moveTo>
                    <a:pt x="200" y="266"/>
                  </a:moveTo>
                  <a:cubicBezTo>
                    <a:pt x="200" y="265"/>
                    <a:pt x="202" y="265"/>
                    <a:pt x="203" y="264"/>
                  </a:cubicBezTo>
                  <a:cubicBezTo>
                    <a:pt x="200" y="259"/>
                    <a:pt x="192" y="259"/>
                    <a:pt x="188" y="255"/>
                  </a:cubicBezTo>
                  <a:cubicBezTo>
                    <a:pt x="192" y="259"/>
                    <a:pt x="196" y="262"/>
                    <a:pt x="200" y="266"/>
                  </a:cubicBezTo>
                  <a:close/>
                  <a:moveTo>
                    <a:pt x="285" y="263"/>
                  </a:moveTo>
                  <a:cubicBezTo>
                    <a:pt x="286" y="261"/>
                    <a:pt x="288" y="260"/>
                    <a:pt x="289" y="258"/>
                  </a:cubicBezTo>
                  <a:cubicBezTo>
                    <a:pt x="286" y="258"/>
                    <a:pt x="285" y="256"/>
                    <a:pt x="284" y="255"/>
                  </a:cubicBezTo>
                  <a:cubicBezTo>
                    <a:pt x="281" y="257"/>
                    <a:pt x="280" y="262"/>
                    <a:pt x="285" y="263"/>
                  </a:cubicBezTo>
                  <a:close/>
                  <a:moveTo>
                    <a:pt x="399" y="258"/>
                  </a:moveTo>
                  <a:cubicBezTo>
                    <a:pt x="400" y="256"/>
                    <a:pt x="395" y="254"/>
                    <a:pt x="393" y="255"/>
                  </a:cubicBezTo>
                  <a:cubicBezTo>
                    <a:pt x="395" y="256"/>
                    <a:pt x="396" y="258"/>
                    <a:pt x="399" y="258"/>
                  </a:cubicBezTo>
                  <a:close/>
                  <a:moveTo>
                    <a:pt x="110" y="258"/>
                  </a:moveTo>
                  <a:cubicBezTo>
                    <a:pt x="108" y="258"/>
                    <a:pt x="107" y="254"/>
                    <a:pt x="106" y="256"/>
                  </a:cubicBezTo>
                  <a:cubicBezTo>
                    <a:pt x="107" y="256"/>
                    <a:pt x="109" y="259"/>
                    <a:pt x="110" y="258"/>
                  </a:cubicBezTo>
                  <a:close/>
                  <a:moveTo>
                    <a:pt x="455" y="264"/>
                  </a:moveTo>
                  <a:cubicBezTo>
                    <a:pt x="457" y="266"/>
                    <a:pt x="460" y="271"/>
                    <a:pt x="463" y="269"/>
                  </a:cubicBezTo>
                  <a:cubicBezTo>
                    <a:pt x="462" y="267"/>
                    <a:pt x="466" y="264"/>
                    <a:pt x="466" y="259"/>
                  </a:cubicBezTo>
                  <a:cubicBezTo>
                    <a:pt x="461" y="260"/>
                    <a:pt x="461" y="256"/>
                    <a:pt x="457" y="255"/>
                  </a:cubicBezTo>
                  <a:cubicBezTo>
                    <a:pt x="457" y="258"/>
                    <a:pt x="455" y="260"/>
                    <a:pt x="455" y="264"/>
                  </a:cubicBezTo>
                  <a:close/>
                  <a:moveTo>
                    <a:pt x="516" y="268"/>
                  </a:moveTo>
                  <a:cubicBezTo>
                    <a:pt x="518" y="267"/>
                    <a:pt x="518" y="269"/>
                    <a:pt x="519" y="269"/>
                  </a:cubicBezTo>
                  <a:cubicBezTo>
                    <a:pt x="520" y="266"/>
                    <a:pt x="522" y="263"/>
                    <a:pt x="523" y="260"/>
                  </a:cubicBezTo>
                  <a:cubicBezTo>
                    <a:pt x="521" y="259"/>
                    <a:pt x="519" y="256"/>
                    <a:pt x="516" y="255"/>
                  </a:cubicBezTo>
                  <a:cubicBezTo>
                    <a:pt x="517" y="261"/>
                    <a:pt x="517" y="263"/>
                    <a:pt x="516" y="268"/>
                  </a:cubicBezTo>
                  <a:close/>
                  <a:moveTo>
                    <a:pt x="528" y="258"/>
                  </a:moveTo>
                  <a:cubicBezTo>
                    <a:pt x="530" y="258"/>
                    <a:pt x="532" y="260"/>
                    <a:pt x="533" y="259"/>
                  </a:cubicBezTo>
                  <a:cubicBezTo>
                    <a:pt x="531" y="258"/>
                    <a:pt x="531" y="255"/>
                    <a:pt x="528" y="255"/>
                  </a:cubicBezTo>
                  <a:cubicBezTo>
                    <a:pt x="528" y="256"/>
                    <a:pt x="528" y="257"/>
                    <a:pt x="528" y="258"/>
                  </a:cubicBezTo>
                  <a:close/>
                  <a:moveTo>
                    <a:pt x="46" y="266"/>
                  </a:moveTo>
                  <a:cubicBezTo>
                    <a:pt x="49" y="267"/>
                    <a:pt x="51" y="270"/>
                    <a:pt x="55" y="271"/>
                  </a:cubicBezTo>
                  <a:cubicBezTo>
                    <a:pt x="52" y="266"/>
                    <a:pt x="54" y="256"/>
                    <a:pt x="46" y="256"/>
                  </a:cubicBezTo>
                  <a:cubicBezTo>
                    <a:pt x="46" y="261"/>
                    <a:pt x="46" y="261"/>
                    <a:pt x="46" y="266"/>
                  </a:cubicBezTo>
                  <a:close/>
                  <a:moveTo>
                    <a:pt x="330" y="257"/>
                  </a:moveTo>
                  <a:cubicBezTo>
                    <a:pt x="333" y="262"/>
                    <a:pt x="339" y="265"/>
                    <a:pt x="344" y="268"/>
                  </a:cubicBezTo>
                  <a:cubicBezTo>
                    <a:pt x="344" y="266"/>
                    <a:pt x="346" y="267"/>
                    <a:pt x="346" y="265"/>
                  </a:cubicBezTo>
                  <a:cubicBezTo>
                    <a:pt x="340" y="263"/>
                    <a:pt x="335" y="257"/>
                    <a:pt x="330" y="257"/>
                  </a:cubicBezTo>
                  <a:close/>
                  <a:moveTo>
                    <a:pt x="492" y="257"/>
                  </a:moveTo>
                  <a:cubicBezTo>
                    <a:pt x="492" y="261"/>
                    <a:pt x="489" y="262"/>
                    <a:pt x="490" y="266"/>
                  </a:cubicBezTo>
                  <a:cubicBezTo>
                    <a:pt x="492" y="267"/>
                    <a:pt x="492" y="270"/>
                    <a:pt x="496" y="270"/>
                  </a:cubicBezTo>
                  <a:cubicBezTo>
                    <a:pt x="496" y="267"/>
                    <a:pt x="498" y="265"/>
                    <a:pt x="499" y="262"/>
                  </a:cubicBezTo>
                  <a:cubicBezTo>
                    <a:pt x="498" y="259"/>
                    <a:pt x="496" y="258"/>
                    <a:pt x="496" y="256"/>
                  </a:cubicBezTo>
                  <a:cubicBezTo>
                    <a:pt x="495" y="257"/>
                    <a:pt x="493" y="256"/>
                    <a:pt x="492" y="257"/>
                  </a:cubicBezTo>
                  <a:close/>
                  <a:moveTo>
                    <a:pt x="572" y="259"/>
                  </a:moveTo>
                  <a:cubicBezTo>
                    <a:pt x="572" y="257"/>
                    <a:pt x="570" y="256"/>
                    <a:pt x="569" y="256"/>
                  </a:cubicBezTo>
                  <a:cubicBezTo>
                    <a:pt x="569" y="258"/>
                    <a:pt x="570" y="259"/>
                    <a:pt x="572" y="259"/>
                  </a:cubicBezTo>
                  <a:close/>
                  <a:moveTo>
                    <a:pt x="537" y="258"/>
                  </a:moveTo>
                  <a:cubicBezTo>
                    <a:pt x="538" y="260"/>
                    <a:pt x="540" y="262"/>
                    <a:pt x="543" y="263"/>
                  </a:cubicBezTo>
                  <a:cubicBezTo>
                    <a:pt x="542" y="260"/>
                    <a:pt x="539" y="260"/>
                    <a:pt x="540" y="257"/>
                  </a:cubicBezTo>
                  <a:cubicBezTo>
                    <a:pt x="539" y="257"/>
                    <a:pt x="538" y="257"/>
                    <a:pt x="538" y="257"/>
                  </a:cubicBezTo>
                  <a:cubicBezTo>
                    <a:pt x="538" y="257"/>
                    <a:pt x="538" y="258"/>
                    <a:pt x="537" y="258"/>
                  </a:cubicBezTo>
                  <a:close/>
                  <a:moveTo>
                    <a:pt x="239" y="263"/>
                  </a:moveTo>
                  <a:cubicBezTo>
                    <a:pt x="242" y="264"/>
                    <a:pt x="242" y="267"/>
                    <a:pt x="245" y="266"/>
                  </a:cubicBezTo>
                  <a:cubicBezTo>
                    <a:pt x="246" y="264"/>
                    <a:pt x="247" y="262"/>
                    <a:pt x="250" y="261"/>
                  </a:cubicBezTo>
                  <a:cubicBezTo>
                    <a:pt x="247" y="255"/>
                    <a:pt x="242" y="259"/>
                    <a:pt x="239" y="263"/>
                  </a:cubicBezTo>
                  <a:close/>
                  <a:moveTo>
                    <a:pt x="409" y="260"/>
                  </a:moveTo>
                  <a:cubicBezTo>
                    <a:pt x="412" y="259"/>
                    <a:pt x="413" y="264"/>
                    <a:pt x="416" y="263"/>
                  </a:cubicBezTo>
                  <a:cubicBezTo>
                    <a:pt x="415" y="260"/>
                    <a:pt x="413" y="258"/>
                    <a:pt x="410" y="257"/>
                  </a:cubicBezTo>
                  <a:cubicBezTo>
                    <a:pt x="410" y="258"/>
                    <a:pt x="408" y="258"/>
                    <a:pt x="409" y="260"/>
                  </a:cubicBezTo>
                  <a:close/>
                  <a:moveTo>
                    <a:pt x="138" y="261"/>
                  </a:moveTo>
                  <a:cubicBezTo>
                    <a:pt x="139" y="259"/>
                    <a:pt x="137" y="258"/>
                    <a:pt x="135" y="258"/>
                  </a:cubicBezTo>
                  <a:cubicBezTo>
                    <a:pt x="135" y="260"/>
                    <a:pt x="136" y="261"/>
                    <a:pt x="138" y="261"/>
                  </a:cubicBezTo>
                  <a:close/>
                  <a:moveTo>
                    <a:pt x="312" y="262"/>
                  </a:moveTo>
                  <a:cubicBezTo>
                    <a:pt x="313" y="262"/>
                    <a:pt x="315" y="259"/>
                    <a:pt x="314" y="258"/>
                  </a:cubicBezTo>
                  <a:cubicBezTo>
                    <a:pt x="314" y="259"/>
                    <a:pt x="312" y="260"/>
                    <a:pt x="312" y="262"/>
                  </a:cubicBezTo>
                  <a:close/>
                  <a:moveTo>
                    <a:pt x="316" y="267"/>
                  </a:moveTo>
                  <a:cubicBezTo>
                    <a:pt x="320" y="266"/>
                    <a:pt x="320" y="262"/>
                    <a:pt x="323" y="260"/>
                  </a:cubicBezTo>
                  <a:cubicBezTo>
                    <a:pt x="322" y="260"/>
                    <a:pt x="322" y="258"/>
                    <a:pt x="320" y="258"/>
                  </a:cubicBezTo>
                  <a:cubicBezTo>
                    <a:pt x="319" y="261"/>
                    <a:pt x="315" y="263"/>
                    <a:pt x="316" y="267"/>
                  </a:cubicBezTo>
                  <a:close/>
                  <a:moveTo>
                    <a:pt x="369" y="259"/>
                  </a:moveTo>
                  <a:cubicBezTo>
                    <a:pt x="371" y="259"/>
                    <a:pt x="371" y="261"/>
                    <a:pt x="372" y="260"/>
                  </a:cubicBezTo>
                  <a:cubicBezTo>
                    <a:pt x="373" y="259"/>
                    <a:pt x="371" y="258"/>
                    <a:pt x="371" y="258"/>
                  </a:cubicBezTo>
                  <a:cubicBezTo>
                    <a:pt x="371" y="259"/>
                    <a:pt x="370" y="258"/>
                    <a:pt x="369" y="259"/>
                  </a:cubicBezTo>
                  <a:close/>
                  <a:moveTo>
                    <a:pt x="558" y="263"/>
                  </a:moveTo>
                  <a:cubicBezTo>
                    <a:pt x="559" y="263"/>
                    <a:pt x="560" y="265"/>
                    <a:pt x="562" y="265"/>
                  </a:cubicBezTo>
                  <a:cubicBezTo>
                    <a:pt x="564" y="262"/>
                    <a:pt x="562" y="259"/>
                    <a:pt x="560" y="258"/>
                  </a:cubicBezTo>
                  <a:cubicBezTo>
                    <a:pt x="559" y="260"/>
                    <a:pt x="558" y="261"/>
                    <a:pt x="558" y="263"/>
                  </a:cubicBezTo>
                  <a:close/>
                  <a:moveTo>
                    <a:pt x="256" y="261"/>
                  </a:moveTo>
                  <a:cubicBezTo>
                    <a:pt x="258" y="261"/>
                    <a:pt x="259" y="263"/>
                    <a:pt x="261" y="263"/>
                  </a:cubicBezTo>
                  <a:cubicBezTo>
                    <a:pt x="261" y="261"/>
                    <a:pt x="259" y="259"/>
                    <a:pt x="257" y="258"/>
                  </a:cubicBezTo>
                  <a:cubicBezTo>
                    <a:pt x="257" y="260"/>
                    <a:pt x="255" y="259"/>
                    <a:pt x="256" y="261"/>
                  </a:cubicBezTo>
                  <a:close/>
                  <a:moveTo>
                    <a:pt x="165" y="266"/>
                  </a:moveTo>
                  <a:cubicBezTo>
                    <a:pt x="162" y="264"/>
                    <a:pt x="160" y="260"/>
                    <a:pt x="155" y="259"/>
                  </a:cubicBezTo>
                  <a:cubicBezTo>
                    <a:pt x="157" y="262"/>
                    <a:pt x="162" y="266"/>
                    <a:pt x="165" y="266"/>
                  </a:cubicBezTo>
                  <a:close/>
                  <a:moveTo>
                    <a:pt x="303" y="260"/>
                  </a:moveTo>
                  <a:cubicBezTo>
                    <a:pt x="303" y="264"/>
                    <a:pt x="306" y="261"/>
                    <a:pt x="306" y="259"/>
                  </a:cubicBezTo>
                  <a:cubicBezTo>
                    <a:pt x="304" y="259"/>
                    <a:pt x="305" y="261"/>
                    <a:pt x="303" y="260"/>
                  </a:cubicBezTo>
                  <a:close/>
                  <a:moveTo>
                    <a:pt x="288" y="265"/>
                  </a:moveTo>
                  <a:cubicBezTo>
                    <a:pt x="289" y="265"/>
                    <a:pt x="289" y="266"/>
                    <a:pt x="290" y="266"/>
                  </a:cubicBezTo>
                  <a:cubicBezTo>
                    <a:pt x="293" y="267"/>
                    <a:pt x="292" y="264"/>
                    <a:pt x="295" y="264"/>
                  </a:cubicBezTo>
                  <a:cubicBezTo>
                    <a:pt x="294" y="257"/>
                    <a:pt x="288" y="260"/>
                    <a:pt x="288" y="265"/>
                  </a:cubicBezTo>
                  <a:close/>
                  <a:moveTo>
                    <a:pt x="476" y="263"/>
                  </a:moveTo>
                  <a:cubicBezTo>
                    <a:pt x="477" y="261"/>
                    <a:pt x="475" y="260"/>
                    <a:pt x="473" y="260"/>
                  </a:cubicBezTo>
                  <a:cubicBezTo>
                    <a:pt x="473" y="262"/>
                    <a:pt x="474" y="263"/>
                    <a:pt x="476" y="263"/>
                  </a:cubicBezTo>
                  <a:close/>
                  <a:moveTo>
                    <a:pt x="592" y="310"/>
                  </a:moveTo>
                  <a:cubicBezTo>
                    <a:pt x="597" y="309"/>
                    <a:pt x="594" y="300"/>
                    <a:pt x="599" y="296"/>
                  </a:cubicBezTo>
                  <a:cubicBezTo>
                    <a:pt x="598" y="292"/>
                    <a:pt x="600" y="291"/>
                    <a:pt x="601" y="288"/>
                  </a:cubicBezTo>
                  <a:cubicBezTo>
                    <a:pt x="601" y="277"/>
                    <a:pt x="610" y="271"/>
                    <a:pt x="608" y="260"/>
                  </a:cubicBezTo>
                  <a:cubicBezTo>
                    <a:pt x="601" y="274"/>
                    <a:pt x="596" y="295"/>
                    <a:pt x="592" y="310"/>
                  </a:cubicBezTo>
                  <a:close/>
                  <a:moveTo>
                    <a:pt x="223" y="262"/>
                  </a:moveTo>
                  <a:cubicBezTo>
                    <a:pt x="223" y="263"/>
                    <a:pt x="224" y="264"/>
                    <a:pt x="226" y="265"/>
                  </a:cubicBezTo>
                  <a:cubicBezTo>
                    <a:pt x="226" y="264"/>
                    <a:pt x="227" y="264"/>
                    <a:pt x="227" y="263"/>
                  </a:cubicBezTo>
                  <a:cubicBezTo>
                    <a:pt x="227" y="261"/>
                    <a:pt x="225" y="260"/>
                    <a:pt x="223" y="262"/>
                  </a:cubicBezTo>
                  <a:close/>
                  <a:moveTo>
                    <a:pt x="389" y="271"/>
                  </a:moveTo>
                  <a:cubicBezTo>
                    <a:pt x="390" y="271"/>
                    <a:pt x="390" y="270"/>
                    <a:pt x="391" y="270"/>
                  </a:cubicBezTo>
                  <a:cubicBezTo>
                    <a:pt x="388" y="265"/>
                    <a:pt x="381" y="262"/>
                    <a:pt x="377" y="261"/>
                  </a:cubicBezTo>
                  <a:cubicBezTo>
                    <a:pt x="380" y="266"/>
                    <a:pt x="385" y="269"/>
                    <a:pt x="389" y="271"/>
                  </a:cubicBezTo>
                  <a:close/>
                  <a:moveTo>
                    <a:pt x="448" y="263"/>
                  </a:moveTo>
                  <a:cubicBezTo>
                    <a:pt x="448" y="261"/>
                    <a:pt x="444" y="260"/>
                    <a:pt x="444" y="261"/>
                  </a:cubicBezTo>
                  <a:cubicBezTo>
                    <a:pt x="446" y="261"/>
                    <a:pt x="446" y="263"/>
                    <a:pt x="448" y="263"/>
                  </a:cubicBezTo>
                  <a:close/>
                  <a:moveTo>
                    <a:pt x="175" y="266"/>
                  </a:moveTo>
                  <a:cubicBezTo>
                    <a:pt x="181" y="268"/>
                    <a:pt x="191" y="280"/>
                    <a:pt x="195" y="270"/>
                  </a:cubicBezTo>
                  <a:cubicBezTo>
                    <a:pt x="189" y="266"/>
                    <a:pt x="182" y="256"/>
                    <a:pt x="175" y="266"/>
                  </a:cubicBezTo>
                  <a:close/>
                  <a:moveTo>
                    <a:pt x="319" y="271"/>
                  </a:moveTo>
                  <a:cubicBezTo>
                    <a:pt x="324" y="272"/>
                    <a:pt x="326" y="275"/>
                    <a:pt x="330" y="277"/>
                  </a:cubicBezTo>
                  <a:cubicBezTo>
                    <a:pt x="333" y="275"/>
                    <a:pt x="337" y="274"/>
                    <a:pt x="338" y="270"/>
                  </a:cubicBezTo>
                  <a:cubicBezTo>
                    <a:pt x="333" y="269"/>
                    <a:pt x="332" y="262"/>
                    <a:pt x="326" y="261"/>
                  </a:cubicBezTo>
                  <a:cubicBezTo>
                    <a:pt x="324" y="265"/>
                    <a:pt x="320" y="266"/>
                    <a:pt x="319" y="271"/>
                  </a:cubicBezTo>
                  <a:close/>
                  <a:moveTo>
                    <a:pt x="209" y="263"/>
                  </a:moveTo>
                  <a:cubicBezTo>
                    <a:pt x="211" y="264"/>
                    <a:pt x="212" y="266"/>
                    <a:pt x="214" y="266"/>
                  </a:cubicBezTo>
                  <a:cubicBezTo>
                    <a:pt x="214" y="264"/>
                    <a:pt x="216" y="265"/>
                    <a:pt x="216" y="263"/>
                  </a:cubicBezTo>
                  <a:cubicBezTo>
                    <a:pt x="214" y="262"/>
                    <a:pt x="211" y="261"/>
                    <a:pt x="209" y="263"/>
                  </a:cubicBezTo>
                  <a:close/>
                  <a:moveTo>
                    <a:pt x="361" y="267"/>
                  </a:moveTo>
                  <a:cubicBezTo>
                    <a:pt x="367" y="273"/>
                    <a:pt x="373" y="279"/>
                    <a:pt x="382" y="282"/>
                  </a:cubicBezTo>
                  <a:cubicBezTo>
                    <a:pt x="384" y="280"/>
                    <a:pt x="385" y="278"/>
                    <a:pt x="386" y="275"/>
                  </a:cubicBezTo>
                  <a:cubicBezTo>
                    <a:pt x="384" y="274"/>
                    <a:pt x="381" y="272"/>
                    <a:pt x="379" y="270"/>
                  </a:cubicBezTo>
                  <a:cubicBezTo>
                    <a:pt x="377" y="271"/>
                    <a:pt x="372" y="275"/>
                    <a:pt x="369" y="272"/>
                  </a:cubicBezTo>
                  <a:cubicBezTo>
                    <a:pt x="371" y="271"/>
                    <a:pt x="374" y="271"/>
                    <a:pt x="375" y="268"/>
                  </a:cubicBezTo>
                  <a:cubicBezTo>
                    <a:pt x="370" y="264"/>
                    <a:pt x="364" y="259"/>
                    <a:pt x="361" y="267"/>
                  </a:cubicBezTo>
                  <a:close/>
                  <a:moveTo>
                    <a:pt x="551" y="270"/>
                  </a:moveTo>
                  <a:cubicBezTo>
                    <a:pt x="552" y="267"/>
                    <a:pt x="552" y="265"/>
                    <a:pt x="552" y="263"/>
                  </a:cubicBezTo>
                  <a:cubicBezTo>
                    <a:pt x="551" y="265"/>
                    <a:pt x="550" y="262"/>
                    <a:pt x="550" y="262"/>
                  </a:cubicBezTo>
                  <a:cubicBezTo>
                    <a:pt x="549" y="262"/>
                    <a:pt x="549" y="262"/>
                    <a:pt x="548" y="262"/>
                  </a:cubicBezTo>
                  <a:cubicBezTo>
                    <a:pt x="549" y="264"/>
                    <a:pt x="548" y="267"/>
                    <a:pt x="551" y="270"/>
                  </a:cubicBezTo>
                  <a:close/>
                  <a:moveTo>
                    <a:pt x="64" y="278"/>
                  </a:moveTo>
                  <a:cubicBezTo>
                    <a:pt x="61" y="273"/>
                    <a:pt x="62" y="265"/>
                    <a:pt x="56" y="262"/>
                  </a:cubicBezTo>
                  <a:cubicBezTo>
                    <a:pt x="57" y="269"/>
                    <a:pt x="59" y="278"/>
                    <a:pt x="64" y="278"/>
                  </a:cubicBezTo>
                  <a:close/>
                  <a:moveTo>
                    <a:pt x="120" y="265"/>
                  </a:moveTo>
                  <a:cubicBezTo>
                    <a:pt x="120" y="264"/>
                    <a:pt x="120" y="263"/>
                    <a:pt x="120" y="262"/>
                  </a:cubicBezTo>
                  <a:cubicBezTo>
                    <a:pt x="119" y="262"/>
                    <a:pt x="119" y="262"/>
                    <a:pt x="118" y="262"/>
                  </a:cubicBezTo>
                  <a:cubicBezTo>
                    <a:pt x="118" y="264"/>
                    <a:pt x="119" y="265"/>
                    <a:pt x="120" y="265"/>
                  </a:cubicBezTo>
                  <a:close/>
                  <a:moveTo>
                    <a:pt x="253" y="262"/>
                  </a:moveTo>
                  <a:cubicBezTo>
                    <a:pt x="251" y="265"/>
                    <a:pt x="248" y="266"/>
                    <a:pt x="246" y="270"/>
                  </a:cubicBezTo>
                  <a:cubicBezTo>
                    <a:pt x="252" y="275"/>
                    <a:pt x="255" y="283"/>
                    <a:pt x="263" y="285"/>
                  </a:cubicBezTo>
                  <a:cubicBezTo>
                    <a:pt x="266" y="281"/>
                    <a:pt x="267" y="276"/>
                    <a:pt x="270" y="271"/>
                  </a:cubicBezTo>
                  <a:cubicBezTo>
                    <a:pt x="265" y="268"/>
                    <a:pt x="259" y="265"/>
                    <a:pt x="253" y="262"/>
                  </a:cubicBezTo>
                  <a:close/>
                  <a:moveTo>
                    <a:pt x="522" y="272"/>
                  </a:moveTo>
                  <a:cubicBezTo>
                    <a:pt x="524" y="273"/>
                    <a:pt x="526" y="274"/>
                    <a:pt x="527" y="275"/>
                  </a:cubicBezTo>
                  <a:cubicBezTo>
                    <a:pt x="529" y="273"/>
                    <a:pt x="529" y="271"/>
                    <a:pt x="531" y="270"/>
                  </a:cubicBezTo>
                  <a:cubicBezTo>
                    <a:pt x="531" y="265"/>
                    <a:pt x="529" y="263"/>
                    <a:pt x="525" y="262"/>
                  </a:cubicBezTo>
                  <a:cubicBezTo>
                    <a:pt x="524" y="266"/>
                    <a:pt x="523" y="268"/>
                    <a:pt x="522" y="272"/>
                  </a:cubicBezTo>
                  <a:close/>
                  <a:moveTo>
                    <a:pt x="567" y="263"/>
                  </a:moveTo>
                  <a:cubicBezTo>
                    <a:pt x="567" y="264"/>
                    <a:pt x="568" y="264"/>
                    <a:pt x="568" y="265"/>
                  </a:cubicBezTo>
                  <a:cubicBezTo>
                    <a:pt x="571" y="265"/>
                    <a:pt x="571" y="261"/>
                    <a:pt x="567" y="263"/>
                  </a:cubicBezTo>
                  <a:close/>
                  <a:moveTo>
                    <a:pt x="637" y="270"/>
                  </a:moveTo>
                  <a:cubicBezTo>
                    <a:pt x="637" y="267"/>
                    <a:pt x="641" y="264"/>
                    <a:pt x="639" y="262"/>
                  </a:cubicBezTo>
                  <a:cubicBezTo>
                    <a:pt x="639" y="265"/>
                    <a:pt x="636" y="268"/>
                    <a:pt x="637" y="270"/>
                  </a:cubicBezTo>
                  <a:close/>
                  <a:moveTo>
                    <a:pt x="409" y="266"/>
                  </a:moveTo>
                  <a:cubicBezTo>
                    <a:pt x="410" y="267"/>
                    <a:pt x="411" y="266"/>
                    <a:pt x="412" y="266"/>
                  </a:cubicBezTo>
                  <a:cubicBezTo>
                    <a:pt x="412" y="264"/>
                    <a:pt x="410" y="263"/>
                    <a:pt x="408" y="263"/>
                  </a:cubicBezTo>
                  <a:cubicBezTo>
                    <a:pt x="408" y="265"/>
                    <a:pt x="409" y="265"/>
                    <a:pt x="409" y="266"/>
                  </a:cubicBezTo>
                  <a:close/>
                  <a:moveTo>
                    <a:pt x="293" y="269"/>
                  </a:moveTo>
                  <a:cubicBezTo>
                    <a:pt x="296" y="270"/>
                    <a:pt x="298" y="267"/>
                    <a:pt x="299" y="265"/>
                  </a:cubicBezTo>
                  <a:cubicBezTo>
                    <a:pt x="296" y="266"/>
                    <a:pt x="294" y="266"/>
                    <a:pt x="293" y="269"/>
                  </a:cubicBezTo>
                  <a:close/>
                  <a:moveTo>
                    <a:pt x="467" y="274"/>
                  </a:moveTo>
                  <a:cubicBezTo>
                    <a:pt x="468" y="275"/>
                    <a:pt x="468" y="276"/>
                    <a:pt x="470" y="276"/>
                  </a:cubicBezTo>
                  <a:cubicBezTo>
                    <a:pt x="473" y="274"/>
                    <a:pt x="473" y="270"/>
                    <a:pt x="475" y="267"/>
                  </a:cubicBezTo>
                  <a:cubicBezTo>
                    <a:pt x="473" y="267"/>
                    <a:pt x="473" y="264"/>
                    <a:pt x="470" y="265"/>
                  </a:cubicBezTo>
                  <a:cubicBezTo>
                    <a:pt x="470" y="268"/>
                    <a:pt x="468" y="270"/>
                    <a:pt x="467" y="274"/>
                  </a:cubicBezTo>
                  <a:close/>
                  <a:moveTo>
                    <a:pt x="203" y="269"/>
                  </a:moveTo>
                  <a:cubicBezTo>
                    <a:pt x="207" y="270"/>
                    <a:pt x="208" y="274"/>
                    <a:pt x="212" y="272"/>
                  </a:cubicBezTo>
                  <a:cubicBezTo>
                    <a:pt x="212" y="270"/>
                    <a:pt x="213" y="270"/>
                    <a:pt x="213" y="268"/>
                  </a:cubicBezTo>
                  <a:cubicBezTo>
                    <a:pt x="209" y="265"/>
                    <a:pt x="205" y="265"/>
                    <a:pt x="203" y="269"/>
                  </a:cubicBezTo>
                  <a:close/>
                  <a:moveTo>
                    <a:pt x="436" y="277"/>
                  </a:moveTo>
                  <a:cubicBezTo>
                    <a:pt x="439" y="274"/>
                    <a:pt x="443" y="273"/>
                    <a:pt x="444" y="268"/>
                  </a:cubicBezTo>
                  <a:cubicBezTo>
                    <a:pt x="442" y="267"/>
                    <a:pt x="440" y="266"/>
                    <a:pt x="438" y="265"/>
                  </a:cubicBezTo>
                  <a:cubicBezTo>
                    <a:pt x="438" y="269"/>
                    <a:pt x="433" y="274"/>
                    <a:pt x="436" y="277"/>
                  </a:cubicBezTo>
                  <a:close/>
                  <a:moveTo>
                    <a:pt x="218" y="268"/>
                  </a:moveTo>
                  <a:cubicBezTo>
                    <a:pt x="220" y="268"/>
                    <a:pt x="220" y="270"/>
                    <a:pt x="222" y="269"/>
                  </a:cubicBezTo>
                  <a:cubicBezTo>
                    <a:pt x="222" y="267"/>
                    <a:pt x="220" y="267"/>
                    <a:pt x="219" y="266"/>
                  </a:cubicBezTo>
                  <a:cubicBezTo>
                    <a:pt x="219" y="267"/>
                    <a:pt x="218" y="267"/>
                    <a:pt x="218" y="268"/>
                  </a:cubicBezTo>
                  <a:close/>
                  <a:moveTo>
                    <a:pt x="159" y="271"/>
                  </a:moveTo>
                  <a:cubicBezTo>
                    <a:pt x="156" y="270"/>
                    <a:pt x="154" y="268"/>
                    <a:pt x="152" y="266"/>
                  </a:cubicBezTo>
                  <a:cubicBezTo>
                    <a:pt x="151" y="269"/>
                    <a:pt x="157" y="272"/>
                    <a:pt x="159" y="271"/>
                  </a:cubicBezTo>
                  <a:close/>
                  <a:moveTo>
                    <a:pt x="123" y="268"/>
                  </a:moveTo>
                  <a:cubicBezTo>
                    <a:pt x="123" y="269"/>
                    <a:pt x="125" y="271"/>
                    <a:pt x="127" y="269"/>
                  </a:cubicBezTo>
                  <a:cubicBezTo>
                    <a:pt x="127" y="267"/>
                    <a:pt x="125" y="266"/>
                    <a:pt x="123" y="268"/>
                  </a:cubicBezTo>
                  <a:close/>
                  <a:moveTo>
                    <a:pt x="275" y="272"/>
                  </a:moveTo>
                  <a:cubicBezTo>
                    <a:pt x="279" y="272"/>
                    <a:pt x="278" y="268"/>
                    <a:pt x="276" y="267"/>
                  </a:cubicBezTo>
                  <a:cubicBezTo>
                    <a:pt x="276" y="270"/>
                    <a:pt x="274" y="269"/>
                    <a:pt x="275" y="272"/>
                  </a:cubicBezTo>
                  <a:close/>
                  <a:moveTo>
                    <a:pt x="461" y="273"/>
                  </a:moveTo>
                  <a:cubicBezTo>
                    <a:pt x="460" y="270"/>
                    <a:pt x="455" y="268"/>
                    <a:pt x="453" y="268"/>
                  </a:cubicBezTo>
                  <a:cubicBezTo>
                    <a:pt x="456" y="269"/>
                    <a:pt x="458" y="272"/>
                    <a:pt x="461" y="273"/>
                  </a:cubicBezTo>
                  <a:close/>
                  <a:moveTo>
                    <a:pt x="553" y="273"/>
                  </a:moveTo>
                  <a:cubicBezTo>
                    <a:pt x="555" y="274"/>
                    <a:pt x="556" y="275"/>
                    <a:pt x="557" y="277"/>
                  </a:cubicBezTo>
                  <a:cubicBezTo>
                    <a:pt x="556" y="279"/>
                    <a:pt x="553" y="279"/>
                    <a:pt x="551" y="279"/>
                  </a:cubicBezTo>
                  <a:cubicBezTo>
                    <a:pt x="547" y="290"/>
                    <a:pt x="542" y="303"/>
                    <a:pt x="538" y="315"/>
                  </a:cubicBezTo>
                  <a:cubicBezTo>
                    <a:pt x="548" y="308"/>
                    <a:pt x="553" y="297"/>
                    <a:pt x="556" y="283"/>
                  </a:cubicBezTo>
                  <a:cubicBezTo>
                    <a:pt x="557" y="282"/>
                    <a:pt x="557" y="281"/>
                    <a:pt x="559" y="281"/>
                  </a:cubicBezTo>
                  <a:cubicBezTo>
                    <a:pt x="558" y="277"/>
                    <a:pt x="560" y="273"/>
                    <a:pt x="562" y="271"/>
                  </a:cubicBezTo>
                  <a:cubicBezTo>
                    <a:pt x="560" y="270"/>
                    <a:pt x="559" y="267"/>
                    <a:pt x="556" y="267"/>
                  </a:cubicBezTo>
                  <a:cubicBezTo>
                    <a:pt x="556" y="270"/>
                    <a:pt x="554" y="271"/>
                    <a:pt x="553" y="273"/>
                  </a:cubicBezTo>
                  <a:close/>
                  <a:moveTo>
                    <a:pt x="80" y="290"/>
                  </a:moveTo>
                  <a:cubicBezTo>
                    <a:pt x="79" y="284"/>
                    <a:pt x="75" y="280"/>
                    <a:pt x="75" y="273"/>
                  </a:cubicBezTo>
                  <a:cubicBezTo>
                    <a:pt x="71" y="272"/>
                    <a:pt x="69" y="269"/>
                    <a:pt x="65" y="268"/>
                  </a:cubicBezTo>
                  <a:cubicBezTo>
                    <a:pt x="67" y="278"/>
                    <a:pt x="71" y="286"/>
                    <a:pt x="80" y="290"/>
                  </a:cubicBezTo>
                  <a:close/>
                  <a:moveTo>
                    <a:pt x="231" y="269"/>
                  </a:moveTo>
                  <a:cubicBezTo>
                    <a:pt x="233" y="270"/>
                    <a:pt x="234" y="272"/>
                    <a:pt x="236" y="272"/>
                  </a:cubicBezTo>
                  <a:cubicBezTo>
                    <a:pt x="236" y="269"/>
                    <a:pt x="232" y="266"/>
                    <a:pt x="231" y="269"/>
                  </a:cubicBezTo>
                  <a:close/>
                  <a:moveTo>
                    <a:pt x="100" y="286"/>
                  </a:moveTo>
                  <a:cubicBezTo>
                    <a:pt x="97" y="278"/>
                    <a:pt x="90" y="270"/>
                    <a:pt x="83" y="269"/>
                  </a:cubicBezTo>
                  <a:cubicBezTo>
                    <a:pt x="89" y="275"/>
                    <a:pt x="92" y="282"/>
                    <a:pt x="100" y="286"/>
                  </a:cubicBezTo>
                  <a:close/>
                  <a:moveTo>
                    <a:pt x="143" y="271"/>
                  </a:moveTo>
                  <a:cubicBezTo>
                    <a:pt x="146" y="273"/>
                    <a:pt x="148" y="275"/>
                    <a:pt x="151" y="277"/>
                  </a:cubicBezTo>
                  <a:cubicBezTo>
                    <a:pt x="152" y="276"/>
                    <a:pt x="153" y="276"/>
                    <a:pt x="152" y="274"/>
                  </a:cubicBezTo>
                  <a:cubicBezTo>
                    <a:pt x="150" y="273"/>
                    <a:pt x="148" y="269"/>
                    <a:pt x="145" y="268"/>
                  </a:cubicBezTo>
                  <a:cubicBezTo>
                    <a:pt x="145" y="269"/>
                    <a:pt x="144" y="269"/>
                    <a:pt x="143" y="271"/>
                  </a:cubicBezTo>
                  <a:close/>
                  <a:moveTo>
                    <a:pt x="185" y="280"/>
                  </a:moveTo>
                  <a:cubicBezTo>
                    <a:pt x="186" y="279"/>
                    <a:pt x="188" y="278"/>
                    <a:pt x="189" y="276"/>
                  </a:cubicBezTo>
                  <a:cubicBezTo>
                    <a:pt x="183" y="274"/>
                    <a:pt x="178" y="269"/>
                    <a:pt x="172" y="269"/>
                  </a:cubicBezTo>
                  <a:cubicBezTo>
                    <a:pt x="177" y="272"/>
                    <a:pt x="179" y="279"/>
                    <a:pt x="185" y="280"/>
                  </a:cubicBezTo>
                  <a:close/>
                  <a:moveTo>
                    <a:pt x="299" y="272"/>
                  </a:moveTo>
                  <a:cubicBezTo>
                    <a:pt x="301" y="272"/>
                    <a:pt x="302" y="275"/>
                    <a:pt x="304" y="275"/>
                  </a:cubicBezTo>
                  <a:cubicBezTo>
                    <a:pt x="305" y="274"/>
                    <a:pt x="307" y="271"/>
                    <a:pt x="306" y="270"/>
                  </a:cubicBezTo>
                  <a:cubicBezTo>
                    <a:pt x="305" y="269"/>
                    <a:pt x="300" y="268"/>
                    <a:pt x="299" y="272"/>
                  </a:cubicBezTo>
                  <a:close/>
                  <a:moveTo>
                    <a:pt x="430" y="272"/>
                  </a:moveTo>
                  <a:cubicBezTo>
                    <a:pt x="432" y="273"/>
                    <a:pt x="433" y="269"/>
                    <a:pt x="432" y="269"/>
                  </a:cubicBezTo>
                  <a:cubicBezTo>
                    <a:pt x="431" y="270"/>
                    <a:pt x="431" y="271"/>
                    <a:pt x="430" y="272"/>
                  </a:cubicBezTo>
                  <a:close/>
                  <a:moveTo>
                    <a:pt x="531" y="277"/>
                  </a:moveTo>
                  <a:cubicBezTo>
                    <a:pt x="531" y="279"/>
                    <a:pt x="534" y="279"/>
                    <a:pt x="534" y="282"/>
                  </a:cubicBezTo>
                  <a:cubicBezTo>
                    <a:pt x="532" y="284"/>
                    <a:pt x="531" y="282"/>
                    <a:pt x="529" y="283"/>
                  </a:cubicBezTo>
                  <a:cubicBezTo>
                    <a:pt x="527" y="286"/>
                    <a:pt x="528" y="290"/>
                    <a:pt x="529" y="294"/>
                  </a:cubicBezTo>
                  <a:cubicBezTo>
                    <a:pt x="520" y="300"/>
                    <a:pt x="521" y="314"/>
                    <a:pt x="516" y="323"/>
                  </a:cubicBezTo>
                  <a:cubicBezTo>
                    <a:pt x="519" y="323"/>
                    <a:pt x="521" y="318"/>
                    <a:pt x="524" y="316"/>
                  </a:cubicBezTo>
                  <a:cubicBezTo>
                    <a:pt x="529" y="300"/>
                    <a:pt x="536" y="287"/>
                    <a:pt x="540" y="271"/>
                  </a:cubicBezTo>
                  <a:cubicBezTo>
                    <a:pt x="537" y="271"/>
                    <a:pt x="536" y="269"/>
                    <a:pt x="533" y="269"/>
                  </a:cubicBezTo>
                  <a:cubicBezTo>
                    <a:pt x="533" y="272"/>
                    <a:pt x="532" y="274"/>
                    <a:pt x="531" y="277"/>
                  </a:cubicBezTo>
                  <a:close/>
                  <a:moveTo>
                    <a:pt x="401" y="272"/>
                  </a:moveTo>
                  <a:cubicBezTo>
                    <a:pt x="403" y="272"/>
                    <a:pt x="404" y="271"/>
                    <a:pt x="404" y="269"/>
                  </a:cubicBezTo>
                  <a:cubicBezTo>
                    <a:pt x="402" y="269"/>
                    <a:pt x="402" y="271"/>
                    <a:pt x="401" y="272"/>
                  </a:cubicBezTo>
                  <a:close/>
                  <a:moveTo>
                    <a:pt x="559" y="290"/>
                  </a:moveTo>
                  <a:cubicBezTo>
                    <a:pt x="563" y="284"/>
                    <a:pt x="566" y="278"/>
                    <a:pt x="567" y="270"/>
                  </a:cubicBezTo>
                  <a:cubicBezTo>
                    <a:pt x="567" y="270"/>
                    <a:pt x="567" y="269"/>
                    <a:pt x="566" y="269"/>
                  </a:cubicBezTo>
                  <a:cubicBezTo>
                    <a:pt x="562" y="275"/>
                    <a:pt x="560" y="284"/>
                    <a:pt x="559" y="290"/>
                  </a:cubicBezTo>
                  <a:close/>
                  <a:moveTo>
                    <a:pt x="287" y="274"/>
                  </a:moveTo>
                  <a:cubicBezTo>
                    <a:pt x="290" y="275"/>
                    <a:pt x="293" y="271"/>
                    <a:pt x="290" y="270"/>
                  </a:cubicBezTo>
                  <a:cubicBezTo>
                    <a:pt x="289" y="272"/>
                    <a:pt x="286" y="271"/>
                    <a:pt x="287" y="274"/>
                  </a:cubicBezTo>
                  <a:close/>
                  <a:moveTo>
                    <a:pt x="214" y="276"/>
                  </a:moveTo>
                  <a:cubicBezTo>
                    <a:pt x="217" y="276"/>
                    <a:pt x="218" y="274"/>
                    <a:pt x="220" y="272"/>
                  </a:cubicBezTo>
                  <a:cubicBezTo>
                    <a:pt x="217" y="269"/>
                    <a:pt x="212" y="273"/>
                    <a:pt x="214" y="276"/>
                  </a:cubicBezTo>
                  <a:close/>
                  <a:moveTo>
                    <a:pt x="502" y="277"/>
                  </a:moveTo>
                  <a:cubicBezTo>
                    <a:pt x="502" y="274"/>
                    <a:pt x="505" y="274"/>
                    <a:pt x="505" y="271"/>
                  </a:cubicBezTo>
                  <a:cubicBezTo>
                    <a:pt x="504" y="271"/>
                    <a:pt x="504" y="271"/>
                    <a:pt x="503" y="271"/>
                  </a:cubicBezTo>
                  <a:cubicBezTo>
                    <a:pt x="502" y="272"/>
                    <a:pt x="500" y="276"/>
                    <a:pt x="502" y="277"/>
                  </a:cubicBezTo>
                  <a:close/>
                  <a:moveTo>
                    <a:pt x="33" y="275"/>
                  </a:moveTo>
                  <a:cubicBezTo>
                    <a:pt x="33" y="274"/>
                    <a:pt x="34" y="271"/>
                    <a:pt x="32" y="271"/>
                  </a:cubicBezTo>
                  <a:cubicBezTo>
                    <a:pt x="32" y="272"/>
                    <a:pt x="31" y="275"/>
                    <a:pt x="33" y="275"/>
                  </a:cubicBezTo>
                  <a:close/>
                  <a:moveTo>
                    <a:pt x="56" y="280"/>
                  </a:moveTo>
                  <a:cubicBezTo>
                    <a:pt x="55" y="275"/>
                    <a:pt x="50" y="274"/>
                    <a:pt x="47" y="271"/>
                  </a:cubicBezTo>
                  <a:cubicBezTo>
                    <a:pt x="47" y="278"/>
                    <a:pt x="53" y="277"/>
                    <a:pt x="56" y="280"/>
                  </a:cubicBezTo>
                  <a:close/>
                  <a:moveTo>
                    <a:pt x="196" y="277"/>
                  </a:moveTo>
                  <a:cubicBezTo>
                    <a:pt x="199" y="278"/>
                    <a:pt x="202" y="281"/>
                    <a:pt x="206" y="282"/>
                  </a:cubicBezTo>
                  <a:cubicBezTo>
                    <a:pt x="205" y="280"/>
                    <a:pt x="208" y="282"/>
                    <a:pt x="207" y="280"/>
                  </a:cubicBezTo>
                  <a:cubicBezTo>
                    <a:pt x="203" y="277"/>
                    <a:pt x="199" y="269"/>
                    <a:pt x="196" y="277"/>
                  </a:cubicBezTo>
                  <a:close/>
                  <a:moveTo>
                    <a:pt x="361" y="276"/>
                  </a:moveTo>
                  <a:cubicBezTo>
                    <a:pt x="359" y="276"/>
                    <a:pt x="359" y="273"/>
                    <a:pt x="358" y="272"/>
                  </a:cubicBezTo>
                  <a:cubicBezTo>
                    <a:pt x="357" y="272"/>
                    <a:pt x="355" y="272"/>
                    <a:pt x="354" y="272"/>
                  </a:cubicBezTo>
                  <a:cubicBezTo>
                    <a:pt x="355" y="275"/>
                    <a:pt x="359" y="277"/>
                    <a:pt x="361" y="276"/>
                  </a:cubicBezTo>
                  <a:close/>
                  <a:moveTo>
                    <a:pt x="622" y="297"/>
                  </a:moveTo>
                  <a:cubicBezTo>
                    <a:pt x="621" y="298"/>
                    <a:pt x="617" y="301"/>
                    <a:pt x="620" y="302"/>
                  </a:cubicBezTo>
                  <a:cubicBezTo>
                    <a:pt x="624" y="293"/>
                    <a:pt x="630" y="284"/>
                    <a:pt x="629" y="273"/>
                  </a:cubicBezTo>
                  <a:cubicBezTo>
                    <a:pt x="625" y="280"/>
                    <a:pt x="623" y="288"/>
                    <a:pt x="622" y="297"/>
                  </a:cubicBezTo>
                  <a:close/>
                  <a:moveTo>
                    <a:pt x="86" y="276"/>
                  </a:moveTo>
                  <a:cubicBezTo>
                    <a:pt x="83" y="277"/>
                    <a:pt x="85" y="273"/>
                    <a:pt x="83" y="274"/>
                  </a:cubicBezTo>
                  <a:cubicBezTo>
                    <a:pt x="82" y="275"/>
                    <a:pt x="85" y="278"/>
                    <a:pt x="86" y="276"/>
                  </a:cubicBezTo>
                  <a:close/>
                  <a:moveTo>
                    <a:pt x="218" y="279"/>
                  </a:moveTo>
                  <a:cubicBezTo>
                    <a:pt x="220" y="280"/>
                    <a:pt x="222" y="282"/>
                    <a:pt x="225" y="282"/>
                  </a:cubicBezTo>
                  <a:cubicBezTo>
                    <a:pt x="227" y="281"/>
                    <a:pt x="229" y="279"/>
                    <a:pt x="230" y="277"/>
                  </a:cubicBezTo>
                  <a:cubicBezTo>
                    <a:pt x="226" y="274"/>
                    <a:pt x="221" y="273"/>
                    <a:pt x="218" y="279"/>
                  </a:cubicBezTo>
                  <a:close/>
                  <a:moveTo>
                    <a:pt x="272" y="277"/>
                  </a:moveTo>
                  <a:cubicBezTo>
                    <a:pt x="274" y="277"/>
                    <a:pt x="274" y="277"/>
                    <a:pt x="275" y="275"/>
                  </a:cubicBezTo>
                  <a:cubicBezTo>
                    <a:pt x="273" y="275"/>
                    <a:pt x="273" y="274"/>
                    <a:pt x="273" y="274"/>
                  </a:cubicBezTo>
                  <a:cubicBezTo>
                    <a:pt x="273" y="275"/>
                    <a:pt x="272" y="276"/>
                    <a:pt x="272" y="277"/>
                  </a:cubicBezTo>
                  <a:close/>
                  <a:moveTo>
                    <a:pt x="507" y="280"/>
                  </a:moveTo>
                  <a:cubicBezTo>
                    <a:pt x="507" y="282"/>
                    <a:pt x="508" y="283"/>
                    <a:pt x="510" y="283"/>
                  </a:cubicBezTo>
                  <a:cubicBezTo>
                    <a:pt x="510" y="281"/>
                    <a:pt x="512" y="276"/>
                    <a:pt x="511" y="274"/>
                  </a:cubicBezTo>
                  <a:cubicBezTo>
                    <a:pt x="510" y="277"/>
                    <a:pt x="507" y="277"/>
                    <a:pt x="507" y="280"/>
                  </a:cubicBezTo>
                  <a:close/>
                  <a:moveTo>
                    <a:pt x="536" y="300"/>
                  </a:moveTo>
                  <a:cubicBezTo>
                    <a:pt x="540" y="292"/>
                    <a:pt x="546" y="286"/>
                    <a:pt x="548" y="277"/>
                  </a:cubicBezTo>
                  <a:cubicBezTo>
                    <a:pt x="546" y="276"/>
                    <a:pt x="547" y="274"/>
                    <a:pt x="544" y="274"/>
                  </a:cubicBezTo>
                  <a:cubicBezTo>
                    <a:pt x="542" y="282"/>
                    <a:pt x="537" y="291"/>
                    <a:pt x="536" y="300"/>
                  </a:cubicBezTo>
                  <a:close/>
                  <a:moveTo>
                    <a:pt x="129" y="296"/>
                  </a:moveTo>
                  <a:cubicBezTo>
                    <a:pt x="123" y="289"/>
                    <a:pt x="118" y="281"/>
                    <a:pt x="111" y="274"/>
                  </a:cubicBezTo>
                  <a:cubicBezTo>
                    <a:pt x="115" y="283"/>
                    <a:pt x="120" y="292"/>
                    <a:pt x="129" y="296"/>
                  </a:cubicBezTo>
                  <a:close/>
                  <a:moveTo>
                    <a:pt x="291" y="278"/>
                  </a:moveTo>
                  <a:cubicBezTo>
                    <a:pt x="294" y="280"/>
                    <a:pt x="296" y="284"/>
                    <a:pt x="299" y="285"/>
                  </a:cubicBezTo>
                  <a:cubicBezTo>
                    <a:pt x="300" y="282"/>
                    <a:pt x="302" y="281"/>
                    <a:pt x="303" y="278"/>
                  </a:cubicBezTo>
                  <a:cubicBezTo>
                    <a:pt x="299" y="276"/>
                    <a:pt x="293" y="272"/>
                    <a:pt x="291" y="278"/>
                  </a:cubicBezTo>
                  <a:close/>
                  <a:moveTo>
                    <a:pt x="334" y="278"/>
                  </a:moveTo>
                  <a:cubicBezTo>
                    <a:pt x="335" y="280"/>
                    <a:pt x="335" y="281"/>
                    <a:pt x="338" y="281"/>
                  </a:cubicBezTo>
                  <a:cubicBezTo>
                    <a:pt x="339" y="279"/>
                    <a:pt x="342" y="279"/>
                    <a:pt x="343" y="275"/>
                  </a:cubicBezTo>
                  <a:cubicBezTo>
                    <a:pt x="339" y="273"/>
                    <a:pt x="337" y="277"/>
                    <a:pt x="334" y="278"/>
                  </a:cubicBezTo>
                  <a:close/>
                  <a:moveTo>
                    <a:pt x="447" y="285"/>
                  </a:moveTo>
                  <a:cubicBezTo>
                    <a:pt x="449" y="286"/>
                    <a:pt x="451" y="288"/>
                    <a:pt x="454" y="288"/>
                  </a:cubicBezTo>
                  <a:cubicBezTo>
                    <a:pt x="456" y="285"/>
                    <a:pt x="457" y="282"/>
                    <a:pt x="459" y="279"/>
                  </a:cubicBezTo>
                  <a:cubicBezTo>
                    <a:pt x="455" y="278"/>
                    <a:pt x="455" y="274"/>
                    <a:pt x="451" y="274"/>
                  </a:cubicBezTo>
                  <a:cubicBezTo>
                    <a:pt x="450" y="278"/>
                    <a:pt x="448" y="280"/>
                    <a:pt x="447" y="285"/>
                  </a:cubicBezTo>
                  <a:close/>
                  <a:moveTo>
                    <a:pt x="601" y="300"/>
                  </a:moveTo>
                  <a:cubicBezTo>
                    <a:pt x="606" y="296"/>
                    <a:pt x="610" y="284"/>
                    <a:pt x="608" y="274"/>
                  </a:cubicBezTo>
                  <a:cubicBezTo>
                    <a:pt x="607" y="284"/>
                    <a:pt x="601" y="292"/>
                    <a:pt x="601" y="300"/>
                  </a:cubicBezTo>
                  <a:close/>
                  <a:moveTo>
                    <a:pt x="175" y="290"/>
                  </a:moveTo>
                  <a:cubicBezTo>
                    <a:pt x="174" y="283"/>
                    <a:pt x="166" y="278"/>
                    <a:pt x="160" y="275"/>
                  </a:cubicBezTo>
                  <a:cubicBezTo>
                    <a:pt x="162" y="280"/>
                    <a:pt x="169" y="286"/>
                    <a:pt x="175" y="290"/>
                  </a:cubicBezTo>
                  <a:close/>
                  <a:moveTo>
                    <a:pt x="308" y="277"/>
                  </a:moveTo>
                  <a:cubicBezTo>
                    <a:pt x="310" y="278"/>
                    <a:pt x="311" y="277"/>
                    <a:pt x="310" y="275"/>
                  </a:cubicBezTo>
                  <a:cubicBezTo>
                    <a:pt x="310" y="275"/>
                    <a:pt x="309" y="275"/>
                    <a:pt x="309" y="275"/>
                  </a:cubicBezTo>
                  <a:cubicBezTo>
                    <a:pt x="309" y="276"/>
                    <a:pt x="308" y="276"/>
                    <a:pt x="308" y="277"/>
                  </a:cubicBezTo>
                  <a:close/>
                  <a:moveTo>
                    <a:pt x="515" y="280"/>
                  </a:moveTo>
                  <a:cubicBezTo>
                    <a:pt x="517" y="280"/>
                    <a:pt x="518" y="274"/>
                    <a:pt x="515" y="275"/>
                  </a:cubicBezTo>
                  <a:cubicBezTo>
                    <a:pt x="516" y="277"/>
                    <a:pt x="514" y="278"/>
                    <a:pt x="515" y="280"/>
                  </a:cubicBezTo>
                  <a:close/>
                  <a:moveTo>
                    <a:pt x="109" y="280"/>
                  </a:moveTo>
                  <a:cubicBezTo>
                    <a:pt x="107" y="279"/>
                    <a:pt x="106" y="277"/>
                    <a:pt x="104" y="275"/>
                  </a:cubicBezTo>
                  <a:cubicBezTo>
                    <a:pt x="104" y="278"/>
                    <a:pt x="107" y="281"/>
                    <a:pt x="109" y="280"/>
                  </a:cubicBezTo>
                  <a:close/>
                  <a:moveTo>
                    <a:pt x="351" y="277"/>
                  </a:moveTo>
                  <a:cubicBezTo>
                    <a:pt x="351" y="277"/>
                    <a:pt x="351" y="278"/>
                    <a:pt x="351" y="279"/>
                  </a:cubicBezTo>
                  <a:cubicBezTo>
                    <a:pt x="354" y="283"/>
                    <a:pt x="358" y="286"/>
                    <a:pt x="361" y="290"/>
                  </a:cubicBezTo>
                  <a:cubicBezTo>
                    <a:pt x="363" y="292"/>
                    <a:pt x="363" y="296"/>
                    <a:pt x="366" y="295"/>
                  </a:cubicBezTo>
                  <a:cubicBezTo>
                    <a:pt x="366" y="287"/>
                    <a:pt x="360" y="276"/>
                    <a:pt x="351" y="277"/>
                  </a:cubicBezTo>
                  <a:close/>
                  <a:moveTo>
                    <a:pt x="400" y="278"/>
                  </a:moveTo>
                  <a:cubicBezTo>
                    <a:pt x="402" y="279"/>
                    <a:pt x="403" y="278"/>
                    <a:pt x="403" y="276"/>
                  </a:cubicBezTo>
                  <a:cubicBezTo>
                    <a:pt x="403" y="276"/>
                    <a:pt x="402" y="276"/>
                    <a:pt x="402" y="276"/>
                  </a:cubicBezTo>
                  <a:cubicBezTo>
                    <a:pt x="402" y="277"/>
                    <a:pt x="401" y="277"/>
                    <a:pt x="400" y="278"/>
                  </a:cubicBezTo>
                  <a:close/>
                  <a:moveTo>
                    <a:pt x="427" y="278"/>
                  </a:moveTo>
                  <a:cubicBezTo>
                    <a:pt x="427" y="280"/>
                    <a:pt x="428" y="281"/>
                    <a:pt x="429" y="282"/>
                  </a:cubicBezTo>
                  <a:cubicBezTo>
                    <a:pt x="429" y="281"/>
                    <a:pt x="429" y="277"/>
                    <a:pt x="429" y="277"/>
                  </a:cubicBezTo>
                  <a:cubicBezTo>
                    <a:pt x="429" y="278"/>
                    <a:pt x="428" y="277"/>
                    <a:pt x="427" y="278"/>
                  </a:cubicBezTo>
                  <a:close/>
                  <a:moveTo>
                    <a:pt x="524" y="284"/>
                  </a:moveTo>
                  <a:cubicBezTo>
                    <a:pt x="529" y="282"/>
                    <a:pt x="523" y="277"/>
                    <a:pt x="520" y="277"/>
                  </a:cubicBezTo>
                  <a:cubicBezTo>
                    <a:pt x="521" y="280"/>
                    <a:pt x="523" y="281"/>
                    <a:pt x="524" y="284"/>
                  </a:cubicBezTo>
                  <a:close/>
                  <a:moveTo>
                    <a:pt x="311" y="280"/>
                  </a:moveTo>
                  <a:cubicBezTo>
                    <a:pt x="314" y="281"/>
                    <a:pt x="315" y="284"/>
                    <a:pt x="319" y="284"/>
                  </a:cubicBezTo>
                  <a:cubicBezTo>
                    <a:pt x="318" y="280"/>
                    <a:pt x="315" y="279"/>
                    <a:pt x="312" y="277"/>
                  </a:cubicBezTo>
                  <a:cubicBezTo>
                    <a:pt x="312" y="279"/>
                    <a:pt x="311" y="278"/>
                    <a:pt x="311" y="280"/>
                  </a:cubicBezTo>
                  <a:close/>
                  <a:moveTo>
                    <a:pt x="482" y="286"/>
                  </a:moveTo>
                  <a:cubicBezTo>
                    <a:pt x="485" y="287"/>
                    <a:pt x="486" y="290"/>
                    <a:pt x="488" y="290"/>
                  </a:cubicBezTo>
                  <a:cubicBezTo>
                    <a:pt x="489" y="287"/>
                    <a:pt x="490" y="285"/>
                    <a:pt x="492" y="283"/>
                  </a:cubicBezTo>
                  <a:cubicBezTo>
                    <a:pt x="492" y="273"/>
                    <a:pt x="482" y="278"/>
                    <a:pt x="482" y="286"/>
                  </a:cubicBezTo>
                  <a:close/>
                  <a:moveTo>
                    <a:pt x="565" y="306"/>
                  </a:moveTo>
                  <a:cubicBezTo>
                    <a:pt x="566" y="304"/>
                    <a:pt x="568" y="303"/>
                    <a:pt x="570" y="302"/>
                  </a:cubicBezTo>
                  <a:cubicBezTo>
                    <a:pt x="570" y="292"/>
                    <a:pt x="578" y="285"/>
                    <a:pt x="576" y="277"/>
                  </a:cubicBezTo>
                  <a:cubicBezTo>
                    <a:pt x="573" y="287"/>
                    <a:pt x="565" y="297"/>
                    <a:pt x="565" y="306"/>
                  </a:cubicBezTo>
                  <a:close/>
                  <a:moveTo>
                    <a:pt x="55" y="292"/>
                  </a:moveTo>
                  <a:cubicBezTo>
                    <a:pt x="54" y="288"/>
                    <a:pt x="53" y="287"/>
                    <a:pt x="54" y="283"/>
                  </a:cubicBezTo>
                  <a:cubicBezTo>
                    <a:pt x="51" y="282"/>
                    <a:pt x="50" y="279"/>
                    <a:pt x="47" y="279"/>
                  </a:cubicBezTo>
                  <a:cubicBezTo>
                    <a:pt x="46" y="287"/>
                    <a:pt x="50" y="290"/>
                    <a:pt x="55" y="292"/>
                  </a:cubicBezTo>
                  <a:close/>
                  <a:moveTo>
                    <a:pt x="154" y="280"/>
                  </a:moveTo>
                  <a:cubicBezTo>
                    <a:pt x="156" y="281"/>
                    <a:pt x="157" y="283"/>
                    <a:pt x="160" y="283"/>
                  </a:cubicBezTo>
                  <a:cubicBezTo>
                    <a:pt x="159" y="281"/>
                    <a:pt x="156" y="277"/>
                    <a:pt x="154" y="280"/>
                  </a:cubicBezTo>
                  <a:close/>
                  <a:moveTo>
                    <a:pt x="189" y="283"/>
                  </a:moveTo>
                  <a:cubicBezTo>
                    <a:pt x="191" y="285"/>
                    <a:pt x="195" y="286"/>
                    <a:pt x="198" y="288"/>
                  </a:cubicBezTo>
                  <a:cubicBezTo>
                    <a:pt x="200" y="287"/>
                    <a:pt x="202" y="286"/>
                    <a:pt x="203" y="283"/>
                  </a:cubicBezTo>
                  <a:cubicBezTo>
                    <a:pt x="197" y="282"/>
                    <a:pt x="192" y="275"/>
                    <a:pt x="189" y="283"/>
                  </a:cubicBezTo>
                  <a:close/>
                  <a:moveTo>
                    <a:pt x="268" y="286"/>
                  </a:moveTo>
                  <a:cubicBezTo>
                    <a:pt x="266" y="286"/>
                    <a:pt x="265" y="287"/>
                    <a:pt x="264" y="288"/>
                  </a:cubicBezTo>
                  <a:cubicBezTo>
                    <a:pt x="266" y="291"/>
                    <a:pt x="268" y="290"/>
                    <a:pt x="271" y="290"/>
                  </a:cubicBezTo>
                  <a:cubicBezTo>
                    <a:pt x="272" y="285"/>
                    <a:pt x="278" y="285"/>
                    <a:pt x="279" y="280"/>
                  </a:cubicBezTo>
                  <a:cubicBezTo>
                    <a:pt x="276" y="276"/>
                    <a:pt x="271" y="284"/>
                    <a:pt x="268" y="286"/>
                  </a:cubicBezTo>
                  <a:close/>
                  <a:moveTo>
                    <a:pt x="581" y="318"/>
                  </a:moveTo>
                  <a:cubicBezTo>
                    <a:pt x="583" y="316"/>
                    <a:pt x="585" y="315"/>
                    <a:pt x="587" y="313"/>
                  </a:cubicBezTo>
                  <a:cubicBezTo>
                    <a:pt x="589" y="299"/>
                    <a:pt x="595" y="293"/>
                    <a:pt x="597" y="279"/>
                  </a:cubicBezTo>
                  <a:cubicBezTo>
                    <a:pt x="596" y="279"/>
                    <a:pt x="596" y="278"/>
                    <a:pt x="595" y="279"/>
                  </a:cubicBezTo>
                  <a:cubicBezTo>
                    <a:pt x="590" y="290"/>
                    <a:pt x="584" y="306"/>
                    <a:pt x="581" y="318"/>
                  </a:cubicBezTo>
                  <a:close/>
                  <a:moveTo>
                    <a:pt x="125" y="286"/>
                  </a:moveTo>
                  <a:cubicBezTo>
                    <a:pt x="125" y="285"/>
                    <a:pt x="126" y="284"/>
                    <a:pt x="126" y="284"/>
                  </a:cubicBezTo>
                  <a:cubicBezTo>
                    <a:pt x="126" y="281"/>
                    <a:pt x="123" y="282"/>
                    <a:pt x="123" y="279"/>
                  </a:cubicBezTo>
                  <a:cubicBezTo>
                    <a:pt x="122" y="279"/>
                    <a:pt x="120" y="278"/>
                    <a:pt x="120" y="280"/>
                  </a:cubicBezTo>
                  <a:cubicBezTo>
                    <a:pt x="122" y="281"/>
                    <a:pt x="122" y="286"/>
                    <a:pt x="125" y="286"/>
                  </a:cubicBezTo>
                  <a:close/>
                  <a:moveTo>
                    <a:pt x="375" y="285"/>
                  </a:moveTo>
                  <a:cubicBezTo>
                    <a:pt x="374" y="283"/>
                    <a:pt x="369" y="279"/>
                    <a:pt x="366" y="280"/>
                  </a:cubicBezTo>
                  <a:cubicBezTo>
                    <a:pt x="369" y="282"/>
                    <a:pt x="371" y="285"/>
                    <a:pt x="375" y="285"/>
                  </a:cubicBezTo>
                  <a:close/>
                  <a:moveTo>
                    <a:pt x="229" y="285"/>
                  </a:moveTo>
                  <a:cubicBezTo>
                    <a:pt x="235" y="289"/>
                    <a:pt x="239" y="293"/>
                    <a:pt x="247" y="296"/>
                  </a:cubicBezTo>
                  <a:cubicBezTo>
                    <a:pt x="247" y="294"/>
                    <a:pt x="248" y="294"/>
                    <a:pt x="249" y="294"/>
                  </a:cubicBezTo>
                  <a:cubicBezTo>
                    <a:pt x="245" y="288"/>
                    <a:pt x="234" y="274"/>
                    <a:pt x="229" y="285"/>
                  </a:cubicBezTo>
                  <a:close/>
                  <a:moveTo>
                    <a:pt x="248" y="283"/>
                  </a:moveTo>
                  <a:cubicBezTo>
                    <a:pt x="244" y="284"/>
                    <a:pt x="245" y="281"/>
                    <a:pt x="243" y="280"/>
                  </a:cubicBezTo>
                  <a:cubicBezTo>
                    <a:pt x="242" y="281"/>
                    <a:pt x="243" y="281"/>
                    <a:pt x="243" y="283"/>
                  </a:cubicBezTo>
                  <a:cubicBezTo>
                    <a:pt x="245" y="282"/>
                    <a:pt x="247" y="286"/>
                    <a:pt x="248" y="283"/>
                  </a:cubicBezTo>
                  <a:close/>
                  <a:moveTo>
                    <a:pt x="420" y="285"/>
                  </a:moveTo>
                  <a:cubicBezTo>
                    <a:pt x="422" y="283"/>
                    <a:pt x="421" y="282"/>
                    <a:pt x="420" y="280"/>
                  </a:cubicBezTo>
                  <a:cubicBezTo>
                    <a:pt x="420" y="280"/>
                    <a:pt x="419" y="280"/>
                    <a:pt x="418" y="280"/>
                  </a:cubicBezTo>
                  <a:cubicBezTo>
                    <a:pt x="416" y="282"/>
                    <a:pt x="418" y="284"/>
                    <a:pt x="420" y="285"/>
                  </a:cubicBezTo>
                  <a:close/>
                  <a:moveTo>
                    <a:pt x="516" y="289"/>
                  </a:moveTo>
                  <a:cubicBezTo>
                    <a:pt x="519" y="289"/>
                    <a:pt x="520" y="292"/>
                    <a:pt x="522" y="292"/>
                  </a:cubicBezTo>
                  <a:cubicBezTo>
                    <a:pt x="525" y="287"/>
                    <a:pt x="520" y="283"/>
                    <a:pt x="519" y="280"/>
                  </a:cubicBezTo>
                  <a:cubicBezTo>
                    <a:pt x="518" y="283"/>
                    <a:pt x="517" y="285"/>
                    <a:pt x="516" y="289"/>
                  </a:cubicBezTo>
                  <a:close/>
                  <a:moveTo>
                    <a:pt x="26" y="287"/>
                  </a:moveTo>
                  <a:cubicBezTo>
                    <a:pt x="26" y="286"/>
                    <a:pt x="27" y="280"/>
                    <a:pt x="23" y="280"/>
                  </a:cubicBezTo>
                  <a:cubicBezTo>
                    <a:pt x="23" y="284"/>
                    <a:pt x="23" y="287"/>
                    <a:pt x="26" y="287"/>
                  </a:cubicBezTo>
                  <a:close/>
                  <a:moveTo>
                    <a:pt x="396" y="287"/>
                  </a:moveTo>
                  <a:cubicBezTo>
                    <a:pt x="398" y="286"/>
                    <a:pt x="400" y="285"/>
                    <a:pt x="400" y="283"/>
                  </a:cubicBezTo>
                  <a:cubicBezTo>
                    <a:pt x="398" y="283"/>
                    <a:pt x="399" y="281"/>
                    <a:pt x="397" y="282"/>
                  </a:cubicBezTo>
                  <a:cubicBezTo>
                    <a:pt x="397" y="284"/>
                    <a:pt x="396" y="285"/>
                    <a:pt x="396" y="287"/>
                  </a:cubicBezTo>
                  <a:close/>
                  <a:moveTo>
                    <a:pt x="434" y="285"/>
                  </a:moveTo>
                  <a:cubicBezTo>
                    <a:pt x="435" y="286"/>
                    <a:pt x="436" y="286"/>
                    <a:pt x="437" y="287"/>
                  </a:cubicBezTo>
                  <a:cubicBezTo>
                    <a:pt x="438" y="285"/>
                    <a:pt x="439" y="284"/>
                    <a:pt x="439" y="282"/>
                  </a:cubicBezTo>
                  <a:cubicBezTo>
                    <a:pt x="437" y="281"/>
                    <a:pt x="435" y="284"/>
                    <a:pt x="434" y="285"/>
                  </a:cubicBezTo>
                  <a:close/>
                  <a:moveTo>
                    <a:pt x="168" y="294"/>
                  </a:moveTo>
                  <a:cubicBezTo>
                    <a:pt x="161" y="291"/>
                    <a:pt x="157" y="284"/>
                    <a:pt x="148" y="282"/>
                  </a:cubicBezTo>
                  <a:cubicBezTo>
                    <a:pt x="151" y="289"/>
                    <a:pt x="161" y="293"/>
                    <a:pt x="168" y="294"/>
                  </a:cubicBezTo>
                  <a:close/>
                  <a:moveTo>
                    <a:pt x="332" y="287"/>
                  </a:moveTo>
                  <a:cubicBezTo>
                    <a:pt x="332" y="286"/>
                    <a:pt x="332" y="286"/>
                    <a:pt x="332" y="286"/>
                  </a:cubicBezTo>
                  <a:cubicBezTo>
                    <a:pt x="332" y="286"/>
                    <a:pt x="332" y="286"/>
                    <a:pt x="332" y="285"/>
                  </a:cubicBezTo>
                  <a:cubicBezTo>
                    <a:pt x="331" y="284"/>
                    <a:pt x="329" y="283"/>
                    <a:pt x="327" y="282"/>
                  </a:cubicBezTo>
                  <a:cubicBezTo>
                    <a:pt x="327" y="285"/>
                    <a:pt x="330" y="286"/>
                    <a:pt x="332" y="287"/>
                  </a:cubicBezTo>
                  <a:close/>
                  <a:moveTo>
                    <a:pt x="346" y="285"/>
                  </a:moveTo>
                  <a:cubicBezTo>
                    <a:pt x="348" y="287"/>
                    <a:pt x="353" y="292"/>
                    <a:pt x="355" y="290"/>
                  </a:cubicBezTo>
                  <a:cubicBezTo>
                    <a:pt x="352" y="288"/>
                    <a:pt x="352" y="283"/>
                    <a:pt x="347" y="282"/>
                  </a:cubicBezTo>
                  <a:cubicBezTo>
                    <a:pt x="348" y="284"/>
                    <a:pt x="345" y="283"/>
                    <a:pt x="346" y="285"/>
                  </a:cubicBezTo>
                  <a:close/>
                  <a:moveTo>
                    <a:pt x="103" y="309"/>
                  </a:moveTo>
                  <a:cubicBezTo>
                    <a:pt x="107" y="310"/>
                    <a:pt x="108" y="316"/>
                    <a:pt x="113" y="314"/>
                  </a:cubicBezTo>
                  <a:cubicBezTo>
                    <a:pt x="111" y="310"/>
                    <a:pt x="110" y="304"/>
                    <a:pt x="108" y="299"/>
                  </a:cubicBezTo>
                  <a:cubicBezTo>
                    <a:pt x="101" y="294"/>
                    <a:pt x="96" y="287"/>
                    <a:pt x="89" y="283"/>
                  </a:cubicBezTo>
                  <a:cubicBezTo>
                    <a:pt x="93" y="292"/>
                    <a:pt x="99" y="300"/>
                    <a:pt x="103" y="309"/>
                  </a:cubicBezTo>
                  <a:close/>
                  <a:moveTo>
                    <a:pt x="176" y="285"/>
                  </a:moveTo>
                  <a:cubicBezTo>
                    <a:pt x="178" y="286"/>
                    <a:pt x="177" y="285"/>
                    <a:pt x="179" y="286"/>
                  </a:cubicBezTo>
                  <a:cubicBezTo>
                    <a:pt x="179" y="284"/>
                    <a:pt x="178" y="284"/>
                    <a:pt x="177" y="283"/>
                  </a:cubicBezTo>
                  <a:cubicBezTo>
                    <a:pt x="177" y="284"/>
                    <a:pt x="176" y="284"/>
                    <a:pt x="176" y="285"/>
                  </a:cubicBezTo>
                  <a:close/>
                  <a:moveTo>
                    <a:pt x="304" y="288"/>
                  </a:moveTo>
                  <a:cubicBezTo>
                    <a:pt x="306" y="288"/>
                    <a:pt x="306" y="290"/>
                    <a:pt x="309" y="290"/>
                  </a:cubicBezTo>
                  <a:cubicBezTo>
                    <a:pt x="310" y="288"/>
                    <a:pt x="314" y="288"/>
                    <a:pt x="314" y="285"/>
                  </a:cubicBezTo>
                  <a:cubicBezTo>
                    <a:pt x="310" y="281"/>
                    <a:pt x="305" y="284"/>
                    <a:pt x="304" y="288"/>
                  </a:cubicBezTo>
                  <a:close/>
                  <a:moveTo>
                    <a:pt x="66" y="286"/>
                  </a:moveTo>
                  <a:cubicBezTo>
                    <a:pt x="66" y="285"/>
                    <a:pt x="66" y="284"/>
                    <a:pt x="66" y="284"/>
                  </a:cubicBezTo>
                  <a:cubicBezTo>
                    <a:pt x="65" y="284"/>
                    <a:pt x="63" y="284"/>
                    <a:pt x="63" y="283"/>
                  </a:cubicBezTo>
                  <a:cubicBezTo>
                    <a:pt x="63" y="285"/>
                    <a:pt x="64" y="285"/>
                    <a:pt x="66" y="286"/>
                  </a:cubicBezTo>
                  <a:close/>
                  <a:moveTo>
                    <a:pt x="93" y="299"/>
                  </a:moveTo>
                  <a:cubicBezTo>
                    <a:pt x="89" y="295"/>
                    <a:pt x="88" y="287"/>
                    <a:pt x="83" y="284"/>
                  </a:cubicBezTo>
                  <a:cubicBezTo>
                    <a:pt x="83" y="291"/>
                    <a:pt x="87" y="299"/>
                    <a:pt x="93" y="299"/>
                  </a:cubicBezTo>
                  <a:close/>
                  <a:moveTo>
                    <a:pt x="283" y="284"/>
                  </a:moveTo>
                  <a:cubicBezTo>
                    <a:pt x="278" y="286"/>
                    <a:pt x="275" y="290"/>
                    <a:pt x="271" y="293"/>
                  </a:cubicBezTo>
                  <a:cubicBezTo>
                    <a:pt x="276" y="295"/>
                    <a:pt x="281" y="303"/>
                    <a:pt x="287" y="303"/>
                  </a:cubicBezTo>
                  <a:cubicBezTo>
                    <a:pt x="291" y="303"/>
                    <a:pt x="292" y="299"/>
                    <a:pt x="296" y="299"/>
                  </a:cubicBezTo>
                  <a:cubicBezTo>
                    <a:pt x="295" y="292"/>
                    <a:pt x="288" y="288"/>
                    <a:pt x="283" y="284"/>
                  </a:cubicBezTo>
                  <a:close/>
                  <a:moveTo>
                    <a:pt x="414" y="288"/>
                  </a:moveTo>
                  <a:cubicBezTo>
                    <a:pt x="415" y="287"/>
                    <a:pt x="417" y="287"/>
                    <a:pt x="417" y="286"/>
                  </a:cubicBezTo>
                  <a:cubicBezTo>
                    <a:pt x="416" y="285"/>
                    <a:pt x="415" y="285"/>
                    <a:pt x="414" y="285"/>
                  </a:cubicBezTo>
                  <a:cubicBezTo>
                    <a:pt x="413" y="285"/>
                    <a:pt x="413" y="287"/>
                    <a:pt x="414" y="288"/>
                  </a:cubicBezTo>
                  <a:close/>
                  <a:moveTo>
                    <a:pt x="326" y="289"/>
                  </a:moveTo>
                  <a:cubicBezTo>
                    <a:pt x="324" y="288"/>
                    <a:pt x="324" y="286"/>
                    <a:pt x="322" y="286"/>
                  </a:cubicBezTo>
                  <a:cubicBezTo>
                    <a:pt x="322" y="288"/>
                    <a:pt x="325" y="289"/>
                    <a:pt x="326" y="289"/>
                  </a:cubicBezTo>
                  <a:close/>
                  <a:moveTo>
                    <a:pt x="563" y="293"/>
                  </a:moveTo>
                  <a:cubicBezTo>
                    <a:pt x="566" y="293"/>
                    <a:pt x="567" y="287"/>
                    <a:pt x="566" y="286"/>
                  </a:cubicBezTo>
                  <a:cubicBezTo>
                    <a:pt x="565" y="288"/>
                    <a:pt x="565" y="291"/>
                    <a:pt x="563" y="293"/>
                  </a:cubicBezTo>
                  <a:close/>
                  <a:moveTo>
                    <a:pt x="300" y="295"/>
                  </a:moveTo>
                  <a:cubicBezTo>
                    <a:pt x="302" y="295"/>
                    <a:pt x="304" y="294"/>
                    <a:pt x="305" y="292"/>
                  </a:cubicBezTo>
                  <a:cubicBezTo>
                    <a:pt x="302" y="291"/>
                    <a:pt x="299" y="286"/>
                    <a:pt x="295" y="287"/>
                  </a:cubicBezTo>
                  <a:cubicBezTo>
                    <a:pt x="297" y="289"/>
                    <a:pt x="298" y="293"/>
                    <a:pt x="300" y="295"/>
                  </a:cubicBezTo>
                  <a:close/>
                  <a:moveTo>
                    <a:pt x="371" y="292"/>
                  </a:moveTo>
                  <a:cubicBezTo>
                    <a:pt x="372" y="291"/>
                    <a:pt x="373" y="290"/>
                    <a:pt x="373" y="288"/>
                  </a:cubicBezTo>
                  <a:cubicBezTo>
                    <a:pt x="372" y="287"/>
                    <a:pt x="370" y="285"/>
                    <a:pt x="369" y="287"/>
                  </a:cubicBezTo>
                  <a:cubicBezTo>
                    <a:pt x="370" y="288"/>
                    <a:pt x="369" y="292"/>
                    <a:pt x="371" y="292"/>
                  </a:cubicBezTo>
                  <a:close/>
                  <a:moveTo>
                    <a:pt x="45" y="300"/>
                  </a:moveTo>
                  <a:cubicBezTo>
                    <a:pt x="45" y="294"/>
                    <a:pt x="42" y="290"/>
                    <a:pt x="38" y="287"/>
                  </a:cubicBezTo>
                  <a:cubicBezTo>
                    <a:pt x="39" y="293"/>
                    <a:pt x="40" y="299"/>
                    <a:pt x="45" y="300"/>
                  </a:cubicBezTo>
                  <a:close/>
                  <a:moveTo>
                    <a:pt x="202" y="291"/>
                  </a:moveTo>
                  <a:cubicBezTo>
                    <a:pt x="205" y="292"/>
                    <a:pt x="207" y="294"/>
                    <a:pt x="210" y="295"/>
                  </a:cubicBezTo>
                  <a:cubicBezTo>
                    <a:pt x="212" y="293"/>
                    <a:pt x="214" y="293"/>
                    <a:pt x="214" y="290"/>
                  </a:cubicBezTo>
                  <a:cubicBezTo>
                    <a:pt x="210" y="288"/>
                    <a:pt x="205" y="285"/>
                    <a:pt x="202" y="291"/>
                  </a:cubicBezTo>
                  <a:close/>
                  <a:moveTo>
                    <a:pt x="429" y="291"/>
                  </a:moveTo>
                  <a:cubicBezTo>
                    <a:pt x="431" y="292"/>
                    <a:pt x="432" y="293"/>
                    <a:pt x="434" y="294"/>
                  </a:cubicBezTo>
                  <a:cubicBezTo>
                    <a:pt x="435" y="293"/>
                    <a:pt x="436" y="291"/>
                    <a:pt x="436" y="289"/>
                  </a:cubicBezTo>
                  <a:cubicBezTo>
                    <a:pt x="434" y="291"/>
                    <a:pt x="433" y="287"/>
                    <a:pt x="430" y="287"/>
                  </a:cubicBezTo>
                  <a:cubicBezTo>
                    <a:pt x="430" y="288"/>
                    <a:pt x="428" y="289"/>
                    <a:pt x="429" y="291"/>
                  </a:cubicBezTo>
                  <a:close/>
                  <a:moveTo>
                    <a:pt x="442" y="290"/>
                  </a:moveTo>
                  <a:cubicBezTo>
                    <a:pt x="443" y="289"/>
                    <a:pt x="443" y="287"/>
                    <a:pt x="441" y="287"/>
                  </a:cubicBezTo>
                  <a:cubicBezTo>
                    <a:pt x="441" y="288"/>
                    <a:pt x="440" y="290"/>
                    <a:pt x="442" y="290"/>
                  </a:cubicBezTo>
                  <a:close/>
                  <a:moveTo>
                    <a:pt x="444" y="292"/>
                  </a:moveTo>
                  <a:cubicBezTo>
                    <a:pt x="445" y="294"/>
                    <a:pt x="451" y="294"/>
                    <a:pt x="451" y="291"/>
                  </a:cubicBezTo>
                  <a:cubicBezTo>
                    <a:pt x="450" y="286"/>
                    <a:pt x="444" y="286"/>
                    <a:pt x="444" y="292"/>
                  </a:cubicBezTo>
                  <a:close/>
                  <a:moveTo>
                    <a:pt x="459" y="293"/>
                  </a:moveTo>
                  <a:cubicBezTo>
                    <a:pt x="461" y="294"/>
                    <a:pt x="466" y="289"/>
                    <a:pt x="465" y="287"/>
                  </a:cubicBezTo>
                  <a:cubicBezTo>
                    <a:pt x="463" y="289"/>
                    <a:pt x="459" y="289"/>
                    <a:pt x="459" y="293"/>
                  </a:cubicBezTo>
                  <a:close/>
                  <a:moveTo>
                    <a:pt x="182" y="288"/>
                  </a:moveTo>
                  <a:cubicBezTo>
                    <a:pt x="183" y="292"/>
                    <a:pt x="186" y="295"/>
                    <a:pt x="190" y="294"/>
                  </a:cubicBezTo>
                  <a:cubicBezTo>
                    <a:pt x="188" y="292"/>
                    <a:pt x="186" y="286"/>
                    <a:pt x="182" y="288"/>
                  </a:cubicBezTo>
                  <a:close/>
                  <a:moveTo>
                    <a:pt x="617" y="293"/>
                  </a:moveTo>
                  <a:cubicBezTo>
                    <a:pt x="619" y="293"/>
                    <a:pt x="620" y="289"/>
                    <a:pt x="619" y="288"/>
                  </a:cubicBezTo>
                  <a:cubicBezTo>
                    <a:pt x="618" y="289"/>
                    <a:pt x="617" y="291"/>
                    <a:pt x="617" y="293"/>
                  </a:cubicBezTo>
                  <a:close/>
                  <a:moveTo>
                    <a:pt x="470" y="300"/>
                  </a:moveTo>
                  <a:cubicBezTo>
                    <a:pt x="472" y="297"/>
                    <a:pt x="473" y="294"/>
                    <a:pt x="474" y="289"/>
                  </a:cubicBezTo>
                  <a:cubicBezTo>
                    <a:pt x="473" y="289"/>
                    <a:pt x="472" y="289"/>
                    <a:pt x="471" y="288"/>
                  </a:cubicBezTo>
                  <a:cubicBezTo>
                    <a:pt x="472" y="293"/>
                    <a:pt x="465" y="297"/>
                    <a:pt x="470" y="300"/>
                  </a:cubicBezTo>
                  <a:close/>
                  <a:moveTo>
                    <a:pt x="496" y="296"/>
                  </a:moveTo>
                  <a:cubicBezTo>
                    <a:pt x="496" y="293"/>
                    <a:pt x="499" y="291"/>
                    <a:pt x="498" y="288"/>
                  </a:cubicBezTo>
                  <a:cubicBezTo>
                    <a:pt x="496" y="289"/>
                    <a:pt x="492" y="295"/>
                    <a:pt x="496" y="296"/>
                  </a:cubicBezTo>
                  <a:close/>
                  <a:moveTo>
                    <a:pt x="312" y="292"/>
                  </a:moveTo>
                  <a:cubicBezTo>
                    <a:pt x="314" y="294"/>
                    <a:pt x="316" y="296"/>
                    <a:pt x="319" y="297"/>
                  </a:cubicBezTo>
                  <a:cubicBezTo>
                    <a:pt x="320" y="295"/>
                    <a:pt x="322" y="294"/>
                    <a:pt x="323" y="292"/>
                  </a:cubicBezTo>
                  <a:cubicBezTo>
                    <a:pt x="320" y="288"/>
                    <a:pt x="314" y="289"/>
                    <a:pt x="312" y="292"/>
                  </a:cubicBezTo>
                  <a:close/>
                  <a:moveTo>
                    <a:pt x="504" y="302"/>
                  </a:moveTo>
                  <a:cubicBezTo>
                    <a:pt x="506" y="299"/>
                    <a:pt x="507" y="295"/>
                    <a:pt x="508" y="291"/>
                  </a:cubicBezTo>
                  <a:cubicBezTo>
                    <a:pt x="507" y="290"/>
                    <a:pt x="506" y="289"/>
                    <a:pt x="504" y="289"/>
                  </a:cubicBezTo>
                  <a:cubicBezTo>
                    <a:pt x="508" y="294"/>
                    <a:pt x="500" y="300"/>
                    <a:pt x="504" y="302"/>
                  </a:cubicBezTo>
                  <a:close/>
                  <a:moveTo>
                    <a:pt x="73" y="307"/>
                  </a:moveTo>
                  <a:cubicBezTo>
                    <a:pt x="73" y="301"/>
                    <a:pt x="71" y="291"/>
                    <a:pt x="64" y="291"/>
                  </a:cubicBezTo>
                  <a:cubicBezTo>
                    <a:pt x="67" y="296"/>
                    <a:pt x="66" y="305"/>
                    <a:pt x="73" y="307"/>
                  </a:cubicBezTo>
                  <a:close/>
                  <a:moveTo>
                    <a:pt x="131" y="291"/>
                  </a:moveTo>
                  <a:cubicBezTo>
                    <a:pt x="132" y="296"/>
                    <a:pt x="135" y="297"/>
                    <a:pt x="138" y="300"/>
                  </a:cubicBezTo>
                  <a:cubicBezTo>
                    <a:pt x="137" y="297"/>
                    <a:pt x="137" y="291"/>
                    <a:pt x="133" y="290"/>
                  </a:cubicBezTo>
                  <a:cubicBezTo>
                    <a:pt x="133" y="291"/>
                    <a:pt x="131" y="290"/>
                    <a:pt x="131" y="291"/>
                  </a:cubicBezTo>
                  <a:close/>
                  <a:moveTo>
                    <a:pt x="239" y="300"/>
                  </a:moveTo>
                  <a:cubicBezTo>
                    <a:pt x="239" y="299"/>
                    <a:pt x="241" y="300"/>
                    <a:pt x="241" y="298"/>
                  </a:cubicBezTo>
                  <a:cubicBezTo>
                    <a:pt x="239" y="297"/>
                    <a:pt x="238" y="295"/>
                    <a:pt x="236" y="294"/>
                  </a:cubicBezTo>
                  <a:cubicBezTo>
                    <a:pt x="230" y="297"/>
                    <a:pt x="224" y="289"/>
                    <a:pt x="223" y="291"/>
                  </a:cubicBezTo>
                  <a:cubicBezTo>
                    <a:pt x="228" y="295"/>
                    <a:pt x="233" y="297"/>
                    <a:pt x="239" y="300"/>
                  </a:cubicBezTo>
                  <a:close/>
                  <a:moveTo>
                    <a:pt x="423" y="294"/>
                  </a:moveTo>
                  <a:cubicBezTo>
                    <a:pt x="426" y="294"/>
                    <a:pt x="422" y="292"/>
                    <a:pt x="424" y="290"/>
                  </a:cubicBezTo>
                  <a:cubicBezTo>
                    <a:pt x="423" y="290"/>
                    <a:pt x="421" y="290"/>
                    <a:pt x="420" y="291"/>
                  </a:cubicBezTo>
                  <a:cubicBezTo>
                    <a:pt x="420" y="293"/>
                    <a:pt x="423" y="292"/>
                    <a:pt x="423" y="294"/>
                  </a:cubicBezTo>
                  <a:close/>
                  <a:moveTo>
                    <a:pt x="28" y="295"/>
                  </a:moveTo>
                  <a:cubicBezTo>
                    <a:pt x="28" y="292"/>
                    <a:pt x="27" y="291"/>
                    <a:pt x="24" y="291"/>
                  </a:cubicBezTo>
                  <a:cubicBezTo>
                    <a:pt x="25" y="293"/>
                    <a:pt x="26" y="295"/>
                    <a:pt x="28" y="295"/>
                  </a:cubicBezTo>
                  <a:close/>
                  <a:moveTo>
                    <a:pt x="177" y="294"/>
                  </a:moveTo>
                  <a:cubicBezTo>
                    <a:pt x="179" y="295"/>
                    <a:pt x="181" y="298"/>
                    <a:pt x="185" y="298"/>
                  </a:cubicBezTo>
                  <a:cubicBezTo>
                    <a:pt x="185" y="294"/>
                    <a:pt x="182" y="293"/>
                    <a:pt x="179" y="291"/>
                  </a:cubicBezTo>
                  <a:cubicBezTo>
                    <a:pt x="178" y="292"/>
                    <a:pt x="176" y="292"/>
                    <a:pt x="177" y="294"/>
                  </a:cubicBezTo>
                  <a:close/>
                  <a:moveTo>
                    <a:pt x="340" y="292"/>
                  </a:moveTo>
                  <a:cubicBezTo>
                    <a:pt x="342" y="295"/>
                    <a:pt x="347" y="298"/>
                    <a:pt x="351" y="297"/>
                  </a:cubicBezTo>
                  <a:cubicBezTo>
                    <a:pt x="347" y="296"/>
                    <a:pt x="345" y="290"/>
                    <a:pt x="340" y="292"/>
                  </a:cubicBezTo>
                  <a:close/>
                  <a:moveTo>
                    <a:pt x="395" y="294"/>
                  </a:moveTo>
                  <a:cubicBezTo>
                    <a:pt x="397" y="295"/>
                    <a:pt x="399" y="293"/>
                    <a:pt x="399" y="291"/>
                  </a:cubicBezTo>
                  <a:cubicBezTo>
                    <a:pt x="397" y="291"/>
                    <a:pt x="395" y="292"/>
                    <a:pt x="395" y="294"/>
                  </a:cubicBezTo>
                  <a:close/>
                  <a:moveTo>
                    <a:pt x="575" y="320"/>
                  </a:moveTo>
                  <a:cubicBezTo>
                    <a:pt x="580" y="311"/>
                    <a:pt x="583" y="300"/>
                    <a:pt x="587" y="291"/>
                  </a:cubicBezTo>
                  <a:cubicBezTo>
                    <a:pt x="579" y="297"/>
                    <a:pt x="578" y="312"/>
                    <a:pt x="575" y="320"/>
                  </a:cubicBezTo>
                  <a:close/>
                  <a:moveTo>
                    <a:pt x="165" y="299"/>
                  </a:moveTo>
                  <a:cubicBezTo>
                    <a:pt x="165" y="298"/>
                    <a:pt x="166" y="298"/>
                    <a:pt x="166" y="297"/>
                  </a:cubicBezTo>
                  <a:cubicBezTo>
                    <a:pt x="161" y="297"/>
                    <a:pt x="158" y="291"/>
                    <a:pt x="155" y="292"/>
                  </a:cubicBezTo>
                  <a:cubicBezTo>
                    <a:pt x="158" y="295"/>
                    <a:pt x="161" y="297"/>
                    <a:pt x="165" y="299"/>
                  </a:cubicBezTo>
                  <a:close/>
                  <a:moveTo>
                    <a:pt x="375" y="303"/>
                  </a:moveTo>
                  <a:cubicBezTo>
                    <a:pt x="378" y="302"/>
                    <a:pt x="383" y="299"/>
                    <a:pt x="383" y="294"/>
                  </a:cubicBezTo>
                  <a:cubicBezTo>
                    <a:pt x="382" y="293"/>
                    <a:pt x="381" y="292"/>
                    <a:pt x="379" y="292"/>
                  </a:cubicBezTo>
                  <a:cubicBezTo>
                    <a:pt x="378" y="296"/>
                    <a:pt x="376" y="299"/>
                    <a:pt x="375" y="303"/>
                  </a:cubicBezTo>
                  <a:close/>
                  <a:moveTo>
                    <a:pt x="406" y="302"/>
                  </a:moveTo>
                  <a:cubicBezTo>
                    <a:pt x="408" y="302"/>
                    <a:pt x="408" y="304"/>
                    <a:pt x="411" y="303"/>
                  </a:cubicBezTo>
                  <a:cubicBezTo>
                    <a:pt x="411" y="299"/>
                    <a:pt x="416" y="298"/>
                    <a:pt x="416" y="293"/>
                  </a:cubicBezTo>
                  <a:cubicBezTo>
                    <a:pt x="415" y="292"/>
                    <a:pt x="413" y="292"/>
                    <a:pt x="410" y="292"/>
                  </a:cubicBezTo>
                  <a:cubicBezTo>
                    <a:pt x="410" y="296"/>
                    <a:pt x="407" y="298"/>
                    <a:pt x="406" y="302"/>
                  </a:cubicBezTo>
                  <a:close/>
                  <a:moveTo>
                    <a:pt x="145" y="295"/>
                  </a:moveTo>
                  <a:cubicBezTo>
                    <a:pt x="145" y="294"/>
                    <a:pt x="145" y="292"/>
                    <a:pt x="143" y="292"/>
                  </a:cubicBezTo>
                  <a:cubicBezTo>
                    <a:pt x="142" y="294"/>
                    <a:pt x="144" y="295"/>
                    <a:pt x="145" y="295"/>
                  </a:cubicBezTo>
                  <a:close/>
                  <a:moveTo>
                    <a:pt x="118" y="299"/>
                  </a:moveTo>
                  <a:cubicBezTo>
                    <a:pt x="116" y="297"/>
                    <a:pt x="114" y="294"/>
                    <a:pt x="110" y="293"/>
                  </a:cubicBezTo>
                  <a:cubicBezTo>
                    <a:pt x="111" y="296"/>
                    <a:pt x="116" y="299"/>
                    <a:pt x="118" y="299"/>
                  </a:cubicBezTo>
                  <a:close/>
                  <a:moveTo>
                    <a:pt x="227" y="306"/>
                  </a:moveTo>
                  <a:cubicBezTo>
                    <a:pt x="227" y="303"/>
                    <a:pt x="224" y="302"/>
                    <a:pt x="224" y="298"/>
                  </a:cubicBezTo>
                  <a:cubicBezTo>
                    <a:pt x="221" y="299"/>
                    <a:pt x="221" y="294"/>
                    <a:pt x="217" y="293"/>
                  </a:cubicBezTo>
                  <a:cubicBezTo>
                    <a:pt x="216" y="295"/>
                    <a:pt x="214" y="296"/>
                    <a:pt x="214" y="298"/>
                  </a:cubicBezTo>
                  <a:cubicBezTo>
                    <a:pt x="218" y="300"/>
                    <a:pt x="223" y="303"/>
                    <a:pt x="227" y="306"/>
                  </a:cubicBezTo>
                  <a:close/>
                  <a:moveTo>
                    <a:pt x="349" y="304"/>
                  </a:moveTo>
                  <a:cubicBezTo>
                    <a:pt x="347" y="298"/>
                    <a:pt x="337" y="298"/>
                    <a:pt x="334" y="293"/>
                  </a:cubicBezTo>
                  <a:cubicBezTo>
                    <a:pt x="338" y="298"/>
                    <a:pt x="344" y="303"/>
                    <a:pt x="349" y="304"/>
                  </a:cubicBezTo>
                  <a:close/>
                  <a:moveTo>
                    <a:pt x="433" y="299"/>
                  </a:moveTo>
                  <a:cubicBezTo>
                    <a:pt x="433" y="295"/>
                    <a:pt x="429" y="295"/>
                    <a:pt x="427" y="293"/>
                  </a:cubicBezTo>
                  <a:cubicBezTo>
                    <a:pt x="426" y="296"/>
                    <a:pt x="429" y="298"/>
                    <a:pt x="433" y="299"/>
                  </a:cubicBezTo>
                  <a:close/>
                  <a:moveTo>
                    <a:pt x="438" y="297"/>
                  </a:moveTo>
                  <a:cubicBezTo>
                    <a:pt x="439" y="296"/>
                    <a:pt x="441" y="293"/>
                    <a:pt x="438" y="293"/>
                  </a:cubicBezTo>
                  <a:cubicBezTo>
                    <a:pt x="439" y="295"/>
                    <a:pt x="436" y="296"/>
                    <a:pt x="438" y="297"/>
                  </a:cubicBezTo>
                  <a:close/>
                  <a:moveTo>
                    <a:pt x="321" y="299"/>
                  </a:moveTo>
                  <a:cubicBezTo>
                    <a:pt x="325" y="300"/>
                    <a:pt x="326" y="303"/>
                    <a:pt x="330" y="303"/>
                  </a:cubicBezTo>
                  <a:cubicBezTo>
                    <a:pt x="334" y="296"/>
                    <a:pt x="323" y="291"/>
                    <a:pt x="321" y="299"/>
                  </a:cubicBezTo>
                  <a:close/>
                  <a:moveTo>
                    <a:pt x="479" y="300"/>
                  </a:moveTo>
                  <a:cubicBezTo>
                    <a:pt x="479" y="298"/>
                    <a:pt x="483" y="298"/>
                    <a:pt x="482" y="295"/>
                  </a:cubicBezTo>
                  <a:cubicBezTo>
                    <a:pt x="481" y="295"/>
                    <a:pt x="481" y="294"/>
                    <a:pt x="479" y="294"/>
                  </a:cubicBezTo>
                  <a:cubicBezTo>
                    <a:pt x="479" y="296"/>
                    <a:pt x="477" y="298"/>
                    <a:pt x="479" y="300"/>
                  </a:cubicBezTo>
                  <a:close/>
                  <a:moveTo>
                    <a:pt x="501" y="326"/>
                  </a:moveTo>
                  <a:cubicBezTo>
                    <a:pt x="504" y="327"/>
                    <a:pt x="505" y="331"/>
                    <a:pt x="508" y="331"/>
                  </a:cubicBezTo>
                  <a:cubicBezTo>
                    <a:pt x="515" y="322"/>
                    <a:pt x="516" y="307"/>
                    <a:pt x="522" y="296"/>
                  </a:cubicBezTo>
                  <a:cubicBezTo>
                    <a:pt x="519" y="294"/>
                    <a:pt x="517" y="295"/>
                    <a:pt x="513" y="294"/>
                  </a:cubicBezTo>
                  <a:cubicBezTo>
                    <a:pt x="510" y="305"/>
                    <a:pt x="505" y="315"/>
                    <a:pt x="501" y="326"/>
                  </a:cubicBezTo>
                  <a:close/>
                  <a:moveTo>
                    <a:pt x="304" y="298"/>
                  </a:moveTo>
                  <a:cubicBezTo>
                    <a:pt x="306" y="300"/>
                    <a:pt x="307" y="303"/>
                    <a:pt x="310" y="303"/>
                  </a:cubicBezTo>
                  <a:cubicBezTo>
                    <a:pt x="311" y="302"/>
                    <a:pt x="310" y="300"/>
                    <a:pt x="313" y="301"/>
                  </a:cubicBezTo>
                  <a:cubicBezTo>
                    <a:pt x="314" y="296"/>
                    <a:pt x="305" y="292"/>
                    <a:pt x="304" y="298"/>
                  </a:cubicBezTo>
                  <a:close/>
                  <a:moveTo>
                    <a:pt x="413" y="306"/>
                  </a:moveTo>
                  <a:cubicBezTo>
                    <a:pt x="415" y="307"/>
                    <a:pt x="416" y="309"/>
                    <a:pt x="418" y="309"/>
                  </a:cubicBezTo>
                  <a:cubicBezTo>
                    <a:pt x="418" y="305"/>
                    <a:pt x="419" y="303"/>
                    <a:pt x="421" y="302"/>
                  </a:cubicBezTo>
                  <a:cubicBezTo>
                    <a:pt x="420" y="300"/>
                    <a:pt x="421" y="299"/>
                    <a:pt x="422" y="297"/>
                  </a:cubicBezTo>
                  <a:cubicBezTo>
                    <a:pt x="420" y="296"/>
                    <a:pt x="419" y="296"/>
                    <a:pt x="418" y="295"/>
                  </a:cubicBezTo>
                  <a:cubicBezTo>
                    <a:pt x="417" y="299"/>
                    <a:pt x="415" y="302"/>
                    <a:pt x="413" y="306"/>
                  </a:cubicBezTo>
                  <a:close/>
                  <a:moveTo>
                    <a:pt x="200" y="302"/>
                  </a:moveTo>
                  <a:cubicBezTo>
                    <a:pt x="197" y="302"/>
                    <a:pt x="195" y="294"/>
                    <a:pt x="192" y="297"/>
                  </a:cubicBezTo>
                  <a:cubicBezTo>
                    <a:pt x="195" y="298"/>
                    <a:pt x="197" y="303"/>
                    <a:pt x="200" y="302"/>
                  </a:cubicBezTo>
                  <a:close/>
                  <a:moveTo>
                    <a:pt x="256" y="299"/>
                  </a:moveTo>
                  <a:cubicBezTo>
                    <a:pt x="256" y="296"/>
                    <a:pt x="250" y="295"/>
                    <a:pt x="248" y="299"/>
                  </a:cubicBezTo>
                  <a:cubicBezTo>
                    <a:pt x="250" y="301"/>
                    <a:pt x="257" y="302"/>
                    <a:pt x="256" y="299"/>
                  </a:cubicBezTo>
                  <a:close/>
                  <a:moveTo>
                    <a:pt x="551" y="310"/>
                  </a:moveTo>
                  <a:cubicBezTo>
                    <a:pt x="555" y="308"/>
                    <a:pt x="558" y="301"/>
                    <a:pt x="558" y="297"/>
                  </a:cubicBezTo>
                  <a:cubicBezTo>
                    <a:pt x="555" y="301"/>
                    <a:pt x="553" y="305"/>
                    <a:pt x="551" y="310"/>
                  </a:cubicBezTo>
                  <a:close/>
                  <a:moveTo>
                    <a:pt x="442" y="300"/>
                  </a:moveTo>
                  <a:cubicBezTo>
                    <a:pt x="444" y="301"/>
                    <a:pt x="445" y="303"/>
                    <a:pt x="447" y="303"/>
                  </a:cubicBezTo>
                  <a:cubicBezTo>
                    <a:pt x="448" y="303"/>
                    <a:pt x="448" y="300"/>
                    <a:pt x="449" y="299"/>
                  </a:cubicBezTo>
                  <a:cubicBezTo>
                    <a:pt x="446" y="298"/>
                    <a:pt x="444" y="297"/>
                    <a:pt x="442" y="300"/>
                  </a:cubicBezTo>
                  <a:close/>
                  <a:moveTo>
                    <a:pt x="89" y="319"/>
                  </a:moveTo>
                  <a:cubicBezTo>
                    <a:pt x="83" y="314"/>
                    <a:pt x="80" y="305"/>
                    <a:pt x="75" y="298"/>
                  </a:cubicBezTo>
                  <a:cubicBezTo>
                    <a:pt x="77" y="308"/>
                    <a:pt x="81" y="318"/>
                    <a:pt x="89" y="319"/>
                  </a:cubicBezTo>
                  <a:close/>
                  <a:moveTo>
                    <a:pt x="231" y="304"/>
                  </a:moveTo>
                  <a:cubicBezTo>
                    <a:pt x="234" y="304"/>
                    <a:pt x="235" y="303"/>
                    <a:pt x="236" y="302"/>
                  </a:cubicBezTo>
                  <a:cubicBezTo>
                    <a:pt x="233" y="301"/>
                    <a:pt x="231" y="299"/>
                    <a:pt x="228" y="298"/>
                  </a:cubicBezTo>
                  <a:cubicBezTo>
                    <a:pt x="228" y="301"/>
                    <a:pt x="231" y="302"/>
                    <a:pt x="231" y="304"/>
                  </a:cubicBezTo>
                  <a:close/>
                  <a:moveTo>
                    <a:pt x="279" y="308"/>
                  </a:moveTo>
                  <a:cubicBezTo>
                    <a:pt x="276" y="303"/>
                    <a:pt x="271" y="300"/>
                    <a:pt x="265" y="298"/>
                  </a:cubicBezTo>
                  <a:cubicBezTo>
                    <a:pt x="268" y="303"/>
                    <a:pt x="272" y="313"/>
                    <a:pt x="279" y="308"/>
                  </a:cubicBezTo>
                  <a:close/>
                  <a:moveTo>
                    <a:pt x="39" y="304"/>
                  </a:moveTo>
                  <a:cubicBezTo>
                    <a:pt x="39" y="302"/>
                    <a:pt x="38" y="300"/>
                    <a:pt x="36" y="299"/>
                  </a:cubicBezTo>
                  <a:cubicBezTo>
                    <a:pt x="36" y="301"/>
                    <a:pt x="37" y="303"/>
                    <a:pt x="39" y="304"/>
                  </a:cubicBezTo>
                  <a:close/>
                  <a:moveTo>
                    <a:pt x="186" y="300"/>
                  </a:moveTo>
                  <a:cubicBezTo>
                    <a:pt x="190" y="302"/>
                    <a:pt x="193" y="305"/>
                    <a:pt x="197" y="306"/>
                  </a:cubicBezTo>
                  <a:cubicBezTo>
                    <a:pt x="195" y="303"/>
                    <a:pt x="190" y="296"/>
                    <a:pt x="186" y="300"/>
                  </a:cubicBezTo>
                  <a:close/>
                  <a:moveTo>
                    <a:pt x="457" y="299"/>
                  </a:moveTo>
                  <a:cubicBezTo>
                    <a:pt x="457" y="301"/>
                    <a:pt x="458" y="301"/>
                    <a:pt x="459" y="302"/>
                  </a:cubicBezTo>
                  <a:cubicBezTo>
                    <a:pt x="460" y="301"/>
                    <a:pt x="460" y="299"/>
                    <a:pt x="461" y="299"/>
                  </a:cubicBezTo>
                  <a:cubicBezTo>
                    <a:pt x="459" y="298"/>
                    <a:pt x="458" y="299"/>
                    <a:pt x="457" y="299"/>
                  </a:cubicBezTo>
                  <a:close/>
                  <a:moveTo>
                    <a:pt x="60" y="305"/>
                  </a:moveTo>
                  <a:cubicBezTo>
                    <a:pt x="59" y="303"/>
                    <a:pt x="58" y="300"/>
                    <a:pt x="56" y="299"/>
                  </a:cubicBezTo>
                  <a:cubicBezTo>
                    <a:pt x="57" y="301"/>
                    <a:pt x="59" y="305"/>
                    <a:pt x="60" y="305"/>
                  </a:cubicBezTo>
                  <a:close/>
                  <a:moveTo>
                    <a:pt x="422" y="306"/>
                  </a:moveTo>
                  <a:cubicBezTo>
                    <a:pt x="425" y="305"/>
                    <a:pt x="430" y="305"/>
                    <a:pt x="430" y="301"/>
                  </a:cubicBezTo>
                  <a:cubicBezTo>
                    <a:pt x="427" y="302"/>
                    <a:pt x="427" y="300"/>
                    <a:pt x="425" y="300"/>
                  </a:cubicBezTo>
                  <a:cubicBezTo>
                    <a:pt x="424" y="301"/>
                    <a:pt x="423" y="304"/>
                    <a:pt x="422" y="306"/>
                  </a:cubicBezTo>
                  <a:close/>
                  <a:moveTo>
                    <a:pt x="149" y="306"/>
                  </a:moveTo>
                  <a:cubicBezTo>
                    <a:pt x="148" y="304"/>
                    <a:pt x="147" y="301"/>
                    <a:pt x="145" y="300"/>
                  </a:cubicBezTo>
                  <a:cubicBezTo>
                    <a:pt x="145" y="304"/>
                    <a:pt x="146" y="306"/>
                    <a:pt x="149" y="306"/>
                  </a:cubicBezTo>
                  <a:close/>
                  <a:moveTo>
                    <a:pt x="168" y="303"/>
                  </a:moveTo>
                  <a:cubicBezTo>
                    <a:pt x="172" y="303"/>
                    <a:pt x="173" y="307"/>
                    <a:pt x="176" y="303"/>
                  </a:cubicBezTo>
                  <a:cubicBezTo>
                    <a:pt x="174" y="301"/>
                    <a:pt x="168" y="298"/>
                    <a:pt x="168" y="303"/>
                  </a:cubicBezTo>
                  <a:close/>
                  <a:moveTo>
                    <a:pt x="242" y="303"/>
                  </a:moveTo>
                  <a:cubicBezTo>
                    <a:pt x="244" y="303"/>
                    <a:pt x="246" y="303"/>
                    <a:pt x="246" y="305"/>
                  </a:cubicBezTo>
                  <a:cubicBezTo>
                    <a:pt x="249" y="305"/>
                    <a:pt x="250" y="304"/>
                    <a:pt x="251" y="303"/>
                  </a:cubicBezTo>
                  <a:cubicBezTo>
                    <a:pt x="247" y="302"/>
                    <a:pt x="245" y="298"/>
                    <a:pt x="242" y="303"/>
                  </a:cubicBezTo>
                  <a:close/>
                  <a:moveTo>
                    <a:pt x="300" y="304"/>
                  </a:moveTo>
                  <a:cubicBezTo>
                    <a:pt x="297" y="297"/>
                    <a:pt x="296" y="303"/>
                    <a:pt x="290" y="305"/>
                  </a:cubicBezTo>
                  <a:cubicBezTo>
                    <a:pt x="292" y="307"/>
                    <a:pt x="296" y="309"/>
                    <a:pt x="299" y="310"/>
                  </a:cubicBezTo>
                  <a:cubicBezTo>
                    <a:pt x="302" y="308"/>
                    <a:pt x="301" y="307"/>
                    <a:pt x="300" y="304"/>
                  </a:cubicBezTo>
                  <a:close/>
                  <a:moveTo>
                    <a:pt x="481" y="308"/>
                  </a:moveTo>
                  <a:cubicBezTo>
                    <a:pt x="482" y="306"/>
                    <a:pt x="484" y="303"/>
                    <a:pt x="483" y="300"/>
                  </a:cubicBezTo>
                  <a:cubicBezTo>
                    <a:pt x="480" y="303"/>
                    <a:pt x="473" y="307"/>
                    <a:pt x="481" y="308"/>
                  </a:cubicBezTo>
                  <a:close/>
                  <a:moveTo>
                    <a:pt x="340" y="310"/>
                  </a:moveTo>
                  <a:cubicBezTo>
                    <a:pt x="341" y="310"/>
                    <a:pt x="343" y="309"/>
                    <a:pt x="344" y="308"/>
                  </a:cubicBezTo>
                  <a:cubicBezTo>
                    <a:pt x="344" y="307"/>
                    <a:pt x="344" y="306"/>
                    <a:pt x="344" y="305"/>
                  </a:cubicBezTo>
                  <a:cubicBezTo>
                    <a:pt x="341" y="304"/>
                    <a:pt x="339" y="303"/>
                    <a:pt x="337" y="301"/>
                  </a:cubicBezTo>
                  <a:cubicBezTo>
                    <a:pt x="336" y="304"/>
                    <a:pt x="340" y="305"/>
                    <a:pt x="340" y="310"/>
                  </a:cubicBezTo>
                  <a:close/>
                  <a:moveTo>
                    <a:pt x="84" y="306"/>
                  </a:moveTo>
                  <a:cubicBezTo>
                    <a:pt x="84" y="305"/>
                    <a:pt x="85" y="305"/>
                    <a:pt x="85" y="303"/>
                  </a:cubicBezTo>
                  <a:cubicBezTo>
                    <a:pt x="84" y="303"/>
                    <a:pt x="82" y="301"/>
                    <a:pt x="81" y="302"/>
                  </a:cubicBezTo>
                  <a:cubicBezTo>
                    <a:pt x="82" y="303"/>
                    <a:pt x="82" y="306"/>
                    <a:pt x="84" y="306"/>
                  </a:cubicBezTo>
                  <a:close/>
                  <a:moveTo>
                    <a:pt x="256" y="304"/>
                  </a:moveTo>
                  <a:cubicBezTo>
                    <a:pt x="260" y="305"/>
                    <a:pt x="263" y="310"/>
                    <a:pt x="266" y="309"/>
                  </a:cubicBezTo>
                  <a:cubicBezTo>
                    <a:pt x="264" y="306"/>
                    <a:pt x="262" y="303"/>
                    <a:pt x="259" y="302"/>
                  </a:cubicBezTo>
                  <a:cubicBezTo>
                    <a:pt x="259" y="303"/>
                    <a:pt x="256" y="302"/>
                    <a:pt x="256" y="304"/>
                  </a:cubicBezTo>
                  <a:close/>
                  <a:moveTo>
                    <a:pt x="312" y="305"/>
                  </a:moveTo>
                  <a:cubicBezTo>
                    <a:pt x="315" y="310"/>
                    <a:pt x="319" y="313"/>
                    <a:pt x="324" y="316"/>
                  </a:cubicBezTo>
                  <a:cubicBezTo>
                    <a:pt x="324" y="313"/>
                    <a:pt x="327" y="312"/>
                    <a:pt x="327" y="308"/>
                  </a:cubicBezTo>
                  <a:cubicBezTo>
                    <a:pt x="321" y="305"/>
                    <a:pt x="318" y="299"/>
                    <a:pt x="312" y="305"/>
                  </a:cubicBezTo>
                  <a:close/>
                  <a:moveTo>
                    <a:pt x="465" y="306"/>
                  </a:moveTo>
                  <a:cubicBezTo>
                    <a:pt x="467" y="306"/>
                    <a:pt x="467" y="308"/>
                    <a:pt x="468" y="306"/>
                  </a:cubicBezTo>
                  <a:cubicBezTo>
                    <a:pt x="467" y="306"/>
                    <a:pt x="470" y="302"/>
                    <a:pt x="467" y="302"/>
                  </a:cubicBezTo>
                  <a:cubicBezTo>
                    <a:pt x="466" y="303"/>
                    <a:pt x="465" y="304"/>
                    <a:pt x="465" y="306"/>
                  </a:cubicBezTo>
                  <a:close/>
                  <a:moveTo>
                    <a:pt x="388" y="311"/>
                  </a:moveTo>
                  <a:cubicBezTo>
                    <a:pt x="388" y="314"/>
                    <a:pt x="390" y="314"/>
                    <a:pt x="392" y="314"/>
                  </a:cubicBezTo>
                  <a:cubicBezTo>
                    <a:pt x="393" y="310"/>
                    <a:pt x="397" y="306"/>
                    <a:pt x="396" y="302"/>
                  </a:cubicBezTo>
                  <a:cubicBezTo>
                    <a:pt x="394" y="306"/>
                    <a:pt x="391" y="308"/>
                    <a:pt x="388" y="311"/>
                  </a:cubicBezTo>
                  <a:close/>
                  <a:moveTo>
                    <a:pt x="490" y="310"/>
                  </a:moveTo>
                  <a:cubicBezTo>
                    <a:pt x="490" y="308"/>
                    <a:pt x="493" y="304"/>
                    <a:pt x="492" y="302"/>
                  </a:cubicBezTo>
                  <a:cubicBezTo>
                    <a:pt x="491" y="304"/>
                    <a:pt x="488" y="308"/>
                    <a:pt x="490" y="310"/>
                  </a:cubicBezTo>
                  <a:close/>
                  <a:moveTo>
                    <a:pt x="47" y="310"/>
                  </a:moveTo>
                  <a:cubicBezTo>
                    <a:pt x="46" y="307"/>
                    <a:pt x="45" y="302"/>
                    <a:pt x="42" y="303"/>
                  </a:cubicBezTo>
                  <a:cubicBezTo>
                    <a:pt x="45" y="304"/>
                    <a:pt x="43" y="309"/>
                    <a:pt x="47" y="310"/>
                  </a:cubicBezTo>
                  <a:close/>
                  <a:moveTo>
                    <a:pt x="382" y="308"/>
                  </a:moveTo>
                  <a:cubicBezTo>
                    <a:pt x="384" y="308"/>
                    <a:pt x="385" y="304"/>
                    <a:pt x="384" y="303"/>
                  </a:cubicBezTo>
                  <a:cubicBezTo>
                    <a:pt x="383" y="305"/>
                    <a:pt x="382" y="306"/>
                    <a:pt x="382" y="308"/>
                  </a:cubicBezTo>
                  <a:close/>
                  <a:moveTo>
                    <a:pt x="445" y="307"/>
                  </a:moveTo>
                  <a:cubicBezTo>
                    <a:pt x="445" y="304"/>
                    <a:pt x="442" y="303"/>
                    <a:pt x="440" y="303"/>
                  </a:cubicBezTo>
                  <a:cubicBezTo>
                    <a:pt x="440" y="306"/>
                    <a:pt x="441" y="307"/>
                    <a:pt x="445" y="307"/>
                  </a:cubicBezTo>
                  <a:close/>
                  <a:moveTo>
                    <a:pt x="132" y="310"/>
                  </a:moveTo>
                  <a:cubicBezTo>
                    <a:pt x="130" y="307"/>
                    <a:pt x="129" y="305"/>
                    <a:pt x="125" y="304"/>
                  </a:cubicBezTo>
                  <a:cubicBezTo>
                    <a:pt x="126" y="307"/>
                    <a:pt x="130" y="310"/>
                    <a:pt x="132" y="310"/>
                  </a:cubicBezTo>
                  <a:close/>
                  <a:moveTo>
                    <a:pt x="234" y="307"/>
                  </a:moveTo>
                  <a:cubicBezTo>
                    <a:pt x="235" y="313"/>
                    <a:pt x="243" y="313"/>
                    <a:pt x="244" y="307"/>
                  </a:cubicBezTo>
                  <a:cubicBezTo>
                    <a:pt x="243" y="306"/>
                    <a:pt x="240" y="305"/>
                    <a:pt x="239" y="304"/>
                  </a:cubicBezTo>
                  <a:cubicBezTo>
                    <a:pt x="237" y="305"/>
                    <a:pt x="237" y="307"/>
                    <a:pt x="234" y="307"/>
                  </a:cubicBezTo>
                  <a:close/>
                  <a:moveTo>
                    <a:pt x="455" y="310"/>
                  </a:moveTo>
                  <a:cubicBezTo>
                    <a:pt x="456" y="309"/>
                    <a:pt x="457" y="307"/>
                    <a:pt x="457" y="305"/>
                  </a:cubicBezTo>
                  <a:cubicBezTo>
                    <a:pt x="457" y="305"/>
                    <a:pt x="456" y="304"/>
                    <a:pt x="455" y="304"/>
                  </a:cubicBezTo>
                  <a:cubicBezTo>
                    <a:pt x="455" y="306"/>
                    <a:pt x="451" y="309"/>
                    <a:pt x="455" y="310"/>
                  </a:cubicBezTo>
                  <a:close/>
                  <a:moveTo>
                    <a:pt x="354" y="308"/>
                  </a:moveTo>
                  <a:cubicBezTo>
                    <a:pt x="355" y="310"/>
                    <a:pt x="357" y="311"/>
                    <a:pt x="360" y="313"/>
                  </a:cubicBezTo>
                  <a:cubicBezTo>
                    <a:pt x="361" y="310"/>
                    <a:pt x="363" y="308"/>
                    <a:pt x="363" y="305"/>
                  </a:cubicBezTo>
                  <a:cubicBezTo>
                    <a:pt x="360" y="306"/>
                    <a:pt x="354" y="303"/>
                    <a:pt x="354" y="308"/>
                  </a:cubicBezTo>
                  <a:close/>
                  <a:moveTo>
                    <a:pt x="421" y="313"/>
                  </a:moveTo>
                  <a:cubicBezTo>
                    <a:pt x="423" y="313"/>
                    <a:pt x="423" y="314"/>
                    <a:pt x="425" y="314"/>
                  </a:cubicBezTo>
                  <a:cubicBezTo>
                    <a:pt x="426" y="311"/>
                    <a:pt x="429" y="307"/>
                    <a:pt x="430" y="305"/>
                  </a:cubicBezTo>
                  <a:cubicBezTo>
                    <a:pt x="428" y="309"/>
                    <a:pt x="422" y="308"/>
                    <a:pt x="421" y="313"/>
                  </a:cubicBezTo>
                  <a:close/>
                  <a:moveTo>
                    <a:pt x="557" y="314"/>
                  </a:moveTo>
                  <a:cubicBezTo>
                    <a:pt x="559" y="314"/>
                    <a:pt x="558" y="309"/>
                    <a:pt x="561" y="310"/>
                  </a:cubicBezTo>
                  <a:cubicBezTo>
                    <a:pt x="560" y="307"/>
                    <a:pt x="561" y="306"/>
                    <a:pt x="560" y="305"/>
                  </a:cubicBezTo>
                  <a:cubicBezTo>
                    <a:pt x="559" y="307"/>
                    <a:pt x="557" y="310"/>
                    <a:pt x="557" y="314"/>
                  </a:cubicBezTo>
                  <a:close/>
                  <a:moveTo>
                    <a:pt x="176" y="307"/>
                  </a:moveTo>
                  <a:cubicBezTo>
                    <a:pt x="178" y="311"/>
                    <a:pt x="183" y="313"/>
                    <a:pt x="186" y="316"/>
                  </a:cubicBezTo>
                  <a:cubicBezTo>
                    <a:pt x="186" y="313"/>
                    <a:pt x="190" y="314"/>
                    <a:pt x="190" y="311"/>
                  </a:cubicBezTo>
                  <a:cubicBezTo>
                    <a:pt x="186" y="309"/>
                    <a:pt x="181" y="303"/>
                    <a:pt x="176" y="307"/>
                  </a:cubicBezTo>
                  <a:close/>
                  <a:moveTo>
                    <a:pt x="428" y="317"/>
                  </a:moveTo>
                  <a:cubicBezTo>
                    <a:pt x="430" y="319"/>
                    <a:pt x="430" y="316"/>
                    <a:pt x="432" y="316"/>
                  </a:cubicBezTo>
                  <a:cubicBezTo>
                    <a:pt x="430" y="313"/>
                    <a:pt x="436" y="308"/>
                    <a:pt x="433" y="305"/>
                  </a:cubicBezTo>
                  <a:cubicBezTo>
                    <a:pt x="432" y="309"/>
                    <a:pt x="428" y="314"/>
                    <a:pt x="428" y="317"/>
                  </a:cubicBezTo>
                  <a:close/>
                  <a:moveTo>
                    <a:pt x="485" y="312"/>
                  </a:moveTo>
                  <a:cubicBezTo>
                    <a:pt x="484" y="309"/>
                    <a:pt x="488" y="308"/>
                    <a:pt x="485" y="305"/>
                  </a:cubicBezTo>
                  <a:cubicBezTo>
                    <a:pt x="486" y="308"/>
                    <a:pt x="482" y="311"/>
                    <a:pt x="485" y="312"/>
                  </a:cubicBezTo>
                  <a:close/>
                  <a:moveTo>
                    <a:pt x="164" y="310"/>
                  </a:moveTo>
                  <a:cubicBezTo>
                    <a:pt x="164" y="310"/>
                    <a:pt x="166" y="310"/>
                    <a:pt x="167" y="309"/>
                  </a:cubicBezTo>
                  <a:cubicBezTo>
                    <a:pt x="167" y="306"/>
                    <a:pt x="163" y="305"/>
                    <a:pt x="163" y="308"/>
                  </a:cubicBezTo>
                  <a:cubicBezTo>
                    <a:pt x="165" y="308"/>
                    <a:pt x="163" y="310"/>
                    <a:pt x="164" y="310"/>
                  </a:cubicBezTo>
                  <a:close/>
                  <a:moveTo>
                    <a:pt x="495" y="320"/>
                  </a:moveTo>
                  <a:cubicBezTo>
                    <a:pt x="497" y="315"/>
                    <a:pt x="501" y="312"/>
                    <a:pt x="502" y="306"/>
                  </a:cubicBezTo>
                  <a:cubicBezTo>
                    <a:pt x="500" y="307"/>
                    <a:pt x="500" y="306"/>
                    <a:pt x="498" y="306"/>
                  </a:cubicBezTo>
                  <a:cubicBezTo>
                    <a:pt x="497" y="310"/>
                    <a:pt x="494" y="316"/>
                    <a:pt x="495" y="320"/>
                  </a:cubicBezTo>
                  <a:close/>
                  <a:moveTo>
                    <a:pt x="526" y="326"/>
                  </a:moveTo>
                  <a:cubicBezTo>
                    <a:pt x="533" y="322"/>
                    <a:pt x="535" y="314"/>
                    <a:pt x="536" y="306"/>
                  </a:cubicBezTo>
                  <a:cubicBezTo>
                    <a:pt x="533" y="312"/>
                    <a:pt x="528" y="317"/>
                    <a:pt x="526" y="326"/>
                  </a:cubicBezTo>
                  <a:close/>
                  <a:moveTo>
                    <a:pt x="252" y="307"/>
                  </a:moveTo>
                  <a:cubicBezTo>
                    <a:pt x="256" y="310"/>
                    <a:pt x="261" y="317"/>
                    <a:pt x="266" y="314"/>
                  </a:cubicBezTo>
                  <a:cubicBezTo>
                    <a:pt x="263" y="313"/>
                    <a:pt x="258" y="306"/>
                    <a:pt x="252" y="307"/>
                  </a:cubicBezTo>
                  <a:close/>
                  <a:moveTo>
                    <a:pt x="569" y="314"/>
                  </a:moveTo>
                  <a:cubicBezTo>
                    <a:pt x="568" y="311"/>
                    <a:pt x="573" y="307"/>
                    <a:pt x="571" y="306"/>
                  </a:cubicBezTo>
                  <a:cubicBezTo>
                    <a:pt x="570" y="309"/>
                    <a:pt x="567" y="311"/>
                    <a:pt x="569" y="314"/>
                  </a:cubicBezTo>
                  <a:close/>
                  <a:moveTo>
                    <a:pt x="396" y="317"/>
                  </a:moveTo>
                  <a:cubicBezTo>
                    <a:pt x="396" y="313"/>
                    <a:pt x="400" y="311"/>
                    <a:pt x="399" y="307"/>
                  </a:cubicBezTo>
                  <a:cubicBezTo>
                    <a:pt x="398" y="310"/>
                    <a:pt x="393" y="315"/>
                    <a:pt x="396" y="317"/>
                  </a:cubicBezTo>
                  <a:close/>
                  <a:moveTo>
                    <a:pt x="111" y="336"/>
                  </a:moveTo>
                  <a:cubicBezTo>
                    <a:pt x="107" y="323"/>
                    <a:pt x="101" y="313"/>
                    <a:pt x="90" y="308"/>
                  </a:cubicBezTo>
                  <a:cubicBezTo>
                    <a:pt x="91" y="322"/>
                    <a:pt x="101" y="333"/>
                    <a:pt x="111" y="336"/>
                  </a:cubicBezTo>
                  <a:close/>
                  <a:moveTo>
                    <a:pt x="308" y="308"/>
                  </a:moveTo>
                  <a:cubicBezTo>
                    <a:pt x="308" y="314"/>
                    <a:pt x="312" y="322"/>
                    <a:pt x="318" y="323"/>
                  </a:cubicBezTo>
                  <a:cubicBezTo>
                    <a:pt x="320" y="322"/>
                    <a:pt x="321" y="321"/>
                    <a:pt x="322" y="320"/>
                  </a:cubicBezTo>
                  <a:cubicBezTo>
                    <a:pt x="318" y="316"/>
                    <a:pt x="313" y="309"/>
                    <a:pt x="308" y="308"/>
                  </a:cubicBezTo>
                  <a:close/>
                  <a:moveTo>
                    <a:pt x="399" y="320"/>
                  </a:moveTo>
                  <a:cubicBezTo>
                    <a:pt x="405" y="318"/>
                    <a:pt x="405" y="314"/>
                    <a:pt x="407" y="310"/>
                  </a:cubicBezTo>
                  <a:cubicBezTo>
                    <a:pt x="406" y="309"/>
                    <a:pt x="406" y="307"/>
                    <a:pt x="403" y="308"/>
                  </a:cubicBezTo>
                  <a:cubicBezTo>
                    <a:pt x="403" y="312"/>
                    <a:pt x="400" y="315"/>
                    <a:pt x="399" y="320"/>
                  </a:cubicBezTo>
                  <a:close/>
                  <a:moveTo>
                    <a:pt x="213" y="316"/>
                  </a:moveTo>
                  <a:cubicBezTo>
                    <a:pt x="209" y="314"/>
                    <a:pt x="205" y="308"/>
                    <a:pt x="200" y="309"/>
                  </a:cubicBezTo>
                  <a:cubicBezTo>
                    <a:pt x="205" y="310"/>
                    <a:pt x="210" y="317"/>
                    <a:pt x="213" y="316"/>
                  </a:cubicBezTo>
                  <a:close/>
                  <a:moveTo>
                    <a:pt x="474" y="312"/>
                  </a:moveTo>
                  <a:cubicBezTo>
                    <a:pt x="476" y="313"/>
                    <a:pt x="477" y="314"/>
                    <a:pt x="479" y="315"/>
                  </a:cubicBezTo>
                  <a:cubicBezTo>
                    <a:pt x="481" y="311"/>
                    <a:pt x="477" y="309"/>
                    <a:pt x="475" y="308"/>
                  </a:cubicBezTo>
                  <a:cubicBezTo>
                    <a:pt x="475" y="310"/>
                    <a:pt x="473" y="310"/>
                    <a:pt x="474" y="312"/>
                  </a:cubicBezTo>
                  <a:close/>
                  <a:moveTo>
                    <a:pt x="437" y="313"/>
                  </a:moveTo>
                  <a:cubicBezTo>
                    <a:pt x="438" y="312"/>
                    <a:pt x="440" y="312"/>
                    <a:pt x="440" y="310"/>
                  </a:cubicBezTo>
                  <a:cubicBezTo>
                    <a:pt x="439" y="309"/>
                    <a:pt x="439" y="309"/>
                    <a:pt x="437" y="309"/>
                  </a:cubicBezTo>
                  <a:cubicBezTo>
                    <a:pt x="437" y="310"/>
                    <a:pt x="435" y="312"/>
                    <a:pt x="437" y="313"/>
                  </a:cubicBezTo>
                  <a:close/>
                  <a:moveTo>
                    <a:pt x="242" y="315"/>
                  </a:moveTo>
                  <a:cubicBezTo>
                    <a:pt x="246" y="317"/>
                    <a:pt x="249" y="320"/>
                    <a:pt x="253" y="322"/>
                  </a:cubicBezTo>
                  <a:cubicBezTo>
                    <a:pt x="257" y="322"/>
                    <a:pt x="258" y="319"/>
                    <a:pt x="261" y="318"/>
                  </a:cubicBezTo>
                  <a:cubicBezTo>
                    <a:pt x="258" y="314"/>
                    <a:pt x="253" y="312"/>
                    <a:pt x="248" y="310"/>
                  </a:cubicBezTo>
                  <a:cubicBezTo>
                    <a:pt x="247" y="312"/>
                    <a:pt x="243" y="312"/>
                    <a:pt x="242" y="315"/>
                  </a:cubicBezTo>
                  <a:close/>
                  <a:moveTo>
                    <a:pt x="218" y="313"/>
                  </a:moveTo>
                  <a:cubicBezTo>
                    <a:pt x="218" y="311"/>
                    <a:pt x="214" y="311"/>
                    <a:pt x="214" y="311"/>
                  </a:cubicBezTo>
                  <a:cubicBezTo>
                    <a:pt x="216" y="311"/>
                    <a:pt x="215" y="314"/>
                    <a:pt x="218" y="313"/>
                  </a:cubicBezTo>
                  <a:close/>
                  <a:moveTo>
                    <a:pt x="278" y="313"/>
                  </a:moveTo>
                  <a:cubicBezTo>
                    <a:pt x="283" y="314"/>
                    <a:pt x="287" y="323"/>
                    <a:pt x="290" y="316"/>
                  </a:cubicBezTo>
                  <a:cubicBezTo>
                    <a:pt x="288" y="313"/>
                    <a:pt x="281" y="307"/>
                    <a:pt x="278" y="313"/>
                  </a:cubicBezTo>
                  <a:close/>
                  <a:moveTo>
                    <a:pt x="488" y="314"/>
                  </a:moveTo>
                  <a:cubicBezTo>
                    <a:pt x="488" y="313"/>
                    <a:pt x="491" y="311"/>
                    <a:pt x="488" y="310"/>
                  </a:cubicBezTo>
                  <a:cubicBezTo>
                    <a:pt x="489" y="312"/>
                    <a:pt x="486" y="313"/>
                    <a:pt x="488" y="314"/>
                  </a:cubicBezTo>
                  <a:close/>
                  <a:moveTo>
                    <a:pt x="42" y="313"/>
                  </a:moveTo>
                  <a:cubicBezTo>
                    <a:pt x="41" y="312"/>
                    <a:pt x="41" y="311"/>
                    <a:pt x="39" y="311"/>
                  </a:cubicBezTo>
                  <a:cubicBezTo>
                    <a:pt x="39" y="312"/>
                    <a:pt x="42" y="314"/>
                    <a:pt x="42" y="313"/>
                  </a:cubicBezTo>
                  <a:close/>
                  <a:moveTo>
                    <a:pt x="70" y="317"/>
                  </a:moveTo>
                  <a:cubicBezTo>
                    <a:pt x="69" y="314"/>
                    <a:pt x="68" y="312"/>
                    <a:pt x="67" y="311"/>
                  </a:cubicBezTo>
                  <a:cubicBezTo>
                    <a:pt x="68" y="313"/>
                    <a:pt x="68" y="316"/>
                    <a:pt x="70" y="317"/>
                  </a:cubicBezTo>
                  <a:close/>
                  <a:moveTo>
                    <a:pt x="167" y="313"/>
                  </a:moveTo>
                  <a:cubicBezTo>
                    <a:pt x="170" y="315"/>
                    <a:pt x="173" y="316"/>
                    <a:pt x="174" y="320"/>
                  </a:cubicBezTo>
                  <a:cubicBezTo>
                    <a:pt x="177" y="318"/>
                    <a:pt x="179" y="322"/>
                    <a:pt x="183" y="320"/>
                  </a:cubicBezTo>
                  <a:cubicBezTo>
                    <a:pt x="183" y="319"/>
                    <a:pt x="182" y="319"/>
                    <a:pt x="182" y="317"/>
                  </a:cubicBezTo>
                  <a:cubicBezTo>
                    <a:pt x="176" y="319"/>
                    <a:pt x="172" y="307"/>
                    <a:pt x="167" y="313"/>
                  </a:cubicBezTo>
                  <a:close/>
                  <a:moveTo>
                    <a:pt x="350" y="317"/>
                  </a:moveTo>
                  <a:cubicBezTo>
                    <a:pt x="353" y="319"/>
                    <a:pt x="357" y="319"/>
                    <a:pt x="357" y="316"/>
                  </a:cubicBezTo>
                  <a:cubicBezTo>
                    <a:pt x="357" y="314"/>
                    <a:pt x="353" y="314"/>
                    <a:pt x="352" y="311"/>
                  </a:cubicBezTo>
                  <a:cubicBezTo>
                    <a:pt x="351" y="313"/>
                    <a:pt x="350" y="314"/>
                    <a:pt x="350" y="317"/>
                  </a:cubicBezTo>
                  <a:close/>
                  <a:moveTo>
                    <a:pt x="409" y="314"/>
                  </a:moveTo>
                  <a:cubicBezTo>
                    <a:pt x="411" y="315"/>
                    <a:pt x="412" y="312"/>
                    <a:pt x="410" y="311"/>
                  </a:cubicBezTo>
                  <a:cubicBezTo>
                    <a:pt x="411" y="313"/>
                    <a:pt x="408" y="313"/>
                    <a:pt x="409" y="314"/>
                  </a:cubicBezTo>
                  <a:close/>
                  <a:moveTo>
                    <a:pt x="453" y="314"/>
                  </a:moveTo>
                  <a:cubicBezTo>
                    <a:pt x="455" y="313"/>
                    <a:pt x="453" y="312"/>
                    <a:pt x="452" y="311"/>
                  </a:cubicBezTo>
                  <a:cubicBezTo>
                    <a:pt x="451" y="313"/>
                    <a:pt x="452" y="314"/>
                    <a:pt x="453" y="314"/>
                  </a:cubicBezTo>
                  <a:close/>
                  <a:moveTo>
                    <a:pt x="220" y="317"/>
                  </a:moveTo>
                  <a:cubicBezTo>
                    <a:pt x="223" y="319"/>
                    <a:pt x="225" y="320"/>
                    <a:pt x="228" y="321"/>
                  </a:cubicBezTo>
                  <a:cubicBezTo>
                    <a:pt x="228" y="319"/>
                    <a:pt x="232" y="317"/>
                    <a:pt x="234" y="316"/>
                  </a:cubicBezTo>
                  <a:cubicBezTo>
                    <a:pt x="231" y="311"/>
                    <a:pt x="223" y="311"/>
                    <a:pt x="220" y="317"/>
                  </a:cubicBezTo>
                  <a:close/>
                  <a:moveTo>
                    <a:pt x="368" y="319"/>
                  </a:moveTo>
                  <a:cubicBezTo>
                    <a:pt x="369" y="319"/>
                    <a:pt x="369" y="320"/>
                    <a:pt x="370" y="320"/>
                  </a:cubicBezTo>
                  <a:cubicBezTo>
                    <a:pt x="371" y="318"/>
                    <a:pt x="373" y="317"/>
                    <a:pt x="372" y="313"/>
                  </a:cubicBezTo>
                  <a:cubicBezTo>
                    <a:pt x="371" y="313"/>
                    <a:pt x="372" y="311"/>
                    <a:pt x="370" y="312"/>
                  </a:cubicBezTo>
                  <a:cubicBezTo>
                    <a:pt x="370" y="315"/>
                    <a:pt x="368" y="316"/>
                    <a:pt x="368" y="319"/>
                  </a:cubicBezTo>
                  <a:close/>
                  <a:moveTo>
                    <a:pt x="530" y="333"/>
                  </a:moveTo>
                  <a:cubicBezTo>
                    <a:pt x="535" y="327"/>
                    <a:pt x="545" y="322"/>
                    <a:pt x="546" y="313"/>
                  </a:cubicBezTo>
                  <a:cubicBezTo>
                    <a:pt x="541" y="319"/>
                    <a:pt x="531" y="325"/>
                    <a:pt x="530" y="333"/>
                  </a:cubicBezTo>
                  <a:close/>
                  <a:moveTo>
                    <a:pt x="466" y="319"/>
                  </a:moveTo>
                  <a:cubicBezTo>
                    <a:pt x="468" y="318"/>
                    <a:pt x="469" y="314"/>
                    <a:pt x="468" y="313"/>
                  </a:cubicBezTo>
                  <a:cubicBezTo>
                    <a:pt x="467" y="315"/>
                    <a:pt x="466" y="316"/>
                    <a:pt x="466" y="319"/>
                  </a:cubicBezTo>
                  <a:close/>
                  <a:moveTo>
                    <a:pt x="63" y="322"/>
                  </a:moveTo>
                  <a:cubicBezTo>
                    <a:pt x="61" y="321"/>
                    <a:pt x="60" y="315"/>
                    <a:pt x="57" y="314"/>
                  </a:cubicBezTo>
                  <a:cubicBezTo>
                    <a:pt x="58" y="317"/>
                    <a:pt x="61" y="324"/>
                    <a:pt x="63" y="322"/>
                  </a:cubicBezTo>
                  <a:close/>
                  <a:moveTo>
                    <a:pt x="558" y="323"/>
                  </a:moveTo>
                  <a:cubicBezTo>
                    <a:pt x="559" y="322"/>
                    <a:pt x="557" y="326"/>
                    <a:pt x="559" y="325"/>
                  </a:cubicBezTo>
                  <a:cubicBezTo>
                    <a:pt x="560" y="321"/>
                    <a:pt x="564" y="318"/>
                    <a:pt x="563" y="314"/>
                  </a:cubicBezTo>
                  <a:cubicBezTo>
                    <a:pt x="560" y="317"/>
                    <a:pt x="560" y="320"/>
                    <a:pt x="558" y="323"/>
                  </a:cubicBezTo>
                  <a:close/>
                  <a:moveTo>
                    <a:pt x="189" y="318"/>
                  </a:moveTo>
                  <a:cubicBezTo>
                    <a:pt x="193" y="319"/>
                    <a:pt x="196" y="325"/>
                    <a:pt x="201" y="323"/>
                  </a:cubicBezTo>
                  <a:cubicBezTo>
                    <a:pt x="199" y="318"/>
                    <a:pt x="193" y="311"/>
                    <a:pt x="189" y="318"/>
                  </a:cubicBezTo>
                  <a:close/>
                  <a:moveTo>
                    <a:pt x="390" y="317"/>
                  </a:moveTo>
                  <a:cubicBezTo>
                    <a:pt x="388" y="317"/>
                    <a:pt x="388" y="315"/>
                    <a:pt x="385" y="314"/>
                  </a:cubicBezTo>
                  <a:cubicBezTo>
                    <a:pt x="386" y="316"/>
                    <a:pt x="388" y="319"/>
                    <a:pt x="390" y="317"/>
                  </a:cubicBezTo>
                  <a:close/>
                  <a:moveTo>
                    <a:pt x="433" y="319"/>
                  </a:moveTo>
                  <a:cubicBezTo>
                    <a:pt x="434" y="322"/>
                    <a:pt x="435" y="323"/>
                    <a:pt x="437" y="323"/>
                  </a:cubicBezTo>
                  <a:cubicBezTo>
                    <a:pt x="438" y="321"/>
                    <a:pt x="442" y="317"/>
                    <a:pt x="440" y="314"/>
                  </a:cubicBezTo>
                  <a:cubicBezTo>
                    <a:pt x="438" y="316"/>
                    <a:pt x="436" y="318"/>
                    <a:pt x="433" y="319"/>
                  </a:cubicBezTo>
                  <a:close/>
                  <a:moveTo>
                    <a:pt x="442" y="322"/>
                  </a:moveTo>
                  <a:cubicBezTo>
                    <a:pt x="446" y="322"/>
                    <a:pt x="446" y="316"/>
                    <a:pt x="445" y="314"/>
                  </a:cubicBezTo>
                  <a:cubicBezTo>
                    <a:pt x="445" y="317"/>
                    <a:pt x="443" y="319"/>
                    <a:pt x="442" y="322"/>
                  </a:cubicBezTo>
                  <a:close/>
                  <a:moveTo>
                    <a:pt x="481" y="317"/>
                  </a:moveTo>
                  <a:cubicBezTo>
                    <a:pt x="484" y="319"/>
                    <a:pt x="484" y="314"/>
                    <a:pt x="482" y="314"/>
                  </a:cubicBezTo>
                  <a:cubicBezTo>
                    <a:pt x="482" y="316"/>
                    <a:pt x="481" y="316"/>
                    <a:pt x="481" y="317"/>
                  </a:cubicBezTo>
                  <a:close/>
                  <a:moveTo>
                    <a:pt x="81" y="324"/>
                  </a:moveTo>
                  <a:cubicBezTo>
                    <a:pt x="79" y="321"/>
                    <a:pt x="78" y="316"/>
                    <a:pt x="75" y="315"/>
                  </a:cubicBezTo>
                  <a:cubicBezTo>
                    <a:pt x="75" y="318"/>
                    <a:pt x="77" y="325"/>
                    <a:pt x="81" y="324"/>
                  </a:cubicBezTo>
                  <a:close/>
                  <a:moveTo>
                    <a:pt x="148" y="328"/>
                  </a:moveTo>
                  <a:cubicBezTo>
                    <a:pt x="146" y="320"/>
                    <a:pt x="136" y="318"/>
                    <a:pt x="131" y="316"/>
                  </a:cubicBezTo>
                  <a:cubicBezTo>
                    <a:pt x="134" y="322"/>
                    <a:pt x="143" y="323"/>
                    <a:pt x="148" y="328"/>
                  </a:cubicBezTo>
                  <a:close/>
                  <a:moveTo>
                    <a:pt x="330" y="322"/>
                  </a:moveTo>
                  <a:cubicBezTo>
                    <a:pt x="332" y="324"/>
                    <a:pt x="334" y="326"/>
                    <a:pt x="337" y="327"/>
                  </a:cubicBezTo>
                  <a:cubicBezTo>
                    <a:pt x="340" y="324"/>
                    <a:pt x="340" y="318"/>
                    <a:pt x="337" y="315"/>
                  </a:cubicBezTo>
                  <a:cubicBezTo>
                    <a:pt x="336" y="318"/>
                    <a:pt x="330" y="317"/>
                    <a:pt x="330" y="322"/>
                  </a:cubicBezTo>
                  <a:close/>
                  <a:moveTo>
                    <a:pt x="405" y="324"/>
                  </a:moveTo>
                  <a:cubicBezTo>
                    <a:pt x="407" y="325"/>
                    <a:pt x="407" y="327"/>
                    <a:pt x="411" y="327"/>
                  </a:cubicBezTo>
                  <a:cubicBezTo>
                    <a:pt x="410" y="323"/>
                    <a:pt x="416" y="319"/>
                    <a:pt x="413" y="315"/>
                  </a:cubicBezTo>
                  <a:cubicBezTo>
                    <a:pt x="410" y="318"/>
                    <a:pt x="405" y="319"/>
                    <a:pt x="405" y="324"/>
                  </a:cubicBezTo>
                  <a:close/>
                  <a:moveTo>
                    <a:pt x="414" y="327"/>
                  </a:moveTo>
                  <a:cubicBezTo>
                    <a:pt x="418" y="326"/>
                    <a:pt x="421" y="324"/>
                    <a:pt x="423" y="320"/>
                  </a:cubicBezTo>
                  <a:cubicBezTo>
                    <a:pt x="422" y="319"/>
                    <a:pt x="420" y="318"/>
                    <a:pt x="418" y="316"/>
                  </a:cubicBezTo>
                  <a:cubicBezTo>
                    <a:pt x="417" y="320"/>
                    <a:pt x="414" y="323"/>
                    <a:pt x="414" y="327"/>
                  </a:cubicBezTo>
                  <a:close/>
                  <a:moveTo>
                    <a:pt x="470" y="322"/>
                  </a:moveTo>
                  <a:cubicBezTo>
                    <a:pt x="472" y="322"/>
                    <a:pt x="473" y="324"/>
                    <a:pt x="475" y="324"/>
                  </a:cubicBezTo>
                  <a:cubicBezTo>
                    <a:pt x="475" y="322"/>
                    <a:pt x="476" y="320"/>
                    <a:pt x="476" y="318"/>
                  </a:cubicBezTo>
                  <a:cubicBezTo>
                    <a:pt x="475" y="318"/>
                    <a:pt x="474" y="316"/>
                    <a:pt x="472" y="316"/>
                  </a:cubicBezTo>
                  <a:cubicBezTo>
                    <a:pt x="472" y="318"/>
                    <a:pt x="470" y="319"/>
                    <a:pt x="470" y="322"/>
                  </a:cubicBezTo>
                  <a:close/>
                  <a:moveTo>
                    <a:pt x="158" y="319"/>
                  </a:moveTo>
                  <a:cubicBezTo>
                    <a:pt x="163" y="321"/>
                    <a:pt x="166" y="326"/>
                    <a:pt x="172" y="328"/>
                  </a:cubicBezTo>
                  <a:cubicBezTo>
                    <a:pt x="172" y="327"/>
                    <a:pt x="175" y="327"/>
                    <a:pt x="174" y="325"/>
                  </a:cubicBezTo>
                  <a:cubicBezTo>
                    <a:pt x="170" y="322"/>
                    <a:pt x="163" y="315"/>
                    <a:pt x="158" y="319"/>
                  </a:cubicBezTo>
                  <a:close/>
                  <a:moveTo>
                    <a:pt x="273" y="320"/>
                  </a:moveTo>
                  <a:cubicBezTo>
                    <a:pt x="272" y="319"/>
                    <a:pt x="270" y="315"/>
                    <a:pt x="269" y="318"/>
                  </a:cubicBezTo>
                  <a:cubicBezTo>
                    <a:pt x="270" y="318"/>
                    <a:pt x="272" y="321"/>
                    <a:pt x="273" y="320"/>
                  </a:cubicBezTo>
                  <a:close/>
                  <a:moveTo>
                    <a:pt x="224" y="323"/>
                  </a:moveTo>
                  <a:cubicBezTo>
                    <a:pt x="221" y="321"/>
                    <a:pt x="219" y="320"/>
                    <a:pt x="216" y="318"/>
                  </a:cubicBezTo>
                  <a:cubicBezTo>
                    <a:pt x="217" y="321"/>
                    <a:pt x="222" y="323"/>
                    <a:pt x="224" y="323"/>
                  </a:cubicBezTo>
                  <a:close/>
                  <a:moveTo>
                    <a:pt x="50" y="332"/>
                  </a:moveTo>
                  <a:cubicBezTo>
                    <a:pt x="47" y="328"/>
                    <a:pt x="48" y="320"/>
                    <a:pt x="42" y="319"/>
                  </a:cubicBezTo>
                  <a:cubicBezTo>
                    <a:pt x="43" y="325"/>
                    <a:pt x="45" y="330"/>
                    <a:pt x="50" y="332"/>
                  </a:cubicBezTo>
                  <a:close/>
                  <a:moveTo>
                    <a:pt x="360" y="323"/>
                  </a:moveTo>
                  <a:cubicBezTo>
                    <a:pt x="362" y="323"/>
                    <a:pt x="362" y="321"/>
                    <a:pt x="362" y="319"/>
                  </a:cubicBezTo>
                  <a:cubicBezTo>
                    <a:pt x="360" y="319"/>
                    <a:pt x="358" y="321"/>
                    <a:pt x="360" y="323"/>
                  </a:cubicBezTo>
                  <a:close/>
                  <a:moveTo>
                    <a:pt x="597" y="334"/>
                  </a:moveTo>
                  <a:cubicBezTo>
                    <a:pt x="601" y="331"/>
                    <a:pt x="607" y="323"/>
                    <a:pt x="605" y="319"/>
                  </a:cubicBezTo>
                  <a:cubicBezTo>
                    <a:pt x="602" y="323"/>
                    <a:pt x="597" y="329"/>
                    <a:pt x="597" y="334"/>
                  </a:cubicBezTo>
                  <a:close/>
                  <a:moveTo>
                    <a:pt x="231" y="323"/>
                  </a:moveTo>
                  <a:cubicBezTo>
                    <a:pt x="234" y="325"/>
                    <a:pt x="238" y="327"/>
                    <a:pt x="241" y="328"/>
                  </a:cubicBezTo>
                  <a:cubicBezTo>
                    <a:pt x="240" y="322"/>
                    <a:pt x="234" y="315"/>
                    <a:pt x="231" y="323"/>
                  </a:cubicBezTo>
                  <a:close/>
                  <a:moveTo>
                    <a:pt x="258" y="325"/>
                  </a:moveTo>
                  <a:cubicBezTo>
                    <a:pt x="262" y="327"/>
                    <a:pt x="265" y="330"/>
                    <a:pt x="270" y="332"/>
                  </a:cubicBezTo>
                  <a:cubicBezTo>
                    <a:pt x="271" y="330"/>
                    <a:pt x="275" y="330"/>
                    <a:pt x="276" y="327"/>
                  </a:cubicBezTo>
                  <a:cubicBezTo>
                    <a:pt x="271" y="321"/>
                    <a:pt x="262" y="316"/>
                    <a:pt x="258" y="325"/>
                  </a:cubicBezTo>
                  <a:close/>
                  <a:moveTo>
                    <a:pt x="291" y="322"/>
                  </a:moveTo>
                  <a:cubicBezTo>
                    <a:pt x="295" y="325"/>
                    <a:pt x="300" y="327"/>
                    <a:pt x="306" y="328"/>
                  </a:cubicBezTo>
                  <a:cubicBezTo>
                    <a:pt x="302" y="325"/>
                    <a:pt x="295" y="316"/>
                    <a:pt x="291" y="322"/>
                  </a:cubicBezTo>
                  <a:close/>
                  <a:moveTo>
                    <a:pt x="385" y="328"/>
                  </a:moveTo>
                  <a:cubicBezTo>
                    <a:pt x="386" y="326"/>
                    <a:pt x="387" y="324"/>
                    <a:pt x="388" y="322"/>
                  </a:cubicBezTo>
                  <a:cubicBezTo>
                    <a:pt x="386" y="321"/>
                    <a:pt x="385" y="320"/>
                    <a:pt x="383" y="319"/>
                  </a:cubicBezTo>
                  <a:cubicBezTo>
                    <a:pt x="381" y="322"/>
                    <a:pt x="383" y="326"/>
                    <a:pt x="385" y="328"/>
                  </a:cubicBezTo>
                  <a:close/>
                  <a:moveTo>
                    <a:pt x="347" y="323"/>
                  </a:moveTo>
                  <a:cubicBezTo>
                    <a:pt x="349" y="323"/>
                    <a:pt x="351" y="323"/>
                    <a:pt x="351" y="322"/>
                  </a:cubicBezTo>
                  <a:cubicBezTo>
                    <a:pt x="349" y="322"/>
                    <a:pt x="350" y="320"/>
                    <a:pt x="348" y="320"/>
                  </a:cubicBezTo>
                  <a:cubicBezTo>
                    <a:pt x="347" y="321"/>
                    <a:pt x="348" y="323"/>
                    <a:pt x="347" y="323"/>
                  </a:cubicBezTo>
                  <a:close/>
                  <a:moveTo>
                    <a:pt x="479" y="328"/>
                  </a:moveTo>
                  <a:cubicBezTo>
                    <a:pt x="478" y="325"/>
                    <a:pt x="482" y="322"/>
                    <a:pt x="479" y="320"/>
                  </a:cubicBezTo>
                  <a:cubicBezTo>
                    <a:pt x="479" y="323"/>
                    <a:pt x="474" y="327"/>
                    <a:pt x="479" y="328"/>
                  </a:cubicBezTo>
                  <a:close/>
                  <a:moveTo>
                    <a:pt x="547" y="333"/>
                  </a:moveTo>
                  <a:cubicBezTo>
                    <a:pt x="554" y="333"/>
                    <a:pt x="555" y="325"/>
                    <a:pt x="555" y="320"/>
                  </a:cubicBezTo>
                  <a:cubicBezTo>
                    <a:pt x="551" y="324"/>
                    <a:pt x="549" y="329"/>
                    <a:pt x="547" y="333"/>
                  </a:cubicBezTo>
                  <a:close/>
                  <a:moveTo>
                    <a:pt x="245" y="326"/>
                  </a:moveTo>
                  <a:cubicBezTo>
                    <a:pt x="247" y="326"/>
                    <a:pt x="247" y="325"/>
                    <a:pt x="248" y="325"/>
                  </a:cubicBezTo>
                  <a:cubicBezTo>
                    <a:pt x="248" y="323"/>
                    <a:pt x="246" y="322"/>
                    <a:pt x="243" y="321"/>
                  </a:cubicBezTo>
                  <a:cubicBezTo>
                    <a:pt x="243" y="323"/>
                    <a:pt x="244" y="324"/>
                    <a:pt x="245" y="326"/>
                  </a:cubicBezTo>
                  <a:close/>
                  <a:moveTo>
                    <a:pt x="75" y="327"/>
                  </a:moveTo>
                  <a:cubicBezTo>
                    <a:pt x="74" y="324"/>
                    <a:pt x="74" y="323"/>
                    <a:pt x="71" y="322"/>
                  </a:cubicBezTo>
                  <a:cubicBezTo>
                    <a:pt x="72" y="324"/>
                    <a:pt x="73" y="326"/>
                    <a:pt x="75" y="327"/>
                  </a:cubicBezTo>
                  <a:close/>
                  <a:moveTo>
                    <a:pt x="134" y="333"/>
                  </a:moveTo>
                  <a:cubicBezTo>
                    <a:pt x="132" y="327"/>
                    <a:pt x="125" y="325"/>
                    <a:pt x="121" y="322"/>
                  </a:cubicBezTo>
                  <a:cubicBezTo>
                    <a:pt x="124" y="327"/>
                    <a:pt x="129" y="330"/>
                    <a:pt x="134" y="333"/>
                  </a:cubicBezTo>
                  <a:close/>
                  <a:moveTo>
                    <a:pt x="365" y="325"/>
                  </a:moveTo>
                  <a:cubicBezTo>
                    <a:pt x="366" y="325"/>
                    <a:pt x="366" y="326"/>
                    <a:pt x="367" y="326"/>
                  </a:cubicBezTo>
                  <a:cubicBezTo>
                    <a:pt x="367" y="324"/>
                    <a:pt x="368" y="322"/>
                    <a:pt x="366" y="322"/>
                  </a:cubicBezTo>
                  <a:cubicBezTo>
                    <a:pt x="365" y="322"/>
                    <a:pt x="365" y="324"/>
                    <a:pt x="365" y="325"/>
                  </a:cubicBezTo>
                  <a:close/>
                  <a:moveTo>
                    <a:pt x="566" y="329"/>
                  </a:moveTo>
                  <a:cubicBezTo>
                    <a:pt x="567" y="327"/>
                    <a:pt x="571" y="325"/>
                    <a:pt x="569" y="322"/>
                  </a:cubicBezTo>
                  <a:cubicBezTo>
                    <a:pt x="568" y="324"/>
                    <a:pt x="564" y="326"/>
                    <a:pt x="566" y="329"/>
                  </a:cubicBezTo>
                  <a:close/>
                  <a:moveTo>
                    <a:pt x="94" y="333"/>
                  </a:moveTo>
                  <a:cubicBezTo>
                    <a:pt x="93" y="328"/>
                    <a:pt x="88" y="325"/>
                    <a:pt x="84" y="322"/>
                  </a:cubicBezTo>
                  <a:cubicBezTo>
                    <a:pt x="85" y="328"/>
                    <a:pt x="90" y="333"/>
                    <a:pt x="94" y="333"/>
                  </a:cubicBezTo>
                  <a:close/>
                  <a:moveTo>
                    <a:pt x="217" y="328"/>
                  </a:moveTo>
                  <a:cubicBezTo>
                    <a:pt x="216" y="324"/>
                    <a:pt x="212" y="324"/>
                    <a:pt x="210" y="322"/>
                  </a:cubicBezTo>
                  <a:cubicBezTo>
                    <a:pt x="208" y="326"/>
                    <a:pt x="215" y="330"/>
                    <a:pt x="217" y="328"/>
                  </a:cubicBezTo>
                  <a:close/>
                  <a:moveTo>
                    <a:pt x="377" y="325"/>
                  </a:moveTo>
                  <a:cubicBezTo>
                    <a:pt x="377" y="324"/>
                    <a:pt x="377" y="324"/>
                    <a:pt x="377" y="323"/>
                  </a:cubicBezTo>
                  <a:cubicBezTo>
                    <a:pt x="376" y="323"/>
                    <a:pt x="375" y="322"/>
                    <a:pt x="374" y="322"/>
                  </a:cubicBezTo>
                  <a:cubicBezTo>
                    <a:pt x="374" y="324"/>
                    <a:pt x="375" y="325"/>
                    <a:pt x="377" y="325"/>
                  </a:cubicBezTo>
                  <a:close/>
                  <a:moveTo>
                    <a:pt x="446" y="330"/>
                  </a:moveTo>
                  <a:cubicBezTo>
                    <a:pt x="447" y="328"/>
                    <a:pt x="449" y="326"/>
                    <a:pt x="450" y="323"/>
                  </a:cubicBezTo>
                  <a:cubicBezTo>
                    <a:pt x="446" y="323"/>
                    <a:pt x="444" y="329"/>
                    <a:pt x="446" y="330"/>
                  </a:cubicBezTo>
                  <a:close/>
                  <a:moveTo>
                    <a:pt x="420" y="334"/>
                  </a:moveTo>
                  <a:cubicBezTo>
                    <a:pt x="425" y="334"/>
                    <a:pt x="429" y="327"/>
                    <a:pt x="426" y="323"/>
                  </a:cubicBezTo>
                  <a:cubicBezTo>
                    <a:pt x="423" y="325"/>
                    <a:pt x="422" y="330"/>
                    <a:pt x="420" y="334"/>
                  </a:cubicBezTo>
                  <a:close/>
                  <a:moveTo>
                    <a:pt x="454" y="337"/>
                  </a:moveTo>
                  <a:cubicBezTo>
                    <a:pt x="456" y="332"/>
                    <a:pt x="458" y="328"/>
                    <a:pt x="460" y="323"/>
                  </a:cubicBezTo>
                  <a:cubicBezTo>
                    <a:pt x="459" y="323"/>
                    <a:pt x="458" y="323"/>
                    <a:pt x="457" y="323"/>
                  </a:cubicBezTo>
                  <a:cubicBezTo>
                    <a:pt x="457" y="328"/>
                    <a:pt x="453" y="332"/>
                    <a:pt x="454" y="337"/>
                  </a:cubicBezTo>
                  <a:close/>
                  <a:moveTo>
                    <a:pt x="127" y="350"/>
                  </a:moveTo>
                  <a:cubicBezTo>
                    <a:pt x="127" y="345"/>
                    <a:pt x="122" y="345"/>
                    <a:pt x="121" y="341"/>
                  </a:cubicBezTo>
                  <a:cubicBezTo>
                    <a:pt x="123" y="335"/>
                    <a:pt x="119" y="326"/>
                    <a:pt x="113" y="324"/>
                  </a:cubicBezTo>
                  <a:cubicBezTo>
                    <a:pt x="115" y="336"/>
                    <a:pt x="119" y="345"/>
                    <a:pt x="127" y="350"/>
                  </a:cubicBezTo>
                  <a:close/>
                  <a:moveTo>
                    <a:pt x="52" y="326"/>
                  </a:moveTo>
                  <a:cubicBezTo>
                    <a:pt x="55" y="330"/>
                    <a:pt x="56" y="335"/>
                    <a:pt x="59" y="339"/>
                  </a:cubicBezTo>
                  <a:cubicBezTo>
                    <a:pt x="58" y="334"/>
                    <a:pt x="56" y="324"/>
                    <a:pt x="52" y="326"/>
                  </a:cubicBezTo>
                  <a:close/>
                  <a:moveTo>
                    <a:pt x="150" y="336"/>
                  </a:moveTo>
                  <a:cubicBezTo>
                    <a:pt x="148" y="329"/>
                    <a:pt x="140" y="328"/>
                    <a:pt x="135" y="325"/>
                  </a:cubicBezTo>
                  <a:cubicBezTo>
                    <a:pt x="138" y="330"/>
                    <a:pt x="146" y="333"/>
                    <a:pt x="150" y="336"/>
                  </a:cubicBezTo>
                  <a:close/>
                  <a:moveTo>
                    <a:pt x="349" y="338"/>
                  </a:moveTo>
                  <a:cubicBezTo>
                    <a:pt x="351" y="338"/>
                    <a:pt x="351" y="339"/>
                    <a:pt x="352" y="339"/>
                  </a:cubicBezTo>
                  <a:cubicBezTo>
                    <a:pt x="354" y="335"/>
                    <a:pt x="358" y="331"/>
                    <a:pt x="359" y="325"/>
                  </a:cubicBezTo>
                  <a:cubicBezTo>
                    <a:pt x="358" y="325"/>
                    <a:pt x="358" y="325"/>
                    <a:pt x="357" y="325"/>
                  </a:cubicBezTo>
                  <a:cubicBezTo>
                    <a:pt x="354" y="329"/>
                    <a:pt x="351" y="333"/>
                    <a:pt x="349" y="338"/>
                  </a:cubicBezTo>
                  <a:close/>
                  <a:moveTo>
                    <a:pt x="327" y="330"/>
                  </a:moveTo>
                  <a:cubicBezTo>
                    <a:pt x="330" y="330"/>
                    <a:pt x="331" y="333"/>
                    <a:pt x="334" y="333"/>
                  </a:cubicBezTo>
                  <a:cubicBezTo>
                    <a:pt x="334" y="332"/>
                    <a:pt x="335" y="332"/>
                    <a:pt x="335" y="330"/>
                  </a:cubicBezTo>
                  <a:cubicBezTo>
                    <a:pt x="333" y="329"/>
                    <a:pt x="331" y="326"/>
                    <a:pt x="329" y="325"/>
                  </a:cubicBezTo>
                  <a:cubicBezTo>
                    <a:pt x="329" y="328"/>
                    <a:pt x="327" y="328"/>
                    <a:pt x="327" y="330"/>
                  </a:cubicBezTo>
                  <a:close/>
                  <a:moveTo>
                    <a:pt x="513" y="337"/>
                  </a:moveTo>
                  <a:cubicBezTo>
                    <a:pt x="516" y="334"/>
                    <a:pt x="521" y="328"/>
                    <a:pt x="519" y="325"/>
                  </a:cubicBezTo>
                  <a:cubicBezTo>
                    <a:pt x="517" y="329"/>
                    <a:pt x="511" y="331"/>
                    <a:pt x="513" y="337"/>
                  </a:cubicBezTo>
                  <a:close/>
                  <a:moveTo>
                    <a:pt x="210" y="330"/>
                  </a:moveTo>
                  <a:cubicBezTo>
                    <a:pt x="208" y="330"/>
                    <a:pt x="207" y="326"/>
                    <a:pt x="203" y="326"/>
                  </a:cubicBezTo>
                  <a:cubicBezTo>
                    <a:pt x="204" y="328"/>
                    <a:pt x="209" y="332"/>
                    <a:pt x="210" y="330"/>
                  </a:cubicBezTo>
                  <a:close/>
                  <a:moveTo>
                    <a:pt x="430" y="329"/>
                  </a:moveTo>
                  <a:cubicBezTo>
                    <a:pt x="432" y="329"/>
                    <a:pt x="433" y="329"/>
                    <a:pt x="433" y="327"/>
                  </a:cubicBezTo>
                  <a:cubicBezTo>
                    <a:pt x="432" y="327"/>
                    <a:pt x="431" y="326"/>
                    <a:pt x="431" y="326"/>
                  </a:cubicBezTo>
                  <a:cubicBezTo>
                    <a:pt x="431" y="327"/>
                    <a:pt x="430" y="328"/>
                    <a:pt x="430" y="329"/>
                  </a:cubicBezTo>
                  <a:close/>
                  <a:moveTo>
                    <a:pt x="459" y="340"/>
                  </a:moveTo>
                  <a:cubicBezTo>
                    <a:pt x="459" y="335"/>
                    <a:pt x="465" y="330"/>
                    <a:pt x="462" y="326"/>
                  </a:cubicBezTo>
                  <a:cubicBezTo>
                    <a:pt x="462" y="330"/>
                    <a:pt x="455" y="337"/>
                    <a:pt x="459" y="340"/>
                  </a:cubicBezTo>
                  <a:close/>
                  <a:moveTo>
                    <a:pt x="572" y="336"/>
                  </a:moveTo>
                  <a:cubicBezTo>
                    <a:pt x="575" y="332"/>
                    <a:pt x="583" y="331"/>
                    <a:pt x="582" y="326"/>
                  </a:cubicBezTo>
                  <a:cubicBezTo>
                    <a:pt x="580" y="330"/>
                    <a:pt x="572" y="332"/>
                    <a:pt x="572" y="336"/>
                  </a:cubicBezTo>
                  <a:close/>
                  <a:moveTo>
                    <a:pt x="247" y="331"/>
                  </a:moveTo>
                  <a:cubicBezTo>
                    <a:pt x="251" y="334"/>
                    <a:pt x="256" y="335"/>
                    <a:pt x="261" y="338"/>
                  </a:cubicBezTo>
                  <a:cubicBezTo>
                    <a:pt x="263" y="337"/>
                    <a:pt x="264" y="336"/>
                    <a:pt x="265" y="334"/>
                  </a:cubicBezTo>
                  <a:cubicBezTo>
                    <a:pt x="260" y="332"/>
                    <a:pt x="252" y="322"/>
                    <a:pt x="247" y="331"/>
                  </a:cubicBezTo>
                  <a:close/>
                  <a:moveTo>
                    <a:pt x="374" y="329"/>
                  </a:moveTo>
                  <a:cubicBezTo>
                    <a:pt x="375" y="326"/>
                    <a:pt x="372" y="327"/>
                    <a:pt x="371" y="327"/>
                  </a:cubicBezTo>
                  <a:cubicBezTo>
                    <a:pt x="371" y="328"/>
                    <a:pt x="373" y="328"/>
                    <a:pt x="374" y="329"/>
                  </a:cubicBezTo>
                  <a:close/>
                  <a:moveTo>
                    <a:pt x="407" y="330"/>
                  </a:moveTo>
                  <a:cubicBezTo>
                    <a:pt x="407" y="328"/>
                    <a:pt x="405" y="327"/>
                    <a:pt x="402" y="327"/>
                  </a:cubicBezTo>
                  <a:cubicBezTo>
                    <a:pt x="403" y="329"/>
                    <a:pt x="405" y="329"/>
                    <a:pt x="407" y="330"/>
                  </a:cubicBezTo>
                  <a:close/>
                  <a:moveTo>
                    <a:pt x="345" y="335"/>
                  </a:moveTo>
                  <a:cubicBezTo>
                    <a:pt x="348" y="334"/>
                    <a:pt x="351" y="330"/>
                    <a:pt x="350" y="327"/>
                  </a:cubicBezTo>
                  <a:cubicBezTo>
                    <a:pt x="346" y="329"/>
                    <a:pt x="346" y="331"/>
                    <a:pt x="345" y="335"/>
                  </a:cubicBezTo>
                  <a:close/>
                  <a:moveTo>
                    <a:pt x="356" y="342"/>
                  </a:moveTo>
                  <a:cubicBezTo>
                    <a:pt x="361" y="340"/>
                    <a:pt x="361" y="333"/>
                    <a:pt x="365" y="330"/>
                  </a:cubicBezTo>
                  <a:cubicBezTo>
                    <a:pt x="364" y="329"/>
                    <a:pt x="363" y="328"/>
                    <a:pt x="363" y="328"/>
                  </a:cubicBezTo>
                  <a:cubicBezTo>
                    <a:pt x="360" y="333"/>
                    <a:pt x="358" y="337"/>
                    <a:pt x="356" y="342"/>
                  </a:cubicBezTo>
                  <a:close/>
                  <a:moveTo>
                    <a:pt x="391" y="336"/>
                  </a:moveTo>
                  <a:cubicBezTo>
                    <a:pt x="392" y="336"/>
                    <a:pt x="392" y="337"/>
                    <a:pt x="394" y="337"/>
                  </a:cubicBezTo>
                  <a:cubicBezTo>
                    <a:pt x="395" y="334"/>
                    <a:pt x="397" y="332"/>
                    <a:pt x="399" y="330"/>
                  </a:cubicBezTo>
                  <a:cubicBezTo>
                    <a:pt x="397" y="330"/>
                    <a:pt x="397" y="328"/>
                    <a:pt x="396" y="328"/>
                  </a:cubicBezTo>
                  <a:cubicBezTo>
                    <a:pt x="394" y="330"/>
                    <a:pt x="393" y="333"/>
                    <a:pt x="391" y="336"/>
                  </a:cubicBezTo>
                  <a:close/>
                  <a:moveTo>
                    <a:pt x="84" y="334"/>
                  </a:moveTo>
                  <a:cubicBezTo>
                    <a:pt x="83" y="332"/>
                    <a:pt x="83" y="330"/>
                    <a:pt x="81" y="329"/>
                  </a:cubicBezTo>
                  <a:cubicBezTo>
                    <a:pt x="83" y="330"/>
                    <a:pt x="82" y="334"/>
                    <a:pt x="84" y="334"/>
                  </a:cubicBezTo>
                  <a:close/>
                  <a:moveTo>
                    <a:pt x="186" y="331"/>
                  </a:moveTo>
                  <a:cubicBezTo>
                    <a:pt x="185" y="331"/>
                    <a:pt x="184" y="328"/>
                    <a:pt x="183" y="330"/>
                  </a:cubicBezTo>
                  <a:cubicBezTo>
                    <a:pt x="184" y="330"/>
                    <a:pt x="186" y="332"/>
                    <a:pt x="186" y="331"/>
                  </a:cubicBezTo>
                  <a:close/>
                  <a:moveTo>
                    <a:pt x="302" y="331"/>
                  </a:moveTo>
                  <a:cubicBezTo>
                    <a:pt x="300" y="331"/>
                    <a:pt x="297" y="329"/>
                    <a:pt x="295" y="330"/>
                  </a:cubicBezTo>
                  <a:cubicBezTo>
                    <a:pt x="297" y="330"/>
                    <a:pt x="300" y="334"/>
                    <a:pt x="302" y="331"/>
                  </a:cubicBezTo>
                  <a:close/>
                  <a:moveTo>
                    <a:pt x="387" y="334"/>
                  </a:moveTo>
                  <a:cubicBezTo>
                    <a:pt x="390" y="333"/>
                    <a:pt x="389" y="331"/>
                    <a:pt x="391" y="329"/>
                  </a:cubicBezTo>
                  <a:cubicBezTo>
                    <a:pt x="388" y="329"/>
                    <a:pt x="385" y="331"/>
                    <a:pt x="387" y="334"/>
                  </a:cubicBezTo>
                  <a:close/>
                  <a:moveTo>
                    <a:pt x="414" y="331"/>
                  </a:moveTo>
                  <a:cubicBezTo>
                    <a:pt x="416" y="331"/>
                    <a:pt x="415" y="332"/>
                    <a:pt x="417" y="332"/>
                  </a:cubicBezTo>
                  <a:cubicBezTo>
                    <a:pt x="416" y="330"/>
                    <a:pt x="419" y="330"/>
                    <a:pt x="417" y="329"/>
                  </a:cubicBezTo>
                  <a:cubicBezTo>
                    <a:pt x="417" y="330"/>
                    <a:pt x="415" y="329"/>
                    <a:pt x="414" y="331"/>
                  </a:cubicBezTo>
                  <a:close/>
                  <a:moveTo>
                    <a:pt x="179" y="330"/>
                  </a:moveTo>
                  <a:cubicBezTo>
                    <a:pt x="180" y="331"/>
                    <a:pt x="180" y="333"/>
                    <a:pt x="182" y="334"/>
                  </a:cubicBezTo>
                  <a:cubicBezTo>
                    <a:pt x="182" y="333"/>
                    <a:pt x="184" y="333"/>
                    <a:pt x="183" y="331"/>
                  </a:cubicBezTo>
                  <a:cubicBezTo>
                    <a:pt x="183" y="331"/>
                    <a:pt x="182" y="331"/>
                    <a:pt x="182" y="331"/>
                  </a:cubicBezTo>
                  <a:cubicBezTo>
                    <a:pt x="183" y="331"/>
                    <a:pt x="183" y="330"/>
                    <a:pt x="182" y="330"/>
                  </a:cubicBezTo>
                  <a:cubicBezTo>
                    <a:pt x="182" y="332"/>
                    <a:pt x="180" y="330"/>
                    <a:pt x="179" y="330"/>
                  </a:cubicBezTo>
                  <a:close/>
                  <a:moveTo>
                    <a:pt x="219" y="333"/>
                  </a:moveTo>
                  <a:cubicBezTo>
                    <a:pt x="222" y="337"/>
                    <a:pt x="227" y="339"/>
                    <a:pt x="231" y="335"/>
                  </a:cubicBezTo>
                  <a:cubicBezTo>
                    <a:pt x="227" y="333"/>
                    <a:pt x="221" y="326"/>
                    <a:pt x="219" y="333"/>
                  </a:cubicBezTo>
                  <a:close/>
                  <a:moveTo>
                    <a:pt x="462" y="342"/>
                  </a:moveTo>
                  <a:cubicBezTo>
                    <a:pt x="469" y="342"/>
                    <a:pt x="469" y="336"/>
                    <a:pt x="471" y="331"/>
                  </a:cubicBezTo>
                  <a:cubicBezTo>
                    <a:pt x="469" y="331"/>
                    <a:pt x="469" y="329"/>
                    <a:pt x="467" y="330"/>
                  </a:cubicBezTo>
                  <a:cubicBezTo>
                    <a:pt x="466" y="334"/>
                    <a:pt x="463" y="337"/>
                    <a:pt x="462" y="342"/>
                  </a:cubicBezTo>
                  <a:close/>
                  <a:moveTo>
                    <a:pt x="484" y="348"/>
                  </a:moveTo>
                  <a:cubicBezTo>
                    <a:pt x="492" y="346"/>
                    <a:pt x="492" y="337"/>
                    <a:pt x="495" y="331"/>
                  </a:cubicBezTo>
                  <a:cubicBezTo>
                    <a:pt x="487" y="328"/>
                    <a:pt x="488" y="343"/>
                    <a:pt x="484" y="348"/>
                  </a:cubicBezTo>
                  <a:close/>
                  <a:moveTo>
                    <a:pt x="284" y="341"/>
                  </a:moveTo>
                  <a:cubicBezTo>
                    <a:pt x="289" y="341"/>
                    <a:pt x="290" y="338"/>
                    <a:pt x="293" y="336"/>
                  </a:cubicBezTo>
                  <a:cubicBezTo>
                    <a:pt x="289" y="334"/>
                    <a:pt x="286" y="332"/>
                    <a:pt x="282" y="330"/>
                  </a:cubicBezTo>
                  <a:cubicBezTo>
                    <a:pt x="283" y="334"/>
                    <a:pt x="284" y="337"/>
                    <a:pt x="284" y="341"/>
                  </a:cubicBezTo>
                  <a:close/>
                  <a:moveTo>
                    <a:pt x="72" y="349"/>
                  </a:moveTo>
                  <a:cubicBezTo>
                    <a:pt x="68" y="343"/>
                    <a:pt x="65" y="336"/>
                    <a:pt x="60" y="331"/>
                  </a:cubicBezTo>
                  <a:cubicBezTo>
                    <a:pt x="62" y="339"/>
                    <a:pt x="64" y="347"/>
                    <a:pt x="72" y="349"/>
                  </a:cubicBezTo>
                  <a:close/>
                  <a:moveTo>
                    <a:pt x="273" y="334"/>
                  </a:moveTo>
                  <a:cubicBezTo>
                    <a:pt x="275" y="336"/>
                    <a:pt x="277" y="338"/>
                    <a:pt x="280" y="339"/>
                  </a:cubicBezTo>
                  <a:cubicBezTo>
                    <a:pt x="280" y="335"/>
                    <a:pt x="279" y="333"/>
                    <a:pt x="277" y="331"/>
                  </a:cubicBezTo>
                  <a:cubicBezTo>
                    <a:pt x="276" y="332"/>
                    <a:pt x="274" y="333"/>
                    <a:pt x="273" y="334"/>
                  </a:cubicBezTo>
                  <a:close/>
                  <a:moveTo>
                    <a:pt x="304" y="334"/>
                  </a:moveTo>
                  <a:cubicBezTo>
                    <a:pt x="305" y="337"/>
                    <a:pt x="308" y="338"/>
                    <a:pt x="310" y="340"/>
                  </a:cubicBezTo>
                  <a:cubicBezTo>
                    <a:pt x="312" y="338"/>
                    <a:pt x="314" y="335"/>
                    <a:pt x="315" y="333"/>
                  </a:cubicBezTo>
                  <a:cubicBezTo>
                    <a:pt x="311" y="329"/>
                    <a:pt x="307" y="333"/>
                    <a:pt x="304" y="334"/>
                  </a:cubicBezTo>
                  <a:close/>
                  <a:moveTo>
                    <a:pt x="399" y="334"/>
                  </a:moveTo>
                  <a:cubicBezTo>
                    <a:pt x="400" y="334"/>
                    <a:pt x="401" y="334"/>
                    <a:pt x="402" y="333"/>
                  </a:cubicBezTo>
                  <a:cubicBezTo>
                    <a:pt x="402" y="331"/>
                    <a:pt x="401" y="331"/>
                    <a:pt x="400" y="331"/>
                  </a:cubicBezTo>
                  <a:cubicBezTo>
                    <a:pt x="399" y="332"/>
                    <a:pt x="399" y="333"/>
                    <a:pt x="399" y="334"/>
                  </a:cubicBezTo>
                  <a:close/>
                  <a:moveTo>
                    <a:pt x="431" y="344"/>
                  </a:moveTo>
                  <a:cubicBezTo>
                    <a:pt x="436" y="344"/>
                    <a:pt x="439" y="336"/>
                    <a:pt x="439" y="331"/>
                  </a:cubicBezTo>
                  <a:cubicBezTo>
                    <a:pt x="438" y="331"/>
                    <a:pt x="438" y="331"/>
                    <a:pt x="437" y="331"/>
                  </a:cubicBezTo>
                  <a:cubicBezTo>
                    <a:pt x="435" y="335"/>
                    <a:pt x="434" y="340"/>
                    <a:pt x="431" y="344"/>
                  </a:cubicBezTo>
                  <a:close/>
                  <a:moveTo>
                    <a:pt x="363" y="341"/>
                  </a:moveTo>
                  <a:cubicBezTo>
                    <a:pt x="367" y="339"/>
                    <a:pt x="372" y="338"/>
                    <a:pt x="372" y="334"/>
                  </a:cubicBezTo>
                  <a:cubicBezTo>
                    <a:pt x="370" y="334"/>
                    <a:pt x="370" y="331"/>
                    <a:pt x="368" y="331"/>
                  </a:cubicBezTo>
                  <a:cubicBezTo>
                    <a:pt x="366" y="335"/>
                    <a:pt x="364" y="337"/>
                    <a:pt x="363" y="341"/>
                  </a:cubicBezTo>
                  <a:close/>
                  <a:moveTo>
                    <a:pt x="521" y="341"/>
                  </a:moveTo>
                  <a:cubicBezTo>
                    <a:pt x="522" y="339"/>
                    <a:pt x="528" y="333"/>
                    <a:pt x="524" y="331"/>
                  </a:cubicBezTo>
                  <a:cubicBezTo>
                    <a:pt x="523" y="334"/>
                    <a:pt x="520" y="338"/>
                    <a:pt x="521" y="341"/>
                  </a:cubicBezTo>
                  <a:close/>
                  <a:moveTo>
                    <a:pt x="425" y="339"/>
                  </a:moveTo>
                  <a:cubicBezTo>
                    <a:pt x="427" y="340"/>
                    <a:pt x="427" y="342"/>
                    <a:pt x="429" y="342"/>
                  </a:cubicBezTo>
                  <a:cubicBezTo>
                    <a:pt x="430" y="339"/>
                    <a:pt x="432" y="336"/>
                    <a:pt x="433" y="332"/>
                  </a:cubicBezTo>
                  <a:cubicBezTo>
                    <a:pt x="429" y="333"/>
                    <a:pt x="426" y="335"/>
                    <a:pt x="425" y="339"/>
                  </a:cubicBezTo>
                  <a:close/>
                  <a:moveTo>
                    <a:pt x="133" y="340"/>
                  </a:moveTo>
                  <a:cubicBezTo>
                    <a:pt x="131" y="337"/>
                    <a:pt x="128" y="335"/>
                    <a:pt x="124" y="333"/>
                  </a:cubicBezTo>
                  <a:cubicBezTo>
                    <a:pt x="125" y="335"/>
                    <a:pt x="126" y="336"/>
                    <a:pt x="126" y="337"/>
                  </a:cubicBezTo>
                  <a:cubicBezTo>
                    <a:pt x="130" y="337"/>
                    <a:pt x="131" y="339"/>
                    <a:pt x="133" y="340"/>
                  </a:cubicBezTo>
                  <a:close/>
                  <a:moveTo>
                    <a:pt x="190" y="334"/>
                  </a:moveTo>
                  <a:cubicBezTo>
                    <a:pt x="192" y="338"/>
                    <a:pt x="196" y="339"/>
                    <a:pt x="199" y="342"/>
                  </a:cubicBezTo>
                  <a:cubicBezTo>
                    <a:pt x="200" y="341"/>
                    <a:pt x="202" y="341"/>
                    <a:pt x="202" y="339"/>
                  </a:cubicBezTo>
                  <a:cubicBezTo>
                    <a:pt x="197" y="339"/>
                    <a:pt x="192" y="333"/>
                    <a:pt x="190" y="334"/>
                  </a:cubicBezTo>
                  <a:close/>
                  <a:moveTo>
                    <a:pt x="472" y="339"/>
                  </a:moveTo>
                  <a:cubicBezTo>
                    <a:pt x="475" y="339"/>
                    <a:pt x="475" y="336"/>
                    <a:pt x="476" y="333"/>
                  </a:cubicBezTo>
                  <a:cubicBezTo>
                    <a:pt x="475" y="333"/>
                    <a:pt x="474" y="333"/>
                    <a:pt x="473" y="333"/>
                  </a:cubicBezTo>
                  <a:cubicBezTo>
                    <a:pt x="474" y="336"/>
                    <a:pt x="472" y="336"/>
                    <a:pt x="472" y="339"/>
                  </a:cubicBezTo>
                  <a:close/>
                  <a:moveTo>
                    <a:pt x="559" y="339"/>
                  </a:moveTo>
                  <a:cubicBezTo>
                    <a:pt x="561" y="337"/>
                    <a:pt x="565" y="336"/>
                    <a:pt x="566" y="333"/>
                  </a:cubicBezTo>
                  <a:cubicBezTo>
                    <a:pt x="563" y="333"/>
                    <a:pt x="563" y="334"/>
                    <a:pt x="561" y="333"/>
                  </a:cubicBezTo>
                  <a:cubicBezTo>
                    <a:pt x="561" y="335"/>
                    <a:pt x="558" y="337"/>
                    <a:pt x="559" y="339"/>
                  </a:cubicBezTo>
                  <a:close/>
                  <a:moveTo>
                    <a:pt x="72" y="342"/>
                  </a:moveTo>
                  <a:cubicBezTo>
                    <a:pt x="72" y="338"/>
                    <a:pt x="70" y="334"/>
                    <a:pt x="67" y="334"/>
                  </a:cubicBezTo>
                  <a:cubicBezTo>
                    <a:pt x="69" y="337"/>
                    <a:pt x="70" y="340"/>
                    <a:pt x="72" y="342"/>
                  </a:cubicBezTo>
                  <a:close/>
                  <a:moveTo>
                    <a:pt x="111" y="346"/>
                  </a:moveTo>
                  <a:cubicBezTo>
                    <a:pt x="110" y="340"/>
                    <a:pt x="104" y="340"/>
                    <a:pt x="103" y="335"/>
                  </a:cubicBezTo>
                  <a:cubicBezTo>
                    <a:pt x="101" y="337"/>
                    <a:pt x="99" y="333"/>
                    <a:pt x="98" y="334"/>
                  </a:cubicBezTo>
                  <a:cubicBezTo>
                    <a:pt x="101" y="340"/>
                    <a:pt x="106" y="343"/>
                    <a:pt x="111" y="346"/>
                  </a:cubicBezTo>
                  <a:close/>
                  <a:moveTo>
                    <a:pt x="494" y="342"/>
                  </a:moveTo>
                  <a:cubicBezTo>
                    <a:pt x="497" y="340"/>
                    <a:pt x="500" y="339"/>
                    <a:pt x="502" y="336"/>
                  </a:cubicBezTo>
                  <a:cubicBezTo>
                    <a:pt x="500" y="335"/>
                    <a:pt x="500" y="333"/>
                    <a:pt x="497" y="334"/>
                  </a:cubicBezTo>
                  <a:cubicBezTo>
                    <a:pt x="497" y="337"/>
                    <a:pt x="495" y="339"/>
                    <a:pt x="494" y="342"/>
                  </a:cubicBezTo>
                  <a:close/>
                  <a:moveTo>
                    <a:pt x="537" y="334"/>
                  </a:moveTo>
                  <a:cubicBezTo>
                    <a:pt x="532" y="337"/>
                    <a:pt x="524" y="339"/>
                    <a:pt x="522" y="348"/>
                  </a:cubicBezTo>
                  <a:cubicBezTo>
                    <a:pt x="528" y="347"/>
                    <a:pt x="542" y="343"/>
                    <a:pt x="537" y="334"/>
                  </a:cubicBezTo>
                  <a:close/>
                  <a:moveTo>
                    <a:pt x="564" y="359"/>
                  </a:moveTo>
                  <a:cubicBezTo>
                    <a:pt x="576" y="354"/>
                    <a:pt x="588" y="346"/>
                    <a:pt x="591" y="334"/>
                  </a:cubicBezTo>
                  <a:cubicBezTo>
                    <a:pt x="583" y="344"/>
                    <a:pt x="571" y="349"/>
                    <a:pt x="564" y="359"/>
                  </a:cubicBezTo>
                  <a:close/>
                  <a:moveTo>
                    <a:pt x="101" y="353"/>
                  </a:moveTo>
                  <a:cubicBezTo>
                    <a:pt x="98" y="345"/>
                    <a:pt x="97" y="337"/>
                    <a:pt x="89" y="334"/>
                  </a:cubicBezTo>
                  <a:cubicBezTo>
                    <a:pt x="93" y="341"/>
                    <a:pt x="93" y="350"/>
                    <a:pt x="101" y="353"/>
                  </a:cubicBezTo>
                  <a:close/>
                  <a:moveTo>
                    <a:pt x="313" y="343"/>
                  </a:moveTo>
                  <a:cubicBezTo>
                    <a:pt x="315" y="343"/>
                    <a:pt x="315" y="345"/>
                    <a:pt x="317" y="345"/>
                  </a:cubicBezTo>
                  <a:cubicBezTo>
                    <a:pt x="318" y="341"/>
                    <a:pt x="320" y="339"/>
                    <a:pt x="320" y="335"/>
                  </a:cubicBezTo>
                  <a:cubicBezTo>
                    <a:pt x="319" y="335"/>
                    <a:pt x="319" y="334"/>
                    <a:pt x="318" y="334"/>
                  </a:cubicBezTo>
                  <a:cubicBezTo>
                    <a:pt x="317" y="338"/>
                    <a:pt x="314" y="340"/>
                    <a:pt x="313" y="343"/>
                  </a:cubicBezTo>
                  <a:close/>
                  <a:moveTo>
                    <a:pt x="438" y="345"/>
                  </a:moveTo>
                  <a:cubicBezTo>
                    <a:pt x="442" y="343"/>
                    <a:pt x="442" y="339"/>
                    <a:pt x="444" y="335"/>
                  </a:cubicBezTo>
                  <a:cubicBezTo>
                    <a:pt x="443" y="335"/>
                    <a:pt x="442" y="335"/>
                    <a:pt x="442" y="335"/>
                  </a:cubicBezTo>
                  <a:cubicBezTo>
                    <a:pt x="440" y="338"/>
                    <a:pt x="439" y="342"/>
                    <a:pt x="438" y="345"/>
                  </a:cubicBezTo>
                  <a:close/>
                  <a:moveTo>
                    <a:pt x="250" y="339"/>
                  </a:moveTo>
                  <a:cubicBezTo>
                    <a:pt x="253" y="340"/>
                    <a:pt x="257" y="344"/>
                    <a:pt x="258" y="339"/>
                  </a:cubicBezTo>
                  <a:cubicBezTo>
                    <a:pt x="255" y="338"/>
                    <a:pt x="253" y="337"/>
                    <a:pt x="250" y="336"/>
                  </a:cubicBezTo>
                  <a:cubicBezTo>
                    <a:pt x="250" y="337"/>
                    <a:pt x="250" y="338"/>
                    <a:pt x="250" y="339"/>
                  </a:cubicBezTo>
                  <a:close/>
                  <a:moveTo>
                    <a:pt x="154" y="350"/>
                  </a:moveTo>
                  <a:cubicBezTo>
                    <a:pt x="151" y="344"/>
                    <a:pt x="145" y="341"/>
                    <a:pt x="140" y="336"/>
                  </a:cubicBezTo>
                  <a:cubicBezTo>
                    <a:pt x="142" y="343"/>
                    <a:pt x="148" y="347"/>
                    <a:pt x="154" y="350"/>
                  </a:cubicBezTo>
                  <a:close/>
                  <a:moveTo>
                    <a:pt x="400" y="338"/>
                  </a:moveTo>
                  <a:cubicBezTo>
                    <a:pt x="401" y="338"/>
                    <a:pt x="405" y="340"/>
                    <a:pt x="405" y="336"/>
                  </a:cubicBezTo>
                  <a:cubicBezTo>
                    <a:pt x="403" y="336"/>
                    <a:pt x="402" y="337"/>
                    <a:pt x="400" y="338"/>
                  </a:cubicBezTo>
                  <a:close/>
                  <a:moveTo>
                    <a:pt x="228" y="340"/>
                  </a:moveTo>
                  <a:cubicBezTo>
                    <a:pt x="233" y="341"/>
                    <a:pt x="238" y="343"/>
                    <a:pt x="244" y="344"/>
                  </a:cubicBezTo>
                  <a:cubicBezTo>
                    <a:pt x="240" y="340"/>
                    <a:pt x="233" y="334"/>
                    <a:pt x="228" y="340"/>
                  </a:cubicBezTo>
                  <a:close/>
                  <a:moveTo>
                    <a:pt x="374" y="344"/>
                  </a:moveTo>
                  <a:cubicBezTo>
                    <a:pt x="377" y="343"/>
                    <a:pt x="380" y="342"/>
                    <a:pt x="379" y="338"/>
                  </a:cubicBezTo>
                  <a:cubicBezTo>
                    <a:pt x="377" y="339"/>
                    <a:pt x="377" y="337"/>
                    <a:pt x="376" y="337"/>
                  </a:cubicBezTo>
                  <a:cubicBezTo>
                    <a:pt x="375" y="339"/>
                    <a:pt x="373" y="342"/>
                    <a:pt x="374" y="344"/>
                  </a:cubicBezTo>
                  <a:close/>
                  <a:moveTo>
                    <a:pt x="266" y="340"/>
                  </a:moveTo>
                  <a:cubicBezTo>
                    <a:pt x="270" y="341"/>
                    <a:pt x="275" y="345"/>
                    <a:pt x="279" y="344"/>
                  </a:cubicBezTo>
                  <a:cubicBezTo>
                    <a:pt x="277" y="341"/>
                    <a:pt x="269" y="334"/>
                    <a:pt x="266" y="340"/>
                  </a:cubicBezTo>
                  <a:close/>
                  <a:moveTo>
                    <a:pt x="323" y="341"/>
                  </a:moveTo>
                  <a:cubicBezTo>
                    <a:pt x="325" y="341"/>
                    <a:pt x="327" y="340"/>
                    <a:pt x="327" y="338"/>
                  </a:cubicBezTo>
                  <a:cubicBezTo>
                    <a:pt x="325" y="338"/>
                    <a:pt x="326" y="337"/>
                    <a:pt x="324" y="337"/>
                  </a:cubicBezTo>
                  <a:cubicBezTo>
                    <a:pt x="323" y="338"/>
                    <a:pt x="323" y="340"/>
                    <a:pt x="323" y="341"/>
                  </a:cubicBezTo>
                  <a:close/>
                  <a:moveTo>
                    <a:pt x="408" y="341"/>
                  </a:moveTo>
                  <a:cubicBezTo>
                    <a:pt x="409" y="339"/>
                    <a:pt x="411" y="340"/>
                    <a:pt x="411" y="338"/>
                  </a:cubicBezTo>
                  <a:cubicBezTo>
                    <a:pt x="410" y="338"/>
                    <a:pt x="409" y="338"/>
                    <a:pt x="409" y="337"/>
                  </a:cubicBezTo>
                  <a:cubicBezTo>
                    <a:pt x="409" y="338"/>
                    <a:pt x="407" y="340"/>
                    <a:pt x="408" y="341"/>
                  </a:cubicBezTo>
                  <a:close/>
                  <a:moveTo>
                    <a:pt x="445" y="345"/>
                  </a:moveTo>
                  <a:cubicBezTo>
                    <a:pt x="445" y="343"/>
                    <a:pt x="449" y="339"/>
                    <a:pt x="446" y="337"/>
                  </a:cubicBezTo>
                  <a:cubicBezTo>
                    <a:pt x="446" y="340"/>
                    <a:pt x="442" y="343"/>
                    <a:pt x="445" y="345"/>
                  </a:cubicBezTo>
                  <a:close/>
                  <a:moveTo>
                    <a:pt x="477" y="354"/>
                  </a:moveTo>
                  <a:cubicBezTo>
                    <a:pt x="480" y="351"/>
                    <a:pt x="483" y="341"/>
                    <a:pt x="482" y="337"/>
                  </a:cubicBezTo>
                  <a:cubicBezTo>
                    <a:pt x="481" y="343"/>
                    <a:pt x="476" y="349"/>
                    <a:pt x="477" y="354"/>
                  </a:cubicBezTo>
                  <a:close/>
                  <a:moveTo>
                    <a:pt x="492" y="346"/>
                  </a:moveTo>
                  <a:cubicBezTo>
                    <a:pt x="492" y="348"/>
                    <a:pt x="488" y="350"/>
                    <a:pt x="491" y="351"/>
                  </a:cubicBezTo>
                  <a:cubicBezTo>
                    <a:pt x="496" y="346"/>
                    <a:pt x="505" y="345"/>
                    <a:pt x="507" y="337"/>
                  </a:cubicBezTo>
                  <a:cubicBezTo>
                    <a:pt x="501" y="339"/>
                    <a:pt x="498" y="346"/>
                    <a:pt x="492" y="346"/>
                  </a:cubicBezTo>
                  <a:close/>
                  <a:moveTo>
                    <a:pt x="549" y="348"/>
                  </a:moveTo>
                  <a:cubicBezTo>
                    <a:pt x="545" y="354"/>
                    <a:pt x="539" y="360"/>
                    <a:pt x="533" y="364"/>
                  </a:cubicBezTo>
                  <a:cubicBezTo>
                    <a:pt x="531" y="366"/>
                    <a:pt x="527" y="367"/>
                    <a:pt x="527" y="370"/>
                  </a:cubicBezTo>
                  <a:cubicBezTo>
                    <a:pt x="547" y="362"/>
                    <a:pt x="564" y="352"/>
                    <a:pt x="576" y="337"/>
                  </a:cubicBezTo>
                  <a:cubicBezTo>
                    <a:pt x="567" y="341"/>
                    <a:pt x="560" y="346"/>
                    <a:pt x="549" y="348"/>
                  </a:cubicBezTo>
                  <a:close/>
                  <a:moveTo>
                    <a:pt x="52" y="344"/>
                  </a:moveTo>
                  <a:cubicBezTo>
                    <a:pt x="53" y="341"/>
                    <a:pt x="51" y="340"/>
                    <a:pt x="50" y="338"/>
                  </a:cubicBezTo>
                  <a:cubicBezTo>
                    <a:pt x="50" y="341"/>
                    <a:pt x="51" y="342"/>
                    <a:pt x="52" y="344"/>
                  </a:cubicBezTo>
                  <a:close/>
                  <a:moveTo>
                    <a:pt x="210" y="339"/>
                  </a:moveTo>
                  <a:cubicBezTo>
                    <a:pt x="210" y="342"/>
                    <a:pt x="216" y="345"/>
                    <a:pt x="217" y="341"/>
                  </a:cubicBezTo>
                  <a:cubicBezTo>
                    <a:pt x="215" y="340"/>
                    <a:pt x="212" y="337"/>
                    <a:pt x="210" y="339"/>
                  </a:cubicBezTo>
                  <a:close/>
                  <a:moveTo>
                    <a:pt x="287" y="344"/>
                  </a:moveTo>
                  <a:cubicBezTo>
                    <a:pt x="293" y="347"/>
                    <a:pt x="302" y="357"/>
                    <a:pt x="307" y="347"/>
                  </a:cubicBezTo>
                  <a:cubicBezTo>
                    <a:pt x="302" y="339"/>
                    <a:pt x="293" y="337"/>
                    <a:pt x="287" y="344"/>
                  </a:cubicBezTo>
                  <a:close/>
                  <a:moveTo>
                    <a:pt x="397" y="340"/>
                  </a:moveTo>
                  <a:cubicBezTo>
                    <a:pt x="397" y="343"/>
                    <a:pt x="403" y="344"/>
                    <a:pt x="403" y="342"/>
                  </a:cubicBezTo>
                  <a:cubicBezTo>
                    <a:pt x="402" y="340"/>
                    <a:pt x="399" y="341"/>
                    <a:pt x="398" y="340"/>
                  </a:cubicBezTo>
                  <a:cubicBezTo>
                    <a:pt x="399" y="340"/>
                    <a:pt x="399" y="340"/>
                    <a:pt x="399" y="339"/>
                  </a:cubicBezTo>
                  <a:cubicBezTo>
                    <a:pt x="397" y="338"/>
                    <a:pt x="398" y="340"/>
                    <a:pt x="397" y="340"/>
                  </a:cubicBezTo>
                  <a:close/>
                  <a:moveTo>
                    <a:pt x="176" y="349"/>
                  </a:moveTo>
                  <a:cubicBezTo>
                    <a:pt x="171" y="346"/>
                    <a:pt x="167" y="342"/>
                    <a:pt x="162" y="340"/>
                  </a:cubicBezTo>
                  <a:cubicBezTo>
                    <a:pt x="162" y="347"/>
                    <a:pt x="171" y="353"/>
                    <a:pt x="176" y="349"/>
                  </a:cubicBezTo>
                  <a:close/>
                  <a:moveTo>
                    <a:pt x="347" y="341"/>
                  </a:moveTo>
                  <a:cubicBezTo>
                    <a:pt x="347" y="343"/>
                    <a:pt x="348" y="344"/>
                    <a:pt x="350" y="345"/>
                  </a:cubicBezTo>
                  <a:cubicBezTo>
                    <a:pt x="350" y="343"/>
                    <a:pt x="351" y="343"/>
                    <a:pt x="351" y="342"/>
                  </a:cubicBezTo>
                  <a:cubicBezTo>
                    <a:pt x="348" y="342"/>
                    <a:pt x="349" y="340"/>
                    <a:pt x="347" y="341"/>
                  </a:cubicBezTo>
                  <a:close/>
                  <a:moveTo>
                    <a:pt x="362" y="346"/>
                  </a:moveTo>
                  <a:cubicBezTo>
                    <a:pt x="365" y="347"/>
                    <a:pt x="365" y="345"/>
                    <a:pt x="368" y="345"/>
                  </a:cubicBezTo>
                  <a:cubicBezTo>
                    <a:pt x="369" y="344"/>
                    <a:pt x="371" y="341"/>
                    <a:pt x="369" y="341"/>
                  </a:cubicBezTo>
                  <a:cubicBezTo>
                    <a:pt x="368" y="343"/>
                    <a:pt x="363" y="342"/>
                    <a:pt x="362" y="346"/>
                  </a:cubicBezTo>
                  <a:close/>
                  <a:moveTo>
                    <a:pt x="329" y="351"/>
                  </a:moveTo>
                  <a:cubicBezTo>
                    <a:pt x="330" y="348"/>
                    <a:pt x="334" y="344"/>
                    <a:pt x="333" y="341"/>
                  </a:cubicBezTo>
                  <a:cubicBezTo>
                    <a:pt x="332" y="345"/>
                    <a:pt x="328" y="348"/>
                    <a:pt x="329" y="351"/>
                  </a:cubicBezTo>
                  <a:close/>
                  <a:moveTo>
                    <a:pt x="449" y="344"/>
                  </a:moveTo>
                  <a:cubicBezTo>
                    <a:pt x="451" y="345"/>
                    <a:pt x="451" y="343"/>
                    <a:pt x="451" y="341"/>
                  </a:cubicBezTo>
                  <a:cubicBezTo>
                    <a:pt x="450" y="341"/>
                    <a:pt x="449" y="343"/>
                    <a:pt x="449" y="344"/>
                  </a:cubicBezTo>
                  <a:close/>
                  <a:moveTo>
                    <a:pt x="543" y="347"/>
                  </a:moveTo>
                  <a:cubicBezTo>
                    <a:pt x="546" y="346"/>
                    <a:pt x="547" y="346"/>
                    <a:pt x="550" y="344"/>
                  </a:cubicBezTo>
                  <a:cubicBezTo>
                    <a:pt x="549" y="343"/>
                    <a:pt x="550" y="341"/>
                    <a:pt x="548" y="341"/>
                  </a:cubicBezTo>
                  <a:cubicBezTo>
                    <a:pt x="546" y="343"/>
                    <a:pt x="543" y="344"/>
                    <a:pt x="543" y="347"/>
                  </a:cubicBezTo>
                  <a:close/>
                  <a:moveTo>
                    <a:pt x="36" y="350"/>
                  </a:moveTo>
                  <a:cubicBezTo>
                    <a:pt x="35" y="347"/>
                    <a:pt x="33" y="342"/>
                    <a:pt x="30" y="342"/>
                  </a:cubicBezTo>
                  <a:cubicBezTo>
                    <a:pt x="32" y="344"/>
                    <a:pt x="33" y="351"/>
                    <a:pt x="36" y="350"/>
                  </a:cubicBezTo>
                  <a:close/>
                  <a:moveTo>
                    <a:pt x="261" y="343"/>
                  </a:moveTo>
                  <a:cubicBezTo>
                    <a:pt x="262" y="347"/>
                    <a:pt x="271" y="351"/>
                    <a:pt x="275" y="347"/>
                  </a:cubicBezTo>
                  <a:cubicBezTo>
                    <a:pt x="271" y="345"/>
                    <a:pt x="265" y="340"/>
                    <a:pt x="261" y="343"/>
                  </a:cubicBezTo>
                  <a:close/>
                  <a:moveTo>
                    <a:pt x="202" y="345"/>
                  </a:moveTo>
                  <a:cubicBezTo>
                    <a:pt x="203" y="345"/>
                    <a:pt x="204" y="346"/>
                    <a:pt x="204" y="347"/>
                  </a:cubicBezTo>
                  <a:cubicBezTo>
                    <a:pt x="207" y="346"/>
                    <a:pt x="209" y="346"/>
                    <a:pt x="210" y="344"/>
                  </a:cubicBezTo>
                  <a:cubicBezTo>
                    <a:pt x="208" y="343"/>
                    <a:pt x="204" y="341"/>
                    <a:pt x="202" y="345"/>
                  </a:cubicBezTo>
                  <a:close/>
                  <a:moveTo>
                    <a:pt x="509" y="347"/>
                  </a:moveTo>
                  <a:cubicBezTo>
                    <a:pt x="511" y="347"/>
                    <a:pt x="512" y="344"/>
                    <a:pt x="511" y="342"/>
                  </a:cubicBezTo>
                  <a:cubicBezTo>
                    <a:pt x="510" y="343"/>
                    <a:pt x="507" y="345"/>
                    <a:pt x="509" y="347"/>
                  </a:cubicBezTo>
                  <a:close/>
                  <a:moveTo>
                    <a:pt x="116" y="364"/>
                  </a:moveTo>
                  <a:cubicBezTo>
                    <a:pt x="115" y="352"/>
                    <a:pt x="110" y="346"/>
                    <a:pt x="101" y="343"/>
                  </a:cubicBezTo>
                  <a:cubicBezTo>
                    <a:pt x="103" y="353"/>
                    <a:pt x="107" y="361"/>
                    <a:pt x="116" y="364"/>
                  </a:cubicBezTo>
                  <a:close/>
                  <a:moveTo>
                    <a:pt x="405" y="346"/>
                  </a:moveTo>
                  <a:cubicBezTo>
                    <a:pt x="405" y="348"/>
                    <a:pt x="407" y="349"/>
                    <a:pt x="408" y="349"/>
                  </a:cubicBezTo>
                  <a:cubicBezTo>
                    <a:pt x="409" y="347"/>
                    <a:pt x="409" y="347"/>
                    <a:pt x="410" y="344"/>
                  </a:cubicBezTo>
                  <a:cubicBezTo>
                    <a:pt x="408" y="342"/>
                    <a:pt x="406" y="344"/>
                    <a:pt x="405" y="346"/>
                  </a:cubicBezTo>
                  <a:close/>
                  <a:moveTo>
                    <a:pt x="226" y="347"/>
                  </a:moveTo>
                  <a:cubicBezTo>
                    <a:pt x="224" y="347"/>
                    <a:pt x="222" y="343"/>
                    <a:pt x="219" y="344"/>
                  </a:cubicBezTo>
                  <a:cubicBezTo>
                    <a:pt x="220" y="347"/>
                    <a:pt x="225" y="347"/>
                    <a:pt x="226" y="347"/>
                  </a:cubicBezTo>
                  <a:close/>
                  <a:moveTo>
                    <a:pt x="334" y="350"/>
                  </a:moveTo>
                  <a:cubicBezTo>
                    <a:pt x="335" y="350"/>
                    <a:pt x="337" y="350"/>
                    <a:pt x="338" y="350"/>
                  </a:cubicBezTo>
                  <a:cubicBezTo>
                    <a:pt x="338" y="347"/>
                    <a:pt x="341" y="348"/>
                    <a:pt x="340" y="345"/>
                  </a:cubicBezTo>
                  <a:cubicBezTo>
                    <a:pt x="338" y="345"/>
                    <a:pt x="339" y="343"/>
                    <a:pt x="337" y="344"/>
                  </a:cubicBezTo>
                  <a:cubicBezTo>
                    <a:pt x="336" y="345"/>
                    <a:pt x="336" y="348"/>
                    <a:pt x="334" y="350"/>
                  </a:cubicBezTo>
                  <a:close/>
                  <a:moveTo>
                    <a:pt x="469" y="349"/>
                  </a:moveTo>
                  <a:cubicBezTo>
                    <a:pt x="472" y="349"/>
                    <a:pt x="471" y="345"/>
                    <a:pt x="472" y="344"/>
                  </a:cubicBezTo>
                  <a:cubicBezTo>
                    <a:pt x="468" y="343"/>
                    <a:pt x="468" y="347"/>
                    <a:pt x="469" y="349"/>
                  </a:cubicBezTo>
                  <a:close/>
                  <a:moveTo>
                    <a:pt x="322" y="347"/>
                  </a:moveTo>
                  <a:cubicBezTo>
                    <a:pt x="322" y="349"/>
                    <a:pt x="322" y="350"/>
                    <a:pt x="324" y="350"/>
                  </a:cubicBezTo>
                  <a:cubicBezTo>
                    <a:pt x="325" y="348"/>
                    <a:pt x="327" y="346"/>
                    <a:pt x="327" y="344"/>
                  </a:cubicBezTo>
                  <a:cubicBezTo>
                    <a:pt x="324" y="344"/>
                    <a:pt x="325" y="347"/>
                    <a:pt x="322" y="347"/>
                  </a:cubicBezTo>
                  <a:close/>
                  <a:moveTo>
                    <a:pt x="377" y="353"/>
                  </a:moveTo>
                  <a:cubicBezTo>
                    <a:pt x="382" y="353"/>
                    <a:pt x="380" y="347"/>
                    <a:pt x="383" y="345"/>
                  </a:cubicBezTo>
                  <a:cubicBezTo>
                    <a:pt x="378" y="345"/>
                    <a:pt x="379" y="350"/>
                    <a:pt x="377" y="353"/>
                  </a:cubicBezTo>
                  <a:close/>
                  <a:moveTo>
                    <a:pt x="410" y="351"/>
                  </a:moveTo>
                  <a:cubicBezTo>
                    <a:pt x="413" y="351"/>
                    <a:pt x="412" y="354"/>
                    <a:pt x="414" y="354"/>
                  </a:cubicBezTo>
                  <a:cubicBezTo>
                    <a:pt x="416" y="352"/>
                    <a:pt x="418" y="349"/>
                    <a:pt x="418" y="345"/>
                  </a:cubicBezTo>
                  <a:cubicBezTo>
                    <a:pt x="413" y="342"/>
                    <a:pt x="412" y="349"/>
                    <a:pt x="410" y="351"/>
                  </a:cubicBezTo>
                  <a:close/>
                  <a:moveTo>
                    <a:pt x="64" y="355"/>
                  </a:moveTo>
                  <a:cubicBezTo>
                    <a:pt x="60" y="353"/>
                    <a:pt x="59" y="348"/>
                    <a:pt x="56" y="345"/>
                  </a:cubicBezTo>
                  <a:cubicBezTo>
                    <a:pt x="56" y="351"/>
                    <a:pt x="59" y="356"/>
                    <a:pt x="64" y="355"/>
                  </a:cubicBezTo>
                  <a:close/>
                  <a:moveTo>
                    <a:pt x="134" y="346"/>
                  </a:moveTo>
                  <a:cubicBezTo>
                    <a:pt x="135" y="348"/>
                    <a:pt x="139" y="352"/>
                    <a:pt x="143" y="353"/>
                  </a:cubicBezTo>
                  <a:cubicBezTo>
                    <a:pt x="142" y="349"/>
                    <a:pt x="138" y="344"/>
                    <a:pt x="134" y="346"/>
                  </a:cubicBezTo>
                  <a:close/>
                  <a:moveTo>
                    <a:pt x="244" y="350"/>
                  </a:moveTo>
                  <a:cubicBezTo>
                    <a:pt x="245" y="349"/>
                    <a:pt x="247" y="350"/>
                    <a:pt x="247" y="348"/>
                  </a:cubicBezTo>
                  <a:cubicBezTo>
                    <a:pt x="244" y="347"/>
                    <a:pt x="239" y="346"/>
                    <a:pt x="237" y="347"/>
                  </a:cubicBezTo>
                  <a:cubicBezTo>
                    <a:pt x="240" y="347"/>
                    <a:pt x="241" y="350"/>
                    <a:pt x="244" y="350"/>
                  </a:cubicBezTo>
                  <a:close/>
                  <a:moveTo>
                    <a:pt x="212" y="347"/>
                  </a:moveTo>
                  <a:cubicBezTo>
                    <a:pt x="216" y="351"/>
                    <a:pt x="222" y="352"/>
                    <a:pt x="228" y="354"/>
                  </a:cubicBezTo>
                  <a:cubicBezTo>
                    <a:pt x="223" y="352"/>
                    <a:pt x="219" y="347"/>
                    <a:pt x="212" y="347"/>
                  </a:cubicBezTo>
                  <a:close/>
                  <a:moveTo>
                    <a:pt x="370" y="351"/>
                  </a:moveTo>
                  <a:cubicBezTo>
                    <a:pt x="372" y="350"/>
                    <a:pt x="372" y="352"/>
                    <a:pt x="373" y="351"/>
                  </a:cubicBezTo>
                  <a:cubicBezTo>
                    <a:pt x="373" y="349"/>
                    <a:pt x="376" y="350"/>
                    <a:pt x="375" y="347"/>
                  </a:cubicBezTo>
                  <a:cubicBezTo>
                    <a:pt x="372" y="346"/>
                    <a:pt x="371" y="349"/>
                    <a:pt x="370" y="351"/>
                  </a:cubicBezTo>
                  <a:close/>
                  <a:moveTo>
                    <a:pt x="227" y="348"/>
                  </a:moveTo>
                  <a:cubicBezTo>
                    <a:pt x="228" y="349"/>
                    <a:pt x="230" y="349"/>
                    <a:pt x="231" y="350"/>
                  </a:cubicBezTo>
                  <a:cubicBezTo>
                    <a:pt x="231" y="348"/>
                    <a:pt x="227" y="346"/>
                    <a:pt x="227" y="348"/>
                  </a:cubicBezTo>
                  <a:close/>
                  <a:moveTo>
                    <a:pt x="419" y="358"/>
                  </a:moveTo>
                  <a:cubicBezTo>
                    <a:pt x="423" y="357"/>
                    <a:pt x="423" y="352"/>
                    <a:pt x="425" y="349"/>
                  </a:cubicBezTo>
                  <a:cubicBezTo>
                    <a:pt x="424" y="348"/>
                    <a:pt x="424" y="347"/>
                    <a:pt x="422" y="347"/>
                  </a:cubicBezTo>
                  <a:cubicBezTo>
                    <a:pt x="422" y="351"/>
                    <a:pt x="417" y="354"/>
                    <a:pt x="419" y="358"/>
                  </a:cubicBezTo>
                  <a:close/>
                  <a:moveTo>
                    <a:pt x="445" y="364"/>
                  </a:moveTo>
                  <a:cubicBezTo>
                    <a:pt x="451" y="364"/>
                    <a:pt x="452" y="354"/>
                    <a:pt x="454" y="348"/>
                  </a:cubicBezTo>
                  <a:cubicBezTo>
                    <a:pt x="455" y="348"/>
                    <a:pt x="455" y="347"/>
                    <a:pt x="454" y="347"/>
                  </a:cubicBezTo>
                  <a:cubicBezTo>
                    <a:pt x="450" y="352"/>
                    <a:pt x="448" y="359"/>
                    <a:pt x="445" y="364"/>
                  </a:cubicBezTo>
                  <a:close/>
                  <a:moveTo>
                    <a:pt x="455" y="361"/>
                  </a:moveTo>
                  <a:cubicBezTo>
                    <a:pt x="458" y="360"/>
                    <a:pt x="461" y="354"/>
                    <a:pt x="462" y="348"/>
                  </a:cubicBezTo>
                  <a:cubicBezTo>
                    <a:pt x="461" y="349"/>
                    <a:pt x="461" y="347"/>
                    <a:pt x="460" y="347"/>
                  </a:cubicBezTo>
                  <a:cubicBezTo>
                    <a:pt x="458" y="351"/>
                    <a:pt x="454" y="358"/>
                    <a:pt x="455" y="361"/>
                  </a:cubicBezTo>
                  <a:close/>
                  <a:moveTo>
                    <a:pt x="586" y="351"/>
                  </a:moveTo>
                  <a:cubicBezTo>
                    <a:pt x="586" y="350"/>
                    <a:pt x="590" y="349"/>
                    <a:pt x="588" y="347"/>
                  </a:cubicBezTo>
                  <a:cubicBezTo>
                    <a:pt x="587" y="348"/>
                    <a:pt x="584" y="350"/>
                    <a:pt x="586" y="351"/>
                  </a:cubicBezTo>
                  <a:close/>
                  <a:moveTo>
                    <a:pt x="308" y="351"/>
                  </a:moveTo>
                  <a:cubicBezTo>
                    <a:pt x="310" y="352"/>
                    <a:pt x="311" y="350"/>
                    <a:pt x="314" y="351"/>
                  </a:cubicBezTo>
                  <a:cubicBezTo>
                    <a:pt x="314" y="349"/>
                    <a:pt x="312" y="349"/>
                    <a:pt x="310" y="348"/>
                  </a:cubicBezTo>
                  <a:cubicBezTo>
                    <a:pt x="310" y="349"/>
                    <a:pt x="308" y="349"/>
                    <a:pt x="308" y="351"/>
                  </a:cubicBezTo>
                  <a:close/>
                  <a:moveTo>
                    <a:pt x="341" y="350"/>
                  </a:moveTo>
                  <a:cubicBezTo>
                    <a:pt x="343" y="350"/>
                    <a:pt x="345" y="349"/>
                    <a:pt x="345" y="348"/>
                  </a:cubicBezTo>
                  <a:cubicBezTo>
                    <a:pt x="344" y="347"/>
                    <a:pt x="342" y="348"/>
                    <a:pt x="341" y="350"/>
                  </a:cubicBezTo>
                  <a:close/>
                  <a:moveTo>
                    <a:pt x="440" y="352"/>
                  </a:moveTo>
                  <a:cubicBezTo>
                    <a:pt x="442" y="352"/>
                    <a:pt x="444" y="349"/>
                    <a:pt x="442" y="348"/>
                  </a:cubicBezTo>
                  <a:cubicBezTo>
                    <a:pt x="442" y="349"/>
                    <a:pt x="440" y="350"/>
                    <a:pt x="440" y="352"/>
                  </a:cubicBezTo>
                  <a:close/>
                  <a:moveTo>
                    <a:pt x="502" y="348"/>
                  </a:moveTo>
                  <a:cubicBezTo>
                    <a:pt x="499" y="351"/>
                    <a:pt x="490" y="352"/>
                    <a:pt x="488" y="356"/>
                  </a:cubicBezTo>
                  <a:cubicBezTo>
                    <a:pt x="493" y="353"/>
                    <a:pt x="501" y="353"/>
                    <a:pt x="503" y="348"/>
                  </a:cubicBezTo>
                  <a:cubicBezTo>
                    <a:pt x="503" y="348"/>
                    <a:pt x="503" y="348"/>
                    <a:pt x="502" y="348"/>
                  </a:cubicBezTo>
                  <a:close/>
                  <a:moveTo>
                    <a:pt x="89" y="364"/>
                  </a:moveTo>
                  <a:cubicBezTo>
                    <a:pt x="88" y="358"/>
                    <a:pt x="84" y="353"/>
                    <a:pt x="81" y="349"/>
                  </a:cubicBezTo>
                  <a:cubicBezTo>
                    <a:pt x="82" y="355"/>
                    <a:pt x="84" y="361"/>
                    <a:pt x="89" y="364"/>
                  </a:cubicBezTo>
                  <a:close/>
                  <a:moveTo>
                    <a:pt x="358" y="351"/>
                  </a:moveTo>
                  <a:cubicBezTo>
                    <a:pt x="361" y="352"/>
                    <a:pt x="361" y="355"/>
                    <a:pt x="366" y="354"/>
                  </a:cubicBezTo>
                  <a:cubicBezTo>
                    <a:pt x="366" y="353"/>
                    <a:pt x="365" y="353"/>
                    <a:pt x="365" y="351"/>
                  </a:cubicBezTo>
                  <a:cubicBezTo>
                    <a:pt x="363" y="350"/>
                    <a:pt x="360" y="349"/>
                    <a:pt x="358" y="351"/>
                  </a:cubicBezTo>
                  <a:close/>
                  <a:moveTo>
                    <a:pt x="391" y="350"/>
                  </a:moveTo>
                  <a:cubicBezTo>
                    <a:pt x="388" y="355"/>
                    <a:pt x="385" y="361"/>
                    <a:pt x="383" y="366"/>
                  </a:cubicBezTo>
                  <a:cubicBezTo>
                    <a:pt x="385" y="368"/>
                    <a:pt x="387" y="367"/>
                    <a:pt x="391" y="367"/>
                  </a:cubicBezTo>
                  <a:cubicBezTo>
                    <a:pt x="393" y="362"/>
                    <a:pt x="396" y="356"/>
                    <a:pt x="398" y="350"/>
                  </a:cubicBezTo>
                  <a:cubicBezTo>
                    <a:pt x="396" y="349"/>
                    <a:pt x="394" y="350"/>
                    <a:pt x="391" y="350"/>
                  </a:cubicBezTo>
                  <a:close/>
                  <a:moveTo>
                    <a:pt x="422" y="361"/>
                  </a:moveTo>
                  <a:cubicBezTo>
                    <a:pt x="424" y="362"/>
                    <a:pt x="425" y="365"/>
                    <a:pt x="427" y="364"/>
                  </a:cubicBezTo>
                  <a:cubicBezTo>
                    <a:pt x="426" y="359"/>
                    <a:pt x="430" y="356"/>
                    <a:pt x="431" y="352"/>
                  </a:cubicBezTo>
                  <a:cubicBezTo>
                    <a:pt x="429" y="352"/>
                    <a:pt x="429" y="350"/>
                    <a:pt x="427" y="350"/>
                  </a:cubicBezTo>
                  <a:cubicBezTo>
                    <a:pt x="427" y="355"/>
                    <a:pt x="424" y="357"/>
                    <a:pt x="422" y="361"/>
                  </a:cubicBezTo>
                  <a:close/>
                  <a:moveTo>
                    <a:pt x="157" y="363"/>
                  </a:moveTo>
                  <a:cubicBezTo>
                    <a:pt x="156" y="356"/>
                    <a:pt x="150" y="354"/>
                    <a:pt x="147" y="351"/>
                  </a:cubicBezTo>
                  <a:cubicBezTo>
                    <a:pt x="148" y="358"/>
                    <a:pt x="152" y="361"/>
                    <a:pt x="157" y="363"/>
                  </a:cubicBezTo>
                  <a:close/>
                  <a:moveTo>
                    <a:pt x="202" y="353"/>
                  </a:moveTo>
                  <a:cubicBezTo>
                    <a:pt x="209" y="358"/>
                    <a:pt x="216" y="363"/>
                    <a:pt x="224" y="367"/>
                  </a:cubicBezTo>
                  <a:cubicBezTo>
                    <a:pt x="224" y="365"/>
                    <a:pt x="227" y="366"/>
                    <a:pt x="226" y="364"/>
                  </a:cubicBezTo>
                  <a:cubicBezTo>
                    <a:pt x="218" y="361"/>
                    <a:pt x="211" y="348"/>
                    <a:pt x="202" y="353"/>
                  </a:cubicBezTo>
                  <a:close/>
                  <a:moveTo>
                    <a:pt x="521" y="353"/>
                  </a:moveTo>
                  <a:cubicBezTo>
                    <a:pt x="524" y="353"/>
                    <a:pt x="526" y="353"/>
                    <a:pt x="527" y="351"/>
                  </a:cubicBezTo>
                  <a:cubicBezTo>
                    <a:pt x="524" y="351"/>
                    <a:pt x="523" y="352"/>
                    <a:pt x="521" y="353"/>
                  </a:cubicBezTo>
                  <a:close/>
                  <a:moveTo>
                    <a:pt x="132" y="354"/>
                  </a:moveTo>
                  <a:cubicBezTo>
                    <a:pt x="138" y="358"/>
                    <a:pt x="143" y="366"/>
                    <a:pt x="149" y="367"/>
                  </a:cubicBezTo>
                  <a:cubicBezTo>
                    <a:pt x="148" y="364"/>
                    <a:pt x="145" y="362"/>
                    <a:pt x="146" y="359"/>
                  </a:cubicBezTo>
                  <a:cubicBezTo>
                    <a:pt x="139" y="359"/>
                    <a:pt x="137" y="351"/>
                    <a:pt x="131" y="352"/>
                  </a:cubicBezTo>
                  <a:cubicBezTo>
                    <a:pt x="132" y="352"/>
                    <a:pt x="132" y="354"/>
                    <a:pt x="132" y="354"/>
                  </a:cubicBezTo>
                  <a:close/>
                  <a:moveTo>
                    <a:pt x="253" y="358"/>
                  </a:moveTo>
                  <a:cubicBezTo>
                    <a:pt x="256" y="359"/>
                    <a:pt x="257" y="356"/>
                    <a:pt x="259" y="355"/>
                  </a:cubicBezTo>
                  <a:cubicBezTo>
                    <a:pt x="259" y="354"/>
                    <a:pt x="259" y="353"/>
                    <a:pt x="258" y="351"/>
                  </a:cubicBezTo>
                  <a:cubicBezTo>
                    <a:pt x="257" y="351"/>
                    <a:pt x="257" y="351"/>
                    <a:pt x="256" y="351"/>
                  </a:cubicBezTo>
                  <a:cubicBezTo>
                    <a:pt x="254" y="353"/>
                    <a:pt x="256" y="356"/>
                    <a:pt x="253" y="358"/>
                  </a:cubicBezTo>
                  <a:close/>
                  <a:moveTo>
                    <a:pt x="73" y="359"/>
                  </a:moveTo>
                  <a:cubicBezTo>
                    <a:pt x="73" y="357"/>
                    <a:pt x="74" y="357"/>
                    <a:pt x="73" y="355"/>
                  </a:cubicBezTo>
                  <a:cubicBezTo>
                    <a:pt x="70" y="355"/>
                    <a:pt x="70" y="353"/>
                    <a:pt x="68" y="352"/>
                  </a:cubicBezTo>
                  <a:cubicBezTo>
                    <a:pt x="69" y="355"/>
                    <a:pt x="70" y="358"/>
                    <a:pt x="73" y="359"/>
                  </a:cubicBezTo>
                  <a:close/>
                  <a:moveTo>
                    <a:pt x="461" y="362"/>
                  </a:moveTo>
                  <a:cubicBezTo>
                    <a:pt x="466" y="362"/>
                    <a:pt x="467" y="357"/>
                    <a:pt x="468" y="353"/>
                  </a:cubicBezTo>
                  <a:cubicBezTo>
                    <a:pt x="467" y="353"/>
                    <a:pt x="467" y="352"/>
                    <a:pt x="465" y="352"/>
                  </a:cubicBezTo>
                  <a:cubicBezTo>
                    <a:pt x="464" y="356"/>
                    <a:pt x="462" y="359"/>
                    <a:pt x="461" y="362"/>
                  </a:cubicBezTo>
                  <a:close/>
                  <a:moveTo>
                    <a:pt x="171" y="359"/>
                  </a:moveTo>
                  <a:cubicBezTo>
                    <a:pt x="177" y="362"/>
                    <a:pt x="184" y="364"/>
                    <a:pt x="189" y="368"/>
                  </a:cubicBezTo>
                  <a:cubicBezTo>
                    <a:pt x="192" y="367"/>
                    <a:pt x="184" y="366"/>
                    <a:pt x="185" y="363"/>
                  </a:cubicBezTo>
                  <a:cubicBezTo>
                    <a:pt x="176" y="361"/>
                    <a:pt x="173" y="354"/>
                    <a:pt x="164" y="353"/>
                  </a:cubicBezTo>
                  <a:cubicBezTo>
                    <a:pt x="165" y="356"/>
                    <a:pt x="169" y="358"/>
                    <a:pt x="171" y="359"/>
                  </a:cubicBezTo>
                  <a:close/>
                  <a:moveTo>
                    <a:pt x="180" y="353"/>
                  </a:moveTo>
                  <a:cubicBezTo>
                    <a:pt x="180" y="353"/>
                    <a:pt x="180" y="354"/>
                    <a:pt x="179" y="354"/>
                  </a:cubicBezTo>
                  <a:cubicBezTo>
                    <a:pt x="194" y="367"/>
                    <a:pt x="213" y="378"/>
                    <a:pt x="230" y="390"/>
                  </a:cubicBezTo>
                  <a:cubicBezTo>
                    <a:pt x="230" y="388"/>
                    <a:pt x="229" y="386"/>
                    <a:pt x="231" y="385"/>
                  </a:cubicBezTo>
                  <a:cubicBezTo>
                    <a:pt x="234" y="385"/>
                    <a:pt x="235" y="387"/>
                    <a:pt x="238" y="387"/>
                  </a:cubicBezTo>
                  <a:cubicBezTo>
                    <a:pt x="219" y="375"/>
                    <a:pt x="199" y="365"/>
                    <a:pt x="180" y="353"/>
                  </a:cubicBezTo>
                  <a:close/>
                  <a:moveTo>
                    <a:pt x="269" y="353"/>
                  </a:moveTo>
                  <a:cubicBezTo>
                    <a:pt x="269" y="353"/>
                    <a:pt x="268" y="354"/>
                    <a:pt x="269" y="354"/>
                  </a:cubicBezTo>
                  <a:cubicBezTo>
                    <a:pt x="276" y="358"/>
                    <a:pt x="279" y="365"/>
                    <a:pt x="290" y="366"/>
                  </a:cubicBezTo>
                  <a:cubicBezTo>
                    <a:pt x="291" y="365"/>
                    <a:pt x="293" y="364"/>
                    <a:pt x="293" y="362"/>
                  </a:cubicBezTo>
                  <a:cubicBezTo>
                    <a:pt x="284" y="360"/>
                    <a:pt x="277" y="354"/>
                    <a:pt x="269" y="353"/>
                  </a:cubicBezTo>
                  <a:close/>
                  <a:moveTo>
                    <a:pt x="296" y="361"/>
                  </a:moveTo>
                  <a:cubicBezTo>
                    <a:pt x="303" y="360"/>
                    <a:pt x="297" y="354"/>
                    <a:pt x="293" y="353"/>
                  </a:cubicBezTo>
                  <a:cubicBezTo>
                    <a:pt x="289" y="352"/>
                    <a:pt x="281" y="353"/>
                    <a:pt x="277" y="353"/>
                  </a:cubicBezTo>
                  <a:cubicBezTo>
                    <a:pt x="283" y="353"/>
                    <a:pt x="291" y="362"/>
                    <a:pt x="296" y="361"/>
                  </a:cubicBezTo>
                  <a:close/>
                  <a:moveTo>
                    <a:pt x="342" y="353"/>
                  </a:moveTo>
                  <a:cubicBezTo>
                    <a:pt x="341" y="353"/>
                    <a:pt x="340" y="353"/>
                    <a:pt x="339" y="353"/>
                  </a:cubicBezTo>
                  <a:cubicBezTo>
                    <a:pt x="338" y="356"/>
                    <a:pt x="342" y="354"/>
                    <a:pt x="342" y="353"/>
                  </a:cubicBezTo>
                  <a:close/>
                  <a:moveTo>
                    <a:pt x="346" y="363"/>
                  </a:moveTo>
                  <a:cubicBezTo>
                    <a:pt x="348" y="360"/>
                    <a:pt x="349" y="356"/>
                    <a:pt x="352" y="353"/>
                  </a:cubicBezTo>
                  <a:cubicBezTo>
                    <a:pt x="349" y="352"/>
                    <a:pt x="346" y="360"/>
                    <a:pt x="346" y="363"/>
                  </a:cubicBezTo>
                  <a:close/>
                  <a:moveTo>
                    <a:pt x="368" y="357"/>
                  </a:moveTo>
                  <a:cubicBezTo>
                    <a:pt x="370" y="357"/>
                    <a:pt x="370" y="355"/>
                    <a:pt x="371" y="354"/>
                  </a:cubicBezTo>
                  <a:cubicBezTo>
                    <a:pt x="370" y="354"/>
                    <a:pt x="369" y="351"/>
                    <a:pt x="368" y="353"/>
                  </a:cubicBezTo>
                  <a:cubicBezTo>
                    <a:pt x="370" y="354"/>
                    <a:pt x="367" y="355"/>
                    <a:pt x="368" y="357"/>
                  </a:cubicBezTo>
                  <a:close/>
                  <a:moveTo>
                    <a:pt x="69" y="361"/>
                  </a:moveTo>
                  <a:cubicBezTo>
                    <a:pt x="69" y="358"/>
                    <a:pt x="66" y="358"/>
                    <a:pt x="68" y="355"/>
                  </a:cubicBezTo>
                  <a:cubicBezTo>
                    <a:pt x="66" y="356"/>
                    <a:pt x="67" y="353"/>
                    <a:pt x="65" y="353"/>
                  </a:cubicBezTo>
                  <a:cubicBezTo>
                    <a:pt x="66" y="356"/>
                    <a:pt x="66" y="360"/>
                    <a:pt x="69" y="361"/>
                  </a:cubicBezTo>
                  <a:close/>
                  <a:moveTo>
                    <a:pt x="332" y="356"/>
                  </a:moveTo>
                  <a:cubicBezTo>
                    <a:pt x="335" y="357"/>
                    <a:pt x="335" y="355"/>
                    <a:pt x="335" y="353"/>
                  </a:cubicBezTo>
                  <a:cubicBezTo>
                    <a:pt x="332" y="353"/>
                    <a:pt x="331" y="354"/>
                    <a:pt x="332" y="356"/>
                  </a:cubicBezTo>
                  <a:close/>
                  <a:moveTo>
                    <a:pt x="396" y="367"/>
                  </a:moveTo>
                  <a:cubicBezTo>
                    <a:pt x="401" y="366"/>
                    <a:pt x="402" y="360"/>
                    <a:pt x="404" y="356"/>
                  </a:cubicBezTo>
                  <a:cubicBezTo>
                    <a:pt x="403" y="355"/>
                    <a:pt x="403" y="354"/>
                    <a:pt x="402" y="353"/>
                  </a:cubicBezTo>
                  <a:cubicBezTo>
                    <a:pt x="399" y="358"/>
                    <a:pt x="397" y="362"/>
                    <a:pt x="396" y="367"/>
                  </a:cubicBezTo>
                  <a:close/>
                  <a:moveTo>
                    <a:pt x="516" y="372"/>
                  </a:moveTo>
                  <a:cubicBezTo>
                    <a:pt x="524" y="367"/>
                    <a:pt x="535" y="361"/>
                    <a:pt x="539" y="353"/>
                  </a:cubicBezTo>
                  <a:cubicBezTo>
                    <a:pt x="529" y="358"/>
                    <a:pt x="523" y="365"/>
                    <a:pt x="516" y="372"/>
                  </a:cubicBezTo>
                  <a:close/>
                  <a:moveTo>
                    <a:pt x="315" y="358"/>
                  </a:moveTo>
                  <a:cubicBezTo>
                    <a:pt x="318" y="357"/>
                    <a:pt x="320" y="359"/>
                    <a:pt x="322" y="357"/>
                  </a:cubicBezTo>
                  <a:cubicBezTo>
                    <a:pt x="322" y="353"/>
                    <a:pt x="315" y="353"/>
                    <a:pt x="315" y="358"/>
                  </a:cubicBezTo>
                  <a:close/>
                  <a:moveTo>
                    <a:pt x="56" y="362"/>
                  </a:moveTo>
                  <a:cubicBezTo>
                    <a:pt x="58" y="359"/>
                    <a:pt x="55" y="355"/>
                    <a:pt x="52" y="354"/>
                  </a:cubicBezTo>
                  <a:cubicBezTo>
                    <a:pt x="52" y="358"/>
                    <a:pt x="54" y="361"/>
                    <a:pt x="56" y="362"/>
                  </a:cubicBezTo>
                  <a:close/>
                  <a:moveTo>
                    <a:pt x="430" y="365"/>
                  </a:moveTo>
                  <a:cubicBezTo>
                    <a:pt x="431" y="362"/>
                    <a:pt x="435" y="358"/>
                    <a:pt x="434" y="354"/>
                  </a:cubicBezTo>
                  <a:cubicBezTo>
                    <a:pt x="432" y="358"/>
                    <a:pt x="429" y="363"/>
                    <a:pt x="430" y="365"/>
                  </a:cubicBezTo>
                  <a:close/>
                  <a:moveTo>
                    <a:pt x="128" y="372"/>
                  </a:moveTo>
                  <a:cubicBezTo>
                    <a:pt x="125" y="366"/>
                    <a:pt x="125" y="358"/>
                    <a:pt x="118" y="355"/>
                  </a:cubicBezTo>
                  <a:cubicBezTo>
                    <a:pt x="120" y="363"/>
                    <a:pt x="121" y="370"/>
                    <a:pt x="128" y="372"/>
                  </a:cubicBezTo>
                  <a:close/>
                  <a:moveTo>
                    <a:pt x="352" y="362"/>
                  </a:moveTo>
                  <a:cubicBezTo>
                    <a:pt x="354" y="360"/>
                    <a:pt x="357" y="361"/>
                    <a:pt x="360" y="359"/>
                  </a:cubicBezTo>
                  <a:cubicBezTo>
                    <a:pt x="359" y="357"/>
                    <a:pt x="357" y="356"/>
                    <a:pt x="354" y="355"/>
                  </a:cubicBezTo>
                  <a:cubicBezTo>
                    <a:pt x="354" y="358"/>
                    <a:pt x="350" y="360"/>
                    <a:pt x="352" y="362"/>
                  </a:cubicBezTo>
                  <a:close/>
                  <a:moveTo>
                    <a:pt x="338" y="359"/>
                  </a:moveTo>
                  <a:cubicBezTo>
                    <a:pt x="338" y="361"/>
                    <a:pt x="340" y="361"/>
                    <a:pt x="341" y="362"/>
                  </a:cubicBezTo>
                  <a:cubicBezTo>
                    <a:pt x="342" y="360"/>
                    <a:pt x="344" y="359"/>
                    <a:pt x="344" y="356"/>
                  </a:cubicBezTo>
                  <a:cubicBezTo>
                    <a:pt x="341" y="356"/>
                    <a:pt x="340" y="358"/>
                    <a:pt x="338" y="359"/>
                  </a:cubicBezTo>
                  <a:close/>
                  <a:moveTo>
                    <a:pt x="372" y="361"/>
                  </a:moveTo>
                  <a:cubicBezTo>
                    <a:pt x="374" y="361"/>
                    <a:pt x="374" y="362"/>
                    <a:pt x="375" y="362"/>
                  </a:cubicBezTo>
                  <a:cubicBezTo>
                    <a:pt x="375" y="359"/>
                    <a:pt x="377" y="359"/>
                    <a:pt x="378" y="358"/>
                  </a:cubicBezTo>
                  <a:cubicBezTo>
                    <a:pt x="377" y="358"/>
                    <a:pt x="377" y="357"/>
                    <a:pt x="377" y="356"/>
                  </a:cubicBezTo>
                  <a:cubicBezTo>
                    <a:pt x="374" y="356"/>
                    <a:pt x="374" y="359"/>
                    <a:pt x="372" y="361"/>
                  </a:cubicBezTo>
                  <a:close/>
                  <a:moveTo>
                    <a:pt x="259" y="359"/>
                  </a:moveTo>
                  <a:cubicBezTo>
                    <a:pt x="262" y="359"/>
                    <a:pt x="265" y="362"/>
                    <a:pt x="267" y="361"/>
                  </a:cubicBezTo>
                  <a:cubicBezTo>
                    <a:pt x="266" y="360"/>
                    <a:pt x="265" y="359"/>
                    <a:pt x="265" y="358"/>
                  </a:cubicBezTo>
                  <a:cubicBezTo>
                    <a:pt x="263" y="358"/>
                    <a:pt x="261" y="356"/>
                    <a:pt x="259" y="359"/>
                  </a:cubicBezTo>
                  <a:close/>
                  <a:moveTo>
                    <a:pt x="434" y="365"/>
                  </a:moveTo>
                  <a:cubicBezTo>
                    <a:pt x="438" y="365"/>
                    <a:pt x="439" y="359"/>
                    <a:pt x="439" y="357"/>
                  </a:cubicBezTo>
                  <a:cubicBezTo>
                    <a:pt x="438" y="357"/>
                    <a:pt x="437" y="357"/>
                    <a:pt x="437" y="357"/>
                  </a:cubicBezTo>
                  <a:cubicBezTo>
                    <a:pt x="437" y="361"/>
                    <a:pt x="434" y="362"/>
                    <a:pt x="434" y="365"/>
                  </a:cubicBezTo>
                  <a:close/>
                  <a:moveTo>
                    <a:pt x="508" y="359"/>
                  </a:moveTo>
                  <a:cubicBezTo>
                    <a:pt x="507" y="362"/>
                    <a:pt x="505" y="364"/>
                    <a:pt x="504" y="367"/>
                  </a:cubicBezTo>
                  <a:cubicBezTo>
                    <a:pt x="508" y="364"/>
                    <a:pt x="518" y="360"/>
                    <a:pt x="517" y="357"/>
                  </a:cubicBezTo>
                  <a:cubicBezTo>
                    <a:pt x="515" y="359"/>
                    <a:pt x="512" y="357"/>
                    <a:pt x="508" y="359"/>
                  </a:cubicBezTo>
                  <a:close/>
                  <a:moveTo>
                    <a:pt x="212" y="365"/>
                  </a:moveTo>
                  <a:cubicBezTo>
                    <a:pt x="208" y="363"/>
                    <a:pt x="204" y="358"/>
                    <a:pt x="201" y="358"/>
                  </a:cubicBezTo>
                  <a:cubicBezTo>
                    <a:pt x="204" y="361"/>
                    <a:pt x="209" y="365"/>
                    <a:pt x="212" y="365"/>
                  </a:cubicBezTo>
                  <a:close/>
                  <a:moveTo>
                    <a:pt x="230" y="362"/>
                  </a:moveTo>
                  <a:cubicBezTo>
                    <a:pt x="229" y="359"/>
                    <a:pt x="223" y="358"/>
                    <a:pt x="221" y="358"/>
                  </a:cubicBezTo>
                  <a:cubicBezTo>
                    <a:pt x="224" y="359"/>
                    <a:pt x="226" y="363"/>
                    <a:pt x="230" y="362"/>
                  </a:cubicBezTo>
                  <a:close/>
                  <a:moveTo>
                    <a:pt x="378" y="365"/>
                  </a:moveTo>
                  <a:cubicBezTo>
                    <a:pt x="381" y="364"/>
                    <a:pt x="383" y="360"/>
                    <a:pt x="382" y="358"/>
                  </a:cubicBezTo>
                  <a:cubicBezTo>
                    <a:pt x="381" y="360"/>
                    <a:pt x="379" y="362"/>
                    <a:pt x="378" y="365"/>
                  </a:cubicBezTo>
                  <a:close/>
                  <a:moveTo>
                    <a:pt x="402" y="367"/>
                  </a:moveTo>
                  <a:cubicBezTo>
                    <a:pt x="405" y="367"/>
                    <a:pt x="407" y="367"/>
                    <a:pt x="410" y="367"/>
                  </a:cubicBezTo>
                  <a:cubicBezTo>
                    <a:pt x="412" y="365"/>
                    <a:pt x="411" y="363"/>
                    <a:pt x="412" y="361"/>
                  </a:cubicBezTo>
                  <a:cubicBezTo>
                    <a:pt x="407" y="354"/>
                    <a:pt x="404" y="362"/>
                    <a:pt x="402" y="367"/>
                  </a:cubicBezTo>
                  <a:close/>
                  <a:moveTo>
                    <a:pt x="551" y="369"/>
                  </a:moveTo>
                  <a:cubicBezTo>
                    <a:pt x="547" y="371"/>
                    <a:pt x="543" y="375"/>
                    <a:pt x="540" y="378"/>
                  </a:cubicBezTo>
                  <a:cubicBezTo>
                    <a:pt x="528" y="387"/>
                    <a:pt x="515" y="396"/>
                    <a:pt x="502" y="403"/>
                  </a:cubicBezTo>
                  <a:cubicBezTo>
                    <a:pt x="498" y="405"/>
                    <a:pt x="493" y="406"/>
                    <a:pt x="490" y="411"/>
                  </a:cubicBezTo>
                  <a:cubicBezTo>
                    <a:pt x="526" y="402"/>
                    <a:pt x="553" y="382"/>
                    <a:pt x="574" y="358"/>
                  </a:cubicBezTo>
                  <a:cubicBezTo>
                    <a:pt x="575" y="358"/>
                    <a:pt x="575" y="357"/>
                    <a:pt x="574" y="358"/>
                  </a:cubicBezTo>
                  <a:cubicBezTo>
                    <a:pt x="567" y="363"/>
                    <a:pt x="559" y="365"/>
                    <a:pt x="551" y="369"/>
                  </a:cubicBezTo>
                  <a:close/>
                  <a:moveTo>
                    <a:pt x="313" y="360"/>
                  </a:moveTo>
                  <a:cubicBezTo>
                    <a:pt x="314" y="362"/>
                    <a:pt x="315" y="363"/>
                    <a:pt x="318" y="363"/>
                  </a:cubicBezTo>
                  <a:cubicBezTo>
                    <a:pt x="317" y="362"/>
                    <a:pt x="319" y="362"/>
                    <a:pt x="318" y="360"/>
                  </a:cubicBezTo>
                  <a:cubicBezTo>
                    <a:pt x="316" y="361"/>
                    <a:pt x="315" y="359"/>
                    <a:pt x="313" y="360"/>
                  </a:cubicBezTo>
                  <a:close/>
                  <a:moveTo>
                    <a:pt x="173" y="365"/>
                  </a:moveTo>
                  <a:cubicBezTo>
                    <a:pt x="172" y="362"/>
                    <a:pt x="168" y="360"/>
                    <a:pt x="166" y="361"/>
                  </a:cubicBezTo>
                  <a:cubicBezTo>
                    <a:pt x="169" y="362"/>
                    <a:pt x="170" y="365"/>
                    <a:pt x="173" y="365"/>
                  </a:cubicBezTo>
                  <a:close/>
                  <a:moveTo>
                    <a:pt x="254" y="362"/>
                  </a:moveTo>
                  <a:cubicBezTo>
                    <a:pt x="259" y="363"/>
                    <a:pt x="266" y="366"/>
                    <a:pt x="272" y="365"/>
                  </a:cubicBezTo>
                  <a:cubicBezTo>
                    <a:pt x="266" y="365"/>
                    <a:pt x="258" y="360"/>
                    <a:pt x="254" y="362"/>
                  </a:cubicBezTo>
                  <a:close/>
                  <a:moveTo>
                    <a:pt x="301" y="363"/>
                  </a:moveTo>
                  <a:cubicBezTo>
                    <a:pt x="303" y="364"/>
                    <a:pt x="305" y="365"/>
                    <a:pt x="307" y="365"/>
                  </a:cubicBezTo>
                  <a:cubicBezTo>
                    <a:pt x="307" y="364"/>
                    <a:pt x="308" y="363"/>
                    <a:pt x="308" y="363"/>
                  </a:cubicBezTo>
                  <a:cubicBezTo>
                    <a:pt x="307" y="361"/>
                    <a:pt x="302" y="360"/>
                    <a:pt x="301" y="363"/>
                  </a:cubicBezTo>
                  <a:close/>
                  <a:moveTo>
                    <a:pt x="106" y="368"/>
                  </a:moveTo>
                  <a:cubicBezTo>
                    <a:pt x="106" y="364"/>
                    <a:pt x="104" y="362"/>
                    <a:pt x="102" y="361"/>
                  </a:cubicBezTo>
                  <a:cubicBezTo>
                    <a:pt x="103" y="364"/>
                    <a:pt x="104" y="366"/>
                    <a:pt x="106" y="368"/>
                  </a:cubicBezTo>
                  <a:close/>
                  <a:moveTo>
                    <a:pt x="321" y="364"/>
                  </a:moveTo>
                  <a:cubicBezTo>
                    <a:pt x="322" y="364"/>
                    <a:pt x="324" y="364"/>
                    <a:pt x="324" y="362"/>
                  </a:cubicBezTo>
                  <a:cubicBezTo>
                    <a:pt x="323" y="362"/>
                    <a:pt x="323" y="361"/>
                    <a:pt x="322" y="361"/>
                  </a:cubicBezTo>
                  <a:cubicBezTo>
                    <a:pt x="322" y="363"/>
                    <a:pt x="320" y="362"/>
                    <a:pt x="321" y="364"/>
                  </a:cubicBezTo>
                  <a:close/>
                  <a:moveTo>
                    <a:pt x="490" y="365"/>
                  </a:moveTo>
                  <a:cubicBezTo>
                    <a:pt x="491" y="365"/>
                    <a:pt x="491" y="366"/>
                    <a:pt x="492" y="367"/>
                  </a:cubicBezTo>
                  <a:cubicBezTo>
                    <a:pt x="493" y="366"/>
                    <a:pt x="497" y="364"/>
                    <a:pt x="496" y="361"/>
                  </a:cubicBezTo>
                  <a:cubicBezTo>
                    <a:pt x="494" y="363"/>
                    <a:pt x="491" y="363"/>
                    <a:pt x="490" y="365"/>
                  </a:cubicBezTo>
                  <a:close/>
                  <a:moveTo>
                    <a:pt x="133" y="365"/>
                  </a:moveTo>
                  <a:cubicBezTo>
                    <a:pt x="131" y="365"/>
                    <a:pt x="130" y="361"/>
                    <a:pt x="129" y="364"/>
                  </a:cubicBezTo>
                  <a:cubicBezTo>
                    <a:pt x="132" y="368"/>
                    <a:pt x="132" y="375"/>
                    <a:pt x="137" y="379"/>
                  </a:cubicBezTo>
                  <a:cubicBezTo>
                    <a:pt x="136" y="373"/>
                    <a:pt x="134" y="371"/>
                    <a:pt x="133" y="365"/>
                  </a:cubicBezTo>
                  <a:close/>
                  <a:moveTo>
                    <a:pt x="233" y="365"/>
                  </a:moveTo>
                  <a:cubicBezTo>
                    <a:pt x="235" y="366"/>
                    <a:pt x="238" y="366"/>
                    <a:pt x="239" y="364"/>
                  </a:cubicBezTo>
                  <a:cubicBezTo>
                    <a:pt x="236" y="363"/>
                    <a:pt x="233" y="362"/>
                    <a:pt x="233" y="365"/>
                  </a:cubicBezTo>
                  <a:close/>
                  <a:moveTo>
                    <a:pt x="357" y="365"/>
                  </a:moveTo>
                  <a:cubicBezTo>
                    <a:pt x="358" y="365"/>
                    <a:pt x="359" y="365"/>
                    <a:pt x="360" y="365"/>
                  </a:cubicBezTo>
                  <a:cubicBezTo>
                    <a:pt x="360" y="364"/>
                    <a:pt x="360" y="363"/>
                    <a:pt x="360" y="362"/>
                  </a:cubicBezTo>
                  <a:cubicBezTo>
                    <a:pt x="358" y="363"/>
                    <a:pt x="357" y="363"/>
                    <a:pt x="357" y="365"/>
                  </a:cubicBezTo>
                  <a:close/>
                  <a:moveTo>
                    <a:pt x="364" y="365"/>
                  </a:moveTo>
                  <a:cubicBezTo>
                    <a:pt x="366" y="366"/>
                    <a:pt x="366" y="365"/>
                    <a:pt x="367" y="364"/>
                  </a:cubicBezTo>
                  <a:cubicBezTo>
                    <a:pt x="366" y="363"/>
                    <a:pt x="366" y="363"/>
                    <a:pt x="365" y="362"/>
                  </a:cubicBezTo>
                  <a:cubicBezTo>
                    <a:pt x="365" y="364"/>
                    <a:pt x="363" y="363"/>
                    <a:pt x="364" y="365"/>
                  </a:cubicBezTo>
                  <a:close/>
                  <a:moveTo>
                    <a:pt x="78" y="367"/>
                  </a:moveTo>
                  <a:cubicBezTo>
                    <a:pt x="78" y="365"/>
                    <a:pt x="77" y="363"/>
                    <a:pt x="74" y="364"/>
                  </a:cubicBezTo>
                  <a:cubicBezTo>
                    <a:pt x="74" y="366"/>
                    <a:pt x="76" y="366"/>
                    <a:pt x="78" y="367"/>
                  </a:cubicBezTo>
                  <a:close/>
                  <a:moveTo>
                    <a:pt x="414" y="366"/>
                  </a:moveTo>
                  <a:cubicBezTo>
                    <a:pt x="416" y="366"/>
                    <a:pt x="417" y="365"/>
                    <a:pt x="417" y="364"/>
                  </a:cubicBezTo>
                  <a:cubicBezTo>
                    <a:pt x="415" y="363"/>
                    <a:pt x="414" y="364"/>
                    <a:pt x="414" y="366"/>
                  </a:cubicBezTo>
                  <a:close/>
                  <a:moveTo>
                    <a:pt x="73" y="373"/>
                  </a:moveTo>
                  <a:cubicBezTo>
                    <a:pt x="72" y="369"/>
                    <a:pt x="68" y="364"/>
                    <a:pt x="64" y="365"/>
                  </a:cubicBezTo>
                  <a:cubicBezTo>
                    <a:pt x="67" y="368"/>
                    <a:pt x="69" y="371"/>
                    <a:pt x="73" y="373"/>
                  </a:cubicBezTo>
                  <a:close/>
                  <a:moveTo>
                    <a:pt x="160" y="373"/>
                  </a:moveTo>
                  <a:cubicBezTo>
                    <a:pt x="160" y="371"/>
                    <a:pt x="160" y="370"/>
                    <a:pt x="160" y="369"/>
                  </a:cubicBezTo>
                  <a:cubicBezTo>
                    <a:pt x="157" y="371"/>
                    <a:pt x="155" y="363"/>
                    <a:pt x="152" y="365"/>
                  </a:cubicBezTo>
                  <a:cubicBezTo>
                    <a:pt x="153" y="369"/>
                    <a:pt x="157" y="371"/>
                    <a:pt x="160" y="373"/>
                  </a:cubicBezTo>
                  <a:close/>
                  <a:moveTo>
                    <a:pt x="227" y="400"/>
                  </a:moveTo>
                  <a:cubicBezTo>
                    <a:pt x="227" y="398"/>
                    <a:pt x="228" y="398"/>
                    <a:pt x="230" y="398"/>
                  </a:cubicBezTo>
                  <a:cubicBezTo>
                    <a:pt x="229" y="393"/>
                    <a:pt x="223" y="393"/>
                    <a:pt x="221" y="389"/>
                  </a:cubicBezTo>
                  <a:cubicBezTo>
                    <a:pt x="205" y="382"/>
                    <a:pt x="190" y="370"/>
                    <a:pt x="174" y="365"/>
                  </a:cubicBezTo>
                  <a:cubicBezTo>
                    <a:pt x="189" y="379"/>
                    <a:pt x="206" y="391"/>
                    <a:pt x="227" y="400"/>
                  </a:cubicBezTo>
                  <a:close/>
                  <a:moveTo>
                    <a:pt x="326" y="370"/>
                  </a:moveTo>
                  <a:cubicBezTo>
                    <a:pt x="327" y="368"/>
                    <a:pt x="328" y="366"/>
                    <a:pt x="329" y="364"/>
                  </a:cubicBezTo>
                  <a:cubicBezTo>
                    <a:pt x="327" y="364"/>
                    <a:pt x="324" y="369"/>
                    <a:pt x="326" y="370"/>
                  </a:cubicBezTo>
                  <a:close/>
                  <a:moveTo>
                    <a:pt x="330" y="369"/>
                  </a:moveTo>
                  <a:cubicBezTo>
                    <a:pt x="334" y="369"/>
                    <a:pt x="334" y="367"/>
                    <a:pt x="337" y="367"/>
                  </a:cubicBezTo>
                  <a:cubicBezTo>
                    <a:pt x="337" y="365"/>
                    <a:pt x="335" y="365"/>
                    <a:pt x="334" y="364"/>
                  </a:cubicBezTo>
                  <a:cubicBezTo>
                    <a:pt x="333" y="366"/>
                    <a:pt x="331" y="367"/>
                    <a:pt x="330" y="369"/>
                  </a:cubicBezTo>
                  <a:close/>
                  <a:moveTo>
                    <a:pt x="518" y="365"/>
                  </a:moveTo>
                  <a:cubicBezTo>
                    <a:pt x="518" y="365"/>
                    <a:pt x="517" y="364"/>
                    <a:pt x="516" y="364"/>
                  </a:cubicBezTo>
                  <a:cubicBezTo>
                    <a:pt x="509" y="370"/>
                    <a:pt x="499" y="373"/>
                    <a:pt x="492" y="379"/>
                  </a:cubicBezTo>
                  <a:cubicBezTo>
                    <a:pt x="504" y="380"/>
                    <a:pt x="511" y="371"/>
                    <a:pt x="518" y="365"/>
                  </a:cubicBezTo>
                  <a:close/>
                  <a:moveTo>
                    <a:pt x="310" y="367"/>
                  </a:moveTo>
                  <a:cubicBezTo>
                    <a:pt x="311" y="367"/>
                    <a:pt x="314" y="368"/>
                    <a:pt x="313" y="367"/>
                  </a:cubicBezTo>
                  <a:cubicBezTo>
                    <a:pt x="311" y="368"/>
                    <a:pt x="313" y="364"/>
                    <a:pt x="311" y="365"/>
                  </a:cubicBezTo>
                  <a:cubicBezTo>
                    <a:pt x="311" y="366"/>
                    <a:pt x="310" y="366"/>
                    <a:pt x="310" y="367"/>
                  </a:cubicBezTo>
                  <a:close/>
                  <a:moveTo>
                    <a:pt x="470" y="371"/>
                  </a:moveTo>
                  <a:cubicBezTo>
                    <a:pt x="473" y="369"/>
                    <a:pt x="477" y="368"/>
                    <a:pt x="480" y="366"/>
                  </a:cubicBezTo>
                  <a:cubicBezTo>
                    <a:pt x="475" y="364"/>
                    <a:pt x="468" y="368"/>
                    <a:pt x="470" y="371"/>
                  </a:cubicBezTo>
                  <a:close/>
                  <a:moveTo>
                    <a:pt x="240" y="368"/>
                  </a:moveTo>
                  <a:cubicBezTo>
                    <a:pt x="245" y="372"/>
                    <a:pt x="265" y="388"/>
                    <a:pt x="270" y="379"/>
                  </a:cubicBezTo>
                  <a:cubicBezTo>
                    <a:pt x="261" y="375"/>
                    <a:pt x="252" y="363"/>
                    <a:pt x="240" y="368"/>
                  </a:cubicBezTo>
                  <a:close/>
                  <a:moveTo>
                    <a:pt x="305" y="368"/>
                  </a:moveTo>
                  <a:cubicBezTo>
                    <a:pt x="303" y="367"/>
                    <a:pt x="302" y="366"/>
                    <a:pt x="299" y="366"/>
                  </a:cubicBezTo>
                  <a:cubicBezTo>
                    <a:pt x="298" y="369"/>
                    <a:pt x="304" y="370"/>
                    <a:pt x="305" y="368"/>
                  </a:cubicBezTo>
                  <a:close/>
                  <a:moveTo>
                    <a:pt x="113" y="381"/>
                  </a:moveTo>
                  <a:cubicBezTo>
                    <a:pt x="116" y="381"/>
                    <a:pt x="118" y="380"/>
                    <a:pt x="120" y="382"/>
                  </a:cubicBezTo>
                  <a:cubicBezTo>
                    <a:pt x="119" y="383"/>
                    <a:pt x="116" y="382"/>
                    <a:pt x="115" y="384"/>
                  </a:cubicBezTo>
                  <a:cubicBezTo>
                    <a:pt x="119" y="386"/>
                    <a:pt x="122" y="389"/>
                    <a:pt x="126" y="391"/>
                  </a:cubicBezTo>
                  <a:cubicBezTo>
                    <a:pt x="122" y="382"/>
                    <a:pt x="119" y="368"/>
                    <a:pt x="109" y="367"/>
                  </a:cubicBezTo>
                  <a:cubicBezTo>
                    <a:pt x="110" y="372"/>
                    <a:pt x="113" y="376"/>
                    <a:pt x="113" y="381"/>
                  </a:cubicBezTo>
                  <a:close/>
                  <a:moveTo>
                    <a:pt x="228" y="368"/>
                  </a:moveTo>
                  <a:cubicBezTo>
                    <a:pt x="230" y="368"/>
                    <a:pt x="232" y="368"/>
                    <a:pt x="232" y="367"/>
                  </a:cubicBezTo>
                  <a:cubicBezTo>
                    <a:pt x="231" y="367"/>
                    <a:pt x="230" y="367"/>
                    <a:pt x="229" y="367"/>
                  </a:cubicBezTo>
                  <a:cubicBezTo>
                    <a:pt x="229" y="367"/>
                    <a:pt x="229" y="368"/>
                    <a:pt x="228" y="368"/>
                  </a:cubicBezTo>
                  <a:close/>
                  <a:moveTo>
                    <a:pt x="348" y="368"/>
                  </a:moveTo>
                  <a:cubicBezTo>
                    <a:pt x="350" y="370"/>
                    <a:pt x="353" y="372"/>
                    <a:pt x="355" y="373"/>
                  </a:cubicBezTo>
                  <a:cubicBezTo>
                    <a:pt x="356" y="372"/>
                    <a:pt x="358" y="370"/>
                    <a:pt x="358" y="367"/>
                  </a:cubicBezTo>
                  <a:cubicBezTo>
                    <a:pt x="354" y="368"/>
                    <a:pt x="351" y="365"/>
                    <a:pt x="348" y="368"/>
                  </a:cubicBezTo>
                  <a:close/>
                  <a:moveTo>
                    <a:pt x="495" y="371"/>
                  </a:moveTo>
                  <a:cubicBezTo>
                    <a:pt x="496" y="369"/>
                    <a:pt x="500" y="370"/>
                    <a:pt x="501" y="368"/>
                  </a:cubicBezTo>
                  <a:cubicBezTo>
                    <a:pt x="499" y="365"/>
                    <a:pt x="494" y="369"/>
                    <a:pt x="495" y="371"/>
                  </a:cubicBezTo>
                  <a:close/>
                  <a:moveTo>
                    <a:pt x="61" y="385"/>
                  </a:moveTo>
                  <a:cubicBezTo>
                    <a:pt x="58" y="377"/>
                    <a:pt x="54" y="371"/>
                    <a:pt x="47" y="367"/>
                  </a:cubicBezTo>
                  <a:cubicBezTo>
                    <a:pt x="47" y="377"/>
                    <a:pt x="54" y="381"/>
                    <a:pt x="61" y="385"/>
                  </a:cubicBezTo>
                  <a:close/>
                  <a:moveTo>
                    <a:pt x="171" y="371"/>
                  </a:moveTo>
                  <a:cubicBezTo>
                    <a:pt x="169" y="370"/>
                    <a:pt x="167" y="366"/>
                    <a:pt x="165" y="368"/>
                  </a:cubicBezTo>
                  <a:cubicBezTo>
                    <a:pt x="167" y="369"/>
                    <a:pt x="169" y="372"/>
                    <a:pt x="171" y="371"/>
                  </a:cubicBezTo>
                  <a:close/>
                  <a:moveTo>
                    <a:pt x="264" y="368"/>
                  </a:moveTo>
                  <a:cubicBezTo>
                    <a:pt x="266" y="371"/>
                    <a:pt x="271" y="371"/>
                    <a:pt x="272" y="375"/>
                  </a:cubicBezTo>
                  <a:cubicBezTo>
                    <a:pt x="273" y="369"/>
                    <a:pt x="278" y="377"/>
                    <a:pt x="281" y="372"/>
                  </a:cubicBezTo>
                  <a:cubicBezTo>
                    <a:pt x="276" y="370"/>
                    <a:pt x="268" y="369"/>
                    <a:pt x="264" y="368"/>
                  </a:cubicBezTo>
                  <a:close/>
                  <a:moveTo>
                    <a:pt x="434" y="370"/>
                  </a:moveTo>
                  <a:cubicBezTo>
                    <a:pt x="435" y="369"/>
                    <a:pt x="435" y="367"/>
                    <a:pt x="433" y="367"/>
                  </a:cubicBezTo>
                  <a:cubicBezTo>
                    <a:pt x="432" y="368"/>
                    <a:pt x="432" y="371"/>
                    <a:pt x="434" y="370"/>
                  </a:cubicBezTo>
                  <a:close/>
                  <a:moveTo>
                    <a:pt x="360" y="375"/>
                  </a:moveTo>
                  <a:cubicBezTo>
                    <a:pt x="361" y="372"/>
                    <a:pt x="364" y="371"/>
                    <a:pt x="365" y="368"/>
                  </a:cubicBezTo>
                  <a:cubicBezTo>
                    <a:pt x="361" y="368"/>
                    <a:pt x="359" y="374"/>
                    <a:pt x="360" y="375"/>
                  </a:cubicBezTo>
                  <a:close/>
                  <a:moveTo>
                    <a:pt x="467" y="375"/>
                  </a:moveTo>
                  <a:cubicBezTo>
                    <a:pt x="466" y="378"/>
                    <a:pt x="464" y="381"/>
                    <a:pt x="462" y="384"/>
                  </a:cubicBezTo>
                  <a:cubicBezTo>
                    <a:pt x="473" y="380"/>
                    <a:pt x="482" y="378"/>
                    <a:pt x="488" y="369"/>
                  </a:cubicBezTo>
                  <a:cubicBezTo>
                    <a:pt x="480" y="366"/>
                    <a:pt x="475" y="374"/>
                    <a:pt x="467" y="375"/>
                  </a:cubicBezTo>
                  <a:close/>
                  <a:moveTo>
                    <a:pt x="143" y="384"/>
                  </a:moveTo>
                  <a:cubicBezTo>
                    <a:pt x="149" y="388"/>
                    <a:pt x="154" y="392"/>
                    <a:pt x="159" y="396"/>
                  </a:cubicBezTo>
                  <a:cubicBezTo>
                    <a:pt x="157" y="382"/>
                    <a:pt x="148" y="374"/>
                    <a:pt x="137" y="368"/>
                  </a:cubicBezTo>
                  <a:cubicBezTo>
                    <a:pt x="139" y="374"/>
                    <a:pt x="141" y="379"/>
                    <a:pt x="143" y="384"/>
                  </a:cubicBezTo>
                  <a:close/>
                  <a:moveTo>
                    <a:pt x="365" y="375"/>
                  </a:moveTo>
                  <a:cubicBezTo>
                    <a:pt x="366" y="375"/>
                    <a:pt x="367" y="375"/>
                    <a:pt x="368" y="376"/>
                  </a:cubicBezTo>
                  <a:cubicBezTo>
                    <a:pt x="369" y="373"/>
                    <a:pt x="371" y="372"/>
                    <a:pt x="371" y="368"/>
                  </a:cubicBezTo>
                  <a:cubicBezTo>
                    <a:pt x="366" y="368"/>
                    <a:pt x="367" y="373"/>
                    <a:pt x="365" y="375"/>
                  </a:cubicBezTo>
                  <a:close/>
                  <a:moveTo>
                    <a:pt x="417" y="373"/>
                  </a:moveTo>
                  <a:cubicBezTo>
                    <a:pt x="421" y="375"/>
                    <a:pt x="422" y="372"/>
                    <a:pt x="423" y="369"/>
                  </a:cubicBezTo>
                  <a:cubicBezTo>
                    <a:pt x="421" y="369"/>
                    <a:pt x="421" y="369"/>
                    <a:pt x="418" y="368"/>
                  </a:cubicBezTo>
                  <a:cubicBezTo>
                    <a:pt x="417" y="370"/>
                    <a:pt x="417" y="371"/>
                    <a:pt x="417" y="373"/>
                  </a:cubicBezTo>
                  <a:close/>
                  <a:moveTo>
                    <a:pt x="388" y="372"/>
                  </a:moveTo>
                  <a:cubicBezTo>
                    <a:pt x="388" y="371"/>
                    <a:pt x="390" y="371"/>
                    <a:pt x="389" y="370"/>
                  </a:cubicBezTo>
                  <a:cubicBezTo>
                    <a:pt x="389" y="369"/>
                    <a:pt x="387" y="369"/>
                    <a:pt x="385" y="369"/>
                  </a:cubicBezTo>
                  <a:cubicBezTo>
                    <a:pt x="385" y="371"/>
                    <a:pt x="387" y="371"/>
                    <a:pt x="388" y="372"/>
                  </a:cubicBezTo>
                  <a:close/>
                  <a:moveTo>
                    <a:pt x="398" y="375"/>
                  </a:moveTo>
                  <a:cubicBezTo>
                    <a:pt x="400" y="375"/>
                    <a:pt x="403" y="375"/>
                    <a:pt x="405" y="375"/>
                  </a:cubicBezTo>
                  <a:cubicBezTo>
                    <a:pt x="406" y="374"/>
                    <a:pt x="407" y="372"/>
                    <a:pt x="408" y="370"/>
                  </a:cubicBezTo>
                  <a:cubicBezTo>
                    <a:pt x="402" y="368"/>
                    <a:pt x="399" y="370"/>
                    <a:pt x="398" y="375"/>
                  </a:cubicBezTo>
                  <a:close/>
                  <a:moveTo>
                    <a:pt x="411" y="375"/>
                  </a:moveTo>
                  <a:cubicBezTo>
                    <a:pt x="413" y="373"/>
                    <a:pt x="414" y="372"/>
                    <a:pt x="414" y="369"/>
                  </a:cubicBezTo>
                  <a:cubicBezTo>
                    <a:pt x="412" y="369"/>
                    <a:pt x="410" y="373"/>
                    <a:pt x="411" y="375"/>
                  </a:cubicBezTo>
                  <a:close/>
                  <a:moveTo>
                    <a:pt x="237" y="370"/>
                  </a:moveTo>
                  <a:cubicBezTo>
                    <a:pt x="234" y="368"/>
                    <a:pt x="232" y="373"/>
                    <a:pt x="230" y="371"/>
                  </a:cubicBezTo>
                  <a:cubicBezTo>
                    <a:pt x="237" y="379"/>
                    <a:pt x="247" y="384"/>
                    <a:pt x="256" y="390"/>
                  </a:cubicBezTo>
                  <a:cubicBezTo>
                    <a:pt x="259" y="389"/>
                    <a:pt x="260" y="386"/>
                    <a:pt x="264" y="385"/>
                  </a:cubicBezTo>
                  <a:cubicBezTo>
                    <a:pt x="257" y="381"/>
                    <a:pt x="245" y="374"/>
                    <a:pt x="237" y="370"/>
                  </a:cubicBezTo>
                  <a:close/>
                  <a:moveTo>
                    <a:pt x="374" y="375"/>
                  </a:moveTo>
                  <a:cubicBezTo>
                    <a:pt x="374" y="373"/>
                    <a:pt x="377" y="373"/>
                    <a:pt x="377" y="371"/>
                  </a:cubicBezTo>
                  <a:cubicBezTo>
                    <a:pt x="377" y="370"/>
                    <a:pt x="376" y="370"/>
                    <a:pt x="375" y="370"/>
                  </a:cubicBezTo>
                  <a:cubicBezTo>
                    <a:pt x="376" y="372"/>
                    <a:pt x="373" y="374"/>
                    <a:pt x="374" y="375"/>
                  </a:cubicBezTo>
                  <a:close/>
                  <a:moveTo>
                    <a:pt x="392" y="375"/>
                  </a:moveTo>
                  <a:cubicBezTo>
                    <a:pt x="394" y="374"/>
                    <a:pt x="396" y="373"/>
                    <a:pt x="396" y="370"/>
                  </a:cubicBezTo>
                  <a:cubicBezTo>
                    <a:pt x="393" y="369"/>
                    <a:pt x="392" y="372"/>
                    <a:pt x="392" y="375"/>
                  </a:cubicBezTo>
                  <a:close/>
                  <a:moveTo>
                    <a:pt x="453" y="374"/>
                  </a:moveTo>
                  <a:cubicBezTo>
                    <a:pt x="454" y="372"/>
                    <a:pt x="461" y="372"/>
                    <a:pt x="459" y="370"/>
                  </a:cubicBezTo>
                  <a:cubicBezTo>
                    <a:pt x="458" y="371"/>
                    <a:pt x="458" y="370"/>
                    <a:pt x="457" y="370"/>
                  </a:cubicBezTo>
                  <a:cubicBezTo>
                    <a:pt x="456" y="371"/>
                    <a:pt x="452" y="374"/>
                    <a:pt x="453" y="374"/>
                  </a:cubicBezTo>
                  <a:close/>
                  <a:moveTo>
                    <a:pt x="70" y="378"/>
                  </a:moveTo>
                  <a:cubicBezTo>
                    <a:pt x="67" y="375"/>
                    <a:pt x="66" y="372"/>
                    <a:pt x="62" y="370"/>
                  </a:cubicBezTo>
                  <a:cubicBezTo>
                    <a:pt x="63" y="374"/>
                    <a:pt x="66" y="378"/>
                    <a:pt x="70" y="378"/>
                  </a:cubicBezTo>
                  <a:close/>
                  <a:moveTo>
                    <a:pt x="101" y="391"/>
                  </a:moveTo>
                  <a:cubicBezTo>
                    <a:pt x="100" y="388"/>
                    <a:pt x="97" y="388"/>
                    <a:pt x="97" y="385"/>
                  </a:cubicBezTo>
                  <a:cubicBezTo>
                    <a:pt x="88" y="382"/>
                    <a:pt x="82" y="374"/>
                    <a:pt x="75" y="371"/>
                  </a:cubicBezTo>
                  <a:cubicBezTo>
                    <a:pt x="81" y="380"/>
                    <a:pt x="92" y="384"/>
                    <a:pt x="101" y="391"/>
                  </a:cubicBezTo>
                  <a:close/>
                  <a:moveTo>
                    <a:pt x="97" y="379"/>
                  </a:moveTo>
                  <a:cubicBezTo>
                    <a:pt x="96" y="375"/>
                    <a:pt x="94" y="372"/>
                    <a:pt x="91" y="371"/>
                  </a:cubicBezTo>
                  <a:cubicBezTo>
                    <a:pt x="92" y="375"/>
                    <a:pt x="95" y="376"/>
                    <a:pt x="97" y="379"/>
                  </a:cubicBezTo>
                  <a:close/>
                  <a:moveTo>
                    <a:pt x="333" y="373"/>
                  </a:moveTo>
                  <a:cubicBezTo>
                    <a:pt x="335" y="373"/>
                    <a:pt x="336" y="373"/>
                    <a:pt x="336" y="371"/>
                  </a:cubicBezTo>
                  <a:cubicBezTo>
                    <a:pt x="334" y="371"/>
                    <a:pt x="333" y="372"/>
                    <a:pt x="333" y="373"/>
                  </a:cubicBezTo>
                  <a:close/>
                  <a:moveTo>
                    <a:pt x="378" y="375"/>
                  </a:moveTo>
                  <a:cubicBezTo>
                    <a:pt x="379" y="376"/>
                    <a:pt x="383" y="376"/>
                    <a:pt x="383" y="375"/>
                  </a:cubicBezTo>
                  <a:cubicBezTo>
                    <a:pt x="382" y="374"/>
                    <a:pt x="381" y="373"/>
                    <a:pt x="380" y="372"/>
                  </a:cubicBezTo>
                  <a:cubicBezTo>
                    <a:pt x="379" y="373"/>
                    <a:pt x="378" y="374"/>
                    <a:pt x="378" y="375"/>
                  </a:cubicBezTo>
                  <a:close/>
                  <a:moveTo>
                    <a:pt x="181" y="383"/>
                  </a:moveTo>
                  <a:cubicBezTo>
                    <a:pt x="178" y="380"/>
                    <a:pt x="172" y="381"/>
                    <a:pt x="172" y="376"/>
                  </a:cubicBezTo>
                  <a:cubicBezTo>
                    <a:pt x="168" y="377"/>
                    <a:pt x="169" y="375"/>
                    <a:pt x="168" y="374"/>
                  </a:cubicBezTo>
                  <a:cubicBezTo>
                    <a:pt x="167" y="374"/>
                    <a:pt x="167" y="375"/>
                    <a:pt x="166" y="375"/>
                  </a:cubicBezTo>
                  <a:cubicBezTo>
                    <a:pt x="169" y="379"/>
                    <a:pt x="176" y="382"/>
                    <a:pt x="181" y="383"/>
                  </a:cubicBezTo>
                  <a:close/>
                  <a:moveTo>
                    <a:pt x="108" y="409"/>
                  </a:moveTo>
                  <a:cubicBezTo>
                    <a:pt x="105" y="389"/>
                    <a:pt x="84" y="386"/>
                    <a:pt x="71" y="376"/>
                  </a:cubicBezTo>
                  <a:cubicBezTo>
                    <a:pt x="80" y="390"/>
                    <a:pt x="96" y="398"/>
                    <a:pt x="108" y="409"/>
                  </a:cubicBezTo>
                  <a:close/>
                  <a:moveTo>
                    <a:pt x="439" y="381"/>
                  </a:moveTo>
                  <a:cubicBezTo>
                    <a:pt x="443" y="381"/>
                    <a:pt x="447" y="381"/>
                    <a:pt x="448" y="377"/>
                  </a:cubicBezTo>
                  <a:cubicBezTo>
                    <a:pt x="445" y="375"/>
                    <a:pt x="440" y="378"/>
                    <a:pt x="439" y="381"/>
                  </a:cubicBezTo>
                  <a:close/>
                  <a:moveTo>
                    <a:pt x="305" y="378"/>
                  </a:moveTo>
                  <a:cubicBezTo>
                    <a:pt x="307" y="378"/>
                    <a:pt x="308" y="378"/>
                    <a:pt x="309" y="377"/>
                  </a:cubicBezTo>
                  <a:cubicBezTo>
                    <a:pt x="307" y="377"/>
                    <a:pt x="305" y="375"/>
                    <a:pt x="305" y="378"/>
                  </a:cubicBezTo>
                  <a:close/>
                  <a:moveTo>
                    <a:pt x="347" y="378"/>
                  </a:moveTo>
                  <a:cubicBezTo>
                    <a:pt x="347" y="377"/>
                    <a:pt x="343" y="376"/>
                    <a:pt x="343" y="377"/>
                  </a:cubicBezTo>
                  <a:cubicBezTo>
                    <a:pt x="344" y="378"/>
                    <a:pt x="346" y="378"/>
                    <a:pt x="347" y="378"/>
                  </a:cubicBezTo>
                  <a:close/>
                  <a:moveTo>
                    <a:pt x="366" y="378"/>
                  </a:moveTo>
                  <a:cubicBezTo>
                    <a:pt x="364" y="379"/>
                    <a:pt x="364" y="378"/>
                    <a:pt x="363" y="378"/>
                  </a:cubicBezTo>
                  <a:cubicBezTo>
                    <a:pt x="363" y="381"/>
                    <a:pt x="365" y="380"/>
                    <a:pt x="366" y="378"/>
                  </a:cubicBezTo>
                  <a:close/>
                  <a:moveTo>
                    <a:pt x="413" y="379"/>
                  </a:moveTo>
                  <a:cubicBezTo>
                    <a:pt x="412" y="382"/>
                    <a:pt x="410" y="383"/>
                    <a:pt x="409" y="387"/>
                  </a:cubicBezTo>
                  <a:cubicBezTo>
                    <a:pt x="416" y="387"/>
                    <a:pt x="419" y="382"/>
                    <a:pt x="418" y="378"/>
                  </a:cubicBezTo>
                  <a:cubicBezTo>
                    <a:pt x="417" y="379"/>
                    <a:pt x="415" y="379"/>
                    <a:pt x="413" y="379"/>
                  </a:cubicBezTo>
                  <a:close/>
                  <a:moveTo>
                    <a:pt x="426" y="382"/>
                  </a:moveTo>
                  <a:cubicBezTo>
                    <a:pt x="427" y="380"/>
                    <a:pt x="429" y="381"/>
                    <a:pt x="430" y="379"/>
                  </a:cubicBezTo>
                  <a:cubicBezTo>
                    <a:pt x="430" y="379"/>
                    <a:pt x="430" y="378"/>
                    <a:pt x="430" y="378"/>
                  </a:cubicBezTo>
                  <a:cubicBezTo>
                    <a:pt x="429" y="379"/>
                    <a:pt x="424" y="380"/>
                    <a:pt x="426" y="382"/>
                  </a:cubicBezTo>
                  <a:close/>
                  <a:moveTo>
                    <a:pt x="311" y="382"/>
                  </a:moveTo>
                  <a:cubicBezTo>
                    <a:pt x="314" y="382"/>
                    <a:pt x="315" y="381"/>
                    <a:pt x="315" y="379"/>
                  </a:cubicBezTo>
                  <a:cubicBezTo>
                    <a:pt x="313" y="379"/>
                    <a:pt x="311" y="379"/>
                    <a:pt x="311" y="382"/>
                  </a:cubicBezTo>
                  <a:close/>
                  <a:moveTo>
                    <a:pt x="439" y="392"/>
                  </a:moveTo>
                  <a:cubicBezTo>
                    <a:pt x="444" y="391"/>
                    <a:pt x="452" y="389"/>
                    <a:pt x="457" y="386"/>
                  </a:cubicBezTo>
                  <a:cubicBezTo>
                    <a:pt x="457" y="383"/>
                    <a:pt x="458" y="381"/>
                    <a:pt x="459" y="379"/>
                  </a:cubicBezTo>
                  <a:cubicBezTo>
                    <a:pt x="450" y="380"/>
                    <a:pt x="442" y="386"/>
                    <a:pt x="439" y="392"/>
                  </a:cubicBezTo>
                  <a:close/>
                  <a:moveTo>
                    <a:pt x="323" y="384"/>
                  </a:moveTo>
                  <a:cubicBezTo>
                    <a:pt x="325" y="384"/>
                    <a:pt x="327" y="384"/>
                    <a:pt x="329" y="385"/>
                  </a:cubicBezTo>
                  <a:cubicBezTo>
                    <a:pt x="330" y="383"/>
                    <a:pt x="331" y="382"/>
                    <a:pt x="332" y="380"/>
                  </a:cubicBezTo>
                  <a:cubicBezTo>
                    <a:pt x="328" y="378"/>
                    <a:pt x="323" y="379"/>
                    <a:pt x="323" y="384"/>
                  </a:cubicBezTo>
                  <a:close/>
                  <a:moveTo>
                    <a:pt x="112" y="391"/>
                  </a:moveTo>
                  <a:cubicBezTo>
                    <a:pt x="108" y="388"/>
                    <a:pt x="107" y="382"/>
                    <a:pt x="102" y="380"/>
                  </a:cubicBezTo>
                  <a:cubicBezTo>
                    <a:pt x="102" y="386"/>
                    <a:pt x="108" y="391"/>
                    <a:pt x="112" y="391"/>
                  </a:cubicBezTo>
                  <a:close/>
                  <a:moveTo>
                    <a:pt x="139" y="401"/>
                  </a:moveTo>
                  <a:cubicBezTo>
                    <a:pt x="137" y="392"/>
                    <a:pt x="134" y="383"/>
                    <a:pt x="126" y="380"/>
                  </a:cubicBezTo>
                  <a:cubicBezTo>
                    <a:pt x="129" y="388"/>
                    <a:pt x="131" y="398"/>
                    <a:pt x="139" y="401"/>
                  </a:cubicBezTo>
                  <a:close/>
                  <a:moveTo>
                    <a:pt x="495" y="389"/>
                  </a:moveTo>
                  <a:cubicBezTo>
                    <a:pt x="481" y="399"/>
                    <a:pt x="465" y="410"/>
                    <a:pt x="445" y="416"/>
                  </a:cubicBezTo>
                  <a:cubicBezTo>
                    <a:pt x="458" y="418"/>
                    <a:pt x="469" y="415"/>
                    <a:pt x="479" y="409"/>
                  </a:cubicBezTo>
                  <a:cubicBezTo>
                    <a:pt x="479" y="406"/>
                    <a:pt x="481" y="405"/>
                    <a:pt x="483" y="404"/>
                  </a:cubicBezTo>
                  <a:cubicBezTo>
                    <a:pt x="501" y="401"/>
                    <a:pt x="514" y="389"/>
                    <a:pt x="527" y="380"/>
                  </a:cubicBezTo>
                  <a:cubicBezTo>
                    <a:pt x="516" y="383"/>
                    <a:pt x="507" y="387"/>
                    <a:pt x="495" y="389"/>
                  </a:cubicBezTo>
                  <a:close/>
                  <a:moveTo>
                    <a:pt x="350" y="386"/>
                  </a:moveTo>
                  <a:cubicBezTo>
                    <a:pt x="350" y="385"/>
                    <a:pt x="351" y="385"/>
                    <a:pt x="351" y="383"/>
                  </a:cubicBezTo>
                  <a:cubicBezTo>
                    <a:pt x="348" y="383"/>
                    <a:pt x="344" y="380"/>
                    <a:pt x="342" y="381"/>
                  </a:cubicBezTo>
                  <a:cubicBezTo>
                    <a:pt x="345" y="383"/>
                    <a:pt x="346" y="385"/>
                    <a:pt x="350" y="386"/>
                  </a:cubicBezTo>
                  <a:close/>
                  <a:moveTo>
                    <a:pt x="402" y="382"/>
                  </a:moveTo>
                  <a:cubicBezTo>
                    <a:pt x="402" y="382"/>
                    <a:pt x="402" y="381"/>
                    <a:pt x="403" y="381"/>
                  </a:cubicBezTo>
                  <a:cubicBezTo>
                    <a:pt x="402" y="381"/>
                    <a:pt x="401" y="381"/>
                    <a:pt x="400" y="381"/>
                  </a:cubicBezTo>
                  <a:cubicBezTo>
                    <a:pt x="400" y="382"/>
                    <a:pt x="401" y="383"/>
                    <a:pt x="402" y="382"/>
                  </a:cubicBezTo>
                  <a:close/>
                  <a:moveTo>
                    <a:pt x="386" y="387"/>
                  </a:moveTo>
                  <a:cubicBezTo>
                    <a:pt x="388" y="386"/>
                    <a:pt x="390" y="384"/>
                    <a:pt x="391" y="381"/>
                  </a:cubicBezTo>
                  <a:cubicBezTo>
                    <a:pt x="390" y="381"/>
                    <a:pt x="389" y="381"/>
                    <a:pt x="388" y="381"/>
                  </a:cubicBezTo>
                  <a:cubicBezTo>
                    <a:pt x="388" y="385"/>
                    <a:pt x="386" y="384"/>
                    <a:pt x="386" y="387"/>
                  </a:cubicBezTo>
                  <a:close/>
                  <a:moveTo>
                    <a:pt x="270" y="384"/>
                  </a:moveTo>
                  <a:cubicBezTo>
                    <a:pt x="271" y="386"/>
                    <a:pt x="274" y="386"/>
                    <a:pt x="276" y="387"/>
                  </a:cubicBezTo>
                  <a:cubicBezTo>
                    <a:pt x="277" y="386"/>
                    <a:pt x="278" y="386"/>
                    <a:pt x="278" y="384"/>
                  </a:cubicBezTo>
                  <a:cubicBezTo>
                    <a:pt x="275" y="381"/>
                    <a:pt x="273" y="382"/>
                    <a:pt x="270" y="384"/>
                  </a:cubicBezTo>
                  <a:close/>
                  <a:moveTo>
                    <a:pt x="374" y="385"/>
                  </a:moveTo>
                  <a:cubicBezTo>
                    <a:pt x="376" y="386"/>
                    <a:pt x="379" y="386"/>
                    <a:pt x="382" y="387"/>
                  </a:cubicBezTo>
                  <a:cubicBezTo>
                    <a:pt x="382" y="385"/>
                    <a:pt x="383" y="384"/>
                    <a:pt x="383" y="382"/>
                  </a:cubicBezTo>
                  <a:cubicBezTo>
                    <a:pt x="379" y="382"/>
                    <a:pt x="373" y="380"/>
                    <a:pt x="374" y="385"/>
                  </a:cubicBezTo>
                  <a:close/>
                  <a:moveTo>
                    <a:pt x="85" y="401"/>
                  </a:moveTo>
                  <a:cubicBezTo>
                    <a:pt x="80" y="394"/>
                    <a:pt x="74" y="385"/>
                    <a:pt x="66" y="383"/>
                  </a:cubicBezTo>
                  <a:cubicBezTo>
                    <a:pt x="72" y="389"/>
                    <a:pt x="77" y="399"/>
                    <a:pt x="85" y="401"/>
                  </a:cubicBezTo>
                  <a:close/>
                  <a:moveTo>
                    <a:pt x="391" y="388"/>
                  </a:moveTo>
                  <a:cubicBezTo>
                    <a:pt x="392" y="389"/>
                    <a:pt x="399" y="388"/>
                    <a:pt x="400" y="387"/>
                  </a:cubicBezTo>
                  <a:cubicBezTo>
                    <a:pt x="399" y="385"/>
                    <a:pt x="395" y="384"/>
                    <a:pt x="392" y="382"/>
                  </a:cubicBezTo>
                  <a:cubicBezTo>
                    <a:pt x="392" y="385"/>
                    <a:pt x="391" y="386"/>
                    <a:pt x="391" y="388"/>
                  </a:cubicBezTo>
                  <a:close/>
                  <a:moveTo>
                    <a:pt x="295" y="390"/>
                  </a:moveTo>
                  <a:cubicBezTo>
                    <a:pt x="295" y="388"/>
                    <a:pt x="296" y="388"/>
                    <a:pt x="296" y="386"/>
                  </a:cubicBezTo>
                  <a:cubicBezTo>
                    <a:pt x="293" y="385"/>
                    <a:pt x="293" y="387"/>
                    <a:pt x="290" y="387"/>
                  </a:cubicBezTo>
                  <a:cubicBezTo>
                    <a:pt x="291" y="389"/>
                    <a:pt x="292" y="390"/>
                    <a:pt x="295" y="390"/>
                  </a:cubicBezTo>
                  <a:close/>
                  <a:moveTo>
                    <a:pt x="295" y="383"/>
                  </a:moveTo>
                  <a:cubicBezTo>
                    <a:pt x="292" y="383"/>
                    <a:pt x="290" y="384"/>
                    <a:pt x="289" y="386"/>
                  </a:cubicBezTo>
                  <a:cubicBezTo>
                    <a:pt x="290" y="387"/>
                    <a:pt x="294" y="385"/>
                    <a:pt x="295" y="383"/>
                  </a:cubicBezTo>
                  <a:close/>
                  <a:moveTo>
                    <a:pt x="309" y="384"/>
                  </a:moveTo>
                  <a:cubicBezTo>
                    <a:pt x="308" y="386"/>
                    <a:pt x="313" y="387"/>
                    <a:pt x="313" y="384"/>
                  </a:cubicBezTo>
                  <a:cubicBezTo>
                    <a:pt x="312" y="383"/>
                    <a:pt x="310" y="383"/>
                    <a:pt x="309" y="384"/>
                  </a:cubicBezTo>
                  <a:close/>
                  <a:moveTo>
                    <a:pt x="337" y="385"/>
                  </a:moveTo>
                  <a:cubicBezTo>
                    <a:pt x="337" y="385"/>
                    <a:pt x="338" y="385"/>
                    <a:pt x="338" y="385"/>
                  </a:cubicBezTo>
                  <a:cubicBezTo>
                    <a:pt x="339" y="384"/>
                    <a:pt x="338" y="383"/>
                    <a:pt x="337" y="383"/>
                  </a:cubicBezTo>
                  <a:cubicBezTo>
                    <a:pt x="337" y="384"/>
                    <a:pt x="336" y="384"/>
                    <a:pt x="337" y="385"/>
                  </a:cubicBezTo>
                  <a:close/>
                  <a:moveTo>
                    <a:pt x="354" y="387"/>
                  </a:moveTo>
                  <a:cubicBezTo>
                    <a:pt x="354" y="386"/>
                    <a:pt x="358" y="385"/>
                    <a:pt x="355" y="384"/>
                  </a:cubicBezTo>
                  <a:cubicBezTo>
                    <a:pt x="355" y="385"/>
                    <a:pt x="352" y="386"/>
                    <a:pt x="354" y="387"/>
                  </a:cubicBezTo>
                  <a:close/>
                  <a:moveTo>
                    <a:pt x="161" y="389"/>
                  </a:moveTo>
                  <a:cubicBezTo>
                    <a:pt x="162" y="388"/>
                    <a:pt x="164" y="389"/>
                    <a:pt x="164" y="388"/>
                  </a:cubicBezTo>
                  <a:cubicBezTo>
                    <a:pt x="162" y="387"/>
                    <a:pt x="161" y="384"/>
                    <a:pt x="159" y="385"/>
                  </a:cubicBezTo>
                  <a:cubicBezTo>
                    <a:pt x="160" y="386"/>
                    <a:pt x="161" y="387"/>
                    <a:pt x="161" y="389"/>
                  </a:cubicBezTo>
                  <a:close/>
                  <a:moveTo>
                    <a:pt x="422" y="392"/>
                  </a:moveTo>
                  <a:cubicBezTo>
                    <a:pt x="429" y="394"/>
                    <a:pt x="432" y="390"/>
                    <a:pt x="437" y="389"/>
                  </a:cubicBezTo>
                  <a:cubicBezTo>
                    <a:pt x="436" y="387"/>
                    <a:pt x="440" y="385"/>
                    <a:pt x="437" y="385"/>
                  </a:cubicBezTo>
                  <a:cubicBezTo>
                    <a:pt x="431" y="387"/>
                    <a:pt x="425" y="386"/>
                    <a:pt x="422" y="392"/>
                  </a:cubicBezTo>
                  <a:close/>
                  <a:moveTo>
                    <a:pt x="479" y="387"/>
                  </a:moveTo>
                  <a:cubicBezTo>
                    <a:pt x="480" y="386"/>
                    <a:pt x="481" y="385"/>
                    <a:pt x="482" y="387"/>
                  </a:cubicBezTo>
                  <a:cubicBezTo>
                    <a:pt x="483" y="384"/>
                    <a:pt x="479" y="385"/>
                    <a:pt x="479" y="387"/>
                  </a:cubicBezTo>
                  <a:close/>
                  <a:moveTo>
                    <a:pt x="321" y="386"/>
                  </a:moveTo>
                  <a:cubicBezTo>
                    <a:pt x="318" y="389"/>
                    <a:pt x="328" y="390"/>
                    <a:pt x="328" y="387"/>
                  </a:cubicBezTo>
                  <a:cubicBezTo>
                    <a:pt x="325" y="387"/>
                    <a:pt x="323" y="384"/>
                    <a:pt x="321" y="386"/>
                  </a:cubicBezTo>
                  <a:close/>
                  <a:moveTo>
                    <a:pt x="358" y="388"/>
                  </a:moveTo>
                  <a:cubicBezTo>
                    <a:pt x="360" y="389"/>
                    <a:pt x="360" y="388"/>
                    <a:pt x="363" y="388"/>
                  </a:cubicBezTo>
                  <a:cubicBezTo>
                    <a:pt x="363" y="387"/>
                    <a:pt x="363" y="387"/>
                    <a:pt x="363" y="386"/>
                  </a:cubicBezTo>
                  <a:cubicBezTo>
                    <a:pt x="362" y="385"/>
                    <a:pt x="357" y="385"/>
                    <a:pt x="358" y="388"/>
                  </a:cubicBezTo>
                  <a:close/>
                  <a:moveTo>
                    <a:pt x="457" y="391"/>
                  </a:moveTo>
                  <a:cubicBezTo>
                    <a:pt x="462" y="391"/>
                    <a:pt x="463" y="388"/>
                    <a:pt x="466" y="386"/>
                  </a:cubicBezTo>
                  <a:cubicBezTo>
                    <a:pt x="463" y="388"/>
                    <a:pt x="459" y="388"/>
                    <a:pt x="457" y="391"/>
                  </a:cubicBezTo>
                  <a:close/>
                  <a:moveTo>
                    <a:pt x="260" y="392"/>
                  </a:moveTo>
                  <a:cubicBezTo>
                    <a:pt x="265" y="395"/>
                    <a:pt x="271" y="393"/>
                    <a:pt x="274" y="389"/>
                  </a:cubicBezTo>
                  <a:cubicBezTo>
                    <a:pt x="270" y="384"/>
                    <a:pt x="263" y="388"/>
                    <a:pt x="260" y="392"/>
                  </a:cubicBezTo>
                  <a:close/>
                  <a:moveTo>
                    <a:pt x="299" y="395"/>
                  </a:moveTo>
                  <a:cubicBezTo>
                    <a:pt x="300" y="393"/>
                    <a:pt x="301" y="390"/>
                    <a:pt x="304" y="390"/>
                  </a:cubicBezTo>
                  <a:cubicBezTo>
                    <a:pt x="304" y="388"/>
                    <a:pt x="302" y="387"/>
                    <a:pt x="300" y="387"/>
                  </a:cubicBezTo>
                  <a:cubicBezTo>
                    <a:pt x="300" y="389"/>
                    <a:pt x="295" y="393"/>
                    <a:pt x="299" y="395"/>
                  </a:cubicBezTo>
                  <a:close/>
                  <a:moveTo>
                    <a:pt x="44" y="389"/>
                  </a:moveTo>
                  <a:cubicBezTo>
                    <a:pt x="48" y="394"/>
                    <a:pt x="52" y="400"/>
                    <a:pt x="57" y="404"/>
                  </a:cubicBezTo>
                  <a:cubicBezTo>
                    <a:pt x="55" y="397"/>
                    <a:pt x="49" y="388"/>
                    <a:pt x="44" y="389"/>
                  </a:cubicBezTo>
                  <a:close/>
                  <a:moveTo>
                    <a:pt x="334" y="391"/>
                  </a:moveTo>
                  <a:cubicBezTo>
                    <a:pt x="337" y="390"/>
                    <a:pt x="344" y="393"/>
                    <a:pt x="347" y="392"/>
                  </a:cubicBezTo>
                  <a:cubicBezTo>
                    <a:pt x="347" y="387"/>
                    <a:pt x="339" y="390"/>
                    <a:pt x="335" y="388"/>
                  </a:cubicBezTo>
                  <a:cubicBezTo>
                    <a:pt x="335" y="389"/>
                    <a:pt x="334" y="390"/>
                    <a:pt x="334" y="391"/>
                  </a:cubicBezTo>
                  <a:close/>
                  <a:moveTo>
                    <a:pt x="72" y="403"/>
                  </a:moveTo>
                  <a:cubicBezTo>
                    <a:pt x="70" y="394"/>
                    <a:pt x="60" y="392"/>
                    <a:pt x="55" y="389"/>
                  </a:cubicBezTo>
                  <a:cubicBezTo>
                    <a:pt x="60" y="394"/>
                    <a:pt x="64" y="400"/>
                    <a:pt x="72" y="403"/>
                  </a:cubicBezTo>
                  <a:close/>
                  <a:moveTo>
                    <a:pt x="229" y="405"/>
                  </a:moveTo>
                  <a:cubicBezTo>
                    <a:pt x="217" y="402"/>
                    <a:pt x="208" y="393"/>
                    <a:pt x="198" y="390"/>
                  </a:cubicBezTo>
                  <a:cubicBezTo>
                    <a:pt x="208" y="395"/>
                    <a:pt x="217" y="405"/>
                    <a:pt x="229" y="405"/>
                  </a:cubicBezTo>
                  <a:close/>
                  <a:moveTo>
                    <a:pt x="236" y="391"/>
                  </a:moveTo>
                  <a:cubicBezTo>
                    <a:pt x="236" y="396"/>
                    <a:pt x="240" y="396"/>
                    <a:pt x="242" y="398"/>
                  </a:cubicBezTo>
                  <a:cubicBezTo>
                    <a:pt x="245" y="395"/>
                    <a:pt x="249" y="397"/>
                    <a:pt x="251" y="393"/>
                  </a:cubicBezTo>
                  <a:cubicBezTo>
                    <a:pt x="246" y="387"/>
                    <a:pt x="241" y="391"/>
                    <a:pt x="236" y="391"/>
                  </a:cubicBezTo>
                  <a:close/>
                  <a:moveTo>
                    <a:pt x="318" y="395"/>
                  </a:moveTo>
                  <a:cubicBezTo>
                    <a:pt x="315" y="396"/>
                    <a:pt x="312" y="398"/>
                    <a:pt x="312" y="402"/>
                  </a:cubicBezTo>
                  <a:cubicBezTo>
                    <a:pt x="315" y="403"/>
                    <a:pt x="317" y="403"/>
                    <a:pt x="320" y="404"/>
                  </a:cubicBezTo>
                  <a:cubicBezTo>
                    <a:pt x="322" y="400"/>
                    <a:pt x="325" y="396"/>
                    <a:pt x="326" y="391"/>
                  </a:cubicBezTo>
                  <a:cubicBezTo>
                    <a:pt x="323" y="391"/>
                    <a:pt x="321" y="390"/>
                    <a:pt x="318" y="390"/>
                  </a:cubicBezTo>
                  <a:cubicBezTo>
                    <a:pt x="317" y="391"/>
                    <a:pt x="318" y="393"/>
                    <a:pt x="318" y="395"/>
                  </a:cubicBezTo>
                  <a:close/>
                  <a:moveTo>
                    <a:pt x="302" y="399"/>
                  </a:moveTo>
                  <a:cubicBezTo>
                    <a:pt x="302" y="397"/>
                    <a:pt x="303" y="399"/>
                    <a:pt x="306" y="399"/>
                  </a:cubicBezTo>
                  <a:cubicBezTo>
                    <a:pt x="306" y="396"/>
                    <a:pt x="309" y="395"/>
                    <a:pt x="309" y="392"/>
                  </a:cubicBezTo>
                  <a:cubicBezTo>
                    <a:pt x="307" y="392"/>
                    <a:pt x="307" y="390"/>
                    <a:pt x="305" y="390"/>
                  </a:cubicBezTo>
                  <a:cubicBezTo>
                    <a:pt x="305" y="394"/>
                    <a:pt x="301" y="397"/>
                    <a:pt x="302" y="399"/>
                  </a:cubicBezTo>
                  <a:close/>
                  <a:moveTo>
                    <a:pt x="358" y="393"/>
                  </a:moveTo>
                  <a:cubicBezTo>
                    <a:pt x="358" y="392"/>
                    <a:pt x="358" y="391"/>
                    <a:pt x="358" y="390"/>
                  </a:cubicBezTo>
                  <a:cubicBezTo>
                    <a:pt x="358" y="390"/>
                    <a:pt x="357" y="390"/>
                    <a:pt x="356" y="390"/>
                  </a:cubicBezTo>
                  <a:cubicBezTo>
                    <a:pt x="356" y="392"/>
                    <a:pt x="357" y="393"/>
                    <a:pt x="358" y="393"/>
                  </a:cubicBezTo>
                  <a:close/>
                  <a:moveTo>
                    <a:pt x="367" y="396"/>
                  </a:moveTo>
                  <a:cubicBezTo>
                    <a:pt x="371" y="397"/>
                    <a:pt x="380" y="398"/>
                    <a:pt x="379" y="391"/>
                  </a:cubicBezTo>
                  <a:cubicBezTo>
                    <a:pt x="372" y="391"/>
                    <a:pt x="368" y="390"/>
                    <a:pt x="367" y="396"/>
                  </a:cubicBezTo>
                  <a:close/>
                  <a:moveTo>
                    <a:pt x="385" y="398"/>
                  </a:moveTo>
                  <a:cubicBezTo>
                    <a:pt x="389" y="398"/>
                    <a:pt x="396" y="396"/>
                    <a:pt x="398" y="392"/>
                  </a:cubicBezTo>
                  <a:cubicBezTo>
                    <a:pt x="391" y="390"/>
                    <a:pt x="386" y="391"/>
                    <a:pt x="385" y="398"/>
                  </a:cubicBezTo>
                  <a:close/>
                  <a:moveTo>
                    <a:pt x="446" y="406"/>
                  </a:moveTo>
                  <a:cubicBezTo>
                    <a:pt x="460" y="402"/>
                    <a:pt x="473" y="399"/>
                    <a:pt x="482" y="392"/>
                  </a:cubicBezTo>
                  <a:cubicBezTo>
                    <a:pt x="471" y="396"/>
                    <a:pt x="452" y="397"/>
                    <a:pt x="446" y="406"/>
                  </a:cubicBezTo>
                  <a:close/>
                  <a:moveTo>
                    <a:pt x="279" y="399"/>
                  </a:moveTo>
                  <a:cubicBezTo>
                    <a:pt x="283" y="400"/>
                    <a:pt x="284" y="399"/>
                    <a:pt x="287" y="401"/>
                  </a:cubicBezTo>
                  <a:cubicBezTo>
                    <a:pt x="290" y="401"/>
                    <a:pt x="290" y="398"/>
                    <a:pt x="292" y="396"/>
                  </a:cubicBezTo>
                  <a:cubicBezTo>
                    <a:pt x="288" y="396"/>
                    <a:pt x="286" y="393"/>
                    <a:pt x="282" y="393"/>
                  </a:cubicBezTo>
                  <a:cubicBezTo>
                    <a:pt x="282" y="396"/>
                    <a:pt x="279" y="396"/>
                    <a:pt x="279" y="399"/>
                  </a:cubicBezTo>
                  <a:close/>
                  <a:moveTo>
                    <a:pt x="332" y="393"/>
                  </a:moveTo>
                  <a:cubicBezTo>
                    <a:pt x="332" y="397"/>
                    <a:pt x="327" y="400"/>
                    <a:pt x="328" y="404"/>
                  </a:cubicBezTo>
                  <a:cubicBezTo>
                    <a:pt x="334" y="405"/>
                    <a:pt x="335" y="403"/>
                    <a:pt x="340" y="405"/>
                  </a:cubicBezTo>
                  <a:cubicBezTo>
                    <a:pt x="342" y="402"/>
                    <a:pt x="344" y="399"/>
                    <a:pt x="345" y="395"/>
                  </a:cubicBezTo>
                  <a:cubicBezTo>
                    <a:pt x="341" y="395"/>
                    <a:pt x="337" y="393"/>
                    <a:pt x="332" y="393"/>
                  </a:cubicBezTo>
                  <a:close/>
                  <a:moveTo>
                    <a:pt x="409" y="399"/>
                  </a:moveTo>
                  <a:cubicBezTo>
                    <a:pt x="413" y="398"/>
                    <a:pt x="424" y="399"/>
                    <a:pt x="427" y="395"/>
                  </a:cubicBezTo>
                  <a:cubicBezTo>
                    <a:pt x="421" y="395"/>
                    <a:pt x="410" y="394"/>
                    <a:pt x="409" y="399"/>
                  </a:cubicBezTo>
                  <a:close/>
                  <a:moveTo>
                    <a:pt x="114" y="400"/>
                  </a:moveTo>
                  <a:cubicBezTo>
                    <a:pt x="114" y="398"/>
                    <a:pt x="112" y="398"/>
                    <a:pt x="111" y="396"/>
                  </a:cubicBezTo>
                  <a:cubicBezTo>
                    <a:pt x="111" y="398"/>
                    <a:pt x="112" y="400"/>
                    <a:pt x="114" y="400"/>
                  </a:cubicBezTo>
                  <a:close/>
                  <a:moveTo>
                    <a:pt x="135" y="409"/>
                  </a:moveTo>
                  <a:cubicBezTo>
                    <a:pt x="132" y="404"/>
                    <a:pt x="130" y="398"/>
                    <a:pt x="124" y="396"/>
                  </a:cubicBezTo>
                  <a:cubicBezTo>
                    <a:pt x="126" y="402"/>
                    <a:pt x="130" y="406"/>
                    <a:pt x="135" y="409"/>
                  </a:cubicBezTo>
                  <a:close/>
                  <a:moveTo>
                    <a:pt x="166" y="423"/>
                  </a:moveTo>
                  <a:cubicBezTo>
                    <a:pt x="166" y="420"/>
                    <a:pt x="163" y="415"/>
                    <a:pt x="163" y="410"/>
                  </a:cubicBezTo>
                  <a:cubicBezTo>
                    <a:pt x="157" y="407"/>
                    <a:pt x="153" y="398"/>
                    <a:pt x="146" y="398"/>
                  </a:cubicBezTo>
                  <a:cubicBezTo>
                    <a:pt x="148" y="408"/>
                    <a:pt x="156" y="421"/>
                    <a:pt x="166" y="423"/>
                  </a:cubicBezTo>
                  <a:close/>
                  <a:moveTo>
                    <a:pt x="166" y="402"/>
                  </a:moveTo>
                  <a:cubicBezTo>
                    <a:pt x="166" y="399"/>
                    <a:pt x="166" y="397"/>
                    <a:pt x="164" y="397"/>
                  </a:cubicBezTo>
                  <a:cubicBezTo>
                    <a:pt x="165" y="399"/>
                    <a:pt x="164" y="402"/>
                    <a:pt x="166" y="402"/>
                  </a:cubicBezTo>
                  <a:close/>
                  <a:moveTo>
                    <a:pt x="294" y="401"/>
                  </a:moveTo>
                  <a:cubicBezTo>
                    <a:pt x="296" y="402"/>
                    <a:pt x="296" y="400"/>
                    <a:pt x="296" y="399"/>
                  </a:cubicBezTo>
                  <a:cubicBezTo>
                    <a:pt x="296" y="399"/>
                    <a:pt x="296" y="398"/>
                    <a:pt x="295" y="398"/>
                  </a:cubicBezTo>
                  <a:cubicBezTo>
                    <a:pt x="295" y="400"/>
                    <a:pt x="294" y="400"/>
                    <a:pt x="294" y="401"/>
                  </a:cubicBezTo>
                  <a:close/>
                  <a:moveTo>
                    <a:pt x="363" y="404"/>
                  </a:moveTo>
                  <a:cubicBezTo>
                    <a:pt x="367" y="405"/>
                    <a:pt x="374" y="404"/>
                    <a:pt x="375" y="399"/>
                  </a:cubicBezTo>
                  <a:cubicBezTo>
                    <a:pt x="370" y="399"/>
                    <a:pt x="363" y="397"/>
                    <a:pt x="363" y="404"/>
                  </a:cubicBezTo>
                  <a:close/>
                  <a:moveTo>
                    <a:pt x="114" y="421"/>
                  </a:moveTo>
                  <a:cubicBezTo>
                    <a:pt x="115" y="415"/>
                    <a:pt x="108" y="417"/>
                    <a:pt x="107" y="413"/>
                  </a:cubicBezTo>
                  <a:cubicBezTo>
                    <a:pt x="99" y="410"/>
                    <a:pt x="94" y="401"/>
                    <a:pt x="87" y="399"/>
                  </a:cubicBezTo>
                  <a:cubicBezTo>
                    <a:pt x="93" y="410"/>
                    <a:pt x="104" y="415"/>
                    <a:pt x="114" y="421"/>
                  </a:cubicBezTo>
                  <a:close/>
                  <a:moveTo>
                    <a:pt x="159" y="402"/>
                  </a:moveTo>
                  <a:cubicBezTo>
                    <a:pt x="160" y="401"/>
                    <a:pt x="159" y="399"/>
                    <a:pt x="157" y="399"/>
                  </a:cubicBezTo>
                  <a:cubicBezTo>
                    <a:pt x="158" y="400"/>
                    <a:pt x="158" y="401"/>
                    <a:pt x="159" y="402"/>
                  </a:cubicBezTo>
                  <a:close/>
                  <a:moveTo>
                    <a:pt x="65" y="403"/>
                  </a:moveTo>
                  <a:cubicBezTo>
                    <a:pt x="63" y="403"/>
                    <a:pt x="60" y="398"/>
                    <a:pt x="60" y="401"/>
                  </a:cubicBezTo>
                  <a:cubicBezTo>
                    <a:pt x="65" y="405"/>
                    <a:pt x="66" y="414"/>
                    <a:pt x="72" y="416"/>
                  </a:cubicBezTo>
                  <a:cubicBezTo>
                    <a:pt x="73" y="416"/>
                    <a:pt x="73" y="415"/>
                    <a:pt x="73" y="415"/>
                  </a:cubicBezTo>
                  <a:cubicBezTo>
                    <a:pt x="72" y="409"/>
                    <a:pt x="65" y="410"/>
                    <a:pt x="65" y="403"/>
                  </a:cubicBezTo>
                  <a:close/>
                  <a:moveTo>
                    <a:pt x="421" y="410"/>
                  </a:moveTo>
                  <a:cubicBezTo>
                    <a:pt x="431" y="408"/>
                    <a:pt x="438" y="404"/>
                    <a:pt x="445" y="399"/>
                  </a:cubicBezTo>
                  <a:cubicBezTo>
                    <a:pt x="436" y="400"/>
                    <a:pt x="422" y="399"/>
                    <a:pt x="421" y="410"/>
                  </a:cubicBezTo>
                  <a:close/>
                  <a:moveTo>
                    <a:pt x="299" y="402"/>
                  </a:moveTo>
                  <a:cubicBezTo>
                    <a:pt x="301" y="402"/>
                    <a:pt x="302" y="402"/>
                    <a:pt x="304" y="402"/>
                  </a:cubicBezTo>
                  <a:cubicBezTo>
                    <a:pt x="304" y="399"/>
                    <a:pt x="298" y="399"/>
                    <a:pt x="299" y="402"/>
                  </a:cubicBezTo>
                  <a:close/>
                  <a:moveTo>
                    <a:pt x="384" y="403"/>
                  </a:moveTo>
                  <a:cubicBezTo>
                    <a:pt x="385" y="404"/>
                    <a:pt x="387" y="403"/>
                    <a:pt x="388" y="404"/>
                  </a:cubicBezTo>
                  <a:cubicBezTo>
                    <a:pt x="387" y="401"/>
                    <a:pt x="392" y="404"/>
                    <a:pt x="392" y="401"/>
                  </a:cubicBezTo>
                  <a:cubicBezTo>
                    <a:pt x="388" y="401"/>
                    <a:pt x="386" y="401"/>
                    <a:pt x="384" y="403"/>
                  </a:cubicBezTo>
                  <a:close/>
                  <a:moveTo>
                    <a:pt x="195" y="422"/>
                  </a:moveTo>
                  <a:cubicBezTo>
                    <a:pt x="187" y="414"/>
                    <a:pt x="179" y="408"/>
                    <a:pt x="170" y="401"/>
                  </a:cubicBezTo>
                  <a:cubicBezTo>
                    <a:pt x="173" y="414"/>
                    <a:pt x="186" y="416"/>
                    <a:pt x="195" y="422"/>
                  </a:cubicBezTo>
                  <a:close/>
                  <a:moveTo>
                    <a:pt x="394" y="414"/>
                  </a:moveTo>
                  <a:cubicBezTo>
                    <a:pt x="402" y="414"/>
                    <a:pt x="408" y="412"/>
                    <a:pt x="416" y="412"/>
                  </a:cubicBezTo>
                  <a:cubicBezTo>
                    <a:pt x="416" y="409"/>
                    <a:pt x="418" y="406"/>
                    <a:pt x="419" y="403"/>
                  </a:cubicBezTo>
                  <a:cubicBezTo>
                    <a:pt x="409" y="406"/>
                    <a:pt x="400" y="406"/>
                    <a:pt x="394" y="414"/>
                  </a:cubicBezTo>
                  <a:close/>
                  <a:moveTo>
                    <a:pt x="267" y="407"/>
                  </a:moveTo>
                  <a:cubicBezTo>
                    <a:pt x="263" y="406"/>
                    <a:pt x="258" y="403"/>
                    <a:pt x="253" y="405"/>
                  </a:cubicBezTo>
                  <a:cubicBezTo>
                    <a:pt x="257" y="405"/>
                    <a:pt x="264" y="411"/>
                    <a:pt x="267" y="407"/>
                  </a:cubicBezTo>
                  <a:close/>
                  <a:moveTo>
                    <a:pt x="118" y="416"/>
                  </a:moveTo>
                  <a:cubicBezTo>
                    <a:pt x="118" y="410"/>
                    <a:pt x="114" y="408"/>
                    <a:pt x="111" y="405"/>
                  </a:cubicBezTo>
                  <a:cubicBezTo>
                    <a:pt x="113" y="409"/>
                    <a:pt x="113" y="415"/>
                    <a:pt x="118" y="416"/>
                  </a:cubicBezTo>
                  <a:close/>
                  <a:moveTo>
                    <a:pt x="308" y="407"/>
                  </a:moveTo>
                  <a:cubicBezTo>
                    <a:pt x="311" y="407"/>
                    <a:pt x="316" y="409"/>
                    <a:pt x="319" y="409"/>
                  </a:cubicBezTo>
                  <a:cubicBezTo>
                    <a:pt x="319" y="407"/>
                    <a:pt x="318" y="407"/>
                    <a:pt x="318" y="406"/>
                  </a:cubicBezTo>
                  <a:cubicBezTo>
                    <a:pt x="314" y="406"/>
                    <a:pt x="309" y="404"/>
                    <a:pt x="308" y="407"/>
                  </a:cubicBezTo>
                  <a:close/>
                  <a:moveTo>
                    <a:pt x="338" y="410"/>
                  </a:moveTo>
                  <a:cubicBezTo>
                    <a:pt x="339" y="409"/>
                    <a:pt x="340" y="408"/>
                    <a:pt x="340" y="407"/>
                  </a:cubicBezTo>
                  <a:cubicBezTo>
                    <a:pt x="336" y="408"/>
                    <a:pt x="332" y="406"/>
                    <a:pt x="330" y="408"/>
                  </a:cubicBezTo>
                  <a:cubicBezTo>
                    <a:pt x="333" y="408"/>
                    <a:pt x="335" y="410"/>
                    <a:pt x="338" y="410"/>
                  </a:cubicBezTo>
                  <a:close/>
                  <a:moveTo>
                    <a:pt x="346" y="410"/>
                  </a:moveTo>
                  <a:cubicBezTo>
                    <a:pt x="348" y="410"/>
                    <a:pt x="347" y="409"/>
                    <a:pt x="349" y="409"/>
                  </a:cubicBezTo>
                  <a:cubicBezTo>
                    <a:pt x="349" y="406"/>
                    <a:pt x="345" y="406"/>
                    <a:pt x="346" y="410"/>
                  </a:cubicBezTo>
                  <a:close/>
                  <a:moveTo>
                    <a:pt x="358" y="411"/>
                  </a:moveTo>
                  <a:cubicBezTo>
                    <a:pt x="363" y="410"/>
                    <a:pt x="371" y="412"/>
                    <a:pt x="371" y="407"/>
                  </a:cubicBezTo>
                  <a:cubicBezTo>
                    <a:pt x="367" y="408"/>
                    <a:pt x="361" y="408"/>
                    <a:pt x="358" y="411"/>
                  </a:cubicBezTo>
                  <a:close/>
                  <a:moveTo>
                    <a:pt x="144" y="414"/>
                  </a:moveTo>
                  <a:cubicBezTo>
                    <a:pt x="142" y="412"/>
                    <a:pt x="142" y="407"/>
                    <a:pt x="140" y="409"/>
                  </a:cubicBezTo>
                  <a:cubicBezTo>
                    <a:pt x="141" y="410"/>
                    <a:pt x="143" y="414"/>
                    <a:pt x="144" y="414"/>
                  </a:cubicBezTo>
                  <a:close/>
                  <a:moveTo>
                    <a:pt x="328" y="409"/>
                  </a:moveTo>
                  <a:cubicBezTo>
                    <a:pt x="326" y="409"/>
                    <a:pt x="325" y="409"/>
                    <a:pt x="323" y="408"/>
                  </a:cubicBezTo>
                  <a:cubicBezTo>
                    <a:pt x="323" y="410"/>
                    <a:pt x="327" y="410"/>
                    <a:pt x="328" y="409"/>
                  </a:cubicBezTo>
                  <a:close/>
                  <a:moveTo>
                    <a:pt x="146" y="439"/>
                  </a:moveTo>
                  <a:cubicBezTo>
                    <a:pt x="139" y="429"/>
                    <a:pt x="131" y="413"/>
                    <a:pt x="120" y="409"/>
                  </a:cubicBezTo>
                  <a:cubicBezTo>
                    <a:pt x="129" y="419"/>
                    <a:pt x="137" y="430"/>
                    <a:pt x="146" y="439"/>
                  </a:cubicBezTo>
                  <a:close/>
                  <a:moveTo>
                    <a:pt x="271" y="410"/>
                  </a:moveTo>
                  <a:cubicBezTo>
                    <a:pt x="272" y="410"/>
                    <a:pt x="273" y="410"/>
                    <a:pt x="273" y="410"/>
                  </a:cubicBezTo>
                  <a:cubicBezTo>
                    <a:pt x="274" y="408"/>
                    <a:pt x="270" y="408"/>
                    <a:pt x="271" y="410"/>
                  </a:cubicBezTo>
                  <a:close/>
                  <a:moveTo>
                    <a:pt x="298" y="412"/>
                  </a:moveTo>
                  <a:cubicBezTo>
                    <a:pt x="298" y="412"/>
                    <a:pt x="299" y="413"/>
                    <a:pt x="299" y="413"/>
                  </a:cubicBezTo>
                  <a:cubicBezTo>
                    <a:pt x="303" y="413"/>
                    <a:pt x="305" y="414"/>
                    <a:pt x="308" y="414"/>
                  </a:cubicBezTo>
                  <a:cubicBezTo>
                    <a:pt x="311" y="414"/>
                    <a:pt x="309" y="413"/>
                    <a:pt x="307" y="413"/>
                  </a:cubicBezTo>
                  <a:cubicBezTo>
                    <a:pt x="303" y="413"/>
                    <a:pt x="297" y="409"/>
                    <a:pt x="293" y="411"/>
                  </a:cubicBezTo>
                  <a:cubicBezTo>
                    <a:pt x="295" y="411"/>
                    <a:pt x="296" y="412"/>
                    <a:pt x="298" y="412"/>
                  </a:cubicBezTo>
                  <a:close/>
                  <a:moveTo>
                    <a:pt x="380" y="416"/>
                  </a:moveTo>
                  <a:cubicBezTo>
                    <a:pt x="382" y="416"/>
                    <a:pt x="384" y="415"/>
                    <a:pt x="386" y="414"/>
                  </a:cubicBezTo>
                  <a:cubicBezTo>
                    <a:pt x="384" y="413"/>
                    <a:pt x="379" y="414"/>
                    <a:pt x="380" y="416"/>
                  </a:cubicBezTo>
                  <a:close/>
                  <a:moveTo>
                    <a:pt x="76" y="418"/>
                  </a:moveTo>
                  <a:cubicBezTo>
                    <a:pt x="76" y="417"/>
                    <a:pt x="77" y="416"/>
                    <a:pt x="76" y="415"/>
                  </a:cubicBezTo>
                  <a:cubicBezTo>
                    <a:pt x="75" y="416"/>
                    <a:pt x="75" y="412"/>
                    <a:pt x="74" y="415"/>
                  </a:cubicBezTo>
                  <a:cubicBezTo>
                    <a:pt x="75" y="416"/>
                    <a:pt x="74" y="417"/>
                    <a:pt x="76" y="418"/>
                  </a:cubicBezTo>
                  <a:close/>
                  <a:moveTo>
                    <a:pt x="392" y="416"/>
                  </a:moveTo>
                  <a:cubicBezTo>
                    <a:pt x="393" y="416"/>
                    <a:pt x="394" y="417"/>
                    <a:pt x="394" y="417"/>
                  </a:cubicBezTo>
                  <a:cubicBezTo>
                    <a:pt x="394" y="416"/>
                    <a:pt x="395" y="416"/>
                    <a:pt x="395" y="415"/>
                  </a:cubicBezTo>
                  <a:cubicBezTo>
                    <a:pt x="393" y="415"/>
                    <a:pt x="393" y="416"/>
                    <a:pt x="392" y="416"/>
                  </a:cubicBezTo>
                  <a:close/>
                  <a:moveTo>
                    <a:pt x="374" y="418"/>
                  </a:moveTo>
                  <a:cubicBezTo>
                    <a:pt x="375" y="417"/>
                    <a:pt x="378" y="418"/>
                    <a:pt x="378" y="415"/>
                  </a:cubicBezTo>
                  <a:cubicBezTo>
                    <a:pt x="376" y="416"/>
                    <a:pt x="374" y="415"/>
                    <a:pt x="374" y="418"/>
                  </a:cubicBezTo>
                  <a:close/>
                  <a:moveTo>
                    <a:pt x="321" y="416"/>
                  </a:moveTo>
                  <a:cubicBezTo>
                    <a:pt x="320" y="416"/>
                    <a:pt x="320" y="417"/>
                    <a:pt x="321" y="417"/>
                  </a:cubicBezTo>
                  <a:cubicBezTo>
                    <a:pt x="324" y="417"/>
                    <a:pt x="331" y="418"/>
                    <a:pt x="330" y="416"/>
                  </a:cubicBezTo>
                  <a:cubicBezTo>
                    <a:pt x="327" y="417"/>
                    <a:pt x="326" y="416"/>
                    <a:pt x="323" y="416"/>
                  </a:cubicBezTo>
                  <a:cubicBezTo>
                    <a:pt x="322" y="416"/>
                    <a:pt x="321" y="416"/>
                    <a:pt x="321" y="416"/>
                  </a:cubicBezTo>
                  <a:close/>
                  <a:moveTo>
                    <a:pt x="83" y="421"/>
                  </a:moveTo>
                  <a:cubicBezTo>
                    <a:pt x="82" y="419"/>
                    <a:pt x="79" y="418"/>
                    <a:pt x="77" y="416"/>
                  </a:cubicBezTo>
                  <a:cubicBezTo>
                    <a:pt x="75" y="420"/>
                    <a:pt x="83" y="420"/>
                    <a:pt x="83" y="421"/>
                  </a:cubicBezTo>
                  <a:close/>
                  <a:moveTo>
                    <a:pt x="129" y="425"/>
                  </a:moveTo>
                  <a:cubicBezTo>
                    <a:pt x="126" y="424"/>
                    <a:pt x="124" y="418"/>
                    <a:pt x="121" y="418"/>
                  </a:cubicBezTo>
                  <a:cubicBezTo>
                    <a:pt x="122" y="422"/>
                    <a:pt x="127" y="424"/>
                    <a:pt x="129" y="425"/>
                  </a:cubicBezTo>
                  <a:close/>
                  <a:moveTo>
                    <a:pt x="417" y="421"/>
                  </a:moveTo>
                  <a:cubicBezTo>
                    <a:pt x="425" y="421"/>
                    <a:pt x="435" y="421"/>
                    <a:pt x="443" y="419"/>
                  </a:cubicBezTo>
                  <a:cubicBezTo>
                    <a:pt x="436" y="417"/>
                    <a:pt x="422" y="418"/>
                    <a:pt x="417" y="421"/>
                  </a:cubicBezTo>
                  <a:close/>
                  <a:moveTo>
                    <a:pt x="388" y="419"/>
                  </a:moveTo>
                  <a:cubicBezTo>
                    <a:pt x="388" y="417"/>
                    <a:pt x="385" y="419"/>
                    <a:pt x="384" y="418"/>
                  </a:cubicBezTo>
                  <a:cubicBezTo>
                    <a:pt x="383" y="420"/>
                    <a:pt x="386" y="419"/>
                    <a:pt x="388" y="419"/>
                  </a:cubicBezTo>
                  <a:close/>
                  <a:moveTo>
                    <a:pt x="160" y="426"/>
                  </a:moveTo>
                  <a:cubicBezTo>
                    <a:pt x="161" y="425"/>
                    <a:pt x="157" y="424"/>
                    <a:pt x="159" y="422"/>
                  </a:cubicBezTo>
                  <a:cubicBezTo>
                    <a:pt x="155" y="422"/>
                    <a:pt x="155" y="419"/>
                    <a:pt x="152" y="419"/>
                  </a:cubicBezTo>
                  <a:cubicBezTo>
                    <a:pt x="152" y="424"/>
                    <a:pt x="158" y="426"/>
                    <a:pt x="160" y="426"/>
                  </a:cubicBezTo>
                  <a:close/>
                  <a:moveTo>
                    <a:pt x="174" y="427"/>
                  </a:moveTo>
                  <a:cubicBezTo>
                    <a:pt x="182" y="430"/>
                    <a:pt x="188" y="435"/>
                    <a:pt x="196" y="438"/>
                  </a:cubicBezTo>
                  <a:cubicBezTo>
                    <a:pt x="188" y="432"/>
                    <a:pt x="181" y="425"/>
                    <a:pt x="173" y="419"/>
                  </a:cubicBezTo>
                  <a:cubicBezTo>
                    <a:pt x="173" y="422"/>
                    <a:pt x="174" y="425"/>
                    <a:pt x="174" y="427"/>
                  </a:cubicBezTo>
                  <a:close/>
                  <a:moveTo>
                    <a:pt x="347" y="422"/>
                  </a:moveTo>
                  <a:cubicBezTo>
                    <a:pt x="354" y="422"/>
                    <a:pt x="358" y="423"/>
                    <a:pt x="366" y="423"/>
                  </a:cubicBezTo>
                  <a:cubicBezTo>
                    <a:pt x="366" y="421"/>
                    <a:pt x="366" y="420"/>
                    <a:pt x="366" y="419"/>
                  </a:cubicBezTo>
                  <a:cubicBezTo>
                    <a:pt x="360" y="418"/>
                    <a:pt x="352" y="420"/>
                    <a:pt x="347" y="422"/>
                  </a:cubicBezTo>
                  <a:close/>
                  <a:moveTo>
                    <a:pt x="371" y="423"/>
                  </a:moveTo>
                  <a:cubicBezTo>
                    <a:pt x="372" y="421"/>
                    <a:pt x="378" y="423"/>
                    <a:pt x="378" y="421"/>
                  </a:cubicBezTo>
                  <a:cubicBezTo>
                    <a:pt x="375" y="421"/>
                    <a:pt x="371" y="419"/>
                    <a:pt x="371" y="423"/>
                  </a:cubicBezTo>
                  <a:close/>
                  <a:moveTo>
                    <a:pt x="89" y="426"/>
                  </a:moveTo>
                  <a:cubicBezTo>
                    <a:pt x="88" y="424"/>
                    <a:pt x="85" y="422"/>
                    <a:pt x="84" y="423"/>
                  </a:cubicBezTo>
                  <a:cubicBezTo>
                    <a:pt x="86" y="423"/>
                    <a:pt x="86" y="426"/>
                    <a:pt x="89" y="426"/>
                  </a:cubicBezTo>
                  <a:close/>
                  <a:moveTo>
                    <a:pt x="92" y="436"/>
                  </a:moveTo>
                  <a:cubicBezTo>
                    <a:pt x="88" y="431"/>
                    <a:pt x="81" y="425"/>
                    <a:pt x="75" y="424"/>
                  </a:cubicBezTo>
                  <a:cubicBezTo>
                    <a:pt x="80" y="428"/>
                    <a:pt x="88" y="435"/>
                    <a:pt x="92" y="436"/>
                  </a:cubicBezTo>
                  <a:close/>
                  <a:moveTo>
                    <a:pt x="119" y="426"/>
                  </a:moveTo>
                  <a:cubicBezTo>
                    <a:pt x="123" y="428"/>
                    <a:pt x="125" y="431"/>
                    <a:pt x="129" y="432"/>
                  </a:cubicBezTo>
                  <a:cubicBezTo>
                    <a:pt x="126" y="431"/>
                    <a:pt x="122" y="424"/>
                    <a:pt x="119" y="426"/>
                  </a:cubicBezTo>
                  <a:close/>
                  <a:moveTo>
                    <a:pt x="149" y="430"/>
                  </a:moveTo>
                  <a:cubicBezTo>
                    <a:pt x="148" y="429"/>
                    <a:pt x="146" y="425"/>
                    <a:pt x="145" y="426"/>
                  </a:cubicBezTo>
                  <a:cubicBezTo>
                    <a:pt x="147" y="427"/>
                    <a:pt x="146" y="430"/>
                    <a:pt x="149" y="430"/>
                  </a:cubicBezTo>
                  <a:close/>
                  <a:moveTo>
                    <a:pt x="169" y="472"/>
                  </a:moveTo>
                  <a:cubicBezTo>
                    <a:pt x="158" y="453"/>
                    <a:pt x="136" y="442"/>
                    <a:pt x="120" y="431"/>
                  </a:cubicBezTo>
                  <a:cubicBezTo>
                    <a:pt x="136" y="445"/>
                    <a:pt x="152" y="458"/>
                    <a:pt x="169" y="472"/>
                  </a:cubicBezTo>
                  <a:close/>
                  <a:moveTo>
                    <a:pt x="157" y="443"/>
                  </a:moveTo>
                  <a:cubicBezTo>
                    <a:pt x="157" y="438"/>
                    <a:pt x="151" y="436"/>
                    <a:pt x="152" y="432"/>
                  </a:cubicBezTo>
                  <a:cubicBezTo>
                    <a:pt x="151" y="432"/>
                    <a:pt x="150" y="432"/>
                    <a:pt x="149" y="432"/>
                  </a:cubicBezTo>
                  <a:cubicBezTo>
                    <a:pt x="151" y="436"/>
                    <a:pt x="154" y="439"/>
                    <a:pt x="157" y="443"/>
                  </a:cubicBezTo>
                  <a:close/>
                  <a:moveTo>
                    <a:pt x="176" y="464"/>
                  </a:moveTo>
                  <a:cubicBezTo>
                    <a:pt x="185" y="470"/>
                    <a:pt x="193" y="476"/>
                    <a:pt x="203" y="481"/>
                  </a:cubicBezTo>
                  <a:cubicBezTo>
                    <a:pt x="192" y="468"/>
                    <a:pt x="179" y="456"/>
                    <a:pt x="167" y="443"/>
                  </a:cubicBezTo>
                  <a:cubicBezTo>
                    <a:pt x="167" y="442"/>
                    <a:pt x="166" y="442"/>
                    <a:pt x="166" y="440"/>
                  </a:cubicBezTo>
                  <a:cubicBezTo>
                    <a:pt x="162" y="438"/>
                    <a:pt x="159" y="435"/>
                    <a:pt x="155" y="432"/>
                  </a:cubicBezTo>
                  <a:cubicBezTo>
                    <a:pt x="160" y="444"/>
                    <a:pt x="170" y="453"/>
                    <a:pt x="176" y="464"/>
                  </a:cubicBezTo>
                  <a:close/>
                  <a:moveTo>
                    <a:pt x="129" y="445"/>
                  </a:moveTo>
                  <a:cubicBezTo>
                    <a:pt x="125" y="440"/>
                    <a:pt x="119" y="436"/>
                    <a:pt x="113" y="433"/>
                  </a:cubicBezTo>
                  <a:cubicBezTo>
                    <a:pt x="117" y="438"/>
                    <a:pt x="123" y="442"/>
                    <a:pt x="129" y="445"/>
                  </a:cubicBezTo>
                  <a:close/>
                  <a:moveTo>
                    <a:pt x="185" y="449"/>
                  </a:moveTo>
                  <a:cubicBezTo>
                    <a:pt x="181" y="446"/>
                    <a:pt x="174" y="441"/>
                    <a:pt x="169" y="437"/>
                  </a:cubicBezTo>
                  <a:cubicBezTo>
                    <a:pt x="174" y="441"/>
                    <a:pt x="178" y="447"/>
                    <a:pt x="185" y="449"/>
                  </a:cubicBezTo>
                  <a:close/>
                  <a:moveTo>
                    <a:pt x="203" y="509"/>
                  </a:moveTo>
                  <a:cubicBezTo>
                    <a:pt x="200" y="508"/>
                    <a:pt x="199" y="504"/>
                    <a:pt x="196" y="502"/>
                  </a:cubicBezTo>
                  <a:cubicBezTo>
                    <a:pt x="186" y="494"/>
                    <a:pt x="173" y="489"/>
                    <a:pt x="168" y="480"/>
                  </a:cubicBezTo>
                  <a:cubicBezTo>
                    <a:pt x="156" y="471"/>
                    <a:pt x="140" y="459"/>
                    <a:pt x="128" y="449"/>
                  </a:cubicBezTo>
                  <a:cubicBezTo>
                    <a:pt x="124" y="447"/>
                    <a:pt x="117" y="439"/>
                    <a:pt x="115" y="440"/>
                  </a:cubicBezTo>
                  <a:cubicBezTo>
                    <a:pt x="115" y="440"/>
                    <a:pt x="115" y="440"/>
                    <a:pt x="115" y="440"/>
                  </a:cubicBezTo>
                  <a:cubicBezTo>
                    <a:pt x="119" y="445"/>
                    <a:pt x="125" y="449"/>
                    <a:pt x="130" y="454"/>
                  </a:cubicBezTo>
                  <a:cubicBezTo>
                    <a:pt x="134" y="457"/>
                    <a:pt x="139" y="461"/>
                    <a:pt x="143" y="464"/>
                  </a:cubicBezTo>
                  <a:cubicBezTo>
                    <a:pt x="151" y="472"/>
                    <a:pt x="161" y="478"/>
                    <a:pt x="168" y="486"/>
                  </a:cubicBezTo>
                  <a:cubicBezTo>
                    <a:pt x="170" y="488"/>
                    <a:pt x="171" y="491"/>
                    <a:pt x="173" y="492"/>
                  </a:cubicBezTo>
                  <a:cubicBezTo>
                    <a:pt x="179" y="497"/>
                    <a:pt x="186" y="501"/>
                    <a:pt x="193" y="505"/>
                  </a:cubicBezTo>
                  <a:cubicBezTo>
                    <a:pt x="200" y="509"/>
                    <a:pt x="207" y="513"/>
                    <a:pt x="214" y="518"/>
                  </a:cubicBezTo>
                  <a:cubicBezTo>
                    <a:pt x="212" y="513"/>
                    <a:pt x="206" y="512"/>
                    <a:pt x="203" y="509"/>
                  </a:cubicBezTo>
                  <a:close/>
                  <a:moveTo>
                    <a:pt x="162" y="448"/>
                  </a:moveTo>
                  <a:cubicBezTo>
                    <a:pt x="161" y="446"/>
                    <a:pt x="160" y="447"/>
                    <a:pt x="161" y="444"/>
                  </a:cubicBezTo>
                  <a:cubicBezTo>
                    <a:pt x="160" y="445"/>
                    <a:pt x="158" y="442"/>
                    <a:pt x="157" y="444"/>
                  </a:cubicBezTo>
                  <a:cubicBezTo>
                    <a:pt x="158" y="444"/>
                    <a:pt x="158" y="446"/>
                    <a:pt x="159" y="446"/>
                  </a:cubicBezTo>
                  <a:cubicBezTo>
                    <a:pt x="161" y="445"/>
                    <a:pt x="160" y="448"/>
                    <a:pt x="162" y="448"/>
                  </a:cubicBezTo>
                  <a:close/>
                  <a:moveTo>
                    <a:pt x="137" y="452"/>
                  </a:moveTo>
                  <a:cubicBezTo>
                    <a:pt x="138" y="450"/>
                    <a:pt x="134" y="448"/>
                    <a:pt x="134" y="449"/>
                  </a:cubicBezTo>
                  <a:cubicBezTo>
                    <a:pt x="135" y="450"/>
                    <a:pt x="136" y="451"/>
                    <a:pt x="137" y="452"/>
                  </a:cubicBezTo>
                  <a:close/>
                  <a:moveTo>
                    <a:pt x="142" y="455"/>
                  </a:moveTo>
                  <a:cubicBezTo>
                    <a:pt x="141" y="455"/>
                    <a:pt x="141" y="454"/>
                    <a:pt x="141" y="453"/>
                  </a:cubicBezTo>
                  <a:cubicBezTo>
                    <a:pt x="140" y="453"/>
                    <a:pt x="139" y="453"/>
                    <a:pt x="138" y="452"/>
                  </a:cubicBezTo>
                  <a:cubicBezTo>
                    <a:pt x="138" y="454"/>
                    <a:pt x="141" y="456"/>
                    <a:pt x="142" y="455"/>
                  </a:cubicBezTo>
                  <a:close/>
                  <a:moveTo>
                    <a:pt x="171" y="504"/>
                  </a:moveTo>
                  <a:cubicBezTo>
                    <a:pt x="165" y="499"/>
                    <a:pt x="160" y="495"/>
                    <a:pt x="155" y="491"/>
                  </a:cubicBezTo>
                  <a:cubicBezTo>
                    <a:pt x="155" y="490"/>
                    <a:pt x="155" y="490"/>
                    <a:pt x="155" y="489"/>
                  </a:cubicBezTo>
                  <a:cubicBezTo>
                    <a:pt x="154" y="489"/>
                    <a:pt x="154" y="490"/>
                    <a:pt x="153" y="490"/>
                  </a:cubicBezTo>
                  <a:cubicBezTo>
                    <a:pt x="149" y="483"/>
                    <a:pt x="141" y="479"/>
                    <a:pt x="134" y="474"/>
                  </a:cubicBezTo>
                  <a:cubicBezTo>
                    <a:pt x="144" y="486"/>
                    <a:pt x="159" y="496"/>
                    <a:pt x="171" y="504"/>
                  </a:cubicBezTo>
                  <a:close/>
                  <a:moveTo>
                    <a:pt x="204" y="501"/>
                  </a:moveTo>
                  <a:cubicBezTo>
                    <a:pt x="204" y="498"/>
                    <a:pt x="201" y="498"/>
                    <a:pt x="200" y="496"/>
                  </a:cubicBezTo>
                  <a:cubicBezTo>
                    <a:pt x="200" y="499"/>
                    <a:pt x="202" y="500"/>
                    <a:pt x="204" y="501"/>
                  </a:cubicBezTo>
                  <a:close/>
                  <a:moveTo>
                    <a:pt x="190" y="511"/>
                  </a:moveTo>
                  <a:cubicBezTo>
                    <a:pt x="186" y="508"/>
                    <a:pt x="183" y="505"/>
                    <a:pt x="177" y="503"/>
                  </a:cubicBezTo>
                  <a:cubicBezTo>
                    <a:pt x="175" y="503"/>
                    <a:pt x="172" y="498"/>
                    <a:pt x="172" y="500"/>
                  </a:cubicBezTo>
                  <a:cubicBezTo>
                    <a:pt x="177" y="504"/>
                    <a:pt x="183" y="511"/>
                    <a:pt x="190" y="511"/>
                  </a:cubicBezTo>
                  <a:close/>
                  <a:moveTo>
                    <a:pt x="233" y="539"/>
                  </a:moveTo>
                  <a:cubicBezTo>
                    <a:pt x="233" y="539"/>
                    <a:pt x="233" y="539"/>
                    <a:pt x="233" y="539"/>
                  </a:cubicBezTo>
                  <a:moveTo>
                    <a:pt x="250" y="554"/>
                  </a:moveTo>
                  <a:cubicBezTo>
                    <a:pt x="248" y="554"/>
                    <a:pt x="248" y="552"/>
                    <a:pt x="247" y="551"/>
                  </a:cubicBezTo>
                  <a:cubicBezTo>
                    <a:pt x="245" y="552"/>
                    <a:pt x="246" y="552"/>
                    <a:pt x="244" y="551"/>
                  </a:cubicBezTo>
                  <a:cubicBezTo>
                    <a:pt x="245" y="553"/>
                    <a:pt x="248" y="557"/>
                    <a:pt x="250" y="554"/>
                  </a:cubicBezTo>
                  <a:close/>
                </a:path>
              </a:pathLst>
            </a:custGeom>
            <a:solidFill>
              <a:srgbClr val="FFFFFF"/>
            </a:solidFill>
            <a:ln>
              <a:noFill/>
            </a:ln>
          </p:spPr>
          <p:txBody>
            <a:bodyPr anchor="ctr"/>
            <a:lstStyle/>
            <a:p>
              <a:pPr algn="ctr" defTabSz="1218804">
                <a:defRPr/>
              </a:pPr>
              <a:endParaRPr lang="zh-CN" altLang="zh-CN" sz="4799" kern="0" dirty="0">
                <a:solidFill>
                  <a:srgbClr val="FFFFFF"/>
                </a:solidFill>
                <a:effectLst>
                  <a:outerShdw blurRad="38100" dist="38100" dir="2700000" algn="tl">
                    <a:srgbClr val="000000">
                      <a:alpha val="43137"/>
                    </a:srgbClr>
                  </a:outerShdw>
                </a:effectLst>
                <a:latin typeface="方正静蕾简体"/>
                <a:ea typeface="方正静蕾简体"/>
                <a:cs typeface="+mn-ea"/>
                <a:sym typeface="+mn-lt"/>
              </a:endParaRPr>
            </a:p>
          </p:txBody>
        </p:sp>
        <p:sp>
          <p:nvSpPr>
            <p:cNvPr id="24" name="Freeform 18"/>
            <p:cNvSpPr>
              <a:spLocks noEditPoints="1" noChangeArrowheads="1"/>
            </p:cNvSpPr>
            <p:nvPr/>
          </p:nvSpPr>
          <p:spPr bwMode="auto">
            <a:xfrm>
              <a:off x="1396219" y="1904734"/>
              <a:ext cx="473319" cy="683779"/>
            </a:xfrm>
            <a:custGeom>
              <a:avLst/>
              <a:gdLst>
                <a:gd name="T0" fmla="*/ 157 w 657"/>
                <a:gd name="T1" fmla="*/ 35 h 559"/>
                <a:gd name="T2" fmla="*/ 325 w 657"/>
                <a:gd name="T3" fmla="*/ 33 h 559"/>
                <a:gd name="T4" fmla="*/ 488 w 657"/>
                <a:gd name="T5" fmla="*/ 54 h 559"/>
                <a:gd name="T6" fmla="*/ 596 w 657"/>
                <a:gd name="T7" fmla="*/ 107 h 559"/>
                <a:gd name="T8" fmla="*/ 264 w 657"/>
                <a:gd name="T9" fmla="*/ 83 h 559"/>
                <a:gd name="T10" fmla="*/ 349 w 657"/>
                <a:gd name="T11" fmla="*/ 94 h 559"/>
                <a:gd name="T12" fmla="*/ 117 w 657"/>
                <a:gd name="T13" fmla="*/ 104 h 559"/>
                <a:gd name="T14" fmla="*/ 614 w 657"/>
                <a:gd name="T15" fmla="*/ 144 h 559"/>
                <a:gd name="T16" fmla="*/ 279 w 657"/>
                <a:gd name="T17" fmla="*/ 119 h 559"/>
                <a:gd name="T18" fmla="*/ 459 w 657"/>
                <a:gd name="T19" fmla="*/ 138 h 559"/>
                <a:gd name="T20" fmla="*/ 55 w 657"/>
                <a:gd name="T21" fmla="*/ 135 h 559"/>
                <a:gd name="T22" fmla="*/ 93 w 657"/>
                <a:gd name="T23" fmla="*/ 138 h 559"/>
                <a:gd name="T24" fmla="*/ 75 w 657"/>
                <a:gd name="T25" fmla="*/ 142 h 559"/>
                <a:gd name="T26" fmla="*/ 134 w 657"/>
                <a:gd name="T27" fmla="*/ 147 h 559"/>
                <a:gd name="T28" fmla="*/ 206 w 657"/>
                <a:gd name="T29" fmla="*/ 155 h 559"/>
                <a:gd name="T30" fmla="*/ 87 w 657"/>
                <a:gd name="T31" fmla="*/ 164 h 559"/>
                <a:gd name="T32" fmla="*/ 104 w 657"/>
                <a:gd name="T33" fmla="*/ 169 h 559"/>
                <a:gd name="T34" fmla="*/ 549 w 657"/>
                <a:gd name="T35" fmla="*/ 184 h 559"/>
                <a:gd name="T36" fmla="*/ 161 w 657"/>
                <a:gd name="T37" fmla="*/ 175 h 559"/>
                <a:gd name="T38" fmla="*/ 533 w 657"/>
                <a:gd name="T39" fmla="*/ 178 h 559"/>
                <a:gd name="T40" fmla="*/ 51 w 657"/>
                <a:gd name="T41" fmla="*/ 186 h 559"/>
                <a:gd name="T42" fmla="*/ 110 w 657"/>
                <a:gd name="T43" fmla="*/ 191 h 559"/>
                <a:gd name="T44" fmla="*/ 333 w 657"/>
                <a:gd name="T45" fmla="*/ 192 h 559"/>
                <a:gd name="T46" fmla="*/ 626 w 657"/>
                <a:gd name="T47" fmla="*/ 204 h 559"/>
                <a:gd name="T48" fmla="*/ 273 w 657"/>
                <a:gd name="T49" fmla="*/ 204 h 559"/>
                <a:gd name="T50" fmla="*/ 566 w 657"/>
                <a:gd name="T51" fmla="*/ 212 h 559"/>
                <a:gd name="T52" fmla="*/ 145 w 657"/>
                <a:gd name="T53" fmla="*/ 215 h 559"/>
                <a:gd name="T54" fmla="*/ 292 w 657"/>
                <a:gd name="T55" fmla="*/ 216 h 559"/>
                <a:gd name="T56" fmla="*/ 573 w 657"/>
                <a:gd name="T57" fmla="*/ 226 h 559"/>
                <a:gd name="T58" fmla="*/ 329 w 657"/>
                <a:gd name="T59" fmla="*/ 234 h 559"/>
                <a:gd name="T60" fmla="*/ 131 w 657"/>
                <a:gd name="T61" fmla="*/ 231 h 559"/>
                <a:gd name="T62" fmla="*/ 507 w 657"/>
                <a:gd name="T63" fmla="*/ 240 h 559"/>
                <a:gd name="T64" fmla="*/ 600 w 657"/>
                <a:gd name="T65" fmla="*/ 268 h 559"/>
                <a:gd name="T66" fmla="*/ 540 w 657"/>
                <a:gd name="T67" fmla="*/ 249 h 559"/>
                <a:gd name="T68" fmla="*/ 509 w 657"/>
                <a:gd name="T69" fmla="*/ 260 h 559"/>
                <a:gd name="T70" fmla="*/ 406 w 657"/>
                <a:gd name="T71" fmla="*/ 257 h 559"/>
                <a:gd name="T72" fmla="*/ 372 w 657"/>
                <a:gd name="T73" fmla="*/ 260 h 559"/>
                <a:gd name="T74" fmla="*/ 246 w 657"/>
                <a:gd name="T75" fmla="*/ 270 h 559"/>
                <a:gd name="T76" fmla="*/ 152 w 657"/>
                <a:gd name="T77" fmla="*/ 274 h 559"/>
                <a:gd name="T78" fmla="*/ 507 w 657"/>
                <a:gd name="T79" fmla="*/ 280 h 559"/>
                <a:gd name="T80" fmla="*/ 189 w 657"/>
                <a:gd name="T81" fmla="*/ 283 h 559"/>
                <a:gd name="T82" fmla="*/ 314 w 657"/>
                <a:gd name="T83" fmla="*/ 285 h 559"/>
                <a:gd name="T84" fmla="*/ 504 w 657"/>
                <a:gd name="T85" fmla="*/ 289 h 559"/>
                <a:gd name="T86" fmla="*/ 479 w 657"/>
                <a:gd name="T87" fmla="*/ 294 h 559"/>
                <a:gd name="T88" fmla="*/ 483 w 657"/>
                <a:gd name="T89" fmla="*/ 300 h 559"/>
                <a:gd name="T90" fmla="*/ 485 w 657"/>
                <a:gd name="T91" fmla="*/ 312 h 559"/>
                <a:gd name="T92" fmla="*/ 409 w 657"/>
                <a:gd name="T93" fmla="*/ 314 h 559"/>
                <a:gd name="T94" fmla="*/ 269 w 657"/>
                <a:gd name="T95" fmla="*/ 318 h 559"/>
                <a:gd name="T96" fmla="*/ 460 w 657"/>
                <a:gd name="T97" fmla="*/ 323 h 559"/>
                <a:gd name="T98" fmla="*/ 387 w 657"/>
                <a:gd name="T99" fmla="*/ 334 h 559"/>
                <a:gd name="T100" fmla="*/ 67 w 657"/>
                <a:gd name="T101" fmla="*/ 334 h 559"/>
                <a:gd name="T102" fmla="*/ 50 w 657"/>
                <a:gd name="T103" fmla="*/ 338 h 559"/>
                <a:gd name="T104" fmla="*/ 410 w 657"/>
                <a:gd name="T105" fmla="*/ 351 h 559"/>
                <a:gd name="T106" fmla="*/ 157 w 657"/>
                <a:gd name="T107" fmla="*/ 363 h 559"/>
                <a:gd name="T108" fmla="*/ 315 w 657"/>
                <a:gd name="T109" fmla="*/ 358 h 559"/>
                <a:gd name="T110" fmla="*/ 321 w 657"/>
                <a:gd name="T111" fmla="*/ 364 h 559"/>
                <a:gd name="T112" fmla="*/ 232 w 657"/>
                <a:gd name="T113" fmla="*/ 367 h 559"/>
                <a:gd name="T114" fmla="*/ 101 w 657"/>
                <a:gd name="T115" fmla="*/ 391 h 559"/>
                <a:gd name="T116" fmla="*/ 402 w 657"/>
                <a:gd name="T117" fmla="*/ 382 h 559"/>
                <a:gd name="T118" fmla="*/ 72 w 657"/>
                <a:gd name="T119" fmla="*/ 403 h 559"/>
                <a:gd name="T120" fmla="*/ 157 w 657"/>
                <a:gd name="T121" fmla="*/ 399 h 559"/>
                <a:gd name="T122" fmla="*/ 392 w 657"/>
                <a:gd name="T123" fmla="*/ 416 h 559"/>
                <a:gd name="T124" fmla="*/ 115 w 657"/>
                <a:gd name="T125" fmla="*/ 440 h 5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7"/>
                <a:gd name="T190" fmla="*/ 0 h 559"/>
                <a:gd name="T191" fmla="*/ 657 w 657"/>
                <a:gd name="T192" fmla="*/ 559 h 5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7" h="559">
                  <a:moveTo>
                    <a:pt x="185" y="393"/>
                  </a:moveTo>
                  <a:cubicBezTo>
                    <a:pt x="192" y="400"/>
                    <a:pt x="207" y="406"/>
                    <a:pt x="216" y="414"/>
                  </a:cubicBezTo>
                  <a:cubicBezTo>
                    <a:pt x="214" y="422"/>
                    <a:pt x="205" y="412"/>
                    <a:pt x="200" y="411"/>
                  </a:cubicBezTo>
                  <a:cubicBezTo>
                    <a:pt x="199" y="412"/>
                    <a:pt x="200" y="414"/>
                    <a:pt x="199" y="414"/>
                  </a:cubicBezTo>
                  <a:cubicBezTo>
                    <a:pt x="190" y="412"/>
                    <a:pt x="187" y="402"/>
                    <a:pt x="179" y="401"/>
                  </a:cubicBezTo>
                  <a:cubicBezTo>
                    <a:pt x="182" y="407"/>
                    <a:pt x="191" y="411"/>
                    <a:pt x="198" y="417"/>
                  </a:cubicBezTo>
                  <a:cubicBezTo>
                    <a:pt x="203" y="421"/>
                    <a:pt x="211" y="427"/>
                    <a:pt x="209" y="433"/>
                  </a:cubicBezTo>
                  <a:cubicBezTo>
                    <a:pt x="201" y="432"/>
                    <a:pt x="193" y="425"/>
                    <a:pt x="185" y="421"/>
                  </a:cubicBezTo>
                  <a:cubicBezTo>
                    <a:pt x="186" y="426"/>
                    <a:pt x="195" y="430"/>
                    <a:pt x="198" y="435"/>
                  </a:cubicBezTo>
                  <a:cubicBezTo>
                    <a:pt x="202" y="438"/>
                    <a:pt x="212" y="442"/>
                    <a:pt x="209" y="449"/>
                  </a:cubicBezTo>
                  <a:cubicBezTo>
                    <a:pt x="199" y="446"/>
                    <a:pt x="188" y="438"/>
                    <a:pt x="177" y="434"/>
                  </a:cubicBezTo>
                  <a:cubicBezTo>
                    <a:pt x="186" y="441"/>
                    <a:pt x="193" y="449"/>
                    <a:pt x="202" y="455"/>
                  </a:cubicBezTo>
                  <a:cubicBezTo>
                    <a:pt x="203" y="464"/>
                    <a:pt x="214" y="465"/>
                    <a:pt x="214" y="474"/>
                  </a:cubicBezTo>
                  <a:cubicBezTo>
                    <a:pt x="213" y="474"/>
                    <a:pt x="213" y="475"/>
                    <a:pt x="213" y="475"/>
                  </a:cubicBezTo>
                  <a:cubicBezTo>
                    <a:pt x="206" y="472"/>
                    <a:pt x="202" y="464"/>
                    <a:pt x="194" y="464"/>
                  </a:cubicBezTo>
                  <a:cubicBezTo>
                    <a:pt x="201" y="475"/>
                    <a:pt x="215" y="482"/>
                    <a:pt x="217" y="496"/>
                  </a:cubicBezTo>
                  <a:cubicBezTo>
                    <a:pt x="213" y="497"/>
                    <a:pt x="209" y="492"/>
                    <a:pt x="206" y="490"/>
                  </a:cubicBezTo>
                  <a:cubicBezTo>
                    <a:pt x="202" y="487"/>
                    <a:pt x="199" y="484"/>
                    <a:pt x="195" y="482"/>
                  </a:cubicBezTo>
                  <a:cubicBezTo>
                    <a:pt x="197" y="485"/>
                    <a:pt x="203" y="489"/>
                    <a:pt x="207" y="493"/>
                  </a:cubicBezTo>
                  <a:cubicBezTo>
                    <a:pt x="207" y="495"/>
                    <a:pt x="206" y="495"/>
                    <a:pt x="206" y="496"/>
                  </a:cubicBezTo>
                  <a:cubicBezTo>
                    <a:pt x="214" y="502"/>
                    <a:pt x="220" y="510"/>
                    <a:pt x="227" y="517"/>
                  </a:cubicBezTo>
                  <a:cubicBezTo>
                    <a:pt x="227" y="519"/>
                    <a:pt x="225" y="519"/>
                    <a:pt x="225" y="521"/>
                  </a:cubicBezTo>
                  <a:cubicBezTo>
                    <a:pt x="230" y="527"/>
                    <a:pt x="237" y="530"/>
                    <a:pt x="240" y="537"/>
                  </a:cubicBezTo>
                  <a:cubicBezTo>
                    <a:pt x="239" y="539"/>
                    <a:pt x="236" y="539"/>
                    <a:pt x="234" y="540"/>
                  </a:cubicBezTo>
                  <a:cubicBezTo>
                    <a:pt x="241" y="542"/>
                    <a:pt x="249" y="542"/>
                    <a:pt x="253" y="547"/>
                  </a:cubicBezTo>
                  <a:cubicBezTo>
                    <a:pt x="253" y="551"/>
                    <a:pt x="249" y="552"/>
                    <a:pt x="251" y="556"/>
                  </a:cubicBezTo>
                  <a:cubicBezTo>
                    <a:pt x="241" y="559"/>
                    <a:pt x="234" y="550"/>
                    <a:pt x="227" y="546"/>
                  </a:cubicBezTo>
                  <a:cubicBezTo>
                    <a:pt x="223" y="547"/>
                    <a:pt x="221" y="545"/>
                    <a:pt x="220" y="543"/>
                  </a:cubicBezTo>
                  <a:cubicBezTo>
                    <a:pt x="215" y="542"/>
                    <a:pt x="208" y="543"/>
                    <a:pt x="206" y="538"/>
                  </a:cubicBezTo>
                  <a:cubicBezTo>
                    <a:pt x="206" y="536"/>
                    <a:pt x="206" y="535"/>
                    <a:pt x="208" y="536"/>
                  </a:cubicBezTo>
                  <a:cubicBezTo>
                    <a:pt x="204" y="531"/>
                    <a:pt x="194" y="530"/>
                    <a:pt x="192" y="523"/>
                  </a:cubicBezTo>
                  <a:cubicBezTo>
                    <a:pt x="190" y="521"/>
                    <a:pt x="191" y="524"/>
                    <a:pt x="188" y="523"/>
                  </a:cubicBezTo>
                  <a:cubicBezTo>
                    <a:pt x="170" y="507"/>
                    <a:pt x="149" y="493"/>
                    <a:pt x="129" y="477"/>
                  </a:cubicBezTo>
                  <a:cubicBezTo>
                    <a:pt x="133" y="485"/>
                    <a:pt x="143" y="490"/>
                    <a:pt x="148" y="498"/>
                  </a:cubicBezTo>
                  <a:cubicBezTo>
                    <a:pt x="139" y="495"/>
                    <a:pt x="130" y="486"/>
                    <a:pt x="124" y="478"/>
                  </a:cubicBezTo>
                  <a:cubicBezTo>
                    <a:pt x="118" y="473"/>
                    <a:pt x="112" y="466"/>
                    <a:pt x="104" y="462"/>
                  </a:cubicBezTo>
                  <a:cubicBezTo>
                    <a:pt x="103" y="458"/>
                    <a:pt x="103" y="459"/>
                    <a:pt x="100" y="458"/>
                  </a:cubicBezTo>
                  <a:cubicBezTo>
                    <a:pt x="99" y="454"/>
                    <a:pt x="92" y="452"/>
                    <a:pt x="92" y="448"/>
                  </a:cubicBezTo>
                  <a:cubicBezTo>
                    <a:pt x="92" y="451"/>
                    <a:pt x="86" y="444"/>
                    <a:pt x="87" y="442"/>
                  </a:cubicBezTo>
                  <a:cubicBezTo>
                    <a:pt x="72" y="431"/>
                    <a:pt x="61" y="416"/>
                    <a:pt x="49" y="402"/>
                  </a:cubicBezTo>
                  <a:cubicBezTo>
                    <a:pt x="44" y="395"/>
                    <a:pt x="35" y="389"/>
                    <a:pt x="36" y="379"/>
                  </a:cubicBezTo>
                  <a:cubicBezTo>
                    <a:pt x="41" y="380"/>
                    <a:pt x="44" y="383"/>
                    <a:pt x="48" y="385"/>
                  </a:cubicBezTo>
                  <a:cubicBezTo>
                    <a:pt x="47" y="381"/>
                    <a:pt x="40" y="382"/>
                    <a:pt x="41" y="376"/>
                  </a:cubicBezTo>
                  <a:cubicBezTo>
                    <a:pt x="40" y="374"/>
                    <a:pt x="43" y="374"/>
                    <a:pt x="44" y="374"/>
                  </a:cubicBezTo>
                  <a:cubicBezTo>
                    <a:pt x="41" y="358"/>
                    <a:pt x="26" y="352"/>
                    <a:pt x="23" y="335"/>
                  </a:cubicBezTo>
                  <a:cubicBezTo>
                    <a:pt x="22" y="333"/>
                    <a:pt x="20" y="333"/>
                    <a:pt x="19" y="331"/>
                  </a:cubicBezTo>
                  <a:cubicBezTo>
                    <a:pt x="22" y="324"/>
                    <a:pt x="16" y="317"/>
                    <a:pt x="16" y="310"/>
                  </a:cubicBezTo>
                  <a:cubicBezTo>
                    <a:pt x="14" y="307"/>
                    <a:pt x="10" y="306"/>
                    <a:pt x="10" y="301"/>
                  </a:cubicBezTo>
                  <a:cubicBezTo>
                    <a:pt x="10" y="299"/>
                    <a:pt x="12" y="299"/>
                    <a:pt x="14" y="299"/>
                  </a:cubicBezTo>
                  <a:cubicBezTo>
                    <a:pt x="17" y="285"/>
                    <a:pt x="0" y="285"/>
                    <a:pt x="3" y="275"/>
                  </a:cubicBezTo>
                  <a:cubicBezTo>
                    <a:pt x="6" y="275"/>
                    <a:pt x="8" y="276"/>
                    <a:pt x="10" y="276"/>
                  </a:cubicBezTo>
                  <a:cubicBezTo>
                    <a:pt x="11" y="272"/>
                    <a:pt x="12" y="266"/>
                    <a:pt x="10" y="263"/>
                  </a:cubicBezTo>
                  <a:cubicBezTo>
                    <a:pt x="9" y="258"/>
                    <a:pt x="1" y="257"/>
                    <a:pt x="2" y="251"/>
                  </a:cubicBezTo>
                  <a:cubicBezTo>
                    <a:pt x="5" y="250"/>
                    <a:pt x="6" y="250"/>
                    <a:pt x="10" y="251"/>
                  </a:cubicBezTo>
                  <a:cubicBezTo>
                    <a:pt x="10" y="249"/>
                    <a:pt x="11" y="244"/>
                    <a:pt x="10" y="242"/>
                  </a:cubicBezTo>
                  <a:cubicBezTo>
                    <a:pt x="9" y="239"/>
                    <a:pt x="5" y="239"/>
                    <a:pt x="5" y="234"/>
                  </a:cubicBezTo>
                  <a:cubicBezTo>
                    <a:pt x="7" y="232"/>
                    <a:pt x="9" y="231"/>
                    <a:pt x="13" y="232"/>
                  </a:cubicBezTo>
                  <a:cubicBezTo>
                    <a:pt x="14" y="219"/>
                    <a:pt x="15" y="206"/>
                    <a:pt x="19" y="195"/>
                  </a:cubicBezTo>
                  <a:cubicBezTo>
                    <a:pt x="17" y="193"/>
                    <a:pt x="15" y="192"/>
                    <a:pt x="14" y="189"/>
                  </a:cubicBezTo>
                  <a:cubicBezTo>
                    <a:pt x="15" y="187"/>
                    <a:pt x="17" y="185"/>
                    <a:pt x="21" y="186"/>
                  </a:cubicBezTo>
                  <a:cubicBezTo>
                    <a:pt x="24" y="173"/>
                    <a:pt x="27" y="162"/>
                    <a:pt x="28" y="150"/>
                  </a:cubicBezTo>
                  <a:cubicBezTo>
                    <a:pt x="32" y="143"/>
                    <a:pt x="32" y="136"/>
                    <a:pt x="36" y="130"/>
                  </a:cubicBezTo>
                  <a:cubicBezTo>
                    <a:pt x="39" y="126"/>
                    <a:pt x="43" y="123"/>
                    <a:pt x="45" y="119"/>
                  </a:cubicBezTo>
                  <a:cubicBezTo>
                    <a:pt x="52" y="110"/>
                    <a:pt x="54" y="103"/>
                    <a:pt x="63" y="97"/>
                  </a:cubicBezTo>
                  <a:cubicBezTo>
                    <a:pt x="62" y="95"/>
                    <a:pt x="59" y="94"/>
                    <a:pt x="59" y="90"/>
                  </a:cubicBezTo>
                  <a:cubicBezTo>
                    <a:pt x="62" y="88"/>
                    <a:pt x="68" y="88"/>
                    <a:pt x="71" y="90"/>
                  </a:cubicBezTo>
                  <a:cubicBezTo>
                    <a:pt x="77" y="86"/>
                    <a:pt x="83" y="83"/>
                    <a:pt x="90" y="80"/>
                  </a:cubicBezTo>
                  <a:cubicBezTo>
                    <a:pt x="96" y="78"/>
                    <a:pt x="100" y="74"/>
                    <a:pt x="105" y="69"/>
                  </a:cubicBezTo>
                  <a:cubicBezTo>
                    <a:pt x="112" y="63"/>
                    <a:pt x="120" y="58"/>
                    <a:pt x="129" y="52"/>
                  </a:cubicBezTo>
                  <a:cubicBezTo>
                    <a:pt x="136" y="47"/>
                    <a:pt x="143" y="44"/>
                    <a:pt x="151" y="38"/>
                  </a:cubicBezTo>
                  <a:cubicBezTo>
                    <a:pt x="153" y="39"/>
                    <a:pt x="153" y="37"/>
                    <a:pt x="155" y="38"/>
                  </a:cubicBezTo>
                  <a:cubicBezTo>
                    <a:pt x="156" y="37"/>
                    <a:pt x="157" y="37"/>
                    <a:pt x="157" y="35"/>
                  </a:cubicBezTo>
                  <a:cubicBezTo>
                    <a:pt x="165" y="35"/>
                    <a:pt x="172" y="28"/>
                    <a:pt x="182" y="27"/>
                  </a:cubicBezTo>
                  <a:cubicBezTo>
                    <a:pt x="200" y="19"/>
                    <a:pt x="222" y="16"/>
                    <a:pt x="242" y="11"/>
                  </a:cubicBezTo>
                  <a:cubicBezTo>
                    <a:pt x="338" y="0"/>
                    <a:pt x="445" y="8"/>
                    <a:pt x="518" y="46"/>
                  </a:cubicBezTo>
                  <a:cubicBezTo>
                    <a:pt x="541" y="54"/>
                    <a:pt x="557" y="67"/>
                    <a:pt x="574" y="80"/>
                  </a:cubicBezTo>
                  <a:cubicBezTo>
                    <a:pt x="585" y="89"/>
                    <a:pt x="594" y="96"/>
                    <a:pt x="601" y="106"/>
                  </a:cubicBezTo>
                  <a:cubicBezTo>
                    <a:pt x="604" y="110"/>
                    <a:pt x="605" y="115"/>
                    <a:pt x="609" y="119"/>
                  </a:cubicBezTo>
                  <a:cubicBezTo>
                    <a:pt x="615" y="126"/>
                    <a:pt x="623" y="131"/>
                    <a:pt x="629" y="139"/>
                  </a:cubicBezTo>
                  <a:cubicBezTo>
                    <a:pt x="634" y="146"/>
                    <a:pt x="638" y="153"/>
                    <a:pt x="643" y="161"/>
                  </a:cubicBezTo>
                  <a:cubicBezTo>
                    <a:pt x="656" y="184"/>
                    <a:pt x="657" y="213"/>
                    <a:pt x="648" y="238"/>
                  </a:cubicBezTo>
                  <a:cubicBezTo>
                    <a:pt x="646" y="238"/>
                    <a:pt x="648" y="241"/>
                    <a:pt x="645" y="241"/>
                  </a:cubicBezTo>
                  <a:cubicBezTo>
                    <a:pt x="645" y="243"/>
                    <a:pt x="644" y="245"/>
                    <a:pt x="644" y="247"/>
                  </a:cubicBezTo>
                  <a:cubicBezTo>
                    <a:pt x="644" y="249"/>
                    <a:pt x="643" y="248"/>
                    <a:pt x="642" y="248"/>
                  </a:cubicBezTo>
                  <a:cubicBezTo>
                    <a:pt x="644" y="255"/>
                    <a:pt x="639" y="265"/>
                    <a:pt x="638" y="274"/>
                  </a:cubicBezTo>
                  <a:cubicBezTo>
                    <a:pt x="637" y="273"/>
                    <a:pt x="637" y="271"/>
                    <a:pt x="636" y="271"/>
                  </a:cubicBezTo>
                  <a:cubicBezTo>
                    <a:pt x="634" y="273"/>
                    <a:pt x="638" y="273"/>
                    <a:pt x="637" y="275"/>
                  </a:cubicBezTo>
                  <a:cubicBezTo>
                    <a:pt x="631" y="294"/>
                    <a:pt x="623" y="311"/>
                    <a:pt x="614" y="327"/>
                  </a:cubicBezTo>
                  <a:cubicBezTo>
                    <a:pt x="613" y="327"/>
                    <a:pt x="611" y="327"/>
                    <a:pt x="611" y="326"/>
                  </a:cubicBezTo>
                  <a:cubicBezTo>
                    <a:pt x="598" y="339"/>
                    <a:pt x="587" y="359"/>
                    <a:pt x="572" y="371"/>
                  </a:cubicBezTo>
                  <a:cubicBezTo>
                    <a:pt x="556" y="385"/>
                    <a:pt x="539" y="396"/>
                    <a:pt x="521" y="409"/>
                  </a:cubicBezTo>
                  <a:cubicBezTo>
                    <a:pt x="511" y="411"/>
                    <a:pt x="502" y="419"/>
                    <a:pt x="490" y="415"/>
                  </a:cubicBezTo>
                  <a:cubicBezTo>
                    <a:pt x="463" y="424"/>
                    <a:pt x="433" y="423"/>
                    <a:pt x="402" y="423"/>
                  </a:cubicBezTo>
                  <a:cubicBezTo>
                    <a:pt x="388" y="423"/>
                    <a:pt x="374" y="427"/>
                    <a:pt x="360" y="427"/>
                  </a:cubicBezTo>
                  <a:cubicBezTo>
                    <a:pt x="334" y="428"/>
                    <a:pt x="311" y="423"/>
                    <a:pt x="289" y="418"/>
                  </a:cubicBezTo>
                  <a:cubicBezTo>
                    <a:pt x="286" y="422"/>
                    <a:pt x="285" y="427"/>
                    <a:pt x="281" y="429"/>
                  </a:cubicBezTo>
                  <a:cubicBezTo>
                    <a:pt x="275" y="428"/>
                    <a:pt x="279" y="422"/>
                    <a:pt x="281" y="419"/>
                  </a:cubicBezTo>
                  <a:cubicBezTo>
                    <a:pt x="265" y="414"/>
                    <a:pt x="248" y="414"/>
                    <a:pt x="230" y="409"/>
                  </a:cubicBezTo>
                  <a:cubicBezTo>
                    <a:pt x="230" y="412"/>
                    <a:pt x="237" y="413"/>
                    <a:pt x="237" y="418"/>
                  </a:cubicBezTo>
                  <a:cubicBezTo>
                    <a:pt x="232" y="421"/>
                    <a:pt x="228" y="416"/>
                    <a:pt x="224" y="413"/>
                  </a:cubicBezTo>
                  <a:cubicBezTo>
                    <a:pt x="216" y="409"/>
                    <a:pt x="208" y="404"/>
                    <a:pt x="199" y="399"/>
                  </a:cubicBezTo>
                  <a:cubicBezTo>
                    <a:pt x="195" y="397"/>
                    <a:pt x="190" y="395"/>
                    <a:pt x="185" y="393"/>
                  </a:cubicBezTo>
                  <a:close/>
                  <a:moveTo>
                    <a:pt x="481" y="34"/>
                  </a:moveTo>
                  <a:cubicBezTo>
                    <a:pt x="446" y="23"/>
                    <a:pt x="408" y="15"/>
                    <a:pt x="368" y="12"/>
                  </a:cubicBezTo>
                  <a:cubicBezTo>
                    <a:pt x="307" y="8"/>
                    <a:pt x="244" y="10"/>
                    <a:pt x="191" y="27"/>
                  </a:cubicBezTo>
                  <a:cubicBezTo>
                    <a:pt x="164" y="37"/>
                    <a:pt x="137" y="49"/>
                    <a:pt x="117" y="65"/>
                  </a:cubicBezTo>
                  <a:cubicBezTo>
                    <a:pt x="115" y="66"/>
                    <a:pt x="111" y="67"/>
                    <a:pt x="112" y="70"/>
                  </a:cubicBezTo>
                  <a:cubicBezTo>
                    <a:pt x="113" y="70"/>
                    <a:pt x="117" y="70"/>
                    <a:pt x="119" y="71"/>
                  </a:cubicBezTo>
                  <a:cubicBezTo>
                    <a:pt x="125" y="65"/>
                    <a:pt x="135" y="63"/>
                    <a:pt x="143" y="59"/>
                  </a:cubicBezTo>
                  <a:cubicBezTo>
                    <a:pt x="159" y="32"/>
                    <a:pt x="203" y="32"/>
                    <a:pt x="237" y="32"/>
                  </a:cubicBezTo>
                  <a:cubicBezTo>
                    <a:pt x="247" y="32"/>
                    <a:pt x="261" y="29"/>
                    <a:pt x="272" y="29"/>
                  </a:cubicBezTo>
                  <a:cubicBezTo>
                    <a:pt x="272" y="26"/>
                    <a:pt x="267" y="26"/>
                    <a:pt x="269" y="21"/>
                  </a:cubicBezTo>
                  <a:cubicBezTo>
                    <a:pt x="270" y="15"/>
                    <a:pt x="282" y="19"/>
                    <a:pt x="287" y="21"/>
                  </a:cubicBezTo>
                  <a:cubicBezTo>
                    <a:pt x="295" y="23"/>
                    <a:pt x="300" y="26"/>
                    <a:pt x="307" y="28"/>
                  </a:cubicBezTo>
                  <a:cubicBezTo>
                    <a:pt x="313" y="29"/>
                    <a:pt x="327" y="26"/>
                    <a:pt x="334" y="28"/>
                  </a:cubicBezTo>
                  <a:cubicBezTo>
                    <a:pt x="330" y="24"/>
                    <a:pt x="324" y="20"/>
                    <a:pt x="324" y="14"/>
                  </a:cubicBezTo>
                  <a:cubicBezTo>
                    <a:pt x="334" y="7"/>
                    <a:pt x="349" y="19"/>
                    <a:pt x="360" y="23"/>
                  </a:cubicBezTo>
                  <a:cubicBezTo>
                    <a:pt x="366" y="26"/>
                    <a:pt x="371" y="27"/>
                    <a:pt x="375" y="28"/>
                  </a:cubicBezTo>
                  <a:cubicBezTo>
                    <a:pt x="372" y="25"/>
                    <a:pt x="367" y="24"/>
                    <a:pt x="367" y="17"/>
                  </a:cubicBezTo>
                  <a:cubicBezTo>
                    <a:pt x="373" y="13"/>
                    <a:pt x="377" y="17"/>
                    <a:pt x="383" y="20"/>
                  </a:cubicBezTo>
                  <a:cubicBezTo>
                    <a:pt x="392" y="24"/>
                    <a:pt x="407" y="27"/>
                    <a:pt x="413" y="33"/>
                  </a:cubicBezTo>
                  <a:cubicBezTo>
                    <a:pt x="418" y="33"/>
                    <a:pt x="420" y="34"/>
                    <a:pt x="425" y="34"/>
                  </a:cubicBezTo>
                  <a:cubicBezTo>
                    <a:pt x="424" y="32"/>
                    <a:pt x="423" y="29"/>
                    <a:pt x="422" y="27"/>
                  </a:cubicBezTo>
                  <a:cubicBezTo>
                    <a:pt x="424" y="25"/>
                    <a:pt x="426" y="25"/>
                    <a:pt x="428" y="23"/>
                  </a:cubicBezTo>
                  <a:cubicBezTo>
                    <a:pt x="453" y="30"/>
                    <a:pt x="471" y="45"/>
                    <a:pt x="493" y="50"/>
                  </a:cubicBezTo>
                  <a:cubicBezTo>
                    <a:pt x="493" y="47"/>
                    <a:pt x="491" y="47"/>
                    <a:pt x="492" y="44"/>
                  </a:cubicBezTo>
                  <a:cubicBezTo>
                    <a:pt x="492" y="42"/>
                    <a:pt x="495" y="42"/>
                    <a:pt x="496" y="40"/>
                  </a:cubicBezTo>
                  <a:cubicBezTo>
                    <a:pt x="490" y="38"/>
                    <a:pt x="485" y="37"/>
                    <a:pt x="481" y="34"/>
                  </a:cubicBezTo>
                  <a:close/>
                  <a:moveTo>
                    <a:pt x="330" y="18"/>
                  </a:moveTo>
                  <a:cubicBezTo>
                    <a:pt x="333" y="21"/>
                    <a:pt x="335" y="26"/>
                    <a:pt x="340" y="28"/>
                  </a:cubicBezTo>
                  <a:cubicBezTo>
                    <a:pt x="347" y="31"/>
                    <a:pt x="360" y="26"/>
                    <a:pt x="367" y="29"/>
                  </a:cubicBezTo>
                  <a:cubicBezTo>
                    <a:pt x="357" y="24"/>
                    <a:pt x="344" y="16"/>
                    <a:pt x="330" y="18"/>
                  </a:cubicBezTo>
                  <a:close/>
                  <a:moveTo>
                    <a:pt x="374" y="22"/>
                  </a:moveTo>
                  <a:cubicBezTo>
                    <a:pt x="379" y="28"/>
                    <a:pt x="397" y="37"/>
                    <a:pt x="408" y="32"/>
                  </a:cubicBezTo>
                  <a:cubicBezTo>
                    <a:pt x="398" y="29"/>
                    <a:pt x="387" y="20"/>
                    <a:pt x="374" y="22"/>
                  </a:cubicBezTo>
                  <a:close/>
                  <a:moveTo>
                    <a:pt x="274" y="25"/>
                  </a:moveTo>
                  <a:cubicBezTo>
                    <a:pt x="277" y="30"/>
                    <a:pt x="289" y="29"/>
                    <a:pt x="294" y="25"/>
                  </a:cubicBezTo>
                  <a:cubicBezTo>
                    <a:pt x="288" y="25"/>
                    <a:pt x="277" y="22"/>
                    <a:pt x="274" y="25"/>
                  </a:cubicBezTo>
                  <a:close/>
                  <a:moveTo>
                    <a:pt x="428" y="30"/>
                  </a:moveTo>
                  <a:cubicBezTo>
                    <a:pt x="429" y="35"/>
                    <a:pt x="433" y="34"/>
                    <a:pt x="437" y="35"/>
                  </a:cubicBezTo>
                  <a:cubicBezTo>
                    <a:pt x="448" y="38"/>
                    <a:pt x="462" y="46"/>
                    <a:pt x="471" y="44"/>
                  </a:cubicBezTo>
                  <a:cubicBezTo>
                    <a:pt x="458" y="38"/>
                    <a:pt x="443" y="28"/>
                    <a:pt x="428" y="30"/>
                  </a:cubicBezTo>
                  <a:close/>
                  <a:moveTo>
                    <a:pt x="361" y="47"/>
                  </a:moveTo>
                  <a:cubicBezTo>
                    <a:pt x="350" y="42"/>
                    <a:pt x="343" y="27"/>
                    <a:pt x="325" y="33"/>
                  </a:cubicBezTo>
                  <a:cubicBezTo>
                    <a:pt x="335" y="40"/>
                    <a:pt x="349" y="45"/>
                    <a:pt x="361" y="47"/>
                  </a:cubicBezTo>
                  <a:close/>
                  <a:moveTo>
                    <a:pt x="371" y="48"/>
                  </a:moveTo>
                  <a:cubicBezTo>
                    <a:pt x="373" y="47"/>
                    <a:pt x="375" y="45"/>
                    <a:pt x="379" y="46"/>
                  </a:cubicBezTo>
                  <a:cubicBezTo>
                    <a:pt x="379" y="44"/>
                    <a:pt x="378" y="44"/>
                    <a:pt x="380" y="43"/>
                  </a:cubicBezTo>
                  <a:cubicBezTo>
                    <a:pt x="393" y="40"/>
                    <a:pt x="399" y="56"/>
                    <a:pt x="413" y="55"/>
                  </a:cubicBezTo>
                  <a:cubicBezTo>
                    <a:pt x="411" y="52"/>
                    <a:pt x="403" y="51"/>
                    <a:pt x="405" y="48"/>
                  </a:cubicBezTo>
                  <a:cubicBezTo>
                    <a:pt x="404" y="47"/>
                    <a:pt x="402" y="46"/>
                    <a:pt x="400" y="46"/>
                  </a:cubicBezTo>
                  <a:cubicBezTo>
                    <a:pt x="387" y="33"/>
                    <a:pt x="367" y="35"/>
                    <a:pt x="348" y="32"/>
                  </a:cubicBezTo>
                  <a:cubicBezTo>
                    <a:pt x="354" y="39"/>
                    <a:pt x="363" y="44"/>
                    <a:pt x="371" y="48"/>
                  </a:cubicBezTo>
                  <a:close/>
                  <a:moveTo>
                    <a:pt x="274" y="37"/>
                  </a:moveTo>
                  <a:cubicBezTo>
                    <a:pt x="264" y="36"/>
                    <a:pt x="254" y="35"/>
                    <a:pt x="247" y="35"/>
                  </a:cubicBezTo>
                  <a:cubicBezTo>
                    <a:pt x="215" y="40"/>
                    <a:pt x="178" y="45"/>
                    <a:pt x="150" y="60"/>
                  </a:cubicBezTo>
                  <a:cubicBezTo>
                    <a:pt x="159" y="60"/>
                    <a:pt x="168" y="56"/>
                    <a:pt x="177" y="54"/>
                  </a:cubicBezTo>
                  <a:cubicBezTo>
                    <a:pt x="186" y="51"/>
                    <a:pt x="196" y="48"/>
                    <a:pt x="206" y="47"/>
                  </a:cubicBezTo>
                  <a:cubicBezTo>
                    <a:pt x="224" y="45"/>
                    <a:pt x="242" y="44"/>
                    <a:pt x="258" y="42"/>
                  </a:cubicBezTo>
                  <a:cubicBezTo>
                    <a:pt x="269" y="41"/>
                    <a:pt x="279" y="43"/>
                    <a:pt x="289" y="42"/>
                  </a:cubicBezTo>
                  <a:cubicBezTo>
                    <a:pt x="286" y="37"/>
                    <a:pt x="281" y="38"/>
                    <a:pt x="274" y="37"/>
                  </a:cubicBezTo>
                  <a:close/>
                  <a:moveTo>
                    <a:pt x="316" y="35"/>
                  </a:moveTo>
                  <a:cubicBezTo>
                    <a:pt x="318" y="36"/>
                    <a:pt x="323" y="38"/>
                    <a:pt x="324" y="37"/>
                  </a:cubicBezTo>
                  <a:cubicBezTo>
                    <a:pt x="321" y="37"/>
                    <a:pt x="319" y="33"/>
                    <a:pt x="316" y="35"/>
                  </a:cubicBezTo>
                  <a:close/>
                  <a:moveTo>
                    <a:pt x="152" y="54"/>
                  </a:moveTo>
                  <a:cubicBezTo>
                    <a:pt x="172" y="46"/>
                    <a:pt x="197" y="41"/>
                    <a:pt x="219" y="35"/>
                  </a:cubicBezTo>
                  <a:cubicBezTo>
                    <a:pt x="194" y="36"/>
                    <a:pt x="164" y="37"/>
                    <a:pt x="152" y="54"/>
                  </a:cubicBezTo>
                  <a:close/>
                  <a:moveTo>
                    <a:pt x="437" y="43"/>
                  </a:moveTo>
                  <a:cubicBezTo>
                    <a:pt x="432" y="42"/>
                    <a:pt x="432" y="36"/>
                    <a:pt x="425" y="37"/>
                  </a:cubicBezTo>
                  <a:cubicBezTo>
                    <a:pt x="427" y="40"/>
                    <a:pt x="433" y="44"/>
                    <a:pt x="437" y="43"/>
                  </a:cubicBezTo>
                  <a:close/>
                  <a:moveTo>
                    <a:pt x="307" y="42"/>
                  </a:moveTo>
                  <a:cubicBezTo>
                    <a:pt x="304" y="39"/>
                    <a:pt x="297" y="40"/>
                    <a:pt x="293" y="38"/>
                  </a:cubicBezTo>
                  <a:cubicBezTo>
                    <a:pt x="295" y="45"/>
                    <a:pt x="303" y="41"/>
                    <a:pt x="307" y="42"/>
                  </a:cubicBezTo>
                  <a:close/>
                  <a:moveTo>
                    <a:pt x="408" y="45"/>
                  </a:moveTo>
                  <a:cubicBezTo>
                    <a:pt x="404" y="43"/>
                    <a:pt x="402" y="40"/>
                    <a:pt x="398" y="39"/>
                  </a:cubicBezTo>
                  <a:cubicBezTo>
                    <a:pt x="399" y="42"/>
                    <a:pt x="405" y="44"/>
                    <a:pt x="408" y="45"/>
                  </a:cubicBezTo>
                  <a:close/>
                  <a:moveTo>
                    <a:pt x="442" y="43"/>
                  </a:moveTo>
                  <a:cubicBezTo>
                    <a:pt x="451" y="42"/>
                    <a:pt x="459" y="53"/>
                    <a:pt x="463" y="47"/>
                  </a:cubicBezTo>
                  <a:cubicBezTo>
                    <a:pt x="457" y="44"/>
                    <a:pt x="447" y="41"/>
                    <a:pt x="439" y="39"/>
                  </a:cubicBezTo>
                  <a:cubicBezTo>
                    <a:pt x="438" y="42"/>
                    <a:pt x="442" y="41"/>
                    <a:pt x="442" y="43"/>
                  </a:cubicBezTo>
                  <a:close/>
                  <a:moveTo>
                    <a:pt x="412" y="44"/>
                  </a:moveTo>
                  <a:cubicBezTo>
                    <a:pt x="413" y="45"/>
                    <a:pt x="417" y="47"/>
                    <a:pt x="417" y="44"/>
                  </a:cubicBezTo>
                  <a:cubicBezTo>
                    <a:pt x="416" y="44"/>
                    <a:pt x="412" y="42"/>
                    <a:pt x="412" y="44"/>
                  </a:cubicBezTo>
                  <a:close/>
                  <a:moveTo>
                    <a:pt x="512" y="46"/>
                  </a:moveTo>
                  <a:cubicBezTo>
                    <a:pt x="506" y="44"/>
                    <a:pt x="500" y="44"/>
                    <a:pt x="496" y="46"/>
                  </a:cubicBezTo>
                  <a:cubicBezTo>
                    <a:pt x="496" y="49"/>
                    <a:pt x="498" y="49"/>
                    <a:pt x="498" y="52"/>
                  </a:cubicBezTo>
                  <a:cubicBezTo>
                    <a:pt x="528" y="59"/>
                    <a:pt x="543" y="81"/>
                    <a:pt x="569" y="92"/>
                  </a:cubicBezTo>
                  <a:cubicBezTo>
                    <a:pt x="556" y="75"/>
                    <a:pt x="533" y="55"/>
                    <a:pt x="512" y="46"/>
                  </a:cubicBezTo>
                  <a:close/>
                  <a:moveTo>
                    <a:pt x="266" y="48"/>
                  </a:moveTo>
                  <a:cubicBezTo>
                    <a:pt x="260" y="47"/>
                    <a:pt x="257" y="48"/>
                    <a:pt x="252" y="47"/>
                  </a:cubicBezTo>
                  <a:cubicBezTo>
                    <a:pt x="255" y="50"/>
                    <a:pt x="263" y="51"/>
                    <a:pt x="266" y="48"/>
                  </a:cubicBezTo>
                  <a:close/>
                  <a:moveTo>
                    <a:pt x="238" y="49"/>
                  </a:moveTo>
                  <a:cubicBezTo>
                    <a:pt x="237" y="49"/>
                    <a:pt x="236" y="49"/>
                    <a:pt x="236" y="49"/>
                  </a:cubicBezTo>
                  <a:cubicBezTo>
                    <a:pt x="225" y="50"/>
                    <a:pt x="216" y="54"/>
                    <a:pt x="207" y="57"/>
                  </a:cubicBezTo>
                  <a:cubicBezTo>
                    <a:pt x="202" y="58"/>
                    <a:pt x="197" y="59"/>
                    <a:pt x="193" y="62"/>
                  </a:cubicBezTo>
                  <a:cubicBezTo>
                    <a:pt x="209" y="58"/>
                    <a:pt x="220" y="56"/>
                    <a:pt x="239" y="53"/>
                  </a:cubicBezTo>
                  <a:cubicBezTo>
                    <a:pt x="239" y="51"/>
                    <a:pt x="238" y="51"/>
                    <a:pt x="238" y="49"/>
                  </a:cubicBezTo>
                  <a:close/>
                  <a:moveTo>
                    <a:pt x="295" y="51"/>
                  </a:moveTo>
                  <a:cubicBezTo>
                    <a:pt x="301" y="54"/>
                    <a:pt x="308" y="56"/>
                    <a:pt x="313" y="59"/>
                  </a:cubicBezTo>
                  <a:cubicBezTo>
                    <a:pt x="312" y="55"/>
                    <a:pt x="307" y="54"/>
                    <a:pt x="305" y="50"/>
                  </a:cubicBezTo>
                  <a:cubicBezTo>
                    <a:pt x="301" y="51"/>
                    <a:pt x="298" y="50"/>
                    <a:pt x="295" y="51"/>
                  </a:cubicBezTo>
                  <a:close/>
                  <a:moveTo>
                    <a:pt x="316" y="56"/>
                  </a:moveTo>
                  <a:cubicBezTo>
                    <a:pt x="327" y="58"/>
                    <a:pt x="332" y="70"/>
                    <a:pt x="343" y="71"/>
                  </a:cubicBezTo>
                  <a:cubicBezTo>
                    <a:pt x="351" y="73"/>
                    <a:pt x="359" y="68"/>
                    <a:pt x="371" y="69"/>
                  </a:cubicBezTo>
                  <a:cubicBezTo>
                    <a:pt x="370" y="65"/>
                    <a:pt x="373" y="64"/>
                    <a:pt x="376" y="62"/>
                  </a:cubicBezTo>
                  <a:cubicBezTo>
                    <a:pt x="357" y="57"/>
                    <a:pt x="336" y="51"/>
                    <a:pt x="310" y="50"/>
                  </a:cubicBezTo>
                  <a:cubicBezTo>
                    <a:pt x="311" y="53"/>
                    <a:pt x="316" y="52"/>
                    <a:pt x="316" y="56"/>
                  </a:cubicBezTo>
                  <a:close/>
                  <a:moveTo>
                    <a:pt x="454" y="60"/>
                  </a:moveTo>
                  <a:cubicBezTo>
                    <a:pt x="445" y="55"/>
                    <a:pt x="436" y="50"/>
                    <a:pt x="425" y="50"/>
                  </a:cubicBezTo>
                  <a:cubicBezTo>
                    <a:pt x="425" y="50"/>
                    <a:pt x="424" y="51"/>
                    <a:pt x="424" y="51"/>
                  </a:cubicBezTo>
                  <a:cubicBezTo>
                    <a:pt x="437" y="61"/>
                    <a:pt x="453" y="68"/>
                    <a:pt x="473" y="71"/>
                  </a:cubicBezTo>
                  <a:cubicBezTo>
                    <a:pt x="469" y="65"/>
                    <a:pt x="461" y="63"/>
                    <a:pt x="454" y="60"/>
                  </a:cubicBezTo>
                  <a:close/>
                  <a:moveTo>
                    <a:pt x="465" y="52"/>
                  </a:moveTo>
                  <a:cubicBezTo>
                    <a:pt x="473" y="56"/>
                    <a:pt x="484" y="60"/>
                    <a:pt x="493" y="60"/>
                  </a:cubicBezTo>
                  <a:cubicBezTo>
                    <a:pt x="485" y="58"/>
                    <a:pt x="475" y="47"/>
                    <a:pt x="465" y="52"/>
                  </a:cubicBezTo>
                  <a:close/>
                  <a:moveTo>
                    <a:pt x="488" y="54"/>
                  </a:moveTo>
                  <a:cubicBezTo>
                    <a:pt x="488" y="52"/>
                    <a:pt x="486" y="53"/>
                    <a:pt x="487" y="51"/>
                  </a:cubicBezTo>
                  <a:cubicBezTo>
                    <a:pt x="484" y="50"/>
                    <a:pt x="486" y="53"/>
                    <a:pt x="485" y="52"/>
                  </a:cubicBezTo>
                  <a:cubicBezTo>
                    <a:pt x="484" y="51"/>
                    <a:pt x="481" y="49"/>
                    <a:pt x="479" y="51"/>
                  </a:cubicBezTo>
                  <a:cubicBezTo>
                    <a:pt x="482" y="52"/>
                    <a:pt x="485" y="53"/>
                    <a:pt x="488" y="54"/>
                  </a:cubicBezTo>
                  <a:close/>
                  <a:moveTo>
                    <a:pt x="287" y="51"/>
                  </a:moveTo>
                  <a:cubicBezTo>
                    <a:pt x="285" y="53"/>
                    <a:pt x="280" y="53"/>
                    <a:pt x="278" y="56"/>
                  </a:cubicBezTo>
                  <a:cubicBezTo>
                    <a:pt x="285" y="63"/>
                    <a:pt x="297" y="65"/>
                    <a:pt x="305" y="72"/>
                  </a:cubicBezTo>
                  <a:cubicBezTo>
                    <a:pt x="314" y="69"/>
                    <a:pt x="325" y="74"/>
                    <a:pt x="335" y="73"/>
                  </a:cubicBezTo>
                  <a:cubicBezTo>
                    <a:pt x="322" y="63"/>
                    <a:pt x="303" y="59"/>
                    <a:pt x="287" y="51"/>
                  </a:cubicBezTo>
                  <a:close/>
                  <a:moveTo>
                    <a:pt x="361" y="55"/>
                  </a:moveTo>
                  <a:cubicBezTo>
                    <a:pt x="361" y="53"/>
                    <a:pt x="357" y="52"/>
                    <a:pt x="355" y="53"/>
                  </a:cubicBezTo>
                  <a:cubicBezTo>
                    <a:pt x="358" y="53"/>
                    <a:pt x="360" y="54"/>
                    <a:pt x="361" y="55"/>
                  </a:cubicBezTo>
                  <a:close/>
                  <a:moveTo>
                    <a:pt x="497" y="56"/>
                  </a:moveTo>
                  <a:cubicBezTo>
                    <a:pt x="498" y="53"/>
                    <a:pt x="495" y="54"/>
                    <a:pt x="493" y="53"/>
                  </a:cubicBezTo>
                  <a:cubicBezTo>
                    <a:pt x="493" y="56"/>
                    <a:pt x="495" y="56"/>
                    <a:pt x="497" y="56"/>
                  </a:cubicBezTo>
                  <a:close/>
                  <a:moveTo>
                    <a:pt x="251" y="55"/>
                  </a:moveTo>
                  <a:cubicBezTo>
                    <a:pt x="252" y="58"/>
                    <a:pt x="255" y="59"/>
                    <a:pt x="258" y="60"/>
                  </a:cubicBezTo>
                  <a:cubicBezTo>
                    <a:pt x="260" y="59"/>
                    <a:pt x="263" y="58"/>
                    <a:pt x="265" y="56"/>
                  </a:cubicBezTo>
                  <a:cubicBezTo>
                    <a:pt x="262" y="53"/>
                    <a:pt x="256" y="54"/>
                    <a:pt x="251" y="55"/>
                  </a:cubicBezTo>
                  <a:close/>
                  <a:moveTo>
                    <a:pt x="185" y="57"/>
                  </a:moveTo>
                  <a:cubicBezTo>
                    <a:pt x="186" y="56"/>
                    <a:pt x="189" y="55"/>
                    <a:pt x="190" y="54"/>
                  </a:cubicBezTo>
                  <a:cubicBezTo>
                    <a:pt x="187" y="55"/>
                    <a:pt x="185" y="54"/>
                    <a:pt x="185" y="57"/>
                  </a:cubicBezTo>
                  <a:close/>
                  <a:moveTo>
                    <a:pt x="241" y="56"/>
                  </a:moveTo>
                  <a:cubicBezTo>
                    <a:pt x="232" y="58"/>
                    <a:pt x="217" y="60"/>
                    <a:pt x="209" y="63"/>
                  </a:cubicBezTo>
                  <a:cubicBezTo>
                    <a:pt x="221" y="65"/>
                    <a:pt x="232" y="69"/>
                    <a:pt x="244" y="73"/>
                  </a:cubicBezTo>
                  <a:cubicBezTo>
                    <a:pt x="247" y="69"/>
                    <a:pt x="251" y="66"/>
                    <a:pt x="254" y="63"/>
                  </a:cubicBezTo>
                  <a:cubicBezTo>
                    <a:pt x="249" y="61"/>
                    <a:pt x="245" y="55"/>
                    <a:pt x="241" y="56"/>
                  </a:cubicBezTo>
                  <a:close/>
                  <a:moveTo>
                    <a:pt x="172" y="59"/>
                  </a:moveTo>
                  <a:cubicBezTo>
                    <a:pt x="166" y="61"/>
                    <a:pt x="159" y="61"/>
                    <a:pt x="155" y="66"/>
                  </a:cubicBezTo>
                  <a:cubicBezTo>
                    <a:pt x="165" y="63"/>
                    <a:pt x="174" y="59"/>
                    <a:pt x="183" y="56"/>
                  </a:cubicBezTo>
                  <a:cubicBezTo>
                    <a:pt x="180" y="56"/>
                    <a:pt x="176" y="58"/>
                    <a:pt x="172" y="59"/>
                  </a:cubicBezTo>
                  <a:close/>
                  <a:moveTo>
                    <a:pt x="261" y="63"/>
                  </a:moveTo>
                  <a:cubicBezTo>
                    <a:pt x="267" y="66"/>
                    <a:pt x="270" y="70"/>
                    <a:pt x="276" y="73"/>
                  </a:cubicBezTo>
                  <a:cubicBezTo>
                    <a:pt x="279" y="70"/>
                    <a:pt x="284" y="68"/>
                    <a:pt x="288" y="69"/>
                  </a:cubicBezTo>
                  <a:cubicBezTo>
                    <a:pt x="282" y="63"/>
                    <a:pt x="268" y="53"/>
                    <a:pt x="261" y="63"/>
                  </a:cubicBezTo>
                  <a:close/>
                  <a:moveTo>
                    <a:pt x="521" y="88"/>
                  </a:moveTo>
                  <a:cubicBezTo>
                    <a:pt x="506" y="78"/>
                    <a:pt x="490" y="66"/>
                    <a:pt x="472" y="60"/>
                  </a:cubicBezTo>
                  <a:cubicBezTo>
                    <a:pt x="485" y="73"/>
                    <a:pt x="503" y="84"/>
                    <a:pt x="521" y="88"/>
                  </a:cubicBezTo>
                  <a:close/>
                  <a:moveTo>
                    <a:pt x="540" y="78"/>
                  </a:moveTo>
                  <a:cubicBezTo>
                    <a:pt x="531" y="70"/>
                    <a:pt x="521" y="65"/>
                    <a:pt x="509" y="60"/>
                  </a:cubicBezTo>
                  <a:cubicBezTo>
                    <a:pt x="516" y="70"/>
                    <a:pt x="528" y="74"/>
                    <a:pt x="540" y="78"/>
                  </a:cubicBezTo>
                  <a:close/>
                  <a:moveTo>
                    <a:pt x="142" y="64"/>
                  </a:moveTo>
                  <a:cubicBezTo>
                    <a:pt x="145" y="65"/>
                    <a:pt x="145" y="62"/>
                    <a:pt x="148" y="63"/>
                  </a:cubicBezTo>
                  <a:cubicBezTo>
                    <a:pt x="148" y="60"/>
                    <a:pt x="142" y="62"/>
                    <a:pt x="142" y="64"/>
                  </a:cubicBezTo>
                  <a:close/>
                  <a:moveTo>
                    <a:pt x="428" y="67"/>
                  </a:moveTo>
                  <a:cubicBezTo>
                    <a:pt x="428" y="64"/>
                    <a:pt x="420" y="61"/>
                    <a:pt x="417" y="62"/>
                  </a:cubicBezTo>
                  <a:cubicBezTo>
                    <a:pt x="420" y="63"/>
                    <a:pt x="424" y="65"/>
                    <a:pt x="428" y="67"/>
                  </a:cubicBezTo>
                  <a:close/>
                  <a:moveTo>
                    <a:pt x="211" y="79"/>
                  </a:moveTo>
                  <a:cubicBezTo>
                    <a:pt x="213" y="79"/>
                    <a:pt x="213" y="82"/>
                    <a:pt x="214" y="79"/>
                  </a:cubicBezTo>
                  <a:cubicBezTo>
                    <a:pt x="209" y="76"/>
                    <a:pt x="198" y="71"/>
                    <a:pt x="203" y="63"/>
                  </a:cubicBezTo>
                  <a:cubicBezTo>
                    <a:pt x="198" y="65"/>
                    <a:pt x="193" y="66"/>
                    <a:pt x="188" y="67"/>
                  </a:cubicBezTo>
                  <a:cubicBezTo>
                    <a:pt x="194" y="72"/>
                    <a:pt x="205" y="76"/>
                    <a:pt x="211" y="79"/>
                  </a:cubicBezTo>
                  <a:close/>
                  <a:moveTo>
                    <a:pt x="150" y="67"/>
                  </a:moveTo>
                  <a:cubicBezTo>
                    <a:pt x="152" y="67"/>
                    <a:pt x="155" y="68"/>
                    <a:pt x="154" y="65"/>
                  </a:cubicBezTo>
                  <a:cubicBezTo>
                    <a:pt x="153" y="64"/>
                    <a:pt x="151" y="66"/>
                    <a:pt x="150" y="67"/>
                  </a:cubicBezTo>
                  <a:close/>
                  <a:moveTo>
                    <a:pt x="160" y="70"/>
                  </a:moveTo>
                  <a:cubicBezTo>
                    <a:pt x="164" y="72"/>
                    <a:pt x="166" y="69"/>
                    <a:pt x="170" y="69"/>
                  </a:cubicBezTo>
                  <a:cubicBezTo>
                    <a:pt x="170" y="67"/>
                    <a:pt x="170" y="67"/>
                    <a:pt x="171" y="66"/>
                  </a:cubicBezTo>
                  <a:cubicBezTo>
                    <a:pt x="167" y="65"/>
                    <a:pt x="162" y="67"/>
                    <a:pt x="160" y="70"/>
                  </a:cubicBezTo>
                  <a:close/>
                  <a:moveTo>
                    <a:pt x="526" y="88"/>
                  </a:moveTo>
                  <a:cubicBezTo>
                    <a:pt x="516" y="79"/>
                    <a:pt x="508" y="65"/>
                    <a:pt x="492" y="66"/>
                  </a:cubicBezTo>
                  <a:cubicBezTo>
                    <a:pt x="503" y="72"/>
                    <a:pt x="515" y="82"/>
                    <a:pt x="526" y="88"/>
                  </a:cubicBezTo>
                  <a:close/>
                  <a:moveTo>
                    <a:pt x="248" y="74"/>
                  </a:moveTo>
                  <a:cubicBezTo>
                    <a:pt x="254" y="78"/>
                    <a:pt x="258" y="71"/>
                    <a:pt x="260" y="67"/>
                  </a:cubicBezTo>
                  <a:cubicBezTo>
                    <a:pt x="255" y="64"/>
                    <a:pt x="250" y="71"/>
                    <a:pt x="248" y="74"/>
                  </a:cubicBezTo>
                  <a:close/>
                  <a:moveTo>
                    <a:pt x="209" y="69"/>
                  </a:moveTo>
                  <a:cubicBezTo>
                    <a:pt x="214" y="77"/>
                    <a:pt x="225" y="80"/>
                    <a:pt x="232" y="86"/>
                  </a:cubicBezTo>
                  <a:cubicBezTo>
                    <a:pt x="235" y="83"/>
                    <a:pt x="238" y="79"/>
                    <a:pt x="241" y="76"/>
                  </a:cubicBezTo>
                  <a:cubicBezTo>
                    <a:pt x="233" y="71"/>
                    <a:pt x="221" y="69"/>
                    <a:pt x="209" y="69"/>
                  </a:cubicBezTo>
                  <a:close/>
                  <a:moveTo>
                    <a:pt x="596" y="107"/>
                  </a:moveTo>
                  <a:cubicBezTo>
                    <a:pt x="584" y="92"/>
                    <a:pt x="570" y="80"/>
                    <a:pt x="553" y="69"/>
                  </a:cubicBezTo>
                  <a:cubicBezTo>
                    <a:pt x="566" y="83"/>
                    <a:pt x="578" y="101"/>
                    <a:pt x="596" y="107"/>
                  </a:cubicBezTo>
                  <a:close/>
                  <a:moveTo>
                    <a:pt x="194" y="79"/>
                  </a:moveTo>
                  <a:cubicBezTo>
                    <a:pt x="195" y="78"/>
                    <a:pt x="195" y="76"/>
                    <a:pt x="197" y="77"/>
                  </a:cubicBezTo>
                  <a:cubicBezTo>
                    <a:pt x="194" y="73"/>
                    <a:pt x="187" y="72"/>
                    <a:pt x="180" y="70"/>
                  </a:cubicBezTo>
                  <a:cubicBezTo>
                    <a:pt x="185" y="73"/>
                    <a:pt x="189" y="77"/>
                    <a:pt x="194" y="79"/>
                  </a:cubicBezTo>
                  <a:close/>
                  <a:moveTo>
                    <a:pt x="171" y="74"/>
                  </a:moveTo>
                  <a:cubicBezTo>
                    <a:pt x="175" y="75"/>
                    <a:pt x="178" y="77"/>
                    <a:pt x="183" y="78"/>
                  </a:cubicBezTo>
                  <a:cubicBezTo>
                    <a:pt x="179" y="76"/>
                    <a:pt x="174" y="67"/>
                    <a:pt x="171" y="74"/>
                  </a:cubicBezTo>
                  <a:close/>
                  <a:moveTo>
                    <a:pt x="259" y="79"/>
                  </a:moveTo>
                  <a:cubicBezTo>
                    <a:pt x="270" y="87"/>
                    <a:pt x="281" y="76"/>
                    <a:pt x="265" y="71"/>
                  </a:cubicBezTo>
                  <a:cubicBezTo>
                    <a:pt x="264" y="74"/>
                    <a:pt x="260" y="75"/>
                    <a:pt x="259" y="79"/>
                  </a:cubicBezTo>
                  <a:close/>
                  <a:moveTo>
                    <a:pt x="493" y="86"/>
                  </a:moveTo>
                  <a:cubicBezTo>
                    <a:pt x="486" y="77"/>
                    <a:pt x="469" y="75"/>
                    <a:pt x="457" y="72"/>
                  </a:cubicBezTo>
                  <a:cubicBezTo>
                    <a:pt x="467" y="79"/>
                    <a:pt x="480" y="85"/>
                    <a:pt x="493" y="86"/>
                  </a:cubicBezTo>
                  <a:close/>
                  <a:moveTo>
                    <a:pt x="146" y="75"/>
                  </a:moveTo>
                  <a:cubicBezTo>
                    <a:pt x="148" y="79"/>
                    <a:pt x="156" y="76"/>
                    <a:pt x="158" y="73"/>
                  </a:cubicBezTo>
                  <a:cubicBezTo>
                    <a:pt x="154" y="72"/>
                    <a:pt x="147" y="71"/>
                    <a:pt x="146" y="75"/>
                  </a:cubicBezTo>
                  <a:close/>
                  <a:moveTo>
                    <a:pt x="350" y="74"/>
                  </a:moveTo>
                  <a:cubicBezTo>
                    <a:pt x="357" y="83"/>
                    <a:pt x="370" y="84"/>
                    <a:pt x="383" y="83"/>
                  </a:cubicBezTo>
                  <a:cubicBezTo>
                    <a:pt x="379" y="80"/>
                    <a:pt x="374" y="78"/>
                    <a:pt x="373" y="73"/>
                  </a:cubicBezTo>
                  <a:cubicBezTo>
                    <a:pt x="367" y="72"/>
                    <a:pt x="358" y="75"/>
                    <a:pt x="350" y="74"/>
                  </a:cubicBezTo>
                  <a:close/>
                  <a:moveTo>
                    <a:pt x="132" y="76"/>
                  </a:moveTo>
                  <a:cubicBezTo>
                    <a:pt x="134" y="75"/>
                    <a:pt x="135" y="74"/>
                    <a:pt x="137" y="74"/>
                  </a:cubicBezTo>
                  <a:cubicBezTo>
                    <a:pt x="136" y="71"/>
                    <a:pt x="132" y="74"/>
                    <a:pt x="132" y="76"/>
                  </a:cubicBezTo>
                  <a:close/>
                  <a:moveTo>
                    <a:pt x="280" y="76"/>
                  </a:moveTo>
                  <a:cubicBezTo>
                    <a:pt x="281" y="76"/>
                    <a:pt x="282" y="77"/>
                    <a:pt x="283" y="77"/>
                  </a:cubicBezTo>
                  <a:cubicBezTo>
                    <a:pt x="284" y="75"/>
                    <a:pt x="286" y="75"/>
                    <a:pt x="289" y="76"/>
                  </a:cubicBezTo>
                  <a:cubicBezTo>
                    <a:pt x="289" y="74"/>
                    <a:pt x="291" y="74"/>
                    <a:pt x="292" y="73"/>
                  </a:cubicBezTo>
                  <a:cubicBezTo>
                    <a:pt x="287" y="73"/>
                    <a:pt x="283" y="72"/>
                    <a:pt x="280" y="76"/>
                  </a:cubicBezTo>
                  <a:close/>
                  <a:moveTo>
                    <a:pt x="583" y="124"/>
                  </a:moveTo>
                  <a:cubicBezTo>
                    <a:pt x="580" y="120"/>
                    <a:pt x="576" y="117"/>
                    <a:pt x="574" y="113"/>
                  </a:cubicBezTo>
                  <a:cubicBezTo>
                    <a:pt x="566" y="113"/>
                    <a:pt x="560" y="107"/>
                    <a:pt x="558" y="99"/>
                  </a:cubicBezTo>
                  <a:cubicBezTo>
                    <a:pt x="552" y="100"/>
                    <a:pt x="546" y="95"/>
                    <a:pt x="545" y="90"/>
                  </a:cubicBezTo>
                  <a:cubicBezTo>
                    <a:pt x="533" y="89"/>
                    <a:pt x="528" y="77"/>
                    <a:pt x="516" y="73"/>
                  </a:cubicBezTo>
                  <a:cubicBezTo>
                    <a:pt x="533" y="95"/>
                    <a:pt x="560" y="108"/>
                    <a:pt x="583" y="124"/>
                  </a:cubicBezTo>
                  <a:close/>
                  <a:moveTo>
                    <a:pt x="155" y="82"/>
                  </a:moveTo>
                  <a:cubicBezTo>
                    <a:pt x="162" y="85"/>
                    <a:pt x="167" y="91"/>
                    <a:pt x="175" y="94"/>
                  </a:cubicBezTo>
                  <a:cubicBezTo>
                    <a:pt x="178" y="90"/>
                    <a:pt x="180" y="85"/>
                    <a:pt x="183" y="82"/>
                  </a:cubicBezTo>
                  <a:cubicBezTo>
                    <a:pt x="174" y="78"/>
                    <a:pt x="161" y="70"/>
                    <a:pt x="155" y="82"/>
                  </a:cubicBezTo>
                  <a:close/>
                  <a:moveTo>
                    <a:pt x="337" y="76"/>
                  </a:moveTo>
                  <a:cubicBezTo>
                    <a:pt x="339" y="78"/>
                    <a:pt x="343" y="79"/>
                    <a:pt x="343" y="83"/>
                  </a:cubicBezTo>
                  <a:cubicBezTo>
                    <a:pt x="345" y="81"/>
                    <a:pt x="347" y="81"/>
                    <a:pt x="349" y="79"/>
                  </a:cubicBezTo>
                  <a:cubicBezTo>
                    <a:pt x="346" y="80"/>
                    <a:pt x="348" y="78"/>
                    <a:pt x="347" y="77"/>
                  </a:cubicBezTo>
                  <a:cubicBezTo>
                    <a:pt x="342" y="77"/>
                    <a:pt x="340" y="74"/>
                    <a:pt x="337" y="76"/>
                  </a:cubicBezTo>
                  <a:close/>
                  <a:moveTo>
                    <a:pt x="237" y="90"/>
                  </a:moveTo>
                  <a:cubicBezTo>
                    <a:pt x="244" y="91"/>
                    <a:pt x="247" y="83"/>
                    <a:pt x="250" y="78"/>
                  </a:cubicBezTo>
                  <a:cubicBezTo>
                    <a:pt x="243" y="73"/>
                    <a:pt x="237" y="84"/>
                    <a:pt x="237" y="90"/>
                  </a:cubicBezTo>
                  <a:close/>
                  <a:moveTo>
                    <a:pt x="286" y="79"/>
                  </a:moveTo>
                  <a:cubicBezTo>
                    <a:pt x="289" y="84"/>
                    <a:pt x="301" y="79"/>
                    <a:pt x="306" y="77"/>
                  </a:cubicBezTo>
                  <a:cubicBezTo>
                    <a:pt x="301" y="76"/>
                    <a:pt x="291" y="77"/>
                    <a:pt x="286" y="79"/>
                  </a:cubicBezTo>
                  <a:close/>
                  <a:moveTo>
                    <a:pt x="391" y="84"/>
                  </a:moveTo>
                  <a:cubicBezTo>
                    <a:pt x="399" y="87"/>
                    <a:pt x="410" y="85"/>
                    <a:pt x="417" y="86"/>
                  </a:cubicBezTo>
                  <a:cubicBezTo>
                    <a:pt x="407" y="82"/>
                    <a:pt x="396" y="76"/>
                    <a:pt x="382" y="77"/>
                  </a:cubicBezTo>
                  <a:cubicBezTo>
                    <a:pt x="385" y="78"/>
                    <a:pt x="387" y="82"/>
                    <a:pt x="391" y="84"/>
                  </a:cubicBezTo>
                  <a:close/>
                  <a:moveTo>
                    <a:pt x="137" y="79"/>
                  </a:moveTo>
                  <a:cubicBezTo>
                    <a:pt x="139" y="79"/>
                    <a:pt x="141" y="82"/>
                    <a:pt x="145" y="80"/>
                  </a:cubicBezTo>
                  <a:cubicBezTo>
                    <a:pt x="144" y="76"/>
                    <a:pt x="139" y="76"/>
                    <a:pt x="137" y="79"/>
                  </a:cubicBezTo>
                  <a:close/>
                  <a:moveTo>
                    <a:pt x="321" y="80"/>
                  </a:moveTo>
                  <a:cubicBezTo>
                    <a:pt x="325" y="83"/>
                    <a:pt x="330" y="84"/>
                    <a:pt x="338" y="83"/>
                  </a:cubicBezTo>
                  <a:cubicBezTo>
                    <a:pt x="335" y="77"/>
                    <a:pt x="327" y="76"/>
                    <a:pt x="321" y="80"/>
                  </a:cubicBezTo>
                  <a:close/>
                  <a:moveTo>
                    <a:pt x="202" y="78"/>
                  </a:moveTo>
                  <a:cubicBezTo>
                    <a:pt x="201" y="80"/>
                    <a:pt x="200" y="82"/>
                    <a:pt x="199" y="83"/>
                  </a:cubicBezTo>
                  <a:cubicBezTo>
                    <a:pt x="207" y="86"/>
                    <a:pt x="224" y="104"/>
                    <a:pt x="230" y="91"/>
                  </a:cubicBezTo>
                  <a:cubicBezTo>
                    <a:pt x="221" y="86"/>
                    <a:pt x="211" y="81"/>
                    <a:pt x="202" y="78"/>
                  </a:cubicBezTo>
                  <a:close/>
                  <a:moveTo>
                    <a:pt x="97" y="84"/>
                  </a:moveTo>
                  <a:cubicBezTo>
                    <a:pt x="103" y="86"/>
                    <a:pt x="104" y="81"/>
                    <a:pt x="107" y="79"/>
                  </a:cubicBezTo>
                  <a:cubicBezTo>
                    <a:pt x="103" y="79"/>
                    <a:pt x="100" y="81"/>
                    <a:pt x="97" y="84"/>
                  </a:cubicBezTo>
                  <a:close/>
                  <a:moveTo>
                    <a:pt x="122" y="80"/>
                  </a:moveTo>
                  <a:cubicBezTo>
                    <a:pt x="124" y="81"/>
                    <a:pt x="126" y="79"/>
                    <a:pt x="124" y="79"/>
                  </a:cubicBezTo>
                  <a:cubicBezTo>
                    <a:pt x="124" y="80"/>
                    <a:pt x="122" y="78"/>
                    <a:pt x="122" y="80"/>
                  </a:cubicBezTo>
                  <a:close/>
                  <a:moveTo>
                    <a:pt x="256" y="80"/>
                  </a:moveTo>
                  <a:cubicBezTo>
                    <a:pt x="253" y="85"/>
                    <a:pt x="249" y="88"/>
                    <a:pt x="247" y="93"/>
                  </a:cubicBezTo>
                  <a:cubicBezTo>
                    <a:pt x="255" y="92"/>
                    <a:pt x="260" y="88"/>
                    <a:pt x="264" y="83"/>
                  </a:cubicBezTo>
                  <a:cubicBezTo>
                    <a:pt x="261" y="83"/>
                    <a:pt x="259" y="81"/>
                    <a:pt x="256" y="80"/>
                  </a:cubicBezTo>
                  <a:close/>
                  <a:moveTo>
                    <a:pt x="277" y="84"/>
                  </a:moveTo>
                  <a:cubicBezTo>
                    <a:pt x="281" y="84"/>
                    <a:pt x="283" y="85"/>
                    <a:pt x="285" y="83"/>
                  </a:cubicBezTo>
                  <a:cubicBezTo>
                    <a:pt x="283" y="81"/>
                    <a:pt x="278" y="80"/>
                    <a:pt x="277" y="84"/>
                  </a:cubicBezTo>
                  <a:close/>
                  <a:moveTo>
                    <a:pt x="295" y="86"/>
                  </a:moveTo>
                  <a:cubicBezTo>
                    <a:pt x="301" y="85"/>
                    <a:pt x="311" y="87"/>
                    <a:pt x="315" y="83"/>
                  </a:cubicBezTo>
                  <a:cubicBezTo>
                    <a:pt x="310" y="79"/>
                    <a:pt x="300" y="83"/>
                    <a:pt x="295" y="86"/>
                  </a:cubicBezTo>
                  <a:close/>
                  <a:moveTo>
                    <a:pt x="127" y="83"/>
                  </a:moveTo>
                  <a:cubicBezTo>
                    <a:pt x="129" y="84"/>
                    <a:pt x="130" y="86"/>
                    <a:pt x="134" y="86"/>
                  </a:cubicBezTo>
                  <a:cubicBezTo>
                    <a:pt x="134" y="85"/>
                    <a:pt x="137" y="85"/>
                    <a:pt x="138" y="83"/>
                  </a:cubicBezTo>
                  <a:cubicBezTo>
                    <a:pt x="137" y="82"/>
                    <a:pt x="135" y="81"/>
                    <a:pt x="133" y="82"/>
                  </a:cubicBezTo>
                  <a:cubicBezTo>
                    <a:pt x="133" y="84"/>
                    <a:pt x="131" y="84"/>
                    <a:pt x="129" y="84"/>
                  </a:cubicBezTo>
                  <a:cubicBezTo>
                    <a:pt x="128" y="83"/>
                    <a:pt x="131" y="82"/>
                    <a:pt x="128" y="82"/>
                  </a:cubicBezTo>
                  <a:cubicBezTo>
                    <a:pt x="128" y="82"/>
                    <a:pt x="127" y="82"/>
                    <a:pt x="127" y="83"/>
                  </a:cubicBezTo>
                  <a:close/>
                  <a:moveTo>
                    <a:pt x="457" y="85"/>
                  </a:moveTo>
                  <a:cubicBezTo>
                    <a:pt x="454" y="86"/>
                    <a:pt x="453" y="81"/>
                    <a:pt x="451" y="83"/>
                  </a:cubicBezTo>
                  <a:cubicBezTo>
                    <a:pt x="453" y="83"/>
                    <a:pt x="456" y="88"/>
                    <a:pt x="457" y="85"/>
                  </a:cubicBezTo>
                  <a:close/>
                  <a:moveTo>
                    <a:pt x="591" y="130"/>
                  </a:moveTo>
                  <a:cubicBezTo>
                    <a:pt x="592" y="131"/>
                    <a:pt x="594" y="131"/>
                    <a:pt x="595" y="133"/>
                  </a:cubicBezTo>
                  <a:cubicBezTo>
                    <a:pt x="595" y="134"/>
                    <a:pt x="595" y="135"/>
                    <a:pt x="595" y="136"/>
                  </a:cubicBezTo>
                  <a:cubicBezTo>
                    <a:pt x="600" y="141"/>
                    <a:pt x="603" y="148"/>
                    <a:pt x="609" y="150"/>
                  </a:cubicBezTo>
                  <a:cubicBezTo>
                    <a:pt x="599" y="121"/>
                    <a:pt x="572" y="102"/>
                    <a:pt x="548" y="85"/>
                  </a:cubicBezTo>
                  <a:cubicBezTo>
                    <a:pt x="544" y="85"/>
                    <a:pt x="541" y="82"/>
                    <a:pt x="539" y="83"/>
                  </a:cubicBezTo>
                  <a:cubicBezTo>
                    <a:pt x="558" y="96"/>
                    <a:pt x="578" y="110"/>
                    <a:pt x="591" y="130"/>
                  </a:cubicBezTo>
                  <a:close/>
                  <a:moveTo>
                    <a:pt x="423" y="83"/>
                  </a:moveTo>
                  <a:cubicBezTo>
                    <a:pt x="423" y="85"/>
                    <a:pt x="425" y="85"/>
                    <a:pt x="424" y="86"/>
                  </a:cubicBezTo>
                  <a:cubicBezTo>
                    <a:pt x="427" y="85"/>
                    <a:pt x="430" y="92"/>
                    <a:pt x="433" y="88"/>
                  </a:cubicBezTo>
                  <a:cubicBezTo>
                    <a:pt x="431" y="87"/>
                    <a:pt x="427" y="86"/>
                    <a:pt x="425" y="83"/>
                  </a:cubicBezTo>
                  <a:cubicBezTo>
                    <a:pt x="425" y="83"/>
                    <a:pt x="424" y="84"/>
                    <a:pt x="423" y="83"/>
                  </a:cubicBezTo>
                  <a:close/>
                  <a:moveTo>
                    <a:pt x="185" y="95"/>
                  </a:moveTo>
                  <a:cubicBezTo>
                    <a:pt x="187" y="93"/>
                    <a:pt x="188" y="87"/>
                    <a:pt x="191" y="87"/>
                  </a:cubicBezTo>
                  <a:cubicBezTo>
                    <a:pt x="191" y="85"/>
                    <a:pt x="189" y="84"/>
                    <a:pt x="186" y="83"/>
                  </a:cubicBezTo>
                  <a:cubicBezTo>
                    <a:pt x="187" y="88"/>
                    <a:pt x="183" y="92"/>
                    <a:pt x="185" y="95"/>
                  </a:cubicBezTo>
                  <a:close/>
                  <a:moveTo>
                    <a:pt x="156" y="87"/>
                  </a:moveTo>
                  <a:cubicBezTo>
                    <a:pt x="154" y="86"/>
                    <a:pt x="153" y="83"/>
                    <a:pt x="151" y="85"/>
                  </a:cubicBezTo>
                  <a:cubicBezTo>
                    <a:pt x="152" y="86"/>
                    <a:pt x="155" y="88"/>
                    <a:pt x="156" y="87"/>
                  </a:cubicBezTo>
                  <a:close/>
                  <a:moveTo>
                    <a:pt x="115" y="91"/>
                  </a:moveTo>
                  <a:cubicBezTo>
                    <a:pt x="118" y="91"/>
                    <a:pt x="119" y="93"/>
                    <a:pt x="123" y="93"/>
                  </a:cubicBezTo>
                  <a:cubicBezTo>
                    <a:pt x="125" y="91"/>
                    <a:pt x="128" y="90"/>
                    <a:pt x="130" y="88"/>
                  </a:cubicBezTo>
                  <a:cubicBezTo>
                    <a:pt x="125" y="87"/>
                    <a:pt x="118" y="84"/>
                    <a:pt x="115" y="91"/>
                  </a:cubicBezTo>
                  <a:close/>
                  <a:moveTo>
                    <a:pt x="334" y="86"/>
                  </a:moveTo>
                  <a:cubicBezTo>
                    <a:pt x="337" y="90"/>
                    <a:pt x="343" y="87"/>
                    <a:pt x="347" y="88"/>
                  </a:cubicBezTo>
                  <a:cubicBezTo>
                    <a:pt x="346" y="84"/>
                    <a:pt x="339" y="88"/>
                    <a:pt x="334" y="86"/>
                  </a:cubicBezTo>
                  <a:close/>
                  <a:moveTo>
                    <a:pt x="79" y="94"/>
                  </a:moveTo>
                  <a:cubicBezTo>
                    <a:pt x="82" y="92"/>
                    <a:pt x="86" y="90"/>
                    <a:pt x="88" y="86"/>
                  </a:cubicBezTo>
                  <a:cubicBezTo>
                    <a:pt x="84" y="87"/>
                    <a:pt x="77" y="91"/>
                    <a:pt x="79" y="94"/>
                  </a:cubicBezTo>
                  <a:close/>
                  <a:moveTo>
                    <a:pt x="147" y="87"/>
                  </a:moveTo>
                  <a:cubicBezTo>
                    <a:pt x="144" y="88"/>
                    <a:pt x="142" y="90"/>
                    <a:pt x="140" y="92"/>
                  </a:cubicBezTo>
                  <a:cubicBezTo>
                    <a:pt x="150" y="97"/>
                    <a:pt x="159" y="103"/>
                    <a:pt x="168" y="108"/>
                  </a:cubicBezTo>
                  <a:cubicBezTo>
                    <a:pt x="169" y="105"/>
                    <a:pt x="172" y="103"/>
                    <a:pt x="173" y="99"/>
                  </a:cubicBezTo>
                  <a:cubicBezTo>
                    <a:pt x="164" y="95"/>
                    <a:pt x="156" y="91"/>
                    <a:pt x="147" y="87"/>
                  </a:cubicBezTo>
                  <a:close/>
                  <a:moveTo>
                    <a:pt x="313" y="88"/>
                  </a:moveTo>
                  <a:cubicBezTo>
                    <a:pt x="310" y="89"/>
                    <a:pt x="304" y="88"/>
                    <a:pt x="302" y="90"/>
                  </a:cubicBezTo>
                  <a:cubicBezTo>
                    <a:pt x="308" y="92"/>
                    <a:pt x="315" y="90"/>
                    <a:pt x="323" y="90"/>
                  </a:cubicBezTo>
                  <a:cubicBezTo>
                    <a:pt x="322" y="86"/>
                    <a:pt x="316" y="88"/>
                    <a:pt x="313" y="88"/>
                  </a:cubicBezTo>
                  <a:close/>
                  <a:moveTo>
                    <a:pt x="191" y="104"/>
                  </a:moveTo>
                  <a:cubicBezTo>
                    <a:pt x="198" y="102"/>
                    <a:pt x="205" y="99"/>
                    <a:pt x="214" y="99"/>
                  </a:cubicBezTo>
                  <a:cubicBezTo>
                    <a:pt x="209" y="94"/>
                    <a:pt x="204" y="90"/>
                    <a:pt x="197" y="88"/>
                  </a:cubicBezTo>
                  <a:cubicBezTo>
                    <a:pt x="195" y="94"/>
                    <a:pt x="194" y="99"/>
                    <a:pt x="191" y="104"/>
                  </a:cubicBezTo>
                  <a:close/>
                  <a:moveTo>
                    <a:pt x="504" y="102"/>
                  </a:moveTo>
                  <a:cubicBezTo>
                    <a:pt x="514" y="107"/>
                    <a:pt x="521" y="114"/>
                    <a:pt x="530" y="119"/>
                  </a:cubicBezTo>
                  <a:cubicBezTo>
                    <a:pt x="523" y="102"/>
                    <a:pt x="505" y="94"/>
                    <a:pt x="485" y="89"/>
                  </a:cubicBezTo>
                  <a:cubicBezTo>
                    <a:pt x="490" y="95"/>
                    <a:pt x="499" y="97"/>
                    <a:pt x="504" y="102"/>
                  </a:cubicBezTo>
                  <a:close/>
                  <a:moveTo>
                    <a:pt x="378" y="91"/>
                  </a:moveTo>
                  <a:cubicBezTo>
                    <a:pt x="387" y="94"/>
                    <a:pt x="395" y="98"/>
                    <a:pt x="403" y="102"/>
                  </a:cubicBezTo>
                  <a:cubicBezTo>
                    <a:pt x="397" y="96"/>
                    <a:pt x="391" y="87"/>
                    <a:pt x="378" y="91"/>
                  </a:cubicBezTo>
                  <a:close/>
                  <a:moveTo>
                    <a:pt x="516" y="96"/>
                  </a:moveTo>
                  <a:cubicBezTo>
                    <a:pt x="518" y="96"/>
                    <a:pt x="519" y="97"/>
                    <a:pt x="520" y="96"/>
                  </a:cubicBezTo>
                  <a:cubicBezTo>
                    <a:pt x="517" y="94"/>
                    <a:pt x="513" y="92"/>
                    <a:pt x="509" y="90"/>
                  </a:cubicBezTo>
                  <a:cubicBezTo>
                    <a:pt x="510" y="93"/>
                    <a:pt x="516" y="92"/>
                    <a:pt x="516" y="96"/>
                  </a:cubicBezTo>
                  <a:close/>
                  <a:moveTo>
                    <a:pt x="342" y="92"/>
                  </a:moveTo>
                  <a:cubicBezTo>
                    <a:pt x="344" y="93"/>
                    <a:pt x="346" y="94"/>
                    <a:pt x="349" y="94"/>
                  </a:cubicBezTo>
                  <a:cubicBezTo>
                    <a:pt x="349" y="92"/>
                    <a:pt x="351" y="92"/>
                    <a:pt x="351" y="91"/>
                  </a:cubicBezTo>
                  <a:cubicBezTo>
                    <a:pt x="347" y="91"/>
                    <a:pt x="344" y="91"/>
                    <a:pt x="342" y="92"/>
                  </a:cubicBezTo>
                  <a:close/>
                  <a:moveTo>
                    <a:pt x="379" y="94"/>
                  </a:moveTo>
                  <a:cubicBezTo>
                    <a:pt x="379" y="92"/>
                    <a:pt x="376" y="93"/>
                    <a:pt x="375" y="91"/>
                  </a:cubicBezTo>
                  <a:cubicBezTo>
                    <a:pt x="375" y="94"/>
                    <a:pt x="377" y="94"/>
                    <a:pt x="379" y="94"/>
                  </a:cubicBezTo>
                  <a:close/>
                  <a:moveTo>
                    <a:pt x="436" y="110"/>
                  </a:moveTo>
                  <a:cubicBezTo>
                    <a:pt x="437" y="109"/>
                    <a:pt x="438" y="108"/>
                    <a:pt x="440" y="108"/>
                  </a:cubicBezTo>
                  <a:cubicBezTo>
                    <a:pt x="440" y="111"/>
                    <a:pt x="442" y="112"/>
                    <a:pt x="444" y="113"/>
                  </a:cubicBezTo>
                  <a:cubicBezTo>
                    <a:pt x="450" y="113"/>
                    <a:pt x="457" y="118"/>
                    <a:pt x="464" y="120"/>
                  </a:cubicBezTo>
                  <a:cubicBezTo>
                    <a:pt x="458" y="111"/>
                    <a:pt x="450" y="108"/>
                    <a:pt x="442" y="102"/>
                  </a:cubicBezTo>
                  <a:cubicBezTo>
                    <a:pt x="439" y="100"/>
                    <a:pt x="437" y="97"/>
                    <a:pt x="434" y="96"/>
                  </a:cubicBezTo>
                  <a:cubicBezTo>
                    <a:pt x="425" y="91"/>
                    <a:pt x="413" y="93"/>
                    <a:pt x="403" y="91"/>
                  </a:cubicBezTo>
                  <a:cubicBezTo>
                    <a:pt x="413" y="99"/>
                    <a:pt x="422" y="107"/>
                    <a:pt x="436" y="110"/>
                  </a:cubicBezTo>
                  <a:close/>
                  <a:moveTo>
                    <a:pt x="233" y="94"/>
                  </a:moveTo>
                  <a:cubicBezTo>
                    <a:pt x="234" y="95"/>
                    <a:pt x="235" y="94"/>
                    <a:pt x="235" y="93"/>
                  </a:cubicBezTo>
                  <a:cubicBezTo>
                    <a:pt x="234" y="93"/>
                    <a:pt x="234" y="92"/>
                    <a:pt x="233" y="92"/>
                  </a:cubicBezTo>
                  <a:cubicBezTo>
                    <a:pt x="233" y="93"/>
                    <a:pt x="232" y="93"/>
                    <a:pt x="233" y="94"/>
                  </a:cubicBezTo>
                  <a:close/>
                  <a:moveTo>
                    <a:pt x="105" y="96"/>
                  </a:moveTo>
                  <a:cubicBezTo>
                    <a:pt x="109" y="102"/>
                    <a:pt x="117" y="102"/>
                    <a:pt x="120" y="96"/>
                  </a:cubicBezTo>
                  <a:cubicBezTo>
                    <a:pt x="115" y="94"/>
                    <a:pt x="107" y="90"/>
                    <a:pt x="105" y="96"/>
                  </a:cubicBezTo>
                  <a:close/>
                  <a:moveTo>
                    <a:pt x="133" y="98"/>
                  </a:moveTo>
                  <a:cubicBezTo>
                    <a:pt x="144" y="103"/>
                    <a:pt x="154" y="108"/>
                    <a:pt x="165" y="113"/>
                  </a:cubicBezTo>
                  <a:cubicBezTo>
                    <a:pt x="165" y="110"/>
                    <a:pt x="161" y="111"/>
                    <a:pt x="162" y="108"/>
                  </a:cubicBezTo>
                  <a:cubicBezTo>
                    <a:pt x="151" y="105"/>
                    <a:pt x="149" y="98"/>
                    <a:pt x="140" y="97"/>
                  </a:cubicBezTo>
                  <a:cubicBezTo>
                    <a:pt x="140" y="96"/>
                    <a:pt x="139" y="95"/>
                    <a:pt x="139" y="94"/>
                  </a:cubicBezTo>
                  <a:cubicBezTo>
                    <a:pt x="138" y="94"/>
                    <a:pt x="137" y="94"/>
                    <a:pt x="137" y="93"/>
                  </a:cubicBezTo>
                  <a:cubicBezTo>
                    <a:pt x="136" y="96"/>
                    <a:pt x="134" y="96"/>
                    <a:pt x="133" y="98"/>
                  </a:cubicBezTo>
                  <a:close/>
                  <a:moveTo>
                    <a:pt x="278" y="94"/>
                  </a:moveTo>
                  <a:cubicBezTo>
                    <a:pt x="278" y="95"/>
                    <a:pt x="277" y="96"/>
                    <a:pt x="278" y="96"/>
                  </a:cubicBezTo>
                  <a:cubicBezTo>
                    <a:pt x="279" y="95"/>
                    <a:pt x="280" y="95"/>
                    <a:pt x="282" y="95"/>
                  </a:cubicBezTo>
                  <a:cubicBezTo>
                    <a:pt x="281" y="92"/>
                    <a:pt x="280" y="94"/>
                    <a:pt x="278" y="94"/>
                  </a:cubicBezTo>
                  <a:close/>
                  <a:moveTo>
                    <a:pt x="253" y="99"/>
                  </a:moveTo>
                  <a:cubicBezTo>
                    <a:pt x="258" y="101"/>
                    <a:pt x="270" y="98"/>
                    <a:pt x="273" y="96"/>
                  </a:cubicBezTo>
                  <a:cubicBezTo>
                    <a:pt x="267" y="94"/>
                    <a:pt x="256" y="94"/>
                    <a:pt x="253" y="99"/>
                  </a:cubicBezTo>
                  <a:close/>
                  <a:moveTo>
                    <a:pt x="310" y="96"/>
                  </a:moveTo>
                  <a:cubicBezTo>
                    <a:pt x="316" y="99"/>
                    <a:pt x="319" y="105"/>
                    <a:pt x="329" y="104"/>
                  </a:cubicBezTo>
                  <a:cubicBezTo>
                    <a:pt x="329" y="100"/>
                    <a:pt x="333" y="100"/>
                    <a:pt x="334" y="96"/>
                  </a:cubicBezTo>
                  <a:cubicBezTo>
                    <a:pt x="327" y="96"/>
                    <a:pt x="317" y="94"/>
                    <a:pt x="310" y="96"/>
                  </a:cubicBezTo>
                  <a:close/>
                  <a:moveTo>
                    <a:pt x="311" y="104"/>
                  </a:moveTo>
                  <a:cubicBezTo>
                    <a:pt x="305" y="102"/>
                    <a:pt x="291" y="90"/>
                    <a:pt x="290" y="104"/>
                  </a:cubicBezTo>
                  <a:cubicBezTo>
                    <a:pt x="297" y="108"/>
                    <a:pt x="304" y="112"/>
                    <a:pt x="313" y="110"/>
                  </a:cubicBezTo>
                  <a:cubicBezTo>
                    <a:pt x="312" y="108"/>
                    <a:pt x="311" y="106"/>
                    <a:pt x="311" y="104"/>
                  </a:cubicBezTo>
                  <a:close/>
                  <a:moveTo>
                    <a:pt x="308" y="100"/>
                  </a:moveTo>
                  <a:cubicBezTo>
                    <a:pt x="308" y="97"/>
                    <a:pt x="306" y="97"/>
                    <a:pt x="304" y="97"/>
                  </a:cubicBezTo>
                  <a:cubicBezTo>
                    <a:pt x="304" y="99"/>
                    <a:pt x="307" y="99"/>
                    <a:pt x="308" y="100"/>
                  </a:cubicBezTo>
                  <a:close/>
                  <a:moveTo>
                    <a:pt x="388" y="99"/>
                  </a:moveTo>
                  <a:cubicBezTo>
                    <a:pt x="389" y="99"/>
                    <a:pt x="389" y="99"/>
                    <a:pt x="390" y="100"/>
                  </a:cubicBezTo>
                  <a:cubicBezTo>
                    <a:pt x="391" y="98"/>
                    <a:pt x="385" y="97"/>
                    <a:pt x="387" y="98"/>
                  </a:cubicBezTo>
                  <a:cubicBezTo>
                    <a:pt x="387" y="98"/>
                    <a:pt x="388" y="99"/>
                    <a:pt x="388" y="99"/>
                  </a:cubicBezTo>
                  <a:close/>
                  <a:moveTo>
                    <a:pt x="186" y="102"/>
                  </a:moveTo>
                  <a:cubicBezTo>
                    <a:pt x="188" y="103"/>
                    <a:pt x="189" y="98"/>
                    <a:pt x="187" y="98"/>
                  </a:cubicBezTo>
                  <a:cubicBezTo>
                    <a:pt x="188" y="100"/>
                    <a:pt x="186" y="100"/>
                    <a:pt x="186" y="102"/>
                  </a:cubicBezTo>
                  <a:close/>
                  <a:moveTo>
                    <a:pt x="356" y="99"/>
                  </a:moveTo>
                  <a:cubicBezTo>
                    <a:pt x="366" y="105"/>
                    <a:pt x="375" y="111"/>
                    <a:pt x="385" y="116"/>
                  </a:cubicBezTo>
                  <a:cubicBezTo>
                    <a:pt x="385" y="114"/>
                    <a:pt x="387" y="115"/>
                    <a:pt x="386" y="113"/>
                  </a:cubicBezTo>
                  <a:cubicBezTo>
                    <a:pt x="375" y="107"/>
                    <a:pt x="369" y="97"/>
                    <a:pt x="356" y="99"/>
                  </a:cubicBezTo>
                  <a:close/>
                  <a:moveTo>
                    <a:pt x="448" y="100"/>
                  </a:moveTo>
                  <a:cubicBezTo>
                    <a:pt x="447" y="100"/>
                    <a:pt x="444" y="98"/>
                    <a:pt x="443" y="99"/>
                  </a:cubicBezTo>
                  <a:cubicBezTo>
                    <a:pt x="444" y="99"/>
                    <a:pt x="447" y="101"/>
                    <a:pt x="448" y="100"/>
                  </a:cubicBezTo>
                  <a:close/>
                  <a:moveTo>
                    <a:pt x="98" y="102"/>
                  </a:moveTo>
                  <a:cubicBezTo>
                    <a:pt x="102" y="103"/>
                    <a:pt x="106" y="107"/>
                    <a:pt x="109" y="104"/>
                  </a:cubicBezTo>
                  <a:cubicBezTo>
                    <a:pt x="106" y="102"/>
                    <a:pt x="104" y="99"/>
                    <a:pt x="101" y="99"/>
                  </a:cubicBezTo>
                  <a:cubicBezTo>
                    <a:pt x="100" y="100"/>
                    <a:pt x="98" y="100"/>
                    <a:pt x="98" y="102"/>
                  </a:cubicBezTo>
                  <a:close/>
                  <a:moveTo>
                    <a:pt x="283" y="102"/>
                  </a:moveTo>
                  <a:cubicBezTo>
                    <a:pt x="283" y="101"/>
                    <a:pt x="285" y="102"/>
                    <a:pt x="286" y="102"/>
                  </a:cubicBezTo>
                  <a:cubicBezTo>
                    <a:pt x="286" y="101"/>
                    <a:pt x="286" y="100"/>
                    <a:pt x="286" y="99"/>
                  </a:cubicBezTo>
                  <a:cubicBezTo>
                    <a:pt x="283" y="98"/>
                    <a:pt x="282" y="101"/>
                    <a:pt x="283" y="102"/>
                  </a:cubicBezTo>
                  <a:close/>
                  <a:moveTo>
                    <a:pt x="332" y="104"/>
                  </a:moveTo>
                  <a:cubicBezTo>
                    <a:pt x="335" y="105"/>
                    <a:pt x="336" y="107"/>
                    <a:pt x="339" y="108"/>
                  </a:cubicBezTo>
                  <a:cubicBezTo>
                    <a:pt x="341" y="107"/>
                    <a:pt x="343" y="104"/>
                    <a:pt x="344" y="101"/>
                  </a:cubicBezTo>
                  <a:cubicBezTo>
                    <a:pt x="341" y="95"/>
                    <a:pt x="335" y="101"/>
                    <a:pt x="332" y="104"/>
                  </a:cubicBezTo>
                  <a:close/>
                  <a:moveTo>
                    <a:pt x="117" y="104"/>
                  </a:moveTo>
                  <a:cubicBezTo>
                    <a:pt x="118" y="105"/>
                    <a:pt x="119" y="106"/>
                    <a:pt x="121" y="105"/>
                  </a:cubicBezTo>
                  <a:cubicBezTo>
                    <a:pt x="120" y="101"/>
                    <a:pt x="124" y="102"/>
                    <a:pt x="125" y="99"/>
                  </a:cubicBezTo>
                  <a:cubicBezTo>
                    <a:pt x="122" y="101"/>
                    <a:pt x="118" y="101"/>
                    <a:pt x="117" y="104"/>
                  </a:cubicBezTo>
                  <a:close/>
                  <a:moveTo>
                    <a:pt x="484" y="105"/>
                  </a:moveTo>
                  <a:cubicBezTo>
                    <a:pt x="481" y="103"/>
                    <a:pt x="477" y="99"/>
                    <a:pt x="475" y="100"/>
                  </a:cubicBezTo>
                  <a:cubicBezTo>
                    <a:pt x="477" y="102"/>
                    <a:pt x="480" y="103"/>
                    <a:pt x="484" y="105"/>
                  </a:cubicBezTo>
                  <a:close/>
                  <a:moveTo>
                    <a:pt x="546" y="109"/>
                  </a:moveTo>
                  <a:cubicBezTo>
                    <a:pt x="540" y="106"/>
                    <a:pt x="539" y="100"/>
                    <a:pt x="532" y="99"/>
                  </a:cubicBezTo>
                  <a:cubicBezTo>
                    <a:pt x="532" y="101"/>
                    <a:pt x="532" y="102"/>
                    <a:pt x="531" y="102"/>
                  </a:cubicBezTo>
                  <a:cubicBezTo>
                    <a:pt x="536" y="104"/>
                    <a:pt x="541" y="108"/>
                    <a:pt x="546" y="109"/>
                  </a:cubicBezTo>
                  <a:close/>
                  <a:moveTo>
                    <a:pt x="586" y="111"/>
                  </a:moveTo>
                  <a:cubicBezTo>
                    <a:pt x="583" y="106"/>
                    <a:pt x="579" y="102"/>
                    <a:pt x="574" y="99"/>
                  </a:cubicBezTo>
                  <a:cubicBezTo>
                    <a:pt x="577" y="103"/>
                    <a:pt x="581" y="107"/>
                    <a:pt x="586" y="111"/>
                  </a:cubicBezTo>
                  <a:close/>
                  <a:moveTo>
                    <a:pt x="56" y="113"/>
                  </a:moveTo>
                  <a:cubicBezTo>
                    <a:pt x="63" y="114"/>
                    <a:pt x="66" y="106"/>
                    <a:pt x="70" y="102"/>
                  </a:cubicBezTo>
                  <a:cubicBezTo>
                    <a:pt x="64" y="100"/>
                    <a:pt x="58" y="107"/>
                    <a:pt x="56" y="113"/>
                  </a:cubicBezTo>
                  <a:close/>
                  <a:moveTo>
                    <a:pt x="123" y="108"/>
                  </a:moveTo>
                  <a:cubicBezTo>
                    <a:pt x="126" y="110"/>
                    <a:pt x="128" y="112"/>
                    <a:pt x="131" y="113"/>
                  </a:cubicBezTo>
                  <a:cubicBezTo>
                    <a:pt x="133" y="109"/>
                    <a:pt x="136" y="107"/>
                    <a:pt x="138" y="104"/>
                  </a:cubicBezTo>
                  <a:cubicBezTo>
                    <a:pt x="132" y="99"/>
                    <a:pt x="125" y="101"/>
                    <a:pt x="123" y="108"/>
                  </a:cubicBezTo>
                  <a:close/>
                  <a:moveTo>
                    <a:pt x="272" y="109"/>
                  </a:moveTo>
                  <a:cubicBezTo>
                    <a:pt x="273" y="108"/>
                    <a:pt x="274" y="107"/>
                    <a:pt x="274" y="104"/>
                  </a:cubicBezTo>
                  <a:cubicBezTo>
                    <a:pt x="271" y="104"/>
                    <a:pt x="267" y="102"/>
                    <a:pt x="262" y="104"/>
                  </a:cubicBezTo>
                  <a:cubicBezTo>
                    <a:pt x="266" y="105"/>
                    <a:pt x="268" y="108"/>
                    <a:pt x="272" y="109"/>
                  </a:cubicBezTo>
                  <a:close/>
                  <a:moveTo>
                    <a:pt x="89" y="110"/>
                  </a:moveTo>
                  <a:cubicBezTo>
                    <a:pt x="92" y="111"/>
                    <a:pt x="95" y="113"/>
                    <a:pt x="97" y="115"/>
                  </a:cubicBezTo>
                  <a:cubicBezTo>
                    <a:pt x="98" y="111"/>
                    <a:pt x="103" y="111"/>
                    <a:pt x="103" y="107"/>
                  </a:cubicBezTo>
                  <a:cubicBezTo>
                    <a:pt x="97" y="104"/>
                    <a:pt x="92" y="103"/>
                    <a:pt x="89" y="110"/>
                  </a:cubicBezTo>
                  <a:close/>
                  <a:moveTo>
                    <a:pt x="242" y="106"/>
                  </a:moveTo>
                  <a:cubicBezTo>
                    <a:pt x="243" y="108"/>
                    <a:pt x="247" y="109"/>
                    <a:pt x="250" y="111"/>
                  </a:cubicBezTo>
                  <a:cubicBezTo>
                    <a:pt x="250" y="108"/>
                    <a:pt x="251" y="107"/>
                    <a:pt x="251" y="104"/>
                  </a:cubicBezTo>
                  <a:cubicBezTo>
                    <a:pt x="247" y="104"/>
                    <a:pt x="246" y="106"/>
                    <a:pt x="242" y="106"/>
                  </a:cubicBezTo>
                  <a:close/>
                  <a:moveTo>
                    <a:pt x="70" y="112"/>
                  </a:moveTo>
                  <a:cubicBezTo>
                    <a:pt x="73" y="111"/>
                    <a:pt x="75" y="109"/>
                    <a:pt x="76" y="106"/>
                  </a:cubicBezTo>
                  <a:cubicBezTo>
                    <a:pt x="76" y="106"/>
                    <a:pt x="75" y="105"/>
                    <a:pt x="75" y="105"/>
                  </a:cubicBezTo>
                  <a:cubicBezTo>
                    <a:pt x="74" y="107"/>
                    <a:pt x="69" y="109"/>
                    <a:pt x="70" y="112"/>
                  </a:cubicBezTo>
                  <a:close/>
                  <a:moveTo>
                    <a:pt x="180" y="108"/>
                  </a:moveTo>
                  <a:cubicBezTo>
                    <a:pt x="182" y="108"/>
                    <a:pt x="184" y="107"/>
                    <a:pt x="185" y="106"/>
                  </a:cubicBezTo>
                  <a:cubicBezTo>
                    <a:pt x="184" y="106"/>
                    <a:pt x="184" y="105"/>
                    <a:pt x="183" y="105"/>
                  </a:cubicBezTo>
                  <a:cubicBezTo>
                    <a:pt x="182" y="106"/>
                    <a:pt x="180" y="107"/>
                    <a:pt x="180" y="108"/>
                  </a:cubicBezTo>
                  <a:close/>
                  <a:moveTo>
                    <a:pt x="479" y="111"/>
                  </a:moveTo>
                  <a:cubicBezTo>
                    <a:pt x="477" y="108"/>
                    <a:pt x="471" y="105"/>
                    <a:pt x="468" y="105"/>
                  </a:cubicBezTo>
                  <a:cubicBezTo>
                    <a:pt x="471" y="108"/>
                    <a:pt x="475" y="110"/>
                    <a:pt x="479" y="111"/>
                  </a:cubicBezTo>
                  <a:close/>
                  <a:moveTo>
                    <a:pt x="255" y="113"/>
                  </a:moveTo>
                  <a:cubicBezTo>
                    <a:pt x="258" y="114"/>
                    <a:pt x="261" y="116"/>
                    <a:pt x="265" y="118"/>
                  </a:cubicBezTo>
                  <a:cubicBezTo>
                    <a:pt x="267" y="117"/>
                    <a:pt x="269" y="115"/>
                    <a:pt x="269" y="113"/>
                  </a:cubicBezTo>
                  <a:cubicBezTo>
                    <a:pt x="266" y="109"/>
                    <a:pt x="260" y="108"/>
                    <a:pt x="256" y="105"/>
                  </a:cubicBezTo>
                  <a:cubicBezTo>
                    <a:pt x="254" y="107"/>
                    <a:pt x="254" y="110"/>
                    <a:pt x="255" y="113"/>
                  </a:cubicBezTo>
                  <a:close/>
                  <a:moveTo>
                    <a:pt x="414" y="114"/>
                  </a:moveTo>
                  <a:cubicBezTo>
                    <a:pt x="415" y="116"/>
                    <a:pt x="412" y="115"/>
                    <a:pt x="413" y="117"/>
                  </a:cubicBezTo>
                  <a:cubicBezTo>
                    <a:pt x="417" y="120"/>
                    <a:pt x="421" y="123"/>
                    <a:pt x="425" y="125"/>
                  </a:cubicBezTo>
                  <a:cubicBezTo>
                    <a:pt x="426" y="123"/>
                    <a:pt x="428" y="123"/>
                    <a:pt x="428" y="120"/>
                  </a:cubicBezTo>
                  <a:cubicBezTo>
                    <a:pt x="419" y="116"/>
                    <a:pt x="414" y="108"/>
                    <a:pt x="403" y="105"/>
                  </a:cubicBezTo>
                  <a:cubicBezTo>
                    <a:pt x="406" y="109"/>
                    <a:pt x="412" y="110"/>
                    <a:pt x="414" y="114"/>
                  </a:cubicBezTo>
                  <a:close/>
                  <a:moveTo>
                    <a:pt x="116" y="109"/>
                  </a:moveTo>
                  <a:cubicBezTo>
                    <a:pt x="116" y="107"/>
                    <a:pt x="114" y="107"/>
                    <a:pt x="113" y="107"/>
                  </a:cubicBezTo>
                  <a:cubicBezTo>
                    <a:pt x="113" y="109"/>
                    <a:pt x="114" y="109"/>
                    <a:pt x="116" y="109"/>
                  </a:cubicBezTo>
                  <a:close/>
                  <a:moveTo>
                    <a:pt x="140" y="119"/>
                  </a:moveTo>
                  <a:cubicBezTo>
                    <a:pt x="144" y="121"/>
                    <a:pt x="146" y="123"/>
                    <a:pt x="149" y="125"/>
                  </a:cubicBezTo>
                  <a:cubicBezTo>
                    <a:pt x="154" y="122"/>
                    <a:pt x="159" y="119"/>
                    <a:pt x="163" y="116"/>
                  </a:cubicBezTo>
                  <a:cubicBezTo>
                    <a:pt x="158" y="111"/>
                    <a:pt x="151" y="109"/>
                    <a:pt x="144" y="107"/>
                  </a:cubicBezTo>
                  <a:cubicBezTo>
                    <a:pt x="143" y="111"/>
                    <a:pt x="141" y="116"/>
                    <a:pt x="140" y="119"/>
                  </a:cubicBezTo>
                  <a:close/>
                  <a:moveTo>
                    <a:pt x="552" y="110"/>
                  </a:moveTo>
                  <a:cubicBezTo>
                    <a:pt x="552" y="108"/>
                    <a:pt x="550" y="108"/>
                    <a:pt x="548" y="107"/>
                  </a:cubicBezTo>
                  <a:cubicBezTo>
                    <a:pt x="548" y="109"/>
                    <a:pt x="549" y="110"/>
                    <a:pt x="552" y="110"/>
                  </a:cubicBezTo>
                  <a:close/>
                  <a:moveTo>
                    <a:pt x="244" y="112"/>
                  </a:moveTo>
                  <a:cubicBezTo>
                    <a:pt x="243" y="109"/>
                    <a:pt x="241" y="109"/>
                    <a:pt x="238" y="108"/>
                  </a:cubicBezTo>
                  <a:cubicBezTo>
                    <a:pt x="239" y="110"/>
                    <a:pt x="243" y="110"/>
                    <a:pt x="244" y="112"/>
                  </a:cubicBezTo>
                  <a:close/>
                  <a:moveTo>
                    <a:pt x="457" y="108"/>
                  </a:moveTo>
                  <a:cubicBezTo>
                    <a:pt x="461" y="113"/>
                    <a:pt x="465" y="118"/>
                    <a:pt x="472" y="121"/>
                  </a:cubicBezTo>
                  <a:cubicBezTo>
                    <a:pt x="473" y="114"/>
                    <a:pt x="462" y="110"/>
                    <a:pt x="457" y="108"/>
                  </a:cubicBezTo>
                  <a:close/>
                  <a:moveTo>
                    <a:pt x="614" y="144"/>
                  </a:moveTo>
                  <a:cubicBezTo>
                    <a:pt x="611" y="127"/>
                    <a:pt x="602" y="113"/>
                    <a:pt x="588" y="109"/>
                  </a:cubicBezTo>
                  <a:cubicBezTo>
                    <a:pt x="597" y="120"/>
                    <a:pt x="604" y="133"/>
                    <a:pt x="614" y="144"/>
                  </a:cubicBezTo>
                  <a:close/>
                  <a:moveTo>
                    <a:pt x="423" y="110"/>
                  </a:moveTo>
                  <a:cubicBezTo>
                    <a:pt x="422" y="110"/>
                    <a:pt x="422" y="109"/>
                    <a:pt x="420" y="109"/>
                  </a:cubicBezTo>
                  <a:cubicBezTo>
                    <a:pt x="419" y="111"/>
                    <a:pt x="423" y="111"/>
                    <a:pt x="423" y="110"/>
                  </a:cubicBezTo>
                  <a:close/>
                  <a:moveTo>
                    <a:pt x="358" y="111"/>
                  </a:moveTo>
                  <a:cubicBezTo>
                    <a:pt x="358" y="110"/>
                    <a:pt x="354" y="109"/>
                    <a:pt x="354" y="110"/>
                  </a:cubicBezTo>
                  <a:cubicBezTo>
                    <a:pt x="355" y="110"/>
                    <a:pt x="357" y="112"/>
                    <a:pt x="358" y="111"/>
                  </a:cubicBezTo>
                  <a:close/>
                  <a:moveTo>
                    <a:pt x="103" y="119"/>
                  </a:moveTo>
                  <a:cubicBezTo>
                    <a:pt x="105" y="119"/>
                    <a:pt x="105" y="121"/>
                    <a:pt x="107" y="121"/>
                  </a:cubicBezTo>
                  <a:cubicBezTo>
                    <a:pt x="109" y="117"/>
                    <a:pt x="113" y="116"/>
                    <a:pt x="114" y="111"/>
                  </a:cubicBezTo>
                  <a:cubicBezTo>
                    <a:pt x="108" y="108"/>
                    <a:pt x="106" y="116"/>
                    <a:pt x="103" y="119"/>
                  </a:cubicBezTo>
                  <a:close/>
                  <a:moveTo>
                    <a:pt x="81" y="116"/>
                  </a:moveTo>
                  <a:cubicBezTo>
                    <a:pt x="84" y="114"/>
                    <a:pt x="89" y="114"/>
                    <a:pt x="89" y="118"/>
                  </a:cubicBezTo>
                  <a:cubicBezTo>
                    <a:pt x="88" y="121"/>
                    <a:pt x="85" y="123"/>
                    <a:pt x="86" y="125"/>
                  </a:cubicBezTo>
                  <a:cubicBezTo>
                    <a:pt x="91" y="124"/>
                    <a:pt x="93" y="121"/>
                    <a:pt x="93" y="116"/>
                  </a:cubicBezTo>
                  <a:cubicBezTo>
                    <a:pt x="92" y="115"/>
                    <a:pt x="87" y="113"/>
                    <a:pt x="85" y="111"/>
                  </a:cubicBezTo>
                  <a:cubicBezTo>
                    <a:pt x="84" y="113"/>
                    <a:pt x="82" y="114"/>
                    <a:pt x="81" y="116"/>
                  </a:cubicBezTo>
                  <a:close/>
                  <a:moveTo>
                    <a:pt x="178" y="114"/>
                  </a:moveTo>
                  <a:cubicBezTo>
                    <a:pt x="180" y="114"/>
                    <a:pt x="184" y="113"/>
                    <a:pt x="183" y="111"/>
                  </a:cubicBezTo>
                  <a:cubicBezTo>
                    <a:pt x="182" y="113"/>
                    <a:pt x="178" y="111"/>
                    <a:pt x="178" y="114"/>
                  </a:cubicBezTo>
                  <a:close/>
                  <a:moveTo>
                    <a:pt x="227" y="118"/>
                  </a:moveTo>
                  <a:cubicBezTo>
                    <a:pt x="235" y="120"/>
                    <a:pt x="241" y="126"/>
                    <a:pt x="250" y="122"/>
                  </a:cubicBezTo>
                  <a:cubicBezTo>
                    <a:pt x="247" y="117"/>
                    <a:pt x="240" y="116"/>
                    <a:pt x="237" y="111"/>
                  </a:cubicBezTo>
                  <a:cubicBezTo>
                    <a:pt x="235" y="111"/>
                    <a:pt x="234" y="111"/>
                    <a:pt x="233" y="111"/>
                  </a:cubicBezTo>
                  <a:cubicBezTo>
                    <a:pt x="232" y="115"/>
                    <a:pt x="229" y="115"/>
                    <a:pt x="227" y="118"/>
                  </a:cubicBezTo>
                  <a:close/>
                  <a:moveTo>
                    <a:pt x="544" y="131"/>
                  </a:moveTo>
                  <a:cubicBezTo>
                    <a:pt x="544" y="127"/>
                    <a:pt x="546" y="125"/>
                    <a:pt x="545" y="121"/>
                  </a:cubicBezTo>
                  <a:cubicBezTo>
                    <a:pt x="540" y="118"/>
                    <a:pt x="534" y="112"/>
                    <a:pt x="529" y="111"/>
                  </a:cubicBezTo>
                  <a:cubicBezTo>
                    <a:pt x="535" y="117"/>
                    <a:pt x="535" y="128"/>
                    <a:pt x="544" y="131"/>
                  </a:cubicBezTo>
                  <a:close/>
                  <a:moveTo>
                    <a:pt x="547" y="116"/>
                  </a:moveTo>
                  <a:cubicBezTo>
                    <a:pt x="545" y="113"/>
                    <a:pt x="541" y="113"/>
                    <a:pt x="538" y="111"/>
                  </a:cubicBezTo>
                  <a:cubicBezTo>
                    <a:pt x="540" y="113"/>
                    <a:pt x="544" y="117"/>
                    <a:pt x="547" y="116"/>
                  </a:cubicBezTo>
                  <a:close/>
                  <a:moveTo>
                    <a:pt x="307" y="113"/>
                  </a:moveTo>
                  <a:cubicBezTo>
                    <a:pt x="313" y="116"/>
                    <a:pt x="319" y="120"/>
                    <a:pt x="325" y="122"/>
                  </a:cubicBezTo>
                  <a:cubicBezTo>
                    <a:pt x="324" y="113"/>
                    <a:pt x="316" y="109"/>
                    <a:pt x="307" y="113"/>
                  </a:cubicBezTo>
                  <a:close/>
                  <a:moveTo>
                    <a:pt x="498" y="124"/>
                  </a:moveTo>
                  <a:cubicBezTo>
                    <a:pt x="499" y="122"/>
                    <a:pt x="492" y="119"/>
                    <a:pt x="490" y="116"/>
                  </a:cubicBezTo>
                  <a:cubicBezTo>
                    <a:pt x="491" y="116"/>
                    <a:pt x="491" y="116"/>
                    <a:pt x="490" y="115"/>
                  </a:cubicBezTo>
                  <a:cubicBezTo>
                    <a:pt x="488" y="116"/>
                    <a:pt x="488" y="113"/>
                    <a:pt x="486" y="113"/>
                  </a:cubicBezTo>
                  <a:cubicBezTo>
                    <a:pt x="487" y="114"/>
                    <a:pt x="485" y="114"/>
                    <a:pt x="484" y="114"/>
                  </a:cubicBezTo>
                  <a:cubicBezTo>
                    <a:pt x="483" y="118"/>
                    <a:pt x="490" y="117"/>
                    <a:pt x="490" y="120"/>
                  </a:cubicBezTo>
                  <a:cubicBezTo>
                    <a:pt x="490" y="120"/>
                    <a:pt x="496" y="121"/>
                    <a:pt x="498" y="124"/>
                  </a:cubicBezTo>
                  <a:close/>
                  <a:moveTo>
                    <a:pt x="134" y="115"/>
                  </a:moveTo>
                  <a:cubicBezTo>
                    <a:pt x="136" y="116"/>
                    <a:pt x="137" y="115"/>
                    <a:pt x="137" y="113"/>
                  </a:cubicBezTo>
                  <a:cubicBezTo>
                    <a:pt x="135" y="113"/>
                    <a:pt x="135" y="114"/>
                    <a:pt x="134" y="115"/>
                  </a:cubicBezTo>
                  <a:close/>
                  <a:moveTo>
                    <a:pt x="350" y="116"/>
                  </a:moveTo>
                  <a:cubicBezTo>
                    <a:pt x="359" y="121"/>
                    <a:pt x="366" y="128"/>
                    <a:pt x="375" y="133"/>
                  </a:cubicBezTo>
                  <a:cubicBezTo>
                    <a:pt x="368" y="125"/>
                    <a:pt x="359" y="120"/>
                    <a:pt x="351" y="113"/>
                  </a:cubicBezTo>
                  <a:cubicBezTo>
                    <a:pt x="351" y="114"/>
                    <a:pt x="350" y="115"/>
                    <a:pt x="350" y="116"/>
                  </a:cubicBezTo>
                  <a:close/>
                  <a:moveTo>
                    <a:pt x="111" y="124"/>
                  </a:moveTo>
                  <a:cubicBezTo>
                    <a:pt x="113" y="125"/>
                    <a:pt x="115" y="126"/>
                    <a:pt x="117" y="128"/>
                  </a:cubicBezTo>
                  <a:cubicBezTo>
                    <a:pt x="121" y="125"/>
                    <a:pt x="123" y="121"/>
                    <a:pt x="126" y="117"/>
                  </a:cubicBezTo>
                  <a:cubicBezTo>
                    <a:pt x="119" y="111"/>
                    <a:pt x="114" y="117"/>
                    <a:pt x="111" y="124"/>
                  </a:cubicBezTo>
                  <a:close/>
                  <a:moveTo>
                    <a:pt x="306" y="121"/>
                  </a:moveTo>
                  <a:cubicBezTo>
                    <a:pt x="306" y="120"/>
                    <a:pt x="306" y="120"/>
                    <a:pt x="307" y="120"/>
                  </a:cubicBezTo>
                  <a:cubicBezTo>
                    <a:pt x="307" y="117"/>
                    <a:pt x="304" y="118"/>
                    <a:pt x="304" y="116"/>
                  </a:cubicBezTo>
                  <a:cubicBezTo>
                    <a:pt x="303" y="116"/>
                    <a:pt x="301" y="116"/>
                    <a:pt x="301" y="114"/>
                  </a:cubicBezTo>
                  <a:cubicBezTo>
                    <a:pt x="299" y="114"/>
                    <a:pt x="298" y="114"/>
                    <a:pt x="296" y="114"/>
                  </a:cubicBezTo>
                  <a:cubicBezTo>
                    <a:pt x="298" y="117"/>
                    <a:pt x="302" y="119"/>
                    <a:pt x="306" y="121"/>
                  </a:cubicBezTo>
                  <a:close/>
                  <a:moveTo>
                    <a:pt x="364" y="114"/>
                  </a:moveTo>
                  <a:cubicBezTo>
                    <a:pt x="362" y="114"/>
                    <a:pt x="361" y="114"/>
                    <a:pt x="360" y="115"/>
                  </a:cubicBezTo>
                  <a:cubicBezTo>
                    <a:pt x="364" y="117"/>
                    <a:pt x="368" y="123"/>
                    <a:pt x="372" y="123"/>
                  </a:cubicBezTo>
                  <a:cubicBezTo>
                    <a:pt x="370" y="120"/>
                    <a:pt x="365" y="119"/>
                    <a:pt x="364" y="114"/>
                  </a:cubicBezTo>
                  <a:close/>
                  <a:moveTo>
                    <a:pt x="521" y="137"/>
                  </a:moveTo>
                  <a:cubicBezTo>
                    <a:pt x="513" y="129"/>
                    <a:pt x="506" y="118"/>
                    <a:pt x="493" y="114"/>
                  </a:cubicBezTo>
                  <a:cubicBezTo>
                    <a:pt x="502" y="122"/>
                    <a:pt x="511" y="131"/>
                    <a:pt x="521" y="137"/>
                  </a:cubicBezTo>
                  <a:close/>
                  <a:moveTo>
                    <a:pt x="273" y="115"/>
                  </a:moveTo>
                  <a:cubicBezTo>
                    <a:pt x="271" y="117"/>
                    <a:pt x="274" y="116"/>
                    <a:pt x="273" y="118"/>
                  </a:cubicBezTo>
                  <a:cubicBezTo>
                    <a:pt x="273" y="119"/>
                    <a:pt x="270" y="118"/>
                    <a:pt x="270" y="119"/>
                  </a:cubicBezTo>
                  <a:cubicBezTo>
                    <a:pt x="272" y="122"/>
                    <a:pt x="275" y="123"/>
                    <a:pt x="278" y="124"/>
                  </a:cubicBezTo>
                  <a:cubicBezTo>
                    <a:pt x="278" y="122"/>
                    <a:pt x="279" y="121"/>
                    <a:pt x="279" y="119"/>
                  </a:cubicBezTo>
                  <a:cubicBezTo>
                    <a:pt x="279" y="118"/>
                    <a:pt x="276" y="119"/>
                    <a:pt x="274" y="117"/>
                  </a:cubicBezTo>
                  <a:cubicBezTo>
                    <a:pt x="274" y="116"/>
                    <a:pt x="276" y="117"/>
                    <a:pt x="275" y="114"/>
                  </a:cubicBezTo>
                  <a:cubicBezTo>
                    <a:pt x="274" y="114"/>
                    <a:pt x="273" y="115"/>
                    <a:pt x="273" y="115"/>
                  </a:cubicBezTo>
                  <a:close/>
                  <a:moveTo>
                    <a:pt x="440" y="115"/>
                  </a:moveTo>
                  <a:cubicBezTo>
                    <a:pt x="444" y="121"/>
                    <a:pt x="455" y="128"/>
                    <a:pt x="464" y="131"/>
                  </a:cubicBezTo>
                  <a:cubicBezTo>
                    <a:pt x="465" y="130"/>
                    <a:pt x="468" y="128"/>
                    <a:pt x="468" y="125"/>
                  </a:cubicBezTo>
                  <a:cubicBezTo>
                    <a:pt x="458" y="122"/>
                    <a:pt x="450" y="116"/>
                    <a:pt x="440" y="115"/>
                  </a:cubicBezTo>
                  <a:close/>
                  <a:moveTo>
                    <a:pt x="339" y="116"/>
                  </a:moveTo>
                  <a:cubicBezTo>
                    <a:pt x="339" y="117"/>
                    <a:pt x="341" y="117"/>
                    <a:pt x="343" y="118"/>
                  </a:cubicBezTo>
                  <a:cubicBezTo>
                    <a:pt x="342" y="116"/>
                    <a:pt x="340" y="115"/>
                    <a:pt x="339" y="116"/>
                  </a:cubicBezTo>
                  <a:close/>
                  <a:moveTo>
                    <a:pt x="517" y="117"/>
                  </a:moveTo>
                  <a:cubicBezTo>
                    <a:pt x="517" y="116"/>
                    <a:pt x="515" y="115"/>
                    <a:pt x="514" y="115"/>
                  </a:cubicBezTo>
                  <a:cubicBezTo>
                    <a:pt x="513" y="117"/>
                    <a:pt x="516" y="117"/>
                    <a:pt x="517" y="117"/>
                  </a:cubicBezTo>
                  <a:close/>
                  <a:moveTo>
                    <a:pt x="66" y="117"/>
                  </a:moveTo>
                  <a:cubicBezTo>
                    <a:pt x="67" y="118"/>
                    <a:pt x="70" y="118"/>
                    <a:pt x="69" y="116"/>
                  </a:cubicBezTo>
                  <a:cubicBezTo>
                    <a:pt x="68" y="116"/>
                    <a:pt x="66" y="116"/>
                    <a:pt x="66" y="117"/>
                  </a:cubicBezTo>
                  <a:close/>
                  <a:moveTo>
                    <a:pt x="188" y="121"/>
                  </a:moveTo>
                  <a:cubicBezTo>
                    <a:pt x="191" y="123"/>
                    <a:pt x="195" y="125"/>
                    <a:pt x="198" y="127"/>
                  </a:cubicBezTo>
                  <a:cubicBezTo>
                    <a:pt x="202" y="126"/>
                    <a:pt x="204" y="122"/>
                    <a:pt x="207" y="119"/>
                  </a:cubicBezTo>
                  <a:cubicBezTo>
                    <a:pt x="201" y="114"/>
                    <a:pt x="194" y="117"/>
                    <a:pt x="188" y="121"/>
                  </a:cubicBezTo>
                  <a:close/>
                  <a:moveTo>
                    <a:pt x="301" y="122"/>
                  </a:moveTo>
                  <a:cubicBezTo>
                    <a:pt x="295" y="122"/>
                    <a:pt x="292" y="113"/>
                    <a:pt x="287" y="117"/>
                  </a:cubicBezTo>
                  <a:cubicBezTo>
                    <a:pt x="295" y="123"/>
                    <a:pt x="304" y="127"/>
                    <a:pt x="312" y="132"/>
                  </a:cubicBezTo>
                  <a:cubicBezTo>
                    <a:pt x="310" y="128"/>
                    <a:pt x="301" y="126"/>
                    <a:pt x="301" y="122"/>
                  </a:cubicBezTo>
                  <a:close/>
                  <a:moveTo>
                    <a:pt x="390" y="121"/>
                  </a:moveTo>
                  <a:cubicBezTo>
                    <a:pt x="395" y="124"/>
                    <a:pt x="402" y="126"/>
                    <a:pt x="408" y="130"/>
                  </a:cubicBezTo>
                  <a:cubicBezTo>
                    <a:pt x="403" y="125"/>
                    <a:pt x="398" y="120"/>
                    <a:pt x="391" y="117"/>
                  </a:cubicBezTo>
                  <a:cubicBezTo>
                    <a:pt x="391" y="119"/>
                    <a:pt x="390" y="119"/>
                    <a:pt x="390" y="121"/>
                  </a:cubicBezTo>
                  <a:close/>
                  <a:moveTo>
                    <a:pt x="423" y="128"/>
                  </a:moveTo>
                  <a:cubicBezTo>
                    <a:pt x="418" y="126"/>
                    <a:pt x="414" y="119"/>
                    <a:pt x="409" y="119"/>
                  </a:cubicBezTo>
                  <a:cubicBezTo>
                    <a:pt x="414" y="120"/>
                    <a:pt x="419" y="133"/>
                    <a:pt x="423" y="128"/>
                  </a:cubicBezTo>
                  <a:close/>
                  <a:moveTo>
                    <a:pt x="487" y="122"/>
                  </a:moveTo>
                  <a:cubicBezTo>
                    <a:pt x="488" y="121"/>
                    <a:pt x="485" y="119"/>
                    <a:pt x="482" y="119"/>
                  </a:cubicBezTo>
                  <a:cubicBezTo>
                    <a:pt x="482" y="121"/>
                    <a:pt x="485" y="121"/>
                    <a:pt x="487" y="122"/>
                  </a:cubicBezTo>
                  <a:close/>
                  <a:moveTo>
                    <a:pt x="562" y="128"/>
                  </a:moveTo>
                  <a:cubicBezTo>
                    <a:pt x="565" y="123"/>
                    <a:pt x="555" y="121"/>
                    <a:pt x="551" y="119"/>
                  </a:cubicBezTo>
                  <a:cubicBezTo>
                    <a:pt x="552" y="124"/>
                    <a:pt x="558" y="125"/>
                    <a:pt x="562" y="128"/>
                  </a:cubicBezTo>
                  <a:close/>
                  <a:moveTo>
                    <a:pt x="121" y="131"/>
                  </a:moveTo>
                  <a:cubicBezTo>
                    <a:pt x="125" y="132"/>
                    <a:pt x="127" y="136"/>
                    <a:pt x="131" y="136"/>
                  </a:cubicBezTo>
                  <a:cubicBezTo>
                    <a:pt x="133" y="132"/>
                    <a:pt x="133" y="126"/>
                    <a:pt x="135" y="121"/>
                  </a:cubicBezTo>
                  <a:cubicBezTo>
                    <a:pt x="134" y="120"/>
                    <a:pt x="132" y="120"/>
                    <a:pt x="131" y="119"/>
                  </a:cubicBezTo>
                  <a:cubicBezTo>
                    <a:pt x="127" y="123"/>
                    <a:pt x="124" y="126"/>
                    <a:pt x="121" y="131"/>
                  </a:cubicBezTo>
                  <a:close/>
                  <a:moveTo>
                    <a:pt x="347" y="122"/>
                  </a:moveTo>
                  <a:cubicBezTo>
                    <a:pt x="356" y="126"/>
                    <a:pt x="365" y="133"/>
                    <a:pt x="374" y="136"/>
                  </a:cubicBezTo>
                  <a:cubicBezTo>
                    <a:pt x="365" y="130"/>
                    <a:pt x="357" y="125"/>
                    <a:pt x="348" y="119"/>
                  </a:cubicBezTo>
                  <a:cubicBezTo>
                    <a:pt x="348" y="120"/>
                    <a:pt x="347" y="121"/>
                    <a:pt x="347" y="122"/>
                  </a:cubicBezTo>
                  <a:close/>
                  <a:moveTo>
                    <a:pt x="79" y="122"/>
                  </a:moveTo>
                  <a:cubicBezTo>
                    <a:pt x="81" y="123"/>
                    <a:pt x="82" y="123"/>
                    <a:pt x="84" y="122"/>
                  </a:cubicBezTo>
                  <a:cubicBezTo>
                    <a:pt x="84" y="122"/>
                    <a:pt x="84" y="121"/>
                    <a:pt x="84" y="120"/>
                  </a:cubicBezTo>
                  <a:cubicBezTo>
                    <a:pt x="82" y="121"/>
                    <a:pt x="80" y="121"/>
                    <a:pt x="79" y="122"/>
                  </a:cubicBezTo>
                  <a:close/>
                  <a:moveTo>
                    <a:pt x="31" y="166"/>
                  </a:moveTo>
                  <a:cubicBezTo>
                    <a:pt x="35" y="159"/>
                    <a:pt x="35" y="148"/>
                    <a:pt x="42" y="144"/>
                  </a:cubicBezTo>
                  <a:cubicBezTo>
                    <a:pt x="42" y="141"/>
                    <a:pt x="44" y="140"/>
                    <a:pt x="44" y="138"/>
                  </a:cubicBezTo>
                  <a:cubicBezTo>
                    <a:pt x="43" y="137"/>
                    <a:pt x="43" y="135"/>
                    <a:pt x="42" y="134"/>
                  </a:cubicBezTo>
                  <a:cubicBezTo>
                    <a:pt x="46" y="131"/>
                    <a:pt x="52" y="127"/>
                    <a:pt x="52" y="122"/>
                  </a:cubicBezTo>
                  <a:cubicBezTo>
                    <a:pt x="51" y="121"/>
                    <a:pt x="51" y="121"/>
                    <a:pt x="50" y="121"/>
                  </a:cubicBezTo>
                  <a:cubicBezTo>
                    <a:pt x="40" y="132"/>
                    <a:pt x="32" y="148"/>
                    <a:pt x="31" y="166"/>
                  </a:cubicBezTo>
                  <a:close/>
                  <a:moveTo>
                    <a:pt x="60" y="122"/>
                  </a:moveTo>
                  <a:cubicBezTo>
                    <a:pt x="60" y="126"/>
                    <a:pt x="66" y="125"/>
                    <a:pt x="66" y="122"/>
                  </a:cubicBezTo>
                  <a:cubicBezTo>
                    <a:pt x="65" y="121"/>
                    <a:pt x="61" y="121"/>
                    <a:pt x="60" y="122"/>
                  </a:cubicBezTo>
                  <a:close/>
                  <a:moveTo>
                    <a:pt x="97" y="130"/>
                  </a:moveTo>
                  <a:cubicBezTo>
                    <a:pt x="102" y="133"/>
                    <a:pt x="104" y="128"/>
                    <a:pt x="105" y="124"/>
                  </a:cubicBezTo>
                  <a:cubicBezTo>
                    <a:pt x="103" y="124"/>
                    <a:pt x="104" y="122"/>
                    <a:pt x="101" y="122"/>
                  </a:cubicBezTo>
                  <a:cubicBezTo>
                    <a:pt x="100" y="124"/>
                    <a:pt x="98" y="127"/>
                    <a:pt x="97" y="130"/>
                  </a:cubicBezTo>
                  <a:close/>
                  <a:moveTo>
                    <a:pt x="204" y="132"/>
                  </a:moveTo>
                  <a:cubicBezTo>
                    <a:pt x="205" y="133"/>
                    <a:pt x="207" y="133"/>
                    <a:pt x="208" y="133"/>
                  </a:cubicBezTo>
                  <a:cubicBezTo>
                    <a:pt x="210" y="130"/>
                    <a:pt x="212" y="127"/>
                    <a:pt x="212" y="122"/>
                  </a:cubicBezTo>
                  <a:cubicBezTo>
                    <a:pt x="208" y="124"/>
                    <a:pt x="205" y="127"/>
                    <a:pt x="204" y="132"/>
                  </a:cubicBezTo>
                  <a:close/>
                  <a:moveTo>
                    <a:pt x="459" y="138"/>
                  </a:moveTo>
                  <a:cubicBezTo>
                    <a:pt x="462" y="133"/>
                    <a:pt x="452" y="134"/>
                    <a:pt x="454" y="130"/>
                  </a:cubicBezTo>
                  <a:cubicBezTo>
                    <a:pt x="447" y="130"/>
                    <a:pt x="444" y="122"/>
                    <a:pt x="438" y="123"/>
                  </a:cubicBezTo>
                  <a:cubicBezTo>
                    <a:pt x="446" y="128"/>
                    <a:pt x="452" y="134"/>
                    <a:pt x="459" y="138"/>
                  </a:cubicBezTo>
                  <a:close/>
                  <a:moveTo>
                    <a:pt x="532" y="127"/>
                  </a:moveTo>
                  <a:cubicBezTo>
                    <a:pt x="531" y="124"/>
                    <a:pt x="527" y="124"/>
                    <a:pt x="525" y="122"/>
                  </a:cubicBezTo>
                  <a:cubicBezTo>
                    <a:pt x="526" y="125"/>
                    <a:pt x="529" y="126"/>
                    <a:pt x="532" y="127"/>
                  </a:cubicBezTo>
                  <a:close/>
                  <a:moveTo>
                    <a:pt x="153" y="126"/>
                  </a:moveTo>
                  <a:cubicBezTo>
                    <a:pt x="152" y="129"/>
                    <a:pt x="156" y="129"/>
                    <a:pt x="157" y="128"/>
                  </a:cubicBezTo>
                  <a:cubicBezTo>
                    <a:pt x="156" y="127"/>
                    <a:pt x="158" y="124"/>
                    <a:pt x="159" y="123"/>
                  </a:cubicBezTo>
                  <a:cubicBezTo>
                    <a:pt x="156" y="123"/>
                    <a:pt x="156" y="126"/>
                    <a:pt x="153" y="126"/>
                  </a:cubicBezTo>
                  <a:close/>
                  <a:moveTo>
                    <a:pt x="286" y="124"/>
                  </a:moveTo>
                  <a:cubicBezTo>
                    <a:pt x="286" y="126"/>
                    <a:pt x="288" y="128"/>
                    <a:pt x="289" y="130"/>
                  </a:cubicBezTo>
                  <a:cubicBezTo>
                    <a:pt x="298" y="134"/>
                    <a:pt x="305" y="141"/>
                    <a:pt x="317" y="144"/>
                  </a:cubicBezTo>
                  <a:cubicBezTo>
                    <a:pt x="317" y="143"/>
                    <a:pt x="318" y="143"/>
                    <a:pt x="318" y="141"/>
                  </a:cubicBezTo>
                  <a:cubicBezTo>
                    <a:pt x="315" y="139"/>
                    <a:pt x="309" y="139"/>
                    <a:pt x="309" y="135"/>
                  </a:cubicBezTo>
                  <a:cubicBezTo>
                    <a:pt x="306" y="136"/>
                    <a:pt x="303" y="134"/>
                    <a:pt x="303" y="131"/>
                  </a:cubicBezTo>
                  <a:cubicBezTo>
                    <a:pt x="296" y="133"/>
                    <a:pt x="293" y="123"/>
                    <a:pt x="286" y="124"/>
                  </a:cubicBezTo>
                  <a:close/>
                  <a:moveTo>
                    <a:pt x="138" y="132"/>
                  </a:moveTo>
                  <a:cubicBezTo>
                    <a:pt x="140" y="130"/>
                    <a:pt x="144" y="130"/>
                    <a:pt x="145" y="127"/>
                  </a:cubicBezTo>
                  <a:cubicBezTo>
                    <a:pt x="143" y="125"/>
                    <a:pt x="141" y="125"/>
                    <a:pt x="139" y="124"/>
                  </a:cubicBezTo>
                  <a:cubicBezTo>
                    <a:pt x="139" y="127"/>
                    <a:pt x="137" y="128"/>
                    <a:pt x="138" y="132"/>
                  </a:cubicBezTo>
                  <a:close/>
                  <a:moveTo>
                    <a:pt x="509" y="147"/>
                  </a:moveTo>
                  <a:cubicBezTo>
                    <a:pt x="512" y="146"/>
                    <a:pt x="512" y="143"/>
                    <a:pt x="510" y="141"/>
                  </a:cubicBezTo>
                  <a:cubicBezTo>
                    <a:pt x="506" y="141"/>
                    <a:pt x="503" y="137"/>
                    <a:pt x="500" y="135"/>
                  </a:cubicBezTo>
                  <a:cubicBezTo>
                    <a:pt x="497" y="134"/>
                    <a:pt x="490" y="131"/>
                    <a:pt x="490" y="128"/>
                  </a:cubicBezTo>
                  <a:cubicBezTo>
                    <a:pt x="486" y="128"/>
                    <a:pt x="485" y="125"/>
                    <a:pt x="482" y="124"/>
                  </a:cubicBezTo>
                  <a:cubicBezTo>
                    <a:pt x="487" y="136"/>
                    <a:pt x="500" y="140"/>
                    <a:pt x="509" y="147"/>
                  </a:cubicBezTo>
                  <a:close/>
                  <a:moveTo>
                    <a:pt x="169" y="136"/>
                  </a:moveTo>
                  <a:cubicBezTo>
                    <a:pt x="171" y="136"/>
                    <a:pt x="171" y="137"/>
                    <a:pt x="173" y="137"/>
                  </a:cubicBezTo>
                  <a:cubicBezTo>
                    <a:pt x="175" y="133"/>
                    <a:pt x="178" y="129"/>
                    <a:pt x="179" y="124"/>
                  </a:cubicBezTo>
                  <a:cubicBezTo>
                    <a:pt x="173" y="125"/>
                    <a:pt x="170" y="130"/>
                    <a:pt x="169" y="136"/>
                  </a:cubicBezTo>
                  <a:close/>
                  <a:moveTo>
                    <a:pt x="248" y="127"/>
                  </a:moveTo>
                  <a:cubicBezTo>
                    <a:pt x="250" y="127"/>
                    <a:pt x="251" y="128"/>
                    <a:pt x="253" y="128"/>
                  </a:cubicBezTo>
                  <a:cubicBezTo>
                    <a:pt x="255" y="123"/>
                    <a:pt x="249" y="124"/>
                    <a:pt x="248" y="127"/>
                  </a:cubicBezTo>
                  <a:close/>
                  <a:moveTo>
                    <a:pt x="332" y="127"/>
                  </a:moveTo>
                  <a:cubicBezTo>
                    <a:pt x="334" y="128"/>
                    <a:pt x="337" y="129"/>
                    <a:pt x="340" y="131"/>
                  </a:cubicBezTo>
                  <a:cubicBezTo>
                    <a:pt x="340" y="126"/>
                    <a:pt x="336" y="126"/>
                    <a:pt x="334" y="124"/>
                  </a:cubicBezTo>
                  <a:cubicBezTo>
                    <a:pt x="334" y="125"/>
                    <a:pt x="332" y="125"/>
                    <a:pt x="332" y="127"/>
                  </a:cubicBezTo>
                  <a:close/>
                  <a:moveTo>
                    <a:pt x="581" y="131"/>
                  </a:moveTo>
                  <a:cubicBezTo>
                    <a:pt x="582" y="128"/>
                    <a:pt x="576" y="125"/>
                    <a:pt x="574" y="125"/>
                  </a:cubicBezTo>
                  <a:cubicBezTo>
                    <a:pt x="577" y="127"/>
                    <a:pt x="579" y="129"/>
                    <a:pt x="581" y="131"/>
                  </a:cubicBezTo>
                  <a:close/>
                  <a:moveTo>
                    <a:pt x="75" y="133"/>
                  </a:moveTo>
                  <a:cubicBezTo>
                    <a:pt x="77" y="134"/>
                    <a:pt x="79" y="129"/>
                    <a:pt x="81" y="127"/>
                  </a:cubicBezTo>
                  <a:cubicBezTo>
                    <a:pt x="79" y="126"/>
                    <a:pt x="79" y="125"/>
                    <a:pt x="76" y="125"/>
                  </a:cubicBezTo>
                  <a:cubicBezTo>
                    <a:pt x="75" y="127"/>
                    <a:pt x="75" y="131"/>
                    <a:pt x="75" y="133"/>
                  </a:cubicBezTo>
                  <a:close/>
                  <a:moveTo>
                    <a:pt x="524" y="133"/>
                  </a:moveTo>
                  <a:cubicBezTo>
                    <a:pt x="527" y="136"/>
                    <a:pt x="529" y="141"/>
                    <a:pt x="532" y="142"/>
                  </a:cubicBezTo>
                  <a:cubicBezTo>
                    <a:pt x="534" y="146"/>
                    <a:pt x="537" y="147"/>
                    <a:pt x="540" y="149"/>
                  </a:cubicBezTo>
                  <a:cubicBezTo>
                    <a:pt x="542" y="146"/>
                    <a:pt x="537" y="141"/>
                    <a:pt x="534" y="141"/>
                  </a:cubicBezTo>
                  <a:cubicBezTo>
                    <a:pt x="534" y="137"/>
                    <a:pt x="529" y="137"/>
                    <a:pt x="527" y="133"/>
                  </a:cubicBezTo>
                  <a:cubicBezTo>
                    <a:pt x="526" y="131"/>
                    <a:pt x="520" y="129"/>
                    <a:pt x="518" y="125"/>
                  </a:cubicBezTo>
                  <a:cubicBezTo>
                    <a:pt x="519" y="125"/>
                    <a:pt x="519" y="125"/>
                    <a:pt x="518" y="125"/>
                  </a:cubicBezTo>
                  <a:cubicBezTo>
                    <a:pt x="516" y="128"/>
                    <a:pt x="522" y="130"/>
                    <a:pt x="524" y="133"/>
                  </a:cubicBezTo>
                  <a:close/>
                  <a:moveTo>
                    <a:pt x="182" y="131"/>
                  </a:moveTo>
                  <a:cubicBezTo>
                    <a:pt x="186" y="129"/>
                    <a:pt x="190" y="133"/>
                    <a:pt x="194" y="130"/>
                  </a:cubicBezTo>
                  <a:cubicBezTo>
                    <a:pt x="190" y="128"/>
                    <a:pt x="189" y="126"/>
                    <a:pt x="183" y="125"/>
                  </a:cubicBezTo>
                  <a:cubicBezTo>
                    <a:pt x="183" y="127"/>
                    <a:pt x="182" y="128"/>
                    <a:pt x="182" y="131"/>
                  </a:cubicBezTo>
                  <a:close/>
                  <a:moveTo>
                    <a:pt x="549" y="135"/>
                  </a:moveTo>
                  <a:cubicBezTo>
                    <a:pt x="552" y="137"/>
                    <a:pt x="556" y="140"/>
                    <a:pt x="560" y="143"/>
                  </a:cubicBezTo>
                  <a:cubicBezTo>
                    <a:pt x="561" y="140"/>
                    <a:pt x="562" y="137"/>
                    <a:pt x="561" y="133"/>
                  </a:cubicBezTo>
                  <a:cubicBezTo>
                    <a:pt x="557" y="131"/>
                    <a:pt x="555" y="127"/>
                    <a:pt x="550" y="125"/>
                  </a:cubicBezTo>
                  <a:cubicBezTo>
                    <a:pt x="550" y="129"/>
                    <a:pt x="548" y="132"/>
                    <a:pt x="549" y="135"/>
                  </a:cubicBezTo>
                  <a:close/>
                  <a:moveTo>
                    <a:pt x="272" y="128"/>
                  </a:moveTo>
                  <a:cubicBezTo>
                    <a:pt x="274" y="127"/>
                    <a:pt x="275" y="127"/>
                    <a:pt x="276" y="128"/>
                  </a:cubicBezTo>
                  <a:cubicBezTo>
                    <a:pt x="276" y="127"/>
                    <a:pt x="274" y="127"/>
                    <a:pt x="273" y="126"/>
                  </a:cubicBezTo>
                  <a:cubicBezTo>
                    <a:pt x="273" y="127"/>
                    <a:pt x="272" y="127"/>
                    <a:pt x="272" y="128"/>
                  </a:cubicBezTo>
                  <a:close/>
                  <a:moveTo>
                    <a:pt x="388" y="128"/>
                  </a:moveTo>
                  <a:cubicBezTo>
                    <a:pt x="388" y="133"/>
                    <a:pt x="394" y="132"/>
                    <a:pt x="400" y="132"/>
                  </a:cubicBezTo>
                  <a:cubicBezTo>
                    <a:pt x="397" y="127"/>
                    <a:pt x="393" y="125"/>
                    <a:pt x="388" y="128"/>
                  </a:cubicBezTo>
                  <a:close/>
                  <a:moveTo>
                    <a:pt x="433" y="131"/>
                  </a:moveTo>
                  <a:cubicBezTo>
                    <a:pt x="440" y="136"/>
                    <a:pt x="446" y="142"/>
                    <a:pt x="453" y="147"/>
                  </a:cubicBezTo>
                  <a:cubicBezTo>
                    <a:pt x="453" y="144"/>
                    <a:pt x="456" y="144"/>
                    <a:pt x="456" y="141"/>
                  </a:cubicBezTo>
                  <a:cubicBezTo>
                    <a:pt x="449" y="136"/>
                    <a:pt x="442" y="131"/>
                    <a:pt x="436" y="126"/>
                  </a:cubicBezTo>
                  <a:cubicBezTo>
                    <a:pt x="435" y="128"/>
                    <a:pt x="434" y="129"/>
                    <a:pt x="433" y="131"/>
                  </a:cubicBezTo>
                  <a:close/>
                  <a:moveTo>
                    <a:pt x="55" y="135"/>
                  </a:moveTo>
                  <a:cubicBezTo>
                    <a:pt x="57" y="133"/>
                    <a:pt x="57" y="129"/>
                    <a:pt x="59" y="128"/>
                  </a:cubicBezTo>
                  <a:cubicBezTo>
                    <a:pt x="57" y="126"/>
                    <a:pt x="51" y="134"/>
                    <a:pt x="55" y="135"/>
                  </a:cubicBezTo>
                  <a:close/>
                  <a:moveTo>
                    <a:pt x="112" y="136"/>
                  </a:moveTo>
                  <a:cubicBezTo>
                    <a:pt x="112" y="134"/>
                    <a:pt x="114" y="132"/>
                    <a:pt x="115" y="131"/>
                  </a:cubicBezTo>
                  <a:cubicBezTo>
                    <a:pt x="109" y="121"/>
                    <a:pt x="102" y="135"/>
                    <a:pt x="112" y="136"/>
                  </a:cubicBezTo>
                  <a:close/>
                  <a:moveTo>
                    <a:pt x="78" y="135"/>
                  </a:moveTo>
                  <a:cubicBezTo>
                    <a:pt x="80" y="136"/>
                    <a:pt x="80" y="138"/>
                    <a:pt x="81" y="138"/>
                  </a:cubicBezTo>
                  <a:cubicBezTo>
                    <a:pt x="84" y="135"/>
                    <a:pt x="85" y="132"/>
                    <a:pt x="86" y="128"/>
                  </a:cubicBezTo>
                  <a:cubicBezTo>
                    <a:pt x="85" y="128"/>
                    <a:pt x="84" y="128"/>
                    <a:pt x="84" y="128"/>
                  </a:cubicBezTo>
                  <a:cubicBezTo>
                    <a:pt x="82" y="131"/>
                    <a:pt x="80" y="133"/>
                    <a:pt x="78" y="135"/>
                  </a:cubicBezTo>
                  <a:close/>
                  <a:moveTo>
                    <a:pt x="219" y="131"/>
                  </a:moveTo>
                  <a:cubicBezTo>
                    <a:pt x="221" y="132"/>
                    <a:pt x="221" y="130"/>
                    <a:pt x="223" y="131"/>
                  </a:cubicBezTo>
                  <a:cubicBezTo>
                    <a:pt x="223" y="129"/>
                    <a:pt x="221" y="128"/>
                    <a:pt x="219" y="128"/>
                  </a:cubicBezTo>
                  <a:cubicBezTo>
                    <a:pt x="219" y="129"/>
                    <a:pt x="219" y="130"/>
                    <a:pt x="219" y="131"/>
                  </a:cubicBezTo>
                  <a:close/>
                  <a:moveTo>
                    <a:pt x="236" y="130"/>
                  </a:moveTo>
                  <a:cubicBezTo>
                    <a:pt x="241" y="136"/>
                    <a:pt x="247" y="131"/>
                    <a:pt x="255" y="135"/>
                  </a:cubicBezTo>
                  <a:cubicBezTo>
                    <a:pt x="251" y="130"/>
                    <a:pt x="241" y="126"/>
                    <a:pt x="236" y="130"/>
                  </a:cubicBezTo>
                  <a:close/>
                  <a:moveTo>
                    <a:pt x="468" y="135"/>
                  </a:moveTo>
                  <a:cubicBezTo>
                    <a:pt x="471" y="134"/>
                    <a:pt x="471" y="130"/>
                    <a:pt x="473" y="128"/>
                  </a:cubicBezTo>
                  <a:cubicBezTo>
                    <a:pt x="470" y="129"/>
                    <a:pt x="467" y="132"/>
                    <a:pt x="468" y="135"/>
                  </a:cubicBezTo>
                  <a:close/>
                  <a:moveTo>
                    <a:pt x="149" y="128"/>
                  </a:moveTo>
                  <a:cubicBezTo>
                    <a:pt x="146" y="133"/>
                    <a:pt x="140" y="134"/>
                    <a:pt x="136" y="139"/>
                  </a:cubicBezTo>
                  <a:cubicBezTo>
                    <a:pt x="140" y="139"/>
                    <a:pt x="141" y="139"/>
                    <a:pt x="144" y="139"/>
                  </a:cubicBezTo>
                  <a:cubicBezTo>
                    <a:pt x="146" y="136"/>
                    <a:pt x="149" y="134"/>
                    <a:pt x="152" y="131"/>
                  </a:cubicBezTo>
                  <a:cubicBezTo>
                    <a:pt x="152" y="130"/>
                    <a:pt x="151" y="129"/>
                    <a:pt x="149" y="128"/>
                  </a:cubicBezTo>
                  <a:close/>
                  <a:moveTo>
                    <a:pt x="261" y="133"/>
                  </a:moveTo>
                  <a:cubicBezTo>
                    <a:pt x="265" y="134"/>
                    <a:pt x="269" y="137"/>
                    <a:pt x="273" y="138"/>
                  </a:cubicBezTo>
                  <a:cubicBezTo>
                    <a:pt x="274" y="137"/>
                    <a:pt x="274" y="136"/>
                    <a:pt x="274" y="134"/>
                  </a:cubicBezTo>
                  <a:cubicBezTo>
                    <a:pt x="269" y="133"/>
                    <a:pt x="267" y="130"/>
                    <a:pt x="263" y="128"/>
                  </a:cubicBezTo>
                  <a:cubicBezTo>
                    <a:pt x="262" y="130"/>
                    <a:pt x="261" y="130"/>
                    <a:pt x="261" y="133"/>
                  </a:cubicBezTo>
                  <a:close/>
                  <a:moveTo>
                    <a:pt x="324" y="133"/>
                  </a:moveTo>
                  <a:cubicBezTo>
                    <a:pt x="324" y="131"/>
                    <a:pt x="320" y="129"/>
                    <a:pt x="319" y="130"/>
                  </a:cubicBezTo>
                  <a:cubicBezTo>
                    <a:pt x="321" y="131"/>
                    <a:pt x="321" y="134"/>
                    <a:pt x="324" y="133"/>
                  </a:cubicBezTo>
                  <a:close/>
                  <a:moveTo>
                    <a:pt x="338" y="135"/>
                  </a:moveTo>
                  <a:cubicBezTo>
                    <a:pt x="338" y="131"/>
                    <a:pt x="334" y="131"/>
                    <a:pt x="332" y="130"/>
                  </a:cubicBezTo>
                  <a:cubicBezTo>
                    <a:pt x="333" y="132"/>
                    <a:pt x="336" y="133"/>
                    <a:pt x="338" y="135"/>
                  </a:cubicBezTo>
                  <a:close/>
                  <a:moveTo>
                    <a:pt x="623" y="157"/>
                  </a:moveTo>
                  <a:cubicBezTo>
                    <a:pt x="624" y="158"/>
                    <a:pt x="627" y="156"/>
                    <a:pt x="628" y="158"/>
                  </a:cubicBezTo>
                  <a:cubicBezTo>
                    <a:pt x="630" y="169"/>
                    <a:pt x="623" y="180"/>
                    <a:pt x="629" y="190"/>
                  </a:cubicBezTo>
                  <a:cubicBezTo>
                    <a:pt x="633" y="188"/>
                    <a:pt x="631" y="180"/>
                    <a:pt x="635" y="178"/>
                  </a:cubicBezTo>
                  <a:cubicBezTo>
                    <a:pt x="631" y="174"/>
                    <a:pt x="635" y="165"/>
                    <a:pt x="638" y="161"/>
                  </a:cubicBezTo>
                  <a:cubicBezTo>
                    <a:pt x="634" y="154"/>
                    <a:pt x="630" y="147"/>
                    <a:pt x="625" y="142"/>
                  </a:cubicBezTo>
                  <a:cubicBezTo>
                    <a:pt x="624" y="138"/>
                    <a:pt x="619" y="138"/>
                    <a:pt x="619" y="134"/>
                  </a:cubicBezTo>
                  <a:cubicBezTo>
                    <a:pt x="617" y="134"/>
                    <a:pt x="615" y="128"/>
                    <a:pt x="614" y="131"/>
                  </a:cubicBezTo>
                  <a:cubicBezTo>
                    <a:pt x="618" y="139"/>
                    <a:pt x="621" y="147"/>
                    <a:pt x="623" y="157"/>
                  </a:cubicBezTo>
                  <a:close/>
                  <a:moveTo>
                    <a:pt x="284" y="133"/>
                  </a:moveTo>
                  <a:cubicBezTo>
                    <a:pt x="285" y="130"/>
                    <a:pt x="281" y="129"/>
                    <a:pt x="281" y="131"/>
                  </a:cubicBezTo>
                  <a:cubicBezTo>
                    <a:pt x="282" y="131"/>
                    <a:pt x="283" y="132"/>
                    <a:pt x="284" y="133"/>
                  </a:cubicBezTo>
                  <a:close/>
                  <a:moveTo>
                    <a:pt x="351" y="136"/>
                  </a:moveTo>
                  <a:cubicBezTo>
                    <a:pt x="348" y="135"/>
                    <a:pt x="346" y="132"/>
                    <a:pt x="344" y="130"/>
                  </a:cubicBezTo>
                  <a:cubicBezTo>
                    <a:pt x="343" y="130"/>
                    <a:pt x="343" y="132"/>
                    <a:pt x="343" y="133"/>
                  </a:cubicBezTo>
                  <a:cubicBezTo>
                    <a:pt x="346" y="133"/>
                    <a:pt x="349" y="137"/>
                    <a:pt x="351" y="136"/>
                  </a:cubicBezTo>
                  <a:close/>
                  <a:moveTo>
                    <a:pt x="89" y="140"/>
                  </a:moveTo>
                  <a:cubicBezTo>
                    <a:pt x="86" y="138"/>
                    <a:pt x="91" y="134"/>
                    <a:pt x="91" y="131"/>
                  </a:cubicBezTo>
                  <a:cubicBezTo>
                    <a:pt x="88" y="131"/>
                    <a:pt x="83" y="143"/>
                    <a:pt x="89" y="140"/>
                  </a:cubicBezTo>
                  <a:close/>
                  <a:moveTo>
                    <a:pt x="163" y="133"/>
                  </a:moveTo>
                  <a:cubicBezTo>
                    <a:pt x="164" y="133"/>
                    <a:pt x="164" y="133"/>
                    <a:pt x="165" y="133"/>
                  </a:cubicBezTo>
                  <a:cubicBezTo>
                    <a:pt x="165" y="132"/>
                    <a:pt x="165" y="131"/>
                    <a:pt x="166" y="131"/>
                  </a:cubicBezTo>
                  <a:cubicBezTo>
                    <a:pt x="164" y="131"/>
                    <a:pt x="163" y="131"/>
                    <a:pt x="163" y="133"/>
                  </a:cubicBezTo>
                  <a:close/>
                  <a:moveTo>
                    <a:pt x="425" y="133"/>
                  </a:moveTo>
                  <a:cubicBezTo>
                    <a:pt x="426" y="135"/>
                    <a:pt x="428" y="133"/>
                    <a:pt x="428" y="131"/>
                  </a:cubicBezTo>
                  <a:cubicBezTo>
                    <a:pt x="427" y="132"/>
                    <a:pt x="427" y="131"/>
                    <a:pt x="426" y="131"/>
                  </a:cubicBezTo>
                  <a:cubicBezTo>
                    <a:pt x="426" y="133"/>
                    <a:pt x="425" y="132"/>
                    <a:pt x="425" y="133"/>
                  </a:cubicBezTo>
                  <a:close/>
                  <a:moveTo>
                    <a:pt x="473" y="138"/>
                  </a:moveTo>
                  <a:cubicBezTo>
                    <a:pt x="479" y="140"/>
                    <a:pt x="482" y="144"/>
                    <a:pt x="488" y="145"/>
                  </a:cubicBezTo>
                  <a:cubicBezTo>
                    <a:pt x="487" y="138"/>
                    <a:pt x="481" y="135"/>
                    <a:pt x="476" y="131"/>
                  </a:cubicBezTo>
                  <a:cubicBezTo>
                    <a:pt x="475" y="134"/>
                    <a:pt x="473" y="134"/>
                    <a:pt x="473" y="138"/>
                  </a:cubicBezTo>
                  <a:close/>
                  <a:moveTo>
                    <a:pt x="219" y="136"/>
                  </a:moveTo>
                  <a:cubicBezTo>
                    <a:pt x="222" y="137"/>
                    <a:pt x="225" y="138"/>
                    <a:pt x="228" y="139"/>
                  </a:cubicBezTo>
                  <a:cubicBezTo>
                    <a:pt x="230" y="138"/>
                    <a:pt x="231" y="137"/>
                    <a:pt x="231" y="135"/>
                  </a:cubicBezTo>
                  <a:cubicBezTo>
                    <a:pt x="228" y="131"/>
                    <a:pt x="222" y="133"/>
                    <a:pt x="219" y="136"/>
                  </a:cubicBezTo>
                  <a:close/>
                  <a:moveTo>
                    <a:pt x="93" y="138"/>
                  </a:moveTo>
                  <a:cubicBezTo>
                    <a:pt x="95" y="138"/>
                    <a:pt x="97" y="136"/>
                    <a:pt x="97" y="133"/>
                  </a:cubicBezTo>
                  <a:cubicBezTo>
                    <a:pt x="96" y="133"/>
                    <a:pt x="96" y="132"/>
                    <a:pt x="95" y="133"/>
                  </a:cubicBezTo>
                  <a:cubicBezTo>
                    <a:pt x="95" y="135"/>
                    <a:pt x="93" y="136"/>
                    <a:pt x="93" y="138"/>
                  </a:cubicBezTo>
                  <a:close/>
                  <a:moveTo>
                    <a:pt x="115" y="138"/>
                  </a:moveTo>
                  <a:cubicBezTo>
                    <a:pt x="119" y="139"/>
                    <a:pt x="122" y="142"/>
                    <a:pt x="127" y="142"/>
                  </a:cubicBezTo>
                  <a:cubicBezTo>
                    <a:pt x="128" y="141"/>
                    <a:pt x="128" y="140"/>
                    <a:pt x="129" y="139"/>
                  </a:cubicBezTo>
                  <a:cubicBezTo>
                    <a:pt x="123" y="139"/>
                    <a:pt x="118" y="129"/>
                    <a:pt x="115" y="138"/>
                  </a:cubicBezTo>
                  <a:close/>
                  <a:moveTo>
                    <a:pt x="580" y="139"/>
                  </a:moveTo>
                  <a:cubicBezTo>
                    <a:pt x="580" y="136"/>
                    <a:pt x="578" y="135"/>
                    <a:pt x="575" y="133"/>
                  </a:cubicBezTo>
                  <a:cubicBezTo>
                    <a:pt x="576" y="136"/>
                    <a:pt x="578" y="137"/>
                    <a:pt x="580" y="139"/>
                  </a:cubicBezTo>
                  <a:close/>
                  <a:moveTo>
                    <a:pt x="66" y="139"/>
                  </a:moveTo>
                  <a:cubicBezTo>
                    <a:pt x="67" y="140"/>
                    <a:pt x="68" y="141"/>
                    <a:pt x="70" y="141"/>
                  </a:cubicBezTo>
                  <a:cubicBezTo>
                    <a:pt x="71" y="139"/>
                    <a:pt x="70" y="138"/>
                    <a:pt x="70" y="135"/>
                  </a:cubicBezTo>
                  <a:cubicBezTo>
                    <a:pt x="69" y="136"/>
                    <a:pt x="69" y="133"/>
                    <a:pt x="67" y="134"/>
                  </a:cubicBezTo>
                  <a:cubicBezTo>
                    <a:pt x="67" y="136"/>
                    <a:pt x="65" y="137"/>
                    <a:pt x="66" y="139"/>
                  </a:cubicBezTo>
                  <a:close/>
                  <a:moveTo>
                    <a:pt x="312" y="150"/>
                  </a:moveTo>
                  <a:cubicBezTo>
                    <a:pt x="313" y="149"/>
                    <a:pt x="314" y="148"/>
                    <a:pt x="314" y="147"/>
                  </a:cubicBezTo>
                  <a:cubicBezTo>
                    <a:pt x="307" y="143"/>
                    <a:pt x="299" y="138"/>
                    <a:pt x="290" y="135"/>
                  </a:cubicBezTo>
                  <a:cubicBezTo>
                    <a:pt x="295" y="142"/>
                    <a:pt x="304" y="146"/>
                    <a:pt x="312" y="150"/>
                  </a:cubicBezTo>
                  <a:close/>
                  <a:moveTo>
                    <a:pt x="431" y="135"/>
                  </a:moveTo>
                  <a:cubicBezTo>
                    <a:pt x="435" y="141"/>
                    <a:pt x="444" y="146"/>
                    <a:pt x="450" y="148"/>
                  </a:cubicBezTo>
                  <a:cubicBezTo>
                    <a:pt x="444" y="144"/>
                    <a:pt x="438" y="137"/>
                    <a:pt x="431" y="135"/>
                  </a:cubicBezTo>
                  <a:close/>
                  <a:moveTo>
                    <a:pt x="181" y="138"/>
                  </a:moveTo>
                  <a:cubicBezTo>
                    <a:pt x="182" y="137"/>
                    <a:pt x="186" y="138"/>
                    <a:pt x="186" y="135"/>
                  </a:cubicBezTo>
                  <a:cubicBezTo>
                    <a:pt x="184" y="135"/>
                    <a:pt x="182" y="135"/>
                    <a:pt x="180" y="135"/>
                  </a:cubicBezTo>
                  <a:cubicBezTo>
                    <a:pt x="180" y="137"/>
                    <a:pt x="181" y="137"/>
                    <a:pt x="181" y="138"/>
                  </a:cubicBezTo>
                  <a:close/>
                  <a:moveTo>
                    <a:pt x="341" y="138"/>
                  </a:moveTo>
                  <a:cubicBezTo>
                    <a:pt x="346" y="141"/>
                    <a:pt x="354" y="153"/>
                    <a:pt x="358" y="144"/>
                  </a:cubicBezTo>
                  <a:cubicBezTo>
                    <a:pt x="353" y="141"/>
                    <a:pt x="348" y="137"/>
                    <a:pt x="342" y="135"/>
                  </a:cubicBezTo>
                  <a:cubicBezTo>
                    <a:pt x="343" y="137"/>
                    <a:pt x="341" y="137"/>
                    <a:pt x="341" y="138"/>
                  </a:cubicBezTo>
                  <a:close/>
                  <a:moveTo>
                    <a:pt x="510" y="138"/>
                  </a:moveTo>
                  <a:cubicBezTo>
                    <a:pt x="510" y="136"/>
                    <a:pt x="507" y="135"/>
                    <a:pt x="507" y="136"/>
                  </a:cubicBezTo>
                  <a:cubicBezTo>
                    <a:pt x="508" y="136"/>
                    <a:pt x="508" y="138"/>
                    <a:pt x="510" y="138"/>
                  </a:cubicBezTo>
                  <a:close/>
                  <a:moveTo>
                    <a:pt x="152" y="141"/>
                  </a:moveTo>
                  <a:cubicBezTo>
                    <a:pt x="156" y="141"/>
                    <a:pt x="158" y="143"/>
                    <a:pt x="160" y="144"/>
                  </a:cubicBezTo>
                  <a:cubicBezTo>
                    <a:pt x="161" y="142"/>
                    <a:pt x="163" y="141"/>
                    <a:pt x="163" y="138"/>
                  </a:cubicBezTo>
                  <a:cubicBezTo>
                    <a:pt x="159" y="135"/>
                    <a:pt x="153" y="136"/>
                    <a:pt x="152" y="141"/>
                  </a:cubicBezTo>
                  <a:close/>
                  <a:moveTo>
                    <a:pt x="183" y="142"/>
                  </a:moveTo>
                  <a:cubicBezTo>
                    <a:pt x="183" y="146"/>
                    <a:pt x="188" y="144"/>
                    <a:pt x="190" y="146"/>
                  </a:cubicBezTo>
                  <a:cubicBezTo>
                    <a:pt x="191" y="143"/>
                    <a:pt x="196" y="138"/>
                    <a:pt x="194" y="136"/>
                  </a:cubicBezTo>
                  <a:cubicBezTo>
                    <a:pt x="190" y="137"/>
                    <a:pt x="188" y="141"/>
                    <a:pt x="183" y="142"/>
                  </a:cubicBezTo>
                  <a:close/>
                  <a:moveTo>
                    <a:pt x="411" y="146"/>
                  </a:moveTo>
                  <a:cubicBezTo>
                    <a:pt x="411" y="145"/>
                    <a:pt x="413" y="143"/>
                    <a:pt x="414" y="141"/>
                  </a:cubicBezTo>
                  <a:cubicBezTo>
                    <a:pt x="410" y="137"/>
                    <a:pt x="403" y="136"/>
                    <a:pt x="397" y="136"/>
                  </a:cubicBezTo>
                  <a:cubicBezTo>
                    <a:pt x="400" y="140"/>
                    <a:pt x="406" y="145"/>
                    <a:pt x="411" y="146"/>
                  </a:cubicBezTo>
                  <a:close/>
                  <a:moveTo>
                    <a:pt x="335" y="142"/>
                  </a:moveTo>
                  <a:cubicBezTo>
                    <a:pt x="336" y="140"/>
                    <a:pt x="335" y="137"/>
                    <a:pt x="333" y="137"/>
                  </a:cubicBezTo>
                  <a:cubicBezTo>
                    <a:pt x="333" y="139"/>
                    <a:pt x="333" y="141"/>
                    <a:pt x="335" y="142"/>
                  </a:cubicBezTo>
                  <a:close/>
                  <a:moveTo>
                    <a:pt x="252" y="139"/>
                  </a:moveTo>
                  <a:cubicBezTo>
                    <a:pt x="252" y="138"/>
                    <a:pt x="251" y="138"/>
                    <a:pt x="249" y="138"/>
                  </a:cubicBezTo>
                  <a:cubicBezTo>
                    <a:pt x="248" y="140"/>
                    <a:pt x="250" y="139"/>
                    <a:pt x="252" y="139"/>
                  </a:cubicBezTo>
                  <a:close/>
                  <a:moveTo>
                    <a:pt x="278" y="138"/>
                  </a:moveTo>
                  <a:cubicBezTo>
                    <a:pt x="278" y="141"/>
                    <a:pt x="282" y="143"/>
                    <a:pt x="285" y="142"/>
                  </a:cubicBezTo>
                  <a:cubicBezTo>
                    <a:pt x="283" y="141"/>
                    <a:pt x="280" y="137"/>
                    <a:pt x="278" y="138"/>
                  </a:cubicBezTo>
                  <a:close/>
                  <a:moveTo>
                    <a:pt x="384" y="138"/>
                  </a:moveTo>
                  <a:cubicBezTo>
                    <a:pt x="386" y="142"/>
                    <a:pt x="390" y="144"/>
                    <a:pt x="394" y="147"/>
                  </a:cubicBezTo>
                  <a:cubicBezTo>
                    <a:pt x="392" y="143"/>
                    <a:pt x="387" y="139"/>
                    <a:pt x="384" y="138"/>
                  </a:cubicBezTo>
                  <a:close/>
                  <a:moveTo>
                    <a:pt x="467" y="141"/>
                  </a:moveTo>
                  <a:cubicBezTo>
                    <a:pt x="467" y="139"/>
                    <a:pt x="464" y="139"/>
                    <a:pt x="464" y="138"/>
                  </a:cubicBezTo>
                  <a:cubicBezTo>
                    <a:pt x="462" y="140"/>
                    <a:pt x="465" y="143"/>
                    <a:pt x="467" y="141"/>
                  </a:cubicBezTo>
                  <a:close/>
                  <a:moveTo>
                    <a:pt x="503" y="153"/>
                  </a:moveTo>
                  <a:cubicBezTo>
                    <a:pt x="504" y="152"/>
                    <a:pt x="505" y="152"/>
                    <a:pt x="506" y="150"/>
                  </a:cubicBezTo>
                  <a:cubicBezTo>
                    <a:pt x="502" y="145"/>
                    <a:pt x="496" y="142"/>
                    <a:pt x="491" y="138"/>
                  </a:cubicBezTo>
                  <a:cubicBezTo>
                    <a:pt x="493" y="145"/>
                    <a:pt x="499" y="148"/>
                    <a:pt x="503" y="153"/>
                  </a:cubicBezTo>
                  <a:close/>
                  <a:moveTo>
                    <a:pt x="566" y="147"/>
                  </a:moveTo>
                  <a:cubicBezTo>
                    <a:pt x="568" y="150"/>
                    <a:pt x="571" y="151"/>
                    <a:pt x="572" y="154"/>
                  </a:cubicBezTo>
                  <a:cubicBezTo>
                    <a:pt x="571" y="154"/>
                    <a:pt x="572" y="156"/>
                    <a:pt x="570" y="156"/>
                  </a:cubicBezTo>
                  <a:cubicBezTo>
                    <a:pt x="571" y="158"/>
                    <a:pt x="573" y="159"/>
                    <a:pt x="575" y="161"/>
                  </a:cubicBezTo>
                  <a:cubicBezTo>
                    <a:pt x="575" y="155"/>
                    <a:pt x="579" y="152"/>
                    <a:pt x="579" y="147"/>
                  </a:cubicBezTo>
                  <a:cubicBezTo>
                    <a:pt x="576" y="143"/>
                    <a:pt x="572" y="140"/>
                    <a:pt x="567" y="138"/>
                  </a:cubicBezTo>
                  <a:cubicBezTo>
                    <a:pt x="567" y="143"/>
                    <a:pt x="567" y="143"/>
                    <a:pt x="566" y="147"/>
                  </a:cubicBezTo>
                  <a:close/>
                  <a:moveTo>
                    <a:pt x="75" y="142"/>
                  </a:moveTo>
                  <a:cubicBezTo>
                    <a:pt x="75" y="144"/>
                    <a:pt x="76" y="145"/>
                    <a:pt x="77" y="145"/>
                  </a:cubicBezTo>
                  <a:cubicBezTo>
                    <a:pt x="79" y="144"/>
                    <a:pt x="79" y="142"/>
                    <a:pt x="80" y="141"/>
                  </a:cubicBezTo>
                  <a:cubicBezTo>
                    <a:pt x="77" y="141"/>
                    <a:pt x="79" y="138"/>
                    <a:pt x="77" y="139"/>
                  </a:cubicBezTo>
                  <a:cubicBezTo>
                    <a:pt x="77" y="141"/>
                    <a:pt x="74" y="140"/>
                    <a:pt x="75" y="142"/>
                  </a:cubicBezTo>
                  <a:close/>
                  <a:moveTo>
                    <a:pt x="233" y="140"/>
                  </a:moveTo>
                  <a:cubicBezTo>
                    <a:pt x="236" y="144"/>
                    <a:pt x="242" y="145"/>
                    <a:pt x="247" y="147"/>
                  </a:cubicBezTo>
                  <a:cubicBezTo>
                    <a:pt x="246" y="144"/>
                    <a:pt x="245" y="144"/>
                    <a:pt x="245" y="141"/>
                  </a:cubicBezTo>
                  <a:cubicBezTo>
                    <a:pt x="240" y="143"/>
                    <a:pt x="237" y="137"/>
                    <a:pt x="233" y="140"/>
                  </a:cubicBezTo>
                  <a:close/>
                  <a:moveTo>
                    <a:pt x="254" y="142"/>
                  </a:moveTo>
                  <a:cubicBezTo>
                    <a:pt x="257" y="143"/>
                    <a:pt x="257" y="145"/>
                    <a:pt x="261" y="145"/>
                  </a:cubicBezTo>
                  <a:cubicBezTo>
                    <a:pt x="261" y="142"/>
                    <a:pt x="259" y="141"/>
                    <a:pt x="258" y="139"/>
                  </a:cubicBezTo>
                  <a:cubicBezTo>
                    <a:pt x="257" y="139"/>
                    <a:pt x="256" y="139"/>
                    <a:pt x="255" y="139"/>
                  </a:cubicBezTo>
                  <a:cubicBezTo>
                    <a:pt x="256" y="141"/>
                    <a:pt x="254" y="141"/>
                    <a:pt x="254" y="142"/>
                  </a:cubicBezTo>
                  <a:close/>
                  <a:moveTo>
                    <a:pt x="99" y="149"/>
                  </a:moveTo>
                  <a:cubicBezTo>
                    <a:pt x="103" y="147"/>
                    <a:pt x="109" y="146"/>
                    <a:pt x="114" y="144"/>
                  </a:cubicBezTo>
                  <a:cubicBezTo>
                    <a:pt x="115" y="146"/>
                    <a:pt x="122" y="149"/>
                    <a:pt x="123" y="145"/>
                  </a:cubicBezTo>
                  <a:cubicBezTo>
                    <a:pt x="120" y="143"/>
                    <a:pt x="117" y="142"/>
                    <a:pt x="113" y="141"/>
                  </a:cubicBezTo>
                  <a:cubicBezTo>
                    <a:pt x="110" y="145"/>
                    <a:pt x="105" y="146"/>
                    <a:pt x="102" y="140"/>
                  </a:cubicBezTo>
                  <a:cubicBezTo>
                    <a:pt x="101" y="143"/>
                    <a:pt x="98" y="147"/>
                    <a:pt x="99" y="149"/>
                  </a:cubicBezTo>
                  <a:close/>
                  <a:moveTo>
                    <a:pt x="269" y="149"/>
                  </a:moveTo>
                  <a:cubicBezTo>
                    <a:pt x="269" y="146"/>
                    <a:pt x="271" y="145"/>
                    <a:pt x="271" y="142"/>
                  </a:cubicBezTo>
                  <a:cubicBezTo>
                    <a:pt x="268" y="142"/>
                    <a:pt x="265" y="140"/>
                    <a:pt x="263" y="141"/>
                  </a:cubicBezTo>
                  <a:cubicBezTo>
                    <a:pt x="266" y="142"/>
                    <a:pt x="265" y="148"/>
                    <a:pt x="269" y="149"/>
                  </a:cubicBezTo>
                  <a:close/>
                  <a:moveTo>
                    <a:pt x="165" y="146"/>
                  </a:moveTo>
                  <a:cubicBezTo>
                    <a:pt x="169" y="146"/>
                    <a:pt x="170" y="150"/>
                    <a:pt x="174" y="149"/>
                  </a:cubicBezTo>
                  <a:cubicBezTo>
                    <a:pt x="174" y="147"/>
                    <a:pt x="172" y="146"/>
                    <a:pt x="172" y="144"/>
                  </a:cubicBezTo>
                  <a:cubicBezTo>
                    <a:pt x="170" y="143"/>
                    <a:pt x="168" y="142"/>
                    <a:pt x="166" y="141"/>
                  </a:cubicBezTo>
                  <a:cubicBezTo>
                    <a:pt x="167" y="143"/>
                    <a:pt x="165" y="143"/>
                    <a:pt x="165" y="146"/>
                  </a:cubicBezTo>
                  <a:close/>
                  <a:moveTo>
                    <a:pt x="215" y="147"/>
                  </a:moveTo>
                  <a:cubicBezTo>
                    <a:pt x="214" y="146"/>
                    <a:pt x="215" y="141"/>
                    <a:pt x="211" y="141"/>
                  </a:cubicBezTo>
                  <a:cubicBezTo>
                    <a:pt x="210" y="144"/>
                    <a:pt x="213" y="148"/>
                    <a:pt x="215" y="147"/>
                  </a:cubicBezTo>
                  <a:close/>
                  <a:moveTo>
                    <a:pt x="227" y="145"/>
                  </a:moveTo>
                  <a:cubicBezTo>
                    <a:pt x="227" y="141"/>
                    <a:pt x="222" y="141"/>
                    <a:pt x="220" y="142"/>
                  </a:cubicBezTo>
                  <a:cubicBezTo>
                    <a:pt x="223" y="142"/>
                    <a:pt x="224" y="145"/>
                    <a:pt x="227" y="145"/>
                  </a:cubicBezTo>
                  <a:close/>
                  <a:moveTo>
                    <a:pt x="586" y="143"/>
                  </a:moveTo>
                  <a:cubicBezTo>
                    <a:pt x="586" y="141"/>
                    <a:pt x="585" y="141"/>
                    <a:pt x="583" y="141"/>
                  </a:cubicBezTo>
                  <a:cubicBezTo>
                    <a:pt x="583" y="143"/>
                    <a:pt x="584" y="143"/>
                    <a:pt x="586" y="143"/>
                  </a:cubicBezTo>
                  <a:close/>
                  <a:moveTo>
                    <a:pt x="342" y="145"/>
                  </a:moveTo>
                  <a:cubicBezTo>
                    <a:pt x="343" y="141"/>
                    <a:pt x="337" y="141"/>
                    <a:pt x="338" y="145"/>
                  </a:cubicBezTo>
                  <a:cubicBezTo>
                    <a:pt x="343" y="146"/>
                    <a:pt x="345" y="151"/>
                    <a:pt x="349" y="150"/>
                  </a:cubicBezTo>
                  <a:cubicBezTo>
                    <a:pt x="347" y="148"/>
                    <a:pt x="346" y="146"/>
                    <a:pt x="342" y="145"/>
                  </a:cubicBezTo>
                  <a:close/>
                  <a:moveTo>
                    <a:pt x="456" y="149"/>
                  </a:moveTo>
                  <a:cubicBezTo>
                    <a:pt x="457" y="150"/>
                    <a:pt x="458" y="153"/>
                    <a:pt x="461" y="153"/>
                  </a:cubicBezTo>
                  <a:cubicBezTo>
                    <a:pt x="462" y="150"/>
                    <a:pt x="463" y="148"/>
                    <a:pt x="464" y="145"/>
                  </a:cubicBezTo>
                  <a:cubicBezTo>
                    <a:pt x="461" y="145"/>
                    <a:pt x="461" y="143"/>
                    <a:pt x="460" y="142"/>
                  </a:cubicBezTo>
                  <a:cubicBezTo>
                    <a:pt x="459" y="145"/>
                    <a:pt x="456" y="146"/>
                    <a:pt x="456" y="149"/>
                  </a:cubicBezTo>
                  <a:close/>
                  <a:moveTo>
                    <a:pt x="470" y="143"/>
                  </a:moveTo>
                  <a:cubicBezTo>
                    <a:pt x="470" y="144"/>
                    <a:pt x="470" y="144"/>
                    <a:pt x="470" y="145"/>
                  </a:cubicBezTo>
                  <a:cubicBezTo>
                    <a:pt x="478" y="150"/>
                    <a:pt x="485" y="157"/>
                    <a:pt x="495" y="161"/>
                  </a:cubicBezTo>
                  <a:cubicBezTo>
                    <a:pt x="489" y="152"/>
                    <a:pt x="479" y="147"/>
                    <a:pt x="470" y="143"/>
                  </a:cubicBezTo>
                  <a:close/>
                  <a:moveTo>
                    <a:pt x="63" y="147"/>
                  </a:moveTo>
                  <a:cubicBezTo>
                    <a:pt x="65" y="148"/>
                    <a:pt x="65" y="149"/>
                    <a:pt x="67" y="149"/>
                  </a:cubicBezTo>
                  <a:cubicBezTo>
                    <a:pt x="68" y="148"/>
                    <a:pt x="69" y="147"/>
                    <a:pt x="69" y="145"/>
                  </a:cubicBezTo>
                  <a:cubicBezTo>
                    <a:pt x="67" y="143"/>
                    <a:pt x="62" y="141"/>
                    <a:pt x="63" y="147"/>
                  </a:cubicBezTo>
                  <a:close/>
                  <a:moveTo>
                    <a:pt x="81" y="147"/>
                  </a:moveTo>
                  <a:cubicBezTo>
                    <a:pt x="83" y="148"/>
                    <a:pt x="83" y="149"/>
                    <a:pt x="84" y="148"/>
                  </a:cubicBezTo>
                  <a:cubicBezTo>
                    <a:pt x="84" y="146"/>
                    <a:pt x="87" y="147"/>
                    <a:pt x="86" y="144"/>
                  </a:cubicBezTo>
                  <a:cubicBezTo>
                    <a:pt x="84" y="145"/>
                    <a:pt x="84" y="144"/>
                    <a:pt x="83" y="144"/>
                  </a:cubicBezTo>
                  <a:cubicBezTo>
                    <a:pt x="83" y="146"/>
                    <a:pt x="81" y="145"/>
                    <a:pt x="81" y="147"/>
                  </a:cubicBezTo>
                  <a:close/>
                  <a:moveTo>
                    <a:pt x="193" y="148"/>
                  </a:moveTo>
                  <a:cubicBezTo>
                    <a:pt x="195" y="150"/>
                    <a:pt x="198" y="152"/>
                    <a:pt x="202" y="153"/>
                  </a:cubicBezTo>
                  <a:cubicBezTo>
                    <a:pt x="203" y="150"/>
                    <a:pt x="204" y="149"/>
                    <a:pt x="204" y="145"/>
                  </a:cubicBezTo>
                  <a:cubicBezTo>
                    <a:pt x="200" y="141"/>
                    <a:pt x="196" y="147"/>
                    <a:pt x="193" y="148"/>
                  </a:cubicBezTo>
                  <a:close/>
                  <a:moveTo>
                    <a:pt x="319" y="147"/>
                  </a:moveTo>
                  <a:cubicBezTo>
                    <a:pt x="323" y="148"/>
                    <a:pt x="326" y="151"/>
                    <a:pt x="330" y="152"/>
                  </a:cubicBezTo>
                  <a:cubicBezTo>
                    <a:pt x="328" y="148"/>
                    <a:pt x="324" y="146"/>
                    <a:pt x="321" y="144"/>
                  </a:cubicBezTo>
                  <a:cubicBezTo>
                    <a:pt x="320" y="145"/>
                    <a:pt x="319" y="145"/>
                    <a:pt x="319" y="147"/>
                  </a:cubicBezTo>
                  <a:close/>
                  <a:moveTo>
                    <a:pt x="413" y="150"/>
                  </a:moveTo>
                  <a:cubicBezTo>
                    <a:pt x="414" y="150"/>
                    <a:pt x="414" y="153"/>
                    <a:pt x="417" y="153"/>
                  </a:cubicBezTo>
                  <a:cubicBezTo>
                    <a:pt x="418" y="151"/>
                    <a:pt x="420" y="149"/>
                    <a:pt x="420" y="145"/>
                  </a:cubicBezTo>
                  <a:cubicBezTo>
                    <a:pt x="417" y="141"/>
                    <a:pt x="414" y="147"/>
                    <a:pt x="413" y="150"/>
                  </a:cubicBezTo>
                  <a:close/>
                  <a:moveTo>
                    <a:pt x="134" y="147"/>
                  </a:moveTo>
                  <a:cubicBezTo>
                    <a:pt x="135" y="147"/>
                    <a:pt x="136" y="146"/>
                    <a:pt x="137" y="145"/>
                  </a:cubicBezTo>
                  <a:cubicBezTo>
                    <a:pt x="136" y="143"/>
                    <a:pt x="131" y="145"/>
                    <a:pt x="134" y="147"/>
                  </a:cubicBezTo>
                  <a:close/>
                  <a:moveTo>
                    <a:pt x="217" y="149"/>
                  </a:moveTo>
                  <a:cubicBezTo>
                    <a:pt x="220" y="151"/>
                    <a:pt x="223" y="153"/>
                    <a:pt x="226" y="156"/>
                  </a:cubicBezTo>
                  <a:cubicBezTo>
                    <a:pt x="227" y="154"/>
                    <a:pt x="225" y="153"/>
                    <a:pt x="227" y="151"/>
                  </a:cubicBezTo>
                  <a:cubicBezTo>
                    <a:pt x="223" y="149"/>
                    <a:pt x="222" y="145"/>
                    <a:pt x="217" y="144"/>
                  </a:cubicBezTo>
                  <a:cubicBezTo>
                    <a:pt x="217" y="146"/>
                    <a:pt x="218" y="148"/>
                    <a:pt x="217" y="149"/>
                  </a:cubicBezTo>
                  <a:close/>
                  <a:moveTo>
                    <a:pt x="230" y="147"/>
                  </a:moveTo>
                  <a:cubicBezTo>
                    <a:pt x="235" y="149"/>
                    <a:pt x="237" y="153"/>
                    <a:pt x="243" y="153"/>
                  </a:cubicBezTo>
                  <a:cubicBezTo>
                    <a:pt x="243" y="151"/>
                    <a:pt x="243" y="151"/>
                    <a:pt x="244" y="149"/>
                  </a:cubicBezTo>
                  <a:cubicBezTo>
                    <a:pt x="239" y="148"/>
                    <a:pt x="235" y="146"/>
                    <a:pt x="231" y="144"/>
                  </a:cubicBezTo>
                  <a:cubicBezTo>
                    <a:pt x="231" y="145"/>
                    <a:pt x="231" y="146"/>
                    <a:pt x="230" y="147"/>
                  </a:cubicBezTo>
                  <a:close/>
                  <a:moveTo>
                    <a:pt x="272" y="153"/>
                  </a:moveTo>
                  <a:cubicBezTo>
                    <a:pt x="280" y="159"/>
                    <a:pt x="289" y="165"/>
                    <a:pt x="299" y="170"/>
                  </a:cubicBezTo>
                  <a:cubicBezTo>
                    <a:pt x="299" y="169"/>
                    <a:pt x="301" y="169"/>
                    <a:pt x="300" y="167"/>
                  </a:cubicBezTo>
                  <a:cubicBezTo>
                    <a:pt x="293" y="161"/>
                    <a:pt x="286" y="156"/>
                    <a:pt x="278" y="150"/>
                  </a:cubicBezTo>
                  <a:cubicBezTo>
                    <a:pt x="277" y="148"/>
                    <a:pt x="278" y="145"/>
                    <a:pt x="277" y="145"/>
                  </a:cubicBezTo>
                  <a:cubicBezTo>
                    <a:pt x="277" y="144"/>
                    <a:pt x="276" y="144"/>
                    <a:pt x="275" y="144"/>
                  </a:cubicBezTo>
                  <a:cubicBezTo>
                    <a:pt x="275" y="148"/>
                    <a:pt x="272" y="150"/>
                    <a:pt x="272" y="153"/>
                  </a:cubicBezTo>
                  <a:close/>
                  <a:moveTo>
                    <a:pt x="42" y="167"/>
                  </a:moveTo>
                  <a:cubicBezTo>
                    <a:pt x="46" y="161"/>
                    <a:pt x="50" y="152"/>
                    <a:pt x="52" y="145"/>
                  </a:cubicBezTo>
                  <a:cubicBezTo>
                    <a:pt x="47" y="151"/>
                    <a:pt x="43" y="157"/>
                    <a:pt x="42" y="167"/>
                  </a:cubicBezTo>
                  <a:close/>
                  <a:moveTo>
                    <a:pt x="148" y="148"/>
                  </a:moveTo>
                  <a:cubicBezTo>
                    <a:pt x="151" y="150"/>
                    <a:pt x="153" y="152"/>
                    <a:pt x="157" y="153"/>
                  </a:cubicBezTo>
                  <a:cubicBezTo>
                    <a:pt x="158" y="151"/>
                    <a:pt x="159" y="150"/>
                    <a:pt x="159" y="147"/>
                  </a:cubicBezTo>
                  <a:cubicBezTo>
                    <a:pt x="155" y="147"/>
                    <a:pt x="149" y="142"/>
                    <a:pt x="148" y="148"/>
                  </a:cubicBezTo>
                  <a:close/>
                  <a:moveTo>
                    <a:pt x="380" y="147"/>
                  </a:moveTo>
                  <a:cubicBezTo>
                    <a:pt x="385" y="153"/>
                    <a:pt x="392" y="158"/>
                    <a:pt x="400" y="162"/>
                  </a:cubicBezTo>
                  <a:cubicBezTo>
                    <a:pt x="400" y="160"/>
                    <a:pt x="401" y="159"/>
                    <a:pt x="402" y="157"/>
                  </a:cubicBezTo>
                  <a:cubicBezTo>
                    <a:pt x="395" y="153"/>
                    <a:pt x="388" y="145"/>
                    <a:pt x="380" y="147"/>
                  </a:cubicBezTo>
                  <a:close/>
                  <a:moveTo>
                    <a:pt x="512" y="149"/>
                  </a:moveTo>
                  <a:cubicBezTo>
                    <a:pt x="512" y="151"/>
                    <a:pt x="513" y="151"/>
                    <a:pt x="514" y="152"/>
                  </a:cubicBezTo>
                  <a:cubicBezTo>
                    <a:pt x="514" y="150"/>
                    <a:pt x="518" y="147"/>
                    <a:pt x="515" y="146"/>
                  </a:cubicBezTo>
                  <a:cubicBezTo>
                    <a:pt x="514" y="147"/>
                    <a:pt x="514" y="149"/>
                    <a:pt x="512" y="149"/>
                  </a:cubicBezTo>
                  <a:close/>
                  <a:moveTo>
                    <a:pt x="250" y="147"/>
                  </a:moveTo>
                  <a:cubicBezTo>
                    <a:pt x="250" y="150"/>
                    <a:pt x="253" y="150"/>
                    <a:pt x="255" y="152"/>
                  </a:cubicBezTo>
                  <a:cubicBezTo>
                    <a:pt x="255" y="151"/>
                    <a:pt x="255" y="149"/>
                    <a:pt x="255" y="148"/>
                  </a:cubicBezTo>
                  <a:cubicBezTo>
                    <a:pt x="253" y="149"/>
                    <a:pt x="252" y="145"/>
                    <a:pt x="250" y="147"/>
                  </a:cubicBezTo>
                  <a:close/>
                  <a:moveTo>
                    <a:pt x="358" y="151"/>
                  </a:moveTo>
                  <a:cubicBezTo>
                    <a:pt x="359" y="153"/>
                    <a:pt x="360" y="154"/>
                    <a:pt x="362" y="155"/>
                  </a:cubicBezTo>
                  <a:cubicBezTo>
                    <a:pt x="364" y="152"/>
                    <a:pt x="365" y="151"/>
                    <a:pt x="366" y="147"/>
                  </a:cubicBezTo>
                  <a:cubicBezTo>
                    <a:pt x="362" y="146"/>
                    <a:pt x="359" y="148"/>
                    <a:pt x="358" y="151"/>
                  </a:cubicBezTo>
                  <a:close/>
                  <a:moveTo>
                    <a:pt x="93" y="152"/>
                  </a:moveTo>
                  <a:cubicBezTo>
                    <a:pt x="93" y="152"/>
                    <a:pt x="93" y="151"/>
                    <a:pt x="93" y="151"/>
                  </a:cubicBezTo>
                  <a:cubicBezTo>
                    <a:pt x="93" y="149"/>
                    <a:pt x="92" y="149"/>
                    <a:pt x="91" y="148"/>
                  </a:cubicBezTo>
                  <a:cubicBezTo>
                    <a:pt x="89" y="149"/>
                    <a:pt x="90" y="153"/>
                    <a:pt x="93" y="152"/>
                  </a:cubicBezTo>
                  <a:close/>
                  <a:moveTo>
                    <a:pt x="315" y="153"/>
                  </a:moveTo>
                  <a:cubicBezTo>
                    <a:pt x="318" y="156"/>
                    <a:pt x="323" y="157"/>
                    <a:pt x="325" y="161"/>
                  </a:cubicBezTo>
                  <a:cubicBezTo>
                    <a:pt x="328" y="160"/>
                    <a:pt x="329" y="158"/>
                    <a:pt x="329" y="154"/>
                  </a:cubicBezTo>
                  <a:cubicBezTo>
                    <a:pt x="325" y="152"/>
                    <a:pt x="321" y="150"/>
                    <a:pt x="318" y="148"/>
                  </a:cubicBezTo>
                  <a:cubicBezTo>
                    <a:pt x="317" y="150"/>
                    <a:pt x="315" y="151"/>
                    <a:pt x="315" y="153"/>
                  </a:cubicBezTo>
                  <a:close/>
                  <a:moveTo>
                    <a:pt x="445" y="156"/>
                  </a:moveTo>
                  <a:cubicBezTo>
                    <a:pt x="448" y="152"/>
                    <a:pt x="440" y="151"/>
                    <a:pt x="437" y="148"/>
                  </a:cubicBezTo>
                  <a:cubicBezTo>
                    <a:pt x="439" y="152"/>
                    <a:pt x="442" y="154"/>
                    <a:pt x="445" y="156"/>
                  </a:cubicBezTo>
                  <a:close/>
                  <a:moveTo>
                    <a:pt x="464" y="156"/>
                  </a:moveTo>
                  <a:cubicBezTo>
                    <a:pt x="470" y="162"/>
                    <a:pt x="477" y="168"/>
                    <a:pt x="485" y="172"/>
                  </a:cubicBezTo>
                  <a:cubicBezTo>
                    <a:pt x="487" y="170"/>
                    <a:pt x="490" y="168"/>
                    <a:pt x="492" y="164"/>
                  </a:cubicBezTo>
                  <a:cubicBezTo>
                    <a:pt x="484" y="159"/>
                    <a:pt x="477" y="154"/>
                    <a:pt x="467" y="148"/>
                  </a:cubicBezTo>
                  <a:cubicBezTo>
                    <a:pt x="466" y="151"/>
                    <a:pt x="465" y="153"/>
                    <a:pt x="464" y="156"/>
                  </a:cubicBezTo>
                  <a:close/>
                  <a:moveTo>
                    <a:pt x="517" y="155"/>
                  </a:moveTo>
                  <a:cubicBezTo>
                    <a:pt x="521" y="156"/>
                    <a:pt x="522" y="161"/>
                    <a:pt x="527" y="162"/>
                  </a:cubicBezTo>
                  <a:cubicBezTo>
                    <a:pt x="529" y="161"/>
                    <a:pt x="529" y="157"/>
                    <a:pt x="529" y="154"/>
                  </a:cubicBezTo>
                  <a:cubicBezTo>
                    <a:pt x="526" y="152"/>
                    <a:pt x="523" y="151"/>
                    <a:pt x="521" y="148"/>
                  </a:cubicBezTo>
                  <a:cubicBezTo>
                    <a:pt x="519" y="150"/>
                    <a:pt x="518" y="152"/>
                    <a:pt x="517" y="155"/>
                  </a:cubicBezTo>
                  <a:close/>
                  <a:moveTo>
                    <a:pt x="70" y="152"/>
                  </a:moveTo>
                  <a:cubicBezTo>
                    <a:pt x="72" y="154"/>
                    <a:pt x="72" y="148"/>
                    <a:pt x="70" y="149"/>
                  </a:cubicBezTo>
                  <a:cubicBezTo>
                    <a:pt x="71" y="151"/>
                    <a:pt x="70" y="151"/>
                    <a:pt x="70" y="152"/>
                  </a:cubicBezTo>
                  <a:close/>
                  <a:moveTo>
                    <a:pt x="206" y="155"/>
                  </a:moveTo>
                  <a:cubicBezTo>
                    <a:pt x="209" y="156"/>
                    <a:pt x="212" y="157"/>
                    <a:pt x="215" y="158"/>
                  </a:cubicBezTo>
                  <a:cubicBezTo>
                    <a:pt x="215" y="156"/>
                    <a:pt x="214" y="155"/>
                    <a:pt x="214" y="153"/>
                  </a:cubicBezTo>
                  <a:cubicBezTo>
                    <a:pt x="212" y="152"/>
                    <a:pt x="210" y="150"/>
                    <a:pt x="208" y="149"/>
                  </a:cubicBezTo>
                  <a:cubicBezTo>
                    <a:pt x="208" y="152"/>
                    <a:pt x="205" y="152"/>
                    <a:pt x="206" y="155"/>
                  </a:cubicBezTo>
                  <a:close/>
                  <a:moveTo>
                    <a:pt x="423" y="149"/>
                  </a:moveTo>
                  <a:cubicBezTo>
                    <a:pt x="423" y="151"/>
                    <a:pt x="422" y="154"/>
                    <a:pt x="420" y="156"/>
                  </a:cubicBezTo>
                  <a:cubicBezTo>
                    <a:pt x="425" y="160"/>
                    <a:pt x="431" y="164"/>
                    <a:pt x="437" y="167"/>
                  </a:cubicBezTo>
                  <a:cubicBezTo>
                    <a:pt x="438" y="165"/>
                    <a:pt x="439" y="164"/>
                    <a:pt x="440" y="161"/>
                  </a:cubicBezTo>
                  <a:cubicBezTo>
                    <a:pt x="435" y="157"/>
                    <a:pt x="431" y="152"/>
                    <a:pt x="423" y="149"/>
                  </a:cubicBezTo>
                  <a:close/>
                  <a:moveTo>
                    <a:pt x="160" y="156"/>
                  </a:moveTo>
                  <a:cubicBezTo>
                    <a:pt x="163" y="157"/>
                    <a:pt x="165" y="160"/>
                    <a:pt x="168" y="162"/>
                  </a:cubicBezTo>
                  <a:cubicBezTo>
                    <a:pt x="171" y="160"/>
                    <a:pt x="175" y="159"/>
                    <a:pt x="176" y="155"/>
                  </a:cubicBezTo>
                  <a:cubicBezTo>
                    <a:pt x="171" y="153"/>
                    <a:pt x="168" y="150"/>
                    <a:pt x="163" y="150"/>
                  </a:cubicBezTo>
                  <a:cubicBezTo>
                    <a:pt x="162" y="152"/>
                    <a:pt x="160" y="154"/>
                    <a:pt x="160" y="156"/>
                  </a:cubicBezTo>
                  <a:close/>
                  <a:moveTo>
                    <a:pt x="365" y="156"/>
                  </a:moveTo>
                  <a:cubicBezTo>
                    <a:pt x="366" y="158"/>
                    <a:pt x="368" y="161"/>
                    <a:pt x="371" y="159"/>
                  </a:cubicBezTo>
                  <a:cubicBezTo>
                    <a:pt x="370" y="156"/>
                    <a:pt x="372" y="155"/>
                    <a:pt x="372" y="152"/>
                  </a:cubicBezTo>
                  <a:cubicBezTo>
                    <a:pt x="372" y="151"/>
                    <a:pt x="370" y="151"/>
                    <a:pt x="369" y="150"/>
                  </a:cubicBezTo>
                  <a:cubicBezTo>
                    <a:pt x="368" y="152"/>
                    <a:pt x="366" y="154"/>
                    <a:pt x="365" y="156"/>
                  </a:cubicBezTo>
                  <a:close/>
                  <a:moveTo>
                    <a:pt x="578" y="164"/>
                  </a:moveTo>
                  <a:cubicBezTo>
                    <a:pt x="581" y="165"/>
                    <a:pt x="581" y="167"/>
                    <a:pt x="584" y="168"/>
                  </a:cubicBezTo>
                  <a:cubicBezTo>
                    <a:pt x="586" y="161"/>
                    <a:pt x="590" y="151"/>
                    <a:pt x="583" y="150"/>
                  </a:cubicBezTo>
                  <a:cubicBezTo>
                    <a:pt x="580" y="153"/>
                    <a:pt x="580" y="159"/>
                    <a:pt x="578" y="164"/>
                  </a:cubicBezTo>
                  <a:close/>
                  <a:moveTo>
                    <a:pt x="76" y="157"/>
                  </a:moveTo>
                  <a:cubicBezTo>
                    <a:pt x="80" y="157"/>
                    <a:pt x="83" y="154"/>
                    <a:pt x="81" y="150"/>
                  </a:cubicBezTo>
                  <a:cubicBezTo>
                    <a:pt x="77" y="150"/>
                    <a:pt x="78" y="154"/>
                    <a:pt x="76" y="157"/>
                  </a:cubicBezTo>
                  <a:close/>
                  <a:moveTo>
                    <a:pt x="104" y="152"/>
                  </a:moveTo>
                  <a:cubicBezTo>
                    <a:pt x="106" y="153"/>
                    <a:pt x="107" y="155"/>
                    <a:pt x="109" y="155"/>
                  </a:cubicBezTo>
                  <a:cubicBezTo>
                    <a:pt x="110" y="154"/>
                    <a:pt x="110" y="152"/>
                    <a:pt x="110" y="150"/>
                  </a:cubicBezTo>
                  <a:cubicBezTo>
                    <a:pt x="107" y="150"/>
                    <a:pt x="105" y="150"/>
                    <a:pt x="104" y="152"/>
                  </a:cubicBezTo>
                  <a:close/>
                  <a:moveTo>
                    <a:pt x="114" y="156"/>
                  </a:moveTo>
                  <a:cubicBezTo>
                    <a:pt x="115" y="154"/>
                    <a:pt x="116" y="152"/>
                    <a:pt x="118" y="151"/>
                  </a:cubicBezTo>
                  <a:cubicBezTo>
                    <a:pt x="116" y="151"/>
                    <a:pt x="116" y="150"/>
                    <a:pt x="115" y="150"/>
                  </a:cubicBezTo>
                  <a:cubicBezTo>
                    <a:pt x="115" y="152"/>
                    <a:pt x="113" y="155"/>
                    <a:pt x="114" y="156"/>
                  </a:cubicBezTo>
                  <a:close/>
                  <a:moveTo>
                    <a:pt x="294" y="154"/>
                  </a:moveTo>
                  <a:cubicBezTo>
                    <a:pt x="293" y="152"/>
                    <a:pt x="292" y="151"/>
                    <a:pt x="290" y="150"/>
                  </a:cubicBezTo>
                  <a:cubicBezTo>
                    <a:pt x="291" y="152"/>
                    <a:pt x="293" y="153"/>
                    <a:pt x="294" y="154"/>
                  </a:cubicBezTo>
                  <a:close/>
                  <a:moveTo>
                    <a:pt x="152" y="156"/>
                  </a:moveTo>
                  <a:cubicBezTo>
                    <a:pt x="151" y="153"/>
                    <a:pt x="147" y="153"/>
                    <a:pt x="145" y="151"/>
                  </a:cubicBezTo>
                  <a:cubicBezTo>
                    <a:pt x="144" y="154"/>
                    <a:pt x="149" y="155"/>
                    <a:pt x="152" y="156"/>
                  </a:cubicBezTo>
                  <a:close/>
                  <a:moveTo>
                    <a:pt x="245" y="155"/>
                  </a:moveTo>
                  <a:cubicBezTo>
                    <a:pt x="247" y="155"/>
                    <a:pt x="248" y="152"/>
                    <a:pt x="250" y="152"/>
                  </a:cubicBezTo>
                  <a:cubicBezTo>
                    <a:pt x="250" y="153"/>
                    <a:pt x="251" y="153"/>
                    <a:pt x="251" y="154"/>
                  </a:cubicBezTo>
                  <a:cubicBezTo>
                    <a:pt x="252" y="156"/>
                    <a:pt x="251" y="157"/>
                    <a:pt x="251" y="159"/>
                  </a:cubicBezTo>
                  <a:cubicBezTo>
                    <a:pt x="255" y="161"/>
                    <a:pt x="258" y="164"/>
                    <a:pt x="262" y="166"/>
                  </a:cubicBezTo>
                  <a:cubicBezTo>
                    <a:pt x="263" y="163"/>
                    <a:pt x="265" y="161"/>
                    <a:pt x="265" y="158"/>
                  </a:cubicBezTo>
                  <a:cubicBezTo>
                    <a:pt x="258" y="156"/>
                    <a:pt x="254" y="152"/>
                    <a:pt x="247" y="151"/>
                  </a:cubicBezTo>
                  <a:cubicBezTo>
                    <a:pt x="247" y="153"/>
                    <a:pt x="246" y="154"/>
                    <a:pt x="245" y="155"/>
                  </a:cubicBezTo>
                  <a:close/>
                  <a:moveTo>
                    <a:pt x="63" y="161"/>
                  </a:moveTo>
                  <a:cubicBezTo>
                    <a:pt x="64" y="158"/>
                    <a:pt x="68" y="152"/>
                    <a:pt x="62" y="152"/>
                  </a:cubicBezTo>
                  <a:cubicBezTo>
                    <a:pt x="61" y="155"/>
                    <a:pt x="58" y="160"/>
                    <a:pt x="63" y="161"/>
                  </a:cubicBezTo>
                  <a:close/>
                  <a:moveTo>
                    <a:pt x="548" y="154"/>
                  </a:moveTo>
                  <a:cubicBezTo>
                    <a:pt x="547" y="153"/>
                    <a:pt x="546" y="152"/>
                    <a:pt x="544" y="152"/>
                  </a:cubicBezTo>
                  <a:cubicBezTo>
                    <a:pt x="544" y="154"/>
                    <a:pt x="547" y="155"/>
                    <a:pt x="548" y="154"/>
                  </a:cubicBezTo>
                  <a:close/>
                  <a:moveTo>
                    <a:pt x="117" y="160"/>
                  </a:moveTo>
                  <a:cubicBezTo>
                    <a:pt x="118" y="162"/>
                    <a:pt x="120" y="163"/>
                    <a:pt x="122" y="164"/>
                  </a:cubicBezTo>
                  <a:cubicBezTo>
                    <a:pt x="124" y="161"/>
                    <a:pt x="126" y="158"/>
                    <a:pt x="128" y="156"/>
                  </a:cubicBezTo>
                  <a:cubicBezTo>
                    <a:pt x="125" y="148"/>
                    <a:pt x="117" y="155"/>
                    <a:pt x="117" y="160"/>
                  </a:cubicBezTo>
                  <a:close/>
                  <a:moveTo>
                    <a:pt x="506" y="156"/>
                  </a:moveTo>
                  <a:cubicBezTo>
                    <a:pt x="508" y="157"/>
                    <a:pt x="508" y="158"/>
                    <a:pt x="510" y="158"/>
                  </a:cubicBezTo>
                  <a:cubicBezTo>
                    <a:pt x="510" y="156"/>
                    <a:pt x="512" y="155"/>
                    <a:pt x="512" y="153"/>
                  </a:cubicBezTo>
                  <a:cubicBezTo>
                    <a:pt x="509" y="151"/>
                    <a:pt x="507" y="154"/>
                    <a:pt x="506" y="156"/>
                  </a:cubicBezTo>
                  <a:close/>
                  <a:moveTo>
                    <a:pt x="238" y="161"/>
                  </a:moveTo>
                  <a:cubicBezTo>
                    <a:pt x="238" y="160"/>
                    <a:pt x="238" y="159"/>
                    <a:pt x="239" y="158"/>
                  </a:cubicBezTo>
                  <a:cubicBezTo>
                    <a:pt x="237" y="156"/>
                    <a:pt x="234" y="154"/>
                    <a:pt x="231" y="153"/>
                  </a:cubicBezTo>
                  <a:cubicBezTo>
                    <a:pt x="232" y="157"/>
                    <a:pt x="232" y="161"/>
                    <a:pt x="238" y="161"/>
                  </a:cubicBezTo>
                  <a:close/>
                  <a:moveTo>
                    <a:pt x="609" y="159"/>
                  </a:moveTo>
                  <a:cubicBezTo>
                    <a:pt x="606" y="158"/>
                    <a:pt x="606" y="154"/>
                    <a:pt x="604" y="153"/>
                  </a:cubicBezTo>
                  <a:cubicBezTo>
                    <a:pt x="604" y="155"/>
                    <a:pt x="605" y="160"/>
                    <a:pt x="609" y="159"/>
                  </a:cubicBezTo>
                  <a:close/>
                  <a:moveTo>
                    <a:pt x="55" y="156"/>
                  </a:moveTo>
                  <a:cubicBezTo>
                    <a:pt x="57" y="156"/>
                    <a:pt x="57" y="155"/>
                    <a:pt x="57" y="153"/>
                  </a:cubicBezTo>
                  <a:cubicBezTo>
                    <a:pt x="55" y="153"/>
                    <a:pt x="55" y="155"/>
                    <a:pt x="55" y="156"/>
                  </a:cubicBezTo>
                  <a:close/>
                  <a:moveTo>
                    <a:pt x="621" y="169"/>
                  </a:moveTo>
                  <a:cubicBezTo>
                    <a:pt x="620" y="164"/>
                    <a:pt x="620" y="157"/>
                    <a:pt x="617" y="153"/>
                  </a:cubicBezTo>
                  <a:cubicBezTo>
                    <a:pt x="616" y="161"/>
                    <a:pt x="616" y="167"/>
                    <a:pt x="621" y="169"/>
                  </a:cubicBezTo>
                  <a:close/>
                  <a:moveTo>
                    <a:pt x="87" y="164"/>
                  </a:moveTo>
                  <a:cubicBezTo>
                    <a:pt x="89" y="164"/>
                    <a:pt x="89" y="165"/>
                    <a:pt x="90" y="165"/>
                  </a:cubicBezTo>
                  <a:cubicBezTo>
                    <a:pt x="91" y="162"/>
                    <a:pt x="91" y="159"/>
                    <a:pt x="92" y="156"/>
                  </a:cubicBezTo>
                  <a:cubicBezTo>
                    <a:pt x="90" y="155"/>
                    <a:pt x="90" y="154"/>
                    <a:pt x="88" y="155"/>
                  </a:cubicBezTo>
                  <a:cubicBezTo>
                    <a:pt x="87" y="157"/>
                    <a:pt x="87" y="161"/>
                    <a:pt x="87" y="164"/>
                  </a:cubicBezTo>
                  <a:close/>
                  <a:moveTo>
                    <a:pt x="200" y="157"/>
                  </a:moveTo>
                  <a:cubicBezTo>
                    <a:pt x="200" y="156"/>
                    <a:pt x="200" y="155"/>
                    <a:pt x="200" y="155"/>
                  </a:cubicBezTo>
                  <a:cubicBezTo>
                    <a:pt x="197" y="154"/>
                    <a:pt x="197" y="157"/>
                    <a:pt x="200" y="157"/>
                  </a:cubicBezTo>
                  <a:close/>
                  <a:moveTo>
                    <a:pt x="408" y="156"/>
                  </a:moveTo>
                  <a:cubicBezTo>
                    <a:pt x="410" y="157"/>
                    <a:pt x="411" y="159"/>
                    <a:pt x="414" y="159"/>
                  </a:cubicBezTo>
                  <a:cubicBezTo>
                    <a:pt x="414" y="156"/>
                    <a:pt x="409" y="153"/>
                    <a:pt x="408" y="156"/>
                  </a:cubicBezTo>
                  <a:close/>
                  <a:moveTo>
                    <a:pt x="65" y="161"/>
                  </a:moveTo>
                  <a:cubicBezTo>
                    <a:pt x="66" y="162"/>
                    <a:pt x="67" y="163"/>
                    <a:pt x="70" y="162"/>
                  </a:cubicBezTo>
                  <a:cubicBezTo>
                    <a:pt x="71" y="160"/>
                    <a:pt x="71" y="158"/>
                    <a:pt x="70" y="155"/>
                  </a:cubicBezTo>
                  <a:cubicBezTo>
                    <a:pt x="66" y="155"/>
                    <a:pt x="66" y="159"/>
                    <a:pt x="65" y="161"/>
                  </a:cubicBezTo>
                  <a:close/>
                  <a:moveTo>
                    <a:pt x="218" y="161"/>
                  </a:moveTo>
                  <a:cubicBezTo>
                    <a:pt x="223" y="161"/>
                    <a:pt x="224" y="164"/>
                    <a:pt x="229" y="165"/>
                  </a:cubicBezTo>
                  <a:cubicBezTo>
                    <a:pt x="228" y="159"/>
                    <a:pt x="221" y="158"/>
                    <a:pt x="217" y="155"/>
                  </a:cubicBezTo>
                  <a:cubicBezTo>
                    <a:pt x="217" y="158"/>
                    <a:pt x="219" y="158"/>
                    <a:pt x="218" y="161"/>
                  </a:cubicBezTo>
                  <a:close/>
                  <a:moveTo>
                    <a:pt x="303" y="162"/>
                  </a:moveTo>
                  <a:cubicBezTo>
                    <a:pt x="305" y="161"/>
                    <a:pt x="307" y="161"/>
                    <a:pt x="307" y="158"/>
                  </a:cubicBezTo>
                  <a:cubicBezTo>
                    <a:pt x="304" y="158"/>
                    <a:pt x="303" y="155"/>
                    <a:pt x="299" y="155"/>
                  </a:cubicBezTo>
                  <a:cubicBezTo>
                    <a:pt x="300" y="158"/>
                    <a:pt x="302" y="159"/>
                    <a:pt x="303" y="162"/>
                  </a:cubicBezTo>
                  <a:close/>
                  <a:moveTo>
                    <a:pt x="373" y="164"/>
                  </a:moveTo>
                  <a:cubicBezTo>
                    <a:pt x="379" y="167"/>
                    <a:pt x="383" y="172"/>
                    <a:pt x="389" y="175"/>
                  </a:cubicBezTo>
                  <a:cubicBezTo>
                    <a:pt x="391" y="173"/>
                    <a:pt x="393" y="170"/>
                    <a:pt x="394" y="167"/>
                  </a:cubicBezTo>
                  <a:cubicBezTo>
                    <a:pt x="388" y="162"/>
                    <a:pt x="384" y="158"/>
                    <a:pt x="376" y="155"/>
                  </a:cubicBezTo>
                  <a:cubicBezTo>
                    <a:pt x="375" y="158"/>
                    <a:pt x="373" y="160"/>
                    <a:pt x="373" y="164"/>
                  </a:cubicBezTo>
                  <a:close/>
                  <a:moveTo>
                    <a:pt x="107" y="159"/>
                  </a:moveTo>
                  <a:cubicBezTo>
                    <a:pt x="105" y="158"/>
                    <a:pt x="104" y="156"/>
                    <a:pt x="101" y="156"/>
                  </a:cubicBezTo>
                  <a:cubicBezTo>
                    <a:pt x="102" y="158"/>
                    <a:pt x="105" y="160"/>
                    <a:pt x="107" y="159"/>
                  </a:cubicBezTo>
                  <a:close/>
                  <a:moveTo>
                    <a:pt x="448" y="159"/>
                  </a:moveTo>
                  <a:cubicBezTo>
                    <a:pt x="450" y="160"/>
                    <a:pt x="452" y="162"/>
                    <a:pt x="454" y="164"/>
                  </a:cubicBezTo>
                  <a:cubicBezTo>
                    <a:pt x="455" y="162"/>
                    <a:pt x="457" y="162"/>
                    <a:pt x="456" y="159"/>
                  </a:cubicBezTo>
                  <a:cubicBezTo>
                    <a:pt x="454" y="159"/>
                    <a:pt x="453" y="156"/>
                    <a:pt x="450" y="156"/>
                  </a:cubicBezTo>
                  <a:cubicBezTo>
                    <a:pt x="450" y="157"/>
                    <a:pt x="448" y="157"/>
                    <a:pt x="448" y="159"/>
                  </a:cubicBezTo>
                  <a:close/>
                  <a:moveTo>
                    <a:pt x="513" y="161"/>
                  </a:moveTo>
                  <a:cubicBezTo>
                    <a:pt x="517" y="162"/>
                    <a:pt x="519" y="165"/>
                    <a:pt x="524" y="167"/>
                  </a:cubicBezTo>
                  <a:cubicBezTo>
                    <a:pt x="525" y="161"/>
                    <a:pt x="517" y="160"/>
                    <a:pt x="515" y="156"/>
                  </a:cubicBezTo>
                  <a:cubicBezTo>
                    <a:pt x="514" y="158"/>
                    <a:pt x="513" y="159"/>
                    <a:pt x="513" y="161"/>
                  </a:cubicBezTo>
                  <a:close/>
                  <a:moveTo>
                    <a:pt x="330" y="164"/>
                  </a:moveTo>
                  <a:cubicBezTo>
                    <a:pt x="332" y="165"/>
                    <a:pt x="336" y="170"/>
                    <a:pt x="338" y="167"/>
                  </a:cubicBezTo>
                  <a:cubicBezTo>
                    <a:pt x="336" y="163"/>
                    <a:pt x="337" y="159"/>
                    <a:pt x="333" y="157"/>
                  </a:cubicBezTo>
                  <a:cubicBezTo>
                    <a:pt x="332" y="159"/>
                    <a:pt x="330" y="161"/>
                    <a:pt x="330" y="164"/>
                  </a:cubicBezTo>
                  <a:close/>
                  <a:moveTo>
                    <a:pt x="171" y="164"/>
                  </a:moveTo>
                  <a:cubicBezTo>
                    <a:pt x="173" y="164"/>
                    <a:pt x="174" y="166"/>
                    <a:pt x="176" y="166"/>
                  </a:cubicBezTo>
                  <a:cubicBezTo>
                    <a:pt x="176" y="164"/>
                    <a:pt x="178" y="163"/>
                    <a:pt x="179" y="162"/>
                  </a:cubicBezTo>
                  <a:cubicBezTo>
                    <a:pt x="179" y="161"/>
                    <a:pt x="179" y="158"/>
                    <a:pt x="177" y="158"/>
                  </a:cubicBezTo>
                  <a:cubicBezTo>
                    <a:pt x="176" y="160"/>
                    <a:pt x="172" y="161"/>
                    <a:pt x="171" y="164"/>
                  </a:cubicBezTo>
                  <a:close/>
                  <a:moveTo>
                    <a:pt x="204" y="161"/>
                  </a:moveTo>
                  <a:cubicBezTo>
                    <a:pt x="208" y="163"/>
                    <a:pt x="212" y="166"/>
                    <a:pt x="216" y="168"/>
                  </a:cubicBezTo>
                  <a:cubicBezTo>
                    <a:pt x="217" y="165"/>
                    <a:pt x="215" y="165"/>
                    <a:pt x="215" y="162"/>
                  </a:cubicBezTo>
                  <a:cubicBezTo>
                    <a:pt x="214" y="160"/>
                    <a:pt x="214" y="163"/>
                    <a:pt x="212" y="162"/>
                  </a:cubicBezTo>
                  <a:cubicBezTo>
                    <a:pt x="211" y="160"/>
                    <a:pt x="207" y="160"/>
                    <a:pt x="205" y="158"/>
                  </a:cubicBezTo>
                  <a:cubicBezTo>
                    <a:pt x="204" y="158"/>
                    <a:pt x="204" y="159"/>
                    <a:pt x="204" y="161"/>
                  </a:cubicBezTo>
                  <a:close/>
                  <a:moveTo>
                    <a:pt x="593" y="178"/>
                  </a:moveTo>
                  <a:cubicBezTo>
                    <a:pt x="595" y="171"/>
                    <a:pt x="598" y="161"/>
                    <a:pt x="591" y="158"/>
                  </a:cubicBezTo>
                  <a:cubicBezTo>
                    <a:pt x="590" y="164"/>
                    <a:pt x="585" y="176"/>
                    <a:pt x="593" y="178"/>
                  </a:cubicBezTo>
                  <a:close/>
                  <a:moveTo>
                    <a:pt x="138" y="164"/>
                  </a:moveTo>
                  <a:cubicBezTo>
                    <a:pt x="141" y="166"/>
                    <a:pt x="146" y="168"/>
                    <a:pt x="149" y="169"/>
                  </a:cubicBezTo>
                  <a:cubicBezTo>
                    <a:pt x="151" y="168"/>
                    <a:pt x="151" y="165"/>
                    <a:pt x="152" y="163"/>
                  </a:cubicBezTo>
                  <a:cubicBezTo>
                    <a:pt x="148" y="161"/>
                    <a:pt x="139" y="155"/>
                    <a:pt x="138" y="164"/>
                  </a:cubicBezTo>
                  <a:close/>
                  <a:moveTo>
                    <a:pt x="99" y="170"/>
                  </a:moveTo>
                  <a:cubicBezTo>
                    <a:pt x="97" y="167"/>
                    <a:pt x="98" y="162"/>
                    <a:pt x="95" y="160"/>
                  </a:cubicBezTo>
                  <a:cubicBezTo>
                    <a:pt x="94" y="165"/>
                    <a:pt x="93" y="170"/>
                    <a:pt x="99" y="170"/>
                  </a:cubicBezTo>
                  <a:close/>
                  <a:moveTo>
                    <a:pt x="307" y="164"/>
                  </a:moveTo>
                  <a:cubicBezTo>
                    <a:pt x="312" y="167"/>
                    <a:pt x="316" y="171"/>
                    <a:pt x="321" y="174"/>
                  </a:cubicBezTo>
                  <a:cubicBezTo>
                    <a:pt x="322" y="172"/>
                    <a:pt x="323" y="170"/>
                    <a:pt x="324" y="168"/>
                  </a:cubicBezTo>
                  <a:cubicBezTo>
                    <a:pt x="318" y="167"/>
                    <a:pt x="310" y="155"/>
                    <a:pt x="307" y="164"/>
                  </a:cubicBezTo>
                  <a:close/>
                  <a:moveTo>
                    <a:pt x="428" y="167"/>
                  </a:moveTo>
                  <a:cubicBezTo>
                    <a:pt x="425" y="165"/>
                    <a:pt x="421" y="159"/>
                    <a:pt x="417" y="161"/>
                  </a:cubicBezTo>
                  <a:cubicBezTo>
                    <a:pt x="421" y="163"/>
                    <a:pt x="425" y="167"/>
                    <a:pt x="428" y="167"/>
                  </a:cubicBezTo>
                  <a:close/>
                  <a:moveTo>
                    <a:pt x="104" y="169"/>
                  </a:moveTo>
                  <a:cubicBezTo>
                    <a:pt x="106" y="168"/>
                    <a:pt x="108" y="167"/>
                    <a:pt x="107" y="164"/>
                  </a:cubicBezTo>
                  <a:cubicBezTo>
                    <a:pt x="106" y="162"/>
                    <a:pt x="104" y="161"/>
                    <a:pt x="101" y="161"/>
                  </a:cubicBezTo>
                  <a:cubicBezTo>
                    <a:pt x="101" y="164"/>
                    <a:pt x="104" y="166"/>
                    <a:pt x="104" y="169"/>
                  </a:cubicBezTo>
                  <a:close/>
                  <a:moveTo>
                    <a:pt x="269" y="161"/>
                  </a:moveTo>
                  <a:cubicBezTo>
                    <a:pt x="268" y="164"/>
                    <a:pt x="265" y="165"/>
                    <a:pt x="265" y="169"/>
                  </a:cubicBezTo>
                  <a:cubicBezTo>
                    <a:pt x="269" y="171"/>
                    <a:pt x="271" y="174"/>
                    <a:pt x="276" y="175"/>
                  </a:cubicBezTo>
                  <a:cubicBezTo>
                    <a:pt x="277" y="174"/>
                    <a:pt x="278" y="173"/>
                    <a:pt x="279" y="172"/>
                  </a:cubicBezTo>
                  <a:cubicBezTo>
                    <a:pt x="276" y="170"/>
                    <a:pt x="274" y="165"/>
                    <a:pt x="273" y="163"/>
                  </a:cubicBezTo>
                  <a:cubicBezTo>
                    <a:pt x="272" y="164"/>
                    <a:pt x="271" y="160"/>
                    <a:pt x="269" y="161"/>
                  </a:cubicBezTo>
                  <a:close/>
                  <a:moveTo>
                    <a:pt x="402" y="164"/>
                  </a:moveTo>
                  <a:cubicBezTo>
                    <a:pt x="404" y="166"/>
                    <a:pt x="406" y="168"/>
                    <a:pt x="409" y="169"/>
                  </a:cubicBezTo>
                  <a:cubicBezTo>
                    <a:pt x="410" y="163"/>
                    <a:pt x="403" y="157"/>
                    <a:pt x="402" y="164"/>
                  </a:cubicBezTo>
                  <a:close/>
                  <a:moveTo>
                    <a:pt x="572" y="172"/>
                  </a:moveTo>
                  <a:cubicBezTo>
                    <a:pt x="572" y="166"/>
                    <a:pt x="570" y="164"/>
                    <a:pt x="566" y="162"/>
                  </a:cubicBezTo>
                  <a:cubicBezTo>
                    <a:pt x="568" y="165"/>
                    <a:pt x="570" y="168"/>
                    <a:pt x="572" y="172"/>
                  </a:cubicBezTo>
                  <a:close/>
                  <a:moveTo>
                    <a:pt x="458" y="167"/>
                  </a:moveTo>
                  <a:cubicBezTo>
                    <a:pt x="465" y="171"/>
                    <a:pt x="470" y="179"/>
                    <a:pt x="478" y="180"/>
                  </a:cubicBezTo>
                  <a:cubicBezTo>
                    <a:pt x="474" y="172"/>
                    <a:pt x="467" y="168"/>
                    <a:pt x="460" y="162"/>
                  </a:cubicBezTo>
                  <a:cubicBezTo>
                    <a:pt x="460" y="164"/>
                    <a:pt x="458" y="164"/>
                    <a:pt x="458" y="167"/>
                  </a:cubicBezTo>
                  <a:close/>
                  <a:moveTo>
                    <a:pt x="504" y="167"/>
                  </a:moveTo>
                  <a:cubicBezTo>
                    <a:pt x="504" y="166"/>
                    <a:pt x="504" y="165"/>
                    <a:pt x="504" y="164"/>
                  </a:cubicBezTo>
                  <a:cubicBezTo>
                    <a:pt x="502" y="164"/>
                    <a:pt x="502" y="162"/>
                    <a:pt x="500" y="162"/>
                  </a:cubicBezTo>
                  <a:cubicBezTo>
                    <a:pt x="501" y="165"/>
                    <a:pt x="501" y="167"/>
                    <a:pt x="504" y="167"/>
                  </a:cubicBezTo>
                  <a:close/>
                  <a:moveTo>
                    <a:pt x="534" y="170"/>
                  </a:moveTo>
                  <a:cubicBezTo>
                    <a:pt x="534" y="167"/>
                    <a:pt x="537" y="165"/>
                    <a:pt x="535" y="162"/>
                  </a:cubicBezTo>
                  <a:cubicBezTo>
                    <a:pt x="533" y="164"/>
                    <a:pt x="531" y="168"/>
                    <a:pt x="534" y="170"/>
                  </a:cubicBezTo>
                  <a:close/>
                  <a:moveTo>
                    <a:pt x="608" y="175"/>
                  </a:moveTo>
                  <a:cubicBezTo>
                    <a:pt x="610" y="169"/>
                    <a:pt x="606" y="165"/>
                    <a:pt x="603" y="162"/>
                  </a:cubicBezTo>
                  <a:cubicBezTo>
                    <a:pt x="601" y="168"/>
                    <a:pt x="606" y="171"/>
                    <a:pt x="608" y="175"/>
                  </a:cubicBezTo>
                  <a:close/>
                  <a:moveTo>
                    <a:pt x="244" y="167"/>
                  </a:moveTo>
                  <a:cubicBezTo>
                    <a:pt x="249" y="169"/>
                    <a:pt x="253" y="173"/>
                    <a:pt x="259" y="175"/>
                  </a:cubicBezTo>
                  <a:cubicBezTo>
                    <a:pt x="258" y="168"/>
                    <a:pt x="250" y="167"/>
                    <a:pt x="246" y="163"/>
                  </a:cubicBezTo>
                  <a:cubicBezTo>
                    <a:pt x="245" y="164"/>
                    <a:pt x="244" y="165"/>
                    <a:pt x="244" y="167"/>
                  </a:cubicBezTo>
                  <a:close/>
                  <a:moveTo>
                    <a:pt x="77" y="165"/>
                  </a:moveTo>
                  <a:cubicBezTo>
                    <a:pt x="79" y="167"/>
                    <a:pt x="78" y="170"/>
                    <a:pt x="81" y="169"/>
                  </a:cubicBezTo>
                  <a:cubicBezTo>
                    <a:pt x="81" y="167"/>
                    <a:pt x="82" y="166"/>
                    <a:pt x="82" y="164"/>
                  </a:cubicBezTo>
                  <a:cubicBezTo>
                    <a:pt x="80" y="163"/>
                    <a:pt x="78" y="164"/>
                    <a:pt x="77" y="165"/>
                  </a:cubicBezTo>
                  <a:close/>
                  <a:moveTo>
                    <a:pt x="223" y="165"/>
                  </a:moveTo>
                  <a:cubicBezTo>
                    <a:pt x="221" y="165"/>
                    <a:pt x="221" y="164"/>
                    <a:pt x="219" y="164"/>
                  </a:cubicBezTo>
                  <a:cubicBezTo>
                    <a:pt x="218" y="165"/>
                    <a:pt x="219" y="167"/>
                    <a:pt x="219" y="170"/>
                  </a:cubicBezTo>
                  <a:cubicBezTo>
                    <a:pt x="222" y="171"/>
                    <a:pt x="224" y="173"/>
                    <a:pt x="228" y="174"/>
                  </a:cubicBezTo>
                  <a:cubicBezTo>
                    <a:pt x="229" y="168"/>
                    <a:pt x="222" y="170"/>
                    <a:pt x="220" y="166"/>
                  </a:cubicBezTo>
                  <a:cubicBezTo>
                    <a:pt x="221" y="164"/>
                    <a:pt x="223" y="167"/>
                    <a:pt x="223" y="165"/>
                  </a:cubicBezTo>
                  <a:close/>
                  <a:moveTo>
                    <a:pt x="343" y="167"/>
                  </a:moveTo>
                  <a:cubicBezTo>
                    <a:pt x="345" y="170"/>
                    <a:pt x="346" y="173"/>
                    <a:pt x="347" y="176"/>
                  </a:cubicBezTo>
                  <a:cubicBezTo>
                    <a:pt x="351" y="174"/>
                    <a:pt x="352" y="170"/>
                    <a:pt x="354" y="167"/>
                  </a:cubicBezTo>
                  <a:cubicBezTo>
                    <a:pt x="351" y="166"/>
                    <a:pt x="344" y="161"/>
                    <a:pt x="343" y="167"/>
                  </a:cubicBezTo>
                  <a:close/>
                  <a:moveTo>
                    <a:pt x="282" y="170"/>
                  </a:moveTo>
                  <a:cubicBezTo>
                    <a:pt x="285" y="167"/>
                    <a:pt x="280" y="166"/>
                    <a:pt x="278" y="164"/>
                  </a:cubicBezTo>
                  <a:cubicBezTo>
                    <a:pt x="279" y="167"/>
                    <a:pt x="281" y="168"/>
                    <a:pt x="282" y="170"/>
                  </a:cubicBezTo>
                  <a:close/>
                  <a:moveTo>
                    <a:pt x="366" y="169"/>
                  </a:moveTo>
                  <a:cubicBezTo>
                    <a:pt x="366" y="166"/>
                    <a:pt x="362" y="164"/>
                    <a:pt x="360" y="165"/>
                  </a:cubicBezTo>
                  <a:cubicBezTo>
                    <a:pt x="362" y="166"/>
                    <a:pt x="363" y="168"/>
                    <a:pt x="366" y="169"/>
                  </a:cubicBezTo>
                  <a:close/>
                  <a:moveTo>
                    <a:pt x="521" y="170"/>
                  </a:moveTo>
                  <a:cubicBezTo>
                    <a:pt x="522" y="168"/>
                    <a:pt x="516" y="166"/>
                    <a:pt x="514" y="164"/>
                  </a:cubicBezTo>
                  <a:cubicBezTo>
                    <a:pt x="515" y="168"/>
                    <a:pt x="518" y="169"/>
                    <a:pt x="521" y="170"/>
                  </a:cubicBezTo>
                  <a:close/>
                  <a:moveTo>
                    <a:pt x="179" y="169"/>
                  </a:moveTo>
                  <a:cubicBezTo>
                    <a:pt x="180" y="170"/>
                    <a:pt x="181" y="169"/>
                    <a:pt x="183" y="169"/>
                  </a:cubicBezTo>
                  <a:cubicBezTo>
                    <a:pt x="183" y="168"/>
                    <a:pt x="183" y="166"/>
                    <a:pt x="182" y="165"/>
                  </a:cubicBezTo>
                  <a:cubicBezTo>
                    <a:pt x="182" y="165"/>
                    <a:pt x="181" y="165"/>
                    <a:pt x="180" y="165"/>
                  </a:cubicBezTo>
                  <a:cubicBezTo>
                    <a:pt x="180" y="166"/>
                    <a:pt x="179" y="168"/>
                    <a:pt x="179" y="169"/>
                  </a:cubicBezTo>
                  <a:close/>
                  <a:moveTo>
                    <a:pt x="430" y="176"/>
                  </a:moveTo>
                  <a:cubicBezTo>
                    <a:pt x="430" y="175"/>
                    <a:pt x="432" y="174"/>
                    <a:pt x="431" y="172"/>
                  </a:cubicBezTo>
                  <a:cubicBezTo>
                    <a:pt x="426" y="171"/>
                    <a:pt x="422" y="165"/>
                    <a:pt x="417" y="165"/>
                  </a:cubicBezTo>
                  <a:cubicBezTo>
                    <a:pt x="421" y="169"/>
                    <a:pt x="425" y="173"/>
                    <a:pt x="430" y="176"/>
                  </a:cubicBezTo>
                  <a:close/>
                  <a:moveTo>
                    <a:pt x="440" y="170"/>
                  </a:moveTo>
                  <a:cubicBezTo>
                    <a:pt x="443" y="170"/>
                    <a:pt x="443" y="172"/>
                    <a:pt x="445" y="172"/>
                  </a:cubicBezTo>
                  <a:cubicBezTo>
                    <a:pt x="445" y="169"/>
                    <a:pt x="444" y="167"/>
                    <a:pt x="442" y="165"/>
                  </a:cubicBezTo>
                  <a:cubicBezTo>
                    <a:pt x="442" y="168"/>
                    <a:pt x="440" y="168"/>
                    <a:pt x="440" y="170"/>
                  </a:cubicBezTo>
                  <a:close/>
                  <a:moveTo>
                    <a:pt x="549" y="184"/>
                  </a:moveTo>
                  <a:cubicBezTo>
                    <a:pt x="549" y="177"/>
                    <a:pt x="545" y="170"/>
                    <a:pt x="541" y="165"/>
                  </a:cubicBezTo>
                  <a:cubicBezTo>
                    <a:pt x="534" y="174"/>
                    <a:pt x="543" y="180"/>
                    <a:pt x="549" y="184"/>
                  </a:cubicBezTo>
                  <a:close/>
                  <a:moveTo>
                    <a:pt x="108" y="177"/>
                  </a:moveTo>
                  <a:cubicBezTo>
                    <a:pt x="110" y="179"/>
                    <a:pt x="112" y="180"/>
                    <a:pt x="115" y="180"/>
                  </a:cubicBezTo>
                  <a:cubicBezTo>
                    <a:pt x="115" y="176"/>
                    <a:pt x="119" y="174"/>
                    <a:pt x="118" y="170"/>
                  </a:cubicBezTo>
                  <a:cubicBezTo>
                    <a:pt x="117" y="168"/>
                    <a:pt x="115" y="166"/>
                    <a:pt x="112" y="166"/>
                  </a:cubicBezTo>
                  <a:cubicBezTo>
                    <a:pt x="111" y="170"/>
                    <a:pt x="109" y="173"/>
                    <a:pt x="108" y="177"/>
                  </a:cubicBezTo>
                  <a:close/>
                  <a:moveTo>
                    <a:pt x="153" y="172"/>
                  </a:moveTo>
                  <a:cubicBezTo>
                    <a:pt x="155" y="172"/>
                    <a:pt x="156" y="174"/>
                    <a:pt x="159" y="173"/>
                  </a:cubicBezTo>
                  <a:cubicBezTo>
                    <a:pt x="159" y="171"/>
                    <a:pt x="161" y="171"/>
                    <a:pt x="162" y="169"/>
                  </a:cubicBezTo>
                  <a:cubicBezTo>
                    <a:pt x="159" y="168"/>
                    <a:pt x="158" y="166"/>
                    <a:pt x="155" y="166"/>
                  </a:cubicBezTo>
                  <a:cubicBezTo>
                    <a:pt x="155" y="168"/>
                    <a:pt x="154" y="170"/>
                    <a:pt x="153" y="172"/>
                  </a:cubicBezTo>
                  <a:close/>
                  <a:moveTo>
                    <a:pt x="191" y="169"/>
                  </a:moveTo>
                  <a:cubicBezTo>
                    <a:pt x="190" y="169"/>
                    <a:pt x="188" y="165"/>
                    <a:pt x="187" y="167"/>
                  </a:cubicBezTo>
                  <a:cubicBezTo>
                    <a:pt x="188" y="167"/>
                    <a:pt x="190" y="170"/>
                    <a:pt x="191" y="169"/>
                  </a:cubicBezTo>
                  <a:close/>
                  <a:moveTo>
                    <a:pt x="231" y="171"/>
                  </a:moveTo>
                  <a:cubicBezTo>
                    <a:pt x="231" y="168"/>
                    <a:pt x="227" y="165"/>
                    <a:pt x="224" y="167"/>
                  </a:cubicBezTo>
                  <a:cubicBezTo>
                    <a:pt x="226" y="168"/>
                    <a:pt x="229" y="169"/>
                    <a:pt x="231" y="171"/>
                  </a:cubicBezTo>
                  <a:close/>
                  <a:moveTo>
                    <a:pt x="86" y="172"/>
                  </a:moveTo>
                  <a:cubicBezTo>
                    <a:pt x="87" y="173"/>
                    <a:pt x="88" y="174"/>
                    <a:pt x="90" y="173"/>
                  </a:cubicBezTo>
                  <a:cubicBezTo>
                    <a:pt x="90" y="173"/>
                    <a:pt x="90" y="172"/>
                    <a:pt x="90" y="172"/>
                  </a:cubicBezTo>
                  <a:cubicBezTo>
                    <a:pt x="90" y="169"/>
                    <a:pt x="88" y="168"/>
                    <a:pt x="86" y="167"/>
                  </a:cubicBezTo>
                  <a:cubicBezTo>
                    <a:pt x="86" y="169"/>
                    <a:pt x="86" y="171"/>
                    <a:pt x="86" y="172"/>
                  </a:cubicBezTo>
                  <a:close/>
                  <a:moveTo>
                    <a:pt x="488" y="175"/>
                  </a:moveTo>
                  <a:cubicBezTo>
                    <a:pt x="491" y="175"/>
                    <a:pt x="491" y="179"/>
                    <a:pt x="495" y="179"/>
                  </a:cubicBezTo>
                  <a:cubicBezTo>
                    <a:pt x="498" y="177"/>
                    <a:pt x="499" y="172"/>
                    <a:pt x="497" y="167"/>
                  </a:cubicBezTo>
                  <a:cubicBezTo>
                    <a:pt x="492" y="168"/>
                    <a:pt x="490" y="172"/>
                    <a:pt x="488" y="175"/>
                  </a:cubicBezTo>
                  <a:close/>
                  <a:moveTo>
                    <a:pt x="507" y="168"/>
                  </a:moveTo>
                  <a:cubicBezTo>
                    <a:pt x="507" y="172"/>
                    <a:pt x="511" y="172"/>
                    <a:pt x="513" y="174"/>
                  </a:cubicBezTo>
                  <a:cubicBezTo>
                    <a:pt x="513" y="172"/>
                    <a:pt x="516" y="173"/>
                    <a:pt x="515" y="171"/>
                  </a:cubicBezTo>
                  <a:cubicBezTo>
                    <a:pt x="511" y="171"/>
                    <a:pt x="510" y="166"/>
                    <a:pt x="507" y="168"/>
                  </a:cubicBezTo>
                  <a:close/>
                  <a:moveTo>
                    <a:pt x="640" y="175"/>
                  </a:moveTo>
                  <a:cubicBezTo>
                    <a:pt x="638" y="184"/>
                    <a:pt x="635" y="199"/>
                    <a:pt x="635" y="209"/>
                  </a:cubicBezTo>
                  <a:cubicBezTo>
                    <a:pt x="636" y="204"/>
                    <a:pt x="637" y="200"/>
                    <a:pt x="640" y="198"/>
                  </a:cubicBezTo>
                  <a:cubicBezTo>
                    <a:pt x="641" y="199"/>
                    <a:pt x="643" y="199"/>
                    <a:pt x="643" y="201"/>
                  </a:cubicBezTo>
                  <a:cubicBezTo>
                    <a:pt x="641" y="214"/>
                    <a:pt x="636" y="227"/>
                    <a:pt x="639" y="241"/>
                  </a:cubicBezTo>
                  <a:cubicBezTo>
                    <a:pt x="638" y="234"/>
                    <a:pt x="643" y="229"/>
                    <a:pt x="644" y="223"/>
                  </a:cubicBezTo>
                  <a:cubicBezTo>
                    <a:pt x="645" y="213"/>
                    <a:pt x="644" y="203"/>
                    <a:pt x="650" y="196"/>
                  </a:cubicBezTo>
                  <a:cubicBezTo>
                    <a:pt x="649" y="184"/>
                    <a:pt x="646" y="174"/>
                    <a:pt x="640" y="167"/>
                  </a:cubicBezTo>
                  <a:cubicBezTo>
                    <a:pt x="640" y="170"/>
                    <a:pt x="640" y="171"/>
                    <a:pt x="640" y="175"/>
                  </a:cubicBezTo>
                  <a:close/>
                  <a:moveTo>
                    <a:pt x="52" y="175"/>
                  </a:moveTo>
                  <a:cubicBezTo>
                    <a:pt x="53" y="173"/>
                    <a:pt x="54" y="173"/>
                    <a:pt x="55" y="172"/>
                  </a:cubicBezTo>
                  <a:cubicBezTo>
                    <a:pt x="55" y="170"/>
                    <a:pt x="56" y="168"/>
                    <a:pt x="53" y="168"/>
                  </a:cubicBezTo>
                  <a:cubicBezTo>
                    <a:pt x="53" y="170"/>
                    <a:pt x="50" y="173"/>
                    <a:pt x="52" y="175"/>
                  </a:cubicBezTo>
                  <a:close/>
                  <a:moveTo>
                    <a:pt x="392" y="178"/>
                  </a:moveTo>
                  <a:cubicBezTo>
                    <a:pt x="395" y="180"/>
                    <a:pt x="397" y="182"/>
                    <a:pt x="400" y="184"/>
                  </a:cubicBezTo>
                  <a:cubicBezTo>
                    <a:pt x="402" y="181"/>
                    <a:pt x="404" y="178"/>
                    <a:pt x="405" y="174"/>
                  </a:cubicBezTo>
                  <a:cubicBezTo>
                    <a:pt x="403" y="171"/>
                    <a:pt x="400" y="171"/>
                    <a:pt x="397" y="169"/>
                  </a:cubicBezTo>
                  <a:cubicBezTo>
                    <a:pt x="397" y="173"/>
                    <a:pt x="393" y="174"/>
                    <a:pt x="392" y="178"/>
                  </a:cubicBezTo>
                  <a:close/>
                  <a:moveTo>
                    <a:pt x="69" y="174"/>
                  </a:moveTo>
                  <a:cubicBezTo>
                    <a:pt x="69" y="171"/>
                    <a:pt x="71" y="171"/>
                    <a:pt x="71" y="169"/>
                  </a:cubicBezTo>
                  <a:cubicBezTo>
                    <a:pt x="69" y="169"/>
                    <a:pt x="66" y="174"/>
                    <a:pt x="69" y="174"/>
                  </a:cubicBezTo>
                  <a:close/>
                  <a:moveTo>
                    <a:pt x="219" y="173"/>
                  </a:moveTo>
                  <a:cubicBezTo>
                    <a:pt x="214" y="173"/>
                    <a:pt x="211" y="167"/>
                    <a:pt x="209" y="170"/>
                  </a:cubicBezTo>
                  <a:cubicBezTo>
                    <a:pt x="212" y="171"/>
                    <a:pt x="216" y="177"/>
                    <a:pt x="219" y="173"/>
                  </a:cubicBezTo>
                  <a:close/>
                  <a:moveTo>
                    <a:pt x="358" y="182"/>
                  </a:moveTo>
                  <a:cubicBezTo>
                    <a:pt x="361" y="180"/>
                    <a:pt x="362" y="176"/>
                    <a:pt x="363" y="172"/>
                  </a:cubicBezTo>
                  <a:cubicBezTo>
                    <a:pt x="360" y="172"/>
                    <a:pt x="360" y="169"/>
                    <a:pt x="356" y="169"/>
                  </a:cubicBezTo>
                  <a:cubicBezTo>
                    <a:pt x="353" y="176"/>
                    <a:pt x="349" y="179"/>
                    <a:pt x="358" y="182"/>
                  </a:cubicBezTo>
                  <a:close/>
                  <a:moveTo>
                    <a:pt x="619" y="179"/>
                  </a:moveTo>
                  <a:cubicBezTo>
                    <a:pt x="621" y="177"/>
                    <a:pt x="618" y="175"/>
                    <a:pt x="617" y="173"/>
                  </a:cubicBezTo>
                  <a:cubicBezTo>
                    <a:pt x="618" y="173"/>
                    <a:pt x="619" y="174"/>
                    <a:pt x="619" y="174"/>
                  </a:cubicBezTo>
                  <a:cubicBezTo>
                    <a:pt x="618" y="172"/>
                    <a:pt x="616" y="171"/>
                    <a:pt x="615" y="169"/>
                  </a:cubicBezTo>
                  <a:cubicBezTo>
                    <a:pt x="613" y="173"/>
                    <a:pt x="617" y="176"/>
                    <a:pt x="619" y="179"/>
                  </a:cubicBezTo>
                  <a:close/>
                  <a:moveTo>
                    <a:pt x="69" y="176"/>
                  </a:moveTo>
                  <a:cubicBezTo>
                    <a:pt x="73" y="177"/>
                    <a:pt x="74" y="180"/>
                    <a:pt x="78" y="181"/>
                  </a:cubicBezTo>
                  <a:cubicBezTo>
                    <a:pt x="77" y="178"/>
                    <a:pt x="76" y="174"/>
                    <a:pt x="75" y="170"/>
                  </a:cubicBezTo>
                  <a:cubicBezTo>
                    <a:pt x="74" y="170"/>
                    <a:pt x="74" y="170"/>
                    <a:pt x="73" y="170"/>
                  </a:cubicBezTo>
                  <a:cubicBezTo>
                    <a:pt x="73" y="173"/>
                    <a:pt x="70" y="173"/>
                    <a:pt x="69" y="176"/>
                  </a:cubicBezTo>
                  <a:close/>
                  <a:moveTo>
                    <a:pt x="161" y="175"/>
                  </a:moveTo>
                  <a:cubicBezTo>
                    <a:pt x="164" y="176"/>
                    <a:pt x="165" y="177"/>
                    <a:pt x="168" y="178"/>
                  </a:cubicBezTo>
                  <a:cubicBezTo>
                    <a:pt x="168" y="176"/>
                    <a:pt x="170" y="176"/>
                    <a:pt x="170" y="174"/>
                  </a:cubicBezTo>
                  <a:cubicBezTo>
                    <a:pt x="168" y="173"/>
                    <a:pt x="166" y="171"/>
                    <a:pt x="163" y="170"/>
                  </a:cubicBezTo>
                  <a:cubicBezTo>
                    <a:pt x="163" y="172"/>
                    <a:pt x="161" y="173"/>
                    <a:pt x="161" y="175"/>
                  </a:cubicBezTo>
                  <a:close/>
                  <a:moveTo>
                    <a:pt x="306" y="173"/>
                  </a:moveTo>
                  <a:cubicBezTo>
                    <a:pt x="304" y="172"/>
                    <a:pt x="304" y="171"/>
                    <a:pt x="303" y="170"/>
                  </a:cubicBezTo>
                  <a:cubicBezTo>
                    <a:pt x="300" y="172"/>
                    <a:pt x="304" y="175"/>
                    <a:pt x="306" y="173"/>
                  </a:cubicBezTo>
                  <a:close/>
                  <a:moveTo>
                    <a:pt x="206" y="172"/>
                  </a:moveTo>
                  <a:cubicBezTo>
                    <a:pt x="205" y="172"/>
                    <a:pt x="200" y="170"/>
                    <a:pt x="202" y="171"/>
                  </a:cubicBezTo>
                  <a:cubicBezTo>
                    <a:pt x="203" y="171"/>
                    <a:pt x="205" y="175"/>
                    <a:pt x="206" y="172"/>
                  </a:cubicBezTo>
                  <a:close/>
                  <a:moveTo>
                    <a:pt x="427" y="179"/>
                  </a:moveTo>
                  <a:cubicBezTo>
                    <a:pt x="425" y="176"/>
                    <a:pt x="420" y="174"/>
                    <a:pt x="417" y="170"/>
                  </a:cubicBezTo>
                  <a:cubicBezTo>
                    <a:pt x="418" y="176"/>
                    <a:pt x="422" y="178"/>
                    <a:pt x="427" y="179"/>
                  </a:cubicBezTo>
                  <a:close/>
                  <a:moveTo>
                    <a:pt x="292" y="181"/>
                  </a:moveTo>
                  <a:cubicBezTo>
                    <a:pt x="292" y="179"/>
                    <a:pt x="294" y="178"/>
                    <a:pt x="295" y="176"/>
                  </a:cubicBezTo>
                  <a:cubicBezTo>
                    <a:pt x="292" y="174"/>
                    <a:pt x="289" y="173"/>
                    <a:pt x="286" y="171"/>
                  </a:cubicBezTo>
                  <a:cubicBezTo>
                    <a:pt x="286" y="176"/>
                    <a:pt x="288" y="179"/>
                    <a:pt x="292" y="181"/>
                  </a:cubicBezTo>
                  <a:close/>
                  <a:moveTo>
                    <a:pt x="324" y="177"/>
                  </a:moveTo>
                  <a:cubicBezTo>
                    <a:pt x="327" y="177"/>
                    <a:pt x="328" y="180"/>
                    <a:pt x="330" y="181"/>
                  </a:cubicBezTo>
                  <a:cubicBezTo>
                    <a:pt x="332" y="179"/>
                    <a:pt x="332" y="177"/>
                    <a:pt x="333" y="175"/>
                  </a:cubicBezTo>
                  <a:cubicBezTo>
                    <a:pt x="331" y="174"/>
                    <a:pt x="329" y="172"/>
                    <a:pt x="327" y="171"/>
                  </a:cubicBezTo>
                  <a:cubicBezTo>
                    <a:pt x="326" y="173"/>
                    <a:pt x="325" y="175"/>
                    <a:pt x="324" y="177"/>
                  </a:cubicBezTo>
                  <a:close/>
                  <a:moveTo>
                    <a:pt x="605" y="193"/>
                  </a:moveTo>
                  <a:cubicBezTo>
                    <a:pt x="608" y="186"/>
                    <a:pt x="608" y="175"/>
                    <a:pt x="601" y="172"/>
                  </a:cubicBezTo>
                  <a:cubicBezTo>
                    <a:pt x="597" y="181"/>
                    <a:pt x="598" y="189"/>
                    <a:pt x="605" y="193"/>
                  </a:cubicBezTo>
                  <a:close/>
                  <a:moveTo>
                    <a:pt x="100" y="178"/>
                  </a:moveTo>
                  <a:cubicBezTo>
                    <a:pt x="99" y="174"/>
                    <a:pt x="97" y="175"/>
                    <a:pt x="93" y="173"/>
                  </a:cubicBezTo>
                  <a:cubicBezTo>
                    <a:pt x="92" y="176"/>
                    <a:pt x="97" y="179"/>
                    <a:pt x="100" y="178"/>
                  </a:cubicBezTo>
                  <a:close/>
                  <a:moveTo>
                    <a:pt x="254" y="186"/>
                  </a:moveTo>
                  <a:cubicBezTo>
                    <a:pt x="253" y="183"/>
                    <a:pt x="257" y="184"/>
                    <a:pt x="256" y="180"/>
                  </a:cubicBezTo>
                  <a:cubicBezTo>
                    <a:pt x="250" y="178"/>
                    <a:pt x="245" y="174"/>
                    <a:pt x="238" y="173"/>
                  </a:cubicBezTo>
                  <a:cubicBezTo>
                    <a:pt x="242" y="179"/>
                    <a:pt x="248" y="182"/>
                    <a:pt x="254" y="186"/>
                  </a:cubicBezTo>
                  <a:close/>
                  <a:moveTo>
                    <a:pt x="504" y="186"/>
                  </a:moveTo>
                  <a:cubicBezTo>
                    <a:pt x="509" y="185"/>
                    <a:pt x="511" y="182"/>
                    <a:pt x="512" y="178"/>
                  </a:cubicBezTo>
                  <a:cubicBezTo>
                    <a:pt x="509" y="176"/>
                    <a:pt x="506" y="174"/>
                    <a:pt x="504" y="173"/>
                  </a:cubicBezTo>
                  <a:cubicBezTo>
                    <a:pt x="502" y="177"/>
                    <a:pt x="505" y="180"/>
                    <a:pt x="504" y="186"/>
                  </a:cubicBezTo>
                  <a:close/>
                  <a:moveTo>
                    <a:pt x="453" y="178"/>
                  </a:moveTo>
                  <a:cubicBezTo>
                    <a:pt x="459" y="181"/>
                    <a:pt x="463" y="186"/>
                    <a:pt x="470" y="188"/>
                  </a:cubicBezTo>
                  <a:cubicBezTo>
                    <a:pt x="466" y="182"/>
                    <a:pt x="460" y="178"/>
                    <a:pt x="454" y="173"/>
                  </a:cubicBezTo>
                  <a:cubicBezTo>
                    <a:pt x="455" y="176"/>
                    <a:pt x="453" y="175"/>
                    <a:pt x="453" y="178"/>
                  </a:cubicBezTo>
                  <a:close/>
                  <a:moveTo>
                    <a:pt x="60" y="178"/>
                  </a:moveTo>
                  <a:cubicBezTo>
                    <a:pt x="61" y="178"/>
                    <a:pt x="63" y="174"/>
                    <a:pt x="60" y="174"/>
                  </a:cubicBezTo>
                  <a:cubicBezTo>
                    <a:pt x="60" y="175"/>
                    <a:pt x="59" y="178"/>
                    <a:pt x="60" y="178"/>
                  </a:cubicBezTo>
                  <a:close/>
                  <a:moveTo>
                    <a:pt x="224" y="179"/>
                  </a:moveTo>
                  <a:cubicBezTo>
                    <a:pt x="223" y="178"/>
                    <a:pt x="224" y="178"/>
                    <a:pt x="224" y="176"/>
                  </a:cubicBezTo>
                  <a:cubicBezTo>
                    <a:pt x="220" y="178"/>
                    <a:pt x="222" y="174"/>
                    <a:pt x="220" y="174"/>
                  </a:cubicBezTo>
                  <a:cubicBezTo>
                    <a:pt x="220" y="177"/>
                    <a:pt x="222" y="178"/>
                    <a:pt x="224" y="179"/>
                  </a:cubicBezTo>
                  <a:close/>
                  <a:moveTo>
                    <a:pt x="582" y="184"/>
                  </a:moveTo>
                  <a:cubicBezTo>
                    <a:pt x="580" y="179"/>
                    <a:pt x="580" y="176"/>
                    <a:pt x="575" y="174"/>
                  </a:cubicBezTo>
                  <a:cubicBezTo>
                    <a:pt x="575" y="180"/>
                    <a:pt x="578" y="184"/>
                    <a:pt x="582" y="184"/>
                  </a:cubicBezTo>
                  <a:close/>
                  <a:moveTo>
                    <a:pt x="270" y="182"/>
                  </a:moveTo>
                  <a:cubicBezTo>
                    <a:pt x="271" y="181"/>
                    <a:pt x="272" y="181"/>
                    <a:pt x="272" y="178"/>
                  </a:cubicBezTo>
                  <a:cubicBezTo>
                    <a:pt x="268" y="178"/>
                    <a:pt x="265" y="176"/>
                    <a:pt x="262" y="175"/>
                  </a:cubicBezTo>
                  <a:cubicBezTo>
                    <a:pt x="262" y="180"/>
                    <a:pt x="267" y="180"/>
                    <a:pt x="270" y="182"/>
                  </a:cubicBezTo>
                  <a:close/>
                  <a:moveTo>
                    <a:pt x="473" y="184"/>
                  </a:moveTo>
                  <a:cubicBezTo>
                    <a:pt x="473" y="181"/>
                    <a:pt x="466" y="180"/>
                    <a:pt x="467" y="177"/>
                  </a:cubicBezTo>
                  <a:cubicBezTo>
                    <a:pt x="465" y="177"/>
                    <a:pt x="463" y="174"/>
                    <a:pt x="461" y="175"/>
                  </a:cubicBezTo>
                  <a:cubicBezTo>
                    <a:pt x="466" y="178"/>
                    <a:pt x="468" y="182"/>
                    <a:pt x="473" y="184"/>
                  </a:cubicBezTo>
                  <a:close/>
                  <a:moveTo>
                    <a:pt x="126" y="184"/>
                  </a:moveTo>
                  <a:cubicBezTo>
                    <a:pt x="130" y="186"/>
                    <a:pt x="135" y="188"/>
                    <a:pt x="140" y="190"/>
                  </a:cubicBezTo>
                  <a:cubicBezTo>
                    <a:pt x="141" y="188"/>
                    <a:pt x="142" y="186"/>
                    <a:pt x="143" y="183"/>
                  </a:cubicBezTo>
                  <a:cubicBezTo>
                    <a:pt x="138" y="180"/>
                    <a:pt x="134" y="177"/>
                    <a:pt x="129" y="175"/>
                  </a:cubicBezTo>
                  <a:cubicBezTo>
                    <a:pt x="127" y="178"/>
                    <a:pt x="126" y="181"/>
                    <a:pt x="126" y="184"/>
                  </a:cubicBezTo>
                  <a:close/>
                  <a:moveTo>
                    <a:pt x="318" y="179"/>
                  </a:moveTo>
                  <a:cubicBezTo>
                    <a:pt x="317" y="177"/>
                    <a:pt x="315" y="176"/>
                    <a:pt x="312" y="175"/>
                  </a:cubicBezTo>
                  <a:cubicBezTo>
                    <a:pt x="312" y="178"/>
                    <a:pt x="318" y="181"/>
                    <a:pt x="318" y="179"/>
                  </a:cubicBezTo>
                  <a:close/>
                  <a:moveTo>
                    <a:pt x="362" y="184"/>
                  </a:moveTo>
                  <a:cubicBezTo>
                    <a:pt x="367" y="187"/>
                    <a:pt x="371" y="191"/>
                    <a:pt x="377" y="193"/>
                  </a:cubicBezTo>
                  <a:cubicBezTo>
                    <a:pt x="378" y="190"/>
                    <a:pt x="381" y="189"/>
                    <a:pt x="381" y="185"/>
                  </a:cubicBezTo>
                  <a:cubicBezTo>
                    <a:pt x="377" y="181"/>
                    <a:pt x="371" y="178"/>
                    <a:pt x="366" y="175"/>
                  </a:cubicBezTo>
                  <a:cubicBezTo>
                    <a:pt x="366" y="179"/>
                    <a:pt x="363" y="181"/>
                    <a:pt x="362" y="184"/>
                  </a:cubicBezTo>
                  <a:close/>
                  <a:moveTo>
                    <a:pt x="432" y="178"/>
                  </a:moveTo>
                  <a:cubicBezTo>
                    <a:pt x="434" y="182"/>
                    <a:pt x="438" y="185"/>
                    <a:pt x="442" y="187"/>
                  </a:cubicBezTo>
                  <a:cubicBezTo>
                    <a:pt x="443" y="185"/>
                    <a:pt x="444" y="183"/>
                    <a:pt x="445" y="181"/>
                  </a:cubicBezTo>
                  <a:cubicBezTo>
                    <a:pt x="441" y="179"/>
                    <a:pt x="435" y="172"/>
                    <a:pt x="432" y="178"/>
                  </a:cubicBezTo>
                  <a:close/>
                  <a:moveTo>
                    <a:pt x="533" y="178"/>
                  </a:moveTo>
                  <a:cubicBezTo>
                    <a:pt x="533" y="177"/>
                    <a:pt x="533" y="176"/>
                    <a:pt x="533" y="175"/>
                  </a:cubicBezTo>
                  <a:cubicBezTo>
                    <a:pt x="530" y="175"/>
                    <a:pt x="530" y="178"/>
                    <a:pt x="533" y="178"/>
                  </a:cubicBezTo>
                  <a:close/>
                  <a:moveTo>
                    <a:pt x="198" y="176"/>
                  </a:moveTo>
                  <a:cubicBezTo>
                    <a:pt x="194" y="184"/>
                    <a:pt x="207" y="187"/>
                    <a:pt x="213" y="192"/>
                  </a:cubicBezTo>
                  <a:cubicBezTo>
                    <a:pt x="215" y="190"/>
                    <a:pt x="218" y="189"/>
                    <a:pt x="217" y="186"/>
                  </a:cubicBezTo>
                  <a:cubicBezTo>
                    <a:pt x="212" y="183"/>
                    <a:pt x="206" y="177"/>
                    <a:pt x="198" y="176"/>
                  </a:cubicBezTo>
                  <a:close/>
                  <a:moveTo>
                    <a:pt x="90" y="190"/>
                  </a:moveTo>
                  <a:cubicBezTo>
                    <a:pt x="90" y="186"/>
                    <a:pt x="89" y="180"/>
                    <a:pt x="89" y="177"/>
                  </a:cubicBezTo>
                  <a:cubicBezTo>
                    <a:pt x="87" y="177"/>
                    <a:pt x="87" y="176"/>
                    <a:pt x="86" y="176"/>
                  </a:cubicBezTo>
                  <a:cubicBezTo>
                    <a:pt x="85" y="181"/>
                    <a:pt x="83" y="190"/>
                    <a:pt x="90" y="190"/>
                  </a:cubicBezTo>
                  <a:close/>
                  <a:moveTo>
                    <a:pt x="299" y="176"/>
                  </a:moveTo>
                  <a:cubicBezTo>
                    <a:pt x="297" y="179"/>
                    <a:pt x="295" y="181"/>
                    <a:pt x="293" y="184"/>
                  </a:cubicBezTo>
                  <a:cubicBezTo>
                    <a:pt x="297" y="189"/>
                    <a:pt x="304" y="192"/>
                    <a:pt x="309" y="195"/>
                  </a:cubicBezTo>
                  <a:cubicBezTo>
                    <a:pt x="312" y="193"/>
                    <a:pt x="314" y="190"/>
                    <a:pt x="315" y="187"/>
                  </a:cubicBezTo>
                  <a:cubicBezTo>
                    <a:pt x="311" y="182"/>
                    <a:pt x="305" y="179"/>
                    <a:pt x="299" y="176"/>
                  </a:cubicBezTo>
                  <a:close/>
                  <a:moveTo>
                    <a:pt x="523" y="180"/>
                  </a:moveTo>
                  <a:cubicBezTo>
                    <a:pt x="521" y="179"/>
                    <a:pt x="521" y="177"/>
                    <a:pt x="519" y="176"/>
                  </a:cubicBezTo>
                  <a:cubicBezTo>
                    <a:pt x="519" y="179"/>
                    <a:pt x="522" y="181"/>
                    <a:pt x="523" y="180"/>
                  </a:cubicBezTo>
                  <a:close/>
                  <a:moveTo>
                    <a:pt x="555" y="184"/>
                  </a:moveTo>
                  <a:cubicBezTo>
                    <a:pt x="555" y="182"/>
                    <a:pt x="557" y="178"/>
                    <a:pt x="555" y="176"/>
                  </a:cubicBezTo>
                  <a:cubicBezTo>
                    <a:pt x="553" y="179"/>
                    <a:pt x="554" y="183"/>
                    <a:pt x="555" y="184"/>
                  </a:cubicBezTo>
                  <a:close/>
                  <a:moveTo>
                    <a:pt x="568" y="186"/>
                  </a:moveTo>
                  <a:cubicBezTo>
                    <a:pt x="569" y="181"/>
                    <a:pt x="564" y="178"/>
                    <a:pt x="560" y="176"/>
                  </a:cubicBezTo>
                  <a:cubicBezTo>
                    <a:pt x="562" y="181"/>
                    <a:pt x="565" y="183"/>
                    <a:pt x="568" y="186"/>
                  </a:cubicBezTo>
                  <a:close/>
                  <a:moveTo>
                    <a:pt x="171" y="180"/>
                  </a:moveTo>
                  <a:cubicBezTo>
                    <a:pt x="174" y="180"/>
                    <a:pt x="175" y="182"/>
                    <a:pt x="177" y="183"/>
                  </a:cubicBezTo>
                  <a:cubicBezTo>
                    <a:pt x="177" y="179"/>
                    <a:pt x="175" y="178"/>
                    <a:pt x="172" y="177"/>
                  </a:cubicBezTo>
                  <a:cubicBezTo>
                    <a:pt x="172" y="178"/>
                    <a:pt x="171" y="178"/>
                    <a:pt x="171" y="180"/>
                  </a:cubicBezTo>
                  <a:close/>
                  <a:moveTo>
                    <a:pt x="403" y="187"/>
                  </a:moveTo>
                  <a:cubicBezTo>
                    <a:pt x="408" y="189"/>
                    <a:pt x="411" y="193"/>
                    <a:pt x="416" y="195"/>
                  </a:cubicBezTo>
                  <a:cubicBezTo>
                    <a:pt x="417" y="192"/>
                    <a:pt x="419" y="190"/>
                    <a:pt x="421" y="188"/>
                  </a:cubicBezTo>
                  <a:cubicBezTo>
                    <a:pt x="420" y="181"/>
                    <a:pt x="414" y="179"/>
                    <a:pt x="408" y="177"/>
                  </a:cubicBezTo>
                  <a:cubicBezTo>
                    <a:pt x="407" y="181"/>
                    <a:pt x="404" y="183"/>
                    <a:pt x="403" y="187"/>
                  </a:cubicBezTo>
                  <a:close/>
                  <a:moveTo>
                    <a:pt x="63" y="183"/>
                  </a:moveTo>
                  <a:cubicBezTo>
                    <a:pt x="69" y="186"/>
                    <a:pt x="75" y="190"/>
                    <a:pt x="81" y="193"/>
                  </a:cubicBezTo>
                  <a:cubicBezTo>
                    <a:pt x="80" y="185"/>
                    <a:pt x="71" y="182"/>
                    <a:pt x="64" y="178"/>
                  </a:cubicBezTo>
                  <a:cubicBezTo>
                    <a:pt x="65" y="180"/>
                    <a:pt x="63" y="181"/>
                    <a:pt x="63" y="183"/>
                  </a:cubicBezTo>
                  <a:close/>
                  <a:moveTo>
                    <a:pt x="165" y="180"/>
                  </a:moveTo>
                  <a:cubicBezTo>
                    <a:pt x="162" y="179"/>
                    <a:pt x="160" y="178"/>
                    <a:pt x="157" y="178"/>
                  </a:cubicBezTo>
                  <a:cubicBezTo>
                    <a:pt x="159" y="179"/>
                    <a:pt x="164" y="184"/>
                    <a:pt x="165" y="180"/>
                  </a:cubicBezTo>
                  <a:close/>
                  <a:moveTo>
                    <a:pt x="288" y="185"/>
                  </a:moveTo>
                  <a:cubicBezTo>
                    <a:pt x="286" y="183"/>
                    <a:pt x="285" y="179"/>
                    <a:pt x="282" y="178"/>
                  </a:cubicBezTo>
                  <a:cubicBezTo>
                    <a:pt x="282" y="179"/>
                    <a:pt x="281" y="179"/>
                    <a:pt x="281" y="181"/>
                  </a:cubicBezTo>
                  <a:cubicBezTo>
                    <a:pt x="284" y="181"/>
                    <a:pt x="286" y="184"/>
                    <a:pt x="288" y="185"/>
                  </a:cubicBezTo>
                  <a:close/>
                  <a:moveTo>
                    <a:pt x="335" y="184"/>
                  </a:moveTo>
                  <a:cubicBezTo>
                    <a:pt x="337" y="185"/>
                    <a:pt x="338" y="187"/>
                    <a:pt x="341" y="188"/>
                  </a:cubicBezTo>
                  <a:cubicBezTo>
                    <a:pt x="342" y="186"/>
                    <a:pt x="343" y="184"/>
                    <a:pt x="344" y="182"/>
                  </a:cubicBezTo>
                  <a:cubicBezTo>
                    <a:pt x="341" y="181"/>
                    <a:pt x="339" y="179"/>
                    <a:pt x="337" y="178"/>
                  </a:cubicBezTo>
                  <a:cubicBezTo>
                    <a:pt x="336" y="180"/>
                    <a:pt x="335" y="182"/>
                    <a:pt x="335" y="184"/>
                  </a:cubicBezTo>
                  <a:close/>
                  <a:moveTo>
                    <a:pt x="498" y="182"/>
                  </a:moveTo>
                  <a:cubicBezTo>
                    <a:pt x="499" y="182"/>
                    <a:pt x="499" y="182"/>
                    <a:pt x="500" y="182"/>
                  </a:cubicBezTo>
                  <a:cubicBezTo>
                    <a:pt x="499" y="180"/>
                    <a:pt x="500" y="179"/>
                    <a:pt x="499" y="178"/>
                  </a:cubicBezTo>
                  <a:cubicBezTo>
                    <a:pt x="499" y="180"/>
                    <a:pt x="498" y="180"/>
                    <a:pt x="498" y="182"/>
                  </a:cubicBezTo>
                  <a:close/>
                  <a:moveTo>
                    <a:pt x="608" y="200"/>
                  </a:moveTo>
                  <a:cubicBezTo>
                    <a:pt x="610" y="201"/>
                    <a:pt x="609" y="206"/>
                    <a:pt x="612" y="206"/>
                  </a:cubicBezTo>
                  <a:cubicBezTo>
                    <a:pt x="614" y="197"/>
                    <a:pt x="620" y="186"/>
                    <a:pt x="612" y="179"/>
                  </a:cubicBezTo>
                  <a:cubicBezTo>
                    <a:pt x="611" y="185"/>
                    <a:pt x="618" y="197"/>
                    <a:pt x="608" y="200"/>
                  </a:cubicBezTo>
                  <a:close/>
                  <a:moveTo>
                    <a:pt x="544" y="185"/>
                  </a:moveTo>
                  <a:cubicBezTo>
                    <a:pt x="541" y="183"/>
                    <a:pt x="540" y="180"/>
                    <a:pt x="536" y="179"/>
                  </a:cubicBezTo>
                  <a:cubicBezTo>
                    <a:pt x="537" y="183"/>
                    <a:pt x="542" y="185"/>
                    <a:pt x="544" y="185"/>
                  </a:cubicBezTo>
                  <a:close/>
                  <a:moveTo>
                    <a:pt x="591" y="188"/>
                  </a:moveTo>
                  <a:cubicBezTo>
                    <a:pt x="593" y="184"/>
                    <a:pt x="590" y="181"/>
                    <a:pt x="588" y="179"/>
                  </a:cubicBezTo>
                  <a:cubicBezTo>
                    <a:pt x="586" y="183"/>
                    <a:pt x="590" y="186"/>
                    <a:pt x="591" y="188"/>
                  </a:cubicBezTo>
                  <a:close/>
                  <a:moveTo>
                    <a:pt x="556" y="189"/>
                  </a:moveTo>
                  <a:cubicBezTo>
                    <a:pt x="559" y="191"/>
                    <a:pt x="561" y="194"/>
                    <a:pt x="565" y="195"/>
                  </a:cubicBezTo>
                  <a:cubicBezTo>
                    <a:pt x="566" y="193"/>
                    <a:pt x="567" y="192"/>
                    <a:pt x="567" y="189"/>
                  </a:cubicBezTo>
                  <a:cubicBezTo>
                    <a:pt x="564" y="186"/>
                    <a:pt x="561" y="183"/>
                    <a:pt x="558" y="180"/>
                  </a:cubicBezTo>
                  <a:cubicBezTo>
                    <a:pt x="557" y="183"/>
                    <a:pt x="557" y="186"/>
                    <a:pt x="556" y="189"/>
                  </a:cubicBezTo>
                  <a:close/>
                  <a:moveTo>
                    <a:pt x="635" y="184"/>
                  </a:moveTo>
                  <a:cubicBezTo>
                    <a:pt x="636" y="184"/>
                    <a:pt x="638" y="180"/>
                    <a:pt x="636" y="181"/>
                  </a:cubicBezTo>
                  <a:cubicBezTo>
                    <a:pt x="636" y="182"/>
                    <a:pt x="635" y="182"/>
                    <a:pt x="635" y="184"/>
                  </a:cubicBezTo>
                  <a:close/>
                  <a:moveTo>
                    <a:pt x="51" y="186"/>
                  </a:moveTo>
                  <a:cubicBezTo>
                    <a:pt x="52" y="185"/>
                    <a:pt x="52" y="186"/>
                    <a:pt x="53" y="186"/>
                  </a:cubicBezTo>
                  <a:cubicBezTo>
                    <a:pt x="53" y="184"/>
                    <a:pt x="54" y="183"/>
                    <a:pt x="54" y="182"/>
                  </a:cubicBezTo>
                  <a:cubicBezTo>
                    <a:pt x="53" y="181"/>
                    <a:pt x="52" y="181"/>
                    <a:pt x="51" y="181"/>
                  </a:cubicBezTo>
                  <a:cubicBezTo>
                    <a:pt x="51" y="183"/>
                    <a:pt x="51" y="184"/>
                    <a:pt x="51" y="186"/>
                  </a:cubicBezTo>
                  <a:close/>
                  <a:moveTo>
                    <a:pt x="487" y="189"/>
                  </a:moveTo>
                  <a:cubicBezTo>
                    <a:pt x="484" y="187"/>
                    <a:pt x="483" y="180"/>
                    <a:pt x="479" y="182"/>
                  </a:cubicBezTo>
                  <a:cubicBezTo>
                    <a:pt x="480" y="186"/>
                    <a:pt x="484" y="186"/>
                    <a:pt x="487" y="189"/>
                  </a:cubicBezTo>
                  <a:close/>
                  <a:moveTo>
                    <a:pt x="39" y="192"/>
                  </a:moveTo>
                  <a:cubicBezTo>
                    <a:pt x="41" y="190"/>
                    <a:pt x="41" y="184"/>
                    <a:pt x="39" y="182"/>
                  </a:cubicBezTo>
                  <a:cubicBezTo>
                    <a:pt x="40" y="185"/>
                    <a:pt x="38" y="189"/>
                    <a:pt x="39" y="192"/>
                  </a:cubicBezTo>
                  <a:close/>
                  <a:moveTo>
                    <a:pt x="233" y="184"/>
                  </a:moveTo>
                  <a:cubicBezTo>
                    <a:pt x="232" y="184"/>
                    <a:pt x="232" y="181"/>
                    <a:pt x="230" y="182"/>
                  </a:cubicBezTo>
                  <a:cubicBezTo>
                    <a:pt x="230" y="183"/>
                    <a:pt x="232" y="186"/>
                    <a:pt x="233" y="184"/>
                  </a:cubicBezTo>
                  <a:close/>
                  <a:moveTo>
                    <a:pt x="55" y="188"/>
                  </a:moveTo>
                  <a:cubicBezTo>
                    <a:pt x="57" y="187"/>
                    <a:pt x="58" y="184"/>
                    <a:pt x="56" y="183"/>
                  </a:cubicBezTo>
                  <a:cubicBezTo>
                    <a:pt x="55" y="183"/>
                    <a:pt x="54" y="186"/>
                    <a:pt x="55" y="188"/>
                  </a:cubicBezTo>
                  <a:close/>
                  <a:moveTo>
                    <a:pt x="168" y="183"/>
                  </a:moveTo>
                  <a:cubicBezTo>
                    <a:pt x="170" y="187"/>
                    <a:pt x="177" y="189"/>
                    <a:pt x="180" y="190"/>
                  </a:cubicBezTo>
                  <a:cubicBezTo>
                    <a:pt x="179" y="186"/>
                    <a:pt x="173" y="183"/>
                    <a:pt x="168" y="183"/>
                  </a:cubicBezTo>
                  <a:close/>
                  <a:moveTo>
                    <a:pt x="188" y="187"/>
                  </a:moveTo>
                  <a:cubicBezTo>
                    <a:pt x="187" y="184"/>
                    <a:pt x="185" y="183"/>
                    <a:pt x="182" y="183"/>
                  </a:cubicBezTo>
                  <a:cubicBezTo>
                    <a:pt x="183" y="185"/>
                    <a:pt x="185" y="189"/>
                    <a:pt x="188" y="187"/>
                  </a:cubicBezTo>
                  <a:close/>
                  <a:moveTo>
                    <a:pt x="257" y="189"/>
                  </a:moveTo>
                  <a:cubicBezTo>
                    <a:pt x="260" y="192"/>
                    <a:pt x="263" y="188"/>
                    <a:pt x="265" y="187"/>
                  </a:cubicBezTo>
                  <a:cubicBezTo>
                    <a:pt x="265" y="184"/>
                    <a:pt x="262" y="184"/>
                    <a:pt x="260" y="183"/>
                  </a:cubicBezTo>
                  <a:cubicBezTo>
                    <a:pt x="259" y="184"/>
                    <a:pt x="258" y="186"/>
                    <a:pt x="257" y="189"/>
                  </a:cubicBezTo>
                  <a:close/>
                  <a:moveTo>
                    <a:pt x="397" y="188"/>
                  </a:moveTo>
                  <a:cubicBezTo>
                    <a:pt x="395" y="185"/>
                    <a:pt x="391" y="185"/>
                    <a:pt x="388" y="183"/>
                  </a:cubicBezTo>
                  <a:cubicBezTo>
                    <a:pt x="390" y="185"/>
                    <a:pt x="394" y="188"/>
                    <a:pt x="397" y="188"/>
                  </a:cubicBezTo>
                  <a:close/>
                  <a:moveTo>
                    <a:pt x="514" y="192"/>
                  </a:moveTo>
                  <a:cubicBezTo>
                    <a:pt x="516" y="193"/>
                    <a:pt x="517" y="196"/>
                    <a:pt x="521" y="196"/>
                  </a:cubicBezTo>
                  <a:cubicBezTo>
                    <a:pt x="521" y="193"/>
                    <a:pt x="523" y="191"/>
                    <a:pt x="523" y="187"/>
                  </a:cubicBezTo>
                  <a:cubicBezTo>
                    <a:pt x="522" y="185"/>
                    <a:pt x="520" y="185"/>
                    <a:pt x="520" y="183"/>
                  </a:cubicBezTo>
                  <a:cubicBezTo>
                    <a:pt x="519" y="183"/>
                    <a:pt x="518" y="183"/>
                    <a:pt x="517" y="183"/>
                  </a:cubicBezTo>
                  <a:cubicBezTo>
                    <a:pt x="516" y="186"/>
                    <a:pt x="514" y="188"/>
                    <a:pt x="514" y="192"/>
                  </a:cubicBezTo>
                  <a:close/>
                  <a:moveTo>
                    <a:pt x="276" y="187"/>
                  </a:moveTo>
                  <a:cubicBezTo>
                    <a:pt x="280" y="188"/>
                    <a:pt x="282" y="191"/>
                    <a:pt x="286" y="190"/>
                  </a:cubicBezTo>
                  <a:cubicBezTo>
                    <a:pt x="284" y="187"/>
                    <a:pt x="282" y="185"/>
                    <a:pt x="279" y="183"/>
                  </a:cubicBezTo>
                  <a:cubicBezTo>
                    <a:pt x="278" y="184"/>
                    <a:pt x="277" y="185"/>
                    <a:pt x="276" y="187"/>
                  </a:cubicBezTo>
                  <a:close/>
                  <a:moveTo>
                    <a:pt x="356" y="187"/>
                  </a:moveTo>
                  <a:cubicBezTo>
                    <a:pt x="355" y="185"/>
                    <a:pt x="355" y="183"/>
                    <a:pt x="352" y="183"/>
                  </a:cubicBezTo>
                  <a:cubicBezTo>
                    <a:pt x="352" y="185"/>
                    <a:pt x="354" y="187"/>
                    <a:pt x="356" y="187"/>
                  </a:cubicBezTo>
                  <a:close/>
                  <a:moveTo>
                    <a:pt x="445" y="190"/>
                  </a:moveTo>
                  <a:cubicBezTo>
                    <a:pt x="448" y="193"/>
                    <a:pt x="451" y="195"/>
                    <a:pt x="454" y="197"/>
                  </a:cubicBezTo>
                  <a:cubicBezTo>
                    <a:pt x="455" y="191"/>
                    <a:pt x="452" y="188"/>
                    <a:pt x="450" y="184"/>
                  </a:cubicBezTo>
                  <a:cubicBezTo>
                    <a:pt x="446" y="184"/>
                    <a:pt x="447" y="188"/>
                    <a:pt x="445" y="190"/>
                  </a:cubicBezTo>
                  <a:close/>
                  <a:moveTo>
                    <a:pt x="145" y="193"/>
                  </a:moveTo>
                  <a:cubicBezTo>
                    <a:pt x="147" y="192"/>
                    <a:pt x="151" y="187"/>
                    <a:pt x="146" y="186"/>
                  </a:cubicBezTo>
                  <a:cubicBezTo>
                    <a:pt x="146" y="188"/>
                    <a:pt x="143" y="191"/>
                    <a:pt x="145" y="193"/>
                  </a:cubicBezTo>
                  <a:close/>
                  <a:moveTo>
                    <a:pt x="344" y="190"/>
                  </a:moveTo>
                  <a:cubicBezTo>
                    <a:pt x="347" y="192"/>
                    <a:pt x="349" y="194"/>
                    <a:pt x="352" y="195"/>
                  </a:cubicBezTo>
                  <a:cubicBezTo>
                    <a:pt x="352" y="190"/>
                    <a:pt x="349" y="188"/>
                    <a:pt x="346" y="186"/>
                  </a:cubicBezTo>
                  <a:cubicBezTo>
                    <a:pt x="346" y="188"/>
                    <a:pt x="344" y="188"/>
                    <a:pt x="344" y="190"/>
                  </a:cubicBezTo>
                  <a:close/>
                  <a:moveTo>
                    <a:pt x="501" y="189"/>
                  </a:moveTo>
                  <a:cubicBezTo>
                    <a:pt x="500" y="188"/>
                    <a:pt x="498" y="185"/>
                    <a:pt x="496" y="186"/>
                  </a:cubicBezTo>
                  <a:cubicBezTo>
                    <a:pt x="498" y="187"/>
                    <a:pt x="499" y="188"/>
                    <a:pt x="501" y="189"/>
                  </a:cubicBezTo>
                  <a:close/>
                  <a:moveTo>
                    <a:pt x="535" y="189"/>
                  </a:moveTo>
                  <a:cubicBezTo>
                    <a:pt x="537" y="192"/>
                    <a:pt x="542" y="193"/>
                    <a:pt x="544" y="196"/>
                  </a:cubicBezTo>
                  <a:cubicBezTo>
                    <a:pt x="545" y="195"/>
                    <a:pt x="546" y="192"/>
                    <a:pt x="545" y="190"/>
                  </a:cubicBezTo>
                  <a:cubicBezTo>
                    <a:pt x="540" y="190"/>
                    <a:pt x="540" y="186"/>
                    <a:pt x="535" y="186"/>
                  </a:cubicBezTo>
                  <a:cubicBezTo>
                    <a:pt x="535" y="186"/>
                    <a:pt x="534" y="187"/>
                    <a:pt x="535" y="189"/>
                  </a:cubicBezTo>
                  <a:close/>
                  <a:moveTo>
                    <a:pt x="62" y="194"/>
                  </a:moveTo>
                  <a:cubicBezTo>
                    <a:pt x="70" y="198"/>
                    <a:pt x="76" y="204"/>
                    <a:pt x="83" y="209"/>
                  </a:cubicBezTo>
                  <a:cubicBezTo>
                    <a:pt x="83" y="205"/>
                    <a:pt x="83" y="202"/>
                    <a:pt x="82" y="197"/>
                  </a:cubicBezTo>
                  <a:cubicBezTo>
                    <a:pt x="75" y="193"/>
                    <a:pt x="69" y="189"/>
                    <a:pt x="61" y="186"/>
                  </a:cubicBezTo>
                  <a:cubicBezTo>
                    <a:pt x="59" y="189"/>
                    <a:pt x="62" y="191"/>
                    <a:pt x="62" y="194"/>
                  </a:cubicBezTo>
                  <a:close/>
                  <a:moveTo>
                    <a:pt x="439" y="192"/>
                  </a:moveTo>
                  <a:cubicBezTo>
                    <a:pt x="439" y="189"/>
                    <a:pt x="433" y="186"/>
                    <a:pt x="433" y="187"/>
                  </a:cubicBezTo>
                  <a:cubicBezTo>
                    <a:pt x="434" y="189"/>
                    <a:pt x="437" y="190"/>
                    <a:pt x="439" y="192"/>
                  </a:cubicBezTo>
                  <a:close/>
                  <a:moveTo>
                    <a:pt x="104" y="201"/>
                  </a:moveTo>
                  <a:cubicBezTo>
                    <a:pt x="107" y="200"/>
                    <a:pt x="108" y="198"/>
                    <a:pt x="111" y="197"/>
                  </a:cubicBezTo>
                  <a:cubicBezTo>
                    <a:pt x="108" y="196"/>
                    <a:pt x="111" y="194"/>
                    <a:pt x="110" y="191"/>
                  </a:cubicBezTo>
                  <a:cubicBezTo>
                    <a:pt x="107" y="190"/>
                    <a:pt x="108" y="188"/>
                    <a:pt x="104" y="187"/>
                  </a:cubicBezTo>
                  <a:cubicBezTo>
                    <a:pt x="104" y="192"/>
                    <a:pt x="98" y="199"/>
                    <a:pt x="104" y="201"/>
                  </a:cubicBezTo>
                  <a:close/>
                  <a:moveTo>
                    <a:pt x="485" y="193"/>
                  </a:moveTo>
                  <a:cubicBezTo>
                    <a:pt x="485" y="191"/>
                    <a:pt x="483" y="191"/>
                    <a:pt x="484" y="190"/>
                  </a:cubicBezTo>
                  <a:cubicBezTo>
                    <a:pt x="480" y="191"/>
                    <a:pt x="480" y="187"/>
                    <a:pt x="476" y="187"/>
                  </a:cubicBezTo>
                  <a:cubicBezTo>
                    <a:pt x="478" y="190"/>
                    <a:pt x="482" y="197"/>
                    <a:pt x="485" y="193"/>
                  </a:cubicBezTo>
                  <a:close/>
                  <a:moveTo>
                    <a:pt x="183" y="198"/>
                  </a:moveTo>
                  <a:cubicBezTo>
                    <a:pt x="182" y="194"/>
                    <a:pt x="177" y="194"/>
                    <a:pt x="177" y="192"/>
                  </a:cubicBezTo>
                  <a:cubicBezTo>
                    <a:pt x="172" y="193"/>
                    <a:pt x="170" y="187"/>
                    <a:pt x="165" y="187"/>
                  </a:cubicBezTo>
                  <a:cubicBezTo>
                    <a:pt x="170" y="191"/>
                    <a:pt x="176" y="196"/>
                    <a:pt x="183" y="198"/>
                  </a:cubicBezTo>
                  <a:close/>
                  <a:moveTo>
                    <a:pt x="496" y="194"/>
                  </a:moveTo>
                  <a:cubicBezTo>
                    <a:pt x="498" y="194"/>
                    <a:pt x="499" y="193"/>
                    <a:pt x="499" y="191"/>
                  </a:cubicBezTo>
                  <a:cubicBezTo>
                    <a:pt x="496" y="191"/>
                    <a:pt x="496" y="187"/>
                    <a:pt x="493" y="187"/>
                  </a:cubicBezTo>
                  <a:cubicBezTo>
                    <a:pt x="493" y="191"/>
                    <a:pt x="496" y="191"/>
                    <a:pt x="496" y="194"/>
                  </a:cubicBezTo>
                  <a:close/>
                  <a:moveTo>
                    <a:pt x="45" y="198"/>
                  </a:moveTo>
                  <a:cubicBezTo>
                    <a:pt x="46" y="195"/>
                    <a:pt x="46" y="191"/>
                    <a:pt x="46" y="188"/>
                  </a:cubicBezTo>
                  <a:cubicBezTo>
                    <a:pt x="45" y="191"/>
                    <a:pt x="40" y="196"/>
                    <a:pt x="45" y="198"/>
                  </a:cubicBezTo>
                  <a:close/>
                  <a:moveTo>
                    <a:pt x="379" y="195"/>
                  </a:moveTo>
                  <a:cubicBezTo>
                    <a:pt x="383" y="196"/>
                    <a:pt x="386" y="199"/>
                    <a:pt x="391" y="200"/>
                  </a:cubicBezTo>
                  <a:cubicBezTo>
                    <a:pt x="391" y="197"/>
                    <a:pt x="388" y="196"/>
                    <a:pt x="389" y="192"/>
                  </a:cubicBezTo>
                  <a:cubicBezTo>
                    <a:pt x="385" y="194"/>
                    <a:pt x="387" y="188"/>
                    <a:pt x="384" y="188"/>
                  </a:cubicBezTo>
                  <a:cubicBezTo>
                    <a:pt x="383" y="190"/>
                    <a:pt x="380" y="192"/>
                    <a:pt x="379" y="195"/>
                  </a:cubicBezTo>
                  <a:close/>
                  <a:moveTo>
                    <a:pt x="396" y="192"/>
                  </a:moveTo>
                  <a:cubicBezTo>
                    <a:pt x="395" y="189"/>
                    <a:pt x="392" y="189"/>
                    <a:pt x="390" y="188"/>
                  </a:cubicBezTo>
                  <a:cubicBezTo>
                    <a:pt x="391" y="190"/>
                    <a:pt x="393" y="191"/>
                    <a:pt x="396" y="192"/>
                  </a:cubicBezTo>
                  <a:close/>
                  <a:moveTo>
                    <a:pt x="265" y="192"/>
                  </a:moveTo>
                  <a:cubicBezTo>
                    <a:pt x="268" y="192"/>
                    <a:pt x="268" y="190"/>
                    <a:pt x="269" y="189"/>
                  </a:cubicBezTo>
                  <a:cubicBezTo>
                    <a:pt x="267" y="189"/>
                    <a:pt x="266" y="191"/>
                    <a:pt x="265" y="192"/>
                  </a:cubicBezTo>
                  <a:close/>
                  <a:moveTo>
                    <a:pt x="373" y="197"/>
                  </a:moveTo>
                  <a:cubicBezTo>
                    <a:pt x="368" y="194"/>
                    <a:pt x="364" y="191"/>
                    <a:pt x="359" y="189"/>
                  </a:cubicBezTo>
                  <a:cubicBezTo>
                    <a:pt x="361" y="194"/>
                    <a:pt x="369" y="204"/>
                    <a:pt x="373" y="197"/>
                  </a:cubicBezTo>
                  <a:close/>
                  <a:moveTo>
                    <a:pt x="137" y="196"/>
                  </a:moveTo>
                  <a:cubicBezTo>
                    <a:pt x="137" y="195"/>
                    <a:pt x="137" y="195"/>
                    <a:pt x="138" y="195"/>
                  </a:cubicBezTo>
                  <a:cubicBezTo>
                    <a:pt x="136" y="192"/>
                    <a:pt x="130" y="190"/>
                    <a:pt x="126" y="190"/>
                  </a:cubicBezTo>
                  <a:cubicBezTo>
                    <a:pt x="131" y="191"/>
                    <a:pt x="132" y="195"/>
                    <a:pt x="137" y="196"/>
                  </a:cubicBezTo>
                  <a:close/>
                  <a:moveTo>
                    <a:pt x="270" y="194"/>
                  </a:moveTo>
                  <a:cubicBezTo>
                    <a:pt x="271" y="197"/>
                    <a:pt x="275" y="198"/>
                    <a:pt x="279" y="200"/>
                  </a:cubicBezTo>
                  <a:cubicBezTo>
                    <a:pt x="278" y="196"/>
                    <a:pt x="281" y="197"/>
                    <a:pt x="281" y="194"/>
                  </a:cubicBezTo>
                  <a:cubicBezTo>
                    <a:pt x="279" y="192"/>
                    <a:pt x="276" y="191"/>
                    <a:pt x="274" y="189"/>
                  </a:cubicBezTo>
                  <a:cubicBezTo>
                    <a:pt x="273" y="191"/>
                    <a:pt x="271" y="193"/>
                    <a:pt x="270" y="194"/>
                  </a:cubicBezTo>
                  <a:close/>
                  <a:moveTo>
                    <a:pt x="526" y="200"/>
                  </a:moveTo>
                  <a:cubicBezTo>
                    <a:pt x="528" y="197"/>
                    <a:pt x="527" y="194"/>
                    <a:pt x="529" y="190"/>
                  </a:cubicBezTo>
                  <a:cubicBezTo>
                    <a:pt x="528" y="190"/>
                    <a:pt x="528" y="189"/>
                    <a:pt x="527" y="189"/>
                  </a:cubicBezTo>
                  <a:cubicBezTo>
                    <a:pt x="527" y="193"/>
                    <a:pt x="523" y="198"/>
                    <a:pt x="526" y="200"/>
                  </a:cubicBezTo>
                  <a:close/>
                  <a:moveTo>
                    <a:pt x="218" y="196"/>
                  </a:moveTo>
                  <a:cubicBezTo>
                    <a:pt x="226" y="200"/>
                    <a:pt x="231" y="206"/>
                    <a:pt x="239" y="209"/>
                  </a:cubicBezTo>
                  <a:cubicBezTo>
                    <a:pt x="241" y="208"/>
                    <a:pt x="242" y="205"/>
                    <a:pt x="244" y="206"/>
                  </a:cubicBezTo>
                  <a:cubicBezTo>
                    <a:pt x="244" y="204"/>
                    <a:pt x="245" y="204"/>
                    <a:pt x="245" y="202"/>
                  </a:cubicBezTo>
                  <a:cubicBezTo>
                    <a:pt x="238" y="199"/>
                    <a:pt x="229" y="190"/>
                    <a:pt x="224" y="191"/>
                  </a:cubicBezTo>
                  <a:cubicBezTo>
                    <a:pt x="224" y="191"/>
                    <a:pt x="225" y="191"/>
                    <a:pt x="225" y="192"/>
                  </a:cubicBezTo>
                  <a:cubicBezTo>
                    <a:pt x="222" y="188"/>
                    <a:pt x="219" y="193"/>
                    <a:pt x="218" y="196"/>
                  </a:cubicBezTo>
                  <a:close/>
                  <a:moveTo>
                    <a:pt x="460" y="198"/>
                  </a:moveTo>
                  <a:cubicBezTo>
                    <a:pt x="460" y="196"/>
                    <a:pt x="463" y="197"/>
                    <a:pt x="463" y="195"/>
                  </a:cubicBezTo>
                  <a:cubicBezTo>
                    <a:pt x="462" y="193"/>
                    <a:pt x="459" y="189"/>
                    <a:pt x="457" y="190"/>
                  </a:cubicBezTo>
                  <a:cubicBezTo>
                    <a:pt x="459" y="192"/>
                    <a:pt x="459" y="196"/>
                    <a:pt x="460" y="198"/>
                  </a:cubicBezTo>
                  <a:close/>
                  <a:moveTo>
                    <a:pt x="633" y="196"/>
                  </a:moveTo>
                  <a:cubicBezTo>
                    <a:pt x="633" y="194"/>
                    <a:pt x="636" y="191"/>
                    <a:pt x="634" y="190"/>
                  </a:cubicBezTo>
                  <a:cubicBezTo>
                    <a:pt x="634" y="192"/>
                    <a:pt x="631" y="195"/>
                    <a:pt x="633" y="196"/>
                  </a:cubicBezTo>
                  <a:close/>
                  <a:moveTo>
                    <a:pt x="293" y="195"/>
                  </a:moveTo>
                  <a:cubicBezTo>
                    <a:pt x="293" y="193"/>
                    <a:pt x="290" y="193"/>
                    <a:pt x="290" y="190"/>
                  </a:cubicBezTo>
                  <a:cubicBezTo>
                    <a:pt x="289" y="190"/>
                    <a:pt x="288" y="191"/>
                    <a:pt x="287" y="191"/>
                  </a:cubicBezTo>
                  <a:cubicBezTo>
                    <a:pt x="287" y="194"/>
                    <a:pt x="292" y="196"/>
                    <a:pt x="293" y="195"/>
                  </a:cubicBezTo>
                  <a:close/>
                  <a:moveTo>
                    <a:pt x="327" y="196"/>
                  </a:moveTo>
                  <a:cubicBezTo>
                    <a:pt x="330" y="193"/>
                    <a:pt x="324" y="192"/>
                    <a:pt x="324" y="190"/>
                  </a:cubicBezTo>
                  <a:cubicBezTo>
                    <a:pt x="323" y="192"/>
                    <a:pt x="326" y="195"/>
                    <a:pt x="327" y="196"/>
                  </a:cubicBezTo>
                  <a:close/>
                  <a:moveTo>
                    <a:pt x="433" y="201"/>
                  </a:moveTo>
                  <a:cubicBezTo>
                    <a:pt x="435" y="200"/>
                    <a:pt x="436" y="198"/>
                    <a:pt x="437" y="195"/>
                  </a:cubicBezTo>
                  <a:cubicBezTo>
                    <a:pt x="432" y="195"/>
                    <a:pt x="431" y="189"/>
                    <a:pt x="428" y="191"/>
                  </a:cubicBezTo>
                  <a:cubicBezTo>
                    <a:pt x="430" y="194"/>
                    <a:pt x="431" y="198"/>
                    <a:pt x="433" y="201"/>
                  </a:cubicBezTo>
                  <a:close/>
                  <a:moveTo>
                    <a:pt x="333" y="192"/>
                  </a:moveTo>
                  <a:cubicBezTo>
                    <a:pt x="335" y="193"/>
                    <a:pt x="335" y="195"/>
                    <a:pt x="337" y="195"/>
                  </a:cubicBezTo>
                  <a:cubicBezTo>
                    <a:pt x="337" y="193"/>
                    <a:pt x="334" y="190"/>
                    <a:pt x="333" y="192"/>
                  </a:cubicBezTo>
                  <a:close/>
                  <a:moveTo>
                    <a:pt x="417" y="198"/>
                  </a:moveTo>
                  <a:cubicBezTo>
                    <a:pt x="422" y="200"/>
                    <a:pt x="425" y="203"/>
                    <a:pt x="430" y="206"/>
                  </a:cubicBezTo>
                  <a:cubicBezTo>
                    <a:pt x="429" y="202"/>
                    <a:pt x="426" y="201"/>
                    <a:pt x="428" y="196"/>
                  </a:cubicBezTo>
                  <a:cubicBezTo>
                    <a:pt x="423" y="196"/>
                    <a:pt x="426" y="192"/>
                    <a:pt x="422" y="191"/>
                  </a:cubicBezTo>
                  <a:cubicBezTo>
                    <a:pt x="420" y="193"/>
                    <a:pt x="418" y="195"/>
                    <a:pt x="417" y="198"/>
                  </a:cubicBezTo>
                  <a:close/>
                  <a:moveTo>
                    <a:pt x="600" y="195"/>
                  </a:moveTo>
                  <a:cubicBezTo>
                    <a:pt x="600" y="193"/>
                    <a:pt x="598" y="193"/>
                    <a:pt x="597" y="191"/>
                  </a:cubicBezTo>
                  <a:cubicBezTo>
                    <a:pt x="595" y="193"/>
                    <a:pt x="597" y="196"/>
                    <a:pt x="600" y="195"/>
                  </a:cubicBezTo>
                  <a:close/>
                  <a:moveTo>
                    <a:pt x="149" y="195"/>
                  </a:moveTo>
                  <a:cubicBezTo>
                    <a:pt x="151" y="196"/>
                    <a:pt x="154" y="198"/>
                    <a:pt x="155" y="195"/>
                  </a:cubicBezTo>
                  <a:cubicBezTo>
                    <a:pt x="153" y="191"/>
                    <a:pt x="150" y="191"/>
                    <a:pt x="149" y="195"/>
                  </a:cubicBezTo>
                  <a:close/>
                  <a:moveTo>
                    <a:pt x="509" y="195"/>
                  </a:moveTo>
                  <a:cubicBezTo>
                    <a:pt x="509" y="193"/>
                    <a:pt x="507" y="192"/>
                    <a:pt x="505" y="192"/>
                  </a:cubicBezTo>
                  <a:cubicBezTo>
                    <a:pt x="505" y="193"/>
                    <a:pt x="506" y="196"/>
                    <a:pt x="509" y="195"/>
                  </a:cubicBezTo>
                  <a:close/>
                  <a:moveTo>
                    <a:pt x="189" y="195"/>
                  </a:moveTo>
                  <a:cubicBezTo>
                    <a:pt x="193" y="198"/>
                    <a:pt x="198" y="200"/>
                    <a:pt x="202" y="203"/>
                  </a:cubicBezTo>
                  <a:cubicBezTo>
                    <a:pt x="203" y="201"/>
                    <a:pt x="205" y="201"/>
                    <a:pt x="205" y="199"/>
                  </a:cubicBezTo>
                  <a:cubicBezTo>
                    <a:pt x="200" y="198"/>
                    <a:pt x="192" y="189"/>
                    <a:pt x="189" y="195"/>
                  </a:cubicBezTo>
                  <a:close/>
                  <a:moveTo>
                    <a:pt x="585" y="208"/>
                  </a:moveTo>
                  <a:cubicBezTo>
                    <a:pt x="589" y="204"/>
                    <a:pt x="588" y="199"/>
                    <a:pt x="589" y="194"/>
                  </a:cubicBezTo>
                  <a:cubicBezTo>
                    <a:pt x="588" y="194"/>
                    <a:pt x="587" y="192"/>
                    <a:pt x="584" y="192"/>
                  </a:cubicBezTo>
                  <a:cubicBezTo>
                    <a:pt x="583" y="198"/>
                    <a:pt x="584" y="202"/>
                    <a:pt x="585" y="208"/>
                  </a:cubicBezTo>
                  <a:close/>
                  <a:moveTo>
                    <a:pt x="177" y="213"/>
                  </a:moveTo>
                  <a:cubicBezTo>
                    <a:pt x="177" y="211"/>
                    <a:pt x="179" y="209"/>
                    <a:pt x="179" y="207"/>
                  </a:cubicBezTo>
                  <a:cubicBezTo>
                    <a:pt x="173" y="204"/>
                    <a:pt x="170" y="199"/>
                    <a:pt x="163" y="197"/>
                  </a:cubicBezTo>
                  <a:cubicBezTo>
                    <a:pt x="165" y="195"/>
                    <a:pt x="161" y="195"/>
                    <a:pt x="160" y="193"/>
                  </a:cubicBezTo>
                  <a:cubicBezTo>
                    <a:pt x="163" y="200"/>
                    <a:pt x="170" y="207"/>
                    <a:pt x="177" y="213"/>
                  </a:cubicBezTo>
                  <a:close/>
                  <a:moveTo>
                    <a:pt x="209" y="195"/>
                  </a:moveTo>
                  <a:cubicBezTo>
                    <a:pt x="209" y="194"/>
                    <a:pt x="209" y="194"/>
                    <a:pt x="209" y="193"/>
                  </a:cubicBezTo>
                  <a:cubicBezTo>
                    <a:pt x="208" y="193"/>
                    <a:pt x="207" y="193"/>
                    <a:pt x="207" y="193"/>
                  </a:cubicBezTo>
                  <a:cubicBezTo>
                    <a:pt x="207" y="194"/>
                    <a:pt x="207" y="195"/>
                    <a:pt x="209" y="195"/>
                  </a:cubicBezTo>
                  <a:close/>
                  <a:moveTo>
                    <a:pt x="399" y="193"/>
                  </a:moveTo>
                  <a:cubicBezTo>
                    <a:pt x="400" y="199"/>
                    <a:pt x="405" y="200"/>
                    <a:pt x="409" y="203"/>
                  </a:cubicBezTo>
                  <a:cubicBezTo>
                    <a:pt x="409" y="202"/>
                    <a:pt x="410" y="201"/>
                    <a:pt x="411" y="201"/>
                  </a:cubicBezTo>
                  <a:cubicBezTo>
                    <a:pt x="408" y="197"/>
                    <a:pt x="402" y="194"/>
                    <a:pt x="399" y="193"/>
                  </a:cubicBezTo>
                  <a:close/>
                  <a:moveTo>
                    <a:pt x="315" y="200"/>
                  </a:moveTo>
                  <a:cubicBezTo>
                    <a:pt x="319" y="203"/>
                    <a:pt x="323" y="206"/>
                    <a:pt x="327" y="209"/>
                  </a:cubicBezTo>
                  <a:cubicBezTo>
                    <a:pt x="330" y="202"/>
                    <a:pt x="322" y="198"/>
                    <a:pt x="320" y="194"/>
                  </a:cubicBezTo>
                  <a:cubicBezTo>
                    <a:pt x="318" y="197"/>
                    <a:pt x="315" y="197"/>
                    <a:pt x="315" y="200"/>
                  </a:cubicBezTo>
                  <a:close/>
                  <a:moveTo>
                    <a:pt x="530" y="204"/>
                  </a:moveTo>
                  <a:cubicBezTo>
                    <a:pt x="534" y="206"/>
                    <a:pt x="537" y="208"/>
                    <a:pt x="540" y="210"/>
                  </a:cubicBezTo>
                  <a:cubicBezTo>
                    <a:pt x="542" y="209"/>
                    <a:pt x="542" y="206"/>
                    <a:pt x="543" y="204"/>
                  </a:cubicBezTo>
                  <a:cubicBezTo>
                    <a:pt x="541" y="199"/>
                    <a:pt x="537" y="197"/>
                    <a:pt x="534" y="194"/>
                  </a:cubicBezTo>
                  <a:cubicBezTo>
                    <a:pt x="532" y="196"/>
                    <a:pt x="532" y="200"/>
                    <a:pt x="530" y="204"/>
                  </a:cubicBezTo>
                  <a:close/>
                  <a:moveTo>
                    <a:pt x="575" y="203"/>
                  </a:moveTo>
                  <a:cubicBezTo>
                    <a:pt x="576" y="200"/>
                    <a:pt x="574" y="195"/>
                    <a:pt x="571" y="194"/>
                  </a:cubicBezTo>
                  <a:cubicBezTo>
                    <a:pt x="568" y="198"/>
                    <a:pt x="571" y="202"/>
                    <a:pt x="575" y="203"/>
                  </a:cubicBezTo>
                  <a:close/>
                  <a:moveTo>
                    <a:pt x="614" y="214"/>
                  </a:moveTo>
                  <a:cubicBezTo>
                    <a:pt x="617" y="210"/>
                    <a:pt x="620" y="199"/>
                    <a:pt x="619" y="194"/>
                  </a:cubicBezTo>
                  <a:cubicBezTo>
                    <a:pt x="617" y="201"/>
                    <a:pt x="613" y="207"/>
                    <a:pt x="614" y="214"/>
                  </a:cubicBezTo>
                  <a:close/>
                  <a:moveTo>
                    <a:pt x="90" y="198"/>
                  </a:moveTo>
                  <a:cubicBezTo>
                    <a:pt x="90" y="197"/>
                    <a:pt x="89" y="194"/>
                    <a:pt x="87" y="195"/>
                  </a:cubicBezTo>
                  <a:cubicBezTo>
                    <a:pt x="88" y="196"/>
                    <a:pt x="89" y="198"/>
                    <a:pt x="90" y="198"/>
                  </a:cubicBezTo>
                  <a:close/>
                  <a:moveTo>
                    <a:pt x="547" y="199"/>
                  </a:moveTo>
                  <a:cubicBezTo>
                    <a:pt x="549" y="199"/>
                    <a:pt x="549" y="200"/>
                    <a:pt x="551" y="200"/>
                  </a:cubicBezTo>
                  <a:cubicBezTo>
                    <a:pt x="550" y="197"/>
                    <a:pt x="554" y="196"/>
                    <a:pt x="549" y="195"/>
                  </a:cubicBezTo>
                  <a:cubicBezTo>
                    <a:pt x="549" y="197"/>
                    <a:pt x="547" y="196"/>
                    <a:pt x="547" y="199"/>
                  </a:cubicBezTo>
                  <a:close/>
                  <a:moveTo>
                    <a:pt x="486" y="196"/>
                  </a:moveTo>
                  <a:cubicBezTo>
                    <a:pt x="486" y="199"/>
                    <a:pt x="489" y="199"/>
                    <a:pt x="489" y="201"/>
                  </a:cubicBezTo>
                  <a:cubicBezTo>
                    <a:pt x="491" y="202"/>
                    <a:pt x="491" y="199"/>
                    <a:pt x="493" y="200"/>
                  </a:cubicBezTo>
                  <a:cubicBezTo>
                    <a:pt x="492" y="198"/>
                    <a:pt x="492" y="198"/>
                    <a:pt x="493" y="196"/>
                  </a:cubicBezTo>
                  <a:cubicBezTo>
                    <a:pt x="491" y="196"/>
                    <a:pt x="487" y="195"/>
                    <a:pt x="486" y="196"/>
                  </a:cubicBezTo>
                  <a:close/>
                  <a:moveTo>
                    <a:pt x="140" y="200"/>
                  </a:moveTo>
                  <a:cubicBezTo>
                    <a:pt x="141" y="200"/>
                    <a:pt x="142" y="201"/>
                    <a:pt x="144" y="201"/>
                  </a:cubicBezTo>
                  <a:cubicBezTo>
                    <a:pt x="144" y="199"/>
                    <a:pt x="144" y="197"/>
                    <a:pt x="143" y="196"/>
                  </a:cubicBezTo>
                  <a:cubicBezTo>
                    <a:pt x="143" y="196"/>
                    <a:pt x="142" y="196"/>
                    <a:pt x="142" y="196"/>
                  </a:cubicBezTo>
                  <a:cubicBezTo>
                    <a:pt x="142" y="198"/>
                    <a:pt x="141" y="198"/>
                    <a:pt x="140" y="200"/>
                  </a:cubicBezTo>
                  <a:close/>
                  <a:moveTo>
                    <a:pt x="281" y="201"/>
                  </a:moveTo>
                  <a:cubicBezTo>
                    <a:pt x="286" y="203"/>
                    <a:pt x="290" y="206"/>
                    <a:pt x="295" y="208"/>
                  </a:cubicBezTo>
                  <a:cubicBezTo>
                    <a:pt x="297" y="208"/>
                    <a:pt x="298" y="206"/>
                    <a:pt x="299" y="204"/>
                  </a:cubicBezTo>
                  <a:cubicBezTo>
                    <a:pt x="292" y="203"/>
                    <a:pt x="284" y="189"/>
                    <a:pt x="281" y="201"/>
                  </a:cubicBezTo>
                  <a:close/>
                  <a:moveTo>
                    <a:pt x="626" y="204"/>
                  </a:moveTo>
                  <a:cubicBezTo>
                    <a:pt x="628" y="202"/>
                    <a:pt x="628" y="197"/>
                    <a:pt x="626" y="196"/>
                  </a:cubicBezTo>
                  <a:cubicBezTo>
                    <a:pt x="626" y="200"/>
                    <a:pt x="625" y="202"/>
                    <a:pt x="626" y="204"/>
                  </a:cubicBezTo>
                  <a:close/>
                  <a:moveTo>
                    <a:pt x="55" y="204"/>
                  </a:moveTo>
                  <a:cubicBezTo>
                    <a:pt x="57" y="205"/>
                    <a:pt x="60" y="208"/>
                    <a:pt x="62" y="207"/>
                  </a:cubicBezTo>
                  <a:cubicBezTo>
                    <a:pt x="60" y="202"/>
                    <a:pt x="61" y="199"/>
                    <a:pt x="57" y="196"/>
                  </a:cubicBezTo>
                  <a:cubicBezTo>
                    <a:pt x="56" y="199"/>
                    <a:pt x="55" y="200"/>
                    <a:pt x="55" y="204"/>
                  </a:cubicBezTo>
                  <a:close/>
                  <a:moveTo>
                    <a:pt x="462" y="202"/>
                  </a:moveTo>
                  <a:cubicBezTo>
                    <a:pt x="465" y="205"/>
                    <a:pt x="468" y="207"/>
                    <a:pt x="472" y="209"/>
                  </a:cubicBezTo>
                  <a:cubicBezTo>
                    <a:pt x="474" y="207"/>
                    <a:pt x="475" y="206"/>
                    <a:pt x="476" y="203"/>
                  </a:cubicBezTo>
                  <a:cubicBezTo>
                    <a:pt x="471" y="200"/>
                    <a:pt x="464" y="193"/>
                    <a:pt x="462" y="202"/>
                  </a:cubicBezTo>
                  <a:close/>
                  <a:moveTo>
                    <a:pt x="518" y="205"/>
                  </a:moveTo>
                  <a:cubicBezTo>
                    <a:pt x="521" y="200"/>
                    <a:pt x="516" y="197"/>
                    <a:pt x="512" y="196"/>
                  </a:cubicBezTo>
                  <a:cubicBezTo>
                    <a:pt x="511" y="201"/>
                    <a:pt x="515" y="204"/>
                    <a:pt x="518" y="205"/>
                  </a:cubicBezTo>
                  <a:close/>
                  <a:moveTo>
                    <a:pt x="145" y="203"/>
                  </a:moveTo>
                  <a:cubicBezTo>
                    <a:pt x="147" y="203"/>
                    <a:pt x="147" y="204"/>
                    <a:pt x="148" y="204"/>
                  </a:cubicBezTo>
                  <a:cubicBezTo>
                    <a:pt x="150" y="202"/>
                    <a:pt x="150" y="202"/>
                    <a:pt x="151" y="199"/>
                  </a:cubicBezTo>
                  <a:cubicBezTo>
                    <a:pt x="148" y="198"/>
                    <a:pt x="147" y="199"/>
                    <a:pt x="146" y="197"/>
                  </a:cubicBezTo>
                  <a:cubicBezTo>
                    <a:pt x="146" y="200"/>
                    <a:pt x="146" y="200"/>
                    <a:pt x="145" y="203"/>
                  </a:cubicBezTo>
                  <a:close/>
                  <a:moveTo>
                    <a:pt x="269" y="199"/>
                  </a:moveTo>
                  <a:cubicBezTo>
                    <a:pt x="272" y="199"/>
                    <a:pt x="275" y="204"/>
                    <a:pt x="276" y="201"/>
                  </a:cubicBezTo>
                  <a:cubicBezTo>
                    <a:pt x="274" y="201"/>
                    <a:pt x="271" y="196"/>
                    <a:pt x="269" y="199"/>
                  </a:cubicBezTo>
                  <a:close/>
                  <a:moveTo>
                    <a:pt x="444" y="216"/>
                  </a:moveTo>
                  <a:cubicBezTo>
                    <a:pt x="446" y="213"/>
                    <a:pt x="450" y="210"/>
                    <a:pt x="452" y="206"/>
                  </a:cubicBezTo>
                  <a:cubicBezTo>
                    <a:pt x="449" y="203"/>
                    <a:pt x="443" y="202"/>
                    <a:pt x="441" y="198"/>
                  </a:cubicBezTo>
                  <a:cubicBezTo>
                    <a:pt x="434" y="203"/>
                    <a:pt x="435" y="214"/>
                    <a:pt x="444" y="216"/>
                  </a:cubicBezTo>
                  <a:close/>
                  <a:moveTo>
                    <a:pt x="601" y="207"/>
                  </a:moveTo>
                  <a:cubicBezTo>
                    <a:pt x="601" y="204"/>
                    <a:pt x="602" y="202"/>
                    <a:pt x="603" y="200"/>
                  </a:cubicBezTo>
                  <a:cubicBezTo>
                    <a:pt x="600" y="199"/>
                    <a:pt x="601" y="197"/>
                    <a:pt x="597" y="198"/>
                  </a:cubicBezTo>
                  <a:cubicBezTo>
                    <a:pt x="597" y="200"/>
                    <a:pt x="599" y="205"/>
                    <a:pt x="601" y="207"/>
                  </a:cubicBezTo>
                  <a:close/>
                  <a:moveTo>
                    <a:pt x="334" y="204"/>
                  </a:moveTo>
                  <a:cubicBezTo>
                    <a:pt x="336" y="207"/>
                    <a:pt x="339" y="211"/>
                    <a:pt x="342" y="214"/>
                  </a:cubicBezTo>
                  <a:cubicBezTo>
                    <a:pt x="343" y="211"/>
                    <a:pt x="346" y="209"/>
                    <a:pt x="346" y="206"/>
                  </a:cubicBezTo>
                  <a:cubicBezTo>
                    <a:pt x="345" y="202"/>
                    <a:pt x="339" y="201"/>
                    <a:pt x="338" y="199"/>
                  </a:cubicBezTo>
                  <a:cubicBezTo>
                    <a:pt x="338" y="199"/>
                    <a:pt x="338" y="198"/>
                    <a:pt x="337" y="198"/>
                  </a:cubicBezTo>
                  <a:cubicBezTo>
                    <a:pt x="336" y="200"/>
                    <a:pt x="335" y="203"/>
                    <a:pt x="334" y="204"/>
                  </a:cubicBezTo>
                  <a:close/>
                  <a:moveTo>
                    <a:pt x="405" y="209"/>
                  </a:moveTo>
                  <a:cubicBezTo>
                    <a:pt x="405" y="207"/>
                    <a:pt x="407" y="207"/>
                    <a:pt x="406" y="204"/>
                  </a:cubicBezTo>
                  <a:cubicBezTo>
                    <a:pt x="403" y="205"/>
                    <a:pt x="405" y="203"/>
                    <a:pt x="404" y="202"/>
                  </a:cubicBezTo>
                  <a:cubicBezTo>
                    <a:pt x="403" y="202"/>
                    <a:pt x="403" y="203"/>
                    <a:pt x="402" y="203"/>
                  </a:cubicBezTo>
                  <a:cubicBezTo>
                    <a:pt x="401" y="202"/>
                    <a:pt x="401" y="200"/>
                    <a:pt x="400" y="200"/>
                  </a:cubicBezTo>
                  <a:cubicBezTo>
                    <a:pt x="398" y="200"/>
                    <a:pt x="398" y="199"/>
                    <a:pt x="396" y="199"/>
                  </a:cubicBezTo>
                  <a:cubicBezTo>
                    <a:pt x="398" y="203"/>
                    <a:pt x="399" y="208"/>
                    <a:pt x="405" y="209"/>
                  </a:cubicBezTo>
                  <a:close/>
                  <a:moveTo>
                    <a:pt x="505" y="202"/>
                  </a:moveTo>
                  <a:cubicBezTo>
                    <a:pt x="508" y="202"/>
                    <a:pt x="507" y="197"/>
                    <a:pt x="505" y="200"/>
                  </a:cubicBezTo>
                  <a:cubicBezTo>
                    <a:pt x="507" y="200"/>
                    <a:pt x="505" y="201"/>
                    <a:pt x="505" y="202"/>
                  </a:cubicBezTo>
                  <a:close/>
                  <a:moveTo>
                    <a:pt x="382" y="214"/>
                  </a:moveTo>
                  <a:cubicBezTo>
                    <a:pt x="383" y="210"/>
                    <a:pt x="386" y="209"/>
                    <a:pt x="386" y="205"/>
                  </a:cubicBezTo>
                  <a:cubicBezTo>
                    <a:pt x="383" y="203"/>
                    <a:pt x="379" y="201"/>
                    <a:pt x="375" y="200"/>
                  </a:cubicBezTo>
                  <a:cubicBezTo>
                    <a:pt x="369" y="204"/>
                    <a:pt x="378" y="210"/>
                    <a:pt x="382" y="214"/>
                  </a:cubicBezTo>
                  <a:close/>
                  <a:moveTo>
                    <a:pt x="553" y="203"/>
                  </a:moveTo>
                  <a:cubicBezTo>
                    <a:pt x="554" y="202"/>
                    <a:pt x="555" y="204"/>
                    <a:pt x="556" y="204"/>
                  </a:cubicBezTo>
                  <a:cubicBezTo>
                    <a:pt x="556" y="202"/>
                    <a:pt x="555" y="201"/>
                    <a:pt x="553" y="200"/>
                  </a:cubicBezTo>
                  <a:cubicBezTo>
                    <a:pt x="554" y="201"/>
                    <a:pt x="552" y="201"/>
                    <a:pt x="553" y="203"/>
                  </a:cubicBezTo>
                  <a:close/>
                  <a:moveTo>
                    <a:pt x="108" y="204"/>
                  </a:moveTo>
                  <a:cubicBezTo>
                    <a:pt x="109" y="204"/>
                    <a:pt x="110" y="205"/>
                    <a:pt x="111" y="205"/>
                  </a:cubicBezTo>
                  <a:cubicBezTo>
                    <a:pt x="111" y="204"/>
                    <a:pt x="112" y="201"/>
                    <a:pt x="111" y="200"/>
                  </a:cubicBezTo>
                  <a:cubicBezTo>
                    <a:pt x="110" y="201"/>
                    <a:pt x="108" y="202"/>
                    <a:pt x="108" y="204"/>
                  </a:cubicBezTo>
                  <a:close/>
                  <a:moveTo>
                    <a:pt x="83" y="219"/>
                  </a:moveTo>
                  <a:cubicBezTo>
                    <a:pt x="84" y="209"/>
                    <a:pt x="71" y="209"/>
                    <a:pt x="67" y="202"/>
                  </a:cubicBezTo>
                  <a:cubicBezTo>
                    <a:pt x="67" y="203"/>
                    <a:pt x="66" y="200"/>
                    <a:pt x="64" y="201"/>
                  </a:cubicBezTo>
                  <a:cubicBezTo>
                    <a:pt x="64" y="213"/>
                    <a:pt x="76" y="215"/>
                    <a:pt x="83" y="219"/>
                  </a:cubicBezTo>
                  <a:close/>
                  <a:moveTo>
                    <a:pt x="87" y="210"/>
                  </a:moveTo>
                  <a:cubicBezTo>
                    <a:pt x="92" y="209"/>
                    <a:pt x="87" y="203"/>
                    <a:pt x="86" y="201"/>
                  </a:cubicBezTo>
                  <a:cubicBezTo>
                    <a:pt x="86" y="203"/>
                    <a:pt x="86" y="208"/>
                    <a:pt x="87" y="210"/>
                  </a:cubicBezTo>
                  <a:close/>
                  <a:moveTo>
                    <a:pt x="194" y="203"/>
                  </a:moveTo>
                  <a:cubicBezTo>
                    <a:pt x="194" y="202"/>
                    <a:pt x="193" y="201"/>
                    <a:pt x="192" y="201"/>
                  </a:cubicBezTo>
                  <a:cubicBezTo>
                    <a:pt x="192" y="202"/>
                    <a:pt x="193" y="203"/>
                    <a:pt x="194" y="203"/>
                  </a:cubicBezTo>
                  <a:close/>
                  <a:moveTo>
                    <a:pt x="41" y="208"/>
                  </a:moveTo>
                  <a:cubicBezTo>
                    <a:pt x="43" y="209"/>
                    <a:pt x="44" y="211"/>
                    <a:pt x="47" y="210"/>
                  </a:cubicBezTo>
                  <a:cubicBezTo>
                    <a:pt x="47" y="207"/>
                    <a:pt x="47" y="200"/>
                    <a:pt x="42" y="201"/>
                  </a:cubicBezTo>
                  <a:cubicBezTo>
                    <a:pt x="42" y="204"/>
                    <a:pt x="42" y="206"/>
                    <a:pt x="41" y="208"/>
                  </a:cubicBezTo>
                  <a:close/>
                  <a:moveTo>
                    <a:pt x="273" y="204"/>
                  </a:moveTo>
                  <a:cubicBezTo>
                    <a:pt x="270" y="204"/>
                    <a:pt x="268" y="200"/>
                    <a:pt x="265" y="202"/>
                  </a:cubicBezTo>
                  <a:cubicBezTo>
                    <a:pt x="268" y="202"/>
                    <a:pt x="271" y="207"/>
                    <a:pt x="273" y="204"/>
                  </a:cubicBezTo>
                  <a:close/>
                  <a:moveTo>
                    <a:pt x="493" y="204"/>
                  </a:moveTo>
                  <a:cubicBezTo>
                    <a:pt x="494" y="204"/>
                    <a:pt x="494" y="206"/>
                    <a:pt x="495" y="206"/>
                  </a:cubicBezTo>
                  <a:cubicBezTo>
                    <a:pt x="497" y="205"/>
                    <a:pt x="497" y="203"/>
                    <a:pt x="496" y="201"/>
                  </a:cubicBezTo>
                  <a:cubicBezTo>
                    <a:pt x="495" y="202"/>
                    <a:pt x="493" y="202"/>
                    <a:pt x="493" y="204"/>
                  </a:cubicBezTo>
                  <a:close/>
                  <a:moveTo>
                    <a:pt x="151" y="207"/>
                  </a:moveTo>
                  <a:cubicBezTo>
                    <a:pt x="156" y="213"/>
                    <a:pt x="165" y="216"/>
                    <a:pt x="174" y="219"/>
                  </a:cubicBezTo>
                  <a:cubicBezTo>
                    <a:pt x="170" y="211"/>
                    <a:pt x="161" y="206"/>
                    <a:pt x="153" y="202"/>
                  </a:cubicBezTo>
                  <a:cubicBezTo>
                    <a:pt x="153" y="204"/>
                    <a:pt x="151" y="205"/>
                    <a:pt x="151" y="207"/>
                  </a:cubicBezTo>
                  <a:close/>
                  <a:moveTo>
                    <a:pt x="362" y="209"/>
                  </a:moveTo>
                  <a:cubicBezTo>
                    <a:pt x="361" y="206"/>
                    <a:pt x="354" y="203"/>
                    <a:pt x="354" y="203"/>
                  </a:cubicBezTo>
                  <a:cubicBezTo>
                    <a:pt x="356" y="205"/>
                    <a:pt x="359" y="208"/>
                    <a:pt x="362" y="209"/>
                  </a:cubicBezTo>
                  <a:close/>
                  <a:moveTo>
                    <a:pt x="368" y="206"/>
                  </a:moveTo>
                  <a:cubicBezTo>
                    <a:pt x="367" y="204"/>
                    <a:pt x="365" y="201"/>
                    <a:pt x="363" y="203"/>
                  </a:cubicBezTo>
                  <a:cubicBezTo>
                    <a:pt x="365" y="203"/>
                    <a:pt x="365" y="206"/>
                    <a:pt x="368" y="206"/>
                  </a:cubicBezTo>
                  <a:close/>
                  <a:moveTo>
                    <a:pt x="411" y="205"/>
                  </a:moveTo>
                  <a:cubicBezTo>
                    <a:pt x="416" y="208"/>
                    <a:pt x="420" y="213"/>
                    <a:pt x="425" y="215"/>
                  </a:cubicBezTo>
                  <a:cubicBezTo>
                    <a:pt x="426" y="213"/>
                    <a:pt x="428" y="213"/>
                    <a:pt x="428" y="210"/>
                  </a:cubicBezTo>
                  <a:cubicBezTo>
                    <a:pt x="423" y="209"/>
                    <a:pt x="415" y="198"/>
                    <a:pt x="411" y="205"/>
                  </a:cubicBezTo>
                  <a:close/>
                  <a:moveTo>
                    <a:pt x="562" y="205"/>
                  </a:moveTo>
                  <a:cubicBezTo>
                    <a:pt x="564" y="204"/>
                    <a:pt x="561" y="201"/>
                    <a:pt x="560" y="203"/>
                  </a:cubicBezTo>
                  <a:cubicBezTo>
                    <a:pt x="561" y="203"/>
                    <a:pt x="560" y="205"/>
                    <a:pt x="562" y="205"/>
                  </a:cubicBezTo>
                  <a:close/>
                  <a:moveTo>
                    <a:pt x="280" y="203"/>
                  </a:moveTo>
                  <a:cubicBezTo>
                    <a:pt x="280" y="204"/>
                    <a:pt x="278" y="203"/>
                    <a:pt x="278" y="204"/>
                  </a:cubicBezTo>
                  <a:cubicBezTo>
                    <a:pt x="283" y="206"/>
                    <a:pt x="286" y="211"/>
                    <a:pt x="292" y="211"/>
                  </a:cubicBezTo>
                  <a:cubicBezTo>
                    <a:pt x="290" y="207"/>
                    <a:pt x="283" y="207"/>
                    <a:pt x="280" y="203"/>
                  </a:cubicBezTo>
                  <a:close/>
                  <a:moveTo>
                    <a:pt x="510" y="206"/>
                  </a:moveTo>
                  <a:cubicBezTo>
                    <a:pt x="512" y="207"/>
                    <a:pt x="514" y="212"/>
                    <a:pt x="516" y="210"/>
                  </a:cubicBezTo>
                  <a:cubicBezTo>
                    <a:pt x="516" y="206"/>
                    <a:pt x="514" y="204"/>
                    <a:pt x="510" y="203"/>
                  </a:cubicBezTo>
                  <a:cubicBezTo>
                    <a:pt x="511" y="205"/>
                    <a:pt x="509" y="205"/>
                    <a:pt x="510" y="206"/>
                  </a:cubicBezTo>
                  <a:close/>
                  <a:moveTo>
                    <a:pt x="521" y="209"/>
                  </a:moveTo>
                  <a:cubicBezTo>
                    <a:pt x="525" y="210"/>
                    <a:pt x="524" y="207"/>
                    <a:pt x="524" y="204"/>
                  </a:cubicBezTo>
                  <a:cubicBezTo>
                    <a:pt x="524" y="204"/>
                    <a:pt x="523" y="204"/>
                    <a:pt x="522" y="204"/>
                  </a:cubicBezTo>
                  <a:cubicBezTo>
                    <a:pt x="522" y="206"/>
                    <a:pt x="521" y="207"/>
                    <a:pt x="521" y="209"/>
                  </a:cubicBezTo>
                  <a:close/>
                  <a:moveTo>
                    <a:pt x="119" y="207"/>
                  </a:moveTo>
                  <a:cubicBezTo>
                    <a:pt x="119" y="206"/>
                    <a:pt x="119" y="205"/>
                    <a:pt x="118" y="204"/>
                  </a:cubicBezTo>
                  <a:cubicBezTo>
                    <a:pt x="117" y="205"/>
                    <a:pt x="117" y="208"/>
                    <a:pt x="119" y="207"/>
                  </a:cubicBezTo>
                  <a:close/>
                  <a:moveTo>
                    <a:pt x="213" y="207"/>
                  </a:moveTo>
                  <a:cubicBezTo>
                    <a:pt x="211" y="207"/>
                    <a:pt x="211" y="203"/>
                    <a:pt x="208" y="205"/>
                  </a:cubicBezTo>
                  <a:cubicBezTo>
                    <a:pt x="208" y="207"/>
                    <a:pt x="212" y="208"/>
                    <a:pt x="213" y="207"/>
                  </a:cubicBezTo>
                  <a:close/>
                  <a:moveTo>
                    <a:pt x="245" y="215"/>
                  </a:moveTo>
                  <a:cubicBezTo>
                    <a:pt x="250" y="215"/>
                    <a:pt x="251" y="211"/>
                    <a:pt x="253" y="208"/>
                  </a:cubicBezTo>
                  <a:cubicBezTo>
                    <a:pt x="251" y="208"/>
                    <a:pt x="251" y="205"/>
                    <a:pt x="249" y="205"/>
                  </a:cubicBezTo>
                  <a:cubicBezTo>
                    <a:pt x="248" y="209"/>
                    <a:pt x="246" y="211"/>
                    <a:pt x="245" y="215"/>
                  </a:cubicBezTo>
                  <a:close/>
                  <a:moveTo>
                    <a:pt x="591" y="217"/>
                  </a:moveTo>
                  <a:cubicBezTo>
                    <a:pt x="591" y="220"/>
                    <a:pt x="594" y="221"/>
                    <a:pt x="593" y="224"/>
                  </a:cubicBezTo>
                  <a:cubicBezTo>
                    <a:pt x="592" y="226"/>
                    <a:pt x="590" y="227"/>
                    <a:pt x="588" y="228"/>
                  </a:cubicBezTo>
                  <a:cubicBezTo>
                    <a:pt x="586" y="236"/>
                    <a:pt x="585" y="246"/>
                    <a:pt x="585" y="255"/>
                  </a:cubicBezTo>
                  <a:cubicBezTo>
                    <a:pt x="583" y="258"/>
                    <a:pt x="579" y="264"/>
                    <a:pt x="581" y="267"/>
                  </a:cubicBezTo>
                  <a:cubicBezTo>
                    <a:pt x="584" y="259"/>
                    <a:pt x="588" y="250"/>
                    <a:pt x="592" y="239"/>
                  </a:cubicBezTo>
                  <a:cubicBezTo>
                    <a:pt x="595" y="229"/>
                    <a:pt x="602" y="212"/>
                    <a:pt x="594" y="205"/>
                  </a:cubicBezTo>
                  <a:cubicBezTo>
                    <a:pt x="594" y="209"/>
                    <a:pt x="590" y="212"/>
                    <a:pt x="591" y="217"/>
                  </a:cubicBezTo>
                  <a:close/>
                  <a:moveTo>
                    <a:pt x="607" y="223"/>
                  </a:moveTo>
                  <a:cubicBezTo>
                    <a:pt x="610" y="218"/>
                    <a:pt x="610" y="211"/>
                    <a:pt x="606" y="205"/>
                  </a:cubicBezTo>
                  <a:cubicBezTo>
                    <a:pt x="604" y="211"/>
                    <a:pt x="602" y="218"/>
                    <a:pt x="607" y="223"/>
                  </a:cubicBezTo>
                  <a:close/>
                  <a:moveTo>
                    <a:pt x="469" y="213"/>
                  </a:moveTo>
                  <a:cubicBezTo>
                    <a:pt x="470" y="209"/>
                    <a:pt x="463" y="208"/>
                    <a:pt x="461" y="206"/>
                  </a:cubicBezTo>
                  <a:cubicBezTo>
                    <a:pt x="462" y="209"/>
                    <a:pt x="466" y="212"/>
                    <a:pt x="469" y="213"/>
                  </a:cubicBezTo>
                  <a:close/>
                  <a:moveTo>
                    <a:pt x="543" y="212"/>
                  </a:moveTo>
                  <a:cubicBezTo>
                    <a:pt x="544" y="213"/>
                    <a:pt x="546" y="216"/>
                    <a:pt x="547" y="215"/>
                  </a:cubicBezTo>
                  <a:cubicBezTo>
                    <a:pt x="545" y="212"/>
                    <a:pt x="547" y="211"/>
                    <a:pt x="549" y="210"/>
                  </a:cubicBezTo>
                  <a:cubicBezTo>
                    <a:pt x="548" y="208"/>
                    <a:pt x="547" y="206"/>
                    <a:pt x="546" y="206"/>
                  </a:cubicBezTo>
                  <a:cubicBezTo>
                    <a:pt x="545" y="208"/>
                    <a:pt x="543" y="209"/>
                    <a:pt x="543" y="212"/>
                  </a:cubicBezTo>
                  <a:close/>
                  <a:moveTo>
                    <a:pt x="140" y="212"/>
                  </a:moveTo>
                  <a:cubicBezTo>
                    <a:pt x="141" y="211"/>
                    <a:pt x="141" y="208"/>
                    <a:pt x="140" y="207"/>
                  </a:cubicBezTo>
                  <a:cubicBezTo>
                    <a:pt x="139" y="208"/>
                    <a:pt x="137" y="206"/>
                    <a:pt x="136" y="206"/>
                  </a:cubicBezTo>
                  <a:cubicBezTo>
                    <a:pt x="136" y="210"/>
                    <a:pt x="137" y="212"/>
                    <a:pt x="140" y="212"/>
                  </a:cubicBezTo>
                  <a:close/>
                  <a:moveTo>
                    <a:pt x="556" y="212"/>
                  </a:moveTo>
                  <a:cubicBezTo>
                    <a:pt x="557" y="208"/>
                    <a:pt x="554" y="207"/>
                    <a:pt x="552" y="206"/>
                  </a:cubicBezTo>
                  <a:cubicBezTo>
                    <a:pt x="550" y="209"/>
                    <a:pt x="554" y="211"/>
                    <a:pt x="556" y="212"/>
                  </a:cubicBezTo>
                  <a:close/>
                  <a:moveTo>
                    <a:pt x="566" y="212"/>
                  </a:moveTo>
                  <a:cubicBezTo>
                    <a:pt x="569" y="212"/>
                    <a:pt x="570" y="215"/>
                    <a:pt x="572" y="217"/>
                  </a:cubicBezTo>
                  <a:cubicBezTo>
                    <a:pt x="572" y="214"/>
                    <a:pt x="572" y="212"/>
                    <a:pt x="574" y="210"/>
                  </a:cubicBezTo>
                  <a:cubicBezTo>
                    <a:pt x="571" y="209"/>
                    <a:pt x="570" y="207"/>
                    <a:pt x="567" y="206"/>
                  </a:cubicBezTo>
                  <a:cubicBezTo>
                    <a:pt x="567" y="209"/>
                    <a:pt x="565" y="209"/>
                    <a:pt x="566" y="212"/>
                  </a:cubicBezTo>
                  <a:close/>
                  <a:moveTo>
                    <a:pt x="476" y="212"/>
                  </a:moveTo>
                  <a:cubicBezTo>
                    <a:pt x="479" y="216"/>
                    <a:pt x="480" y="209"/>
                    <a:pt x="484" y="209"/>
                  </a:cubicBezTo>
                  <a:cubicBezTo>
                    <a:pt x="480" y="206"/>
                    <a:pt x="476" y="207"/>
                    <a:pt x="476" y="212"/>
                  </a:cubicBezTo>
                  <a:close/>
                  <a:moveTo>
                    <a:pt x="58" y="220"/>
                  </a:moveTo>
                  <a:cubicBezTo>
                    <a:pt x="62" y="223"/>
                    <a:pt x="67" y="229"/>
                    <a:pt x="72" y="230"/>
                  </a:cubicBezTo>
                  <a:cubicBezTo>
                    <a:pt x="66" y="223"/>
                    <a:pt x="66" y="209"/>
                    <a:pt x="54" y="207"/>
                  </a:cubicBezTo>
                  <a:cubicBezTo>
                    <a:pt x="55" y="212"/>
                    <a:pt x="57" y="216"/>
                    <a:pt x="58" y="220"/>
                  </a:cubicBezTo>
                  <a:close/>
                  <a:moveTo>
                    <a:pt x="351" y="207"/>
                  </a:moveTo>
                  <a:cubicBezTo>
                    <a:pt x="349" y="211"/>
                    <a:pt x="346" y="214"/>
                    <a:pt x="345" y="218"/>
                  </a:cubicBezTo>
                  <a:cubicBezTo>
                    <a:pt x="347" y="218"/>
                    <a:pt x="348" y="220"/>
                    <a:pt x="349" y="221"/>
                  </a:cubicBezTo>
                  <a:cubicBezTo>
                    <a:pt x="352" y="218"/>
                    <a:pt x="356" y="217"/>
                    <a:pt x="358" y="213"/>
                  </a:cubicBezTo>
                  <a:cubicBezTo>
                    <a:pt x="356" y="210"/>
                    <a:pt x="353" y="209"/>
                    <a:pt x="351" y="207"/>
                  </a:cubicBezTo>
                  <a:close/>
                  <a:moveTo>
                    <a:pt x="406" y="211"/>
                  </a:moveTo>
                  <a:cubicBezTo>
                    <a:pt x="413" y="213"/>
                    <a:pt x="417" y="218"/>
                    <a:pt x="423" y="220"/>
                  </a:cubicBezTo>
                  <a:cubicBezTo>
                    <a:pt x="423" y="218"/>
                    <a:pt x="422" y="217"/>
                    <a:pt x="421" y="215"/>
                  </a:cubicBezTo>
                  <a:cubicBezTo>
                    <a:pt x="414" y="216"/>
                    <a:pt x="411" y="202"/>
                    <a:pt x="406" y="211"/>
                  </a:cubicBezTo>
                  <a:close/>
                  <a:moveTo>
                    <a:pt x="628" y="215"/>
                  </a:moveTo>
                  <a:cubicBezTo>
                    <a:pt x="630" y="213"/>
                    <a:pt x="630" y="208"/>
                    <a:pt x="629" y="207"/>
                  </a:cubicBezTo>
                  <a:cubicBezTo>
                    <a:pt x="629" y="210"/>
                    <a:pt x="627" y="213"/>
                    <a:pt x="628" y="215"/>
                  </a:cubicBezTo>
                  <a:close/>
                  <a:moveTo>
                    <a:pt x="494" y="212"/>
                  </a:moveTo>
                  <a:cubicBezTo>
                    <a:pt x="493" y="210"/>
                    <a:pt x="490" y="209"/>
                    <a:pt x="488" y="208"/>
                  </a:cubicBezTo>
                  <a:cubicBezTo>
                    <a:pt x="490" y="210"/>
                    <a:pt x="492" y="211"/>
                    <a:pt x="494" y="212"/>
                  </a:cubicBezTo>
                  <a:close/>
                  <a:moveTo>
                    <a:pt x="527" y="215"/>
                  </a:moveTo>
                  <a:cubicBezTo>
                    <a:pt x="531" y="217"/>
                    <a:pt x="532" y="222"/>
                    <a:pt x="536" y="223"/>
                  </a:cubicBezTo>
                  <a:cubicBezTo>
                    <a:pt x="537" y="220"/>
                    <a:pt x="539" y="218"/>
                    <a:pt x="538" y="214"/>
                  </a:cubicBezTo>
                  <a:cubicBezTo>
                    <a:pt x="535" y="212"/>
                    <a:pt x="533" y="209"/>
                    <a:pt x="529" y="208"/>
                  </a:cubicBezTo>
                  <a:cubicBezTo>
                    <a:pt x="529" y="211"/>
                    <a:pt x="527" y="212"/>
                    <a:pt x="527" y="215"/>
                  </a:cubicBezTo>
                  <a:close/>
                  <a:moveTo>
                    <a:pt x="273" y="211"/>
                  </a:moveTo>
                  <a:cubicBezTo>
                    <a:pt x="277" y="214"/>
                    <a:pt x="280" y="216"/>
                    <a:pt x="284" y="218"/>
                  </a:cubicBezTo>
                  <a:cubicBezTo>
                    <a:pt x="286" y="217"/>
                    <a:pt x="288" y="216"/>
                    <a:pt x="289" y="214"/>
                  </a:cubicBezTo>
                  <a:cubicBezTo>
                    <a:pt x="286" y="212"/>
                    <a:pt x="283" y="210"/>
                    <a:pt x="280" y="209"/>
                  </a:cubicBezTo>
                  <a:cubicBezTo>
                    <a:pt x="280" y="213"/>
                    <a:pt x="276" y="209"/>
                    <a:pt x="273" y="211"/>
                  </a:cubicBezTo>
                  <a:close/>
                  <a:moveTo>
                    <a:pt x="385" y="217"/>
                  </a:moveTo>
                  <a:cubicBezTo>
                    <a:pt x="388" y="218"/>
                    <a:pt x="390" y="221"/>
                    <a:pt x="393" y="221"/>
                  </a:cubicBezTo>
                  <a:cubicBezTo>
                    <a:pt x="395" y="219"/>
                    <a:pt x="398" y="218"/>
                    <a:pt x="399" y="214"/>
                  </a:cubicBezTo>
                  <a:cubicBezTo>
                    <a:pt x="395" y="213"/>
                    <a:pt x="393" y="210"/>
                    <a:pt x="389" y="209"/>
                  </a:cubicBezTo>
                  <a:cubicBezTo>
                    <a:pt x="388" y="212"/>
                    <a:pt x="385" y="213"/>
                    <a:pt x="385" y="217"/>
                  </a:cubicBezTo>
                  <a:close/>
                  <a:moveTo>
                    <a:pt x="454" y="209"/>
                  </a:moveTo>
                  <a:cubicBezTo>
                    <a:pt x="451" y="212"/>
                    <a:pt x="448" y="214"/>
                    <a:pt x="446" y="218"/>
                  </a:cubicBezTo>
                  <a:cubicBezTo>
                    <a:pt x="451" y="220"/>
                    <a:pt x="454" y="225"/>
                    <a:pt x="459" y="225"/>
                  </a:cubicBezTo>
                  <a:cubicBezTo>
                    <a:pt x="457" y="220"/>
                    <a:pt x="460" y="210"/>
                    <a:pt x="454" y="209"/>
                  </a:cubicBezTo>
                  <a:close/>
                  <a:moveTo>
                    <a:pt x="233" y="214"/>
                  </a:moveTo>
                  <a:cubicBezTo>
                    <a:pt x="235" y="211"/>
                    <a:pt x="230" y="210"/>
                    <a:pt x="227" y="209"/>
                  </a:cubicBezTo>
                  <a:cubicBezTo>
                    <a:pt x="229" y="211"/>
                    <a:pt x="230" y="214"/>
                    <a:pt x="233" y="214"/>
                  </a:cubicBezTo>
                  <a:close/>
                  <a:moveTo>
                    <a:pt x="515" y="218"/>
                  </a:moveTo>
                  <a:cubicBezTo>
                    <a:pt x="515" y="213"/>
                    <a:pt x="510" y="213"/>
                    <a:pt x="509" y="209"/>
                  </a:cubicBezTo>
                  <a:cubicBezTo>
                    <a:pt x="505" y="214"/>
                    <a:pt x="511" y="219"/>
                    <a:pt x="515" y="218"/>
                  </a:cubicBezTo>
                  <a:close/>
                  <a:moveTo>
                    <a:pt x="180" y="216"/>
                  </a:moveTo>
                  <a:cubicBezTo>
                    <a:pt x="183" y="216"/>
                    <a:pt x="183" y="219"/>
                    <a:pt x="186" y="219"/>
                  </a:cubicBezTo>
                  <a:cubicBezTo>
                    <a:pt x="187" y="217"/>
                    <a:pt x="189" y="216"/>
                    <a:pt x="191" y="214"/>
                  </a:cubicBezTo>
                  <a:cubicBezTo>
                    <a:pt x="188" y="215"/>
                    <a:pt x="189" y="212"/>
                    <a:pt x="188" y="212"/>
                  </a:cubicBezTo>
                  <a:cubicBezTo>
                    <a:pt x="186" y="213"/>
                    <a:pt x="184" y="210"/>
                    <a:pt x="183" y="210"/>
                  </a:cubicBezTo>
                  <a:cubicBezTo>
                    <a:pt x="182" y="212"/>
                    <a:pt x="180" y="213"/>
                    <a:pt x="180" y="216"/>
                  </a:cubicBezTo>
                  <a:close/>
                  <a:moveTo>
                    <a:pt x="230" y="217"/>
                  </a:moveTo>
                  <a:cubicBezTo>
                    <a:pt x="225" y="215"/>
                    <a:pt x="224" y="210"/>
                    <a:pt x="220" y="210"/>
                  </a:cubicBezTo>
                  <a:cubicBezTo>
                    <a:pt x="222" y="213"/>
                    <a:pt x="226" y="218"/>
                    <a:pt x="230" y="217"/>
                  </a:cubicBezTo>
                  <a:close/>
                  <a:moveTo>
                    <a:pt x="649" y="219"/>
                  </a:moveTo>
                  <a:cubicBezTo>
                    <a:pt x="648" y="216"/>
                    <a:pt x="651" y="212"/>
                    <a:pt x="649" y="210"/>
                  </a:cubicBezTo>
                  <a:cubicBezTo>
                    <a:pt x="649" y="213"/>
                    <a:pt x="646" y="218"/>
                    <a:pt x="649" y="219"/>
                  </a:cubicBezTo>
                  <a:close/>
                  <a:moveTo>
                    <a:pt x="36" y="217"/>
                  </a:moveTo>
                  <a:cubicBezTo>
                    <a:pt x="38" y="215"/>
                    <a:pt x="38" y="212"/>
                    <a:pt x="36" y="210"/>
                  </a:cubicBezTo>
                  <a:cubicBezTo>
                    <a:pt x="36" y="212"/>
                    <a:pt x="35" y="215"/>
                    <a:pt x="36" y="217"/>
                  </a:cubicBezTo>
                  <a:close/>
                  <a:moveTo>
                    <a:pt x="145" y="215"/>
                  </a:moveTo>
                  <a:cubicBezTo>
                    <a:pt x="152" y="220"/>
                    <a:pt x="160" y="226"/>
                    <a:pt x="168" y="230"/>
                  </a:cubicBezTo>
                  <a:cubicBezTo>
                    <a:pt x="170" y="229"/>
                    <a:pt x="170" y="227"/>
                    <a:pt x="171" y="225"/>
                  </a:cubicBezTo>
                  <a:cubicBezTo>
                    <a:pt x="166" y="223"/>
                    <a:pt x="155" y="217"/>
                    <a:pt x="156" y="214"/>
                  </a:cubicBezTo>
                  <a:cubicBezTo>
                    <a:pt x="152" y="214"/>
                    <a:pt x="150" y="211"/>
                    <a:pt x="147" y="210"/>
                  </a:cubicBezTo>
                  <a:cubicBezTo>
                    <a:pt x="146" y="212"/>
                    <a:pt x="144" y="213"/>
                    <a:pt x="145" y="215"/>
                  </a:cubicBezTo>
                  <a:close/>
                  <a:moveTo>
                    <a:pt x="306" y="214"/>
                  </a:moveTo>
                  <a:cubicBezTo>
                    <a:pt x="309" y="217"/>
                    <a:pt x="313" y="219"/>
                    <a:pt x="318" y="220"/>
                  </a:cubicBezTo>
                  <a:cubicBezTo>
                    <a:pt x="319" y="216"/>
                    <a:pt x="308" y="206"/>
                    <a:pt x="306" y="214"/>
                  </a:cubicBezTo>
                  <a:close/>
                  <a:moveTo>
                    <a:pt x="99" y="217"/>
                  </a:moveTo>
                  <a:cubicBezTo>
                    <a:pt x="102" y="223"/>
                    <a:pt x="107" y="227"/>
                    <a:pt x="114" y="230"/>
                  </a:cubicBezTo>
                  <a:cubicBezTo>
                    <a:pt x="111" y="222"/>
                    <a:pt x="107" y="216"/>
                    <a:pt x="101" y="211"/>
                  </a:cubicBezTo>
                  <a:cubicBezTo>
                    <a:pt x="101" y="214"/>
                    <a:pt x="99" y="214"/>
                    <a:pt x="99" y="217"/>
                  </a:cubicBezTo>
                  <a:close/>
                  <a:moveTo>
                    <a:pt x="203" y="212"/>
                  </a:moveTo>
                  <a:cubicBezTo>
                    <a:pt x="209" y="216"/>
                    <a:pt x="215" y="221"/>
                    <a:pt x="224" y="224"/>
                  </a:cubicBezTo>
                  <a:cubicBezTo>
                    <a:pt x="223" y="223"/>
                    <a:pt x="225" y="222"/>
                    <a:pt x="224" y="221"/>
                  </a:cubicBezTo>
                  <a:cubicBezTo>
                    <a:pt x="221" y="219"/>
                    <a:pt x="209" y="212"/>
                    <a:pt x="203" y="212"/>
                  </a:cubicBezTo>
                  <a:close/>
                  <a:moveTo>
                    <a:pt x="481" y="216"/>
                  </a:moveTo>
                  <a:cubicBezTo>
                    <a:pt x="483" y="218"/>
                    <a:pt x="484" y="217"/>
                    <a:pt x="487" y="217"/>
                  </a:cubicBezTo>
                  <a:cubicBezTo>
                    <a:pt x="488" y="218"/>
                    <a:pt x="487" y="223"/>
                    <a:pt x="491" y="223"/>
                  </a:cubicBezTo>
                  <a:cubicBezTo>
                    <a:pt x="492" y="220"/>
                    <a:pt x="493" y="219"/>
                    <a:pt x="493" y="216"/>
                  </a:cubicBezTo>
                  <a:cubicBezTo>
                    <a:pt x="488" y="213"/>
                    <a:pt x="484" y="209"/>
                    <a:pt x="481" y="216"/>
                  </a:cubicBezTo>
                  <a:close/>
                  <a:moveTo>
                    <a:pt x="549" y="217"/>
                  </a:moveTo>
                  <a:cubicBezTo>
                    <a:pt x="552" y="218"/>
                    <a:pt x="553" y="222"/>
                    <a:pt x="557" y="223"/>
                  </a:cubicBezTo>
                  <a:cubicBezTo>
                    <a:pt x="557" y="218"/>
                    <a:pt x="554" y="214"/>
                    <a:pt x="550" y="212"/>
                  </a:cubicBezTo>
                  <a:cubicBezTo>
                    <a:pt x="550" y="214"/>
                    <a:pt x="549" y="215"/>
                    <a:pt x="549" y="217"/>
                  </a:cubicBezTo>
                  <a:close/>
                  <a:moveTo>
                    <a:pt x="575" y="218"/>
                  </a:moveTo>
                  <a:cubicBezTo>
                    <a:pt x="575" y="217"/>
                    <a:pt x="577" y="211"/>
                    <a:pt x="575" y="212"/>
                  </a:cubicBezTo>
                  <a:cubicBezTo>
                    <a:pt x="576" y="215"/>
                    <a:pt x="572" y="217"/>
                    <a:pt x="575" y="218"/>
                  </a:cubicBezTo>
                  <a:close/>
                  <a:moveTo>
                    <a:pt x="618" y="221"/>
                  </a:moveTo>
                  <a:cubicBezTo>
                    <a:pt x="619" y="219"/>
                    <a:pt x="621" y="214"/>
                    <a:pt x="619" y="212"/>
                  </a:cubicBezTo>
                  <a:cubicBezTo>
                    <a:pt x="620" y="215"/>
                    <a:pt x="617" y="219"/>
                    <a:pt x="618" y="221"/>
                  </a:cubicBezTo>
                  <a:close/>
                  <a:moveTo>
                    <a:pt x="251" y="218"/>
                  </a:moveTo>
                  <a:cubicBezTo>
                    <a:pt x="255" y="219"/>
                    <a:pt x="256" y="222"/>
                    <a:pt x="260" y="223"/>
                  </a:cubicBezTo>
                  <a:cubicBezTo>
                    <a:pt x="260" y="222"/>
                    <a:pt x="261" y="222"/>
                    <a:pt x="262" y="221"/>
                  </a:cubicBezTo>
                  <a:cubicBezTo>
                    <a:pt x="260" y="218"/>
                    <a:pt x="259" y="214"/>
                    <a:pt x="255" y="212"/>
                  </a:cubicBezTo>
                  <a:cubicBezTo>
                    <a:pt x="255" y="215"/>
                    <a:pt x="251" y="215"/>
                    <a:pt x="251" y="218"/>
                  </a:cubicBezTo>
                  <a:close/>
                  <a:moveTo>
                    <a:pt x="522" y="215"/>
                  </a:moveTo>
                  <a:cubicBezTo>
                    <a:pt x="522" y="213"/>
                    <a:pt x="521" y="213"/>
                    <a:pt x="520" y="212"/>
                  </a:cubicBezTo>
                  <a:cubicBezTo>
                    <a:pt x="519" y="214"/>
                    <a:pt x="520" y="215"/>
                    <a:pt x="522" y="215"/>
                  </a:cubicBezTo>
                  <a:close/>
                  <a:moveTo>
                    <a:pt x="132" y="215"/>
                  </a:moveTo>
                  <a:cubicBezTo>
                    <a:pt x="135" y="215"/>
                    <a:pt x="135" y="217"/>
                    <a:pt x="137" y="217"/>
                  </a:cubicBezTo>
                  <a:cubicBezTo>
                    <a:pt x="136" y="215"/>
                    <a:pt x="135" y="215"/>
                    <a:pt x="135" y="213"/>
                  </a:cubicBezTo>
                  <a:cubicBezTo>
                    <a:pt x="135" y="214"/>
                    <a:pt x="132" y="213"/>
                    <a:pt x="132" y="215"/>
                  </a:cubicBezTo>
                  <a:close/>
                  <a:moveTo>
                    <a:pt x="420" y="224"/>
                  </a:moveTo>
                  <a:cubicBezTo>
                    <a:pt x="417" y="218"/>
                    <a:pt x="410" y="216"/>
                    <a:pt x="404" y="213"/>
                  </a:cubicBezTo>
                  <a:cubicBezTo>
                    <a:pt x="408" y="218"/>
                    <a:pt x="414" y="221"/>
                    <a:pt x="420" y="224"/>
                  </a:cubicBezTo>
                  <a:close/>
                  <a:moveTo>
                    <a:pt x="43" y="220"/>
                  </a:moveTo>
                  <a:cubicBezTo>
                    <a:pt x="42" y="219"/>
                    <a:pt x="43" y="215"/>
                    <a:pt x="42" y="214"/>
                  </a:cubicBezTo>
                  <a:cubicBezTo>
                    <a:pt x="42" y="214"/>
                    <a:pt x="41" y="214"/>
                    <a:pt x="41" y="214"/>
                  </a:cubicBezTo>
                  <a:cubicBezTo>
                    <a:pt x="40" y="216"/>
                    <a:pt x="40" y="222"/>
                    <a:pt x="43" y="220"/>
                  </a:cubicBezTo>
                  <a:close/>
                  <a:moveTo>
                    <a:pt x="429" y="218"/>
                  </a:moveTo>
                  <a:cubicBezTo>
                    <a:pt x="431" y="221"/>
                    <a:pt x="433" y="222"/>
                    <a:pt x="436" y="223"/>
                  </a:cubicBezTo>
                  <a:cubicBezTo>
                    <a:pt x="436" y="219"/>
                    <a:pt x="435" y="215"/>
                    <a:pt x="431" y="214"/>
                  </a:cubicBezTo>
                  <a:cubicBezTo>
                    <a:pt x="431" y="216"/>
                    <a:pt x="429" y="216"/>
                    <a:pt x="429" y="218"/>
                  </a:cubicBezTo>
                  <a:close/>
                  <a:moveTo>
                    <a:pt x="475" y="218"/>
                  </a:moveTo>
                  <a:cubicBezTo>
                    <a:pt x="475" y="218"/>
                    <a:pt x="475" y="217"/>
                    <a:pt x="476" y="217"/>
                  </a:cubicBezTo>
                  <a:cubicBezTo>
                    <a:pt x="476" y="215"/>
                    <a:pt x="475" y="214"/>
                    <a:pt x="473" y="214"/>
                  </a:cubicBezTo>
                  <a:cubicBezTo>
                    <a:pt x="472" y="216"/>
                    <a:pt x="473" y="217"/>
                    <a:pt x="475" y="218"/>
                  </a:cubicBezTo>
                  <a:close/>
                  <a:moveTo>
                    <a:pt x="378" y="219"/>
                  </a:moveTo>
                  <a:cubicBezTo>
                    <a:pt x="376" y="218"/>
                    <a:pt x="378" y="217"/>
                    <a:pt x="377" y="215"/>
                  </a:cubicBezTo>
                  <a:cubicBezTo>
                    <a:pt x="375" y="216"/>
                    <a:pt x="374" y="215"/>
                    <a:pt x="374" y="215"/>
                  </a:cubicBezTo>
                  <a:cubicBezTo>
                    <a:pt x="374" y="217"/>
                    <a:pt x="376" y="221"/>
                    <a:pt x="378" y="219"/>
                  </a:cubicBezTo>
                  <a:close/>
                  <a:moveTo>
                    <a:pt x="83" y="238"/>
                  </a:moveTo>
                  <a:cubicBezTo>
                    <a:pt x="83" y="233"/>
                    <a:pt x="81" y="227"/>
                    <a:pt x="83" y="223"/>
                  </a:cubicBezTo>
                  <a:cubicBezTo>
                    <a:pt x="78" y="220"/>
                    <a:pt x="74" y="217"/>
                    <a:pt x="69" y="215"/>
                  </a:cubicBezTo>
                  <a:cubicBezTo>
                    <a:pt x="73" y="223"/>
                    <a:pt x="74" y="234"/>
                    <a:pt x="83" y="238"/>
                  </a:cubicBezTo>
                  <a:close/>
                  <a:moveTo>
                    <a:pt x="237" y="217"/>
                  </a:moveTo>
                  <a:cubicBezTo>
                    <a:pt x="236" y="217"/>
                    <a:pt x="236" y="217"/>
                    <a:pt x="236" y="217"/>
                  </a:cubicBezTo>
                  <a:cubicBezTo>
                    <a:pt x="235" y="218"/>
                    <a:pt x="237" y="218"/>
                    <a:pt x="239" y="218"/>
                  </a:cubicBezTo>
                  <a:cubicBezTo>
                    <a:pt x="238" y="217"/>
                    <a:pt x="240" y="217"/>
                    <a:pt x="239" y="215"/>
                  </a:cubicBezTo>
                  <a:cubicBezTo>
                    <a:pt x="237" y="214"/>
                    <a:pt x="238" y="217"/>
                    <a:pt x="237" y="217"/>
                  </a:cubicBezTo>
                  <a:close/>
                  <a:moveTo>
                    <a:pt x="462" y="221"/>
                  </a:moveTo>
                  <a:cubicBezTo>
                    <a:pt x="464" y="221"/>
                    <a:pt x="465" y="218"/>
                    <a:pt x="465" y="217"/>
                  </a:cubicBezTo>
                  <a:cubicBezTo>
                    <a:pt x="463" y="217"/>
                    <a:pt x="464" y="215"/>
                    <a:pt x="462" y="215"/>
                  </a:cubicBezTo>
                  <a:cubicBezTo>
                    <a:pt x="462" y="217"/>
                    <a:pt x="462" y="219"/>
                    <a:pt x="462" y="221"/>
                  </a:cubicBezTo>
                  <a:close/>
                  <a:moveTo>
                    <a:pt x="287" y="221"/>
                  </a:moveTo>
                  <a:cubicBezTo>
                    <a:pt x="290" y="221"/>
                    <a:pt x="293" y="218"/>
                    <a:pt x="292" y="216"/>
                  </a:cubicBezTo>
                  <a:cubicBezTo>
                    <a:pt x="291" y="218"/>
                    <a:pt x="288" y="219"/>
                    <a:pt x="287" y="221"/>
                  </a:cubicBezTo>
                  <a:close/>
                  <a:moveTo>
                    <a:pt x="363" y="217"/>
                  </a:moveTo>
                  <a:cubicBezTo>
                    <a:pt x="360" y="220"/>
                    <a:pt x="357" y="223"/>
                    <a:pt x="355" y="227"/>
                  </a:cubicBezTo>
                  <a:cubicBezTo>
                    <a:pt x="358" y="231"/>
                    <a:pt x="364" y="233"/>
                    <a:pt x="368" y="235"/>
                  </a:cubicBezTo>
                  <a:cubicBezTo>
                    <a:pt x="370" y="231"/>
                    <a:pt x="373" y="229"/>
                    <a:pt x="374" y="224"/>
                  </a:cubicBezTo>
                  <a:cubicBezTo>
                    <a:pt x="370" y="223"/>
                    <a:pt x="369" y="218"/>
                    <a:pt x="363" y="217"/>
                  </a:cubicBezTo>
                  <a:close/>
                  <a:moveTo>
                    <a:pt x="19" y="235"/>
                  </a:moveTo>
                  <a:cubicBezTo>
                    <a:pt x="19" y="228"/>
                    <a:pt x="22" y="220"/>
                    <a:pt x="19" y="217"/>
                  </a:cubicBezTo>
                  <a:cubicBezTo>
                    <a:pt x="19" y="223"/>
                    <a:pt x="14" y="232"/>
                    <a:pt x="19" y="235"/>
                  </a:cubicBezTo>
                  <a:close/>
                  <a:moveTo>
                    <a:pt x="315" y="224"/>
                  </a:moveTo>
                  <a:cubicBezTo>
                    <a:pt x="313" y="220"/>
                    <a:pt x="308" y="219"/>
                    <a:pt x="304" y="217"/>
                  </a:cubicBezTo>
                  <a:cubicBezTo>
                    <a:pt x="304" y="221"/>
                    <a:pt x="312" y="224"/>
                    <a:pt x="315" y="224"/>
                  </a:cubicBezTo>
                  <a:close/>
                  <a:moveTo>
                    <a:pt x="396" y="223"/>
                  </a:moveTo>
                  <a:cubicBezTo>
                    <a:pt x="397" y="224"/>
                    <a:pt x="398" y="225"/>
                    <a:pt x="400" y="226"/>
                  </a:cubicBezTo>
                  <a:cubicBezTo>
                    <a:pt x="402" y="224"/>
                    <a:pt x="402" y="219"/>
                    <a:pt x="400" y="217"/>
                  </a:cubicBezTo>
                  <a:cubicBezTo>
                    <a:pt x="399" y="219"/>
                    <a:pt x="397" y="221"/>
                    <a:pt x="396" y="223"/>
                  </a:cubicBezTo>
                  <a:close/>
                  <a:moveTo>
                    <a:pt x="538" y="227"/>
                  </a:moveTo>
                  <a:cubicBezTo>
                    <a:pt x="540" y="228"/>
                    <a:pt x="541" y="229"/>
                    <a:pt x="542" y="230"/>
                  </a:cubicBezTo>
                  <a:cubicBezTo>
                    <a:pt x="543" y="226"/>
                    <a:pt x="544" y="223"/>
                    <a:pt x="545" y="219"/>
                  </a:cubicBezTo>
                  <a:cubicBezTo>
                    <a:pt x="543" y="219"/>
                    <a:pt x="543" y="217"/>
                    <a:pt x="541" y="217"/>
                  </a:cubicBezTo>
                  <a:cubicBezTo>
                    <a:pt x="541" y="222"/>
                    <a:pt x="538" y="223"/>
                    <a:pt x="538" y="227"/>
                  </a:cubicBezTo>
                  <a:close/>
                  <a:moveTo>
                    <a:pt x="569" y="226"/>
                  </a:moveTo>
                  <a:cubicBezTo>
                    <a:pt x="566" y="223"/>
                    <a:pt x="566" y="220"/>
                    <a:pt x="564" y="217"/>
                  </a:cubicBezTo>
                  <a:cubicBezTo>
                    <a:pt x="561" y="221"/>
                    <a:pt x="566" y="227"/>
                    <a:pt x="569" y="226"/>
                  </a:cubicBezTo>
                  <a:close/>
                  <a:moveTo>
                    <a:pt x="481" y="222"/>
                  </a:moveTo>
                  <a:cubicBezTo>
                    <a:pt x="483" y="220"/>
                    <a:pt x="480" y="219"/>
                    <a:pt x="478" y="218"/>
                  </a:cubicBezTo>
                  <a:cubicBezTo>
                    <a:pt x="477" y="220"/>
                    <a:pt x="479" y="221"/>
                    <a:pt x="481" y="222"/>
                  </a:cubicBezTo>
                  <a:close/>
                  <a:moveTo>
                    <a:pt x="92" y="224"/>
                  </a:moveTo>
                  <a:cubicBezTo>
                    <a:pt x="92" y="220"/>
                    <a:pt x="90" y="219"/>
                    <a:pt x="88" y="218"/>
                  </a:cubicBezTo>
                  <a:cubicBezTo>
                    <a:pt x="89" y="220"/>
                    <a:pt x="88" y="224"/>
                    <a:pt x="92" y="224"/>
                  </a:cubicBezTo>
                  <a:close/>
                  <a:moveTo>
                    <a:pt x="166" y="237"/>
                  </a:moveTo>
                  <a:cubicBezTo>
                    <a:pt x="165" y="235"/>
                    <a:pt x="167" y="235"/>
                    <a:pt x="167" y="234"/>
                  </a:cubicBezTo>
                  <a:cubicBezTo>
                    <a:pt x="166" y="232"/>
                    <a:pt x="162" y="233"/>
                    <a:pt x="162" y="230"/>
                  </a:cubicBezTo>
                  <a:cubicBezTo>
                    <a:pt x="158" y="231"/>
                    <a:pt x="158" y="228"/>
                    <a:pt x="157" y="226"/>
                  </a:cubicBezTo>
                  <a:cubicBezTo>
                    <a:pt x="151" y="225"/>
                    <a:pt x="148" y="221"/>
                    <a:pt x="141" y="218"/>
                  </a:cubicBezTo>
                  <a:cubicBezTo>
                    <a:pt x="149" y="225"/>
                    <a:pt x="158" y="230"/>
                    <a:pt x="166" y="237"/>
                  </a:cubicBezTo>
                  <a:close/>
                  <a:moveTo>
                    <a:pt x="292" y="224"/>
                  </a:moveTo>
                  <a:cubicBezTo>
                    <a:pt x="292" y="226"/>
                    <a:pt x="293" y="227"/>
                    <a:pt x="295" y="227"/>
                  </a:cubicBezTo>
                  <a:cubicBezTo>
                    <a:pt x="296" y="224"/>
                    <a:pt x="298" y="222"/>
                    <a:pt x="299" y="219"/>
                  </a:cubicBezTo>
                  <a:cubicBezTo>
                    <a:pt x="295" y="218"/>
                    <a:pt x="293" y="222"/>
                    <a:pt x="292" y="224"/>
                  </a:cubicBezTo>
                  <a:close/>
                  <a:moveTo>
                    <a:pt x="517" y="222"/>
                  </a:moveTo>
                  <a:cubicBezTo>
                    <a:pt x="519" y="223"/>
                    <a:pt x="520" y="222"/>
                    <a:pt x="520" y="220"/>
                  </a:cubicBezTo>
                  <a:cubicBezTo>
                    <a:pt x="519" y="220"/>
                    <a:pt x="519" y="218"/>
                    <a:pt x="518" y="218"/>
                  </a:cubicBezTo>
                  <a:cubicBezTo>
                    <a:pt x="518" y="220"/>
                    <a:pt x="517" y="221"/>
                    <a:pt x="517" y="222"/>
                  </a:cubicBezTo>
                  <a:close/>
                  <a:moveTo>
                    <a:pt x="628" y="238"/>
                  </a:moveTo>
                  <a:cubicBezTo>
                    <a:pt x="628" y="231"/>
                    <a:pt x="634" y="224"/>
                    <a:pt x="631" y="218"/>
                  </a:cubicBezTo>
                  <a:cubicBezTo>
                    <a:pt x="630" y="225"/>
                    <a:pt x="626" y="232"/>
                    <a:pt x="628" y="238"/>
                  </a:cubicBezTo>
                  <a:close/>
                  <a:moveTo>
                    <a:pt x="278" y="224"/>
                  </a:moveTo>
                  <a:cubicBezTo>
                    <a:pt x="279" y="221"/>
                    <a:pt x="274" y="221"/>
                    <a:pt x="273" y="219"/>
                  </a:cubicBezTo>
                  <a:cubicBezTo>
                    <a:pt x="273" y="222"/>
                    <a:pt x="277" y="222"/>
                    <a:pt x="278" y="224"/>
                  </a:cubicBezTo>
                  <a:close/>
                  <a:moveTo>
                    <a:pt x="193" y="226"/>
                  </a:moveTo>
                  <a:cubicBezTo>
                    <a:pt x="198" y="229"/>
                    <a:pt x="201" y="234"/>
                    <a:pt x="208" y="235"/>
                  </a:cubicBezTo>
                  <a:cubicBezTo>
                    <a:pt x="208" y="235"/>
                    <a:pt x="208" y="234"/>
                    <a:pt x="209" y="234"/>
                  </a:cubicBezTo>
                  <a:cubicBezTo>
                    <a:pt x="206" y="227"/>
                    <a:pt x="197" y="213"/>
                    <a:pt x="193" y="226"/>
                  </a:cubicBezTo>
                  <a:close/>
                  <a:moveTo>
                    <a:pt x="611" y="237"/>
                  </a:moveTo>
                  <a:cubicBezTo>
                    <a:pt x="609" y="232"/>
                    <a:pt x="616" y="223"/>
                    <a:pt x="611" y="220"/>
                  </a:cubicBezTo>
                  <a:cubicBezTo>
                    <a:pt x="610" y="225"/>
                    <a:pt x="607" y="234"/>
                    <a:pt x="611" y="237"/>
                  </a:cubicBezTo>
                  <a:close/>
                  <a:moveTo>
                    <a:pt x="646" y="224"/>
                  </a:moveTo>
                  <a:cubicBezTo>
                    <a:pt x="648" y="224"/>
                    <a:pt x="649" y="220"/>
                    <a:pt x="648" y="220"/>
                  </a:cubicBezTo>
                  <a:cubicBezTo>
                    <a:pt x="648" y="221"/>
                    <a:pt x="647" y="222"/>
                    <a:pt x="646" y="224"/>
                  </a:cubicBezTo>
                  <a:close/>
                  <a:moveTo>
                    <a:pt x="495" y="226"/>
                  </a:moveTo>
                  <a:cubicBezTo>
                    <a:pt x="496" y="227"/>
                    <a:pt x="496" y="228"/>
                    <a:pt x="498" y="227"/>
                  </a:cubicBezTo>
                  <a:cubicBezTo>
                    <a:pt x="499" y="226"/>
                    <a:pt x="499" y="224"/>
                    <a:pt x="499" y="221"/>
                  </a:cubicBezTo>
                  <a:cubicBezTo>
                    <a:pt x="498" y="222"/>
                    <a:pt x="498" y="220"/>
                    <a:pt x="497" y="220"/>
                  </a:cubicBezTo>
                  <a:cubicBezTo>
                    <a:pt x="496" y="222"/>
                    <a:pt x="495" y="224"/>
                    <a:pt x="495" y="226"/>
                  </a:cubicBezTo>
                  <a:close/>
                  <a:moveTo>
                    <a:pt x="462" y="229"/>
                  </a:moveTo>
                  <a:cubicBezTo>
                    <a:pt x="466" y="227"/>
                    <a:pt x="468" y="225"/>
                    <a:pt x="470" y="221"/>
                  </a:cubicBezTo>
                  <a:cubicBezTo>
                    <a:pt x="466" y="220"/>
                    <a:pt x="463" y="225"/>
                    <a:pt x="462" y="229"/>
                  </a:cubicBezTo>
                  <a:close/>
                  <a:moveTo>
                    <a:pt x="56" y="227"/>
                  </a:moveTo>
                  <a:cubicBezTo>
                    <a:pt x="56" y="224"/>
                    <a:pt x="55" y="222"/>
                    <a:pt x="52" y="221"/>
                  </a:cubicBezTo>
                  <a:cubicBezTo>
                    <a:pt x="51" y="225"/>
                    <a:pt x="54" y="229"/>
                    <a:pt x="56" y="227"/>
                  </a:cubicBezTo>
                  <a:close/>
                  <a:moveTo>
                    <a:pt x="573" y="226"/>
                  </a:moveTo>
                  <a:cubicBezTo>
                    <a:pt x="574" y="226"/>
                    <a:pt x="574" y="221"/>
                    <a:pt x="572" y="221"/>
                  </a:cubicBezTo>
                  <a:cubicBezTo>
                    <a:pt x="572" y="222"/>
                    <a:pt x="570" y="226"/>
                    <a:pt x="573" y="226"/>
                  </a:cubicBezTo>
                  <a:close/>
                  <a:moveTo>
                    <a:pt x="244" y="225"/>
                  </a:moveTo>
                  <a:cubicBezTo>
                    <a:pt x="248" y="227"/>
                    <a:pt x="249" y="231"/>
                    <a:pt x="254" y="232"/>
                  </a:cubicBezTo>
                  <a:cubicBezTo>
                    <a:pt x="254" y="228"/>
                    <a:pt x="258" y="228"/>
                    <a:pt x="258" y="224"/>
                  </a:cubicBezTo>
                  <a:cubicBezTo>
                    <a:pt x="254" y="222"/>
                    <a:pt x="247" y="222"/>
                    <a:pt x="244" y="225"/>
                  </a:cubicBezTo>
                  <a:close/>
                  <a:moveTo>
                    <a:pt x="408" y="232"/>
                  </a:moveTo>
                  <a:cubicBezTo>
                    <a:pt x="410" y="232"/>
                    <a:pt x="411" y="235"/>
                    <a:pt x="414" y="235"/>
                  </a:cubicBezTo>
                  <a:cubicBezTo>
                    <a:pt x="415" y="232"/>
                    <a:pt x="417" y="231"/>
                    <a:pt x="417" y="228"/>
                  </a:cubicBezTo>
                  <a:cubicBezTo>
                    <a:pt x="416" y="225"/>
                    <a:pt x="413" y="223"/>
                    <a:pt x="410" y="222"/>
                  </a:cubicBezTo>
                  <a:cubicBezTo>
                    <a:pt x="409" y="227"/>
                    <a:pt x="406" y="226"/>
                    <a:pt x="408" y="232"/>
                  </a:cubicBezTo>
                  <a:close/>
                  <a:moveTo>
                    <a:pt x="433" y="227"/>
                  </a:moveTo>
                  <a:cubicBezTo>
                    <a:pt x="431" y="225"/>
                    <a:pt x="430" y="222"/>
                    <a:pt x="426" y="222"/>
                  </a:cubicBezTo>
                  <a:cubicBezTo>
                    <a:pt x="427" y="225"/>
                    <a:pt x="431" y="226"/>
                    <a:pt x="433" y="227"/>
                  </a:cubicBezTo>
                  <a:close/>
                  <a:moveTo>
                    <a:pt x="545" y="234"/>
                  </a:moveTo>
                  <a:cubicBezTo>
                    <a:pt x="547" y="235"/>
                    <a:pt x="550" y="239"/>
                    <a:pt x="552" y="238"/>
                  </a:cubicBezTo>
                  <a:cubicBezTo>
                    <a:pt x="551" y="235"/>
                    <a:pt x="555" y="233"/>
                    <a:pt x="555" y="231"/>
                  </a:cubicBezTo>
                  <a:cubicBezTo>
                    <a:pt x="555" y="226"/>
                    <a:pt x="551" y="224"/>
                    <a:pt x="547" y="222"/>
                  </a:cubicBezTo>
                  <a:cubicBezTo>
                    <a:pt x="547" y="225"/>
                    <a:pt x="545" y="229"/>
                    <a:pt x="545" y="234"/>
                  </a:cubicBezTo>
                  <a:close/>
                  <a:moveTo>
                    <a:pt x="274" y="227"/>
                  </a:moveTo>
                  <a:cubicBezTo>
                    <a:pt x="275" y="224"/>
                    <a:pt x="271" y="222"/>
                    <a:pt x="270" y="223"/>
                  </a:cubicBezTo>
                  <a:cubicBezTo>
                    <a:pt x="272" y="224"/>
                    <a:pt x="271" y="228"/>
                    <a:pt x="274" y="227"/>
                  </a:cubicBezTo>
                  <a:close/>
                  <a:moveTo>
                    <a:pt x="298" y="230"/>
                  </a:moveTo>
                  <a:cubicBezTo>
                    <a:pt x="301" y="232"/>
                    <a:pt x="303" y="234"/>
                    <a:pt x="306" y="235"/>
                  </a:cubicBezTo>
                  <a:cubicBezTo>
                    <a:pt x="307" y="232"/>
                    <a:pt x="311" y="231"/>
                    <a:pt x="312" y="227"/>
                  </a:cubicBezTo>
                  <a:cubicBezTo>
                    <a:pt x="306" y="223"/>
                    <a:pt x="300" y="221"/>
                    <a:pt x="298" y="230"/>
                  </a:cubicBezTo>
                  <a:close/>
                  <a:moveTo>
                    <a:pt x="120" y="229"/>
                  </a:moveTo>
                  <a:cubicBezTo>
                    <a:pt x="121" y="228"/>
                    <a:pt x="122" y="227"/>
                    <a:pt x="122" y="225"/>
                  </a:cubicBezTo>
                  <a:cubicBezTo>
                    <a:pt x="120" y="225"/>
                    <a:pt x="120" y="223"/>
                    <a:pt x="118" y="223"/>
                  </a:cubicBezTo>
                  <a:cubicBezTo>
                    <a:pt x="119" y="227"/>
                    <a:pt x="119" y="228"/>
                    <a:pt x="120" y="229"/>
                  </a:cubicBezTo>
                  <a:close/>
                  <a:moveTo>
                    <a:pt x="450" y="235"/>
                  </a:moveTo>
                  <a:cubicBezTo>
                    <a:pt x="451" y="234"/>
                    <a:pt x="451" y="234"/>
                    <a:pt x="452" y="234"/>
                  </a:cubicBezTo>
                  <a:cubicBezTo>
                    <a:pt x="449" y="229"/>
                    <a:pt x="446" y="225"/>
                    <a:pt x="441" y="223"/>
                  </a:cubicBezTo>
                  <a:cubicBezTo>
                    <a:pt x="441" y="230"/>
                    <a:pt x="447" y="232"/>
                    <a:pt x="450" y="235"/>
                  </a:cubicBezTo>
                  <a:close/>
                  <a:moveTo>
                    <a:pt x="486" y="224"/>
                  </a:moveTo>
                  <a:cubicBezTo>
                    <a:pt x="486" y="227"/>
                    <a:pt x="487" y="228"/>
                    <a:pt x="489" y="228"/>
                  </a:cubicBezTo>
                  <a:cubicBezTo>
                    <a:pt x="491" y="226"/>
                    <a:pt x="488" y="223"/>
                    <a:pt x="486" y="224"/>
                  </a:cubicBezTo>
                  <a:close/>
                  <a:moveTo>
                    <a:pt x="533" y="231"/>
                  </a:moveTo>
                  <a:cubicBezTo>
                    <a:pt x="533" y="231"/>
                    <a:pt x="533" y="230"/>
                    <a:pt x="533" y="229"/>
                  </a:cubicBezTo>
                  <a:cubicBezTo>
                    <a:pt x="530" y="228"/>
                    <a:pt x="528" y="225"/>
                    <a:pt x="524" y="223"/>
                  </a:cubicBezTo>
                  <a:cubicBezTo>
                    <a:pt x="524" y="227"/>
                    <a:pt x="530" y="232"/>
                    <a:pt x="533" y="231"/>
                  </a:cubicBezTo>
                  <a:close/>
                  <a:moveTo>
                    <a:pt x="44" y="232"/>
                  </a:moveTo>
                  <a:cubicBezTo>
                    <a:pt x="44" y="230"/>
                    <a:pt x="44" y="228"/>
                    <a:pt x="44" y="225"/>
                  </a:cubicBezTo>
                  <a:cubicBezTo>
                    <a:pt x="42" y="225"/>
                    <a:pt x="42" y="224"/>
                    <a:pt x="41" y="224"/>
                  </a:cubicBezTo>
                  <a:cubicBezTo>
                    <a:pt x="39" y="227"/>
                    <a:pt x="40" y="232"/>
                    <a:pt x="44" y="232"/>
                  </a:cubicBezTo>
                  <a:close/>
                  <a:moveTo>
                    <a:pt x="565" y="229"/>
                  </a:moveTo>
                  <a:cubicBezTo>
                    <a:pt x="565" y="227"/>
                    <a:pt x="562" y="226"/>
                    <a:pt x="561" y="224"/>
                  </a:cubicBezTo>
                  <a:cubicBezTo>
                    <a:pt x="561" y="225"/>
                    <a:pt x="560" y="225"/>
                    <a:pt x="560" y="226"/>
                  </a:cubicBezTo>
                  <a:cubicBezTo>
                    <a:pt x="562" y="227"/>
                    <a:pt x="564" y="228"/>
                    <a:pt x="565" y="229"/>
                  </a:cubicBezTo>
                  <a:close/>
                  <a:moveTo>
                    <a:pt x="578" y="239"/>
                  </a:moveTo>
                  <a:cubicBezTo>
                    <a:pt x="580" y="235"/>
                    <a:pt x="580" y="230"/>
                    <a:pt x="579" y="224"/>
                  </a:cubicBezTo>
                  <a:cubicBezTo>
                    <a:pt x="578" y="224"/>
                    <a:pt x="578" y="224"/>
                    <a:pt x="577" y="224"/>
                  </a:cubicBezTo>
                  <a:cubicBezTo>
                    <a:pt x="576" y="229"/>
                    <a:pt x="573" y="236"/>
                    <a:pt x="578" y="239"/>
                  </a:cubicBezTo>
                  <a:close/>
                  <a:moveTo>
                    <a:pt x="153" y="233"/>
                  </a:moveTo>
                  <a:cubicBezTo>
                    <a:pt x="149" y="230"/>
                    <a:pt x="144" y="228"/>
                    <a:pt x="140" y="224"/>
                  </a:cubicBezTo>
                  <a:cubicBezTo>
                    <a:pt x="142" y="230"/>
                    <a:pt x="149" y="232"/>
                    <a:pt x="153" y="233"/>
                  </a:cubicBezTo>
                  <a:close/>
                  <a:moveTo>
                    <a:pt x="229" y="227"/>
                  </a:moveTo>
                  <a:cubicBezTo>
                    <a:pt x="228" y="226"/>
                    <a:pt x="228" y="224"/>
                    <a:pt x="225" y="224"/>
                  </a:cubicBezTo>
                  <a:cubicBezTo>
                    <a:pt x="226" y="226"/>
                    <a:pt x="227" y="227"/>
                    <a:pt x="229" y="227"/>
                  </a:cubicBezTo>
                  <a:close/>
                  <a:moveTo>
                    <a:pt x="466" y="231"/>
                  </a:moveTo>
                  <a:cubicBezTo>
                    <a:pt x="469" y="233"/>
                    <a:pt x="472" y="236"/>
                    <a:pt x="476" y="238"/>
                  </a:cubicBezTo>
                  <a:cubicBezTo>
                    <a:pt x="477" y="235"/>
                    <a:pt x="478" y="233"/>
                    <a:pt x="478" y="230"/>
                  </a:cubicBezTo>
                  <a:cubicBezTo>
                    <a:pt x="475" y="223"/>
                    <a:pt x="469" y="225"/>
                    <a:pt x="466" y="231"/>
                  </a:cubicBezTo>
                  <a:close/>
                  <a:moveTo>
                    <a:pt x="591" y="265"/>
                  </a:moveTo>
                  <a:cubicBezTo>
                    <a:pt x="589" y="272"/>
                    <a:pt x="587" y="278"/>
                    <a:pt x="588" y="283"/>
                  </a:cubicBezTo>
                  <a:cubicBezTo>
                    <a:pt x="592" y="279"/>
                    <a:pt x="592" y="274"/>
                    <a:pt x="594" y="266"/>
                  </a:cubicBezTo>
                  <a:cubicBezTo>
                    <a:pt x="597" y="255"/>
                    <a:pt x="608" y="235"/>
                    <a:pt x="601" y="224"/>
                  </a:cubicBezTo>
                  <a:cubicBezTo>
                    <a:pt x="599" y="240"/>
                    <a:pt x="595" y="252"/>
                    <a:pt x="591" y="265"/>
                  </a:cubicBezTo>
                  <a:close/>
                  <a:moveTo>
                    <a:pt x="281" y="228"/>
                  </a:moveTo>
                  <a:cubicBezTo>
                    <a:pt x="281" y="228"/>
                    <a:pt x="281" y="228"/>
                    <a:pt x="281" y="228"/>
                  </a:cubicBezTo>
                  <a:moveTo>
                    <a:pt x="318" y="226"/>
                  </a:moveTo>
                  <a:cubicBezTo>
                    <a:pt x="318" y="230"/>
                    <a:pt x="326" y="231"/>
                    <a:pt x="329" y="234"/>
                  </a:cubicBezTo>
                  <a:cubicBezTo>
                    <a:pt x="330" y="234"/>
                    <a:pt x="330" y="233"/>
                    <a:pt x="330" y="232"/>
                  </a:cubicBezTo>
                  <a:cubicBezTo>
                    <a:pt x="327" y="230"/>
                    <a:pt x="322" y="226"/>
                    <a:pt x="318" y="226"/>
                  </a:cubicBezTo>
                  <a:close/>
                  <a:moveTo>
                    <a:pt x="455" y="230"/>
                  </a:moveTo>
                  <a:cubicBezTo>
                    <a:pt x="454" y="228"/>
                    <a:pt x="449" y="224"/>
                    <a:pt x="449" y="226"/>
                  </a:cubicBezTo>
                  <a:cubicBezTo>
                    <a:pt x="451" y="227"/>
                    <a:pt x="452" y="230"/>
                    <a:pt x="455" y="230"/>
                  </a:cubicBezTo>
                  <a:close/>
                  <a:moveTo>
                    <a:pt x="502" y="231"/>
                  </a:moveTo>
                  <a:cubicBezTo>
                    <a:pt x="504" y="232"/>
                    <a:pt x="505" y="235"/>
                    <a:pt x="509" y="235"/>
                  </a:cubicBezTo>
                  <a:cubicBezTo>
                    <a:pt x="511" y="230"/>
                    <a:pt x="506" y="227"/>
                    <a:pt x="503" y="225"/>
                  </a:cubicBezTo>
                  <a:cubicBezTo>
                    <a:pt x="503" y="227"/>
                    <a:pt x="502" y="229"/>
                    <a:pt x="502" y="231"/>
                  </a:cubicBezTo>
                  <a:close/>
                  <a:moveTo>
                    <a:pt x="431" y="231"/>
                  </a:moveTo>
                  <a:cubicBezTo>
                    <a:pt x="430" y="228"/>
                    <a:pt x="427" y="227"/>
                    <a:pt x="424" y="226"/>
                  </a:cubicBezTo>
                  <a:cubicBezTo>
                    <a:pt x="425" y="229"/>
                    <a:pt x="427" y="230"/>
                    <a:pt x="431" y="231"/>
                  </a:cubicBezTo>
                  <a:close/>
                  <a:moveTo>
                    <a:pt x="256" y="234"/>
                  </a:moveTo>
                  <a:cubicBezTo>
                    <a:pt x="258" y="235"/>
                    <a:pt x="260" y="237"/>
                    <a:pt x="263" y="238"/>
                  </a:cubicBezTo>
                  <a:cubicBezTo>
                    <a:pt x="264" y="235"/>
                    <a:pt x="268" y="234"/>
                    <a:pt x="269" y="231"/>
                  </a:cubicBezTo>
                  <a:cubicBezTo>
                    <a:pt x="267" y="228"/>
                    <a:pt x="264" y="227"/>
                    <a:pt x="261" y="226"/>
                  </a:cubicBezTo>
                  <a:cubicBezTo>
                    <a:pt x="260" y="229"/>
                    <a:pt x="257" y="231"/>
                    <a:pt x="256" y="234"/>
                  </a:cubicBezTo>
                  <a:close/>
                  <a:moveTo>
                    <a:pt x="76" y="240"/>
                  </a:moveTo>
                  <a:cubicBezTo>
                    <a:pt x="73" y="234"/>
                    <a:pt x="65" y="232"/>
                    <a:pt x="61" y="227"/>
                  </a:cubicBezTo>
                  <a:cubicBezTo>
                    <a:pt x="61" y="234"/>
                    <a:pt x="71" y="236"/>
                    <a:pt x="76" y="240"/>
                  </a:cubicBezTo>
                  <a:close/>
                  <a:moveTo>
                    <a:pt x="123" y="233"/>
                  </a:moveTo>
                  <a:cubicBezTo>
                    <a:pt x="125" y="234"/>
                    <a:pt x="126" y="230"/>
                    <a:pt x="128" y="231"/>
                  </a:cubicBezTo>
                  <a:cubicBezTo>
                    <a:pt x="128" y="229"/>
                    <a:pt x="128" y="227"/>
                    <a:pt x="126" y="227"/>
                  </a:cubicBezTo>
                  <a:cubicBezTo>
                    <a:pt x="126" y="230"/>
                    <a:pt x="122" y="230"/>
                    <a:pt x="123" y="233"/>
                  </a:cubicBezTo>
                  <a:close/>
                  <a:moveTo>
                    <a:pt x="225" y="231"/>
                  </a:moveTo>
                  <a:cubicBezTo>
                    <a:pt x="224" y="229"/>
                    <a:pt x="223" y="229"/>
                    <a:pt x="224" y="227"/>
                  </a:cubicBezTo>
                  <a:cubicBezTo>
                    <a:pt x="221" y="228"/>
                    <a:pt x="222" y="228"/>
                    <a:pt x="222" y="230"/>
                  </a:cubicBezTo>
                  <a:cubicBezTo>
                    <a:pt x="224" y="229"/>
                    <a:pt x="226" y="232"/>
                    <a:pt x="225" y="231"/>
                  </a:cubicBezTo>
                  <a:close/>
                  <a:moveTo>
                    <a:pt x="372" y="238"/>
                  </a:moveTo>
                  <a:cubicBezTo>
                    <a:pt x="374" y="238"/>
                    <a:pt x="375" y="240"/>
                    <a:pt x="378" y="240"/>
                  </a:cubicBezTo>
                  <a:cubicBezTo>
                    <a:pt x="379" y="237"/>
                    <a:pt x="382" y="236"/>
                    <a:pt x="383" y="233"/>
                  </a:cubicBezTo>
                  <a:cubicBezTo>
                    <a:pt x="381" y="231"/>
                    <a:pt x="380" y="229"/>
                    <a:pt x="377" y="228"/>
                  </a:cubicBezTo>
                  <a:cubicBezTo>
                    <a:pt x="376" y="232"/>
                    <a:pt x="373" y="234"/>
                    <a:pt x="372" y="238"/>
                  </a:cubicBezTo>
                  <a:close/>
                  <a:moveTo>
                    <a:pt x="394" y="231"/>
                  </a:moveTo>
                  <a:cubicBezTo>
                    <a:pt x="396" y="230"/>
                    <a:pt x="393" y="227"/>
                    <a:pt x="392" y="229"/>
                  </a:cubicBezTo>
                  <a:cubicBezTo>
                    <a:pt x="393" y="229"/>
                    <a:pt x="393" y="231"/>
                    <a:pt x="394" y="231"/>
                  </a:cubicBezTo>
                  <a:close/>
                  <a:moveTo>
                    <a:pt x="622" y="239"/>
                  </a:moveTo>
                  <a:cubicBezTo>
                    <a:pt x="622" y="235"/>
                    <a:pt x="625" y="232"/>
                    <a:pt x="623" y="228"/>
                  </a:cubicBezTo>
                  <a:cubicBezTo>
                    <a:pt x="624" y="232"/>
                    <a:pt x="620" y="235"/>
                    <a:pt x="622" y="239"/>
                  </a:cubicBezTo>
                  <a:close/>
                  <a:moveTo>
                    <a:pt x="286" y="232"/>
                  </a:moveTo>
                  <a:cubicBezTo>
                    <a:pt x="287" y="234"/>
                    <a:pt x="292" y="237"/>
                    <a:pt x="292" y="231"/>
                  </a:cubicBezTo>
                  <a:cubicBezTo>
                    <a:pt x="290" y="229"/>
                    <a:pt x="286" y="227"/>
                    <a:pt x="286" y="232"/>
                  </a:cubicBezTo>
                  <a:close/>
                  <a:moveTo>
                    <a:pt x="496" y="232"/>
                  </a:moveTo>
                  <a:cubicBezTo>
                    <a:pt x="496" y="230"/>
                    <a:pt x="495" y="229"/>
                    <a:pt x="493" y="229"/>
                  </a:cubicBezTo>
                  <a:cubicBezTo>
                    <a:pt x="493" y="232"/>
                    <a:pt x="495" y="234"/>
                    <a:pt x="496" y="232"/>
                  </a:cubicBezTo>
                  <a:close/>
                  <a:moveTo>
                    <a:pt x="93" y="237"/>
                  </a:moveTo>
                  <a:cubicBezTo>
                    <a:pt x="95" y="234"/>
                    <a:pt x="93" y="230"/>
                    <a:pt x="90" y="229"/>
                  </a:cubicBezTo>
                  <a:cubicBezTo>
                    <a:pt x="92" y="232"/>
                    <a:pt x="92" y="235"/>
                    <a:pt x="93" y="237"/>
                  </a:cubicBezTo>
                  <a:close/>
                  <a:moveTo>
                    <a:pt x="276" y="230"/>
                  </a:moveTo>
                  <a:cubicBezTo>
                    <a:pt x="276" y="232"/>
                    <a:pt x="277" y="232"/>
                    <a:pt x="279" y="232"/>
                  </a:cubicBezTo>
                  <a:cubicBezTo>
                    <a:pt x="279" y="230"/>
                    <a:pt x="277" y="229"/>
                    <a:pt x="276" y="230"/>
                  </a:cubicBezTo>
                  <a:close/>
                  <a:moveTo>
                    <a:pt x="309" y="238"/>
                  </a:moveTo>
                  <a:cubicBezTo>
                    <a:pt x="312" y="240"/>
                    <a:pt x="315" y="242"/>
                    <a:pt x="319" y="244"/>
                  </a:cubicBezTo>
                  <a:cubicBezTo>
                    <a:pt x="323" y="245"/>
                    <a:pt x="324" y="239"/>
                    <a:pt x="327" y="240"/>
                  </a:cubicBezTo>
                  <a:cubicBezTo>
                    <a:pt x="327" y="238"/>
                    <a:pt x="326" y="237"/>
                    <a:pt x="326" y="235"/>
                  </a:cubicBezTo>
                  <a:cubicBezTo>
                    <a:pt x="320" y="235"/>
                    <a:pt x="319" y="230"/>
                    <a:pt x="314" y="229"/>
                  </a:cubicBezTo>
                  <a:cubicBezTo>
                    <a:pt x="313" y="233"/>
                    <a:pt x="310" y="234"/>
                    <a:pt x="309" y="238"/>
                  </a:cubicBezTo>
                  <a:close/>
                  <a:moveTo>
                    <a:pt x="238" y="231"/>
                  </a:moveTo>
                  <a:cubicBezTo>
                    <a:pt x="240" y="235"/>
                    <a:pt x="244" y="237"/>
                    <a:pt x="248" y="239"/>
                  </a:cubicBezTo>
                  <a:cubicBezTo>
                    <a:pt x="248" y="238"/>
                    <a:pt x="250" y="238"/>
                    <a:pt x="250" y="236"/>
                  </a:cubicBezTo>
                  <a:cubicBezTo>
                    <a:pt x="247" y="233"/>
                    <a:pt x="242" y="228"/>
                    <a:pt x="238" y="231"/>
                  </a:cubicBezTo>
                  <a:close/>
                  <a:moveTo>
                    <a:pt x="487" y="234"/>
                  </a:moveTo>
                  <a:cubicBezTo>
                    <a:pt x="487" y="231"/>
                    <a:pt x="485" y="231"/>
                    <a:pt x="484" y="230"/>
                  </a:cubicBezTo>
                  <a:cubicBezTo>
                    <a:pt x="484" y="232"/>
                    <a:pt x="485" y="233"/>
                    <a:pt x="487" y="234"/>
                  </a:cubicBezTo>
                  <a:close/>
                  <a:moveTo>
                    <a:pt x="521" y="234"/>
                  </a:moveTo>
                  <a:cubicBezTo>
                    <a:pt x="523" y="237"/>
                    <a:pt x="527" y="238"/>
                    <a:pt x="530" y="241"/>
                  </a:cubicBezTo>
                  <a:cubicBezTo>
                    <a:pt x="530" y="240"/>
                    <a:pt x="531" y="238"/>
                    <a:pt x="531" y="237"/>
                  </a:cubicBezTo>
                  <a:cubicBezTo>
                    <a:pt x="528" y="234"/>
                    <a:pt x="525" y="232"/>
                    <a:pt x="522" y="230"/>
                  </a:cubicBezTo>
                  <a:cubicBezTo>
                    <a:pt x="522" y="232"/>
                    <a:pt x="521" y="232"/>
                    <a:pt x="521" y="234"/>
                  </a:cubicBezTo>
                  <a:close/>
                  <a:moveTo>
                    <a:pt x="131" y="231"/>
                  </a:moveTo>
                  <a:cubicBezTo>
                    <a:pt x="123" y="236"/>
                    <a:pt x="129" y="244"/>
                    <a:pt x="136" y="246"/>
                  </a:cubicBezTo>
                  <a:cubicBezTo>
                    <a:pt x="139" y="240"/>
                    <a:pt x="135" y="234"/>
                    <a:pt x="131" y="231"/>
                  </a:cubicBezTo>
                  <a:close/>
                  <a:moveTo>
                    <a:pt x="356" y="235"/>
                  </a:moveTo>
                  <a:cubicBezTo>
                    <a:pt x="354" y="233"/>
                    <a:pt x="353" y="231"/>
                    <a:pt x="351" y="231"/>
                  </a:cubicBezTo>
                  <a:cubicBezTo>
                    <a:pt x="350" y="234"/>
                    <a:pt x="357" y="235"/>
                    <a:pt x="356" y="235"/>
                  </a:cubicBezTo>
                  <a:close/>
                  <a:moveTo>
                    <a:pt x="417" y="238"/>
                  </a:moveTo>
                  <a:cubicBezTo>
                    <a:pt x="419" y="238"/>
                    <a:pt x="419" y="240"/>
                    <a:pt x="421" y="240"/>
                  </a:cubicBezTo>
                  <a:cubicBezTo>
                    <a:pt x="423" y="236"/>
                    <a:pt x="426" y="237"/>
                    <a:pt x="426" y="232"/>
                  </a:cubicBezTo>
                  <a:cubicBezTo>
                    <a:pt x="422" y="230"/>
                    <a:pt x="419" y="232"/>
                    <a:pt x="417" y="238"/>
                  </a:cubicBezTo>
                  <a:close/>
                  <a:moveTo>
                    <a:pt x="439" y="237"/>
                  </a:moveTo>
                  <a:cubicBezTo>
                    <a:pt x="438" y="233"/>
                    <a:pt x="436" y="232"/>
                    <a:pt x="433" y="231"/>
                  </a:cubicBezTo>
                  <a:cubicBezTo>
                    <a:pt x="433" y="235"/>
                    <a:pt x="436" y="236"/>
                    <a:pt x="439" y="237"/>
                  </a:cubicBezTo>
                  <a:close/>
                  <a:moveTo>
                    <a:pt x="62" y="241"/>
                  </a:moveTo>
                  <a:cubicBezTo>
                    <a:pt x="61" y="237"/>
                    <a:pt x="59" y="233"/>
                    <a:pt x="54" y="232"/>
                  </a:cubicBezTo>
                  <a:cubicBezTo>
                    <a:pt x="56" y="239"/>
                    <a:pt x="58" y="246"/>
                    <a:pt x="66" y="249"/>
                  </a:cubicBezTo>
                  <a:cubicBezTo>
                    <a:pt x="63" y="246"/>
                    <a:pt x="64" y="238"/>
                    <a:pt x="62" y="241"/>
                  </a:cubicBezTo>
                  <a:close/>
                  <a:moveTo>
                    <a:pt x="202" y="241"/>
                  </a:moveTo>
                  <a:cubicBezTo>
                    <a:pt x="202" y="238"/>
                    <a:pt x="196" y="232"/>
                    <a:pt x="193" y="232"/>
                  </a:cubicBezTo>
                  <a:cubicBezTo>
                    <a:pt x="196" y="235"/>
                    <a:pt x="198" y="239"/>
                    <a:pt x="202" y="241"/>
                  </a:cubicBezTo>
                  <a:close/>
                  <a:moveTo>
                    <a:pt x="231" y="234"/>
                  </a:moveTo>
                  <a:cubicBezTo>
                    <a:pt x="231" y="234"/>
                    <a:pt x="231" y="233"/>
                    <a:pt x="231" y="232"/>
                  </a:cubicBezTo>
                  <a:cubicBezTo>
                    <a:pt x="229" y="233"/>
                    <a:pt x="226" y="231"/>
                    <a:pt x="227" y="232"/>
                  </a:cubicBezTo>
                  <a:cubicBezTo>
                    <a:pt x="229" y="233"/>
                    <a:pt x="229" y="236"/>
                    <a:pt x="231" y="234"/>
                  </a:cubicBezTo>
                  <a:close/>
                  <a:moveTo>
                    <a:pt x="560" y="245"/>
                  </a:moveTo>
                  <a:cubicBezTo>
                    <a:pt x="562" y="243"/>
                    <a:pt x="564" y="239"/>
                    <a:pt x="565" y="236"/>
                  </a:cubicBezTo>
                  <a:cubicBezTo>
                    <a:pt x="564" y="235"/>
                    <a:pt x="563" y="233"/>
                    <a:pt x="561" y="232"/>
                  </a:cubicBezTo>
                  <a:cubicBezTo>
                    <a:pt x="560" y="235"/>
                    <a:pt x="560" y="243"/>
                    <a:pt x="560" y="245"/>
                  </a:cubicBezTo>
                  <a:close/>
                  <a:moveTo>
                    <a:pt x="341" y="235"/>
                  </a:moveTo>
                  <a:cubicBezTo>
                    <a:pt x="343" y="237"/>
                    <a:pt x="347" y="233"/>
                    <a:pt x="344" y="232"/>
                  </a:cubicBezTo>
                  <a:cubicBezTo>
                    <a:pt x="344" y="234"/>
                    <a:pt x="341" y="233"/>
                    <a:pt x="341" y="235"/>
                  </a:cubicBezTo>
                  <a:close/>
                  <a:moveTo>
                    <a:pt x="541" y="237"/>
                  </a:moveTo>
                  <a:cubicBezTo>
                    <a:pt x="540" y="235"/>
                    <a:pt x="539" y="233"/>
                    <a:pt x="536" y="233"/>
                  </a:cubicBezTo>
                  <a:cubicBezTo>
                    <a:pt x="536" y="236"/>
                    <a:pt x="539" y="236"/>
                    <a:pt x="541" y="237"/>
                  </a:cubicBezTo>
                  <a:close/>
                  <a:moveTo>
                    <a:pt x="179" y="237"/>
                  </a:moveTo>
                  <a:cubicBezTo>
                    <a:pt x="181" y="237"/>
                    <a:pt x="181" y="234"/>
                    <a:pt x="180" y="234"/>
                  </a:cubicBezTo>
                  <a:cubicBezTo>
                    <a:pt x="180" y="234"/>
                    <a:pt x="178" y="235"/>
                    <a:pt x="179" y="237"/>
                  </a:cubicBezTo>
                  <a:close/>
                  <a:moveTo>
                    <a:pt x="225" y="242"/>
                  </a:moveTo>
                  <a:cubicBezTo>
                    <a:pt x="224" y="237"/>
                    <a:pt x="219" y="234"/>
                    <a:pt x="216" y="234"/>
                  </a:cubicBezTo>
                  <a:cubicBezTo>
                    <a:pt x="218" y="237"/>
                    <a:pt x="220" y="243"/>
                    <a:pt x="225" y="242"/>
                  </a:cubicBezTo>
                  <a:close/>
                  <a:moveTo>
                    <a:pt x="403" y="237"/>
                  </a:moveTo>
                  <a:cubicBezTo>
                    <a:pt x="403" y="235"/>
                    <a:pt x="403" y="235"/>
                    <a:pt x="403" y="235"/>
                  </a:cubicBezTo>
                  <a:cubicBezTo>
                    <a:pt x="403" y="235"/>
                    <a:pt x="403" y="235"/>
                    <a:pt x="403" y="235"/>
                  </a:cubicBezTo>
                  <a:cubicBezTo>
                    <a:pt x="402" y="237"/>
                    <a:pt x="399" y="232"/>
                    <a:pt x="399" y="235"/>
                  </a:cubicBezTo>
                  <a:cubicBezTo>
                    <a:pt x="401" y="235"/>
                    <a:pt x="401" y="237"/>
                    <a:pt x="403" y="237"/>
                  </a:cubicBezTo>
                  <a:close/>
                  <a:moveTo>
                    <a:pt x="101" y="241"/>
                  </a:moveTo>
                  <a:cubicBezTo>
                    <a:pt x="101" y="238"/>
                    <a:pt x="100" y="235"/>
                    <a:pt x="97" y="234"/>
                  </a:cubicBezTo>
                  <a:cubicBezTo>
                    <a:pt x="97" y="238"/>
                    <a:pt x="98" y="241"/>
                    <a:pt x="101" y="241"/>
                  </a:cubicBezTo>
                  <a:close/>
                  <a:moveTo>
                    <a:pt x="142" y="240"/>
                  </a:moveTo>
                  <a:cubicBezTo>
                    <a:pt x="145" y="238"/>
                    <a:pt x="140" y="236"/>
                    <a:pt x="139" y="234"/>
                  </a:cubicBezTo>
                  <a:cubicBezTo>
                    <a:pt x="139" y="237"/>
                    <a:pt x="140" y="239"/>
                    <a:pt x="142" y="240"/>
                  </a:cubicBezTo>
                  <a:close/>
                  <a:moveTo>
                    <a:pt x="266" y="240"/>
                  </a:moveTo>
                  <a:cubicBezTo>
                    <a:pt x="268" y="241"/>
                    <a:pt x="268" y="242"/>
                    <a:pt x="270" y="242"/>
                  </a:cubicBezTo>
                  <a:cubicBezTo>
                    <a:pt x="270" y="238"/>
                    <a:pt x="275" y="240"/>
                    <a:pt x="274" y="235"/>
                  </a:cubicBezTo>
                  <a:cubicBezTo>
                    <a:pt x="273" y="235"/>
                    <a:pt x="273" y="235"/>
                    <a:pt x="273" y="234"/>
                  </a:cubicBezTo>
                  <a:cubicBezTo>
                    <a:pt x="270" y="236"/>
                    <a:pt x="267" y="237"/>
                    <a:pt x="266" y="240"/>
                  </a:cubicBezTo>
                  <a:close/>
                  <a:moveTo>
                    <a:pt x="293" y="239"/>
                  </a:moveTo>
                  <a:cubicBezTo>
                    <a:pt x="294" y="242"/>
                    <a:pt x="298" y="242"/>
                    <a:pt x="301" y="244"/>
                  </a:cubicBezTo>
                  <a:cubicBezTo>
                    <a:pt x="302" y="243"/>
                    <a:pt x="302" y="242"/>
                    <a:pt x="303" y="241"/>
                  </a:cubicBezTo>
                  <a:cubicBezTo>
                    <a:pt x="301" y="238"/>
                    <a:pt x="299" y="235"/>
                    <a:pt x="295" y="234"/>
                  </a:cubicBezTo>
                  <a:cubicBezTo>
                    <a:pt x="295" y="236"/>
                    <a:pt x="293" y="237"/>
                    <a:pt x="293" y="239"/>
                  </a:cubicBezTo>
                  <a:close/>
                  <a:moveTo>
                    <a:pt x="461" y="237"/>
                  </a:moveTo>
                  <a:cubicBezTo>
                    <a:pt x="465" y="240"/>
                    <a:pt x="467" y="245"/>
                    <a:pt x="472" y="248"/>
                  </a:cubicBezTo>
                  <a:cubicBezTo>
                    <a:pt x="472" y="246"/>
                    <a:pt x="473" y="245"/>
                    <a:pt x="473" y="243"/>
                  </a:cubicBezTo>
                  <a:cubicBezTo>
                    <a:pt x="470" y="239"/>
                    <a:pt x="466" y="236"/>
                    <a:pt x="462" y="234"/>
                  </a:cubicBezTo>
                  <a:cubicBezTo>
                    <a:pt x="462" y="235"/>
                    <a:pt x="461" y="236"/>
                    <a:pt x="461" y="237"/>
                  </a:cubicBezTo>
                  <a:close/>
                  <a:moveTo>
                    <a:pt x="480" y="240"/>
                  </a:moveTo>
                  <a:cubicBezTo>
                    <a:pt x="482" y="241"/>
                    <a:pt x="482" y="243"/>
                    <a:pt x="484" y="243"/>
                  </a:cubicBezTo>
                  <a:cubicBezTo>
                    <a:pt x="487" y="239"/>
                    <a:pt x="486" y="236"/>
                    <a:pt x="482" y="234"/>
                  </a:cubicBezTo>
                  <a:cubicBezTo>
                    <a:pt x="482" y="237"/>
                    <a:pt x="480" y="238"/>
                    <a:pt x="480" y="240"/>
                  </a:cubicBezTo>
                  <a:close/>
                  <a:moveTo>
                    <a:pt x="43" y="249"/>
                  </a:moveTo>
                  <a:cubicBezTo>
                    <a:pt x="42" y="245"/>
                    <a:pt x="43" y="242"/>
                    <a:pt x="44" y="238"/>
                  </a:cubicBezTo>
                  <a:cubicBezTo>
                    <a:pt x="43" y="237"/>
                    <a:pt x="42" y="235"/>
                    <a:pt x="40" y="235"/>
                  </a:cubicBezTo>
                  <a:cubicBezTo>
                    <a:pt x="40" y="238"/>
                    <a:pt x="37" y="247"/>
                    <a:pt x="43" y="249"/>
                  </a:cubicBezTo>
                  <a:close/>
                  <a:moveTo>
                    <a:pt x="507" y="240"/>
                  </a:moveTo>
                  <a:cubicBezTo>
                    <a:pt x="506" y="237"/>
                    <a:pt x="504" y="235"/>
                    <a:pt x="501" y="235"/>
                  </a:cubicBezTo>
                  <a:cubicBezTo>
                    <a:pt x="501" y="238"/>
                    <a:pt x="504" y="239"/>
                    <a:pt x="507" y="240"/>
                  </a:cubicBezTo>
                  <a:close/>
                  <a:moveTo>
                    <a:pt x="182" y="239"/>
                  </a:moveTo>
                  <a:cubicBezTo>
                    <a:pt x="187" y="240"/>
                    <a:pt x="191" y="249"/>
                    <a:pt x="196" y="244"/>
                  </a:cubicBezTo>
                  <a:cubicBezTo>
                    <a:pt x="192" y="241"/>
                    <a:pt x="188" y="239"/>
                    <a:pt x="184" y="235"/>
                  </a:cubicBezTo>
                  <a:cubicBezTo>
                    <a:pt x="184" y="237"/>
                    <a:pt x="182" y="238"/>
                    <a:pt x="182" y="239"/>
                  </a:cubicBezTo>
                  <a:close/>
                  <a:moveTo>
                    <a:pt x="346" y="238"/>
                  </a:moveTo>
                  <a:cubicBezTo>
                    <a:pt x="349" y="237"/>
                    <a:pt x="350" y="242"/>
                    <a:pt x="353" y="240"/>
                  </a:cubicBezTo>
                  <a:cubicBezTo>
                    <a:pt x="351" y="239"/>
                    <a:pt x="347" y="232"/>
                    <a:pt x="346" y="238"/>
                  </a:cubicBezTo>
                  <a:close/>
                  <a:moveTo>
                    <a:pt x="286" y="243"/>
                  </a:moveTo>
                  <a:cubicBezTo>
                    <a:pt x="286" y="242"/>
                    <a:pt x="287" y="241"/>
                    <a:pt x="287" y="240"/>
                  </a:cubicBezTo>
                  <a:cubicBezTo>
                    <a:pt x="285" y="238"/>
                    <a:pt x="282" y="237"/>
                    <a:pt x="280" y="236"/>
                  </a:cubicBezTo>
                  <a:cubicBezTo>
                    <a:pt x="281" y="239"/>
                    <a:pt x="284" y="241"/>
                    <a:pt x="286" y="243"/>
                  </a:cubicBezTo>
                  <a:close/>
                  <a:moveTo>
                    <a:pt x="381" y="241"/>
                  </a:moveTo>
                  <a:cubicBezTo>
                    <a:pt x="382" y="241"/>
                    <a:pt x="383" y="241"/>
                    <a:pt x="384" y="241"/>
                  </a:cubicBezTo>
                  <a:cubicBezTo>
                    <a:pt x="384" y="238"/>
                    <a:pt x="387" y="239"/>
                    <a:pt x="386" y="236"/>
                  </a:cubicBezTo>
                  <a:cubicBezTo>
                    <a:pt x="383" y="236"/>
                    <a:pt x="383" y="239"/>
                    <a:pt x="381" y="241"/>
                  </a:cubicBezTo>
                  <a:close/>
                  <a:moveTo>
                    <a:pt x="423" y="243"/>
                  </a:moveTo>
                  <a:cubicBezTo>
                    <a:pt x="428" y="244"/>
                    <a:pt x="431" y="248"/>
                    <a:pt x="436" y="250"/>
                  </a:cubicBezTo>
                  <a:cubicBezTo>
                    <a:pt x="438" y="248"/>
                    <a:pt x="440" y="247"/>
                    <a:pt x="440" y="244"/>
                  </a:cubicBezTo>
                  <a:cubicBezTo>
                    <a:pt x="437" y="240"/>
                    <a:pt x="434" y="238"/>
                    <a:pt x="429" y="236"/>
                  </a:cubicBezTo>
                  <a:cubicBezTo>
                    <a:pt x="427" y="238"/>
                    <a:pt x="424" y="239"/>
                    <a:pt x="423" y="243"/>
                  </a:cubicBezTo>
                  <a:close/>
                  <a:moveTo>
                    <a:pt x="490" y="237"/>
                  </a:moveTo>
                  <a:cubicBezTo>
                    <a:pt x="491" y="238"/>
                    <a:pt x="491" y="241"/>
                    <a:pt x="493" y="241"/>
                  </a:cubicBezTo>
                  <a:cubicBezTo>
                    <a:pt x="493" y="239"/>
                    <a:pt x="494" y="239"/>
                    <a:pt x="494" y="237"/>
                  </a:cubicBezTo>
                  <a:cubicBezTo>
                    <a:pt x="493" y="236"/>
                    <a:pt x="492" y="235"/>
                    <a:pt x="490" y="237"/>
                  </a:cubicBezTo>
                  <a:close/>
                  <a:moveTo>
                    <a:pt x="631" y="239"/>
                  </a:moveTo>
                  <a:cubicBezTo>
                    <a:pt x="634" y="240"/>
                    <a:pt x="634" y="236"/>
                    <a:pt x="632" y="236"/>
                  </a:cubicBezTo>
                  <a:cubicBezTo>
                    <a:pt x="632" y="238"/>
                    <a:pt x="631" y="238"/>
                    <a:pt x="631" y="239"/>
                  </a:cubicBezTo>
                  <a:close/>
                  <a:moveTo>
                    <a:pt x="242" y="246"/>
                  </a:moveTo>
                  <a:cubicBezTo>
                    <a:pt x="245" y="241"/>
                    <a:pt x="239" y="237"/>
                    <a:pt x="234" y="237"/>
                  </a:cubicBezTo>
                  <a:cubicBezTo>
                    <a:pt x="235" y="241"/>
                    <a:pt x="240" y="242"/>
                    <a:pt x="242" y="246"/>
                  </a:cubicBezTo>
                  <a:close/>
                  <a:moveTo>
                    <a:pt x="91" y="267"/>
                  </a:moveTo>
                  <a:cubicBezTo>
                    <a:pt x="88" y="261"/>
                    <a:pt x="86" y="253"/>
                    <a:pt x="82" y="248"/>
                  </a:cubicBezTo>
                  <a:cubicBezTo>
                    <a:pt x="76" y="245"/>
                    <a:pt x="70" y="241"/>
                    <a:pt x="64" y="237"/>
                  </a:cubicBezTo>
                  <a:cubicBezTo>
                    <a:pt x="69" y="251"/>
                    <a:pt x="79" y="262"/>
                    <a:pt x="91" y="267"/>
                  </a:cubicBezTo>
                  <a:close/>
                  <a:moveTo>
                    <a:pt x="564" y="248"/>
                  </a:moveTo>
                  <a:cubicBezTo>
                    <a:pt x="565" y="249"/>
                    <a:pt x="566" y="250"/>
                    <a:pt x="567" y="250"/>
                  </a:cubicBezTo>
                  <a:cubicBezTo>
                    <a:pt x="567" y="246"/>
                    <a:pt x="569" y="243"/>
                    <a:pt x="569" y="238"/>
                  </a:cubicBezTo>
                  <a:cubicBezTo>
                    <a:pt x="568" y="238"/>
                    <a:pt x="568" y="238"/>
                    <a:pt x="567" y="237"/>
                  </a:cubicBezTo>
                  <a:cubicBezTo>
                    <a:pt x="566" y="241"/>
                    <a:pt x="564" y="244"/>
                    <a:pt x="564" y="248"/>
                  </a:cubicBezTo>
                  <a:close/>
                  <a:moveTo>
                    <a:pt x="405" y="246"/>
                  </a:moveTo>
                  <a:cubicBezTo>
                    <a:pt x="407" y="241"/>
                    <a:pt x="400" y="240"/>
                    <a:pt x="398" y="238"/>
                  </a:cubicBezTo>
                  <a:cubicBezTo>
                    <a:pt x="399" y="242"/>
                    <a:pt x="401" y="245"/>
                    <a:pt x="405" y="246"/>
                  </a:cubicBezTo>
                  <a:close/>
                  <a:moveTo>
                    <a:pt x="250" y="241"/>
                  </a:moveTo>
                  <a:cubicBezTo>
                    <a:pt x="251" y="241"/>
                    <a:pt x="252" y="243"/>
                    <a:pt x="254" y="243"/>
                  </a:cubicBezTo>
                  <a:cubicBezTo>
                    <a:pt x="253" y="241"/>
                    <a:pt x="253" y="240"/>
                    <a:pt x="253" y="238"/>
                  </a:cubicBezTo>
                  <a:cubicBezTo>
                    <a:pt x="252" y="238"/>
                    <a:pt x="251" y="238"/>
                    <a:pt x="251" y="238"/>
                  </a:cubicBezTo>
                  <a:cubicBezTo>
                    <a:pt x="251" y="239"/>
                    <a:pt x="250" y="240"/>
                    <a:pt x="250" y="241"/>
                  </a:cubicBezTo>
                  <a:close/>
                  <a:moveTo>
                    <a:pt x="532" y="243"/>
                  </a:moveTo>
                  <a:cubicBezTo>
                    <a:pt x="534" y="244"/>
                    <a:pt x="534" y="246"/>
                    <a:pt x="537" y="246"/>
                  </a:cubicBezTo>
                  <a:cubicBezTo>
                    <a:pt x="537" y="244"/>
                    <a:pt x="538" y="244"/>
                    <a:pt x="538" y="242"/>
                  </a:cubicBezTo>
                  <a:cubicBezTo>
                    <a:pt x="537" y="241"/>
                    <a:pt x="536" y="239"/>
                    <a:pt x="533" y="239"/>
                  </a:cubicBezTo>
                  <a:cubicBezTo>
                    <a:pt x="534" y="241"/>
                    <a:pt x="533" y="242"/>
                    <a:pt x="532" y="243"/>
                  </a:cubicBezTo>
                  <a:close/>
                  <a:moveTo>
                    <a:pt x="119" y="250"/>
                  </a:moveTo>
                  <a:cubicBezTo>
                    <a:pt x="116" y="245"/>
                    <a:pt x="110" y="243"/>
                    <a:pt x="106" y="240"/>
                  </a:cubicBezTo>
                  <a:cubicBezTo>
                    <a:pt x="106" y="246"/>
                    <a:pt x="114" y="250"/>
                    <a:pt x="119" y="250"/>
                  </a:cubicBezTo>
                  <a:close/>
                  <a:moveTo>
                    <a:pt x="157" y="245"/>
                  </a:moveTo>
                  <a:cubicBezTo>
                    <a:pt x="153" y="244"/>
                    <a:pt x="152" y="241"/>
                    <a:pt x="149" y="240"/>
                  </a:cubicBezTo>
                  <a:cubicBezTo>
                    <a:pt x="151" y="242"/>
                    <a:pt x="154" y="249"/>
                    <a:pt x="157" y="245"/>
                  </a:cubicBezTo>
                  <a:close/>
                  <a:moveTo>
                    <a:pt x="172" y="243"/>
                  </a:moveTo>
                  <a:cubicBezTo>
                    <a:pt x="175" y="243"/>
                    <a:pt x="176" y="241"/>
                    <a:pt x="176" y="240"/>
                  </a:cubicBezTo>
                  <a:cubicBezTo>
                    <a:pt x="174" y="239"/>
                    <a:pt x="174" y="242"/>
                    <a:pt x="172" y="243"/>
                  </a:cubicBezTo>
                  <a:close/>
                  <a:moveTo>
                    <a:pt x="273" y="244"/>
                  </a:moveTo>
                  <a:cubicBezTo>
                    <a:pt x="276" y="246"/>
                    <a:pt x="278" y="249"/>
                    <a:pt x="282" y="249"/>
                  </a:cubicBezTo>
                  <a:cubicBezTo>
                    <a:pt x="284" y="243"/>
                    <a:pt x="275" y="236"/>
                    <a:pt x="273" y="244"/>
                  </a:cubicBezTo>
                  <a:close/>
                  <a:moveTo>
                    <a:pt x="518" y="244"/>
                  </a:moveTo>
                  <a:cubicBezTo>
                    <a:pt x="521" y="246"/>
                    <a:pt x="523" y="248"/>
                    <a:pt x="526" y="250"/>
                  </a:cubicBezTo>
                  <a:cubicBezTo>
                    <a:pt x="530" y="244"/>
                    <a:pt x="522" y="242"/>
                    <a:pt x="519" y="240"/>
                  </a:cubicBezTo>
                  <a:cubicBezTo>
                    <a:pt x="519" y="242"/>
                    <a:pt x="518" y="242"/>
                    <a:pt x="518" y="244"/>
                  </a:cubicBezTo>
                  <a:close/>
                  <a:moveTo>
                    <a:pt x="598" y="268"/>
                  </a:moveTo>
                  <a:cubicBezTo>
                    <a:pt x="598" y="270"/>
                    <a:pt x="598" y="270"/>
                    <a:pt x="600" y="268"/>
                  </a:cubicBezTo>
                  <a:cubicBezTo>
                    <a:pt x="599" y="265"/>
                    <a:pt x="601" y="264"/>
                    <a:pt x="603" y="262"/>
                  </a:cubicBezTo>
                  <a:cubicBezTo>
                    <a:pt x="604" y="257"/>
                    <a:pt x="604" y="253"/>
                    <a:pt x="607" y="249"/>
                  </a:cubicBezTo>
                  <a:cubicBezTo>
                    <a:pt x="606" y="246"/>
                    <a:pt x="607" y="243"/>
                    <a:pt x="606" y="240"/>
                  </a:cubicBezTo>
                  <a:cubicBezTo>
                    <a:pt x="603" y="247"/>
                    <a:pt x="601" y="258"/>
                    <a:pt x="598" y="268"/>
                  </a:cubicBezTo>
                  <a:close/>
                  <a:moveTo>
                    <a:pt x="621" y="277"/>
                  </a:moveTo>
                  <a:cubicBezTo>
                    <a:pt x="627" y="272"/>
                    <a:pt x="625" y="261"/>
                    <a:pt x="630" y="253"/>
                  </a:cubicBezTo>
                  <a:cubicBezTo>
                    <a:pt x="628" y="250"/>
                    <a:pt x="630" y="247"/>
                    <a:pt x="632" y="246"/>
                  </a:cubicBezTo>
                  <a:cubicBezTo>
                    <a:pt x="632" y="243"/>
                    <a:pt x="633" y="241"/>
                    <a:pt x="631" y="240"/>
                  </a:cubicBezTo>
                  <a:cubicBezTo>
                    <a:pt x="629" y="254"/>
                    <a:pt x="622" y="264"/>
                    <a:pt x="621" y="277"/>
                  </a:cubicBezTo>
                  <a:close/>
                  <a:moveTo>
                    <a:pt x="219" y="248"/>
                  </a:moveTo>
                  <a:cubicBezTo>
                    <a:pt x="220" y="244"/>
                    <a:pt x="213" y="240"/>
                    <a:pt x="211" y="241"/>
                  </a:cubicBezTo>
                  <a:cubicBezTo>
                    <a:pt x="214" y="243"/>
                    <a:pt x="215" y="246"/>
                    <a:pt x="219" y="248"/>
                  </a:cubicBezTo>
                  <a:close/>
                  <a:moveTo>
                    <a:pt x="386" y="246"/>
                  </a:moveTo>
                  <a:cubicBezTo>
                    <a:pt x="391" y="247"/>
                    <a:pt x="392" y="251"/>
                    <a:pt x="398" y="252"/>
                  </a:cubicBezTo>
                  <a:cubicBezTo>
                    <a:pt x="400" y="246"/>
                    <a:pt x="393" y="244"/>
                    <a:pt x="391" y="241"/>
                  </a:cubicBezTo>
                  <a:cubicBezTo>
                    <a:pt x="389" y="243"/>
                    <a:pt x="386" y="243"/>
                    <a:pt x="386" y="246"/>
                  </a:cubicBezTo>
                  <a:close/>
                  <a:moveTo>
                    <a:pt x="468" y="248"/>
                  </a:moveTo>
                  <a:cubicBezTo>
                    <a:pt x="465" y="246"/>
                    <a:pt x="464" y="242"/>
                    <a:pt x="459" y="241"/>
                  </a:cubicBezTo>
                  <a:cubicBezTo>
                    <a:pt x="461" y="244"/>
                    <a:pt x="465" y="248"/>
                    <a:pt x="468" y="248"/>
                  </a:cubicBezTo>
                  <a:close/>
                  <a:moveTo>
                    <a:pt x="46" y="252"/>
                  </a:moveTo>
                  <a:cubicBezTo>
                    <a:pt x="47" y="252"/>
                    <a:pt x="48" y="253"/>
                    <a:pt x="50" y="253"/>
                  </a:cubicBezTo>
                  <a:cubicBezTo>
                    <a:pt x="49" y="249"/>
                    <a:pt x="50" y="244"/>
                    <a:pt x="47" y="241"/>
                  </a:cubicBezTo>
                  <a:cubicBezTo>
                    <a:pt x="46" y="244"/>
                    <a:pt x="46" y="248"/>
                    <a:pt x="46" y="252"/>
                  </a:cubicBezTo>
                  <a:close/>
                  <a:moveTo>
                    <a:pt x="209" y="246"/>
                  </a:moveTo>
                  <a:cubicBezTo>
                    <a:pt x="208" y="244"/>
                    <a:pt x="207" y="242"/>
                    <a:pt x="205" y="241"/>
                  </a:cubicBezTo>
                  <a:cubicBezTo>
                    <a:pt x="204" y="244"/>
                    <a:pt x="208" y="245"/>
                    <a:pt x="209" y="246"/>
                  </a:cubicBezTo>
                  <a:close/>
                  <a:moveTo>
                    <a:pt x="303" y="245"/>
                  </a:moveTo>
                  <a:cubicBezTo>
                    <a:pt x="306" y="246"/>
                    <a:pt x="311" y="253"/>
                    <a:pt x="313" y="248"/>
                  </a:cubicBezTo>
                  <a:cubicBezTo>
                    <a:pt x="310" y="246"/>
                    <a:pt x="305" y="238"/>
                    <a:pt x="303" y="245"/>
                  </a:cubicBezTo>
                  <a:close/>
                  <a:moveTo>
                    <a:pt x="326" y="249"/>
                  </a:moveTo>
                  <a:cubicBezTo>
                    <a:pt x="328" y="250"/>
                    <a:pt x="329" y="251"/>
                    <a:pt x="330" y="252"/>
                  </a:cubicBezTo>
                  <a:cubicBezTo>
                    <a:pt x="333" y="249"/>
                    <a:pt x="334" y="246"/>
                    <a:pt x="337" y="243"/>
                  </a:cubicBezTo>
                  <a:cubicBezTo>
                    <a:pt x="333" y="240"/>
                    <a:pt x="326" y="246"/>
                    <a:pt x="326" y="249"/>
                  </a:cubicBezTo>
                  <a:close/>
                  <a:moveTo>
                    <a:pt x="488" y="246"/>
                  </a:moveTo>
                  <a:cubicBezTo>
                    <a:pt x="489" y="246"/>
                    <a:pt x="489" y="246"/>
                    <a:pt x="489" y="248"/>
                  </a:cubicBezTo>
                  <a:cubicBezTo>
                    <a:pt x="491" y="248"/>
                    <a:pt x="491" y="245"/>
                    <a:pt x="492" y="244"/>
                  </a:cubicBezTo>
                  <a:cubicBezTo>
                    <a:pt x="491" y="243"/>
                    <a:pt x="491" y="242"/>
                    <a:pt x="489" y="241"/>
                  </a:cubicBezTo>
                  <a:cubicBezTo>
                    <a:pt x="489" y="243"/>
                    <a:pt x="488" y="244"/>
                    <a:pt x="488" y="246"/>
                  </a:cubicBezTo>
                  <a:close/>
                  <a:moveTo>
                    <a:pt x="177" y="246"/>
                  </a:moveTo>
                  <a:cubicBezTo>
                    <a:pt x="181" y="249"/>
                    <a:pt x="188" y="255"/>
                    <a:pt x="191" y="249"/>
                  </a:cubicBezTo>
                  <a:cubicBezTo>
                    <a:pt x="187" y="247"/>
                    <a:pt x="180" y="238"/>
                    <a:pt x="177" y="246"/>
                  </a:cubicBezTo>
                  <a:close/>
                  <a:moveTo>
                    <a:pt x="502" y="251"/>
                  </a:moveTo>
                  <a:cubicBezTo>
                    <a:pt x="504" y="250"/>
                    <a:pt x="505" y="249"/>
                    <a:pt x="505" y="246"/>
                  </a:cubicBezTo>
                  <a:cubicBezTo>
                    <a:pt x="503" y="244"/>
                    <a:pt x="502" y="243"/>
                    <a:pt x="499" y="242"/>
                  </a:cubicBezTo>
                  <a:cubicBezTo>
                    <a:pt x="497" y="246"/>
                    <a:pt x="499" y="250"/>
                    <a:pt x="502" y="251"/>
                  </a:cubicBezTo>
                  <a:close/>
                  <a:moveTo>
                    <a:pt x="573" y="254"/>
                  </a:moveTo>
                  <a:cubicBezTo>
                    <a:pt x="575" y="252"/>
                    <a:pt x="576" y="243"/>
                    <a:pt x="573" y="242"/>
                  </a:cubicBezTo>
                  <a:cubicBezTo>
                    <a:pt x="572" y="245"/>
                    <a:pt x="568" y="252"/>
                    <a:pt x="573" y="254"/>
                  </a:cubicBezTo>
                  <a:close/>
                  <a:moveTo>
                    <a:pt x="149" y="252"/>
                  </a:moveTo>
                  <a:cubicBezTo>
                    <a:pt x="149" y="252"/>
                    <a:pt x="150" y="252"/>
                    <a:pt x="151" y="252"/>
                  </a:cubicBezTo>
                  <a:cubicBezTo>
                    <a:pt x="150" y="247"/>
                    <a:pt x="148" y="245"/>
                    <a:pt x="145" y="243"/>
                  </a:cubicBezTo>
                  <a:cubicBezTo>
                    <a:pt x="142" y="246"/>
                    <a:pt x="147" y="250"/>
                    <a:pt x="149" y="252"/>
                  </a:cubicBezTo>
                  <a:close/>
                  <a:moveTo>
                    <a:pt x="290" y="243"/>
                  </a:moveTo>
                  <a:cubicBezTo>
                    <a:pt x="287" y="246"/>
                    <a:pt x="291" y="250"/>
                    <a:pt x="293" y="252"/>
                  </a:cubicBezTo>
                  <a:cubicBezTo>
                    <a:pt x="295" y="251"/>
                    <a:pt x="297" y="250"/>
                    <a:pt x="297" y="248"/>
                  </a:cubicBezTo>
                  <a:cubicBezTo>
                    <a:pt x="294" y="248"/>
                    <a:pt x="294" y="244"/>
                    <a:pt x="290" y="243"/>
                  </a:cubicBezTo>
                  <a:close/>
                  <a:moveTo>
                    <a:pt x="57" y="258"/>
                  </a:moveTo>
                  <a:cubicBezTo>
                    <a:pt x="56" y="253"/>
                    <a:pt x="55" y="247"/>
                    <a:pt x="52" y="244"/>
                  </a:cubicBezTo>
                  <a:cubicBezTo>
                    <a:pt x="54" y="247"/>
                    <a:pt x="52" y="256"/>
                    <a:pt x="57" y="258"/>
                  </a:cubicBezTo>
                  <a:close/>
                  <a:moveTo>
                    <a:pt x="230" y="245"/>
                  </a:moveTo>
                  <a:cubicBezTo>
                    <a:pt x="231" y="248"/>
                    <a:pt x="236" y="250"/>
                    <a:pt x="239" y="250"/>
                  </a:cubicBezTo>
                  <a:cubicBezTo>
                    <a:pt x="237" y="247"/>
                    <a:pt x="233" y="244"/>
                    <a:pt x="230" y="245"/>
                  </a:cubicBezTo>
                  <a:close/>
                  <a:moveTo>
                    <a:pt x="332" y="254"/>
                  </a:moveTo>
                  <a:cubicBezTo>
                    <a:pt x="339" y="257"/>
                    <a:pt x="344" y="261"/>
                    <a:pt x="350" y="264"/>
                  </a:cubicBezTo>
                  <a:cubicBezTo>
                    <a:pt x="352" y="261"/>
                    <a:pt x="348" y="258"/>
                    <a:pt x="347" y="256"/>
                  </a:cubicBezTo>
                  <a:cubicBezTo>
                    <a:pt x="344" y="252"/>
                    <a:pt x="342" y="247"/>
                    <a:pt x="339" y="244"/>
                  </a:cubicBezTo>
                  <a:cubicBezTo>
                    <a:pt x="337" y="248"/>
                    <a:pt x="334" y="250"/>
                    <a:pt x="332" y="254"/>
                  </a:cubicBezTo>
                  <a:close/>
                  <a:moveTo>
                    <a:pt x="452" y="245"/>
                  </a:moveTo>
                  <a:cubicBezTo>
                    <a:pt x="452" y="247"/>
                    <a:pt x="453" y="247"/>
                    <a:pt x="454" y="247"/>
                  </a:cubicBezTo>
                  <a:cubicBezTo>
                    <a:pt x="455" y="245"/>
                    <a:pt x="454" y="244"/>
                    <a:pt x="453" y="244"/>
                  </a:cubicBezTo>
                  <a:cubicBezTo>
                    <a:pt x="453" y="245"/>
                    <a:pt x="453" y="245"/>
                    <a:pt x="452" y="245"/>
                  </a:cubicBezTo>
                  <a:close/>
                  <a:moveTo>
                    <a:pt x="540" y="249"/>
                  </a:moveTo>
                  <a:cubicBezTo>
                    <a:pt x="542" y="251"/>
                    <a:pt x="544" y="253"/>
                    <a:pt x="547" y="254"/>
                  </a:cubicBezTo>
                  <a:cubicBezTo>
                    <a:pt x="548" y="251"/>
                    <a:pt x="548" y="251"/>
                    <a:pt x="548" y="249"/>
                  </a:cubicBezTo>
                  <a:cubicBezTo>
                    <a:pt x="546" y="248"/>
                    <a:pt x="544" y="245"/>
                    <a:pt x="541" y="244"/>
                  </a:cubicBezTo>
                  <a:cubicBezTo>
                    <a:pt x="541" y="246"/>
                    <a:pt x="540" y="247"/>
                    <a:pt x="540" y="249"/>
                  </a:cubicBezTo>
                  <a:close/>
                  <a:moveTo>
                    <a:pt x="240" y="252"/>
                  </a:moveTo>
                  <a:cubicBezTo>
                    <a:pt x="242" y="253"/>
                    <a:pt x="243" y="254"/>
                    <a:pt x="245" y="254"/>
                  </a:cubicBezTo>
                  <a:cubicBezTo>
                    <a:pt x="245" y="251"/>
                    <a:pt x="249" y="252"/>
                    <a:pt x="248" y="249"/>
                  </a:cubicBezTo>
                  <a:cubicBezTo>
                    <a:pt x="247" y="248"/>
                    <a:pt x="247" y="246"/>
                    <a:pt x="245" y="246"/>
                  </a:cubicBezTo>
                  <a:cubicBezTo>
                    <a:pt x="244" y="248"/>
                    <a:pt x="241" y="250"/>
                    <a:pt x="240" y="252"/>
                  </a:cubicBezTo>
                  <a:close/>
                  <a:moveTo>
                    <a:pt x="359" y="250"/>
                  </a:moveTo>
                  <a:cubicBezTo>
                    <a:pt x="359" y="247"/>
                    <a:pt x="355" y="246"/>
                    <a:pt x="354" y="246"/>
                  </a:cubicBezTo>
                  <a:cubicBezTo>
                    <a:pt x="356" y="247"/>
                    <a:pt x="356" y="250"/>
                    <a:pt x="359" y="250"/>
                  </a:cubicBezTo>
                  <a:close/>
                  <a:moveTo>
                    <a:pt x="370" y="248"/>
                  </a:moveTo>
                  <a:cubicBezTo>
                    <a:pt x="368" y="248"/>
                    <a:pt x="366" y="247"/>
                    <a:pt x="368" y="246"/>
                  </a:cubicBezTo>
                  <a:cubicBezTo>
                    <a:pt x="363" y="246"/>
                    <a:pt x="370" y="252"/>
                    <a:pt x="370" y="248"/>
                  </a:cubicBezTo>
                  <a:close/>
                  <a:moveTo>
                    <a:pt x="476" y="252"/>
                  </a:moveTo>
                  <a:cubicBezTo>
                    <a:pt x="477" y="254"/>
                    <a:pt x="477" y="255"/>
                    <a:pt x="479" y="255"/>
                  </a:cubicBezTo>
                  <a:cubicBezTo>
                    <a:pt x="480" y="253"/>
                    <a:pt x="481" y="251"/>
                    <a:pt x="482" y="248"/>
                  </a:cubicBezTo>
                  <a:cubicBezTo>
                    <a:pt x="480" y="248"/>
                    <a:pt x="480" y="246"/>
                    <a:pt x="478" y="246"/>
                  </a:cubicBezTo>
                  <a:cubicBezTo>
                    <a:pt x="478" y="249"/>
                    <a:pt x="476" y="249"/>
                    <a:pt x="476" y="252"/>
                  </a:cubicBezTo>
                  <a:close/>
                  <a:moveTo>
                    <a:pt x="614" y="268"/>
                  </a:moveTo>
                  <a:cubicBezTo>
                    <a:pt x="615" y="261"/>
                    <a:pt x="621" y="251"/>
                    <a:pt x="618" y="246"/>
                  </a:cubicBezTo>
                  <a:cubicBezTo>
                    <a:pt x="617" y="253"/>
                    <a:pt x="611" y="259"/>
                    <a:pt x="614" y="268"/>
                  </a:cubicBezTo>
                  <a:close/>
                  <a:moveTo>
                    <a:pt x="139" y="248"/>
                  </a:moveTo>
                  <a:cubicBezTo>
                    <a:pt x="141" y="248"/>
                    <a:pt x="141" y="249"/>
                    <a:pt x="142" y="249"/>
                  </a:cubicBezTo>
                  <a:cubicBezTo>
                    <a:pt x="142" y="247"/>
                    <a:pt x="141" y="247"/>
                    <a:pt x="140" y="246"/>
                  </a:cubicBezTo>
                  <a:cubicBezTo>
                    <a:pt x="140" y="247"/>
                    <a:pt x="139" y="247"/>
                    <a:pt x="139" y="248"/>
                  </a:cubicBezTo>
                  <a:close/>
                  <a:moveTo>
                    <a:pt x="197" y="249"/>
                  </a:moveTo>
                  <a:cubicBezTo>
                    <a:pt x="203" y="251"/>
                    <a:pt x="205" y="255"/>
                    <a:pt x="210" y="256"/>
                  </a:cubicBezTo>
                  <a:cubicBezTo>
                    <a:pt x="208" y="253"/>
                    <a:pt x="201" y="244"/>
                    <a:pt x="197" y="249"/>
                  </a:cubicBezTo>
                  <a:close/>
                  <a:moveTo>
                    <a:pt x="278" y="258"/>
                  </a:moveTo>
                  <a:cubicBezTo>
                    <a:pt x="278" y="256"/>
                    <a:pt x="280" y="255"/>
                    <a:pt x="280" y="253"/>
                  </a:cubicBezTo>
                  <a:cubicBezTo>
                    <a:pt x="278" y="249"/>
                    <a:pt x="273" y="248"/>
                    <a:pt x="269" y="247"/>
                  </a:cubicBezTo>
                  <a:cubicBezTo>
                    <a:pt x="268" y="252"/>
                    <a:pt x="274" y="255"/>
                    <a:pt x="278" y="258"/>
                  </a:cubicBezTo>
                  <a:close/>
                  <a:moveTo>
                    <a:pt x="410" y="252"/>
                  </a:moveTo>
                  <a:cubicBezTo>
                    <a:pt x="413" y="252"/>
                    <a:pt x="413" y="250"/>
                    <a:pt x="413" y="248"/>
                  </a:cubicBezTo>
                  <a:cubicBezTo>
                    <a:pt x="412" y="246"/>
                    <a:pt x="409" y="250"/>
                    <a:pt x="410" y="252"/>
                  </a:cubicBezTo>
                  <a:close/>
                  <a:moveTo>
                    <a:pt x="525" y="254"/>
                  </a:moveTo>
                  <a:cubicBezTo>
                    <a:pt x="523" y="250"/>
                    <a:pt x="520" y="249"/>
                    <a:pt x="517" y="247"/>
                  </a:cubicBezTo>
                  <a:cubicBezTo>
                    <a:pt x="517" y="250"/>
                    <a:pt x="522" y="252"/>
                    <a:pt x="525" y="254"/>
                  </a:cubicBezTo>
                  <a:close/>
                  <a:moveTo>
                    <a:pt x="308" y="254"/>
                  </a:moveTo>
                  <a:cubicBezTo>
                    <a:pt x="308" y="253"/>
                    <a:pt x="309" y="253"/>
                    <a:pt x="309" y="252"/>
                  </a:cubicBezTo>
                  <a:cubicBezTo>
                    <a:pt x="307" y="251"/>
                    <a:pt x="303" y="247"/>
                    <a:pt x="301" y="248"/>
                  </a:cubicBezTo>
                  <a:cubicBezTo>
                    <a:pt x="303" y="250"/>
                    <a:pt x="304" y="254"/>
                    <a:pt x="308" y="254"/>
                  </a:cubicBezTo>
                  <a:close/>
                  <a:moveTo>
                    <a:pt x="534" y="255"/>
                  </a:moveTo>
                  <a:cubicBezTo>
                    <a:pt x="537" y="252"/>
                    <a:pt x="532" y="250"/>
                    <a:pt x="531" y="248"/>
                  </a:cubicBezTo>
                  <a:cubicBezTo>
                    <a:pt x="528" y="251"/>
                    <a:pt x="530" y="255"/>
                    <a:pt x="534" y="255"/>
                  </a:cubicBezTo>
                  <a:close/>
                  <a:moveTo>
                    <a:pt x="233" y="255"/>
                  </a:moveTo>
                  <a:cubicBezTo>
                    <a:pt x="235" y="255"/>
                    <a:pt x="236" y="254"/>
                    <a:pt x="236" y="252"/>
                  </a:cubicBezTo>
                  <a:cubicBezTo>
                    <a:pt x="233" y="251"/>
                    <a:pt x="231" y="250"/>
                    <a:pt x="228" y="249"/>
                  </a:cubicBezTo>
                  <a:cubicBezTo>
                    <a:pt x="229" y="251"/>
                    <a:pt x="231" y="253"/>
                    <a:pt x="233" y="255"/>
                  </a:cubicBezTo>
                  <a:close/>
                  <a:moveTo>
                    <a:pt x="459" y="252"/>
                  </a:moveTo>
                  <a:cubicBezTo>
                    <a:pt x="462" y="252"/>
                    <a:pt x="466" y="258"/>
                    <a:pt x="468" y="256"/>
                  </a:cubicBezTo>
                  <a:cubicBezTo>
                    <a:pt x="467" y="254"/>
                    <a:pt x="462" y="251"/>
                    <a:pt x="459" y="249"/>
                  </a:cubicBezTo>
                  <a:cubicBezTo>
                    <a:pt x="459" y="250"/>
                    <a:pt x="459" y="251"/>
                    <a:pt x="459" y="252"/>
                  </a:cubicBezTo>
                  <a:close/>
                  <a:moveTo>
                    <a:pt x="256" y="252"/>
                  </a:moveTo>
                  <a:cubicBezTo>
                    <a:pt x="258" y="252"/>
                    <a:pt x="259" y="252"/>
                    <a:pt x="259" y="251"/>
                  </a:cubicBezTo>
                  <a:cubicBezTo>
                    <a:pt x="257" y="251"/>
                    <a:pt x="257" y="249"/>
                    <a:pt x="255" y="249"/>
                  </a:cubicBezTo>
                  <a:cubicBezTo>
                    <a:pt x="255" y="251"/>
                    <a:pt x="257" y="251"/>
                    <a:pt x="256" y="252"/>
                  </a:cubicBezTo>
                  <a:close/>
                  <a:moveTo>
                    <a:pt x="448" y="260"/>
                  </a:moveTo>
                  <a:cubicBezTo>
                    <a:pt x="450" y="257"/>
                    <a:pt x="451" y="254"/>
                    <a:pt x="452" y="251"/>
                  </a:cubicBezTo>
                  <a:cubicBezTo>
                    <a:pt x="445" y="246"/>
                    <a:pt x="442" y="258"/>
                    <a:pt x="448" y="260"/>
                  </a:cubicBezTo>
                  <a:close/>
                  <a:moveTo>
                    <a:pt x="414" y="254"/>
                  </a:moveTo>
                  <a:cubicBezTo>
                    <a:pt x="416" y="256"/>
                    <a:pt x="419" y="257"/>
                    <a:pt x="421" y="254"/>
                  </a:cubicBezTo>
                  <a:cubicBezTo>
                    <a:pt x="420" y="250"/>
                    <a:pt x="415" y="249"/>
                    <a:pt x="414" y="254"/>
                  </a:cubicBezTo>
                  <a:close/>
                  <a:moveTo>
                    <a:pt x="501" y="255"/>
                  </a:moveTo>
                  <a:cubicBezTo>
                    <a:pt x="499" y="253"/>
                    <a:pt x="499" y="250"/>
                    <a:pt x="495" y="250"/>
                  </a:cubicBezTo>
                  <a:cubicBezTo>
                    <a:pt x="496" y="253"/>
                    <a:pt x="498" y="254"/>
                    <a:pt x="501" y="255"/>
                  </a:cubicBezTo>
                  <a:close/>
                  <a:moveTo>
                    <a:pt x="509" y="260"/>
                  </a:moveTo>
                  <a:cubicBezTo>
                    <a:pt x="509" y="257"/>
                    <a:pt x="509" y="256"/>
                    <a:pt x="512" y="255"/>
                  </a:cubicBezTo>
                  <a:cubicBezTo>
                    <a:pt x="510" y="254"/>
                    <a:pt x="512" y="250"/>
                    <a:pt x="509" y="250"/>
                  </a:cubicBezTo>
                  <a:cubicBezTo>
                    <a:pt x="509" y="253"/>
                    <a:pt x="505" y="258"/>
                    <a:pt x="509" y="260"/>
                  </a:cubicBezTo>
                  <a:close/>
                  <a:moveTo>
                    <a:pt x="580" y="293"/>
                  </a:moveTo>
                  <a:cubicBezTo>
                    <a:pt x="581" y="286"/>
                    <a:pt x="583" y="278"/>
                    <a:pt x="586" y="272"/>
                  </a:cubicBezTo>
                  <a:cubicBezTo>
                    <a:pt x="587" y="265"/>
                    <a:pt x="592" y="256"/>
                    <a:pt x="591" y="250"/>
                  </a:cubicBezTo>
                  <a:cubicBezTo>
                    <a:pt x="586" y="264"/>
                    <a:pt x="579" y="280"/>
                    <a:pt x="580" y="293"/>
                  </a:cubicBezTo>
                  <a:close/>
                  <a:moveTo>
                    <a:pt x="74" y="269"/>
                  </a:moveTo>
                  <a:cubicBezTo>
                    <a:pt x="74" y="267"/>
                    <a:pt x="77" y="268"/>
                    <a:pt x="78" y="267"/>
                  </a:cubicBezTo>
                  <a:cubicBezTo>
                    <a:pt x="74" y="261"/>
                    <a:pt x="67" y="254"/>
                    <a:pt x="60" y="252"/>
                  </a:cubicBezTo>
                  <a:cubicBezTo>
                    <a:pt x="61" y="261"/>
                    <a:pt x="67" y="266"/>
                    <a:pt x="74" y="269"/>
                  </a:cubicBezTo>
                  <a:close/>
                  <a:moveTo>
                    <a:pt x="127" y="254"/>
                  </a:moveTo>
                  <a:cubicBezTo>
                    <a:pt x="128" y="254"/>
                    <a:pt x="127" y="252"/>
                    <a:pt x="128" y="251"/>
                  </a:cubicBezTo>
                  <a:cubicBezTo>
                    <a:pt x="127" y="251"/>
                    <a:pt x="126" y="251"/>
                    <a:pt x="126" y="251"/>
                  </a:cubicBezTo>
                  <a:cubicBezTo>
                    <a:pt x="126" y="252"/>
                    <a:pt x="125" y="255"/>
                    <a:pt x="127" y="254"/>
                  </a:cubicBezTo>
                  <a:close/>
                  <a:moveTo>
                    <a:pt x="190" y="254"/>
                  </a:moveTo>
                  <a:cubicBezTo>
                    <a:pt x="196" y="255"/>
                    <a:pt x="199" y="260"/>
                    <a:pt x="205" y="261"/>
                  </a:cubicBezTo>
                  <a:cubicBezTo>
                    <a:pt x="205" y="260"/>
                    <a:pt x="207" y="260"/>
                    <a:pt x="207" y="258"/>
                  </a:cubicBezTo>
                  <a:cubicBezTo>
                    <a:pt x="202" y="257"/>
                    <a:pt x="195" y="247"/>
                    <a:pt x="190" y="254"/>
                  </a:cubicBezTo>
                  <a:close/>
                  <a:moveTo>
                    <a:pt x="485" y="263"/>
                  </a:moveTo>
                  <a:cubicBezTo>
                    <a:pt x="486" y="260"/>
                    <a:pt x="488" y="257"/>
                    <a:pt x="489" y="253"/>
                  </a:cubicBezTo>
                  <a:cubicBezTo>
                    <a:pt x="487" y="253"/>
                    <a:pt x="488" y="251"/>
                    <a:pt x="485" y="251"/>
                  </a:cubicBezTo>
                  <a:cubicBezTo>
                    <a:pt x="485" y="255"/>
                    <a:pt x="480" y="260"/>
                    <a:pt x="485" y="263"/>
                  </a:cubicBezTo>
                  <a:close/>
                  <a:moveTo>
                    <a:pt x="39" y="255"/>
                  </a:moveTo>
                  <a:cubicBezTo>
                    <a:pt x="41" y="257"/>
                    <a:pt x="40" y="262"/>
                    <a:pt x="42" y="263"/>
                  </a:cubicBezTo>
                  <a:cubicBezTo>
                    <a:pt x="41" y="259"/>
                    <a:pt x="45" y="254"/>
                    <a:pt x="41" y="252"/>
                  </a:cubicBezTo>
                  <a:cubicBezTo>
                    <a:pt x="41" y="254"/>
                    <a:pt x="40" y="254"/>
                    <a:pt x="39" y="255"/>
                  </a:cubicBezTo>
                  <a:close/>
                  <a:moveTo>
                    <a:pt x="121" y="259"/>
                  </a:moveTo>
                  <a:cubicBezTo>
                    <a:pt x="121" y="257"/>
                    <a:pt x="120" y="257"/>
                    <a:pt x="120" y="255"/>
                  </a:cubicBezTo>
                  <a:cubicBezTo>
                    <a:pt x="116" y="256"/>
                    <a:pt x="115" y="250"/>
                    <a:pt x="111" y="252"/>
                  </a:cubicBezTo>
                  <a:cubicBezTo>
                    <a:pt x="114" y="255"/>
                    <a:pt x="117" y="257"/>
                    <a:pt x="121" y="259"/>
                  </a:cubicBezTo>
                  <a:close/>
                  <a:moveTo>
                    <a:pt x="299" y="259"/>
                  </a:moveTo>
                  <a:cubicBezTo>
                    <a:pt x="301" y="259"/>
                    <a:pt x="301" y="258"/>
                    <a:pt x="303" y="258"/>
                  </a:cubicBezTo>
                  <a:cubicBezTo>
                    <a:pt x="302" y="256"/>
                    <a:pt x="302" y="256"/>
                    <a:pt x="303" y="254"/>
                  </a:cubicBezTo>
                  <a:cubicBezTo>
                    <a:pt x="299" y="254"/>
                    <a:pt x="300" y="251"/>
                    <a:pt x="296" y="252"/>
                  </a:cubicBezTo>
                  <a:cubicBezTo>
                    <a:pt x="294" y="256"/>
                    <a:pt x="298" y="256"/>
                    <a:pt x="299" y="259"/>
                  </a:cubicBezTo>
                  <a:close/>
                  <a:moveTo>
                    <a:pt x="362" y="252"/>
                  </a:moveTo>
                  <a:cubicBezTo>
                    <a:pt x="362" y="255"/>
                    <a:pt x="363" y="253"/>
                    <a:pt x="365" y="254"/>
                  </a:cubicBezTo>
                  <a:cubicBezTo>
                    <a:pt x="366" y="252"/>
                    <a:pt x="363" y="251"/>
                    <a:pt x="362" y="252"/>
                  </a:cubicBezTo>
                  <a:close/>
                  <a:moveTo>
                    <a:pt x="566" y="255"/>
                  </a:moveTo>
                  <a:cubicBezTo>
                    <a:pt x="566" y="253"/>
                    <a:pt x="564" y="252"/>
                    <a:pt x="562" y="252"/>
                  </a:cubicBezTo>
                  <a:cubicBezTo>
                    <a:pt x="562" y="254"/>
                    <a:pt x="564" y="256"/>
                    <a:pt x="566" y="255"/>
                  </a:cubicBezTo>
                  <a:close/>
                  <a:moveTo>
                    <a:pt x="248" y="256"/>
                  </a:moveTo>
                  <a:cubicBezTo>
                    <a:pt x="250" y="258"/>
                    <a:pt x="253" y="258"/>
                    <a:pt x="255" y="256"/>
                  </a:cubicBezTo>
                  <a:cubicBezTo>
                    <a:pt x="254" y="254"/>
                    <a:pt x="253" y="253"/>
                    <a:pt x="251" y="252"/>
                  </a:cubicBezTo>
                  <a:cubicBezTo>
                    <a:pt x="250" y="254"/>
                    <a:pt x="249" y="254"/>
                    <a:pt x="248" y="256"/>
                  </a:cubicBezTo>
                  <a:close/>
                  <a:moveTo>
                    <a:pt x="550" y="257"/>
                  </a:moveTo>
                  <a:cubicBezTo>
                    <a:pt x="552" y="258"/>
                    <a:pt x="552" y="260"/>
                    <a:pt x="554" y="260"/>
                  </a:cubicBezTo>
                  <a:cubicBezTo>
                    <a:pt x="554" y="258"/>
                    <a:pt x="554" y="256"/>
                    <a:pt x="555" y="254"/>
                  </a:cubicBezTo>
                  <a:cubicBezTo>
                    <a:pt x="553" y="254"/>
                    <a:pt x="554" y="252"/>
                    <a:pt x="552" y="252"/>
                  </a:cubicBezTo>
                  <a:cubicBezTo>
                    <a:pt x="551" y="254"/>
                    <a:pt x="550" y="255"/>
                    <a:pt x="550" y="257"/>
                  </a:cubicBezTo>
                  <a:close/>
                  <a:moveTo>
                    <a:pt x="169" y="253"/>
                  </a:moveTo>
                  <a:cubicBezTo>
                    <a:pt x="168" y="255"/>
                    <a:pt x="166" y="256"/>
                    <a:pt x="163" y="257"/>
                  </a:cubicBezTo>
                  <a:cubicBezTo>
                    <a:pt x="163" y="255"/>
                    <a:pt x="162" y="254"/>
                    <a:pt x="160" y="254"/>
                  </a:cubicBezTo>
                  <a:cubicBezTo>
                    <a:pt x="163" y="262"/>
                    <a:pt x="173" y="266"/>
                    <a:pt x="179" y="258"/>
                  </a:cubicBezTo>
                  <a:cubicBezTo>
                    <a:pt x="174" y="257"/>
                    <a:pt x="173" y="254"/>
                    <a:pt x="169" y="253"/>
                  </a:cubicBezTo>
                  <a:close/>
                  <a:moveTo>
                    <a:pt x="375" y="255"/>
                  </a:moveTo>
                  <a:cubicBezTo>
                    <a:pt x="382" y="257"/>
                    <a:pt x="388" y="267"/>
                    <a:pt x="395" y="265"/>
                  </a:cubicBezTo>
                  <a:cubicBezTo>
                    <a:pt x="390" y="259"/>
                    <a:pt x="383" y="256"/>
                    <a:pt x="376" y="253"/>
                  </a:cubicBezTo>
                  <a:cubicBezTo>
                    <a:pt x="376" y="254"/>
                    <a:pt x="374" y="254"/>
                    <a:pt x="375" y="255"/>
                  </a:cubicBezTo>
                  <a:close/>
                  <a:moveTo>
                    <a:pt x="261" y="256"/>
                  </a:moveTo>
                  <a:cubicBezTo>
                    <a:pt x="265" y="260"/>
                    <a:pt x="267" y="264"/>
                    <a:pt x="272" y="267"/>
                  </a:cubicBezTo>
                  <a:cubicBezTo>
                    <a:pt x="274" y="262"/>
                    <a:pt x="266" y="257"/>
                    <a:pt x="262" y="254"/>
                  </a:cubicBezTo>
                  <a:cubicBezTo>
                    <a:pt x="262" y="255"/>
                    <a:pt x="261" y="255"/>
                    <a:pt x="261" y="256"/>
                  </a:cubicBezTo>
                  <a:close/>
                  <a:moveTo>
                    <a:pt x="355" y="256"/>
                  </a:moveTo>
                  <a:cubicBezTo>
                    <a:pt x="355" y="255"/>
                    <a:pt x="356" y="255"/>
                    <a:pt x="356" y="254"/>
                  </a:cubicBezTo>
                  <a:cubicBezTo>
                    <a:pt x="356" y="254"/>
                    <a:pt x="353" y="253"/>
                    <a:pt x="353" y="254"/>
                  </a:cubicBezTo>
                  <a:cubicBezTo>
                    <a:pt x="354" y="254"/>
                    <a:pt x="353" y="256"/>
                    <a:pt x="355" y="256"/>
                  </a:cubicBezTo>
                  <a:close/>
                  <a:moveTo>
                    <a:pt x="631" y="266"/>
                  </a:moveTo>
                  <a:cubicBezTo>
                    <a:pt x="633" y="261"/>
                    <a:pt x="634" y="257"/>
                    <a:pt x="632" y="254"/>
                  </a:cubicBezTo>
                  <a:cubicBezTo>
                    <a:pt x="632" y="258"/>
                    <a:pt x="629" y="262"/>
                    <a:pt x="631" y="266"/>
                  </a:cubicBezTo>
                  <a:close/>
                  <a:moveTo>
                    <a:pt x="236" y="259"/>
                  </a:moveTo>
                  <a:cubicBezTo>
                    <a:pt x="239" y="259"/>
                    <a:pt x="241" y="258"/>
                    <a:pt x="242" y="255"/>
                  </a:cubicBezTo>
                  <a:cubicBezTo>
                    <a:pt x="239" y="253"/>
                    <a:pt x="236" y="256"/>
                    <a:pt x="236" y="259"/>
                  </a:cubicBezTo>
                  <a:close/>
                  <a:moveTo>
                    <a:pt x="406" y="257"/>
                  </a:moveTo>
                  <a:cubicBezTo>
                    <a:pt x="407" y="256"/>
                    <a:pt x="409" y="255"/>
                    <a:pt x="406" y="254"/>
                  </a:cubicBezTo>
                  <a:cubicBezTo>
                    <a:pt x="406" y="255"/>
                    <a:pt x="405" y="257"/>
                    <a:pt x="406" y="257"/>
                  </a:cubicBezTo>
                  <a:close/>
                  <a:moveTo>
                    <a:pt x="200" y="266"/>
                  </a:moveTo>
                  <a:cubicBezTo>
                    <a:pt x="200" y="265"/>
                    <a:pt x="202" y="265"/>
                    <a:pt x="203" y="264"/>
                  </a:cubicBezTo>
                  <a:cubicBezTo>
                    <a:pt x="200" y="259"/>
                    <a:pt x="192" y="259"/>
                    <a:pt x="188" y="255"/>
                  </a:cubicBezTo>
                  <a:cubicBezTo>
                    <a:pt x="192" y="259"/>
                    <a:pt x="196" y="262"/>
                    <a:pt x="200" y="266"/>
                  </a:cubicBezTo>
                  <a:close/>
                  <a:moveTo>
                    <a:pt x="285" y="263"/>
                  </a:moveTo>
                  <a:cubicBezTo>
                    <a:pt x="286" y="261"/>
                    <a:pt x="288" y="260"/>
                    <a:pt x="289" y="258"/>
                  </a:cubicBezTo>
                  <a:cubicBezTo>
                    <a:pt x="286" y="258"/>
                    <a:pt x="285" y="256"/>
                    <a:pt x="284" y="255"/>
                  </a:cubicBezTo>
                  <a:cubicBezTo>
                    <a:pt x="281" y="257"/>
                    <a:pt x="280" y="262"/>
                    <a:pt x="285" y="263"/>
                  </a:cubicBezTo>
                  <a:close/>
                  <a:moveTo>
                    <a:pt x="399" y="258"/>
                  </a:moveTo>
                  <a:cubicBezTo>
                    <a:pt x="400" y="256"/>
                    <a:pt x="395" y="254"/>
                    <a:pt x="393" y="255"/>
                  </a:cubicBezTo>
                  <a:cubicBezTo>
                    <a:pt x="395" y="256"/>
                    <a:pt x="396" y="258"/>
                    <a:pt x="399" y="258"/>
                  </a:cubicBezTo>
                  <a:close/>
                  <a:moveTo>
                    <a:pt x="110" y="258"/>
                  </a:moveTo>
                  <a:cubicBezTo>
                    <a:pt x="108" y="258"/>
                    <a:pt x="107" y="254"/>
                    <a:pt x="106" y="256"/>
                  </a:cubicBezTo>
                  <a:cubicBezTo>
                    <a:pt x="107" y="256"/>
                    <a:pt x="109" y="259"/>
                    <a:pt x="110" y="258"/>
                  </a:cubicBezTo>
                  <a:close/>
                  <a:moveTo>
                    <a:pt x="455" y="264"/>
                  </a:moveTo>
                  <a:cubicBezTo>
                    <a:pt x="457" y="266"/>
                    <a:pt x="460" y="271"/>
                    <a:pt x="463" y="269"/>
                  </a:cubicBezTo>
                  <a:cubicBezTo>
                    <a:pt x="462" y="267"/>
                    <a:pt x="466" y="264"/>
                    <a:pt x="466" y="259"/>
                  </a:cubicBezTo>
                  <a:cubicBezTo>
                    <a:pt x="461" y="260"/>
                    <a:pt x="461" y="256"/>
                    <a:pt x="457" y="255"/>
                  </a:cubicBezTo>
                  <a:cubicBezTo>
                    <a:pt x="457" y="258"/>
                    <a:pt x="455" y="260"/>
                    <a:pt x="455" y="264"/>
                  </a:cubicBezTo>
                  <a:close/>
                  <a:moveTo>
                    <a:pt x="516" y="268"/>
                  </a:moveTo>
                  <a:cubicBezTo>
                    <a:pt x="518" y="267"/>
                    <a:pt x="518" y="269"/>
                    <a:pt x="519" y="269"/>
                  </a:cubicBezTo>
                  <a:cubicBezTo>
                    <a:pt x="520" y="266"/>
                    <a:pt x="522" y="263"/>
                    <a:pt x="523" y="260"/>
                  </a:cubicBezTo>
                  <a:cubicBezTo>
                    <a:pt x="521" y="259"/>
                    <a:pt x="519" y="256"/>
                    <a:pt x="516" y="255"/>
                  </a:cubicBezTo>
                  <a:cubicBezTo>
                    <a:pt x="517" y="261"/>
                    <a:pt x="517" y="263"/>
                    <a:pt x="516" y="268"/>
                  </a:cubicBezTo>
                  <a:close/>
                  <a:moveTo>
                    <a:pt x="528" y="258"/>
                  </a:moveTo>
                  <a:cubicBezTo>
                    <a:pt x="530" y="258"/>
                    <a:pt x="532" y="260"/>
                    <a:pt x="533" y="259"/>
                  </a:cubicBezTo>
                  <a:cubicBezTo>
                    <a:pt x="531" y="258"/>
                    <a:pt x="531" y="255"/>
                    <a:pt x="528" y="255"/>
                  </a:cubicBezTo>
                  <a:cubicBezTo>
                    <a:pt x="528" y="256"/>
                    <a:pt x="528" y="257"/>
                    <a:pt x="528" y="258"/>
                  </a:cubicBezTo>
                  <a:close/>
                  <a:moveTo>
                    <a:pt x="46" y="266"/>
                  </a:moveTo>
                  <a:cubicBezTo>
                    <a:pt x="49" y="267"/>
                    <a:pt x="51" y="270"/>
                    <a:pt x="55" y="271"/>
                  </a:cubicBezTo>
                  <a:cubicBezTo>
                    <a:pt x="52" y="266"/>
                    <a:pt x="54" y="256"/>
                    <a:pt x="46" y="256"/>
                  </a:cubicBezTo>
                  <a:cubicBezTo>
                    <a:pt x="46" y="261"/>
                    <a:pt x="46" y="261"/>
                    <a:pt x="46" y="266"/>
                  </a:cubicBezTo>
                  <a:close/>
                  <a:moveTo>
                    <a:pt x="330" y="257"/>
                  </a:moveTo>
                  <a:cubicBezTo>
                    <a:pt x="333" y="262"/>
                    <a:pt x="339" y="265"/>
                    <a:pt x="344" y="268"/>
                  </a:cubicBezTo>
                  <a:cubicBezTo>
                    <a:pt x="344" y="266"/>
                    <a:pt x="346" y="267"/>
                    <a:pt x="346" y="265"/>
                  </a:cubicBezTo>
                  <a:cubicBezTo>
                    <a:pt x="340" y="263"/>
                    <a:pt x="335" y="257"/>
                    <a:pt x="330" y="257"/>
                  </a:cubicBezTo>
                  <a:close/>
                  <a:moveTo>
                    <a:pt x="492" y="257"/>
                  </a:moveTo>
                  <a:cubicBezTo>
                    <a:pt x="492" y="261"/>
                    <a:pt x="489" y="262"/>
                    <a:pt x="490" y="266"/>
                  </a:cubicBezTo>
                  <a:cubicBezTo>
                    <a:pt x="492" y="267"/>
                    <a:pt x="492" y="270"/>
                    <a:pt x="496" y="270"/>
                  </a:cubicBezTo>
                  <a:cubicBezTo>
                    <a:pt x="496" y="267"/>
                    <a:pt x="498" y="265"/>
                    <a:pt x="499" y="262"/>
                  </a:cubicBezTo>
                  <a:cubicBezTo>
                    <a:pt x="498" y="259"/>
                    <a:pt x="496" y="258"/>
                    <a:pt x="496" y="256"/>
                  </a:cubicBezTo>
                  <a:cubicBezTo>
                    <a:pt x="495" y="257"/>
                    <a:pt x="493" y="256"/>
                    <a:pt x="492" y="257"/>
                  </a:cubicBezTo>
                  <a:close/>
                  <a:moveTo>
                    <a:pt x="572" y="259"/>
                  </a:moveTo>
                  <a:cubicBezTo>
                    <a:pt x="572" y="257"/>
                    <a:pt x="570" y="256"/>
                    <a:pt x="569" y="256"/>
                  </a:cubicBezTo>
                  <a:cubicBezTo>
                    <a:pt x="569" y="258"/>
                    <a:pt x="570" y="259"/>
                    <a:pt x="572" y="259"/>
                  </a:cubicBezTo>
                  <a:close/>
                  <a:moveTo>
                    <a:pt x="537" y="258"/>
                  </a:moveTo>
                  <a:cubicBezTo>
                    <a:pt x="538" y="260"/>
                    <a:pt x="540" y="262"/>
                    <a:pt x="543" y="263"/>
                  </a:cubicBezTo>
                  <a:cubicBezTo>
                    <a:pt x="542" y="260"/>
                    <a:pt x="539" y="260"/>
                    <a:pt x="540" y="257"/>
                  </a:cubicBezTo>
                  <a:cubicBezTo>
                    <a:pt x="539" y="257"/>
                    <a:pt x="538" y="257"/>
                    <a:pt x="538" y="257"/>
                  </a:cubicBezTo>
                  <a:cubicBezTo>
                    <a:pt x="538" y="257"/>
                    <a:pt x="538" y="258"/>
                    <a:pt x="537" y="258"/>
                  </a:cubicBezTo>
                  <a:close/>
                  <a:moveTo>
                    <a:pt x="239" y="263"/>
                  </a:moveTo>
                  <a:cubicBezTo>
                    <a:pt x="242" y="264"/>
                    <a:pt x="242" y="267"/>
                    <a:pt x="245" y="266"/>
                  </a:cubicBezTo>
                  <a:cubicBezTo>
                    <a:pt x="246" y="264"/>
                    <a:pt x="247" y="262"/>
                    <a:pt x="250" y="261"/>
                  </a:cubicBezTo>
                  <a:cubicBezTo>
                    <a:pt x="247" y="255"/>
                    <a:pt x="242" y="259"/>
                    <a:pt x="239" y="263"/>
                  </a:cubicBezTo>
                  <a:close/>
                  <a:moveTo>
                    <a:pt x="409" y="260"/>
                  </a:moveTo>
                  <a:cubicBezTo>
                    <a:pt x="412" y="259"/>
                    <a:pt x="413" y="264"/>
                    <a:pt x="416" y="263"/>
                  </a:cubicBezTo>
                  <a:cubicBezTo>
                    <a:pt x="415" y="260"/>
                    <a:pt x="413" y="258"/>
                    <a:pt x="410" y="257"/>
                  </a:cubicBezTo>
                  <a:cubicBezTo>
                    <a:pt x="410" y="258"/>
                    <a:pt x="408" y="258"/>
                    <a:pt x="409" y="260"/>
                  </a:cubicBezTo>
                  <a:close/>
                  <a:moveTo>
                    <a:pt x="138" y="261"/>
                  </a:moveTo>
                  <a:cubicBezTo>
                    <a:pt x="139" y="259"/>
                    <a:pt x="137" y="258"/>
                    <a:pt x="135" y="258"/>
                  </a:cubicBezTo>
                  <a:cubicBezTo>
                    <a:pt x="135" y="260"/>
                    <a:pt x="136" y="261"/>
                    <a:pt x="138" y="261"/>
                  </a:cubicBezTo>
                  <a:close/>
                  <a:moveTo>
                    <a:pt x="312" y="262"/>
                  </a:moveTo>
                  <a:cubicBezTo>
                    <a:pt x="313" y="262"/>
                    <a:pt x="315" y="259"/>
                    <a:pt x="314" y="258"/>
                  </a:cubicBezTo>
                  <a:cubicBezTo>
                    <a:pt x="314" y="259"/>
                    <a:pt x="312" y="260"/>
                    <a:pt x="312" y="262"/>
                  </a:cubicBezTo>
                  <a:close/>
                  <a:moveTo>
                    <a:pt x="316" y="267"/>
                  </a:moveTo>
                  <a:cubicBezTo>
                    <a:pt x="320" y="266"/>
                    <a:pt x="320" y="262"/>
                    <a:pt x="323" y="260"/>
                  </a:cubicBezTo>
                  <a:cubicBezTo>
                    <a:pt x="322" y="260"/>
                    <a:pt x="322" y="258"/>
                    <a:pt x="320" y="258"/>
                  </a:cubicBezTo>
                  <a:cubicBezTo>
                    <a:pt x="319" y="261"/>
                    <a:pt x="315" y="263"/>
                    <a:pt x="316" y="267"/>
                  </a:cubicBezTo>
                  <a:close/>
                  <a:moveTo>
                    <a:pt x="369" y="259"/>
                  </a:moveTo>
                  <a:cubicBezTo>
                    <a:pt x="371" y="259"/>
                    <a:pt x="371" y="261"/>
                    <a:pt x="372" y="260"/>
                  </a:cubicBezTo>
                  <a:cubicBezTo>
                    <a:pt x="373" y="259"/>
                    <a:pt x="371" y="258"/>
                    <a:pt x="371" y="258"/>
                  </a:cubicBezTo>
                  <a:cubicBezTo>
                    <a:pt x="371" y="259"/>
                    <a:pt x="370" y="258"/>
                    <a:pt x="369" y="259"/>
                  </a:cubicBezTo>
                  <a:close/>
                  <a:moveTo>
                    <a:pt x="558" y="263"/>
                  </a:moveTo>
                  <a:cubicBezTo>
                    <a:pt x="559" y="263"/>
                    <a:pt x="560" y="265"/>
                    <a:pt x="562" y="265"/>
                  </a:cubicBezTo>
                  <a:cubicBezTo>
                    <a:pt x="564" y="262"/>
                    <a:pt x="562" y="259"/>
                    <a:pt x="560" y="258"/>
                  </a:cubicBezTo>
                  <a:cubicBezTo>
                    <a:pt x="559" y="260"/>
                    <a:pt x="558" y="261"/>
                    <a:pt x="558" y="263"/>
                  </a:cubicBezTo>
                  <a:close/>
                  <a:moveTo>
                    <a:pt x="256" y="261"/>
                  </a:moveTo>
                  <a:cubicBezTo>
                    <a:pt x="258" y="261"/>
                    <a:pt x="259" y="263"/>
                    <a:pt x="261" y="263"/>
                  </a:cubicBezTo>
                  <a:cubicBezTo>
                    <a:pt x="261" y="261"/>
                    <a:pt x="259" y="259"/>
                    <a:pt x="257" y="258"/>
                  </a:cubicBezTo>
                  <a:cubicBezTo>
                    <a:pt x="257" y="260"/>
                    <a:pt x="255" y="259"/>
                    <a:pt x="256" y="261"/>
                  </a:cubicBezTo>
                  <a:close/>
                  <a:moveTo>
                    <a:pt x="165" y="266"/>
                  </a:moveTo>
                  <a:cubicBezTo>
                    <a:pt x="162" y="264"/>
                    <a:pt x="160" y="260"/>
                    <a:pt x="155" y="259"/>
                  </a:cubicBezTo>
                  <a:cubicBezTo>
                    <a:pt x="157" y="262"/>
                    <a:pt x="162" y="266"/>
                    <a:pt x="165" y="266"/>
                  </a:cubicBezTo>
                  <a:close/>
                  <a:moveTo>
                    <a:pt x="303" y="260"/>
                  </a:moveTo>
                  <a:cubicBezTo>
                    <a:pt x="303" y="264"/>
                    <a:pt x="306" y="261"/>
                    <a:pt x="306" y="259"/>
                  </a:cubicBezTo>
                  <a:cubicBezTo>
                    <a:pt x="304" y="259"/>
                    <a:pt x="305" y="261"/>
                    <a:pt x="303" y="260"/>
                  </a:cubicBezTo>
                  <a:close/>
                  <a:moveTo>
                    <a:pt x="288" y="265"/>
                  </a:moveTo>
                  <a:cubicBezTo>
                    <a:pt x="289" y="265"/>
                    <a:pt x="289" y="266"/>
                    <a:pt x="290" y="266"/>
                  </a:cubicBezTo>
                  <a:cubicBezTo>
                    <a:pt x="293" y="267"/>
                    <a:pt x="292" y="264"/>
                    <a:pt x="295" y="264"/>
                  </a:cubicBezTo>
                  <a:cubicBezTo>
                    <a:pt x="294" y="257"/>
                    <a:pt x="288" y="260"/>
                    <a:pt x="288" y="265"/>
                  </a:cubicBezTo>
                  <a:close/>
                  <a:moveTo>
                    <a:pt x="476" y="263"/>
                  </a:moveTo>
                  <a:cubicBezTo>
                    <a:pt x="477" y="261"/>
                    <a:pt x="475" y="260"/>
                    <a:pt x="473" y="260"/>
                  </a:cubicBezTo>
                  <a:cubicBezTo>
                    <a:pt x="473" y="262"/>
                    <a:pt x="474" y="263"/>
                    <a:pt x="476" y="263"/>
                  </a:cubicBezTo>
                  <a:close/>
                  <a:moveTo>
                    <a:pt x="592" y="310"/>
                  </a:moveTo>
                  <a:cubicBezTo>
                    <a:pt x="597" y="309"/>
                    <a:pt x="594" y="300"/>
                    <a:pt x="599" y="296"/>
                  </a:cubicBezTo>
                  <a:cubicBezTo>
                    <a:pt x="598" y="292"/>
                    <a:pt x="600" y="291"/>
                    <a:pt x="601" y="288"/>
                  </a:cubicBezTo>
                  <a:cubicBezTo>
                    <a:pt x="601" y="277"/>
                    <a:pt x="610" y="271"/>
                    <a:pt x="608" y="260"/>
                  </a:cubicBezTo>
                  <a:cubicBezTo>
                    <a:pt x="601" y="274"/>
                    <a:pt x="596" y="295"/>
                    <a:pt x="592" y="310"/>
                  </a:cubicBezTo>
                  <a:close/>
                  <a:moveTo>
                    <a:pt x="223" y="262"/>
                  </a:moveTo>
                  <a:cubicBezTo>
                    <a:pt x="223" y="263"/>
                    <a:pt x="224" y="264"/>
                    <a:pt x="226" y="265"/>
                  </a:cubicBezTo>
                  <a:cubicBezTo>
                    <a:pt x="226" y="264"/>
                    <a:pt x="227" y="264"/>
                    <a:pt x="227" y="263"/>
                  </a:cubicBezTo>
                  <a:cubicBezTo>
                    <a:pt x="227" y="261"/>
                    <a:pt x="225" y="260"/>
                    <a:pt x="223" y="262"/>
                  </a:cubicBezTo>
                  <a:close/>
                  <a:moveTo>
                    <a:pt x="389" y="271"/>
                  </a:moveTo>
                  <a:cubicBezTo>
                    <a:pt x="390" y="271"/>
                    <a:pt x="390" y="270"/>
                    <a:pt x="391" y="270"/>
                  </a:cubicBezTo>
                  <a:cubicBezTo>
                    <a:pt x="388" y="265"/>
                    <a:pt x="381" y="262"/>
                    <a:pt x="377" y="261"/>
                  </a:cubicBezTo>
                  <a:cubicBezTo>
                    <a:pt x="380" y="266"/>
                    <a:pt x="385" y="269"/>
                    <a:pt x="389" y="271"/>
                  </a:cubicBezTo>
                  <a:close/>
                  <a:moveTo>
                    <a:pt x="448" y="263"/>
                  </a:moveTo>
                  <a:cubicBezTo>
                    <a:pt x="448" y="261"/>
                    <a:pt x="444" y="260"/>
                    <a:pt x="444" y="261"/>
                  </a:cubicBezTo>
                  <a:cubicBezTo>
                    <a:pt x="446" y="261"/>
                    <a:pt x="446" y="263"/>
                    <a:pt x="448" y="263"/>
                  </a:cubicBezTo>
                  <a:close/>
                  <a:moveTo>
                    <a:pt x="175" y="266"/>
                  </a:moveTo>
                  <a:cubicBezTo>
                    <a:pt x="181" y="268"/>
                    <a:pt x="191" y="280"/>
                    <a:pt x="195" y="270"/>
                  </a:cubicBezTo>
                  <a:cubicBezTo>
                    <a:pt x="189" y="266"/>
                    <a:pt x="182" y="256"/>
                    <a:pt x="175" y="266"/>
                  </a:cubicBezTo>
                  <a:close/>
                  <a:moveTo>
                    <a:pt x="319" y="271"/>
                  </a:moveTo>
                  <a:cubicBezTo>
                    <a:pt x="324" y="272"/>
                    <a:pt x="326" y="275"/>
                    <a:pt x="330" y="277"/>
                  </a:cubicBezTo>
                  <a:cubicBezTo>
                    <a:pt x="333" y="275"/>
                    <a:pt x="337" y="274"/>
                    <a:pt x="338" y="270"/>
                  </a:cubicBezTo>
                  <a:cubicBezTo>
                    <a:pt x="333" y="269"/>
                    <a:pt x="332" y="262"/>
                    <a:pt x="326" y="261"/>
                  </a:cubicBezTo>
                  <a:cubicBezTo>
                    <a:pt x="324" y="265"/>
                    <a:pt x="320" y="266"/>
                    <a:pt x="319" y="271"/>
                  </a:cubicBezTo>
                  <a:close/>
                  <a:moveTo>
                    <a:pt x="209" y="263"/>
                  </a:moveTo>
                  <a:cubicBezTo>
                    <a:pt x="211" y="264"/>
                    <a:pt x="212" y="266"/>
                    <a:pt x="214" y="266"/>
                  </a:cubicBezTo>
                  <a:cubicBezTo>
                    <a:pt x="214" y="264"/>
                    <a:pt x="216" y="265"/>
                    <a:pt x="216" y="263"/>
                  </a:cubicBezTo>
                  <a:cubicBezTo>
                    <a:pt x="214" y="262"/>
                    <a:pt x="211" y="261"/>
                    <a:pt x="209" y="263"/>
                  </a:cubicBezTo>
                  <a:close/>
                  <a:moveTo>
                    <a:pt x="361" y="267"/>
                  </a:moveTo>
                  <a:cubicBezTo>
                    <a:pt x="367" y="273"/>
                    <a:pt x="373" y="279"/>
                    <a:pt x="382" y="282"/>
                  </a:cubicBezTo>
                  <a:cubicBezTo>
                    <a:pt x="384" y="280"/>
                    <a:pt x="385" y="278"/>
                    <a:pt x="386" y="275"/>
                  </a:cubicBezTo>
                  <a:cubicBezTo>
                    <a:pt x="384" y="274"/>
                    <a:pt x="381" y="272"/>
                    <a:pt x="379" y="270"/>
                  </a:cubicBezTo>
                  <a:cubicBezTo>
                    <a:pt x="377" y="271"/>
                    <a:pt x="372" y="275"/>
                    <a:pt x="369" y="272"/>
                  </a:cubicBezTo>
                  <a:cubicBezTo>
                    <a:pt x="371" y="271"/>
                    <a:pt x="374" y="271"/>
                    <a:pt x="375" y="268"/>
                  </a:cubicBezTo>
                  <a:cubicBezTo>
                    <a:pt x="370" y="264"/>
                    <a:pt x="364" y="259"/>
                    <a:pt x="361" y="267"/>
                  </a:cubicBezTo>
                  <a:close/>
                  <a:moveTo>
                    <a:pt x="551" y="270"/>
                  </a:moveTo>
                  <a:cubicBezTo>
                    <a:pt x="552" y="267"/>
                    <a:pt x="552" y="265"/>
                    <a:pt x="552" y="263"/>
                  </a:cubicBezTo>
                  <a:cubicBezTo>
                    <a:pt x="551" y="265"/>
                    <a:pt x="550" y="262"/>
                    <a:pt x="550" y="262"/>
                  </a:cubicBezTo>
                  <a:cubicBezTo>
                    <a:pt x="549" y="262"/>
                    <a:pt x="549" y="262"/>
                    <a:pt x="548" y="262"/>
                  </a:cubicBezTo>
                  <a:cubicBezTo>
                    <a:pt x="549" y="264"/>
                    <a:pt x="548" y="267"/>
                    <a:pt x="551" y="270"/>
                  </a:cubicBezTo>
                  <a:close/>
                  <a:moveTo>
                    <a:pt x="64" y="278"/>
                  </a:moveTo>
                  <a:cubicBezTo>
                    <a:pt x="61" y="273"/>
                    <a:pt x="62" y="265"/>
                    <a:pt x="56" y="262"/>
                  </a:cubicBezTo>
                  <a:cubicBezTo>
                    <a:pt x="57" y="269"/>
                    <a:pt x="59" y="278"/>
                    <a:pt x="64" y="278"/>
                  </a:cubicBezTo>
                  <a:close/>
                  <a:moveTo>
                    <a:pt x="120" y="265"/>
                  </a:moveTo>
                  <a:cubicBezTo>
                    <a:pt x="120" y="264"/>
                    <a:pt x="120" y="263"/>
                    <a:pt x="120" y="262"/>
                  </a:cubicBezTo>
                  <a:cubicBezTo>
                    <a:pt x="119" y="262"/>
                    <a:pt x="119" y="262"/>
                    <a:pt x="118" y="262"/>
                  </a:cubicBezTo>
                  <a:cubicBezTo>
                    <a:pt x="118" y="264"/>
                    <a:pt x="119" y="265"/>
                    <a:pt x="120" y="265"/>
                  </a:cubicBezTo>
                  <a:close/>
                  <a:moveTo>
                    <a:pt x="253" y="262"/>
                  </a:moveTo>
                  <a:cubicBezTo>
                    <a:pt x="251" y="265"/>
                    <a:pt x="248" y="266"/>
                    <a:pt x="246" y="270"/>
                  </a:cubicBezTo>
                  <a:cubicBezTo>
                    <a:pt x="252" y="275"/>
                    <a:pt x="255" y="283"/>
                    <a:pt x="263" y="285"/>
                  </a:cubicBezTo>
                  <a:cubicBezTo>
                    <a:pt x="266" y="281"/>
                    <a:pt x="267" y="276"/>
                    <a:pt x="270" y="271"/>
                  </a:cubicBezTo>
                  <a:cubicBezTo>
                    <a:pt x="265" y="268"/>
                    <a:pt x="259" y="265"/>
                    <a:pt x="253" y="262"/>
                  </a:cubicBezTo>
                  <a:close/>
                  <a:moveTo>
                    <a:pt x="522" y="272"/>
                  </a:moveTo>
                  <a:cubicBezTo>
                    <a:pt x="524" y="273"/>
                    <a:pt x="526" y="274"/>
                    <a:pt x="527" y="275"/>
                  </a:cubicBezTo>
                  <a:cubicBezTo>
                    <a:pt x="529" y="273"/>
                    <a:pt x="529" y="271"/>
                    <a:pt x="531" y="270"/>
                  </a:cubicBezTo>
                  <a:cubicBezTo>
                    <a:pt x="531" y="265"/>
                    <a:pt x="529" y="263"/>
                    <a:pt x="525" y="262"/>
                  </a:cubicBezTo>
                  <a:cubicBezTo>
                    <a:pt x="524" y="266"/>
                    <a:pt x="523" y="268"/>
                    <a:pt x="522" y="272"/>
                  </a:cubicBezTo>
                  <a:close/>
                  <a:moveTo>
                    <a:pt x="567" y="263"/>
                  </a:moveTo>
                  <a:cubicBezTo>
                    <a:pt x="567" y="264"/>
                    <a:pt x="568" y="264"/>
                    <a:pt x="568" y="265"/>
                  </a:cubicBezTo>
                  <a:cubicBezTo>
                    <a:pt x="571" y="265"/>
                    <a:pt x="571" y="261"/>
                    <a:pt x="567" y="263"/>
                  </a:cubicBezTo>
                  <a:close/>
                  <a:moveTo>
                    <a:pt x="637" y="270"/>
                  </a:moveTo>
                  <a:cubicBezTo>
                    <a:pt x="637" y="267"/>
                    <a:pt x="641" y="264"/>
                    <a:pt x="639" y="262"/>
                  </a:cubicBezTo>
                  <a:cubicBezTo>
                    <a:pt x="639" y="265"/>
                    <a:pt x="636" y="268"/>
                    <a:pt x="637" y="270"/>
                  </a:cubicBezTo>
                  <a:close/>
                  <a:moveTo>
                    <a:pt x="409" y="266"/>
                  </a:moveTo>
                  <a:cubicBezTo>
                    <a:pt x="410" y="267"/>
                    <a:pt x="411" y="266"/>
                    <a:pt x="412" y="266"/>
                  </a:cubicBezTo>
                  <a:cubicBezTo>
                    <a:pt x="412" y="264"/>
                    <a:pt x="410" y="263"/>
                    <a:pt x="408" y="263"/>
                  </a:cubicBezTo>
                  <a:cubicBezTo>
                    <a:pt x="408" y="265"/>
                    <a:pt x="409" y="265"/>
                    <a:pt x="409" y="266"/>
                  </a:cubicBezTo>
                  <a:close/>
                  <a:moveTo>
                    <a:pt x="293" y="269"/>
                  </a:moveTo>
                  <a:cubicBezTo>
                    <a:pt x="296" y="270"/>
                    <a:pt x="298" y="267"/>
                    <a:pt x="299" y="265"/>
                  </a:cubicBezTo>
                  <a:cubicBezTo>
                    <a:pt x="296" y="266"/>
                    <a:pt x="294" y="266"/>
                    <a:pt x="293" y="269"/>
                  </a:cubicBezTo>
                  <a:close/>
                  <a:moveTo>
                    <a:pt x="467" y="274"/>
                  </a:moveTo>
                  <a:cubicBezTo>
                    <a:pt x="468" y="275"/>
                    <a:pt x="468" y="276"/>
                    <a:pt x="470" y="276"/>
                  </a:cubicBezTo>
                  <a:cubicBezTo>
                    <a:pt x="473" y="274"/>
                    <a:pt x="473" y="270"/>
                    <a:pt x="475" y="267"/>
                  </a:cubicBezTo>
                  <a:cubicBezTo>
                    <a:pt x="473" y="267"/>
                    <a:pt x="473" y="264"/>
                    <a:pt x="470" y="265"/>
                  </a:cubicBezTo>
                  <a:cubicBezTo>
                    <a:pt x="470" y="268"/>
                    <a:pt x="468" y="270"/>
                    <a:pt x="467" y="274"/>
                  </a:cubicBezTo>
                  <a:close/>
                  <a:moveTo>
                    <a:pt x="203" y="269"/>
                  </a:moveTo>
                  <a:cubicBezTo>
                    <a:pt x="207" y="270"/>
                    <a:pt x="208" y="274"/>
                    <a:pt x="212" y="272"/>
                  </a:cubicBezTo>
                  <a:cubicBezTo>
                    <a:pt x="212" y="270"/>
                    <a:pt x="213" y="270"/>
                    <a:pt x="213" y="268"/>
                  </a:cubicBezTo>
                  <a:cubicBezTo>
                    <a:pt x="209" y="265"/>
                    <a:pt x="205" y="265"/>
                    <a:pt x="203" y="269"/>
                  </a:cubicBezTo>
                  <a:close/>
                  <a:moveTo>
                    <a:pt x="436" y="277"/>
                  </a:moveTo>
                  <a:cubicBezTo>
                    <a:pt x="439" y="274"/>
                    <a:pt x="443" y="273"/>
                    <a:pt x="444" y="268"/>
                  </a:cubicBezTo>
                  <a:cubicBezTo>
                    <a:pt x="442" y="267"/>
                    <a:pt x="440" y="266"/>
                    <a:pt x="438" y="265"/>
                  </a:cubicBezTo>
                  <a:cubicBezTo>
                    <a:pt x="438" y="269"/>
                    <a:pt x="433" y="274"/>
                    <a:pt x="436" y="277"/>
                  </a:cubicBezTo>
                  <a:close/>
                  <a:moveTo>
                    <a:pt x="218" y="268"/>
                  </a:moveTo>
                  <a:cubicBezTo>
                    <a:pt x="220" y="268"/>
                    <a:pt x="220" y="270"/>
                    <a:pt x="222" y="269"/>
                  </a:cubicBezTo>
                  <a:cubicBezTo>
                    <a:pt x="222" y="267"/>
                    <a:pt x="220" y="267"/>
                    <a:pt x="219" y="266"/>
                  </a:cubicBezTo>
                  <a:cubicBezTo>
                    <a:pt x="219" y="267"/>
                    <a:pt x="218" y="267"/>
                    <a:pt x="218" y="268"/>
                  </a:cubicBezTo>
                  <a:close/>
                  <a:moveTo>
                    <a:pt x="159" y="271"/>
                  </a:moveTo>
                  <a:cubicBezTo>
                    <a:pt x="156" y="270"/>
                    <a:pt x="154" y="268"/>
                    <a:pt x="152" y="266"/>
                  </a:cubicBezTo>
                  <a:cubicBezTo>
                    <a:pt x="151" y="269"/>
                    <a:pt x="157" y="272"/>
                    <a:pt x="159" y="271"/>
                  </a:cubicBezTo>
                  <a:close/>
                  <a:moveTo>
                    <a:pt x="123" y="268"/>
                  </a:moveTo>
                  <a:cubicBezTo>
                    <a:pt x="123" y="269"/>
                    <a:pt x="125" y="271"/>
                    <a:pt x="127" y="269"/>
                  </a:cubicBezTo>
                  <a:cubicBezTo>
                    <a:pt x="127" y="267"/>
                    <a:pt x="125" y="266"/>
                    <a:pt x="123" y="268"/>
                  </a:cubicBezTo>
                  <a:close/>
                  <a:moveTo>
                    <a:pt x="275" y="272"/>
                  </a:moveTo>
                  <a:cubicBezTo>
                    <a:pt x="279" y="272"/>
                    <a:pt x="278" y="268"/>
                    <a:pt x="276" y="267"/>
                  </a:cubicBezTo>
                  <a:cubicBezTo>
                    <a:pt x="276" y="270"/>
                    <a:pt x="274" y="269"/>
                    <a:pt x="275" y="272"/>
                  </a:cubicBezTo>
                  <a:close/>
                  <a:moveTo>
                    <a:pt x="461" y="273"/>
                  </a:moveTo>
                  <a:cubicBezTo>
                    <a:pt x="460" y="270"/>
                    <a:pt x="455" y="268"/>
                    <a:pt x="453" y="268"/>
                  </a:cubicBezTo>
                  <a:cubicBezTo>
                    <a:pt x="456" y="269"/>
                    <a:pt x="458" y="272"/>
                    <a:pt x="461" y="273"/>
                  </a:cubicBezTo>
                  <a:close/>
                  <a:moveTo>
                    <a:pt x="553" y="273"/>
                  </a:moveTo>
                  <a:cubicBezTo>
                    <a:pt x="555" y="274"/>
                    <a:pt x="556" y="275"/>
                    <a:pt x="557" y="277"/>
                  </a:cubicBezTo>
                  <a:cubicBezTo>
                    <a:pt x="556" y="279"/>
                    <a:pt x="553" y="279"/>
                    <a:pt x="551" y="279"/>
                  </a:cubicBezTo>
                  <a:cubicBezTo>
                    <a:pt x="547" y="290"/>
                    <a:pt x="542" y="303"/>
                    <a:pt x="538" y="315"/>
                  </a:cubicBezTo>
                  <a:cubicBezTo>
                    <a:pt x="548" y="308"/>
                    <a:pt x="553" y="297"/>
                    <a:pt x="556" y="283"/>
                  </a:cubicBezTo>
                  <a:cubicBezTo>
                    <a:pt x="557" y="282"/>
                    <a:pt x="557" y="281"/>
                    <a:pt x="559" y="281"/>
                  </a:cubicBezTo>
                  <a:cubicBezTo>
                    <a:pt x="558" y="277"/>
                    <a:pt x="560" y="273"/>
                    <a:pt x="562" y="271"/>
                  </a:cubicBezTo>
                  <a:cubicBezTo>
                    <a:pt x="560" y="270"/>
                    <a:pt x="559" y="267"/>
                    <a:pt x="556" y="267"/>
                  </a:cubicBezTo>
                  <a:cubicBezTo>
                    <a:pt x="556" y="270"/>
                    <a:pt x="554" y="271"/>
                    <a:pt x="553" y="273"/>
                  </a:cubicBezTo>
                  <a:close/>
                  <a:moveTo>
                    <a:pt x="80" y="290"/>
                  </a:moveTo>
                  <a:cubicBezTo>
                    <a:pt x="79" y="284"/>
                    <a:pt x="75" y="280"/>
                    <a:pt x="75" y="273"/>
                  </a:cubicBezTo>
                  <a:cubicBezTo>
                    <a:pt x="71" y="272"/>
                    <a:pt x="69" y="269"/>
                    <a:pt x="65" y="268"/>
                  </a:cubicBezTo>
                  <a:cubicBezTo>
                    <a:pt x="67" y="278"/>
                    <a:pt x="71" y="286"/>
                    <a:pt x="80" y="290"/>
                  </a:cubicBezTo>
                  <a:close/>
                  <a:moveTo>
                    <a:pt x="231" y="269"/>
                  </a:moveTo>
                  <a:cubicBezTo>
                    <a:pt x="233" y="270"/>
                    <a:pt x="234" y="272"/>
                    <a:pt x="236" y="272"/>
                  </a:cubicBezTo>
                  <a:cubicBezTo>
                    <a:pt x="236" y="269"/>
                    <a:pt x="232" y="266"/>
                    <a:pt x="231" y="269"/>
                  </a:cubicBezTo>
                  <a:close/>
                  <a:moveTo>
                    <a:pt x="100" y="286"/>
                  </a:moveTo>
                  <a:cubicBezTo>
                    <a:pt x="97" y="278"/>
                    <a:pt x="90" y="270"/>
                    <a:pt x="83" y="269"/>
                  </a:cubicBezTo>
                  <a:cubicBezTo>
                    <a:pt x="89" y="275"/>
                    <a:pt x="92" y="282"/>
                    <a:pt x="100" y="286"/>
                  </a:cubicBezTo>
                  <a:close/>
                  <a:moveTo>
                    <a:pt x="143" y="271"/>
                  </a:moveTo>
                  <a:cubicBezTo>
                    <a:pt x="146" y="273"/>
                    <a:pt x="148" y="275"/>
                    <a:pt x="151" y="277"/>
                  </a:cubicBezTo>
                  <a:cubicBezTo>
                    <a:pt x="152" y="276"/>
                    <a:pt x="153" y="276"/>
                    <a:pt x="152" y="274"/>
                  </a:cubicBezTo>
                  <a:cubicBezTo>
                    <a:pt x="150" y="273"/>
                    <a:pt x="148" y="269"/>
                    <a:pt x="145" y="268"/>
                  </a:cubicBezTo>
                  <a:cubicBezTo>
                    <a:pt x="145" y="269"/>
                    <a:pt x="144" y="269"/>
                    <a:pt x="143" y="271"/>
                  </a:cubicBezTo>
                  <a:close/>
                  <a:moveTo>
                    <a:pt x="185" y="280"/>
                  </a:moveTo>
                  <a:cubicBezTo>
                    <a:pt x="186" y="279"/>
                    <a:pt x="188" y="278"/>
                    <a:pt x="189" y="276"/>
                  </a:cubicBezTo>
                  <a:cubicBezTo>
                    <a:pt x="183" y="274"/>
                    <a:pt x="178" y="269"/>
                    <a:pt x="172" y="269"/>
                  </a:cubicBezTo>
                  <a:cubicBezTo>
                    <a:pt x="177" y="272"/>
                    <a:pt x="179" y="279"/>
                    <a:pt x="185" y="280"/>
                  </a:cubicBezTo>
                  <a:close/>
                  <a:moveTo>
                    <a:pt x="299" y="272"/>
                  </a:moveTo>
                  <a:cubicBezTo>
                    <a:pt x="301" y="272"/>
                    <a:pt x="302" y="275"/>
                    <a:pt x="304" y="275"/>
                  </a:cubicBezTo>
                  <a:cubicBezTo>
                    <a:pt x="305" y="274"/>
                    <a:pt x="307" y="271"/>
                    <a:pt x="306" y="270"/>
                  </a:cubicBezTo>
                  <a:cubicBezTo>
                    <a:pt x="305" y="269"/>
                    <a:pt x="300" y="268"/>
                    <a:pt x="299" y="272"/>
                  </a:cubicBezTo>
                  <a:close/>
                  <a:moveTo>
                    <a:pt x="430" y="272"/>
                  </a:moveTo>
                  <a:cubicBezTo>
                    <a:pt x="432" y="273"/>
                    <a:pt x="433" y="269"/>
                    <a:pt x="432" y="269"/>
                  </a:cubicBezTo>
                  <a:cubicBezTo>
                    <a:pt x="431" y="270"/>
                    <a:pt x="431" y="271"/>
                    <a:pt x="430" y="272"/>
                  </a:cubicBezTo>
                  <a:close/>
                  <a:moveTo>
                    <a:pt x="531" y="277"/>
                  </a:moveTo>
                  <a:cubicBezTo>
                    <a:pt x="531" y="279"/>
                    <a:pt x="534" y="279"/>
                    <a:pt x="534" y="282"/>
                  </a:cubicBezTo>
                  <a:cubicBezTo>
                    <a:pt x="532" y="284"/>
                    <a:pt x="531" y="282"/>
                    <a:pt x="529" y="283"/>
                  </a:cubicBezTo>
                  <a:cubicBezTo>
                    <a:pt x="527" y="286"/>
                    <a:pt x="528" y="290"/>
                    <a:pt x="529" y="294"/>
                  </a:cubicBezTo>
                  <a:cubicBezTo>
                    <a:pt x="520" y="300"/>
                    <a:pt x="521" y="314"/>
                    <a:pt x="516" y="323"/>
                  </a:cubicBezTo>
                  <a:cubicBezTo>
                    <a:pt x="519" y="323"/>
                    <a:pt x="521" y="318"/>
                    <a:pt x="524" y="316"/>
                  </a:cubicBezTo>
                  <a:cubicBezTo>
                    <a:pt x="529" y="300"/>
                    <a:pt x="536" y="287"/>
                    <a:pt x="540" y="271"/>
                  </a:cubicBezTo>
                  <a:cubicBezTo>
                    <a:pt x="537" y="271"/>
                    <a:pt x="536" y="269"/>
                    <a:pt x="533" y="269"/>
                  </a:cubicBezTo>
                  <a:cubicBezTo>
                    <a:pt x="533" y="272"/>
                    <a:pt x="532" y="274"/>
                    <a:pt x="531" y="277"/>
                  </a:cubicBezTo>
                  <a:close/>
                  <a:moveTo>
                    <a:pt x="401" y="272"/>
                  </a:moveTo>
                  <a:cubicBezTo>
                    <a:pt x="403" y="272"/>
                    <a:pt x="404" y="271"/>
                    <a:pt x="404" y="269"/>
                  </a:cubicBezTo>
                  <a:cubicBezTo>
                    <a:pt x="402" y="269"/>
                    <a:pt x="402" y="271"/>
                    <a:pt x="401" y="272"/>
                  </a:cubicBezTo>
                  <a:close/>
                  <a:moveTo>
                    <a:pt x="559" y="290"/>
                  </a:moveTo>
                  <a:cubicBezTo>
                    <a:pt x="563" y="284"/>
                    <a:pt x="566" y="278"/>
                    <a:pt x="567" y="270"/>
                  </a:cubicBezTo>
                  <a:cubicBezTo>
                    <a:pt x="567" y="270"/>
                    <a:pt x="567" y="269"/>
                    <a:pt x="566" y="269"/>
                  </a:cubicBezTo>
                  <a:cubicBezTo>
                    <a:pt x="562" y="275"/>
                    <a:pt x="560" y="284"/>
                    <a:pt x="559" y="290"/>
                  </a:cubicBezTo>
                  <a:close/>
                  <a:moveTo>
                    <a:pt x="287" y="274"/>
                  </a:moveTo>
                  <a:cubicBezTo>
                    <a:pt x="290" y="275"/>
                    <a:pt x="293" y="271"/>
                    <a:pt x="290" y="270"/>
                  </a:cubicBezTo>
                  <a:cubicBezTo>
                    <a:pt x="289" y="272"/>
                    <a:pt x="286" y="271"/>
                    <a:pt x="287" y="274"/>
                  </a:cubicBezTo>
                  <a:close/>
                  <a:moveTo>
                    <a:pt x="214" y="276"/>
                  </a:moveTo>
                  <a:cubicBezTo>
                    <a:pt x="217" y="276"/>
                    <a:pt x="218" y="274"/>
                    <a:pt x="220" y="272"/>
                  </a:cubicBezTo>
                  <a:cubicBezTo>
                    <a:pt x="217" y="269"/>
                    <a:pt x="212" y="273"/>
                    <a:pt x="214" y="276"/>
                  </a:cubicBezTo>
                  <a:close/>
                  <a:moveTo>
                    <a:pt x="502" y="277"/>
                  </a:moveTo>
                  <a:cubicBezTo>
                    <a:pt x="502" y="274"/>
                    <a:pt x="505" y="274"/>
                    <a:pt x="505" y="271"/>
                  </a:cubicBezTo>
                  <a:cubicBezTo>
                    <a:pt x="504" y="271"/>
                    <a:pt x="504" y="271"/>
                    <a:pt x="503" y="271"/>
                  </a:cubicBezTo>
                  <a:cubicBezTo>
                    <a:pt x="502" y="272"/>
                    <a:pt x="500" y="276"/>
                    <a:pt x="502" y="277"/>
                  </a:cubicBezTo>
                  <a:close/>
                  <a:moveTo>
                    <a:pt x="33" y="275"/>
                  </a:moveTo>
                  <a:cubicBezTo>
                    <a:pt x="33" y="274"/>
                    <a:pt x="34" y="271"/>
                    <a:pt x="32" y="271"/>
                  </a:cubicBezTo>
                  <a:cubicBezTo>
                    <a:pt x="32" y="272"/>
                    <a:pt x="31" y="275"/>
                    <a:pt x="33" y="275"/>
                  </a:cubicBezTo>
                  <a:close/>
                  <a:moveTo>
                    <a:pt x="56" y="280"/>
                  </a:moveTo>
                  <a:cubicBezTo>
                    <a:pt x="55" y="275"/>
                    <a:pt x="50" y="274"/>
                    <a:pt x="47" y="271"/>
                  </a:cubicBezTo>
                  <a:cubicBezTo>
                    <a:pt x="47" y="278"/>
                    <a:pt x="53" y="277"/>
                    <a:pt x="56" y="280"/>
                  </a:cubicBezTo>
                  <a:close/>
                  <a:moveTo>
                    <a:pt x="196" y="277"/>
                  </a:moveTo>
                  <a:cubicBezTo>
                    <a:pt x="199" y="278"/>
                    <a:pt x="202" y="281"/>
                    <a:pt x="206" y="282"/>
                  </a:cubicBezTo>
                  <a:cubicBezTo>
                    <a:pt x="205" y="280"/>
                    <a:pt x="208" y="282"/>
                    <a:pt x="207" y="280"/>
                  </a:cubicBezTo>
                  <a:cubicBezTo>
                    <a:pt x="203" y="277"/>
                    <a:pt x="199" y="269"/>
                    <a:pt x="196" y="277"/>
                  </a:cubicBezTo>
                  <a:close/>
                  <a:moveTo>
                    <a:pt x="361" y="276"/>
                  </a:moveTo>
                  <a:cubicBezTo>
                    <a:pt x="359" y="276"/>
                    <a:pt x="359" y="273"/>
                    <a:pt x="358" y="272"/>
                  </a:cubicBezTo>
                  <a:cubicBezTo>
                    <a:pt x="357" y="272"/>
                    <a:pt x="355" y="272"/>
                    <a:pt x="354" y="272"/>
                  </a:cubicBezTo>
                  <a:cubicBezTo>
                    <a:pt x="355" y="275"/>
                    <a:pt x="359" y="277"/>
                    <a:pt x="361" y="276"/>
                  </a:cubicBezTo>
                  <a:close/>
                  <a:moveTo>
                    <a:pt x="622" y="297"/>
                  </a:moveTo>
                  <a:cubicBezTo>
                    <a:pt x="621" y="298"/>
                    <a:pt x="617" y="301"/>
                    <a:pt x="620" y="302"/>
                  </a:cubicBezTo>
                  <a:cubicBezTo>
                    <a:pt x="624" y="293"/>
                    <a:pt x="630" y="284"/>
                    <a:pt x="629" y="273"/>
                  </a:cubicBezTo>
                  <a:cubicBezTo>
                    <a:pt x="625" y="280"/>
                    <a:pt x="623" y="288"/>
                    <a:pt x="622" y="297"/>
                  </a:cubicBezTo>
                  <a:close/>
                  <a:moveTo>
                    <a:pt x="86" y="276"/>
                  </a:moveTo>
                  <a:cubicBezTo>
                    <a:pt x="83" y="277"/>
                    <a:pt x="85" y="273"/>
                    <a:pt x="83" y="274"/>
                  </a:cubicBezTo>
                  <a:cubicBezTo>
                    <a:pt x="82" y="275"/>
                    <a:pt x="85" y="278"/>
                    <a:pt x="86" y="276"/>
                  </a:cubicBezTo>
                  <a:close/>
                  <a:moveTo>
                    <a:pt x="218" y="279"/>
                  </a:moveTo>
                  <a:cubicBezTo>
                    <a:pt x="220" y="280"/>
                    <a:pt x="222" y="282"/>
                    <a:pt x="225" y="282"/>
                  </a:cubicBezTo>
                  <a:cubicBezTo>
                    <a:pt x="227" y="281"/>
                    <a:pt x="229" y="279"/>
                    <a:pt x="230" y="277"/>
                  </a:cubicBezTo>
                  <a:cubicBezTo>
                    <a:pt x="226" y="274"/>
                    <a:pt x="221" y="273"/>
                    <a:pt x="218" y="279"/>
                  </a:cubicBezTo>
                  <a:close/>
                  <a:moveTo>
                    <a:pt x="272" y="277"/>
                  </a:moveTo>
                  <a:cubicBezTo>
                    <a:pt x="274" y="277"/>
                    <a:pt x="274" y="277"/>
                    <a:pt x="275" y="275"/>
                  </a:cubicBezTo>
                  <a:cubicBezTo>
                    <a:pt x="273" y="275"/>
                    <a:pt x="273" y="274"/>
                    <a:pt x="273" y="274"/>
                  </a:cubicBezTo>
                  <a:cubicBezTo>
                    <a:pt x="273" y="275"/>
                    <a:pt x="272" y="276"/>
                    <a:pt x="272" y="277"/>
                  </a:cubicBezTo>
                  <a:close/>
                  <a:moveTo>
                    <a:pt x="507" y="280"/>
                  </a:moveTo>
                  <a:cubicBezTo>
                    <a:pt x="507" y="282"/>
                    <a:pt x="508" y="283"/>
                    <a:pt x="510" y="283"/>
                  </a:cubicBezTo>
                  <a:cubicBezTo>
                    <a:pt x="510" y="281"/>
                    <a:pt x="512" y="276"/>
                    <a:pt x="511" y="274"/>
                  </a:cubicBezTo>
                  <a:cubicBezTo>
                    <a:pt x="510" y="277"/>
                    <a:pt x="507" y="277"/>
                    <a:pt x="507" y="280"/>
                  </a:cubicBezTo>
                  <a:close/>
                  <a:moveTo>
                    <a:pt x="536" y="300"/>
                  </a:moveTo>
                  <a:cubicBezTo>
                    <a:pt x="540" y="292"/>
                    <a:pt x="546" y="286"/>
                    <a:pt x="548" y="277"/>
                  </a:cubicBezTo>
                  <a:cubicBezTo>
                    <a:pt x="546" y="276"/>
                    <a:pt x="547" y="274"/>
                    <a:pt x="544" y="274"/>
                  </a:cubicBezTo>
                  <a:cubicBezTo>
                    <a:pt x="542" y="282"/>
                    <a:pt x="537" y="291"/>
                    <a:pt x="536" y="300"/>
                  </a:cubicBezTo>
                  <a:close/>
                  <a:moveTo>
                    <a:pt x="129" y="296"/>
                  </a:moveTo>
                  <a:cubicBezTo>
                    <a:pt x="123" y="289"/>
                    <a:pt x="118" y="281"/>
                    <a:pt x="111" y="274"/>
                  </a:cubicBezTo>
                  <a:cubicBezTo>
                    <a:pt x="115" y="283"/>
                    <a:pt x="120" y="292"/>
                    <a:pt x="129" y="296"/>
                  </a:cubicBezTo>
                  <a:close/>
                  <a:moveTo>
                    <a:pt x="291" y="278"/>
                  </a:moveTo>
                  <a:cubicBezTo>
                    <a:pt x="294" y="280"/>
                    <a:pt x="296" y="284"/>
                    <a:pt x="299" y="285"/>
                  </a:cubicBezTo>
                  <a:cubicBezTo>
                    <a:pt x="300" y="282"/>
                    <a:pt x="302" y="281"/>
                    <a:pt x="303" y="278"/>
                  </a:cubicBezTo>
                  <a:cubicBezTo>
                    <a:pt x="299" y="276"/>
                    <a:pt x="293" y="272"/>
                    <a:pt x="291" y="278"/>
                  </a:cubicBezTo>
                  <a:close/>
                  <a:moveTo>
                    <a:pt x="334" y="278"/>
                  </a:moveTo>
                  <a:cubicBezTo>
                    <a:pt x="335" y="280"/>
                    <a:pt x="335" y="281"/>
                    <a:pt x="338" y="281"/>
                  </a:cubicBezTo>
                  <a:cubicBezTo>
                    <a:pt x="339" y="279"/>
                    <a:pt x="342" y="279"/>
                    <a:pt x="343" y="275"/>
                  </a:cubicBezTo>
                  <a:cubicBezTo>
                    <a:pt x="339" y="273"/>
                    <a:pt x="337" y="277"/>
                    <a:pt x="334" y="278"/>
                  </a:cubicBezTo>
                  <a:close/>
                  <a:moveTo>
                    <a:pt x="447" y="285"/>
                  </a:moveTo>
                  <a:cubicBezTo>
                    <a:pt x="449" y="286"/>
                    <a:pt x="451" y="288"/>
                    <a:pt x="454" y="288"/>
                  </a:cubicBezTo>
                  <a:cubicBezTo>
                    <a:pt x="456" y="285"/>
                    <a:pt x="457" y="282"/>
                    <a:pt x="459" y="279"/>
                  </a:cubicBezTo>
                  <a:cubicBezTo>
                    <a:pt x="455" y="278"/>
                    <a:pt x="455" y="274"/>
                    <a:pt x="451" y="274"/>
                  </a:cubicBezTo>
                  <a:cubicBezTo>
                    <a:pt x="450" y="278"/>
                    <a:pt x="448" y="280"/>
                    <a:pt x="447" y="285"/>
                  </a:cubicBezTo>
                  <a:close/>
                  <a:moveTo>
                    <a:pt x="601" y="300"/>
                  </a:moveTo>
                  <a:cubicBezTo>
                    <a:pt x="606" y="296"/>
                    <a:pt x="610" y="284"/>
                    <a:pt x="608" y="274"/>
                  </a:cubicBezTo>
                  <a:cubicBezTo>
                    <a:pt x="607" y="284"/>
                    <a:pt x="601" y="292"/>
                    <a:pt x="601" y="300"/>
                  </a:cubicBezTo>
                  <a:close/>
                  <a:moveTo>
                    <a:pt x="175" y="290"/>
                  </a:moveTo>
                  <a:cubicBezTo>
                    <a:pt x="174" y="283"/>
                    <a:pt x="166" y="278"/>
                    <a:pt x="160" y="275"/>
                  </a:cubicBezTo>
                  <a:cubicBezTo>
                    <a:pt x="162" y="280"/>
                    <a:pt x="169" y="286"/>
                    <a:pt x="175" y="290"/>
                  </a:cubicBezTo>
                  <a:close/>
                  <a:moveTo>
                    <a:pt x="308" y="277"/>
                  </a:moveTo>
                  <a:cubicBezTo>
                    <a:pt x="310" y="278"/>
                    <a:pt x="311" y="277"/>
                    <a:pt x="310" y="275"/>
                  </a:cubicBezTo>
                  <a:cubicBezTo>
                    <a:pt x="310" y="275"/>
                    <a:pt x="309" y="275"/>
                    <a:pt x="309" y="275"/>
                  </a:cubicBezTo>
                  <a:cubicBezTo>
                    <a:pt x="309" y="276"/>
                    <a:pt x="308" y="276"/>
                    <a:pt x="308" y="277"/>
                  </a:cubicBezTo>
                  <a:close/>
                  <a:moveTo>
                    <a:pt x="515" y="280"/>
                  </a:moveTo>
                  <a:cubicBezTo>
                    <a:pt x="517" y="280"/>
                    <a:pt x="518" y="274"/>
                    <a:pt x="515" y="275"/>
                  </a:cubicBezTo>
                  <a:cubicBezTo>
                    <a:pt x="516" y="277"/>
                    <a:pt x="514" y="278"/>
                    <a:pt x="515" y="280"/>
                  </a:cubicBezTo>
                  <a:close/>
                  <a:moveTo>
                    <a:pt x="109" y="280"/>
                  </a:moveTo>
                  <a:cubicBezTo>
                    <a:pt x="107" y="279"/>
                    <a:pt x="106" y="277"/>
                    <a:pt x="104" y="275"/>
                  </a:cubicBezTo>
                  <a:cubicBezTo>
                    <a:pt x="104" y="278"/>
                    <a:pt x="107" y="281"/>
                    <a:pt x="109" y="280"/>
                  </a:cubicBezTo>
                  <a:close/>
                  <a:moveTo>
                    <a:pt x="351" y="277"/>
                  </a:moveTo>
                  <a:cubicBezTo>
                    <a:pt x="351" y="277"/>
                    <a:pt x="351" y="278"/>
                    <a:pt x="351" y="279"/>
                  </a:cubicBezTo>
                  <a:cubicBezTo>
                    <a:pt x="354" y="283"/>
                    <a:pt x="358" y="286"/>
                    <a:pt x="361" y="290"/>
                  </a:cubicBezTo>
                  <a:cubicBezTo>
                    <a:pt x="363" y="292"/>
                    <a:pt x="363" y="296"/>
                    <a:pt x="366" y="295"/>
                  </a:cubicBezTo>
                  <a:cubicBezTo>
                    <a:pt x="366" y="287"/>
                    <a:pt x="360" y="276"/>
                    <a:pt x="351" y="277"/>
                  </a:cubicBezTo>
                  <a:close/>
                  <a:moveTo>
                    <a:pt x="400" y="278"/>
                  </a:moveTo>
                  <a:cubicBezTo>
                    <a:pt x="402" y="279"/>
                    <a:pt x="403" y="278"/>
                    <a:pt x="403" y="276"/>
                  </a:cubicBezTo>
                  <a:cubicBezTo>
                    <a:pt x="403" y="276"/>
                    <a:pt x="402" y="276"/>
                    <a:pt x="402" y="276"/>
                  </a:cubicBezTo>
                  <a:cubicBezTo>
                    <a:pt x="402" y="277"/>
                    <a:pt x="401" y="277"/>
                    <a:pt x="400" y="278"/>
                  </a:cubicBezTo>
                  <a:close/>
                  <a:moveTo>
                    <a:pt x="427" y="278"/>
                  </a:moveTo>
                  <a:cubicBezTo>
                    <a:pt x="427" y="280"/>
                    <a:pt x="428" y="281"/>
                    <a:pt x="429" y="282"/>
                  </a:cubicBezTo>
                  <a:cubicBezTo>
                    <a:pt x="429" y="281"/>
                    <a:pt x="429" y="277"/>
                    <a:pt x="429" y="277"/>
                  </a:cubicBezTo>
                  <a:cubicBezTo>
                    <a:pt x="429" y="278"/>
                    <a:pt x="428" y="277"/>
                    <a:pt x="427" y="278"/>
                  </a:cubicBezTo>
                  <a:close/>
                  <a:moveTo>
                    <a:pt x="524" y="284"/>
                  </a:moveTo>
                  <a:cubicBezTo>
                    <a:pt x="529" y="282"/>
                    <a:pt x="523" y="277"/>
                    <a:pt x="520" y="277"/>
                  </a:cubicBezTo>
                  <a:cubicBezTo>
                    <a:pt x="521" y="280"/>
                    <a:pt x="523" y="281"/>
                    <a:pt x="524" y="284"/>
                  </a:cubicBezTo>
                  <a:close/>
                  <a:moveTo>
                    <a:pt x="311" y="280"/>
                  </a:moveTo>
                  <a:cubicBezTo>
                    <a:pt x="314" y="281"/>
                    <a:pt x="315" y="284"/>
                    <a:pt x="319" y="284"/>
                  </a:cubicBezTo>
                  <a:cubicBezTo>
                    <a:pt x="318" y="280"/>
                    <a:pt x="315" y="279"/>
                    <a:pt x="312" y="277"/>
                  </a:cubicBezTo>
                  <a:cubicBezTo>
                    <a:pt x="312" y="279"/>
                    <a:pt x="311" y="278"/>
                    <a:pt x="311" y="280"/>
                  </a:cubicBezTo>
                  <a:close/>
                  <a:moveTo>
                    <a:pt x="482" y="286"/>
                  </a:moveTo>
                  <a:cubicBezTo>
                    <a:pt x="485" y="287"/>
                    <a:pt x="486" y="290"/>
                    <a:pt x="488" y="290"/>
                  </a:cubicBezTo>
                  <a:cubicBezTo>
                    <a:pt x="489" y="287"/>
                    <a:pt x="490" y="285"/>
                    <a:pt x="492" y="283"/>
                  </a:cubicBezTo>
                  <a:cubicBezTo>
                    <a:pt x="492" y="273"/>
                    <a:pt x="482" y="278"/>
                    <a:pt x="482" y="286"/>
                  </a:cubicBezTo>
                  <a:close/>
                  <a:moveTo>
                    <a:pt x="565" y="306"/>
                  </a:moveTo>
                  <a:cubicBezTo>
                    <a:pt x="566" y="304"/>
                    <a:pt x="568" y="303"/>
                    <a:pt x="570" y="302"/>
                  </a:cubicBezTo>
                  <a:cubicBezTo>
                    <a:pt x="570" y="292"/>
                    <a:pt x="578" y="285"/>
                    <a:pt x="576" y="277"/>
                  </a:cubicBezTo>
                  <a:cubicBezTo>
                    <a:pt x="573" y="287"/>
                    <a:pt x="565" y="297"/>
                    <a:pt x="565" y="306"/>
                  </a:cubicBezTo>
                  <a:close/>
                  <a:moveTo>
                    <a:pt x="55" y="292"/>
                  </a:moveTo>
                  <a:cubicBezTo>
                    <a:pt x="54" y="288"/>
                    <a:pt x="53" y="287"/>
                    <a:pt x="54" y="283"/>
                  </a:cubicBezTo>
                  <a:cubicBezTo>
                    <a:pt x="51" y="282"/>
                    <a:pt x="50" y="279"/>
                    <a:pt x="47" y="279"/>
                  </a:cubicBezTo>
                  <a:cubicBezTo>
                    <a:pt x="46" y="287"/>
                    <a:pt x="50" y="290"/>
                    <a:pt x="55" y="292"/>
                  </a:cubicBezTo>
                  <a:close/>
                  <a:moveTo>
                    <a:pt x="154" y="280"/>
                  </a:moveTo>
                  <a:cubicBezTo>
                    <a:pt x="156" y="281"/>
                    <a:pt x="157" y="283"/>
                    <a:pt x="160" y="283"/>
                  </a:cubicBezTo>
                  <a:cubicBezTo>
                    <a:pt x="159" y="281"/>
                    <a:pt x="156" y="277"/>
                    <a:pt x="154" y="280"/>
                  </a:cubicBezTo>
                  <a:close/>
                  <a:moveTo>
                    <a:pt x="189" y="283"/>
                  </a:moveTo>
                  <a:cubicBezTo>
                    <a:pt x="191" y="285"/>
                    <a:pt x="195" y="286"/>
                    <a:pt x="198" y="288"/>
                  </a:cubicBezTo>
                  <a:cubicBezTo>
                    <a:pt x="200" y="287"/>
                    <a:pt x="202" y="286"/>
                    <a:pt x="203" y="283"/>
                  </a:cubicBezTo>
                  <a:cubicBezTo>
                    <a:pt x="197" y="282"/>
                    <a:pt x="192" y="275"/>
                    <a:pt x="189" y="283"/>
                  </a:cubicBezTo>
                  <a:close/>
                  <a:moveTo>
                    <a:pt x="268" y="286"/>
                  </a:moveTo>
                  <a:cubicBezTo>
                    <a:pt x="266" y="286"/>
                    <a:pt x="265" y="287"/>
                    <a:pt x="264" y="288"/>
                  </a:cubicBezTo>
                  <a:cubicBezTo>
                    <a:pt x="266" y="291"/>
                    <a:pt x="268" y="290"/>
                    <a:pt x="271" y="290"/>
                  </a:cubicBezTo>
                  <a:cubicBezTo>
                    <a:pt x="272" y="285"/>
                    <a:pt x="278" y="285"/>
                    <a:pt x="279" y="280"/>
                  </a:cubicBezTo>
                  <a:cubicBezTo>
                    <a:pt x="276" y="276"/>
                    <a:pt x="271" y="284"/>
                    <a:pt x="268" y="286"/>
                  </a:cubicBezTo>
                  <a:close/>
                  <a:moveTo>
                    <a:pt x="581" y="318"/>
                  </a:moveTo>
                  <a:cubicBezTo>
                    <a:pt x="583" y="316"/>
                    <a:pt x="585" y="315"/>
                    <a:pt x="587" y="313"/>
                  </a:cubicBezTo>
                  <a:cubicBezTo>
                    <a:pt x="589" y="299"/>
                    <a:pt x="595" y="293"/>
                    <a:pt x="597" y="279"/>
                  </a:cubicBezTo>
                  <a:cubicBezTo>
                    <a:pt x="596" y="279"/>
                    <a:pt x="596" y="278"/>
                    <a:pt x="595" y="279"/>
                  </a:cubicBezTo>
                  <a:cubicBezTo>
                    <a:pt x="590" y="290"/>
                    <a:pt x="584" y="306"/>
                    <a:pt x="581" y="318"/>
                  </a:cubicBezTo>
                  <a:close/>
                  <a:moveTo>
                    <a:pt x="125" y="286"/>
                  </a:moveTo>
                  <a:cubicBezTo>
                    <a:pt x="125" y="285"/>
                    <a:pt x="126" y="284"/>
                    <a:pt x="126" y="284"/>
                  </a:cubicBezTo>
                  <a:cubicBezTo>
                    <a:pt x="126" y="281"/>
                    <a:pt x="123" y="282"/>
                    <a:pt x="123" y="279"/>
                  </a:cubicBezTo>
                  <a:cubicBezTo>
                    <a:pt x="122" y="279"/>
                    <a:pt x="120" y="278"/>
                    <a:pt x="120" y="280"/>
                  </a:cubicBezTo>
                  <a:cubicBezTo>
                    <a:pt x="122" y="281"/>
                    <a:pt x="122" y="286"/>
                    <a:pt x="125" y="286"/>
                  </a:cubicBezTo>
                  <a:close/>
                  <a:moveTo>
                    <a:pt x="375" y="285"/>
                  </a:moveTo>
                  <a:cubicBezTo>
                    <a:pt x="374" y="283"/>
                    <a:pt x="369" y="279"/>
                    <a:pt x="366" y="280"/>
                  </a:cubicBezTo>
                  <a:cubicBezTo>
                    <a:pt x="369" y="282"/>
                    <a:pt x="371" y="285"/>
                    <a:pt x="375" y="285"/>
                  </a:cubicBezTo>
                  <a:close/>
                  <a:moveTo>
                    <a:pt x="229" y="285"/>
                  </a:moveTo>
                  <a:cubicBezTo>
                    <a:pt x="235" y="289"/>
                    <a:pt x="239" y="293"/>
                    <a:pt x="247" y="296"/>
                  </a:cubicBezTo>
                  <a:cubicBezTo>
                    <a:pt x="247" y="294"/>
                    <a:pt x="248" y="294"/>
                    <a:pt x="249" y="294"/>
                  </a:cubicBezTo>
                  <a:cubicBezTo>
                    <a:pt x="245" y="288"/>
                    <a:pt x="234" y="274"/>
                    <a:pt x="229" y="285"/>
                  </a:cubicBezTo>
                  <a:close/>
                  <a:moveTo>
                    <a:pt x="248" y="283"/>
                  </a:moveTo>
                  <a:cubicBezTo>
                    <a:pt x="244" y="284"/>
                    <a:pt x="245" y="281"/>
                    <a:pt x="243" y="280"/>
                  </a:cubicBezTo>
                  <a:cubicBezTo>
                    <a:pt x="242" y="281"/>
                    <a:pt x="243" y="281"/>
                    <a:pt x="243" y="283"/>
                  </a:cubicBezTo>
                  <a:cubicBezTo>
                    <a:pt x="245" y="282"/>
                    <a:pt x="247" y="286"/>
                    <a:pt x="248" y="283"/>
                  </a:cubicBezTo>
                  <a:close/>
                  <a:moveTo>
                    <a:pt x="420" y="285"/>
                  </a:moveTo>
                  <a:cubicBezTo>
                    <a:pt x="422" y="283"/>
                    <a:pt x="421" y="282"/>
                    <a:pt x="420" y="280"/>
                  </a:cubicBezTo>
                  <a:cubicBezTo>
                    <a:pt x="420" y="280"/>
                    <a:pt x="419" y="280"/>
                    <a:pt x="418" y="280"/>
                  </a:cubicBezTo>
                  <a:cubicBezTo>
                    <a:pt x="416" y="282"/>
                    <a:pt x="418" y="284"/>
                    <a:pt x="420" y="285"/>
                  </a:cubicBezTo>
                  <a:close/>
                  <a:moveTo>
                    <a:pt x="516" y="289"/>
                  </a:moveTo>
                  <a:cubicBezTo>
                    <a:pt x="519" y="289"/>
                    <a:pt x="520" y="292"/>
                    <a:pt x="522" y="292"/>
                  </a:cubicBezTo>
                  <a:cubicBezTo>
                    <a:pt x="525" y="287"/>
                    <a:pt x="520" y="283"/>
                    <a:pt x="519" y="280"/>
                  </a:cubicBezTo>
                  <a:cubicBezTo>
                    <a:pt x="518" y="283"/>
                    <a:pt x="517" y="285"/>
                    <a:pt x="516" y="289"/>
                  </a:cubicBezTo>
                  <a:close/>
                  <a:moveTo>
                    <a:pt x="26" y="287"/>
                  </a:moveTo>
                  <a:cubicBezTo>
                    <a:pt x="26" y="286"/>
                    <a:pt x="27" y="280"/>
                    <a:pt x="23" y="280"/>
                  </a:cubicBezTo>
                  <a:cubicBezTo>
                    <a:pt x="23" y="284"/>
                    <a:pt x="23" y="287"/>
                    <a:pt x="26" y="287"/>
                  </a:cubicBezTo>
                  <a:close/>
                  <a:moveTo>
                    <a:pt x="396" y="287"/>
                  </a:moveTo>
                  <a:cubicBezTo>
                    <a:pt x="398" y="286"/>
                    <a:pt x="400" y="285"/>
                    <a:pt x="400" y="283"/>
                  </a:cubicBezTo>
                  <a:cubicBezTo>
                    <a:pt x="398" y="283"/>
                    <a:pt x="399" y="281"/>
                    <a:pt x="397" y="282"/>
                  </a:cubicBezTo>
                  <a:cubicBezTo>
                    <a:pt x="397" y="284"/>
                    <a:pt x="396" y="285"/>
                    <a:pt x="396" y="287"/>
                  </a:cubicBezTo>
                  <a:close/>
                  <a:moveTo>
                    <a:pt x="434" y="285"/>
                  </a:moveTo>
                  <a:cubicBezTo>
                    <a:pt x="435" y="286"/>
                    <a:pt x="436" y="286"/>
                    <a:pt x="437" y="287"/>
                  </a:cubicBezTo>
                  <a:cubicBezTo>
                    <a:pt x="438" y="285"/>
                    <a:pt x="439" y="284"/>
                    <a:pt x="439" y="282"/>
                  </a:cubicBezTo>
                  <a:cubicBezTo>
                    <a:pt x="437" y="281"/>
                    <a:pt x="435" y="284"/>
                    <a:pt x="434" y="285"/>
                  </a:cubicBezTo>
                  <a:close/>
                  <a:moveTo>
                    <a:pt x="168" y="294"/>
                  </a:moveTo>
                  <a:cubicBezTo>
                    <a:pt x="161" y="291"/>
                    <a:pt x="157" y="284"/>
                    <a:pt x="148" y="282"/>
                  </a:cubicBezTo>
                  <a:cubicBezTo>
                    <a:pt x="151" y="289"/>
                    <a:pt x="161" y="293"/>
                    <a:pt x="168" y="294"/>
                  </a:cubicBezTo>
                  <a:close/>
                  <a:moveTo>
                    <a:pt x="332" y="287"/>
                  </a:moveTo>
                  <a:cubicBezTo>
                    <a:pt x="332" y="286"/>
                    <a:pt x="332" y="286"/>
                    <a:pt x="332" y="286"/>
                  </a:cubicBezTo>
                  <a:cubicBezTo>
                    <a:pt x="332" y="286"/>
                    <a:pt x="332" y="286"/>
                    <a:pt x="332" y="285"/>
                  </a:cubicBezTo>
                  <a:cubicBezTo>
                    <a:pt x="331" y="284"/>
                    <a:pt x="329" y="283"/>
                    <a:pt x="327" y="282"/>
                  </a:cubicBezTo>
                  <a:cubicBezTo>
                    <a:pt x="327" y="285"/>
                    <a:pt x="330" y="286"/>
                    <a:pt x="332" y="287"/>
                  </a:cubicBezTo>
                  <a:close/>
                  <a:moveTo>
                    <a:pt x="346" y="285"/>
                  </a:moveTo>
                  <a:cubicBezTo>
                    <a:pt x="348" y="287"/>
                    <a:pt x="353" y="292"/>
                    <a:pt x="355" y="290"/>
                  </a:cubicBezTo>
                  <a:cubicBezTo>
                    <a:pt x="352" y="288"/>
                    <a:pt x="352" y="283"/>
                    <a:pt x="347" y="282"/>
                  </a:cubicBezTo>
                  <a:cubicBezTo>
                    <a:pt x="348" y="284"/>
                    <a:pt x="345" y="283"/>
                    <a:pt x="346" y="285"/>
                  </a:cubicBezTo>
                  <a:close/>
                  <a:moveTo>
                    <a:pt x="103" y="309"/>
                  </a:moveTo>
                  <a:cubicBezTo>
                    <a:pt x="107" y="310"/>
                    <a:pt x="108" y="316"/>
                    <a:pt x="113" y="314"/>
                  </a:cubicBezTo>
                  <a:cubicBezTo>
                    <a:pt x="111" y="310"/>
                    <a:pt x="110" y="304"/>
                    <a:pt x="108" y="299"/>
                  </a:cubicBezTo>
                  <a:cubicBezTo>
                    <a:pt x="101" y="294"/>
                    <a:pt x="96" y="287"/>
                    <a:pt x="89" y="283"/>
                  </a:cubicBezTo>
                  <a:cubicBezTo>
                    <a:pt x="93" y="292"/>
                    <a:pt x="99" y="300"/>
                    <a:pt x="103" y="309"/>
                  </a:cubicBezTo>
                  <a:close/>
                  <a:moveTo>
                    <a:pt x="176" y="285"/>
                  </a:moveTo>
                  <a:cubicBezTo>
                    <a:pt x="178" y="286"/>
                    <a:pt x="177" y="285"/>
                    <a:pt x="179" y="286"/>
                  </a:cubicBezTo>
                  <a:cubicBezTo>
                    <a:pt x="179" y="284"/>
                    <a:pt x="178" y="284"/>
                    <a:pt x="177" y="283"/>
                  </a:cubicBezTo>
                  <a:cubicBezTo>
                    <a:pt x="177" y="284"/>
                    <a:pt x="176" y="284"/>
                    <a:pt x="176" y="285"/>
                  </a:cubicBezTo>
                  <a:close/>
                  <a:moveTo>
                    <a:pt x="304" y="288"/>
                  </a:moveTo>
                  <a:cubicBezTo>
                    <a:pt x="306" y="288"/>
                    <a:pt x="306" y="290"/>
                    <a:pt x="309" y="290"/>
                  </a:cubicBezTo>
                  <a:cubicBezTo>
                    <a:pt x="310" y="288"/>
                    <a:pt x="314" y="288"/>
                    <a:pt x="314" y="285"/>
                  </a:cubicBezTo>
                  <a:cubicBezTo>
                    <a:pt x="310" y="281"/>
                    <a:pt x="305" y="284"/>
                    <a:pt x="304" y="288"/>
                  </a:cubicBezTo>
                  <a:close/>
                  <a:moveTo>
                    <a:pt x="66" y="286"/>
                  </a:moveTo>
                  <a:cubicBezTo>
                    <a:pt x="66" y="285"/>
                    <a:pt x="66" y="284"/>
                    <a:pt x="66" y="284"/>
                  </a:cubicBezTo>
                  <a:cubicBezTo>
                    <a:pt x="65" y="284"/>
                    <a:pt x="63" y="284"/>
                    <a:pt x="63" y="283"/>
                  </a:cubicBezTo>
                  <a:cubicBezTo>
                    <a:pt x="63" y="285"/>
                    <a:pt x="64" y="285"/>
                    <a:pt x="66" y="286"/>
                  </a:cubicBezTo>
                  <a:close/>
                  <a:moveTo>
                    <a:pt x="93" y="299"/>
                  </a:moveTo>
                  <a:cubicBezTo>
                    <a:pt x="89" y="295"/>
                    <a:pt x="88" y="287"/>
                    <a:pt x="83" y="284"/>
                  </a:cubicBezTo>
                  <a:cubicBezTo>
                    <a:pt x="83" y="291"/>
                    <a:pt x="87" y="299"/>
                    <a:pt x="93" y="299"/>
                  </a:cubicBezTo>
                  <a:close/>
                  <a:moveTo>
                    <a:pt x="283" y="284"/>
                  </a:moveTo>
                  <a:cubicBezTo>
                    <a:pt x="278" y="286"/>
                    <a:pt x="275" y="290"/>
                    <a:pt x="271" y="293"/>
                  </a:cubicBezTo>
                  <a:cubicBezTo>
                    <a:pt x="276" y="295"/>
                    <a:pt x="281" y="303"/>
                    <a:pt x="287" y="303"/>
                  </a:cubicBezTo>
                  <a:cubicBezTo>
                    <a:pt x="291" y="303"/>
                    <a:pt x="292" y="299"/>
                    <a:pt x="296" y="299"/>
                  </a:cubicBezTo>
                  <a:cubicBezTo>
                    <a:pt x="295" y="292"/>
                    <a:pt x="288" y="288"/>
                    <a:pt x="283" y="284"/>
                  </a:cubicBezTo>
                  <a:close/>
                  <a:moveTo>
                    <a:pt x="414" y="288"/>
                  </a:moveTo>
                  <a:cubicBezTo>
                    <a:pt x="415" y="287"/>
                    <a:pt x="417" y="287"/>
                    <a:pt x="417" y="286"/>
                  </a:cubicBezTo>
                  <a:cubicBezTo>
                    <a:pt x="416" y="285"/>
                    <a:pt x="415" y="285"/>
                    <a:pt x="414" y="285"/>
                  </a:cubicBezTo>
                  <a:cubicBezTo>
                    <a:pt x="413" y="285"/>
                    <a:pt x="413" y="287"/>
                    <a:pt x="414" y="288"/>
                  </a:cubicBezTo>
                  <a:close/>
                  <a:moveTo>
                    <a:pt x="326" y="289"/>
                  </a:moveTo>
                  <a:cubicBezTo>
                    <a:pt x="324" y="288"/>
                    <a:pt x="324" y="286"/>
                    <a:pt x="322" y="286"/>
                  </a:cubicBezTo>
                  <a:cubicBezTo>
                    <a:pt x="322" y="288"/>
                    <a:pt x="325" y="289"/>
                    <a:pt x="326" y="289"/>
                  </a:cubicBezTo>
                  <a:close/>
                  <a:moveTo>
                    <a:pt x="563" y="293"/>
                  </a:moveTo>
                  <a:cubicBezTo>
                    <a:pt x="566" y="293"/>
                    <a:pt x="567" y="287"/>
                    <a:pt x="566" y="286"/>
                  </a:cubicBezTo>
                  <a:cubicBezTo>
                    <a:pt x="565" y="288"/>
                    <a:pt x="565" y="291"/>
                    <a:pt x="563" y="293"/>
                  </a:cubicBezTo>
                  <a:close/>
                  <a:moveTo>
                    <a:pt x="300" y="295"/>
                  </a:moveTo>
                  <a:cubicBezTo>
                    <a:pt x="302" y="295"/>
                    <a:pt x="304" y="294"/>
                    <a:pt x="305" y="292"/>
                  </a:cubicBezTo>
                  <a:cubicBezTo>
                    <a:pt x="302" y="291"/>
                    <a:pt x="299" y="286"/>
                    <a:pt x="295" y="287"/>
                  </a:cubicBezTo>
                  <a:cubicBezTo>
                    <a:pt x="297" y="289"/>
                    <a:pt x="298" y="293"/>
                    <a:pt x="300" y="295"/>
                  </a:cubicBezTo>
                  <a:close/>
                  <a:moveTo>
                    <a:pt x="371" y="292"/>
                  </a:moveTo>
                  <a:cubicBezTo>
                    <a:pt x="372" y="291"/>
                    <a:pt x="373" y="290"/>
                    <a:pt x="373" y="288"/>
                  </a:cubicBezTo>
                  <a:cubicBezTo>
                    <a:pt x="372" y="287"/>
                    <a:pt x="370" y="285"/>
                    <a:pt x="369" y="287"/>
                  </a:cubicBezTo>
                  <a:cubicBezTo>
                    <a:pt x="370" y="288"/>
                    <a:pt x="369" y="292"/>
                    <a:pt x="371" y="292"/>
                  </a:cubicBezTo>
                  <a:close/>
                  <a:moveTo>
                    <a:pt x="45" y="300"/>
                  </a:moveTo>
                  <a:cubicBezTo>
                    <a:pt x="45" y="294"/>
                    <a:pt x="42" y="290"/>
                    <a:pt x="38" y="287"/>
                  </a:cubicBezTo>
                  <a:cubicBezTo>
                    <a:pt x="39" y="293"/>
                    <a:pt x="40" y="299"/>
                    <a:pt x="45" y="300"/>
                  </a:cubicBezTo>
                  <a:close/>
                  <a:moveTo>
                    <a:pt x="202" y="291"/>
                  </a:moveTo>
                  <a:cubicBezTo>
                    <a:pt x="205" y="292"/>
                    <a:pt x="207" y="294"/>
                    <a:pt x="210" y="295"/>
                  </a:cubicBezTo>
                  <a:cubicBezTo>
                    <a:pt x="212" y="293"/>
                    <a:pt x="214" y="293"/>
                    <a:pt x="214" y="290"/>
                  </a:cubicBezTo>
                  <a:cubicBezTo>
                    <a:pt x="210" y="288"/>
                    <a:pt x="205" y="285"/>
                    <a:pt x="202" y="291"/>
                  </a:cubicBezTo>
                  <a:close/>
                  <a:moveTo>
                    <a:pt x="429" y="291"/>
                  </a:moveTo>
                  <a:cubicBezTo>
                    <a:pt x="431" y="292"/>
                    <a:pt x="432" y="293"/>
                    <a:pt x="434" y="294"/>
                  </a:cubicBezTo>
                  <a:cubicBezTo>
                    <a:pt x="435" y="293"/>
                    <a:pt x="436" y="291"/>
                    <a:pt x="436" y="289"/>
                  </a:cubicBezTo>
                  <a:cubicBezTo>
                    <a:pt x="434" y="291"/>
                    <a:pt x="433" y="287"/>
                    <a:pt x="430" y="287"/>
                  </a:cubicBezTo>
                  <a:cubicBezTo>
                    <a:pt x="430" y="288"/>
                    <a:pt x="428" y="289"/>
                    <a:pt x="429" y="291"/>
                  </a:cubicBezTo>
                  <a:close/>
                  <a:moveTo>
                    <a:pt x="442" y="290"/>
                  </a:moveTo>
                  <a:cubicBezTo>
                    <a:pt x="443" y="289"/>
                    <a:pt x="443" y="287"/>
                    <a:pt x="441" y="287"/>
                  </a:cubicBezTo>
                  <a:cubicBezTo>
                    <a:pt x="441" y="288"/>
                    <a:pt x="440" y="290"/>
                    <a:pt x="442" y="290"/>
                  </a:cubicBezTo>
                  <a:close/>
                  <a:moveTo>
                    <a:pt x="444" y="292"/>
                  </a:moveTo>
                  <a:cubicBezTo>
                    <a:pt x="445" y="294"/>
                    <a:pt x="451" y="294"/>
                    <a:pt x="451" y="291"/>
                  </a:cubicBezTo>
                  <a:cubicBezTo>
                    <a:pt x="450" y="286"/>
                    <a:pt x="444" y="286"/>
                    <a:pt x="444" y="292"/>
                  </a:cubicBezTo>
                  <a:close/>
                  <a:moveTo>
                    <a:pt x="459" y="293"/>
                  </a:moveTo>
                  <a:cubicBezTo>
                    <a:pt x="461" y="294"/>
                    <a:pt x="466" y="289"/>
                    <a:pt x="465" y="287"/>
                  </a:cubicBezTo>
                  <a:cubicBezTo>
                    <a:pt x="463" y="289"/>
                    <a:pt x="459" y="289"/>
                    <a:pt x="459" y="293"/>
                  </a:cubicBezTo>
                  <a:close/>
                  <a:moveTo>
                    <a:pt x="182" y="288"/>
                  </a:moveTo>
                  <a:cubicBezTo>
                    <a:pt x="183" y="292"/>
                    <a:pt x="186" y="295"/>
                    <a:pt x="190" y="294"/>
                  </a:cubicBezTo>
                  <a:cubicBezTo>
                    <a:pt x="188" y="292"/>
                    <a:pt x="186" y="286"/>
                    <a:pt x="182" y="288"/>
                  </a:cubicBezTo>
                  <a:close/>
                  <a:moveTo>
                    <a:pt x="617" y="293"/>
                  </a:moveTo>
                  <a:cubicBezTo>
                    <a:pt x="619" y="293"/>
                    <a:pt x="620" y="289"/>
                    <a:pt x="619" y="288"/>
                  </a:cubicBezTo>
                  <a:cubicBezTo>
                    <a:pt x="618" y="289"/>
                    <a:pt x="617" y="291"/>
                    <a:pt x="617" y="293"/>
                  </a:cubicBezTo>
                  <a:close/>
                  <a:moveTo>
                    <a:pt x="470" y="300"/>
                  </a:moveTo>
                  <a:cubicBezTo>
                    <a:pt x="472" y="297"/>
                    <a:pt x="473" y="294"/>
                    <a:pt x="474" y="289"/>
                  </a:cubicBezTo>
                  <a:cubicBezTo>
                    <a:pt x="473" y="289"/>
                    <a:pt x="472" y="289"/>
                    <a:pt x="471" y="288"/>
                  </a:cubicBezTo>
                  <a:cubicBezTo>
                    <a:pt x="472" y="293"/>
                    <a:pt x="465" y="297"/>
                    <a:pt x="470" y="300"/>
                  </a:cubicBezTo>
                  <a:close/>
                  <a:moveTo>
                    <a:pt x="496" y="296"/>
                  </a:moveTo>
                  <a:cubicBezTo>
                    <a:pt x="496" y="293"/>
                    <a:pt x="499" y="291"/>
                    <a:pt x="498" y="288"/>
                  </a:cubicBezTo>
                  <a:cubicBezTo>
                    <a:pt x="496" y="289"/>
                    <a:pt x="492" y="295"/>
                    <a:pt x="496" y="296"/>
                  </a:cubicBezTo>
                  <a:close/>
                  <a:moveTo>
                    <a:pt x="312" y="292"/>
                  </a:moveTo>
                  <a:cubicBezTo>
                    <a:pt x="314" y="294"/>
                    <a:pt x="316" y="296"/>
                    <a:pt x="319" y="297"/>
                  </a:cubicBezTo>
                  <a:cubicBezTo>
                    <a:pt x="320" y="295"/>
                    <a:pt x="322" y="294"/>
                    <a:pt x="323" y="292"/>
                  </a:cubicBezTo>
                  <a:cubicBezTo>
                    <a:pt x="320" y="288"/>
                    <a:pt x="314" y="289"/>
                    <a:pt x="312" y="292"/>
                  </a:cubicBezTo>
                  <a:close/>
                  <a:moveTo>
                    <a:pt x="504" y="302"/>
                  </a:moveTo>
                  <a:cubicBezTo>
                    <a:pt x="506" y="299"/>
                    <a:pt x="507" y="295"/>
                    <a:pt x="508" y="291"/>
                  </a:cubicBezTo>
                  <a:cubicBezTo>
                    <a:pt x="507" y="290"/>
                    <a:pt x="506" y="289"/>
                    <a:pt x="504" y="289"/>
                  </a:cubicBezTo>
                  <a:cubicBezTo>
                    <a:pt x="508" y="294"/>
                    <a:pt x="500" y="300"/>
                    <a:pt x="504" y="302"/>
                  </a:cubicBezTo>
                  <a:close/>
                  <a:moveTo>
                    <a:pt x="73" y="307"/>
                  </a:moveTo>
                  <a:cubicBezTo>
                    <a:pt x="73" y="301"/>
                    <a:pt x="71" y="291"/>
                    <a:pt x="64" y="291"/>
                  </a:cubicBezTo>
                  <a:cubicBezTo>
                    <a:pt x="67" y="296"/>
                    <a:pt x="66" y="305"/>
                    <a:pt x="73" y="307"/>
                  </a:cubicBezTo>
                  <a:close/>
                  <a:moveTo>
                    <a:pt x="131" y="291"/>
                  </a:moveTo>
                  <a:cubicBezTo>
                    <a:pt x="132" y="296"/>
                    <a:pt x="135" y="297"/>
                    <a:pt x="138" y="300"/>
                  </a:cubicBezTo>
                  <a:cubicBezTo>
                    <a:pt x="137" y="297"/>
                    <a:pt x="137" y="291"/>
                    <a:pt x="133" y="290"/>
                  </a:cubicBezTo>
                  <a:cubicBezTo>
                    <a:pt x="133" y="291"/>
                    <a:pt x="131" y="290"/>
                    <a:pt x="131" y="291"/>
                  </a:cubicBezTo>
                  <a:close/>
                  <a:moveTo>
                    <a:pt x="239" y="300"/>
                  </a:moveTo>
                  <a:cubicBezTo>
                    <a:pt x="239" y="299"/>
                    <a:pt x="241" y="300"/>
                    <a:pt x="241" y="298"/>
                  </a:cubicBezTo>
                  <a:cubicBezTo>
                    <a:pt x="239" y="297"/>
                    <a:pt x="238" y="295"/>
                    <a:pt x="236" y="294"/>
                  </a:cubicBezTo>
                  <a:cubicBezTo>
                    <a:pt x="230" y="297"/>
                    <a:pt x="224" y="289"/>
                    <a:pt x="223" y="291"/>
                  </a:cubicBezTo>
                  <a:cubicBezTo>
                    <a:pt x="228" y="295"/>
                    <a:pt x="233" y="297"/>
                    <a:pt x="239" y="300"/>
                  </a:cubicBezTo>
                  <a:close/>
                  <a:moveTo>
                    <a:pt x="423" y="294"/>
                  </a:moveTo>
                  <a:cubicBezTo>
                    <a:pt x="426" y="294"/>
                    <a:pt x="422" y="292"/>
                    <a:pt x="424" y="290"/>
                  </a:cubicBezTo>
                  <a:cubicBezTo>
                    <a:pt x="423" y="290"/>
                    <a:pt x="421" y="290"/>
                    <a:pt x="420" y="291"/>
                  </a:cubicBezTo>
                  <a:cubicBezTo>
                    <a:pt x="420" y="293"/>
                    <a:pt x="423" y="292"/>
                    <a:pt x="423" y="294"/>
                  </a:cubicBezTo>
                  <a:close/>
                  <a:moveTo>
                    <a:pt x="28" y="295"/>
                  </a:moveTo>
                  <a:cubicBezTo>
                    <a:pt x="28" y="292"/>
                    <a:pt x="27" y="291"/>
                    <a:pt x="24" y="291"/>
                  </a:cubicBezTo>
                  <a:cubicBezTo>
                    <a:pt x="25" y="293"/>
                    <a:pt x="26" y="295"/>
                    <a:pt x="28" y="295"/>
                  </a:cubicBezTo>
                  <a:close/>
                  <a:moveTo>
                    <a:pt x="177" y="294"/>
                  </a:moveTo>
                  <a:cubicBezTo>
                    <a:pt x="179" y="295"/>
                    <a:pt x="181" y="298"/>
                    <a:pt x="185" y="298"/>
                  </a:cubicBezTo>
                  <a:cubicBezTo>
                    <a:pt x="185" y="294"/>
                    <a:pt x="182" y="293"/>
                    <a:pt x="179" y="291"/>
                  </a:cubicBezTo>
                  <a:cubicBezTo>
                    <a:pt x="178" y="292"/>
                    <a:pt x="176" y="292"/>
                    <a:pt x="177" y="294"/>
                  </a:cubicBezTo>
                  <a:close/>
                  <a:moveTo>
                    <a:pt x="340" y="292"/>
                  </a:moveTo>
                  <a:cubicBezTo>
                    <a:pt x="342" y="295"/>
                    <a:pt x="347" y="298"/>
                    <a:pt x="351" y="297"/>
                  </a:cubicBezTo>
                  <a:cubicBezTo>
                    <a:pt x="347" y="296"/>
                    <a:pt x="345" y="290"/>
                    <a:pt x="340" y="292"/>
                  </a:cubicBezTo>
                  <a:close/>
                  <a:moveTo>
                    <a:pt x="395" y="294"/>
                  </a:moveTo>
                  <a:cubicBezTo>
                    <a:pt x="397" y="295"/>
                    <a:pt x="399" y="293"/>
                    <a:pt x="399" y="291"/>
                  </a:cubicBezTo>
                  <a:cubicBezTo>
                    <a:pt x="397" y="291"/>
                    <a:pt x="395" y="292"/>
                    <a:pt x="395" y="294"/>
                  </a:cubicBezTo>
                  <a:close/>
                  <a:moveTo>
                    <a:pt x="575" y="320"/>
                  </a:moveTo>
                  <a:cubicBezTo>
                    <a:pt x="580" y="311"/>
                    <a:pt x="583" y="300"/>
                    <a:pt x="587" y="291"/>
                  </a:cubicBezTo>
                  <a:cubicBezTo>
                    <a:pt x="579" y="297"/>
                    <a:pt x="578" y="312"/>
                    <a:pt x="575" y="320"/>
                  </a:cubicBezTo>
                  <a:close/>
                  <a:moveTo>
                    <a:pt x="165" y="299"/>
                  </a:moveTo>
                  <a:cubicBezTo>
                    <a:pt x="165" y="298"/>
                    <a:pt x="166" y="298"/>
                    <a:pt x="166" y="297"/>
                  </a:cubicBezTo>
                  <a:cubicBezTo>
                    <a:pt x="161" y="297"/>
                    <a:pt x="158" y="291"/>
                    <a:pt x="155" y="292"/>
                  </a:cubicBezTo>
                  <a:cubicBezTo>
                    <a:pt x="158" y="295"/>
                    <a:pt x="161" y="297"/>
                    <a:pt x="165" y="299"/>
                  </a:cubicBezTo>
                  <a:close/>
                  <a:moveTo>
                    <a:pt x="375" y="303"/>
                  </a:moveTo>
                  <a:cubicBezTo>
                    <a:pt x="378" y="302"/>
                    <a:pt x="383" y="299"/>
                    <a:pt x="383" y="294"/>
                  </a:cubicBezTo>
                  <a:cubicBezTo>
                    <a:pt x="382" y="293"/>
                    <a:pt x="381" y="292"/>
                    <a:pt x="379" y="292"/>
                  </a:cubicBezTo>
                  <a:cubicBezTo>
                    <a:pt x="378" y="296"/>
                    <a:pt x="376" y="299"/>
                    <a:pt x="375" y="303"/>
                  </a:cubicBezTo>
                  <a:close/>
                  <a:moveTo>
                    <a:pt x="406" y="302"/>
                  </a:moveTo>
                  <a:cubicBezTo>
                    <a:pt x="408" y="302"/>
                    <a:pt x="408" y="304"/>
                    <a:pt x="411" y="303"/>
                  </a:cubicBezTo>
                  <a:cubicBezTo>
                    <a:pt x="411" y="299"/>
                    <a:pt x="416" y="298"/>
                    <a:pt x="416" y="293"/>
                  </a:cubicBezTo>
                  <a:cubicBezTo>
                    <a:pt x="415" y="292"/>
                    <a:pt x="413" y="292"/>
                    <a:pt x="410" y="292"/>
                  </a:cubicBezTo>
                  <a:cubicBezTo>
                    <a:pt x="410" y="296"/>
                    <a:pt x="407" y="298"/>
                    <a:pt x="406" y="302"/>
                  </a:cubicBezTo>
                  <a:close/>
                  <a:moveTo>
                    <a:pt x="145" y="295"/>
                  </a:moveTo>
                  <a:cubicBezTo>
                    <a:pt x="145" y="294"/>
                    <a:pt x="145" y="292"/>
                    <a:pt x="143" y="292"/>
                  </a:cubicBezTo>
                  <a:cubicBezTo>
                    <a:pt x="142" y="294"/>
                    <a:pt x="144" y="295"/>
                    <a:pt x="145" y="295"/>
                  </a:cubicBezTo>
                  <a:close/>
                  <a:moveTo>
                    <a:pt x="118" y="299"/>
                  </a:moveTo>
                  <a:cubicBezTo>
                    <a:pt x="116" y="297"/>
                    <a:pt x="114" y="294"/>
                    <a:pt x="110" y="293"/>
                  </a:cubicBezTo>
                  <a:cubicBezTo>
                    <a:pt x="111" y="296"/>
                    <a:pt x="116" y="299"/>
                    <a:pt x="118" y="299"/>
                  </a:cubicBezTo>
                  <a:close/>
                  <a:moveTo>
                    <a:pt x="227" y="306"/>
                  </a:moveTo>
                  <a:cubicBezTo>
                    <a:pt x="227" y="303"/>
                    <a:pt x="224" y="302"/>
                    <a:pt x="224" y="298"/>
                  </a:cubicBezTo>
                  <a:cubicBezTo>
                    <a:pt x="221" y="299"/>
                    <a:pt x="221" y="294"/>
                    <a:pt x="217" y="293"/>
                  </a:cubicBezTo>
                  <a:cubicBezTo>
                    <a:pt x="216" y="295"/>
                    <a:pt x="214" y="296"/>
                    <a:pt x="214" y="298"/>
                  </a:cubicBezTo>
                  <a:cubicBezTo>
                    <a:pt x="218" y="300"/>
                    <a:pt x="223" y="303"/>
                    <a:pt x="227" y="306"/>
                  </a:cubicBezTo>
                  <a:close/>
                  <a:moveTo>
                    <a:pt x="349" y="304"/>
                  </a:moveTo>
                  <a:cubicBezTo>
                    <a:pt x="347" y="298"/>
                    <a:pt x="337" y="298"/>
                    <a:pt x="334" y="293"/>
                  </a:cubicBezTo>
                  <a:cubicBezTo>
                    <a:pt x="338" y="298"/>
                    <a:pt x="344" y="303"/>
                    <a:pt x="349" y="304"/>
                  </a:cubicBezTo>
                  <a:close/>
                  <a:moveTo>
                    <a:pt x="433" y="299"/>
                  </a:moveTo>
                  <a:cubicBezTo>
                    <a:pt x="433" y="295"/>
                    <a:pt x="429" y="295"/>
                    <a:pt x="427" y="293"/>
                  </a:cubicBezTo>
                  <a:cubicBezTo>
                    <a:pt x="426" y="296"/>
                    <a:pt x="429" y="298"/>
                    <a:pt x="433" y="299"/>
                  </a:cubicBezTo>
                  <a:close/>
                  <a:moveTo>
                    <a:pt x="438" y="297"/>
                  </a:moveTo>
                  <a:cubicBezTo>
                    <a:pt x="439" y="296"/>
                    <a:pt x="441" y="293"/>
                    <a:pt x="438" y="293"/>
                  </a:cubicBezTo>
                  <a:cubicBezTo>
                    <a:pt x="439" y="295"/>
                    <a:pt x="436" y="296"/>
                    <a:pt x="438" y="297"/>
                  </a:cubicBezTo>
                  <a:close/>
                  <a:moveTo>
                    <a:pt x="321" y="299"/>
                  </a:moveTo>
                  <a:cubicBezTo>
                    <a:pt x="325" y="300"/>
                    <a:pt x="326" y="303"/>
                    <a:pt x="330" y="303"/>
                  </a:cubicBezTo>
                  <a:cubicBezTo>
                    <a:pt x="334" y="296"/>
                    <a:pt x="323" y="291"/>
                    <a:pt x="321" y="299"/>
                  </a:cubicBezTo>
                  <a:close/>
                  <a:moveTo>
                    <a:pt x="479" y="300"/>
                  </a:moveTo>
                  <a:cubicBezTo>
                    <a:pt x="479" y="298"/>
                    <a:pt x="483" y="298"/>
                    <a:pt x="482" y="295"/>
                  </a:cubicBezTo>
                  <a:cubicBezTo>
                    <a:pt x="481" y="295"/>
                    <a:pt x="481" y="294"/>
                    <a:pt x="479" y="294"/>
                  </a:cubicBezTo>
                  <a:cubicBezTo>
                    <a:pt x="479" y="296"/>
                    <a:pt x="477" y="298"/>
                    <a:pt x="479" y="300"/>
                  </a:cubicBezTo>
                  <a:close/>
                  <a:moveTo>
                    <a:pt x="501" y="326"/>
                  </a:moveTo>
                  <a:cubicBezTo>
                    <a:pt x="504" y="327"/>
                    <a:pt x="505" y="331"/>
                    <a:pt x="508" y="331"/>
                  </a:cubicBezTo>
                  <a:cubicBezTo>
                    <a:pt x="515" y="322"/>
                    <a:pt x="516" y="307"/>
                    <a:pt x="522" y="296"/>
                  </a:cubicBezTo>
                  <a:cubicBezTo>
                    <a:pt x="519" y="294"/>
                    <a:pt x="517" y="295"/>
                    <a:pt x="513" y="294"/>
                  </a:cubicBezTo>
                  <a:cubicBezTo>
                    <a:pt x="510" y="305"/>
                    <a:pt x="505" y="315"/>
                    <a:pt x="501" y="326"/>
                  </a:cubicBezTo>
                  <a:close/>
                  <a:moveTo>
                    <a:pt x="304" y="298"/>
                  </a:moveTo>
                  <a:cubicBezTo>
                    <a:pt x="306" y="300"/>
                    <a:pt x="307" y="303"/>
                    <a:pt x="310" y="303"/>
                  </a:cubicBezTo>
                  <a:cubicBezTo>
                    <a:pt x="311" y="302"/>
                    <a:pt x="310" y="300"/>
                    <a:pt x="313" y="301"/>
                  </a:cubicBezTo>
                  <a:cubicBezTo>
                    <a:pt x="314" y="296"/>
                    <a:pt x="305" y="292"/>
                    <a:pt x="304" y="298"/>
                  </a:cubicBezTo>
                  <a:close/>
                  <a:moveTo>
                    <a:pt x="413" y="306"/>
                  </a:moveTo>
                  <a:cubicBezTo>
                    <a:pt x="415" y="307"/>
                    <a:pt x="416" y="309"/>
                    <a:pt x="418" y="309"/>
                  </a:cubicBezTo>
                  <a:cubicBezTo>
                    <a:pt x="418" y="305"/>
                    <a:pt x="419" y="303"/>
                    <a:pt x="421" y="302"/>
                  </a:cubicBezTo>
                  <a:cubicBezTo>
                    <a:pt x="420" y="300"/>
                    <a:pt x="421" y="299"/>
                    <a:pt x="422" y="297"/>
                  </a:cubicBezTo>
                  <a:cubicBezTo>
                    <a:pt x="420" y="296"/>
                    <a:pt x="419" y="296"/>
                    <a:pt x="418" y="295"/>
                  </a:cubicBezTo>
                  <a:cubicBezTo>
                    <a:pt x="417" y="299"/>
                    <a:pt x="415" y="302"/>
                    <a:pt x="413" y="306"/>
                  </a:cubicBezTo>
                  <a:close/>
                  <a:moveTo>
                    <a:pt x="200" y="302"/>
                  </a:moveTo>
                  <a:cubicBezTo>
                    <a:pt x="197" y="302"/>
                    <a:pt x="195" y="294"/>
                    <a:pt x="192" y="297"/>
                  </a:cubicBezTo>
                  <a:cubicBezTo>
                    <a:pt x="195" y="298"/>
                    <a:pt x="197" y="303"/>
                    <a:pt x="200" y="302"/>
                  </a:cubicBezTo>
                  <a:close/>
                  <a:moveTo>
                    <a:pt x="256" y="299"/>
                  </a:moveTo>
                  <a:cubicBezTo>
                    <a:pt x="256" y="296"/>
                    <a:pt x="250" y="295"/>
                    <a:pt x="248" y="299"/>
                  </a:cubicBezTo>
                  <a:cubicBezTo>
                    <a:pt x="250" y="301"/>
                    <a:pt x="257" y="302"/>
                    <a:pt x="256" y="299"/>
                  </a:cubicBezTo>
                  <a:close/>
                  <a:moveTo>
                    <a:pt x="551" y="310"/>
                  </a:moveTo>
                  <a:cubicBezTo>
                    <a:pt x="555" y="308"/>
                    <a:pt x="558" y="301"/>
                    <a:pt x="558" y="297"/>
                  </a:cubicBezTo>
                  <a:cubicBezTo>
                    <a:pt x="555" y="301"/>
                    <a:pt x="553" y="305"/>
                    <a:pt x="551" y="310"/>
                  </a:cubicBezTo>
                  <a:close/>
                  <a:moveTo>
                    <a:pt x="442" y="300"/>
                  </a:moveTo>
                  <a:cubicBezTo>
                    <a:pt x="444" y="301"/>
                    <a:pt x="445" y="303"/>
                    <a:pt x="447" y="303"/>
                  </a:cubicBezTo>
                  <a:cubicBezTo>
                    <a:pt x="448" y="303"/>
                    <a:pt x="448" y="300"/>
                    <a:pt x="449" y="299"/>
                  </a:cubicBezTo>
                  <a:cubicBezTo>
                    <a:pt x="446" y="298"/>
                    <a:pt x="444" y="297"/>
                    <a:pt x="442" y="300"/>
                  </a:cubicBezTo>
                  <a:close/>
                  <a:moveTo>
                    <a:pt x="89" y="319"/>
                  </a:moveTo>
                  <a:cubicBezTo>
                    <a:pt x="83" y="314"/>
                    <a:pt x="80" y="305"/>
                    <a:pt x="75" y="298"/>
                  </a:cubicBezTo>
                  <a:cubicBezTo>
                    <a:pt x="77" y="308"/>
                    <a:pt x="81" y="318"/>
                    <a:pt x="89" y="319"/>
                  </a:cubicBezTo>
                  <a:close/>
                  <a:moveTo>
                    <a:pt x="231" y="304"/>
                  </a:moveTo>
                  <a:cubicBezTo>
                    <a:pt x="234" y="304"/>
                    <a:pt x="235" y="303"/>
                    <a:pt x="236" y="302"/>
                  </a:cubicBezTo>
                  <a:cubicBezTo>
                    <a:pt x="233" y="301"/>
                    <a:pt x="231" y="299"/>
                    <a:pt x="228" y="298"/>
                  </a:cubicBezTo>
                  <a:cubicBezTo>
                    <a:pt x="228" y="301"/>
                    <a:pt x="231" y="302"/>
                    <a:pt x="231" y="304"/>
                  </a:cubicBezTo>
                  <a:close/>
                  <a:moveTo>
                    <a:pt x="279" y="308"/>
                  </a:moveTo>
                  <a:cubicBezTo>
                    <a:pt x="276" y="303"/>
                    <a:pt x="271" y="300"/>
                    <a:pt x="265" y="298"/>
                  </a:cubicBezTo>
                  <a:cubicBezTo>
                    <a:pt x="268" y="303"/>
                    <a:pt x="272" y="313"/>
                    <a:pt x="279" y="308"/>
                  </a:cubicBezTo>
                  <a:close/>
                  <a:moveTo>
                    <a:pt x="39" y="304"/>
                  </a:moveTo>
                  <a:cubicBezTo>
                    <a:pt x="39" y="302"/>
                    <a:pt x="38" y="300"/>
                    <a:pt x="36" y="299"/>
                  </a:cubicBezTo>
                  <a:cubicBezTo>
                    <a:pt x="36" y="301"/>
                    <a:pt x="37" y="303"/>
                    <a:pt x="39" y="304"/>
                  </a:cubicBezTo>
                  <a:close/>
                  <a:moveTo>
                    <a:pt x="186" y="300"/>
                  </a:moveTo>
                  <a:cubicBezTo>
                    <a:pt x="190" y="302"/>
                    <a:pt x="193" y="305"/>
                    <a:pt x="197" y="306"/>
                  </a:cubicBezTo>
                  <a:cubicBezTo>
                    <a:pt x="195" y="303"/>
                    <a:pt x="190" y="296"/>
                    <a:pt x="186" y="300"/>
                  </a:cubicBezTo>
                  <a:close/>
                  <a:moveTo>
                    <a:pt x="457" y="299"/>
                  </a:moveTo>
                  <a:cubicBezTo>
                    <a:pt x="457" y="301"/>
                    <a:pt x="458" y="301"/>
                    <a:pt x="459" y="302"/>
                  </a:cubicBezTo>
                  <a:cubicBezTo>
                    <a:pt x="460" y="301"/>
                    <a:pt x="460" y="299"/>
                    <a:pt x="461" y="299"/>
                  </a:cubicBezTo>
                  <a:cubicBezTo>
                    <a:pt x="459" y="298"/>
                    <a:pt x="458" y="299"/>
                    <a:pt x="457" y="299"/>
                  </a:cubicBezTo>
                  <a:close/>
                  <a:moveTo>
                    <a:pt x="60" y="305"/>
                  </a:moveTo>
                  <a:cubicBezTo>
                    <a:pt x="59" y="303"/>
                    <a:pt x="58" y="300"/>
                    <a:pt x="56" y="299"/>
                  </a:cubicBezTo>
                  <a:cubicBezTo>
                    <a:pt x="57" y="301"/>
                    <a:pt x="59" y="305"/>
                    <a:pt x="60" y="305"/>
                  </a:cubicBezTo>
                  <a:close/>
                  <a:moveTo>
                    <a:pt x="422" y="306"/>
                  </a:moveTo>
                  <a:cubicBezTo>
                    <a:pt x="425" y="305"/>
                    <a:pt x="430" y="305"/>
                    <a:pt x="430" y="301"/>
                  </a:cubicBezTo>
                  <a:cubicBezTo>
                    <a:pt x="427" y="302"/>
                    <a:pt x="427" y="300"/>
                    <a:pt x="425" y="300"/>
                  </a:cubicBezTo>
                  <a:cubicBezTo>
                    <a:pt x="424" y="301"/>
                    <a:pt x="423" y="304"/>
                    <a:pt x="422" y="306"/>
                  </a:cubicBezTo>
                  <a:close/>
                  <a:moveTo>
                    <a:pt x="149" y="306"/>
                  </a:moveTo>
                  <a:cubicBezTo>
                    <a:pt x="148" y="304"/>
                    <a:pt x="147" y="301"/>
                    <a:pt x="145" y="300"/>
                  </a:cubicBezTo>
                  <a:cubicBezTo>
                    <a:pt x="145" y="304"/>
                    <a:pt x="146" y="306"/>
                    <a:pt x="149" y="306"/>
                  </a:cubicBezTo>
                  <a:close/>
                  <a:moveTo>
                    <a:pt x="168" y="303"/>
                  </a:moveTo>
                  <a:cubicBezTo>
                    <a:pt x="172" y="303"/>
                    <a:pt x="173" y="307"/>
                    <a:pt x="176" y="303"/>
                  </a:cubicBezTo>
                  <a:cubicBezTo>
                    <a:pt x="174" y="301"/>
                    <a:pt x="168" y="298"/>
                    <a:pt x="168" y="303"/>
                  </a:cubicBezTo>
                  <a:close/>
                  <a:moveTo>
                    <a:pt x="242" y="303"/>
                  </a:moveTo>
                  <a:cubicBezTo>
                    <a:pt x="244" y="303"/>
                    <a:pt x="246" y="303"/>
                    <a:pt x="246" y="305"/>
                  </a:cubicBezTo>
                  <a:cubicBezTo>
                    <a:pt x="249" y="305"/>
                    <a:pt x="250" y="304"/>
                    <a:pt x="251" y="303"/>
                  </a:cubicBezTo>
                  <a:cubicBezTo>
                    <a:pt x="247" y="302"/>
                    <a:pt x="245" y="298"/>
                    <a:pt x="242" y="303"/>
                  </a:cubicBezTo>
                  <a:close/>
                  <a:moveTo>
                    <a:pt x="300" y="304"/>
                  </a:moveTo>
                  <a:cubicBezTo>
                    <a:pt x="297" y="297"/>
                    <a:pt x="296" y="303"/>
                    <a:pt x="290" y="305"/>
                  </a:cubicBezTo>
                  <a:cubicBezTo>
                    <a:pt x="292" y="307"/>
                    <a:pt x="296" y="309"/>
                    <a:pt x="299" y="310"/>
                  </a:cubicBezTo>
                  <a:cubicBezTo>
                    <a:pt x="302" y="308"/>
                    <a:pt x="301" y="307"/>
                    <a:pt x="300" y="304"/>
                  </a:cubicBezTo>
                  <a:close/>
                  <a:moveTo>
                    <a:pt x="481" y="308"/>
                  </a:moveTo>
                  <a:cubicBezTo>
                    <a:pt x="482" y="306"/>
                    <a:pt x="484" y="303"/>
                    <a:pt x="483" y="300"/>
                  </a:cubicBezTo>
                  <a:cubicBezTo>
                    <a:pt x="480" y="303"/>
                    <a:pt x="473" y="307"/>
                    <a:pt x="481" y="308"/>
                  </a:cubicBezTo>
                  <a:close/>
                  <a:moveTo>
                    <a:pt x="340" y="310"/>
                  </a:moveTo>
                  <a:cubicBezTo>
                    <a:pt x="341" y="310"/>
                    <a:pt x="343" y="309"/>
                    <a:pt x="344" y="308"/>
                  </a:cubicBezTo>
                  <a:cubicBezTo>
                    <a:pt x="344" y="307"/>
                    <a:pt x="344" y="306"/>
                    <a:pt x="344" y="305"/>
                  </a:cubicBezTo>
                  <a:cubicBezTo>
                    <a:pt x="341" y="304"/>
                    <a:pt x="339" y="303"/>
                    <a:pt x="337" y="301"/>
                  </a:cubicBezTo>
                  <a:cubicBezTo>
                    <a:pt x="336" y="304"/>
                    <a:pt x="340" y="305"/>
                    <a:pt x="340" y="310"/>
                  </a:cubicBezTo>
                  <a:close/>
                  <a:moveTo>
                    <a:pt x="84" y="306"/>
                  </a:moveTo>
                  <a:cubicBezTo>
                    <a:pt x="84" y="305"/>
                    <a:pt x="85" y="305"/>
                    <a:pt x="85" y="303"/>
                  </a:cubicBezTo>
                  <a:cubicBezTo>
                    <a:pt x="84" y="303"/>
                    <a:pt x="82" y="301"/>
                    <a:pt x="81" y="302"/>
                  </a:cubicBezTo>
                  <a:cubicBezTo>
                    <a:pt x="82" y="303"/>
                    <a:pt x="82" y="306"/>
                    <a:pt x="84" y="306"/>
                  </a:cubicBezTo>
                  <a:close/>
                  <a:moveTo>
                    <a:pt x="256" y="304"/>
                  </a:moveTo>
                  <a:cubicBezTo>
                    <a:pt x="260" y="305"/>
                    <a:pt x="263" y="310"/>
                    <a:pt x="266" y="309"/>
                  </a:cubicBezTo>
                  <a:cubicBezTo>
                    <a:pt x="264" y="306"/>
                    <a:pt x="262" y="303"/>
                    <a:pt x="259" y="302"/>
                  </a:cubicBezTo>
                  <a:cubicBezTo>
                    <a:pt x="259" y="303"/>
                    <a:pt x="256" y="302"/>
                    <a:pt x="256" y="304"/>
                  </a:cubicBezTo>
                  <a:close/>
                  <a:moveTo>
                    <a:pt x="312" y="305"/>
                  </a:moveTo>
                  <a:cubicBezTo>
                    <a:pt x="315" y="310"/>
                    <a:pt x="319" y="313"/>
                    <a:pt x="324" y="316"/>
                  </a:cubicBezTo>
                  <a:cubicBezTo>
                    <a:pt x="324" y="313"/>
                    <a:pt x="327" y="312"/>
                    <a:pt x="327" y="308"/>
                  </a:cubicBezTo>
                  <a:cubicBezTo>
                    <a:pt x="321" y="305"/>
                    <a:pt x="318" y="299"/>
                    <a:pt x="312" y="305"/>
                  </a:cubicBezTo>
                  <a:close/>
                  <a:moveTo>
                    <a:pt x="465" y="306"/>
                  </a:moveTo>
                  <a:cubicBezTo>
                    <a:pt x="467" y="306"/>
                    <a:pt x="467" y="308"/>
                    <a:pt x="468" y="306"/>
                  </a:cubicBezTo>
                  <a:cubicBezTo>
                    <a:pt x="467" y="306"/>
                    <a:pt x="470" y="302"/>
                    <a:pt x="467" y="302"/>
                  </a:cubicBezTo>
                  <a:cubicBezTo>
                    <a:pt x="466" y="303"/>
                    <a:pt x="465" y="304"/>
                    <a:pt x="465" y="306"/>
                  </a:cubicBezTo>
                  <a:close/>
                  <a:moveTo>
                    <a:pt x="388" y="311"/>
                  </a:moveTo>
                  <a:cubicBezTo>
                    <a:pt x="388" y="314"/>
                    <a:pt x="390" y="314"/>
                    <a:pt x="392" y="314"/>
                  </a:cubicBezTo>
                  <a:cubicBezTo>
                    <a:pt x="393" y="310"/>
                    <a:pt x="397" y="306"/>
                    <a:pt x="396" y="302"/>
                  </a:cubicBezTo>
                  <a:cubicBezTo>
                    <a:pt x="394" y="306"/>
                    <a:pt x="391" y="308"/>
                    <a:pt x="388" y="311"/>
                  </a:cubicBezTo>
                  <a:close/>
                  <a:moveTo>
                    <a:pt x="490" y="310"/>
                  </a:moveTo>
                  <a:cubicBezTo>
                    <a:pt x="490" y="308"/>
                    <a:pt x="493" y="304"/>
                    <a:pt x="492" y="302"/>
                  </a:cubicBezTo>
                  <a:cubicBezTo>
                    <a:pt x="491" y="304"/>
                    <a:pt x="488" y="308"/>
                    <a:pt x="490" y="310"/>
                  </a:cubicBezTo>
                  <a:close/>
                  <a:moveTo>
                    <a:pt x="47" y="310"/>
                  </a:moveTo>
                  <a:cubicBezTo>
                    <a:pt x="46" y="307"/>
                    <a:pt x="45" y="302"/>
                    <a:pt x="42" y="303"/>
                  </a:cubicBezTo>
                  <a:cubicBezTo>
                    <a:pt x="45" y="304"/>
                    <a:pt x="43" y="309"/>
                    <a:pt x="47" y="310"/>
                  </a:cubicBezTo>
                  <a:close/>
                  <a:moveTo>
                    <a:pt x="382" y="308"/>
                  </a:moveTo>
                  <a:cubicBezTo>
                    <a:pt x="384" y="308"/>
                    <a:pt x="385" y="304"/>
                    <a:pt x="384" y="303"/>
                  </a:cubicBezTo>
                  <a:cubicBezTo>
                    <a:pt x="383" y="305"/>
                    <a:pt x="382" y="306"/>
                    <a:pt x="382" y="308"/>
                  </a:cubicBezTo>
                  <a:close/>
                  <a:moveTo>
                    <a:pt x="445" y="307"/>
                  </a:moveTo>
                  <a:cubicBezTo>
                    <a:pt x="445" y="304"/>
                    <a:pt x="442" y="303"/>
                    <a:pt x="440" y="303"/>
                  </a:cubicBezTo>
                  <a:cubicBezTo>
                    <a:pt x="440" y="306"/>
                    <a:pt x="441" y="307"/>
                    <a:pt x="445" y="307"/>
                  </a:cubicBezTo>
                  <a:close/>
                  <a:moveTo>
                    <a:pt x="132" y="310"/>
                  </a:moveTo>
                  <a:cubicBezTo>
                    <a:pt x="130" y="307"/>
                    <a:pt x="129" y="305"/>
                    <a:pt x="125" y="304"/>
                  </a:cubicBezTo>
                  <a:cubicBezTo>
                    <a:pt x="126" y="307"/>
                    <a:pt x="130" y="310"/>
                    <a:pt x="132" y="310"/>
                  </a:cubicBezTo>
                  <a:close/>
                  <a:moveTo>
                    <a:pt x="234" y="307"/>
                  </a:moveTo>
                  <a:cubicBezTo>
                    <a:pt x="235" y="313"/>
                    <a:pt x="243" y="313"/>
                    <a:pt x="244" y="307"/>
                  </a:cubicBezTo>
                  <a:cubicBezTo>
                    <a:pt x="243" y="306"/>
                    <a:pt x="240" y="305"/>
                    <a:pt x="239" y="304"/>
                  </a:cubicBezTo>
                  <a:cubicBezTo>
                    <a:pt x="237" y="305"/>
                    <a:pt x="237" y="307"/>
                    <a:pt x="234" y="307"/>
                  </a:cubicBezTo>
                  <a:close/>
                  <a:moveTo>
                    <a:pt x="455" y="310"/>
                  </a:moveTo>
                  <a:cubicBezTo>
                    <a:pt x="456" y="309"/>
                    <a:pt x="457" y="307"/>
                    <a:pt x="457" y="305"/>
                  </a:cubicBezTo>
                  <a:cubicBezTo>
                    <a:pt x="457" y="305"/>
                    <a:pt x="456" y="304"/>
                    <a:pt x="455" y="304"/>
                  </a:cubicBezTo>
                  <a:cubicBezTo>
                    <a:pt x="455" y="306"/>
                    <a:pt x="451" y="309"/>
                    <a:pt x="455" y="310"/>
                  </a:cubicBezTo>
                  <a:close/>
                  <a:moveTo>
                    <a:pt x="354" y="308"/>
                  </a:moveTo>
                  <a:cubicBezTo>
                    <a:pt x="355" y="310"/>
                    <a:pt x="357" y="311"/>
                    <a:pt x="360" y="313"/>
                  </a:cubicBezTo>
                  <a:cubicBezTo>
                    <a:pt x="361" y="310"/>
                    <a:pt x="363" y="308"/>
                    <a:pt x="363" y="305"/>
                  </a:cubicBezTo>
                  <a:cubicBezTo>
                    <a:pt x="360" y="306"/>
                    <a:pt x="354" y="303"/>
                    <a:pt x="354" y="308"/>
                  </a:cubicBezTo>
                  <a:close/>
                  <a:moveTo>
                    <a:pt x="421" y="313"/>
                  </a:moveTo>
                  <a:cubicBezTo>
                    <a:pt x="423" y="313"/>
                    <a:pt x="423" y="314"/>
                    <a:pt x="425" y="314"/>
                  </a:cubicBezTo>
                  <a:cubicBezTo>
                    <a:pt x="426" y="311"/>
                    <a:pt x="429" y="307"/>
                    <a:pt x="430" y="305"/>
                  </a:cubicBezTo>
                  <a:cubicBezTo>
                    <a:pt x="428" y="309"/>
                    <a:pt x="422" y="308"/>
                    <a:pt x="421" y="313"/>
                  </a:cubicBezTo>
                  <a:close/>
                  <a:moveTo>
                    <a:pt x="557" y="314"/>
                  </a:moveTo>
                  <a:cubicBezTo>
                    <a:pt x="559" y="314"/>
                    <a:pt x="558" y="309"/>
                    <a:pt x="561" y="310"/>
                  </a:cubicBezTo>
                  <a:cubicBezTo>
                    <a:pt x="560" y="307"/>
                    <a:pt x="561" y="306"/>
                    <a:pt x="560" y="305"/>
                  </a:cubicBezTo>
                  <a:cubicBezTo>
                    <a:pt x="559" y="307"/>
                    <a:pt x="557" y="310"/>
                    <a:pt x="557" y="314"/>
                  </a:cubicBezTo>
                  <a:close/>
                  <a:moveTo>
                    <a:pt x="176" y="307"/>
                  </a:moveTo>
                  <a:cubicBezTo>
                    <a:pt x="178" y="311"/>
                    <a:pt x="183" y="313"/>
                    <a:pt x="186" y="316"/>
                  </a:cubicBezTo>
                  <a:cubicBezTo>
                    <a:pt x="186" y="313"/>
                    <a:pt x="190" y="314"/>
                    <a:pt x="190" y="311"/>
                  </a:cubicBezTo>
                  <a:cubicBezTo>
                    <a:pt x="186" y="309"/>
                    <a:pt x="181" y="303"/>
                    <a:pt x="176" y="307"/>
                  </a:cubicBezTo>
                  <a:close/>
                  <a:moveTo>
                    <a:pt x="428" y="317"/>
                  </a:moveTo>
                  <a:cubicBezTo>
                    <a:pt x="430" y="319"/>
                    <a:pt x="430" y="316"/>
                    <a:pt x="432" y="316"/>
                  </a:cubicBezTo>
                  <a:cubicBezTo>
                    <a:pt x="430" y="313"/>
                    <a:pt x="436" y="308"/>
                    <a:pt x="433" y="305"/>
                  </a:cubicBezTo>
                  <a:cubicBezTo>
                    <a:pt x="432" y="309"/>
                    <a:pt x="428" y="314"/>
                    <a:pt x="428" y="317"/>
                  </a:cubicBezTo>
                  <a:close/>
                  <a:moveTo>
                    <a:pt x="485" y="312"/>
                  </a:moveTo>
                  <a:cubicBezTo>
                    <a:pt x="484" y="309"/>
                    <a:pt x="488" y="308"/>
                    <a:pt x="485" y="305"/>
                  </a:cubicBezTo>
                  <a:cubicBezTo>
                    <a:pt x="486" y="308"/>
                    <a:pt x="482" y="311"/>
                    <a:pt x="485" y="312"/>
                  </a:cubicBezTo>
                  <a:close/>
                  <a:moveTo>
                    <a:pt x="164" y="310"/>
                  </a:moveTo>
                  <a:cubicBezTo>
                    <a:pt x="164" y="310"/>
                    <a:pt x="166" y="310"/>
                    <a:pt x="167" y="309"/>
                  </a:cubicBezTo>
                  <a:cubicBezTo>
                    <a:pt x="167" y="306"/>
                    <a:pt x="163" y="305"/>
                    <a:pt x="163" y="308"/>
                  </a:cubicBezTo>
                  <a:cubicBezTo>
                    <a:pt x="165" y="308"/>
                    <a:pt x="163" y="310"/>
                    <a:pt x="164" y="310"/>
                  </a:cubicBezTo>
                  <a:close/>
                  <a:moveTo>
                    <a:pt x="495" y="320"/>
                  </a:moveTo>
                  <a:cubicBezTo>
                    <a:pt x="497" y="315"/>
                    <a:pt x="501" y="312"/>
                    <a:pt x="502" y="306"/>
                  </a:cubicBezTo>
                  <a:cubicBezTo>
                    <a:pt x="500" y="307"/>
                    <a:pt x="500" y="306"/>
                    <a:pt x="498" y="306"/>
                  </a:cubicBezTo>
                  <a:cubicBezTo>
                    <a:pt x="497" y="310"/>
                    <a:pt x="494" y="316"/>
                    <a:pt x="495" y="320"/>
                  </a:cubicBezTo>
                  <a:close/>
                  <a:moveTo>
                    <a:pt x="526" y="326"/>
                  </a:moveTo>
                  <a:cubicBezTo>
                    <a:pt x="533" y="322"/>
                    <a:pt x="535" y="314"/>
                    <a:pt x="536" y="306"/>
                  </a:cubicBezTo>
                  <a:cubicBezTo>
                    <a:pt x="533" y="312"/>
                    <a:pt x="528" y="317"/>
                    <a:pt x="526" y="326"/>
                  </a:cubicBezTo>
                  <a:close/>
                  <a:moveTo>
                    <a:pt x="252" y="307"/>
                  </a:moveTo>
                  <a:cubicBezTo>
                    <a:pt x="256" y="310"/>
                    <a:pt x="261" y="317"/>
                    <a:pt x="266" y="314"/>
                  </a:cubicBezTo>
                  <a:cubicBezTo>
                    <a:pt x="263" y="313"/>
                    <a:pt x="258" y="306"/>
                    <a:pt x="252" y="307"/>
                  </a:cubicBezTo>
                  <a:close/>
                  <a:moveTo>
                    <a:pt x="569" y="314"/>
                  </a:moveTo>
                  <a:cubicBezTo>
                    <a:pt x="568" y="311"/>
                    <a:pt x="573" y="307"/>
                    <a:pt x="571" y="306"/>
                  </a:cubicBezTo>
                  <a:cubicBezTo>
                    <a:pt x="570" y="309"/>
                    <a:pt x="567" y="311"/>
                    <a:pt x="569" y="314"/>
                  </a:cubicBezTo>
                  <a:close/>
                  <a:moveTo>
                    <a:pt x="396" y="317"/>
                  </a:moveTo>
                  <a:cubicBezTo>
                    <a:pt x="396" y="313"/>
                    <a:pt x="400" y="311"/>
                    <a:pt x="399" y="307"/>
                  </a:cubicBezTo>
                  <a:cubicBezTo>
                    <a:pt x="398" y="310"/>
                    <a:pt x="393" y="315"/>
                    <a:pt x="396" y="317"/>
                  </a:cubicBezTo>
                  <a:close/>
                  <a:moveTo>
                    <a:pt x="111" y="336"/>
                  </a:moveTo>
                  <a:cubicBezTo>
                    <a:pt x="107" y="323"/>
                    <a:pt x="101" y="313"/>
                    <a:pt x="90" y="308"/>
                  </a:cubicBezTo>
                  <a:cubicBezTo>
                    <a:pt x="91" y="322"/>
                    <a:pt x="101" y="333"/>
                    <a:pt x="111" y="336"/>
                  </a:cubicBezTo>
                  <a:close/>
                  <a:moveTo>
                    <a:pt x="308" y="308"/>
                  </a:moveTo>
                  <a:cubicBezTo>
                    <a:pt x="308" y="314"/>
                    <a:pt x="312" y="322"/>
                    <a:pt x="318" y="323"/>
                  </a:cubicBezTo>
                  <a:cubicBezTo>
                    <a:pt x="320" y="322"/>
                    <a:pt x="321" y="321"/>
                    <a:pt x="322" y="320"/>
                  </a:cubicBezTo>
                  <a:cubicBezTo>
                    <a:pt x="318" y="316"/>
                    <a:pt x="313" y="309"/>
                    <a:pt x="308" y="308"/>
                  </a:cubicBezTo>
                  <a:close/>
                  <a:moveTo>
                    <a:pt x="399" y="320"/>
                  </a:moveTo>
                  <a:cubicBezTo>
                    <a:pt x="405" y="318"/>
                    <a:pt x="405" y="314"/>
                    <a:pt x="407" y="310"/>
                  </a:cubicBezTo>
                  <a:cubicBezTo>
                    <a:pt x="406" y="309"/>
                    <a:pt x="406" y="307"/>
                    <a:pt x="403" y="308"/>
                  </a:cubicBezTo>
                  <a:cubicBezTo>
                    <a:pt x="403" y="312"/>
                    <a:pt x="400" y="315"/>
                    <a:pt x="399" y="320"/>
                  </a:cubicBezTo>
                  <a:close/>
                  <a:moveTo>
                    <a:pt x="213" y="316"/>
                  </a:moveTo>
                  <a:cubicBezTo>
                    <a:pt x="209" y="314"/>
                    <a:pt x="205" y="308"/>
                    <a:pt x="200" y="309"/>
                  </a:cubicBezTo>
                  <a:cubicBezTo>
                    <a:pt x="205" y="310"/>
                    <a:pt x="210" y="317"/>
                    <a:pt x="213" y="316"/>
                  </a:cubicBezTo>
                  <a:close/>
                  <a:moveTo>
                    <a:pt x="474" y="312"/>
                  </a:moveTo>
                  <a:cubicBezTo>
                    <a:pt x="476" y="313"/>
                    <a:pt x="477" y="314"/>
                    <a:pt x="479" y="315"/>
                  </a:cubicBezTo>
                  <a:cubicBezTo>
                    <a:pt x="481" y="311"/>
                    <a:pt x="477" y="309"/>
                    <a:pt x="475" y="308"/>
                  </a:cubicBezTo>
                  <a:cubicBezTo>
                    <a:pt x="475" y="310"/>
                    <a:pt x="473" y="310"/>
                    <a:pt x="474" y="312"/>
                  </a:cubicBezTo>
                  <a:close/>
                  <a:moveTo>
                    <a:pt x="437" y="313"/>
                  </a:moveTo>
                  <a:cubicBezTo>
                    <a:pt x="438" y="312"/>
                    <a:pt x="440" y="312"/>
                    <a:pt x="440" y="310"/>
                  </a:cubicBezTo>
                  <a:cubicBezTo>
                    <a:pt x="439" y="309"/>
                    <a:pt x="439" y="309"/>
                    <a:pt x="437" y="309"/>
                  </a:cubicBezTo>
                  <a:cubicBezTo>
                    <a:pt x="437" y="310"/>
                    <a:pt x="435" y="312"/>
                    <a:pt x="437" y="313"/>
                  </a:cubicBezTo>
                  <a:close/>
                  <a:moveTo>
                    <a:pt x="242" y="315"/>
                  </a:moveTo>
                  <a:cubicBezTo>
                    <a:pt x="246" y="317"/>
                    <a:pt x="249" y="320"/>
                    <a:pt x="253" y="322"/>
                  </a:cubicBezTo>
                  <a:cubicBezTo>
                    <a:pt x="257" y="322"/>
                    <a:pt x="258" y="319"/>
                    <a:pt x="261" y="318"/>
                  </a:cubicBezTo>
                  <a:cubicBezTo>
                    <a:pt x="258" y="314"/>
                    <a:pt x="253" y="312"/>
                    <a:pt x="248" y="310"/>
                  </a:cubicBezTo>
                  <a:cubicBezTo>
                    <a:pt x="247" y="312"/>
                    <a:pt x="243" y="312"/>
                    <a:pt x="242" y="315"/>
                  </a:cubicBezTo>
                  <a:close/>
                  <a:moveTo>
                    <a:pt x="218" y="313"/>
                  </a:moveTo>
                  <a:cubicBezTo>
                    <a:pt x="218" y="311"/>
                    <a:pt x="214" y="311"/>
                    <a:pt x="214" y="311"/>
                  </a:cubicBezTo>
                  <a:cubicBezTo>
                    <a:pt x="216" y="311"/>
                    <a:pt x="215" y="314"/>
                    <a:pt x="218" y="313"/>
                  </a:cubicBezTo>
                  <a:close/>
                  <a:moveTo>
                    <a:pt x="278" y="313"/>
                  </a:moveTo>
                  <a:cubicBezTo>
                    <a:pt x="283" y="314"/>
                    <a:pt x="287" y="323"/>
                    <a:pt x="290" y="316"/>
                  </a:cubicBezTo>
                  <a:cubicBezTo>
                    <a:pt x="288" y="313"/>
                    <a:pt x="281" y="307"/>
                    <a:pt x="278" y="313"/>
                  </a:cubicBezTo>
                  <a:close/>
                  <a:moveTo>
                    <a:pt x="488" y="314"/>
                  </a:moveTo>
                  <a:cubicBezTo>
                    <a:pt x="488" y="313"/>
                    <a:pt x="491" y="311"/>
                    <a:pt x="488" y="310"/>
                  </a:cubicBezTo>
                  <a:cubicBezTo>
                    <a:pt x="489" y="312"/>
                    <a:pt x="486" y="313"/>
                    <a:pt x="488" y="314"/>
                  </a:cubicBezTo>
                  <a:close/>
                  <a:moveTo>
                    <a:pt x="42" y="313"/>
                  </a:moveTo>
                  <a:cubicBezTo>
                    <a:pt x="41" y="312"/>
                    <a:pt x="41" y="311"/>
                    <a:pt x="39" y="311"/>
                  </a:cubicBezTo>
                  <a:cubicBezTo>
                    <a:pt x="39" y="312"/>
                    <a:pt x="42" y="314"/>
                    <a:pt x="42" y="313"/>
                  </a:cubicBezTo>
                  <a:close/>
                  <a:moveTo>
                    <a:pt x="70" y="317"/>
                  </a:moveTo>
                  <a:cubicBezTo>
                    <a:pt x="69" y="314"/>
                    <a:pt x="68" y="312"/>
                    <a:pt x="67" y="311"/>
                  </a:cubicBezTo>
                  <a:cubicBezTo>
                    <a:pt x="68" y="313"/>
                    <a:pt x="68" y="316"/>
                    <a:pt x="70" y="317"/>
                  </a:cubicBezTo>
                  <a:close/>
                  <a:moveTo>
                    <a:pt x="167" y="313"/>
                  </a:moveTo>
                  <a:cubicBezTo>
                    <a:pt x="170" y="315"/>
                    <a:pt x="173" y="316"/>
                    <a:pt x="174" y="320"/>
                  </a:cubicBezTo>
                  <a:cubicBezTo>
                    <a:pt x="177" y="318"/>
                    <a:pt x="179" y="322"/>
                    <a:pt x="183" y="320"/>
                  </a:cubicBezTo>
                  <a:cubicBezTo>
                    <a:pt x="183" y="319"/>
                    <a:pt x="182" y="319"/>
                    <a:pt x="182" y="317"/>
                  </a:cubicBezTo>
                  <a:cubicBezTo>
                    <a:pt x="176" y="319"/>
                    <a:pt x="172" y="307"/>
                    <a:pt x="167" y="313"/>
                  </a:cubicBezTo>
                  <a:close/>
                  <a:moveTo>
                    <a:pt x="350" y="317"/>
                  </a:moveTo>
                  <a:cubicBezTo>
                    <a:pt x="353" y="319"/>
                    <a:pt x="357" y="319"/>
                    <a:pt x="357" y="316"/>
                  </a:cubicBezTo>
                  <a:cubicBezTo>
                    <a:pt x="357" y="314"/>
                    <a:pt x="353" y="314"/>
                    <a:pt x="352" y="311"/>
                  </a:cubicBezTo>
                  <a:cubicBezTo>
                    <a:pt x="351" y="313"/>
                    <a:pt x="350" y="314"/>
                    <a:pt x="350" y="317"/>
                  </a:cubicBezTo>
                  <a:close/>
                  <a:moveTo>
                    <a:pt x="409" y="314"/>
                  </a:moveTo>
                  <a:cubicBezTo>
                    <a:pt x="411" y="315"/>
                    <a:pt x="412" y="312"/>
                    <a:pt x="410" y="311"/>
                  </a:cubicBezTo>
                  <a:cubicBezTo>
                    <a:pt x="411" y="313"/>
                    <a:pt x="408" y="313"/>
                    <a:pt x="409" y="314"/>
                  </a:cubicBezTo>
                  <a:close/>
                  <a:moveTo>
                    <a:pt x="453" y="314"/>
                  </a:moveTo>
                  <a:cubicBezTo>
                    <a:pt x="455" y="313"/>
                    <a:pt x="453" y="312"/>
                    <a:pt x="452" y="311"/>
                  </a:cubicBezTo>
                  <a:cubicBezTo>
                    <a:pt x="451" y="313"/>
                    <a:pt x="452" y="314"/>
                    <a:pt x="453" y="314"/>
                  </a:cubicBezTo>
                  <a:close/>
                  <a:moveTo>
                    <a:pt x="220" y="317"/>
                  </a:moveTo>
                  <a:cubicBezTo>
                    <a:pt x="223" y="319"/>
                    <a:pt x="225" y="320"/>
                    <a:pt x="228" y="321"/>
                  </a:cubicBezTo>
                  <a:cubicBezTo>
                    <a:pt x="228" y="319"/>
                    <a:pt x="232" y="317"/>
                    <a:pt x="234" y="316"/>
                  </a:cubicBezTo>
                  <a:cubicBezTo>
                    <a:pt x="231" y="311"/>
                    <a:pt x="223" y="311"/>
                    <a:pt x="220" y="317"/>
                  </a:cubicBezTo>
                  <a:close/>
                  <a:moveTo>
                    <a:pt x="368" y="319"/>
                  </a:moveTo>
                  <a:cubicBezTo>
                    <a:pt x="369" y="319"/>
                    <a:pt x="369" y="320"/>
                    <a:pt x="370" y="320"/>
                  </a:cubicBezTo>
                  <a:cubicBezTo>
                    <a:pt x="371" y="318"/>
                    <a:pt x="373" y="317"/>
                    <a:pt x="372" y="313"/>
                  </a:cubicBezTo>
                  <a:cubicBezTo>
                    <a:pt x="371" y="313"/>
                    <a:pt x="372" y="311"/>
                    <a:pt x="370" y="312"/>
                  </a:cubicBezTo>
                  <a:cubicBezTo>
                    <a:pt x="370" y="315"/>
                    <a:pt x="368" y="316"/>
                    <a:pt x="368" y="319"/>
                  </a:cubicBezTo>
                  <a:close/>
                  <a:moveTo>
                    <a:pt x="530" y="333"/>
                  </a:moveTo>
                  <a:cubicBezTo>
                    <a:pt x="535" y="327"/>
                    <a:pt x="545" y="322"/>
                    <a:pt x="546" y="313"/>
                  </a:cubicBezTo>
                  <a:cubicBezTo>
                    <a:pt x="541" y="319"/>
                    <a:pt x="531" y="325"/>
                    <a:pt x="530" y="333"/>
                  </a:cubicBezTo>
                  <a:close/>
                  <a:moveTo>
                    <a:pt x="466" y="319"/>
                  </a:moveTo>
                  <a:cubicBezTo>
                    <a:pt x="468" y="318"/>
                    <a:pt x="469" y="314"/>
                    <a:pt x="468" y="313"/>
                  </a:cubicBezTo>
                  <a:cubicBezTo>
                    <a:pt x="467" y="315"/>
                    <a:pt x="466" y="316"/>
                    <a:pt x="466" y="319"/>
                  </a:cubicBezTo>
                  <a:close/>
                  <a:moveTo>
                    <a:pt x="63" y="322"/>
                  </a:moveTo>
                  <a:cubicBezTo>
                    <a:pt x="61" y="321"/>
                    <a:pt x="60" y="315"/>
                    <a:pt x="57" y="314"/>
                  </a:cubicBezTo>
                  <a:cubicBezTo>
                    <a:pt x="58" y="317"/>
                    <a:pt x="61" y="324"/>
                    <a:pt x="63" y="322"/>
                  </a:cubicBezTo>
                  <a:close/>
                  <a:moveTo>
                    <a:pt x="558" y="323"/>
                  </a:moveTo>
                  <a:cubicBezTo>
                    <a:pt x="559" y="322"/>
                    <a:pt x="557" y="326"/>
                    <a:pt x="559" y="325"/>
                  </a:cubicBezTo>
                  <a:cubicBezTo>
                    <a:pt x="560" y="321"/>
                    <a:pt x="564" y="318"/>
                    <a:pt x="563" y="314"/>
                  </a:cubicBezTo>
                  <a:cubicBezTo>
                    <a:pt x="560" y="317"/>
                    <a:pt x="560" y="320"/>
                    <a:pt x="558" y="323"/>
                  </a:cubicBezTo>
                  <a:close/>
                  <a:moveTo>
                    <a:pt x="189" y="318"/>
                  </a:moveTo>
                  <a:cubicBezTo>
                    <a:pt x="193" y="319"/>
                    <a:pt x="196" y="325"/>
                    <a:pt x="201" y="323"/>
                  </a:cubicBezTo>
                  <a:cubicBezTo>
                    <a:pt x="199" y="318"/>
                    <a:pt x="193" y="311"/>
                    <a:pt x="189" y="318"/>
                  </a:cubicBezTo>
                  <a:close/>
                  <a:moveTo>
                    <a:pt x="390" y="317"/>
                  </a:moveTo>
                  <a:cubicBezTo>
                    <a:pt x="388" y="317"/>
                    <a:pt x="388" y="315"/>
                    <a:pt x="385" y="314"/>
                  </a:cubicBezTo>
                  <a:cubicBezTo>
                    <a:pt x="386" y="316"/>
                    <a:pt x="388" y="319"/>
                    <a:pt x="390" y="317"/>
                  </a:cubicBezTo>
                  <a:close/>
                  <a:moveTo>
                    <a:pt x="433" y="319"/>
                  </a:moveTo>
                  <a:cubicBezTo>
                    <a:pt x="434" y="322"/>
                    <a:pt x="435" y="323"/>
                    <a:pt x="437" y="323"/>
                  </a:cubicBezTo>
                  <a:cubicBezTo>
                    <a:pt x="438" y="321"/>
                    <a:pt x="442" y="317"/>
                    <a:pt x="440" y="314"/>
                  </a:cubicBezTo>
                  <a:cubicBezTo>
                    <a:pt x="438" y="316"/>
                    <a:pt x="436" y="318"/>
                    <a:pt x="433" y="319"/>
                  </a:cubicBezTo>
                  <a:close/>
                  <a:moveTo>
                    <a:pt x="442" y="322"/>
                  </a:moveTo>
                  <a:cubicBezTo>
                    <a:pt x="446" y="322"/>
                    <a:pt x="446" y="316"/>
                    <a:pt x="445" y="314"/>
                  </a:cubicBezTo>
                  <a:cubicBezTo>
                    <a:pt x="445" y="317"/>
                    <a:pt x="443" y="319"/>
                    <a:pt x="442" y="322"/>
                  </a:cubicBezTo>
                  <a:close/>
                  <a:moveTo>
                    <a:pt x="481" y="317"/>
                  </a:moveTo>
                  <a:cubicBezTo>
                    <a:pt x="484" y="319"/>
                    <a:pt x="484" y="314"/>
                    <a:pt x="482" y="314"/>
                  </a:cubicBezTo>
                  <a:cubicBezTo>
                    <a:pt x="482" y="316"/>
                    <a:pt x="481" y="316"/>
                    <a:pt x="481" y="317"/>
                  </a:cubicBezTo>
                  <a:close/>
                  <a:moveTo>
                    <a:pt x="81" y="324"/>
                  </a:moveTo>
                  <a:cubicBezTo>
                    <a:pt x="79" y="321"/>
                    <a:pt x="78" y="316"/>
                    <a:pt x="75" y="315"/>
                  </a:cubicBezTo>
                  <a:cubicBezTo>
                    <a:pt x="75" y="318"/>
                    <a:pt x="77" y="325"/>
                    <a:pt x="81" y="324"/>
                  </a:cubicBezTo>
                  <a:close/>
                  <a:moveTo>
                    <a:pt x="148" y="328"/>
                  </a:moveTo>
                  <a:cubicBezTo>
                    <a:pt x="146" y="320"/>
                    <a:pt x="136" y="318"/>
                    <a:pt x="131" y="316"/>
                  </a:cubicBezTo>
                  <a:cubicBezTo>
                    <a:pt x="134" y="322"/>
                    <a:pt x="143" y="323"/>
                    <a:pt x="148" y="328"/>
                  </a:cubicBezTo>
                  <a:close/>
                  <a:moveTo>
                    <a:pt x="330" y="322"/>
                  </a:moveTo>
                  <a:cubicBezTo>
                    <a:pt x="332" y="324"/>
                    <a:pt x="334" y="326"/>
                    <a:pt x="337" y="327"/>
                  </a:cubicBezTo>
                  <a:cubicBezTo>
                    <a:pt x="340" y="324"/>
                    <a:pt x="340" y="318"/>
                    <a:pt x="337" y="315"/>
                  </a:cubicBezTo>
                  <a:cubicBezTo>
                    <a:pt x="336" y="318"/>
                    <a:pt x="330" y="317"/>
                    <a:pt x="330" y="322"/>
                  </a:cubicBezTo>
                  <a:close/>
                  <a:moveTo>
                    <a:pt x="405" y="324"/>
                  </a:moveTo>
                  <a:cubicBezTo>
                    <a:pt x="407" y="325"/>
                    <a:pt x="407" y="327"/>
                    <a:pt x="411" y="327"/>
                  </a:cubicBezTo>
                  <a:cubicBezTo>
                    <a:pt x="410" y="323"/>
                    <a:pt x="416" y="319"/>
                    <a:pt x="413" y="315"/>
                  </a:cubicBezTo>
                  <a:cubicBezTo>
                    <a:pt x="410" y="318"/>
                    <a:pt x="405" y="319"/>
                    <a:pt x="405" y="324"/>
                  </a:cubicBezTo>
                  <a:close/>
                  <a:moveTo>
                    <a:pt x="414" y="327"/>
                  </a:moveTo>
                  <a:cubicBezTo>
                    <a:pt x="418" y="326"/>
                    <a:pt x="421" y="324"/>
                    <a:pt x="423" y="320"/>
                  </a:cubicBezTo>
                  <a:cubicBezTo>
                    <a:pt x="422" y="319"/>
                    <a:pt x="420" y="318"/>
                    <a:pt x="418" y="316"/>
                  </a:cubicBezTo>
                  <a:cubicBezTo>
                    <a:pt x="417" y="320"/>
                    <a:pt x="414" y="323"/>
                    <a:pt x="414" y="327"/>
                  </a:cubicBezTo>
                  <a:close/>
                  <a:moveTo>
                    <a:pt x="470" y="322"/>
                  </a:moveTo>
                  <a:cubicBezTo>
                    <a:pt x="472" y="322"/>
                    <a:pt x="473" y="324"/>
                    <a:pt x="475" y="324"/>
                  </a:cubicBezTo>
                  <a:cubicBezTo>
                    <a:pt x="475" y="322"/>
                    <a:pt x="476" y="320"/>
                    <a:pt x="476" y="318"/>
                  </a:cubicBezTo>
                  <a:cubicBezTo>
                    <a:pt x="475" y="318"/>
                    <a:pt x="474" y="316"/>
                    <a:pt x="472" y="316"/>
                  </a:cubicBezTo>
                  <a:cubicBezTo>
                    <a:pt x="472" y="318"/>
                    <a:pt x="470" y="319"/>
                    <a:pt x="470" y="322"/>
                  </a:cubicBezTo>
                  <a:close/>
                  <a:moveTo>
                    <a:pt x="158" y="319"/>
                  </a:moveTo>
                  <a:cubicBezTo>
                    <a:pt x="163" y="321"/>
                    <a:pt x="166" y="326"/>
                    <a:pt x="172" y="328"/>
                  </a:cubicBezTo>
                  <a:cubicBezTo>
                    <a:pt x="172" y="327"/>
                    <a:pt x="175" y="327"/>
                    <a:pt x="174" y="325"/>
                  </a:cubicBezTo>
                  <a:cubicBezTo>
                    <a:pt x="170" y="322"/>
                    <a:pt x="163" y="315"/>
                    <a:pt x="158" y="319"/>
                  </a:cubicBezTo>
                  <a:close/>
                  <a:moveTo>
                    <a:pt x="273" y="320"/>
                  </a:moveTo>
                  <a:cubicBezTo>
                    <a:pt x="272" y="319"/>
                    <a:pt x="270" y="315"/>
                    <a:pt x="269" y="318"/>
                  </a:cubicBezTo>
                  <a:cubicBezTo>
                    <a:pt x="270" y="318"/>
                    <a:pt x="272" y="321"/>
                    <a:pt x="273" y="320"/>
                  </a:cubicBezTo>
                  <a:close/>
                  <a:moveTo>
                    <a:pt x="224" y="323"/>
                  </a:moveTo>
                  <a:cubicBezTo>
                    <a:pt x="221" y="321"/>
                    <a:pt x="219" y="320"/>
                    <a:pt x="216" y="318"/>
                  </a:cubicBezTo>
                  <a:cubicBezTo>
                    <a:pt x="217" y="321"/>
                    <a:pt x="222" y="323"/>
                    <a:pt x="224" y="323"/>
                  </a:cubicBezTo>
                  <a:close/>
                  <a:moveTo>
                    <a:pt x="50" y="332"/>
                  </a:moveTo>
                  <a:cubicBezTo>
                    <a:pt x="47" y="328"/>
                    <a:pt x="48" y="320"/>
                    <a:pt x="42" y="319"/>
                  </a:cubicBezTo>
                  <a:cubicBezTo>
                    <a:pt x="43" y="325"/>
                    <a:pt x="45" y="330"/>
                    <a:pt x="50" y="332"/>
                  </a:cubicBezTo>
                  <a:close/>
                  <a:moveTo>
                    <a:pt x="360" y="323"/>
                  </a:moveTo>
                  <a:cubicBezTo>
                    <a:pt x="362" y="323"/>
                    <a:pt x="362" y="321"/>
                    <a:pt x="362" y="319"/>
                  </a:cubicBezTo>
                  <a:cubicBezTo>
                    <a:pt x="360" y="319"/>
                    <a:pt x="358" y="321"/>
                    <a:pt x="360" y="323"/>
                  </a:cubicBezTo>
                  <a:close/>
                  <a:moveTo>
                    <a:pt x="597" y="334"/>
                  </a:moveTo>
                  <a:cubicBezTo>
                    <a:pt x="601" y="331"/>
                    <a:pt x="607" y="323"/>
                    <a:pt x="605" y="319"/>
                  </a:cubicBezTo>
                  <a:cubicBezTo>
                    <a:pt x="602" y="323"/>
                    <a:pt x="597" y="329"/>
                    <a:pt x="597" y="334"/>
                  </a:cubicBezTo>
                  <a:close/>
                  <a:moveTo>
                    <a:pt x="231" y="323"/>
                  </a:moveTo>
                  <a:cubicBezTo>
                    <a:pt x="234" y="325"/>
                    <a:pt x="238" y="327"/>
                    <a:pt x="241" y="328"/>
                  </a:cubicBezTo>
                  <a:cubicBezTo>
                    <a:pt x="240" y="322"/>
                    <a:pt x="234" y="315"/>
                    <a:pt x="231" y="323"/>
                  </a:cubicBezTo>
                  <a:close/>
                  <a:moveTo>
                    <a:pt x="258" y="325"/>
                  </a:moveTo>
                  <a:cubicBezTo>
                    <a:pt x="262" y="327"/>
                    <a:pt x="265" y="330"/>
                    <a:pt x="270" y="332"/>
                  </a:cubicBezTo>
                  <a:cubicBezTo>
                    <a:pt x="271" y="330"/>
                    <a:pt x="275" y="330"/>
                    <a:pt x="276" y="327"/>
                  </a:cubicBezTo>
                  <a:cubicBezTo>
                    <a:pt x="271" y="321"/>
                    <a:pt x="262" y="316"/>
                    <a:pt x="258" y="325"/>
                  </a:cubicBezTo>
                  <a:close/>
                  <a:moveTo>
                    <a:pt x="291" y="322"/>
                  </a:moveTo>
                  <a:cubicBezTo>
                    <a:pt x="295" y="325"/>
                    <a:pt x="300" y="327"/>
                    <a:pt x="306" y="328"/>
                  </a:cubicBezTo>
                  <a:cubicBezTo>
                    <a:pt x="302" y="325"/>
                    <a:pt x="295" y="316"/>
                    <a:pt x="291" y="322"/>
                  </a:cubicBezTo>
                  <a:close/>
                  <a:moveTo>
                    <a:pt x="385" y="328"/>
                  </a:moveTo>
                  <a:cubicBezTo>
                    <a:pt x="386" y="326"/>
                    <a:pt x="387" y="324"/>
                    <a:pt x="388" y="322"/>
                  </a:cubicBezTo>
                  <a:cubicBezTo>
                    <a:pt x="386" y="321"/>
                    <a:pt x="385" y="320"/>
                    <a:pt x="383" y="319"/>
                  </a:cubicBezTo>
                  <a:cubicBezTo>
                    <a:pt x="381" y="322"/>
                    <a:pt x="383" y="326"/>
                    <a:pt x="385" y="328"/>
                  </a:cubicBezTo>
                  <a:close/>
                  <a:moveTo>
                    <a:pt x="347" y="323"/>
                  </a:moveTo>
                  <a:cubicBezTo>
                    <a:pt x="349" y="323"/>
                    <a:pt x="351" y="323"/>
                    <a:pt x="351" y="322"/>
                  </a:cubicBezTo>
                  <a:cubicBezTo>
                    <a:pt x="349" y="322"/>
                    <a:pt x="350" y="320"/>
                    <a:pt x="348" y="320"/>
                  </a:cubicBezTo>
                  <a:cubicBezTo>
                    <a:pt x="347" y="321"/>
                    <a:pt x="348" y="323"/>
                    <a:pt x="347" y="323"/>
                  </a:cubicBezTo>
                  <a:close/>
                  <a:moveTo>
                    <a:pt x="479" y="328"/>
                  </a:moveTo>
                  <a:cubicBezTo>
                    <a:pt x="478" y="325"/>
                    <a:pt x="482" y="322"/>
                    <a:pt x="479" y="320"/>
                  </a:cubicBezTo>
                  <a:cubicBezTo>
                    <a:pt x="479" y="323"/>
                    <a:pt x="474" y="327"/>
                    <a:pt x="479" y="328"/>
                  </a:cubicBezTo>
                  <a:close/>
                  <a:moveTo>
                    <a:pt x="547" y="333"/>
                  </a:moveTo>
                  <a:cubicBezTo>
                    <a:pt x="554" y="333"/>
                    <a:pt x="555" y="325"/>
                    <a:pt x="555" y="320"/>
                  </a:cubicBezTo>
                  <a:cubicBezTo>
                    <a:pt x="551" y="324"/>
                    <a:pt x="549" y="329"/>
                    <a:pt x="547" y="333"/>
                  </a:cubicBezTo>
                  <a:close/>
                  <a:moveTo>
                    <a:pt x="245" y="326"/>
                  </a:moveTo>
                  <a:cubicBezTo>
                    <a:pt x="247" y="326"/>
                    <a:pt x="247" y="325"/>
                    <a:pt x="248" y="325"/>
                  </a:cubicBezTo>
                  <a:cubicBezTo>
                    <a:pt x="248" y="323"/>
                    <a:pt x="246" y="322"/>
                    <a:pt x="243" y="321"/>
                  </a:cubicBezTo>
                  <a:cubicBezTo>
                    <a:pt x="243" y="323"/>
                    <a:pt x="244" y="324"/>
                    <a:pt x="245" y="326"/>
                  </a:cubicBezTo>
                  <a:close/>
                  <a:moveTo>
                    <a:pt x="75" y="327"/>
                  </a:moveTo>
                  <a:cubicBezTo>
                    <a:pt x="74" y="324"/>
                    <a:pt x="74" y="323"/>
                    <a:pt x="71" y="322"/>
                  </a:cubicBezTo>
                  <a:cubicBezTo>
                    <a:pt x="72" y="324"/>
                    <a:pt x="73" y="326"/>
                    <a:pt x="75" y="327"/>
                  </a:cubicBezTo>
                  <a:close/>
                  <a:moveTo>
                    <a:pt x="134" y="333"/>
                  </a:moveTo>
                  <a:cubicBezTo>
                    <a:pt x="132" y="327"/>
                    <a:pt x="125" y="325"/>
                    <a:pt x="121" y="322"/>
                  </a:cubicBezTo>
                  <a:cubicBezTo>
                    <a:pt x="124" y="327"/>
                    <a:pt x="129" y="330"/>
                    <a:pt x="134" y="333"/>
                  </a:cubicBezTo>
                  <a:close/>
                  <a:moveTo>
                    <a:pt x="365" y="325"/>
                  </a:moveTo>
                  <a:cubicBezTo>
                    <a:pt x="366" y="325"/>
                    <a:pt x="366" y="326"/>
                    <a:pt x="367" y="326"/>
                  </a:cubicBezTo>
                  <a:cubicBezTo>
                    <a:pt x="367" y="324"/>
                    <a:pt x="368" y="322"/>
                    <a:pt x="366" y="322"/>
                  </a:cubicBezTo>
                  <a:cubicBezTo>
                    <a:pt x="365" y="322"/>
                    <a:pt x="365" y="324"/>
                    <a:pt x="365" y="325"/>
                  </a:cubicBezTo>
                  <a:close/>
                  <a:moveTo>
                    <a:pt x="566" y="329"/>
                  </a:moveTo>
                  <a:cubicBezTo>
                    <a:pt x="567" y="327"/>
                    <a:pt x="571" y="325"/>
                    <a:pt x="569" y="322"/>
                  </a:cubicBezTo>
                  <a:cubicBezTo>
                    <a:pt x="568" y="324"/>
                    <a:pt x="564" y="326"/>
                    <a:pt x="566" y="329"/>
                  </a:cubicBezTo>
                  <a:close/>
                  <a:moveTo>
                    <a:pt x="94" y="333"/>
                  </a:moveTo>
                  <a:cubicBezTo>
                    <a:pt x="93" y="328"/>
                    <a:pt x="88" y="325"/>
                    <a:pt x="84" y="322"/>
                  </a:cubicBezTo>
                  <a:cubicBezTo>
                    <a:pt x="85" y="328"/>
                    <a:pt x="90" y="333"/>
                    <a:pt x="94" y="333"/>
                  </a:cubicBezTo>
                  <a:close/>
                  <a:moveTo>
                    <a:pt x="217" y="328"/>
                  </a:moveTo>
                  <a:cubicBezTo>
                    <a:pt x="216" y="324"/>
                    <a:pt x="212" y="324"/>
                    <a:pt x="210" y="322"/>
                  </a:cubicBezTo>
                  <a:cubicBezTo>
                    <a:pt x="208" y="326"/>
                    <a:pt x="215" y="330"/>
                    <a:pt x="217" y="328"/>
                  </a:cubicBezTo>
                  <a:close/>
                  <a:moveTo>
                    <a:pt x="377" y="325"/>
                  </a:moveTo>
                  <a:cubicBezTo>
                    <a:pt x="377" y="324"/>
                    <a:pt x="377" y="324"/>
                    <a:pt x="377" y="323"/>
                  </a:cubicBezTo>
                  <a:cubicBezTo>
                    <a:pt x="376" y="323"/>
                    <a:pt x="375" y="322"/>
                    <a:pt x="374" y="322"/>
                  </a:cubicBezTo>
                  <a:cubicBezTo>
                    <a:pt x="374" y="324"/>
                    <a:pt x="375" y="325"/>
                    <a:pt x="377" y="325"/>
                  </a:cubicBezTo>
                  <a:close/>
                  <a:moveTo>
                    <a:pt x="446" y="330"/>
                  </a:moveTo>
                  <a:cubicBezTo>
                    <a:pt x="447" y="328"/>
                    <a:pt x="449" y="326"/>
                    <a:pt x="450" y="323"/>
                  </a:cubicBezTo>
                  <a:cubicBezTo>
                    <a:pt x="446" y="323"/>
                    <a:pt x="444" y="329"/>
                    <a:pt x="446" y="330"/>
                  </a:cubicBezTo>
                  <a:close/>
                  <a:moveTo>
                    <a:pt x="420" y="334"/>
                  </a:moveTo>
                  <a:cubicBezTo>
                    <a:pt x="425" y="334"/>
                    <a:pt x="429" y="327"/>
                    <a:pt x="426" y="323"/>
                  </a:cubicBezTo>
                  <a:cubicBezTo>
                    <a:pt x="423" y="325"/>
                    <a:pt x="422" y="330"/>
                    <a:pt x="420" y="334"/>
                  </a:cubicBezTo>
                  <a:close/>
                  <a:moveTo>
                    <a:pt x="454" y="337"/>
                  </a:moveTo>
                  <a:cubicBezTo>
                    <a:pt x="456" y="332"/>
                    <a:pt x="458" y="328"/>
                    <a:pt x="460" y="323"/>
                  </a:cubicBezTo>
                  <a:cubicBezTo>
                    <a:pt x="459" y="323"/>
                    <a:pt x="458" y="323"/>
                    <a:pt x="457" y="323"/>
                  </a:cubicBezTo>
                  <a:cubicBezTo>
                    <a:pt x="457" y="328"/>
                    <a:pt x="453" y="332"/>
                    <a:pt x="454" y="337"/>
                  </a:cubicBezTo>
                  <a:close/>
                  <a:moveTo>
                    <a:pt x="127" y="350"/>
                  </a:moveTo>
                  <a:cubicBezTo>
                    <a:pt x="127" y="345"/>
                    <a:pt x="122" y="345"/>
                    <a:pt x="121" y="341"/>
                  </a:cubicBezTo>
                  <a:cubicBezTo>
                    <a:pt x="123" y="335"/>
                    <a:pt x="119" y="326"/>
                    <a:pt x="113" y="324"/>
                  </a:cubicBezTo>
                  <a:cubicBezTo>
                    <a:pt x="115" y="336"/>
                    <a:pt x="119" y="345"/>
                    <a:pt x="127" y="350"/>
                  </a:cubicBezTo>
                  <a:close/>
                  <a:moveTo>
                    <a:pt x="52" y="326"/>
                  </a:moveTo>
                  <a:cubicBezTo>
                    <a:pt x="55" y="330"/>
                    <a:pt x="56" y="335"/>
                    <a:pt x="59" y="339"/>
                  </a:cubicBezTo>
                  <a:cubicBezTo>
                    <a:pt x="58" y="334"/>
                    <a:pt x="56" y="324"/>
                    <a:pt x="52" y="326"/>
                  </a:cubicBezTo>
                  <a:close/>
                  <a:moveTo>
                    <a:pt x="150" y="336"/>
                  </a:moveTo>
                  <a:cubicBezTo>
                    <a:pt x="148" y="329"/>
                    <a:pt x="140" y="328"/>
                    <a:pt x="135" y="325"/>
                  </a:cubicBezTo>
                  <a:cubicBezTo>
                    <a:pt x="138" y="330"/>
                    <a:pt x="146" y="333"/>
                    <a:pt x="150" y="336"/>
                  </a:cubicBezTo>
                  <a:close/>
                  <a:moveTo>
                    <a:pt x="349" y="338"/>
                  </a:moveTo>
                  <a:cubicBezTo>
                    <a:pt x="351" y="338"/>
                    <a:pt x="351" y="339"/>
                    <a:pt x="352" y="339"/>
                  </a:cubicBezTo>
                  <a:cubicBezTo>
                    <a:pt x="354" y="335"/>
                    <a:pt x="358" y="331"/>
                    <a:pt x="359" y="325"/>
                  </a:cubicBezTo>
                  <a:cubicBezTo>
                    <a:pt x="358" y="325"/>
                    <a:pt x="358" y="325"/>
                    <a:pt x="357" y="325"/>
                  </a:cubicBezTo>
                  <a:cubicBezTo>
                    <a:pt x="354" y="329"/>
                    <a:pt x="351" y="333"/>
                    <a:pt x="349" y="338"/>
                  </a:cubicBezTo>
                  <a:close/>
                  <a:moveTo>
                    <a:pt x="327" y="330"/>
                  </a:moveTo>
                  <a:cubicBezTo>
                    <a:pt x="330" y="330"/>
                    <a:pt x="331" y="333"/>
                    <a:pt x="334" y="333"/>
                  </a:cubicBezTo>
                  <a:cubicBezTo>
                    <a:pt x="334" y="332"/>
                    <a:pt x="335" y="332"/>
                    <a:pt x="335" y="330"/>
                  </a:cubicBezTo>
                  <a:cubicBezTo>
                    <a:pt x="333" y="329"/>
                    <a:pt x="331" y="326"/>
                    <a:pt x="329" y="325"/>
                  </a:cubicBezTo>
                  <a:cubicBezTo>
                    <a:pt x="329" y="328"/>
                    <a:pt x="327" y="328"/>
                    <a:pt x="327" y="330"/>
                  </a:cubicBezTo>
                  <a:close/>
                  <a:moveTo>
                    <a:pt x="513" y="337"/>
                  </a:moveTo>
                  <a:cubicBezTo>
                    <a:pt x="516" y="334"/>
                    <a:pt x="521" y="328"/>
                    <a:pt x="519" y="325"/>
                  </a:cubicBezTo>
                  <a:cubicBezTo>
                    <a:pt x="517" y="329"/>
                    <a:pt x="511" y="331"/>
                    <a:pt x="513" y="337"/>
                  </a:cubicBezTo>
                  <a:close/>
                  <a:moveTo>
                    <a:pt x="210" y="330"/>
                  </a:moveTo>
                  <a:cubicBezTo>
                    <a:pt x="208" y="330"/>
                    <a:pt x="207" y="326"/>
                    <a:pt x="203" y="326"/>
                  </a:cubicBezTo>
                  <a:cubicBezTo>
                    <a:pt x="204" y="328"/>
                    <a:pt x="209" y="332"/>
                    <a:pt x="210" y="330"/>
                  </a:cubicBezTo>
                  <a:close/>
                  <a:moveTo>
                    <a:pt x="430" y="329"/>
                  </a:moveTo>
                  <a:cubicBezTo>
                    <a:pt x="432" y="329"/>
                    <a:pt x="433" y="329"/>
                    <a:pt x="433" y="327"/>
                  </a:cubicBezTo>
                  <a:cubicBezTo>
                    <a:pt x="432" y="327"/>
                    <a:pt x="431" y="326"/>
                    <a:pt x="431" y="326"/>
                  </a:cubicBezTo>
                  <a:cubicBezTo>
                    <a:pt x="431" y="327"/>
                    <a:pt x="430" y="328"/>
                    <a:pt x="430" y="329"/>
                  </a:cubicBezTo>
                  <a:close/>
                  <a:moveTo>
                    <a:pt x="459" y="340"/>
                  </a:moveTo>
                  <a:cubicBezTo>
                    <a:pt x="459" y="335"/>
                    <a:pt x="465" y="330"/>
                    <a:pt x="462" y="326"/>
                  </a:cubicBezTo>
                  <a:cubicBezTo>
                    <a:pt x="462" y="330"/>
                    <a:pt x="455" y="337"/>
                    <a:pt x="459" y="340"/>
                  </a:cubicBezTo>
                  <a:close/>
                  <a:moveTo>
                    <a:pt x="572" y="336"/>
                  </a:moveTo>
                  <a:cubicBezTo>
                    <a:pt x="575" y="332"/>
                    <a:pt x="583" y="331"/>
                    <a:pt x="582" y="326"/>
                  </a:cubicBezTo>
                  <a:cubicBezTo>
                    <a:pt x="580" y="330"/>
                    <a:pt x="572" y="332"/>
                    <a:pt x="572" y="336"/>
                  </a:cubicBezTo>
                  <a:close/>
                  <a:moveTo>
                    <a:pt x="247" y="331"/>
                  </a:moveTo>
                  <a:cubicBezTo>
                    <a:pt x="251" y="334"/>
                    <a:pt x="256" y="335"/>
                    <a:pt x="261" y="338"/>
                  </a:cubicBezTo>
                  <a:cubicBezTo>
                    <a:pt x="263" y="337"/>
                    <a:pt x="264" y="336"/>
                    <a:pt x="265" y="334"/>
                  </a:cubicBezTo>
                  <a:cubicBezTo>
                    <a:pt x="260" y="332"/>
                    <a:pt x="252" y="322"/>
                    <a:pt x="247" y="331"/>
                  </a:cubicBezTo>
                  <a:close/>
                  <a:moveTo>
                    <a:pt x="374" y="329"/>
                  </a:moveTo>
                  <a:cubicBezTo>
                    <a:pt x="375" y="326"/>
                    <a:pt x="372" y="327"/>
                    <a:pt x="371" y="327"/>
                  </a:cubicBezTo>
                  <a:cubicBezTo>
                    <a:pt x="371" y="328"/>
                    <a:pt x="373" y="328"/>
                    <a:pt x="374" y="329"/>
                  </a:cubicBezTo>
                  <a:close/>
                  <a:moveTo>
                    <a:pt x="407" y="330"/>
                  </a:moveTo>
                  <a:cubicBezTo>
                    <a:pt x="407" y="328"/>
                    <a:pt x="405" y="327"/>
                    <a:pt x="402" y="327"/>
                  </a:cubicBezTo>
                  <a:cubicBezTo>
                    <a:pt x="403" y="329"/>
                    <a:pt x="405" y="329"/>
                    <a:pt x="407" y="330"/>
                  </a:cubicBezTo>
                  <a:close/>
                  <a:moveTo>
                    <a:pt x="345" y="335"/>
                  </a:moveTo>
                  <a:cubicBezTo>
                    <a:pt x="348" y="334"/>
                    <a:pt x="351" y="330"/>
                    <a:pt x="350" y="327"/>
                  </a:cubicBezTo>
                  <a:cubicBezTo>
                    <a:pt x="346" y="329"/>
                    <a:pt x="346" y="331"/>
                    <a:pt x="345" y="335"/>
                  </a:cubicBezTo>
                  <a:close/>
                  <a:moveTo>
                    <a:pt x="356" y="342"/>
                  </a:moveTo>
                  <a:cubicBezTo>
                    <a:pt x="361" y="340"/>
                    <a:pt x="361" y="333"/>
                    <a:pt x="365" y="330"/>
                  </a:cubicBezTo>
                  <a:cubicBezTo>
                    <a:pt x="364" y="329"/>
                    <a:pt x="363" y="328"/>
                    <a:pt x="363" y="328"/>
                  </a:cubicBezTo>
                  <a:cubicBezTo>
                    <a:pt x="360" y="333"/>
                    <a:pt x="358" y="337"/>
                    <a:pt x="356" y="342"/>
                  </a:cubicBezTo>
                  <a:close/>
                  <a:moveTo>
                    <a:pt x="391" y="336"/>
                  </a:moveTo>
                  <a:cubicBezTo>
                    <a:pt x="392" y="336"/>
                    <a:pt x="392" y="337"/>
                    <a:pt x="394" y="337"/>
                  </a:cubicBezTo>
                  <a:cubicBezTo>
                    <a:pt x="395" y="334"/>
                    <a:pt x="397" y="332"/>
                    <a:pt x="399" y="330"/>
                  </a:cubicBezTo>
                  <a:cubicBezTo>
                    <a:pt x="397" y="330"/>
                    <a:pt x="397" y="328"/>
                    <a:pt x="396" y="328"/>
                  </a:cubicBezTo>
                  <a:cubicBezTo>
                    <a:pt x="394" y="330"/>
                    <a:pt x="393" y="333"/>
                    <a:pt x="391" y="336"/>
                  </a:cubicBezTo>
                  <a:close/>
                  <a:moveTo>
                    <a:pt x="84" y="334"/>
                  </a:moveTo>
                  <a:cubicBezTo>
                    <a:pt x="83" y="332"/>
                    <a:pt x="83" y="330"/>
                    <a:pt x="81" y="329"/>
                  </a:cubicBezTo>
                  <a:cubicBezTo>
                    <a:pt x="83" y="330"/>
                    <a:pt x="82" y="334"/>
                    <a:pt x="84" y="334"/>
                  </a:cubicBezTo>
                  <a:close/>
                  <a:moveTo>
                    <a:pt x="186" y="331"/>
                  </a:moveTo>
                  <a:cubicBezTo>
                    <a:pt x="185" y="331"/>
                    <a:pt x="184" y="328"/>
                    <a:pt x="183" y="330"/>
                  </a:cubicBezTo>
                  <a:cubicBezTo>
                    <a:pt x="184" y="330"/>
                    <a:pt x="186" y="332"/>
                    <a:pt x="186" y="331"/>
                  </a:cubicBezTo>
                  <a:close/>
                  <a:moveTo>
                    <a:pt x="302" y="331"/>
                  </a:moveTo>
                  <a:cubicBezTo>
                    <a:pt x="300" y="331"/>
                    <a:pt x="297" y="329"/>
                    <a:pt x="295" y="330"/>
                  </a:cubicBezTo>
                  <a:cubicBezTo>
                    <a:pt x="297" y="330"/>
                    <a:pt x="300" y="334"/>
                    <a:pt x="302" y="331"/>
                  </a:cubicBezTo>
                  <a:close/>
                  <a:moveTo>
                    <a:pt x="387" y="334"/>
                  </a:moveTo>
                  <a:cubicBezTo>
                    <a:pt x="390" y="333"/>
                    <a:pt x="389" y="331"/>
                    <a:pt x="391" y="329"/>
                  </a:cubicBezTo>
                  <a:cubicBezTo>
                    <a:pt x="388" y="329"/>
                    <a:pt x="385" y="331"/>
                    <a:pt x="387" y="334"/>
                  </a:cubicBezTo>
                  <a:close/>
                  <a:moveTo>
                    <a:pt x="414" y="331"/>
                  </a:moveTo>
                  <a:cubicBezTo>
                    <a:pt x="416" y="331"/>
                    <a:pt x="415" y="332"/>
                    <a:pt x="417" y="332"/>
                  </a:cubicBezTo>
                  <a:cubicBezTo>
                    <a:pt x="416" y="330"/>
                    <a:pt x="419" y="330"/>
                    <a:pt x="417" y="329"/>
                  </a:cubicBezTo>
                  <a:cubicBezTo>
                    <a:pt x="417" y="330"/>
                    <a:pt x="415" y="329"/>
                    <a:pt x="414" y="331"/>
                  </a:cubicBezTo>
                  <a:close/>
                  <a:moveTo>
                    <a:pt x="179" y="330"/>
                  </a:moveTo>
                  <a:cubicBezTo>
                    <a:pt x="180" y="331"/>
                    <a:pt x="180" y="333"/>
                    <a:pt x="182" y="334"/>
                  </a:cubicBezTo>
                  <a:cubicBezTo>
                    <a:pt x="182" y="333"/>
                    <a:pt x="184" y="333"/>
                    <a:pt x="183" y="331"/>
                  </a:cubicBezTo>
                  <a:cubicBezTo>
                    <a:pt x="183" y="331"/>
                    <a:pt x="182" y="331"/>
                    <a:pt x="182" y="331"/>
                  </a:cubicBezTo>
                  <a:cubicBezTo>
                    <a:pt x="183" y="331"/>
                    <a:pt x="183" y="330"/>
                    <a:pt x="182" y="330"/>
                  </a:cubicBezTo>
                  <a:cubicBezTo>
                    <a:pt x="182" y="332"/>
                    <a:pt x="180" y="330"/>
                    <a:pt x="179" y="330"/>
                  </a:cubicBezTo>
                  <a:close/>
                  <a:moveTo>
                    <a:pt x="219" y="333"/>
                  </a:moveTo>
                  <a:cubicBezTo>
                    <a:pt x="222" y="337"/>
                    <a:pt x="227" y="339"/>
                    <a:pt x="231" y="335"/>
                  </a:cubicBezTo>
                  <a:cubicBezTo>
                    <a:pt x="227" y="333"/>
                    <a:pt x="221" y="326"/>
                    <a:pt x="219" y="333"/>
                  </a:cubicBezTo>
                  <a:close/>
                  <a:moveTo>
                    <a:pt x="462" y="342"/>
                  </a:moveTo>
                  <a:cubicBezTo>
                    <a:pt x="469" y="342"/>
                    <a:pt x="469" y="336"/>
                    <a:pt x="471" y="331"/>
                  </a:cubicBezTo>
                  <a:cubicBezTo>
                    <a:pt x="469" y="331"/>
                    <a:pt x="469" y="329"/>
                    <a:pt x="467" y="330"/>
                  </a:cubicBezTo>
                  <a:cubicBezTo>
                    <a:pt x="466" y="334"/>
                    <a:pt x="463" y="337"/>
                    <a:pt x="462" y="342"/>
                  </a:cubicBezTo>
                  <a:close/>
                  <a:moveTo>
                    <a:pt x="484" y="348"/>
                  </a:moveTo>
                  <a:cubicBezTo>
                    <a:pt x="492" y="346"/>
                    <a:pt x="492" y="337"/>
                    <a:pt x="495" y="331"/>
                  </a:cubicBezTo>
                  <a:cubicBezTo>
                    <a:pt x="487" y="328"/>
                    <a:pt x="488" y="343"/>
                    <a:pt x="484" y="348"/>
                  </a:cubicBezTo>
                  <a:close/>
                  <a:moveTo>
                    <a:pt x="284" y="341"/>
                  </a:moveTo>
                  <a:cubicBezTo>
                    <a:pt x="289" y="341"/>
                    <a:pt x="290" y="338"/>
                    <a:pt x="293" y="336"/>
                  </a:cubicBezTo>
                  <a:cubicBezTo>
                    <a:pt x="289" y="334"/>
                    <a:pt x="286" y="332"/>
                    <a:pt x="282" y="330"/>
                  </a:cubicBezTo>
                  <a:cubicBezTo>
                    <a:pt x="283" y="334"/>
                    <a:pt x="284" y="337"/>
                    <a:pt x="284" y="341"/>
                  </a:cubicBezTo>
                  <a:close/>
                  <a:moveTo>
                    <a:pt x="72" y="349"/>
                  </a:moveTo>
                  <a:cubicBezTo>
                    <a:pt x="68" y="343"/>
                    <a:pt x="65" y="336"/>
                    <a:pt x="60" y="331"/>
                  </a:cubicBezTo>
                  <a:cubicBezTo>
                    <a:pt x="62" y="339"/>
                    <a:pt x="64" y="347"/>
                    <a:pt x="72" y="349"/>
                  </a:cubicBezTo>
                  <a:close/>
                  <a:moveTo>
                    <a:pt x="273" y="334"/>
                  </a:moveTo>
                  <a:cubicBezTo>
                    <a:pt x="275" y="336"/>
                    <a:pt x="277" y="338"/>
                    <a:pt x="280" y="339"/>
                  </a:cubicBezTo>
                  <a:cubicBezTo>
                    <a:pt x="280" y="335"/>
                    <a:pt x="279" y="333"/>
                    <a:pt x="277" y="331"/>
                  </a:cubicBezTo>
                  <a:cubicBezTo>
                    <a:pt x="276" y="332"/>
                    <a:pt x="274" y="333"/>
                    <a:pt x="273" y="334"/>
                  </a:cubicBezTo>
                  <a:close/>
                  <a:moveTo>
                    <a:pt x="304" y="334"/>
                  </a:moveTo>
                  <a:cubicBezTo>
                    <a:pt x="305" y="337"/>
                    <a:pt x="308" y="338"/>
                    <a:pt x="310" y="340"/>
                  </a:cubicBezTo>
                  <a:cubicBezTo>
                    <a:pt x="312" y="338"/>
                    <a:pt x="314" y="335"/>
                    <a:pt x="315" y="333"/>
                  </a:cubicBezTo>
                  <a:cubicBezTo>
                    <a:pt x="311" y="329"/>
                    <a:pt x="307" y="333"/>
                    <a:pt x="304" y="334"/>
                  </a:cubicBezTo>
                  <a:close/>
                  <a:moveTo>
                    <a:pt x="399" y="334"/>
                  </a:moveTo>
                  <a:cubicBezTo>
                    <a:pt x="400" y="334"/>
                    <a:pt x="401" y="334"/>
                    <a:pt x="402" y="333"/>
                  </a:cubicBezTo>
                  <a:cubicBezTo>
                    <a:pt x="402" y="331"/>
                    <a:pt x="401" y="331"/>
                    <a:pt x="400" y="331"/>
                  </a:cubicBezTo>
                  <a:cubicBezTo>
                    <a:pt x="399" y="332"/>
                    <a:pt x="399" y="333"/>
                    <a:pt x="399" y="334"/>
                  </a:cubicBezTo>
                  <a:close/>
                  <a:moveTo>
                    <a:pt x="431" y="344"/>
                  </a:moveTo>
                  <a:cubicBezTo>
                    <a:pt x="436" y="344"/>
                    <a:pt x="439" y="336"/>
                    <a:pt x="439" y="331"/>
                  </a:cubicBezTo>
                  <a:cubicBezTo>
                    <a:pt x="438" y="331"/>
                    <a:pt x="438" y="331"/>
                    <a:pt x="437" y="331"/>
                  </a:cubicBezTo>
                  <a:cubicBezTo>
                    <a:pt x="435" y="335"/>
                    <a:pt x="434" y="340"/>
                    <a:pt x="431" y="344"/>
                  </a:cubicBezTo>
                  <a:close/>
                  <a:moveTo>
                    <a:pt x="363" y="341"/>
                  </a:moveTo>
                  <a:cubicBezTo>
                    <a:pt x="367" y="339"/>
                    <a:pt x="372" y="338"/>
                    <a:pt x="372" y="334"/>
                  </a:cubicBezTo>
                  <a:cubicBezTo>
                    <a:pt x="370" y="334"/>
                    <a:pt x="370" y="331"/>
                    <a:pt x="368" y="331"/>
                  </a:cubicBezTo>
                  <a:cubicBezTo>
                    <a:pt x="366" y="335"/>
                    <a:pt x="364" y="337"/>
                    <a:pt x="363" y="341"/>
                  </a:cubicBezTo>
                  <a:close/>
                  <a:moveTo>
                    <a:pt x="521" y="341"/>
                  </a:moveTo>
                  <a:cubicBezTo>
                    <a:pt x="522" y="339"/>
                    <a:pt x="528" y="333"/>
                    <a:pt x="524" y="331"/>
                  </a:cubicBezTo>
                  <a:cubicBezTo>
                    <a:pt x="523" y="334"/>
                    <a:pt x="520" y="338"/>
                    <a:pt x="521" y="341"/>
                  </a:cubicBezTo>
                  <a:close/>
                  <a:moveTo>
                    <a:pt x="425" y="339"/>
                  </a:moveTo>
                  <a:cubicBezTo>
                    <a:pt x="427" y="340"/>
                    <a:pt x="427" y="342"/>
                    <a:pt x="429" y="342"/>
                  </a:cubicBezTo>
                  <a:cubicBezTo>
                    <a:pt x="430" y="339"/>
                    <a:pt x="432" y="336"/>
                    <a:pt x="433" y="332"/>
                  </a:cubicBezTo>
                  <a:cubicBezTo>
                    <a:pt x="429" y="333"/>
                    <a:pt x="426" y="335"/>
                    <a:pt x="425" y="339"/>
                  </a:cubicBezTo>
                  <a:close/>
                  <a:moveTo>
                    <a:pt x="133" y="340"/>
                  </a:moveTo>
                  <a:cubicBezTo>
                    <a:pt x="131" y="337"/>
                    <a:pt x="128" y="335"/>
                    <a:pt x="124" y="333"/>
                  </a:cubicBezTo>
                  <a:cubicBezTo>
                    <a:pt x="125" y="335"/>
                    <a:pt x="126" y="336"/>
                    <a:pt x="126" y="337"/>
                  </a:cubicBezTo>
                  <a:cubicBezTo>
                    <a:pt x="130" y="337"/>
                    <a:pt x="131" y="339"/>
                    <a:pt x="133" y="340"/>
                  </a:cubicBezTo>
                  <a:close/>
                  <a:moveTo>
                    <a:pt x="190" y="334"/>
                  </a:moveTo>
                  <a:cubicBezTo>
                    <a:pt x="192" y="338"/>
                    <a:pt x="196" y="339"/>
                    <a:pt x="199" y="342"/>
                  </a:cubicBezTo>
                  <a:cubicBezTo>
                    <a:pt x="200" y="341"/>
                    <a:pt x="202" y="341"/>
                    <a:pt x="202" y="339"/>
                  </a:cubicBezTo>
                  <a:cubicBezTo>
                    <a:pt x="197" y="339"/>
                    <a:pt x="192" y="333"/>
                    <a:pt x="190" y="334"/>
                  </a:cubicBezTo>
                  <a:close/>
                  <a:moveTo>
                    <a:pt x="472" y="339"/>
                  </a:moveTo>
                  <a:cubicBezTo>
                    <a:pt x="475" y="339"/>
                    <a:pt x="475" y="336"/>
                    <a:pt x="476" y="333"/>
                  </a:cubicBezTo>
                  <a:cubicBezTo>
                    <a:pt x="475" y="333"/>
                    <a:pt x="474" y="333"/>
                    <a:pt x="473" y="333"/>
                  </a:cubicBezTo>
                  <a:cubicBezTo>
                    <a:pt x="474" y="336"/>
                    <a:pt x="472" y="336"/>
                    <a:pt x="472" y="339"/>
                  </a:cubicBezTo>
                  <a:close/>
                  <a:moveTo>
                    <a:pt x="559" y="339"/>
                  </a:moveTo>
                  <a:cubicBezTo>
                    <a:pt x="561" y="337"/>
                    <a:pt x="565" y="336"/>
                    <a:pt x="566" y="333"/>
                  </a:cubicBezTo>
                  <a:cubicBezTo>
                    <a:pt x="563" y="333"/>
                    <a:pt x="563" y="334"/>
                    <a:pt x="561" y="333"/>
                  </a:cubicBezTo>
                  <a:cubicBezTo>
                    <a:pt x="561" y="335"/>
                    <a:pt x="558" y="337"/>
                    <a:pt x="559" y="339"/>
                  </a:cubicBezTo>
                  <a:close/>
                  <a:moveTo>
                    <a:pt x="72" y="342"/>
                  </a:moveTo>
                  <a:cubicBezTo>
                    <a:pt x="72" y="338"/>
                    <a:pt x="70" y="334"/>
                    <a:pt x="67" y="334"/>
                  </a:cubicBezTo>
                  <a:cubicBezTo>
                    <a:pt x="69" y="337"/>
                    <a:pt x="70" y="340"/>
                    <a:pt x="72" y="342"/>
                  </a:cubicBezTo>
                  <a:close/>
                  <a:moveTo>
                    <a:pt x="111" y="346"/>
                  </a:moveTo>
                  <a:cubicBezTo>
                    <a:pt x="110" y="340"/>
                    <a:pt x="104" y="340"/>
                    <a:pt x="103" y="335"/>
                  </a:cubicBezTo>
                  <a:cubicBezTo>
                    <a:pt x="101" y="337"/>
                    <a:pt x="99" y="333"/>
                    <a:pt x="98" y="334"/>
                  </a:cubicBezTo>
                  <a:cubicBezTo>
                    <a:pt x="101" y="340"/>
                    <a:pt x="106" y="343"/>
                    <a:pt x="111" y="346"/>
                  </a:cubicBezTo>
                  <a:close/>
                  <a:moveTo>
                    <a:pt x="494" y="342"/>
                  </a:moveTo>
                  <a:cubicBezTo>
                    <a:pt x="497" y="340"/>
                    <a:pt x="500" y="339"/>
                    <a:pt x="502" y="336"/>
                  </a:cubicBezTo>
                  <a:cubicBezTo>
                    <a:pt x="500" y="335"/>
                    <a:pt x="500" y="333"/>
                    <a:pt x="497" y="334"/>
                  </a:cubicBezTo>
                  <a:cubicBezTo>
                    <a:pt x="497" y="337"/>
                    <a:pt x="495" y="339"/>
                    <a:pt x="494" y="342"/>
                  </a:cubicBezTo>
                  <a:close/>
                  <a:moveTo>
                    <a:pt x="537" y="334"/>
                  </a:moveTo>
                  <a:cubicBezTo>
                    <a:pt x="532" y="337"/>
                    <a:pt x="524" y="339"/>
                    <a:pt x="522" y="348"/>
                  </a:cubicBezTo>
                  <a:cubicBezTo>
                    <a:pt x="528" y="347"/>
                    <a:pt x="542" y="343"/>
                    <a:pt x="537" y="334"/>
                  </a:cubicBezTo>
                  <a:close/>
                  <a:moveTo>
                    <a:pt x="564" y="359"/>
                  </a:moveTo>
                  <a:cubicBezTo>
                    <a:pt x="576" y="354"/>
                    <a:pt x="588" y="346"/>
                    <a:pt x="591" y="334"/>
                  </a:cubicBezTo>
                  <a:cubicBezTo>
                    <a:pt x="583" y="344"/>
                    <a:pt x="571" y="349"/>
                    <a:pt x="564" y="359"/>
                  </a:cubicBezTo>
                  <a:close/>
                  <a:moveTo>
                    <a:pt x="101" y="353"/>
                  </a:moveTo>
                  <a:cubicBezTo>
                    <a:pt x="98" y="345"/>
                    <a:pt x="97" y="337"/>
                    <a:pt x="89" y="334"/>
                  </a:cubicBezTo>
                  <a:cubicBezTo>
                    <a:pt x="93" y="341"/>
                    <a:pt x="93" y="350"/>
                    <a:pt x="101" y="353"/>
                  </a:cubicBezTo>
                  <a:close/>
                  <a:moveTo>
                    <a:pt x="313" y="343"/>
                  </a:moveTo>
                  <a:cubicBezTo>
                    <a:pt x="315" y="343"/>
                    <a:pt x="315" y="345"/>
                    <a:pt x="317" y="345"/>
                  </a:cubicBezTo>
                  <a:cubicBezTo>
                    <a:pt x="318" y="341"/>
                    <a:pt x="320" y="339"/>
                    <a:pt x="320" y="335"/>
                  </a:cubicBezTo>
                  <a:cubicBezTo>
                    <a:pt x="319" y="335"/>
                    <a:pt x="319" y="334"/>
                    <a:pt x="318" y="334"/>
                  </a:cubicBezTo>
                  <a:cubicBezTo>
                    <a:pt x="317" y="338"/>
                    <a:pt x="314" y="340"/>
                    <a:pt x="313" y="343"/>
                  </a:cubicBezTo>
                  <a:close/>
                  <a:moveTo>
                    <a:pt x="438" y="345"/>
                  </a:moveTo>
                  <a:cubicBezTo>
                    <a:pt x="442" y="343"/>
                    <a:pt x="442" y="339"/>
                    <a:pt x="444" y="335"/>
                  </a:cubicBezTo>
                  <a:cubicBezTo>
                    <a:pt x="443" y="335"/>
                    <a:pt x="442" y="335"/>
                    <a:pt x="442" y="335"/>
                  </a:cubicBezTo>
                  <a:cubicBezTo>
                    <a:pt x="440" y="338"/>
                    <a:pt x="439" y="342"/>
                    <a:pt x="438" y="345"/>
                  </a:cubicBezTo>
                  <a:close/>
                  <a:moveTo>
                    <a:pt x="250" y="339"/>
                  </a:moveTo>
                  <a:cubicBezTo>
                    <a:pt x="253" y="340"/>
                    <a:pt x="257" y="344"/>
                    <a:pt x="258" y="339"/>
                  </a:cubicBezTo>
                  <a:cubicBezTo>
                    <a:pt x="255" y="338"/>
                    <a:pt x="253" y="337"/>
                    <a:pt x="250" y="336"/>
                  </a:cubicBezTo>
                  <a:cubicBezTo>
                    <a:pt x="250" y="337"/>
                    <a:pt x="250" y="338"/>
                    <a:pt x="250" y="339"/>
                  </a:cubicBezTo>
                  <a:close/>
                  <a:moveTo>
                    <a:pt x="154" y="350"/>
                  </a:moveTo>
                  <a:cubicBezTo>
                    <a:pt x="151" y="344"/>
                    <a:pt x="145" y="341"/>
                    <a:pt x="140" y="336"/>
                  </a:cubicBezTo>
                  <a:cubicBezTo>
                    <a:pt x="142" y="343"/>
                    <a:pt x="148" y="347"/>
                    <a:pt x="154" y="350"/>
                  </a:cubicBezTo>
                  <a:close/>
                  <a:moveTo>
                    <a:pt x="400" y="338"/>
                  </a:moveTo>
                  <a:cubicBezTo>
                    <a:pt x="401" y="338"/>
                    <a:pt x="405" y="340"/>
                    <a:pt x="405" y="336"/>
                  </a:cubicBezTo>
                  <a:cubicBezTo>
                    <a:pt x="403" y="336"/>
                    <a:pt x="402" y="337"/>
                    <a:pt x="400" y="338"/>
                  </a:cubicBezTo>
                  <a:close/>
                  <a:moveTo>
                    <a:pt x="228" y="340"/>
                  </a:moveTo>
                  <a:cubicBezTo>
                    <a:pt x="233" y="341"/>
                    <a:pt x="238" y="343"/>
                    <a:pt x="244" y="344"/>
                  </a:cubicBezTo>
                  <a:cubicBezTo>
                    <a:pt x="240" y="340"/>
                    <a:pt x="233" y="334"/>
                    <a:pt x="228" y="340"/>
                  </a:cubicBezTo>
                  <a:close/>
                  <a:moveTo>
                    <a:pt x="374" y="344"/>
                  </a:moveTo>
                  <a:cubicBezTo>
                    <a:pt x="377" y="343"/>
                    <a:pt x="380" y="342"/>
                    <a:pt x="379" y="338"/>
                  </a:cubicBezTo>
                  <a:cubicBezTo>
                    <a:pt x="377" y="339"/>
                    <a:pt x="377" y="337"/>
                    <a:pt x="376" y="337"/>
                  </a:cubicBezTo>
                  <a:cubicBezTo>
                    <a:pt x="375" y="339"/>
                    <a:pt x="373" y="342"/>
                    <a:pt x="374" y="344"/>
                  </a:cubicBezTo>
                  <a:close/>
                  <a:moveTo>
                    <a:pt x="266" y="340"/>
                  </a:moveTo>
                  <a:cubicBezTo>
                    <a:pt x="270" y="341"/>
                    <a:pt x="275" y="345"/>
                    <a:pt x="279" y="344"/>
                  </a:cubicBezTo>
                  <a:cubicBezTo>
                    <a:pt x="277" y="341"/>
                    <a:pt x="269" y="334"/>
                    <a:pt x="266" y="340"/>
                  </a:cubicBezTo>
                  <a:close/>
                  <a:moveTo>
                    <a:pt x="323" y="341"/>
                  </a:moveTo>
                  <a:cubicBezTo>
                    <a:pt x="325" y="341"/>
                    <a:pt x="327" y="340"/>
                    <a:pt x="327" y="338"/>
                  </a:cubicBezTo>
                  <a:cubicBezTo>
                    <a:pt x="325" y="338"/>
                    <a:pt x="326" y="337"/>
                    <a:pt x="324" y="337"/>
                  </a:cubicBezTo>
                  <a:cubicBezTo>
                    <a:pt x="323" y="338"/>
                    <a:pt x="323" y="340"/>
                    <a:pt x="323" y="341"/>
                  </a:cubicBezTo>
                  <a:close/>
                  <a:moveTo>
                    <a:pt x="408" y="341"/>
                  </a:moveTo>
                  <a:cubicBezTo>
                    <a:pt x="409" y="339"/>
                    <a:pt x="411" y="340"/>
                    <a:pt x="411" y="338"/>
                  </a:cubicBezTo>
                  <a:cubicBezTo>
                    <a:pt x="410" y="338"/>
                    <a:pt x="409" y="338"/>
                    <a:pt x="409" y="337"/>
                  </a:cubicBezTo>
                  <a:cubicBezTo>
                    <a:pt x="409" y="338"/>
                    <a:pt x="407" y="340"/>
                    <a:pt x="408" y="341"/>
                  </a:cubicBezTo>
                  <a:close/>
                  <a:moveTo>
                    <a:pt x="445" y="345"/>
                  </a:moveTo>
                  <a:cubicBezTo>
                    <a:pt x="445" y="343"/>
                    <a:pt x="449" y="339"/>
                    <a:pt x="446" y="337"/>
                  </a:cubicBezTo>
                  <a:cubicBezTo>
                    <a:pt x="446" y="340"/>
                    <a:pt x="442" y="343"/>
                    <a:pt x="445" y="345"/>
                  </a:cubicBezTo>
                  <a:close/>
                  <a:moveTo>
                    <a:pt x="477" y="354"/>
                  </a:moveTo>
                  <a:cubicBezTo>
                    <a:pt x="480" y="351"/>
                    <a:pt x="483" y="341"/>
                    <a:pt x="482" y="337"/>
                  </a:cubicBezTo>
                  <a:cubicBezTo>
                    <a:pt x="481" y="343"/>
                    <a:pt x="476" y="349"/>
                    <a:pt x="477" y="354"/>
                  </a:cubicBezTo>
                  <a:close/>
                  <a:moveTo>
                    <a:pt x="492" y="346"/>
                  </a:moveTo>
                  <a:cubicBezTo>
                    <a:pt x="492" y="348"/>
                    <a:pt x="488" y="350"/>
                    <a:pt x="491" y="351"/>
                  </a:cubicBezTo>
                  <a:cubicBezTo>
                    <a:pt x="496" y="346"/>
                    <a:pt x="505" y="345"/>
                    <a:pt x="507" y="337"/>
                  </a:cubicBezTo>
                  <a:cubicBezTo>
                    <a:pt x="501" y="339"/>
                    <a:pt x="498" y="346"/>
                    <a:pt x="492" y="346"/>
                  </a:cubicBezTo>
                  <a:close/>
                  <a:moveTo>
                    <a:pt x="549" y="348"/>
                  </a:moveTo>
                  <a:cubicBezTo>
                    <a:pt x="545" y="354"/>
                    <a:pt x="539" y="360"/>
                    <a:pt x="533" y="364"/>
                  </a:cubicBezTo>
                  <a:cubicBezTo>
                    <a:pt x="531" y="366"/>
                    <a:pt x="527" y="367"/>
                    <a:pt x="527" y="370"/>
                  </a:cubicBezTo>
                  <a:cubicBezTo>
                    <a:pt x="547" y="362"/>
                    <a:pt x="564" y="352"/>
                    <a:pt x="576" y="337"/>
                  </a:cubicBezTo>
                  <a:cubicBezTo>
                    <a:pt x="567" y="341"/>
                    <a:pt x="560" y="346"/>
                    <a:pt x="549" y="348"/>
                  </a:cubicBezTo>
                  <a:close/>
                  <a:moveTo>
                    <a:pt x="52" y="344"/>
                  </a:moveTo>
                  <a:cubicBezTo>
                    <a:pt x="53" y="341"/>
                    <a:pt x="51" y="340"/>
                    <a:pt x="50" y="338"/>
                  </a:cubicBezTo>
                  <a:cubicBezTo>
                    <a:pt x="50" y="341"/>
                    <a:pt x="51" y="342"/>
                    <a:pt x="52" y="344"/>
                  </a:cubicBezTo>
                  <a:close/>
                  <a:moveTo>
                    <a:pt x="210" y="339"/>
                  </a:moveTo>
                  <a:cubicBezTo>
                    <a:pt x="210" y="342"/>
                    <a:pt x="216" y="345"/>
                    <a:pt x="217" y="341"/>
                  </a:cubicBezTo>
                  <a:cubicBezTo>
                    <a:pt x="215" y="340"/>
                    <a:pt x="212" y="337"/>
                    <a:pt x="210" y="339"/>
                  </a:cubicBezTo>
                  <a:close/>
                  <a:moveTo>
                    <a:pt x="287" y="344"/>
                  </a:moveTo>
                  <a:cubicBezTo>
                    <a:pt x="293" y="347"/>
                    <a:pt x="302" y="357"/>
                    <a:pt x="307" y="347"/>
                  </a:cubicBezTo>
                  <a:cubicBezTo>
                    <a:pt x="302" y="339"/>
                    <a:pt x="293" y="337"/>
                    <a:pt x="287" y="344"/>
                  </a:cubicBezTo>
                  <a:close/>
                  <a:moveTo>
                    <a:pt x="397" y="340"/>
                  </a:moveTo>
                  <a:cubicBezTo>
                    <a:pt x="397" y="343"/>
                    <a:pt x="403" y="344"/>
                    <a:pt x="403" y="342"/>
                  </a:cubicBezTo>
                  <a:cubicBezTo>
                    <a:pt x="402" y="340"/>
                    <a:pt x="399" y="341"/>
                    <a:pt x="398" y="340"/>
                  </a:cubicBezTo>
                  <a:cubicBezTo>
                    <a:pt x="399" y="340"/>
                    <a:pt x="399" y="340"/>
                    <a:pt x="399" y="339"/>
                  </a:cubicBezTo>
                  <a:cubicBezTo>
                    <a:pt x="397" y="338"/>
                    <a:pt x="398" y="340"/>
                    <a:pt x="397" y="340"/>
                  </a:cubicBezTo>
                  <a:close/>
                  <a:moveTo>
                    <a:pt x="176" y="349"/>
                  </a:moveTo>
                  <a:cubicBezTo>
                    <a:pt x="171" y="346"/>
                    <a:pt x="167" y="342"/>
                    <a:pt x="162" y="340"/>
                  </a:cubicBezTo>
                  <a:cubicBezTo>
                    <a:pt x="162" y="347"/>
                    <a:pt x="171" y="353"/>
                    <a:pt x="176" y="349"/>
                  </a:cubicBezTo>
                  <a:close/>
                  <a:moveTo>
                    <a:pt x="347" y="341"/>
                  </a:moveTo>
                  <a:cubicBezTo>
                    <a:pt x="347" y="343"/>
                    <a:pt x="348" y="344"/>
                    <a:pt x="350" y="345"/>
                  </a:cubicBezTo>
                  <a:cubicBezTo>
                    <a:pt x="350" y="343"/>
                    <a:pt x="351" y="343"/>
                    <a:pt x="351" y="342"/>
                  </a:cubicBezTo>
                  <a:cubicBezTo>
                    <a:pt x="348" y="342"/>
                    <a:pt x="349" y="340"/>
                    <a:pt x="347" y="341"/>
                  </a:cubicBezTo>
                  <a:close/>
                  <a:moveTo>
                    <a:pt x="362" y="346"/>
                  </a:moveTo>
                  <a:cubicBezTo>
                    <a:pt x="365" y="347"/>
                    <a:pt x="365" y="345"/>
                    <a:pt x="368" y="345"/>
                  </a:cubicBezTo>
                  <a:cubicBezTo>
                    <a:pt x="369" y="344"/>
                    <a:pt x="371" y="341"/>
                    <a:pt x="369" y="341"/>
                  </a:cubicBezTo>
                  <a:cubicBezTo>
                    <a:pt x="368" y="343"/>
                    <a:pt x="363" y="342"/>
                    <a:pt x="362" y="346"/>
                  </a:cubicBezTo>
                  <a:close/>
                  <a:moveTo>
                    <a:pt x="329" y="351"/>
                  </a:moveTo>
                  <a:cubicBezTo>
                    <a:pt x="330" y="348"/>
                    <a:pt x="334" y="344"/>
                    <a:pt x="333" y="341"/>
                  </a:cubicBezTo>
                  <a:cubicBezTo>
                    <a:pt x="332" y="345"/>
                    <a:pt x="328" y="348"/>
                    <a:pt x="329" y="351"/>
                  </a:cubicBezTo>
                  <a:close/>
                  <a:moveTo>
                    <a:pt x="449" y="344"/>
                  </a:moveTo>
                  <a:cubicBezTo>
                    <a:pt x="451" y="345"/>
                    <a:pt x="451" y="343"/>
                    <a:pt x="451" y="341"/>
                  </a:cubicBezTo>
                  <a:cubicBezTo>
                    <a:pt x="450" y="341"/>
                    <a:pt x="449" y="343"/>
                    <a:pt x="449" y="344"/>
                  </a:cubicBezTo>
                  <a:close/>
                  <a:moveTo>
                    <a:pt x="543" y="347"/>
                  </a:moveTo>
                  <a:cubicBezTo>
                    <a:pt x="546" y="346"/>
                    <a:pt x="547" y="346"/>
                    <a:pt x="550" y="344"/>
                  </a:cubicBezTo>
                  <a:cubicBezTo>
                    <a:pt x="549" y="343"/>
                    <a:pt x="550" y="341"/>
                    <a:pt x="548" y="341"/>
                  </a:cubicBezTo>
                  <a:cubicBezTo>
                    <a:pt x="546" y="343"/>
                    <a:pt x="543" y="344"/>
                    <a:pt x="543" y="347"/>
                  </a:cubicBezTo>
                  <a:close/>
                  <a:moveTo>
                    <a:pt x="36" y="350"/>
                  </a:moveTo>
                  <a:cubicBezTo>
                    <a:pt x="35" y="347"/>
                    <a:pt x="33" y="342"/>
                    <a:pt x="30" y="342"/>
                  </a:cubicBezTo>
                  <a:cubicBezTo>
                    <a:pt x="32" y="344"/>
                    <a:pt x="33" y="351"/>
                    <a:pt x="36" y="350"/>
                  </a:cubicBezTo>
                  <a:close/>
                  <a:moveTo>
                    <a:pt x="261" y="343"/>
                  </a:moveTo>
                  <a:cubicBezTo>
                    <a:pt x="262" y="347"/>
                    <a:pt x="271" y="351"/>
                    <a:pt x="275" y="347"/>
                  </a:cubicBezTo>
                  <a:cubicBezTo>
                    <a:pt x="271" y="345"/>
                    <a:pt x="265" y="340"/>
                    <a:pt x="261" y="343"/>
                  </a:cubicBezTo>
                  <a:close/>
                  <a:moveTo>
                    <a:pt x="202" y="345"/>
                  </a:moveTo>
                  <a:cubicBezTo>
                    <a:pt x="203" y="345"/>
                    <a:pt x="204" y="346"/>
                    <a:pt x="204" y="347"/>
                  </a:cubicBezTo>
                  <a:cubicBezTo>
                    <a:pt x="207" y="346"/>
                    <a:pt x="209" y="346"/>
                    <a:pt x="210" y="344"/>
                  </a:cubicBezTo>
                  <a:cubicBezTo>
                    <a:pt x="208" y="343"/>
                    <a:pt x="204" y="341"/>
                    <a:pt x="202" y="345"/>
                  </a:cubicBezTo>
                  <a:close/>
                  <a:moveTo>
                    <a:pt x="509" y="347"/>
                  </a:moveTo>
                  <a:cubicBezTo>
                    <a:pt x="511" y="347"/>
                    <a:pt x="512" y="344"/>
                    <a:pt x="511" y="342"/>
                  </a:cubicBezTo>
                  <a:cubicBezTo>
                    <a:pt x="510" y="343"/>
                    <a:pt x="507" y="345"/>
                    <a:pt x="509" y="347"/>
                  </a:cubicBezTo>
                  <a:close/>
                  <a:moveTo>
                    <a:pt x="116" y="364"/>
                  </a:moveTo>
                  <a:cubicBezTo>
                    <a:pt x="115" y="352"/>
                    <a:pt x="110" y="346"/>
                    <a:pt x="101" y="343"/>
                  </a:cubicBezTo>
                  <a:cubicBezTo>
                    <a:pt x="103" y="353"/>
                    <a:pt x="107" y="361"/>
                    <a:pt x="116" y="364"/>
                  </a:cubicBezTo>
                  <a:close/>
                  <a:moveTo>
                    <a:pt x="405" y="346"/>
                  </a:moveTo>
                  <a:cubicBezTo>
                    <a:pt x="405" y="348"/>
                    <a:pt x="407" y="349"/>
                    <a:pt x="408" y="349"/>
                  </a:cubicBezTo>
                  <a:cubicBezTo>
                    <a:pt x="409" y="347"/>
                    <a:pt x="409" y="347"/>
                    <a:pt x="410" y="344"/>
                  </a:cubicBezTo>
                  <a:cubicBezTo>
                    <a:pt x="408" y="342"/>
                    <a:pt x="406" y="344"/>
                    <a:pt x="405" y="346"/>
                  </a:cubicBezTo>
                  <a:close/>
                  <a:moveTo>
                    <a:pt x="226" y="347"/>
                  </a:moveTo>
                  <a:cubicBezTo>
                    <a:pt x="224" y="347"/>
                    <a:pt x="222" y="343"/>
                    <a:pt x="219" y="344"/>
                  </a:cubicBezTo>
                  <a:cubicBezTo>
                    <a:pt x="220" y="347"/>
                    <a:pt x="225" y="347"/>
                    <a:pt x="226" y="347"/>
                  </a:cubicBezTo>
                  <a:close/>
                  <a:moveTo>
                    <a:pt x="334" y="350"/>
                  </a:moveTo>
                  <a:cubicBezTo>
                    <a:pt x="335" y="350"/>
                    <a:pt x="337" y="350"/>
                    <a:pt x="338" y="350"/>
                  </a:cubicBezTo>
                  <a:cubicBezTo>
                    <a:pt x="338" y="347"/>
                    <a:pt x="341" y="348"/>
                    <a:pt x="340" y="345"/>
                  </a:cubicBezTo>
                  <a:cubicBezTo>
                    <a:pt x="338" y="345"/>
                    <a:pt x="339" y="343"/>
                    <a:pt x="337" y="344"/>
                  </a:cubicBezTo>
                  <a:cubicBezTo>
                    <a:pt x="336" y="345"/>
                    <a:pt x="336" y="348"/>
                    <a:pt x="334" y="350"/>
                  </a:cubicBezTo>
                  <a:close/>
                  <a:moveTo>
                    <a:pt x="469" y="349"/>
                  </a:moveTo>
                  <a:cubicBezTo>
                    <a:pt x="472" y="349"/>
                    <a:pt x="471" y="345"/>
                    <a:pt x="472" y="344"/>
                  </a:cubicBezTo>
                  <a:cubicBezTo>
                    <a:pt x="468" y="343"/>
                    <a:pt x="468" y="347"/>
                    <a:pt x="469" y="349"/>
                  </a:cubicBezTo>
                  <a:close/>
                  <a:moveTo>
                    <a:pt x="322" y="347"/>
                  </a:moveTo>
                  <a:cubicBezTo>
                    <a:pt x="322" y="349"/>
                    <a:pt x="322" y="350"/>
                    <a:pt x="324" y="350"/>
                  </a:cubicBezTo>
                  <a:cubicBezTo>
                    <a:pt x="325" y="348"/>
                    <a:pt x="327" y="346"/>
                    <a:pt x="327" y="344"/>
                  </a:cubicBezTo>
                  <a:cubicBezTo>
                    <a:pt x="324" y="344"/>
                    <a:pt x="325" y="347"/>
                    <a:pt x="322" y="347"/>
                  </a:cubicBezTo>
                  <a:close/>
                  <a:moveTo>
                    <a:pt x="377" y="353"/>
                  </a:moveTo>
                  <a:cubicBezTo>
                    <a:pt x="382" y="353"/>
                    <a:pt x="380" y="347"/>
                    <a:pt x="383" y="345"/>
                  </a:cubicBezTo>
                  <a:cubicBezTo>
                    <a:pt x="378" y="345"/>
                    <a:pt x="379" y="350"/>
                    <a:pt x="377" y="353"/>
                  </a:cubicBezTo>
                  <a:close/>
                  <a:moveTo>
                    <a:pt x="410" y="351"/>
                  </a:moveTo>
                  <a:cubicBezTo>
                    <a:pt x="413" y="351"/>
                    <a:pt x="412" y="354"/>
                    <a:pt x="414" y="354"/>
                  </a:cubicBezTo>
                  <a:cubicBezTo>
                    <a:pt x="416" y="352"/>
                    <a:pt x="418" y="349"/>
                    <a:pt x="418" y="345"/>
                  </a:cubicBezTo>
                  <a:cubicBezTo>
                    <a:pt x="413" y="342"/>
                    <a:pt x="412" y="349"/>
                    <a:pt x="410" y="351"/>
                  </a:cubicBezTo>
                  <a:close/>
                  <a:moveTo>
                    <a:pt x="64" y="355"/>
                  </a:moveTo>
                  <a:cubicBezTo>
                    <a:pt x="60" y="353"/>
                    <a:pt x="59" y="348"/>
                    <a:pt x="56" y="345"/>
                  </a:cubicBezTo>
                  <a:cubicBezTo>
                    <a:pt x="56" y="351"/>
                    <a:pt x="59" y="356"/>
                    <a:pt x="64" y="355"/>
                  </a:cubicBezTo>
                  <a:close/>
                  <a:moveTo>
                    <a:pt x="134" y="346"/>
                  </a:moveTo>
                  <a:cubicBezTo>
                    <a:pt x="135" y="348"/>
                    <a:pt x="139" y="352"/>
                    <a:pt x="143" y="353"/>
                  </a:cubicBezTo>
                  <a:cubicBezTo>
                    <a:pt x="142" y="349"/>
                    <a:pt x="138" y="344"/>
                    <a:pt x="134" y="346"/>
                  </a:cubicBezTo>
                  <a:close/>
                  <a:moveTo>
                    <a:pt x="244" y="350"/>
                  </a:moveTo>
                  <a:cubicBezTo>
                    <a:pt x="245" y="349"/>
                    <a:pt x="247" y="350"/>
                    <a:pt x="247" y="348"/>
                  </a:cubicBezTo>
                  <a:cubicBezTo>
                    <a:pt x="244" y="347"/>
                    <a:pt x="239" y="346"/>
                    <a:pt x="237" y="347"/>
                  </a:cubicBezTo>
                  <a:cubicBezTo>
                    <a:pt x="240" y="347"/>
                    <a:pt x="241" y="350"/>
                    <a:pt x="244" y="350"/>
                  </a:cubicBezTo>
                  <a:close/>
                  <a:moveTo>
                    <a:pt x="212" y="347"/>
                  </a:moveTo>
                  <a:cubicBezTo>
                    <a:pt x="216" y="351"/>
                    <a:pt x="222" y="352"/>
                    <a:pt x="228" y="354"/>
                  </a:cubicBezTo>
                  <a:cubicBezTo>
                    <a:pt x="223" y="352"/>
                    <a:pt x="219" y="347"/>
                    <a:pt x="212" y="347"/>
                  </a:cubicBezTo>
                  <a:close/>
                  <a:moveTo>
                    <a:pt x="370" y="351"/>
                  </a:moveTo>
                  <a:cubicBezTo>
                    <a:pt x="372" y="350"/>
                    <a:pt x="372" y="352"/>
                    <a:pt x="373" y="351"/>
                  </a:cubicBezTo>
                  <a:cubicBezTo>
                    <a:pt x="373" y="349"/>
                    <a:pt x="376" y="350"/>
                    <a:pt x="375" y="347"/>
                  </a:cubicBezTo>
                  <a:cubicBezTo>
                    <a:pt x="372" y="346"/>
                    <a:pt x="371" y="349"/>
                    <a:pt x="370" y="351"/>
                  </a:cubicBezTo>
                  <a:close/>
                  <a:moveTo>
                    <a:pt x="227" y="348"/>
                  </a:moveTo>
                  <a:cubicBezTo>
                    <a:pt x="228" y="349"/>
                    <a:pt x="230" y="349"/>
                    <a:pt x="231" y="350"/>
                  </a:cubicBezTo>
                  <a:cubicBezTo>
                    <a:pt x="231" y="348"/>
                    <a:pt x="227" y="346"/>
                    <a:pt x="227" y="348"/>
                  </a:cubicBezTo>
                  <a:close/>
                  <a:moveTo>
                    <a:pt x="419" y="358"/>
                  </a:moveTo>
                  <a:cubicBezTo>
                    <a:pt x="423" y="357"/>
                    <a:pt x="423" y="352"/>
                    <a:pt x="425" y="349"/>
                  </a:cubicBezTo>
                  <a:cubicBezTo>
                    <a:pt x="424" y="348"/>
                    <a:pt x="424" y="347"/>
                    <a:pt x="422" y="347"/>
                  </a:cubicBezTo>
                  <a:cubicBezTo>
                    <a:pt x="422" y="351"/>
                    <a:pt x="417" y="354"/>
                    <a:pt x="419" y="358"/>
                  </a:cubicBezTo>
                  <a:close/>
                  <a:moveTo>
                    <a:pt x="445" y="364"/>
                  </a:moveTo>
                  <a:cubicBezTo>
                    <a:pt x="451" y="364"/>
                    <a:pt x="452" y="354"/>
                    <a:pt x="454" y="348"/>
                  </a:cubicBezTo>
                  <a:cubicBezTo>
                    <a:pt x="455" y="348"/>
                    <a:pt x="455" y="347"/>
                    <a:pt x="454" y="347"/>
                  </a:cubicBezTo>
                  <a:cubicBezTo>
                    <a:pt x="450" y="352"/>
                    <a:pt x="448" y="359"/>
                    <a:pt x="445" y="364"/>
                  </a:cubicBezTo>
                  <a:close/>
                  <a:moveTo>
                    <a:pt x="455" y="361"/>
                  </a:moveTo>
                  <a:cubicBezTo>
                    <a:pt x="458" y="360"/>
                    <a:pt x="461" y="354"/>
                    <a:pt x="462" y="348"/>
                  </a:cubicBezTo>
                  <a:cubicBezTo>
                    <a:pt x="461" y="349"/>
                    <a:pt x="461" y="347"/>
                    <a:pt x="460" y="347"/>
                  </a:cubicBezTo>
                  <a:cubicBezTo>
                    <a:pt x="458" y="351"/>
                    <a:pt x="454" y="358"/>
                    <a:pt x="455" y="361"/>
                  </a:cubicBezTo>
                  <a:close/>
                  <a:moveTo>
                    <a:pt x="586" y="351"/>
                  </a:moveTo>
                  <a:cubicBezTo>
                    <a:pt x="586" y="350"/>
                    <a:pt x="590" y="349"/>
                    <a:pt x="588" y="347"/>
                  </a:cubicBezTo>
                  <a:cubicBezTo>
                    <a:pt x="587" y="348"/>
                    <a:pt x="584" y="350"/>
                    <a:pt x="586" y="351"/>
                  </a:cubicBezTo>
                  <a:close/>
                  <a:moveTo>
                    <a:pt x="308" y="351"/>
                  </a:moveTo>
                  <a:cubicBezTo>
                    <a:pt x="310" y="352"/>
                    <a:pt x="311" y="350"/>
                    <a:pt x="314" y="351"/>
                  </a:cubicBezTo>
                  <a:cubicBezTo>
                    <a:pt x="314" y="349"/>
                    <a:pt x="312" y="349"/>
                    <a:pt x="310" y="348"/>
                  </a:cubicBezTo>
                  <a:cubicBezTo>
                    <a:pt x="310" y="349"/>
                    <a:pt x="308" y="349"/>
                    <a:pt x="308" y="351"/>
                  </a:cubicBezTo>
                  <a:close/>
                  <a:moveTo>
                    <a:pt x="341" y="350"/>
                  </a:moveTo>
                  <a:cubicBezTo>
                    <a:pt x="343" y="350"/>
                    <a:pt x="345" y="349"/>
                    <a:pt x="345" y="348"/>
                  </a:cubicBezTo>
                  <a:cubicBezTo>
                    <a:pt x="344" y="347"/>
                    <a:pt x="342" y="348"/>
                    <a:pt x="341" y="350"/>
                  </a:cubicBezTo>
                  <a:close/>
                  <a:moveTo>
                    <a:pt x="440" y="352"/>
                  </a:moveTo>
                  <a:cubicBezTo>
                    <a:pt x="442" y="352"/>
                    <a:pt x="444" y="349"/>
                    <a:pt x="442" y="348"/>
                  </a:cubicBezTo>
                  <a:cubicBezTo>
                    <a:pt x="442" y="349"/>
                    <a:pt x="440" y="350"/>
                    <a:pt x="440" y="352"/>
                  </a:cubicBezTo>
                  <a:close/>
                  <a:moveTo>
                    <a:pt x="502" y="348"/>
                  </a:moveTo>
                  <a:cubicBezTo>
                    <a:pt x="499" y="351"/>
                    <a:pt x="490" y="352"/>
                    <a:pt x="488" y="356"/>
                  </a:cubicBezTo>
                  <a:cubicBezTo>
                    <a:pt x="493" y="353"/>
                    <a:pt x="501" y="353"/>
                    <a:pt x="503" y="348"/>
                  </a:cubicBezTo>
                  <a:cubicBezTo>
                    <a:pt x="503" y="348"/>
                    <a:pt x="503" y="348"/>
                    <a:pt x="502" y="348"/>
                  </a:cubicBezTo>
                  <a:close/>
                  <a:moveTo>
                    <a:pt x="89" y="364"/>
                  </a:moveTo>
                  <a:cubicBezTo>
                    <a:pt x="88" y="358"/>
                    <a:pt x="84" y="353"/>
                    <a:pt x="81" y="349"/>
                  </a:cubicBezTo>
                  <a:cubicBezTo>
                    <a:pt x="82" y="355"/>
                    <a:pt x="84" y="361"/>
                    <a:pt x="89" y="364"/>
                  </a:cubicBezTo>
                  <a:close/>
                  <a:moveTo>
                    <a:pt x="358" y="351"/>
                  </a:moveTo>
                  <a:cubicBezTo>
                    <a:pt x="361" y="352"/>
                    <a:pt x="361" y="355"/>
                    <a:pt x="366" y="354"/>
                  </a:cubicBezTo>
                  <a:cubicBezTo>
                    <a:pt x="366" y="353"/>
                    <a:pt x="365" y="353"/>
                    <a:pt x="365" y="351"/>
                  </a:cubicBezTo>
                  <a:cubicBezTo>
                    <a:pt x="363" y="350"/>
                    <a:pt x="360" y="349"/>
                    <a:pt x="358" y="351"/>
                  </a:cubicBezTo>
                  <a:close/>
                  <a:moveTo>
                    <a:pt x="391" y="350"/>
                  </a:moveTo>
                  <a:cubicBezTo>
                    <a:pt x="388" y="355"/>
                    <a:pt x="385" y="361"/>
                    <a:pt x="383" y="366"/>
                  </a:cubicBezTo>
                  <a:cubicBezTo>
                    <a:pt x="385" y="368"/>
                    <a:pt x="387" y="367"/>
                    <a:pt x="391" y="367"/>
                  </a:cubicBezTo>
                  <a:cubicBezTo>
                    <a:pt x="393" y="362"/>
                    <a:pt x="396" y="356"/>
                    <a:pt x="398" y="350"/>
                  </a:cubicBezTo>
                  <a:cubicBezTo>
                    <a:pt x="396" y="349"/>
                    <a:pt x="394" y="350"/>
                    <a:pt x="391" y="350"/>
                  </a:cubicBezTo>
                  <a:close/>
                  <a:moveTo>
                    <a:pt x="422" y="361"/>
                  </a:moveTo>
                  <a:cubicBezTo>
                    <a:pt x="424" y="362"/>
                    <a:pt x="425" y="365"/>
                    <a:pt x="427" y="364"/>
                  </a:cubicBezTo>
                  <a:cubicBezTo>
                    <a:pt x="426" y="359"/>
                    <a:pt x="430" y="356"/>
                    <a:pt x="431" y="352"/>
                  </a:cubicBezTo>
                  <a:cubicBezTo>
                    <a:pt x="429" y="352"/>
                    <a:pt x="429" y="350"/>
                    <a:pt x="427" y="350"/>
                  </a:cubicBezTo>
                  <a:cubicBezTo>
                    <a:pt x="427" y="355"/>
                    <a:pt x="424" y="357"/>
                    <a:pt x="422" y="361"/>
                  </a:cubicBezTo>
                  <a:close/>
                  <a:moveTo>
                    <a:pt x="157" y="363"/>
                  </a:moveTo>
                  <a:cubicBezTo>
                    <a:pt x="156" y="356"/>
                    <a:pt x="150" y="354"/>
                    <a:pt x="147" y="351"/>
                  </a:cubicBezTo>
                  <a:cubicBezTo>
                    <a:pt x="148" y="358"/>
                    <a:pt x="152" y="361"/>
                    <a:pt x="157" y="363"/>
                  </a:cubicBezTo>
                  <a:close/>
                  <a:moveTo>
                    <a:pt x="202" y="353"/>
                  </a:moveTo>
                  <a:cubicBezTo>
                    <a:pt x="209" y="358"/>
                    <a:pt x="216" y="363"/>
                    <a:pt x="224" y="367"/>
                  </a:cubicBezTo>
                  <a:cubicBezTo>
                    <a:pt x="224" y="365"/>
                    <a:pt x="227" y="366"/>
                    <a:pt x="226" y="364"/>
                  </a:cubicBezTo>
                  <a:cubicBezTo>
                    <a:pt x="218" y="361"/>
                    <a:pt x="211" y="348"/>
                    <a:pt x="202" y="353"/>
                  </a:cubicBezTo>
                  <a:close/>
                  <a:moveTo>
                    <a:pt x="521" y="353"/>
                  </a:moveTo>
                  <a:cubicBezTo>
                    <a:pt x="524" y="353"/>
                    <a:pt x="526" y="353"/>
                    <a:pt x="527" y="351"/>
                  </a:cubicBezTo>
                  <a:cubicBezTo>
                    <a:pt x="524" y="351"/>
                    <a:pt x="523" y="352"/>
                    <a:pt x="521" y="353"/>
                  </a:cubicBezTo>
                  <a:close/>
                  <a:moveTo>
                    <a:pt x="132" y="354"/>
                  </a:moveTo>
                  <a:cubicBezTo>
                    <a:pt x="138" y="358"/>
                    <a:pt x="143" y="366"/>
                    <a:pt x="149" y="367"/>
                  </a:cubicBezTo>
                  <a:cubicBezTo>
                    <a:pt x="148" y="364"/>
                    <a:pt x="145" y="362"/>
                    <a:pt x="146" y="359"/>
                  </a:cubicBezTo>
                  <a:cubicBezTo>
                    <a:pt x="139" y="359"/>
                    <a:pt x="137" y="351"/>
                    <a:pt x="131" y="352"/>
                  </a:cubicBezTo>
                  <a:cubicBezTo>
                    <a:pt x="132" y="352"/>
                    <a:pt x="132" y="354"/>
                    <a:pt x="132" y="354"/>
                  </a:cubicBezTo>
                  <a:close/>
                  <a:moveTo>
                    <a:pt x="253" y="358"/>
                  </a:moveTo>
                  <a:cubicBezTo>
                    <a:pt x="256" y="359"/>
                    <a:pt x="257" y="356"/>
                    <a:pt x="259" y="355"/>
                  </a:cubicBezTo>
                  <a:cubicBezTo>
                    <a:pt x="259" y="354"/>
                    <a:pt x="259" y="353"/>
                    <a:pt x="258" y="351"/>
                  </a:cubicBezTo>
                  <a:cubicBezTo>
                    <a:pt x="257" y="351"/>
                    <a:pt x="257" y="351"/>
                    <a:pt x="256" y="351"/>
                  </a:cubicBezTo>
                  <a:cubicBezTo>
                    <a:pt x="254" y="353"/>
                    <a:pt x="256" y="356"/>
                    <a:pt x="253" y="358"/>
                  </a:cubicBezTo>
                  <a:close/>
                  <a:moveTo>
                    <a:pt x="73" y="359"/>
                  </a:moveTo>
                  <a:cubicBezTo>
                    <a:pt x="73" y="357"/>
                    <a:pt x="74" y="357"/>
                    <a:pt x="73" y="355"/>
                  </a:cubicBezTo>
                  <a:cubicBezTo>
                    <a:pt x="70" y="355"/>
                    <a:pt x="70" y="353"/>
                    <a:pt x="68" y="352"/>
                  </a:cubicBezTo>
                  <a:cubicBezTo>
                    <a:pt x="69" y="355"/>
                    <a:pt x="70" y="358"/>
                    <a:pt x="73" y="359"/>
                  </a:cubicBezTo>
                  <a:close/>
                  <a:moveTo>
                    <a:pt x="461" y="362"/>
                  </a:moveTo>
                  <a:cubicBezTo>
                    <a:pt x="466" y="362"/>
                    <a:pt x="467" y="357"/>
                    <a:pt x="468" y="353"/>
                  </a:cubicBezTo>
                  <a:cubicBezTo>
                    <a:pt x="467" y="353"/>
                    <a:pt x="467" y="352"/>
                    <a:pt x="465" y="352"/>
                  </a:cubicBezTo>
                  <a:cubicBezTo>
                    <a:pt x="464" y="356"/>
                    <a:pt x="462" y="359"/>
                    <a:pt x="461" y="362"/>
                  </a:cubicBezTo>
                  <a:close/>
                  <a:moveTo>
                    <a:pt x="171" y="359"/>
                  </a:moveTo>
                  <a:cubicBezTo>
                    <a:pt x="177" y="362"/>
                    <a:pt x="184" y="364"/>
                    <a:pt x="189" y="368"/>
                  </a:cubicBezTo>
                  <a:cubicBezTo>
                    <a:pt x="192" y="367"/>
                    <a:pt x="184" y="366"/>
                    <a:pt x="185" y="363"/>
                  </a:cubicBezTo>
                  <a:cubicBezTo>
                    <a:pt x="176" y="361"/>
                    <a:pt x="173" y="354"/>
                    <a:pt x="164" y="353"/>
                  </a:cubicBezTo>
                  <a:cubicBezTo>
                    <a:pt x="165" y="356"/>
                    <a:pt x="169" y="358"/>
                    <a:pt x="171" y="359"/>
                  </a:cubicBezTo>
                  <a:close/>
                  <a:moveTo>
                    <a:pt x="180" y="353"/>
                  </a:moveTo>
                  <a:cubicBezTo>
                    <a:pt x="180" y="353"/>
                    <a:pt x="180" y="354"/>
                    <a:pt x="179" y="354"/>
                  </a:cubicBezTo>
                  <a:cubicBezTo>
                    <a:pt x="194" y="367"/>
                    <a:pt x="213" y="378"/>
                    <a:pt x="230" y="390"/>
                  </a:cubicBezTo>
                  <a:cubicBezTo>
                    <a:pt x="230" y="388"/>
                    <a:pt x="229" y="386"/>
                    <a:pt x="231" y="385"/>
                  </a:cubicBezTo>
                  <a:cubicBezTo>
                    <a:pt x="234" y="385"/>
                    <a:pt x="235" y="387"/>
                    <a:pt x="238" y="387"/>
                  </a:cubicBezTo>
                  <a:cubicBezTo>
                    <a:pt x="219" y="375"/>
                    <a:pt x="199" y="365"/>
                    <a:pt x="180" y="353"/>
                  </a:cubicBezTo>
                  <a:close/>
                  <a:moveTo>
                    <a:pt x="269" y="353"/>
                  </a:moveTo>
                  <a:cubicBezTo>
                    <a:pt x="269" y="353"/>
                    <a:pt x="268" y="354"/>
                    <a:pt x="269" y="354"/>
                  </a:cubicBezTo>
                  <a:cubicBezTo>
                    <a:pt x="276" y="358"/>
                    <a:pt x="279" y="365"/>
                    <a:pt x="290" y="366"/>
                  </a:cubicBezTo>
                  <a:cubicBezTo>
                    <a:pt x="291" y="365"/>
                    <a:pt x="293" y="364"/>
                    <a:pt x="293" y="362"/>
                  </a:cubicBezTo>
                  <a:cubicBezTo>
                    <a:pt x="284" y="360"/>
                    <a:pt x="277" y="354"/>
                    <a:pt x="269" y="353"/>
                  </a:cubicBezTo>
                  <a:close/>
                  <a:moveTo>
                    <a:pt x="296" y="361"/>
                  </a:moveTo>
                  <a:cubicBezTo>
                    <a:pt x="303" y="360"/>
                    <a:pt x="297" y="354"/>
                    <a:pt x="293" y="353"/>
                  </a:cubicBezTo>
                  <a:cubicBezTo>
                    <a:pt x="289" y="352"/>
                    <a:pt x="281" y="353"/>
                    <a:pt x="277" y="353"/>
                  </a:cubicBezTo>
                  <a:cubicBezTo>
                    <a:pt x="283" y="353"/>
                    <a:pt x="291" y="362"/>
                    <a:pt x="296" y="361"/>
                  </a:cubicBezTo>
                  <a:close/>
                  <a:moveTo>
                    <a:pt x="342" y="353"/>
                  </a:moveTo>
                  <a:cubicBezTo>
                    <a:pt x="341" y="353"/>
                    <a:pt x="340" y="353"/>
                    <a:pt x="339" y="353"/>
                  </a:cubicBezTo>
                  <a:cubicBezTo>
                    <a:pt x="338" y="356"/>
                    <a:pt x="342" y="354"/>
                    <a:pt x="342" y="353"/>
                  </a:cubicBezTo>
                  <a:close/>
                  <a:moveTo>
                    <a:pt x="346" y="363"/>
                  </a:moveTo>
                  <a:cubicBezTo>
                    <a:pt x="348" y="360"/>
                    <a:pt x="349" y="356"/>
                    <a:pt x="352" y="353"/>
                  </a:cubicBezTo>
                  <a:cubicBezTo>
                    <a:pt x="349" y="352"/>
                    <a:pt x="346" y="360"/>
                    <a:pt x="346" y="363"/>
                  </a:cubicBezTo>
                  <a:close/>
                  <a:moveTo>
                    <a:pt x="368" y="357"/>
                  </a:moveTo>
                  <a:cubicBezTo>
                    <a:pt x="370" y="357"/>
                    <a:pt x="370" y="355"/>
                    <a:pt x="371" y="354"/>
                  </a:cubicBezTo>
                  <a:cubicBezTo>
                    <a:pt x="370" y="354"/>
                    <a:pt x="369" y="351"/>
                    <a:pt x="368" y="353"/>
                  </a:cubicBezTo>
                  <a:cubicBezTo>
                    <a:pt x="370" y="354"/>
                    <a:pt x="367" y="355"/>
                    <a:pt x="368" y="357"/>
                  </a:cubicBezTo>
                  <a:close/>
                  <a:moveTo>
                    <a:pt x="69" y="361"/>
                  </a:moveTo>
                  <a:cubicBezTo>
                    <a:pt x="69" y="358"/>
                    <a:pt x="66" y="358"/>
                    <a:pt x="68" y="355"/>
                  </a:cubicBezTo>
                  <a:cubicBezTo>
                    <a:pt x="66" y="356"/>
                    <a:pt x="67" y="353"/>
                    <a:pt x="65" y="353"/>
                  </a:cubicBezTo>
                  <a:cubicBezTo>
                    <a:pt x="66" y="356"/>
                    <a:pt x="66" y="360"/>
                    <a:pt x="69" y="361"/>
                  </a:cubicBezTo>
                  <a:close/>
                  <a:moveTo>
                    <a:pt x="332" y="356"/>
                  </a:moveTo>
                  <a:cubicBezTo>
                    <a:pt x="335" y="357"/>
                    <a:pt x="335" y="355"/>
                    <a:pt x="335" y="353"/>
                  </a:cubicBezTo>
                  <a:cubicBezTo>
                    <a:pt x="332" y="353"/>
                    <a:pt x="331" y="354"/>
                    <a:pt x="332" y="356"/>
                  </a:cubicBezTo>
                  <a:close/>
                  <a:moveTo>
                    <a:pt x="396" y="367"/>
                  </a:moveTo>
                  <a:cubicBezTo>
                    <a:pt x="401" y="366"/>
                    <a:pt x="402" y="360"/>
                    <a:pt x="404" y="356"/>
                  </a:cubicBezTo>
                  <a:cubicBezTo>
                    <a:pt x="403" y="355"/>
                    <a:pt x="403" y="354"/>
                    <a:pt x="402" y="353"/>
                  </a:cubicBezTo>
                  <a:cubicBezTo>
                    <a:pt x="399" y="358"/>
                    <a:pt x="397" y="362"/>
                    <a:pt x="396" y="367"/>
                  </a:cubicBezTo>
                  <a:close/>
                  <a:moveTo>
                    <a:pt x="516" y="372"/>
                  </a:moveTo>
                  <a:cubicBezTo>
                    <a:pt x="524" y="367"/>
                    <a:pt x="535" y="361"/>
                    <a:pt x="539" y="353"/>
                  </a:cubicBezTo>
                  <a:cubicBezTo>
                    <a:pt x="529" y="358"/>
                    <a:pt x="523" y="365"/>
                    <a:pt x="516" y="372"/>
                  </a:cubicBezTo>
                  <a:close/>
                  <a:moveTo>
                    <a:pt x="315" y="358"/>
                  </a:moveTo>
                  <a:cubicBezTo>
                    <a:pt x="318" y="357"/>
                    <a:pt x="320" y="359"/>
                    <a:pt x="322" y="357"/>
                  </a:cubicBezTo>
                  <a:cubicBezTo>
                    <a:pt x="322" y="353"/>
                    <a:pt x="315" y="353"/>
                    <a:pt x="315" y="358"/>
                  </a:cubicBezTo>
                  <a:close/>
                  <a:moveTo>
                    <a:pt x="56" y="362"/>
                  </a:moveTo>
                  <a:cubicBezTo>
                    <a:pt x="58" y="359"/>
                    <a:pt x="55" y="355"/>
                    <a:pt x="52" y="354"/>
                  </a:cubicBezTo>
                  <a:cubicBezTo>
                    <a:pt x="52" y="358"/>
                    <a:pt x="54" y="361"/>
                    <a:pt x="56" y="362"/>
                  </a:cubicBezTo>
                  <a:close/>
                  <a:moveTo>
                    <a:pt x="430" y="365"/>
                  </a:moveTo>
                  <a:cubicBezTo>
                    <a:pt x="431" y="362"/>
                    <a:pt x="435" y="358"/>
                    <a:pt x="434" y="354"/>
                  </a:cubicBezTo>
                  <a:cubicBezTo>
                    <a:pt x="432" y="358"/>
                    <a:pt x="429" y="363"/>
                    <a:pt x="430" y="365"/>
                  </a:cubicBezTo>
                  <a:close/>
                  <a:moveTo>
                    <a:pt x="128" y="372"/>
                  </a:moveTo>
                  <a:cubicBezTo>
                    <a:pt x="125" y="366"/>
                    <a:pt x="125" y="358"/>
                    <a:pt x="118" y="355"/>
                  </a:cubicBezTo>
                  <a:cubicBezTo>
                    <a:pt x="120" y="363"/>
                    <a:pt x="121" y="370"/>
                    <a:pt x="128" y="372"/>
                  </a:cubicBezTo>
                  <a:close/>
                  <a:moveTo>
                    <a:pt x="352" y="362"/>
                  </a:moveTo>
                  <a:cubicBezTo>
                    <a:pt x="354" y="360"/>
                    <a:pt x="357" y="361"/>
                    <a:pt x="360" y="359"/>
                  </a:cubicBezTo>
                  <a:cubicBezTo>
                    <a:pt x="359" y="357"/>
                    <a:pt x="357" y="356"/>
                    <a:pt x="354" y="355"/>
                  </a:cubicBezTo>
                  <a:cubicBezTo>
                    <a:pt x="354" y="358"/>
                    <a:pt x="350" y="360"/>
                    <a:pt x="352" y="362"/>
                  </a:cubicBezTo>
                  <a:close/>
                  <a:moveTo>
                    <a:pt x="338" y="359"/>
                  </a:moveTo>
                  <a:cubicBezTo>
                    <a:pt x="338" y="361"/>
                    <a:pt x="340" y="361"/>
                    <a:pt x="341" y="362"/>
                  </a:cubicBezTo>
                  <a:cubicBezTo>
                    <a:pt x="342" y="360"/>
                    <a:pt x="344" y="359"/>
                    <a:pt x="344" y="356"/>
                  </a:cubicBezTo>
                  <a:cubicBezTo>
                    <a:pt x="341" y="356"/>
                    <a:pt x="340" y="358"/>
                    <a:pt x="338" y="359"/>
                  </a:cubicBezTo>
                  <a:close/>
                  <a:moveTo>
                    <a:pt x="372" y="361"/>
                  </a:moveTo>
                  <a:cubicBezTo>
                    <a:pt x="374" y="361"/>
                    <a:pt x="374" y="362"/>
                    <a:pt x="375" y="362"/>
                  </a:cubicBezTo>
                  <a:cubicBezTo>
                    <a:pt x="375" y="359"/>
                    <a:pt x="377" y="359"/>
                    <a:pt x="378" y="358"/>
                  </a:cubicBezTo>
                  <a:cubicBezTo>
                    <a:pt x="377" y="358"/>
                    <a:pt x="377" y="357"/>
                    <a:pt x="377" y="356"/>
                  </a:cubicBezTo>
                  <a:cubicBezTo>
                    <a:pt x="374" y="356"/>
                    <a:pt x="374" y="359"/>
                    <a:pt x="372" y="361"/>
                  </a:cubicBezTo>
                  <a:close/>
                  <a:moveTo>
                    <a:pt x="259" y="359"/>
                  </a:moveTo>
                  <a:cubicBezTo>
                    <a:pt x="262" y="359"/>
                    <a:pt x="265" y="362"/>
                    <a:pt x="267" y="361"/>
                  </a:cubicBezTo>
                  <a:cubicBezTo>
                    <a:pt x="266" y="360"/>
                    <a:pt x="265" y="359"/>
                    <a:pt x="265" y="358"/>
                  </a:cubicBezTo>
                  <a:cubicBezTo>
                    <a:pt x="263" y="358"/>
                    <a:pt x="261" y="356"/>
                    <a:pt x="259" y="359"/>
                  </a:cubicBezTo>
                  <a:close/>
                  <a:moveTo>
                    <a:pt x="434" y="365"/>
                  </a:moveTo>
                  <a:cubicBezTo>
                    <a:pt x="438" y="365"/>
                    <a:pt x="439" y="359"/>
                    <a:pt x="439" y="357"/>
                  </a:cubicBezTo>
                  <a:cubicBezTo>
                    <a:pt x="438" y="357"/>
                    <a:pt x="437" y="357"/>
                    <a:pt x="437" y="357"/>
                  </a:cubicBezTo>
                  <a:cubicBezTo>
                    <a:pt x="437" y="361"/>
                    <a:pt x="434" y="362"/>
                    <a:pt x="434" y="365"/>
                  </a:cubicBezTo>
                  <a:close/>
                  <a:moveTo>
                    <a:pt x="508" y="359"/>
                  </a:moveTo>
                  <a:cubicBezTo>
                    <a:pt x="507" y="362"/>
                    <a:pt x="505" y="364"/>
                    <a:pt x="504" y="367"/>
                  </a:cubicBezTo>
                  <a:cubicBezTo>
                    <a:pt x="508" y="364"/>
                    <a:pt x="518" y="360"/>
                    <a:pt x="517" y="357"/>
                  </a:cubicBezTo>
                  <a:cubicBezTo>
                    <a:pt x="515" y="359"/>
                    <a:pt x="512" y="357"/>
                    <a:pt x="508" y="359"/>
                  </a:cubicBezTo>
                  <a:close/>
                  <a:moveTo>
                    <a:pt x="212" y="365"/>
                  </a:moveTo>
                  <a:cubicBezTo>
                    <a:pt x="208" y="363"/>
                    <a:pt x="204" y="358"/>
                    <a:pt x="201" y="358"/>
                  </a:cubicBezTo>
                  <a:cubicBezTo>
                    <a:pt x="204" y="361"/>
                    <a:pt x="209" y="365"/>
                    <a:pt x="212" y="365"/>
                  </a:cubicBezTo>
                  <a:close/>
                  <a:moveTo>
                    <a:pt x="230" y="362"/>
                  </a:moveTo>
                  <a:cubicBezTo>
                    <a:pt x="229" y="359"/>
                    <a:pt x="223" y="358"/>
                    <a:pt x="221" y="358"/>
                  </a:cubicBezTo>
                  <a:cubicBezTo>
                    <a:pt x="224" y="359"/>
                    <a:pt x="226" y="363"/>
                    <a:pt x="230" y="362"/>
                  </a:cubicBezTo>
                  <a:close/>
                  <a:moveTo>
                    <a:pt x="378" y="365"/>
                  </a:moveTo>
                  <a:cubicBezTo>
                    <a:pt x="381" y="364"/>
                    <a:pt x="383" y="360"/>
                    <a:pt x="382" y="358"/>
                  </a:cubicBezTo>
                  <a:cubicBezTo>
                    <a:pt x="381" y="360"/>
                    <a:pt x="379" y="362"/>
                    <a:pt x="378" y="365"/>
                  </a:cubicBezTo>
                  <a:close/>
                  <a:moveTo>
                    <a:pt x="402" y="367"/>
                  </a:moveTo>
                  <a:cubicBezTo>
                    <a:pt x="405" y="367"/>
                    <a:pt x="407" y="367"/>
                    <a:pt x="410" y="367"/>
                  </a:cubicBezTo>
                  <a:cubicBezTo>
                    <a:pt x="412" y="365"/>
                    <a:pt x="411" y="363"/>
                    <a:pt x="412" y="361"/>
                  </a:cubicBezTo>
                  <a:cubicBezTo>
                    <a:pt x="407" y="354"/>
                    <a:pt x="404" y="362"/>
                    <a:pt x="402" y="367"/>
                  </a:cubicBezTo>
                  <a:close/>
                  <a:moveTo>
                    <a:pt x="551" y="369"/>
                  </a:moveTo>
                  <a:cubicBezTo>
                    <a:pt x="547" y="371"/>
                    <a:pt x="543" y="375"/>
                    <a:pt x="540" y="378"/>
                  </a:cubicBezTo>
                  <a:cubicBezTo>
                    <a:pt x="528" y="387"/>
                    <a:pt x="515" y="396"/>
                    <a:pt x="502" y="403"/>
                  </a:cubicBezTo>
                  <a:cubicBezTo>
                    <a:pt x="498" y="405"/>
                    <a:pt x="493" y="406"/>
                    <a:pt x="490" y="411"/>
                  </a:cubicBezTo>
                  <a:cubicBezTo>
                    <a:pt x="526" y="402"/>
                    <a:pt x="553" y="382"/>
                    <a:pt x="574" y="358"/>
                  </a:cubicBezTo>
                  <a:cubicBezTo>
                    <a:pt x="575" y="358"/>
                    <a:pt x="575" y="357"/>
                    <a:pt x="574" y="358"/>
                  </a:cubicBezTo>
                  <a:cubicBezTo>
                    <a:pt x="567" y="363"/>
                    <a:pt x="559" y="365"/>
                    <a:pt x="551" y="369"/>
                  </a:cubicBezTo>
                  <a:close/>
                  <a:moveTo>
                    <a:pt x="313" y="360"/>
                  </a:moveTo>
                  <a:cubicBezTo>
                    <a:pt x="314" y="362"/>
                    <a:pt x="315" y="363"/>
                    <a:pt x="318" y="363"/>
                  </a:cubicBezTo>
                  <a:cubicBezTo>
                    <a:pt x="317" y="362"/>
                    <a:pt x="319" y="362"/>
                    <a:pt x="318" y="360"/>
                  </a:cubicBezTo>
                  <a:cubicBezTo>
                    <a:pt x="316" y="361"/>
                    <a:pt x="315" y="359"/>
                    <a:pt x="313" y="360"/>
                  </a:cubicBezTo>
                  <a:close/>
                  <a:moveTo>
                    <a:pt x="173" y="365"/>
                  </a:moveTo>
                  <a:cubicBezTo>
                    <a:pt x="172" y="362"/>
                    <a:pt x="168" y="360"/>
                    <a:pt x="166" y="361"/>
                  </a:cubicBezTo>
                  <a:cubicBezTo>
                    <a:pt x="169" y="362"/>
                    <a:pt x="170" y="365"/>
                    <a:pt x="173" y="365"/>
                  </a:cubicBezTo>
                  <a:close/>
                  <a:moveTo>
                    <a:pt x="254" y="362"/>
                  </a:moveTo>
                  <a:cubicBezTo>
                    <a:pt x="259" y="363"/>
                    <a:pt x="266" y="366"/>
                    <a:pt x="272" y="365"/>
                  </a:cubicBezTo>
                  <a:cubicBezTo>
                    <a:pt x="266" y="365"/>
                    <a:pt x="258" y="360"/>
                    <a:pt x="254" y="362"/>
                  </a:cubicBezTo>
                  <a:close/>
                  <a:moveTo>
                    <a:pt x="301" y="363"/>
                  </a:moveTo>
                  <a:cubicBezTo>
                    <a:pt x="303" y="364"/>
                    <a:pt x="305" y="365"/>
                    <a:pt x="307" y="365"/>
                  </a:cubicBezTo>
                  <a:cubicBezTo>
                    <a:pt x="307" y="364"/>
                    <a:pt x="308" y="363"/>
                    <a:pt x="308" y="363"/>
                  </a:cubicBezTo>
                  <a:cubicBezTo>
                    <a:pt x="307" y="361"/>
                    <a:pt x="302" y="360"/>
                    <a:pt x="301" y="363"/>
                  </a:cubicBezTo>
                  <a:close/>
                  <a:moveTo>
                    <a:pt x="106" y="368"/>
                  </a:moveTo>
                  <a:cubicBezTo>
                    <a:pt x="106" y="364"/>
                    <a:pt x="104" y="362"/>
                    <a:pt x="102" y="361"/>
                  </a:cubicBezTo>
                  <a:cubicBezTo>
                    <a:pt x="103" y="364"/>
                    <a:pt x="104" y="366"/>
                    <a:pt x="106" y="368"/>
                  </a:cubicBezTo>
                  <a:close/>
                  <a:moveTo>
                    <a:pt x="321" y="364"/>
                  </a:moveTo>
                  <a:cubicBezTo>
                    <a:pt x="322" y="364"/>
                    <a:pt x="324" y="364"/>
                    <a:pt x="324" y="362"/>
                  </a:cubicBezTo>
                  <a:cubicBezTo>
                    <a:pt x="323" y="362"/>
                    <a:pt x="323" y="361"/>
                    <a:pt x="322" y="361"/>
                  </a:cubicBezTo>
                  <a:cubicBezTo>
                    <a:pt x="322" y="363"/>
                    <a:pt x="320" y="362"/>
                    <a:pt x="321" y="364"/>
                  </a:cubicBezTo>
                  <a:close/>
                  <a:moveTo>
                    <a:pt x="490" y="365"/>
                  </a:moveTo>
                  <a:cubicBezTo>
                    <a:pt x="491" y="365"/>
                    <a:pt x="491" y="366"/>
                    <a:pt x="492" y="367"/>
                  </a:cubicBezTo>
                  <a:cubicBezTo>
                    <a:pt x="493" y="366"/>
                    <a:pt x="497" y="364"/>
                    <a:pt x="496" y="361"/>
                  </a:cubicBezTo>
                  <a:cubicBezTo>
                    <a:pt x="494" y="363"/>
                    <a:pt x="491" y="363"/>
                    <a:pt x="490" y="365"/>
                  </a:cubicBezTo>
                  <a:close/>
                  <a:moveTo>
                    <a:pt x="133" y="365"/>
                  </a:moveTo>
                  <a:cubicBezTo>
                    <a:pt x="131" y="365"/>
                    <a:pt x="130" y="361"/>
                    <a:pt x="129" y="364"/>
                  </a:cubicBezTo>
                  <a:cubicBezTo>
                    <a:pt x="132" y="368"/>
                    <a:pt x="132" y="375"/>
                    <a:pt x="137" y="379"/>
                  </a:cubicBezTo>
                  <a:cubicBezTo>
                    <a:pt x="136" y="373"/>
                    <a:pt x="134" y="371"/>
                    <a:pt x="133" y="365"/>
                  </a:cubicBezTo>
                  <a:close/>
                  <a:moveTo>
                    <a:pt x="233" y="365"/>
                  </a:moveTo>
                  <a:cubicBezTo>
                    <a:pt x="235" y="366"/>
                    <a:pt x="238" y="366"/>
                    <a:pt x="239" y="364"/>
                  </a:cubicBezTo>
                  <a:cubicBezTo>
                    <a:pt x="236" y="363"/>
                    <a:pt x="233" y="362"/>
                    <a:pt x="233" y="365"/>
                  </a:cubicBezTo>
                  <a:close/>
                  <a:moveTo>
                    <a:pt x="357" y="365"/>
                  </a:moveTo>
                  <a:cubicBezTo>
                    <a:pt x="358" y="365"/>
                    <a:pt x="359" y="365"/>
                    <a:pt x="360" y="365"/>
                  </a:cubicBezTo>
                  <a:cubicBezTo>
                    <a:pt x="360" y="364"/>
                    <a:pt x="360" y="363"/>
                    <a:pt x="360" y="362"/>
                  </a:cubicBezTo>
                  <a:cubicBezTo>
                    <a:pt x="358" y="363"/>
                    <a:pt x="357" y="363"/>
                    <a:pt x="357" y="365"/>
                  </a:cubicBezTo>
                  <a:close/>
                  <a:moveTo>
                    <a:pt x="364" y="365"/>
                  </a:moveTo>
                  <a:cubicBezTo>
                    <a:pt x="366" y="366"/>
                    <a:pt x="366" y="365"/>
                    <a:pt x="367" y="364"/>
                  </a:cubicBezTo>
                  <a:cubicBezTo>
                    <a:pt x="366" y="363"/>
                    <a:pt x="366" y="363"/>
                    <a:pt x="365" y="362"/>
                  </a:cubicBezTo>
                  <a:cubicBezTo>
                    <a:pt x="365" y="364"/>
                    <a:pt x="363" y="363"/>
                    <a:pt x="364" y="365"/>
                  </a:cubicBezTo>
                  <a:close/>
                  <a:moveTo>
                    <a:pt x="78" y="367"/>
                  </a:moveTo>
                  <a:cubicBezTo>
                    <a:pt x="78" y="365"/>
                    <a:pt x="77" y="363"/>
                    <a:pt x="74" y="364"/>
                  </a:cubicBezTo>
                  <a:cubicBezTo>
                    <a:pt x="74" y="366"/>
                    <a:pt x="76" y="366"/>
                    <a:pt x="78" y="367"/>
                  </a:cubicBezTo>
                  <a:close/>
                  <a:moveTo>
                    <a:pt x="414" y="366"/>
                  </a:moveTo>
                  <a:cubicBezTo>
                    <a:pt x="416" y="366"/>
                    <a:pt x="417" y="365"/>
                    <a:pt x="417" y="364"/>
                  </a:cubicBezTo>
                  <a:cubicBezTo>
                    <a:pt x="415" y="363"/>
                    <a:pt x="414" y="364"/>
                    <a:pt x="414" y="366"/>
                  </a:cubicBezTo>
                  <a:close/>
                  <a:moveTo>
                    <a:pt x="73" y="373"/>
                  </a:moveTo>
                  <a:cubicBezTo>
                    <a:pt x="72" y="369"/>
                    <a:pt x="68" y="364"/>
                    <a:pt x="64" y="365"/>
                  </a:cubicBezTo>
                  <a:cubicBezTo>
                    <a:pt x="67" y="368"/>
                    <a:pt x="69" y="371"/>
                    <a:pt x="73" y="373"/>
                  </a:cubicBezTo>
                  <a:close/>
                  <a:moveTo>
                    <a:pt x="160" y="373"/>
                  </a:moveTo>
                  <a:cubicBezTo>
                    <a:pt x="160" y="371"/>
                    <a:pt x="160" y="370"/>
                    <a:pt x="160" y="369"/>
                  </a:cubicBezTo>
                  <a:cubicBezTo>
                    <a:pt x="157" y="371"/>
                    <a:pt x="155" y="363"/>
                    <a:pt x="152" y="365"/>
                  </a:cubicBezTo>
                  <a:cubicBezTo>
                    <a:pt x="153" y="369"/>
                    <a:pt x="157" y="371"/>
                    <a:pt x="160" y="373"/>
                  </a:cubicBezTo>
                  <a:close/>
                  <a:moveTo>
                    <a:pt x="227" y="400"/>
                  </a:moveTo>
                  <a:cubicBezTo>
                    <a:pt x="227" y="398"/>
                    <a:pt x="228" y="398"/>
                    <a:pt x="230" y="398"/>
                  </a:cubicBezTo>
                  <a:cubicBezTo>
                    <a:pt x="229" y="393"/>
                    <a:pt x="223" y="393"/>
                    <a:pt x="221" y="389"/>
                  </a:cubicBezTo>
                  <a:cubicBezTo>
                    <a:pt x="205" y="382"/>
                    <a:pt x="190" y="370"/>
                    <a:pt x="174" y="365"/>
                  </a:cubicBezTo>
                  <a:cubicBezTo>
                    <a:pt x="189" y="379"/>
                    <a:pt x="206" y="391"/>
                    <a:pt x="227" y="400"/>
                  </a:cubicBezTo>
                  <a:close/>
                  <a:moveTo>
                    <a:pt x="326" y="370"/>
                  </a:moveTo>
                  <a:cubicBezTo>
                    <a:pt x="327" y="368"/>
                    <a:pt x="328" y="366"/>
                    <a:pt x="329" y="364"/>
                  </a:cubicBezTo>
                  <a:cubicBezTo>
                    <a:pt x="327" y="364"/>
                    <a:pt x="324" y="369"/>
                    <a:pt x="326" y="370"/>
                  </a:cubicBezTo>
                  <a:close/>
                  <a:moveTo>
                    <a:pt x="330" y="369"/>
                  </a:moveTo>
                  <a:cubicBezTo>
                    <a:pt x="334" y="369"/>
                    <a:pt x="334" y="367"/>
                    <a:pt x="337" y="367"/>
                  </a:cubicBezTo>
                  <a:cubicBezTo>
                    <a:pt x="337" y="365"/>
                    <a:pt x="335" y="365"/>
                    <a:pt x="334" y="364"/>
                  </a:cubicBezTo>
                  <a:cubicBezTo>
                    <a:pt x="333" y="366"/>
                    <a:pt x="331" y="367"/>
                    <a:pt x="330" y="369"/>
                  </a:cubicBezTo>
                  <a:close/>
                  <a:moveTo>
                    <a:pt x="518" y="365"/>
                  </a:moveTo>
                  <a:cubicBezTo>
                    <a:pt x="518" y="365"/>
                    <a:pt x="517" y="364"/>
                    <a:pt x="516" y="364"/>
                  </a:cubicBezTo>
                  <a:cubicBezTo>
                    <a:pt x="509" y="370"/>
                    <a:pt x="499" y="373"/>
                    <a:pt x="492" y="379"/>
                  </a:cubicBezTo>
                  <a:cubicBezTo>
                    <a:pt x="504" y="380"/>
                    <a:pt x="511" y="371"/>
                    <a:pt x="518" y="365"/>
                  </a:cubicBezTo>
                  <a:close/>
                  <a:moveTo>
                    <a:pt x="310" y="367"/>
                  </a:moveTo>
                  <a:cubicBezTo>
                    <a:pt x="311" y="367"/>
                    <a:pt x="314" y="368"/>
                    <a:pt x="313" y="367"/>
                  </a:cubicBezTo>
                  <a:cubicBezTo>
                    <a:pt x="311" y="368"/>
                    <a:pt x="313" y="364"/>
                    <a:pt x="311" y="365"/>
                  </a:cubicBezTo>
                  <a:cubicBezTo>
                    <a:pt x="311" y="366"/>
                    <a:pt x="310" y="366"/>
                    <a:pt x="310" y="367"/>
                  </a:cubicBezTo>
                  <a:close/>
                  <a:moveTo>
                    <a:pt x="470" y="371"/>
                  </a:moveTo>
                  <a:cubicBezTo>
                    <a:pt x="473" y="369"/>
                    <a:pt x="477" y="368"/>
                    <a:pt x="480" y="366"/>
                  </a:cubicBezTo>
                  <a:cubicBezTo>
                    <a:pt x="475" y="364"/>
                    <a:pt x="468" y="368"/>
                    <a:pt x="470" y="371"/>
                  </a:cubicBezTo>
                  <a:close/>
                  <a:moveTo>
                    <a:pt x="240" y="368"/>
                  </a:moveTo>
                  <a:cubicBezTo>
                    <a:pt x="245" y="372"/>
                    <a:pt x="265" y="388"/>
                    <a:pt x="270" y="379"/>
                  </a:cubicBezTo>
                  <a:cubicBezTo>
                    <a:pt x="261" y="375"/>
                    <a:pt x="252" y="363"/>
                    <a:pt x="240" y="368"/>
                  </a:cubicBezTo>
                  <a:close/>
                  <a:moveTo>
                    <a:pt x="305" y="368"/>
                  </a:moveTo>
                  <a:cubicBezTo>
                    <a:pt x="303" y="367"/>
                    <a:pt x="302" y="366"/>
                    <a:pt x="299" y="366"/>
                  </a:cubicBezTo>
                  <a:cubicBezTo>
                    <a:pt x="298" y="369"/>
                    <a:pt x="304" y="370"/>
                    <a:pt x="305" y="368"/>
                  </a:cubicBezTo>
                  <a:close/>
                  <a:moveTo>
                    <a:pt x="113" y="381"/>
                  </a:moveTo>
                  <a:cubicBezTo>
                    <a:pt x="116" y="381"/>
                    <a:pt x="118" y="380"/>
                    <a:pt x="120" y="382"/>
                  </a:cubicBezTo>
                  <a:cubicBezTo>
                    <a:pt x="119" y="383"/>
                    <a:pt x="116" y="382"/>
                    <a:pt x="115" y="384"/>
                  </a:cubicBezTo>
                  <a:cubicBezTo>
                    <a:pt x="119" y="386"/>
                    <a:pt x="122" y="389"/>
                    <a:pt x="126" y="391"/>
                  </a:cubicBezTo>
                  <a:cubicBezTo>
                    <a:pt x="122" y="382"/>
                    <a:pt x="119" y="368"/>
                    <a:pt x="109" y="367"/>
                  </a:cubicBezTo>
                  <a:cubicBezTo>
                    <a:pt x="110" y="372"/>
                    <a:pt x="113" y="376"/>
                    <a:pt x="113" y="381"/>
                  </a:cubicBezTo>
                  <a:close/>
                  <a:moveTo>
                    <a:pt x="228" y="368"/>
                  </a:moveTo>
                  <a:cubicBezTo>
                    <a:pt x="230" y="368"/>
                    <a:pt x="232" y="368"/>
                    <a:pt x="232" y="367"/>
                  </a:cubicBezTo>
                  <a:cubicBezTo>
                    <a:pt x="231" y="367"/>
                    <a:pt x="230" y="367"/>
                    <a:pt x="229" y="367"/>
                  </a:cubicBezTo>
                  <a:cubicBezTo>
                    <a:pt x="229" y="367"/>
                    <a:pt x="229" y="368"/>
                    <a:pt x="228" y="368"/>
                  </a:cubicBezTo>
                  <a:close/>
                  <a:moveTo>
                    <a:pt x="348" y="368"/>
                  </a:moveTo>
                  <a:cubicBezTo>
                    <a:pt x="350" y="370"/>
                    <a:pt x="353" y="372"/>
                    <a:pt x="355" y="373"/>
                  </a:cubicBezTo>
                  <a:cubicBezTo>
                    <a:pt x="356" y="372"/>
                    <a:pt x="358" y="370"/>
                    <a:pt x="358" y="367"/>
                  </a:cubicBezTo>
                  <a:cubicBezTo>
                    <a:pt x="354" y="368"/>
                    <a:pt x="351" y="365"/>
                    <a:pt x="348" y="368"/>
                  </a:cubicBezTo>
                  <a:close/>
                  <a:moveTo>
                    <a:pt x="495" y="371"/>
                  </a:moveTo>
                  <a:cubicBezTo>
                    <a:pt x="496" y="369"/>
                    <a:pt x="500" y="370"/>
                    <a:pt x="501" y="368"/>
                  </a:cubicBezTo>
                  <a:cubicBezTo>
                    <a:pt x="499" y="365"/>
                    <a:pt x="494" y="369"/>
                    <a:pt x="495" y="371"/>
                  </a:cubicBezTo>
                  <a:close/>
                  <a:moveTo>
                    <a:pt x="61" y="385"/>
                  </a:moveTo>
                  <a:cubicBezTo>
                    <a:pt x="58" y="377"/>
                    <a:pt x="54" y="371"/>
                    <a:pt x="47" y="367"/>
                  </a:cubicBezTo>
                  <a:cubicBezTo>
                    <a:pt x="47" y="377"/>
                    <a:pt x="54" y="381"/>
                    <a:pt x="61" y="385"/>
                  </a:cubicBezTo>
                  <a:close/>
                  <a:moveTo>
                    <a:pt x="171" y="371"/>
                  </a:moveTo>
                  <a:cubicBezTo>
                    <a:pt x="169" y="370"/>
                    <a:pt x="167" y="366"/>
                    <a:pt x="165" y="368"/>
                  </a:cubicBezTo>
                  <a:cubicBezTo>
                    <a:pt x="167" y="369"/>
                    <a:pt x="169" y="372"/>
                    <a:pt x="171" y="371"/>
                  </a:cubicBezTo>
                  <a:close/>
                  <a:moveTo>
                    <a:pt x="264" y="368"/>
                  </a:moveTo>
                  <a:cubicBezTo>
                    <a:pt x="266" y="371"/>
                    <a:pt x="271" y="371"/>
                    <a:pt x="272" y="375"/>
                  </a:cubicBezTo>
                  <a:cubicBezTo>
                    <a:pt x="273" y="369"/>
                    <a:pt x="278" y="377"/>
                    <a:pt x="281" y="372"/>
                  </a:cubicBezTo>
                  <a:cubicBezTo>
                    <a:pt x="276" y="370"/>
                    <a:pt x="268" y="369"/>
                    <a:pt x="264" y="368"/>
                  </a:cubicBezTo>
                  <a:close/>
                  <a:moveTo>
                    <a:pt x="434" y="370"/>
                  </a:moveTo>
                  <a:cubicBezTo>
                    <a:pt x="435" y="369"/>
                    <a:pt x="435" y="367"/>
                    <a:pt x="433" y="367"/>
                  </a:cubicBezTo>
                  <a:cubicBezTo>
                    <a:pt x="432" y="368"/>
                    <a:pt x="432" y="371"/>
                    <a:pt x="434" y="370"/>
                  </a:cubicBezTo>
                  <a:close/>
                  <a:moveTo>
                    <a:pt x="360" y="375"/>
                  </a:moveTo>
                  <a:cubicBezTo>
                    <a:pt x="361" y="372"/>
                    <a:pt x="364" y="371"/>
                    <a:pt x="365" y="368"/>
                  </a:cubicBezTo>
                  <a:cubicBezTo>
                    <a:pt x="361" y="368"/>
                    <a:pt x="359" y="374"/>
                    <a:pt x="360" y="375"/>
                  </a:cubicBezTo>
                  <a:close/>
                  <a:moveTo>
                    <a:pt x="467" y="375"/>
                  </a:moveTo>
                  <a:cubicBezTo>
                    <a:pt x="466" y="378"/>
                    <a:pt x="464" y="381"/>
                    <a:pt x="462" y="384"/>
                  </a:cubicBezTo>
                  <a:cubicBezTo>
                    <a:pt x="473" y="380"/>
                    <a:pt x="482" y="378"/>
                    <a:pt x="488" y="369"/>
                  </a:cubicBezTo>
                  <a:cubicBezTo>
                    <a:pt x="480" y="366"/>
                    <a:pt x="475" y="374"/>
                    <a:pt x="467" y="375"/>
                  </a:cubicBezTo>
                  <a:close/>
                  <a:moveTo>
                    <a:pt x="143" y="384"/>
                  </a:moveTo>
                  <a:cubicBezTo>
                    <a:pt x="149" y="388"/>
                    <a:pt x="154" y="392"/>
                    <a:pt x="159" y="396"/>
                  </a:cubicBezTo>
                  <a:cubicBezTo>
                    <a:pt x="157" y="382"/>
                    <a:pt x="148" y="374"/>
                    <a:pt x="137" y="368"/>
                  </a:cubicBezTo>
                  <a:cubicBezTo>
                    <a:pt x="139" y="374"/>
                    <a:pt x="141" y="379"/>
                    <a:pt x="143" y="384"/>
                  </a:cubicBezTo>
                  <a:close/>
                  <a:moveTo>
                    <a:pt x="365" y="375"/>
                  </a:moveTo>
                  <a:cubicBezTo>
                    <a:pt x="366" y="375"/>
                    <a:pt x="367" y="375"/>
                    <a:pt x="368" y="376"/>
                  </a:cubicBezTo>
                  <a:cubicBezTo>
                    <a:pt x="369" y="373"/>
                    <a:pt x="371" y="372"/>
                    <a:pt x="371" y="368"/>
                  </a:cubicBezTo>
                  <a:cubicBezTo>
                    <a:pt x="366" y="368"/>
                    <a:pt x="367" y="373"/>
                    <a:pt x="365" y="375"/>
                  </a:cubicBezTo>
                  <a:close/>
                  <a:moveTo>
                    <a:pt x="417" y="373"/>
                  </a:moveTo>
                  <a:cubicBezTo>
                    <a:pt x="421" y="375"/>
                    <a:pt x="422" y="372"/>
                    <a:pt x="423" y="369"/>
                  </a:cubicBezTo>
                  <a:cubicBezTo>
                    <a:pt x="421" y="369"/>
                    <a:pt x="421" y="369"/>
                    <a:pt x="418" y="368"/>
                  </a:cubicBezTo>
                  <a:cubicBezTo>
                    <a:pt x="417" y="370"/>
                    <a:pt x="417" y="371"/>
                    <a:pt x="417" y="373"/>
                  </a:cubicBezTo>
                  <a:close/>
                  <a:moveTo>
                    <a:pt x="388" y="372"/>
                  </a:moveTo>
                  <a:cubicBezTo>
                    <a:pt x="388" y="371"/>
                    <a:pt x="390" y="371"/>
                    <a:pt x="389" y="370"/>
                  </a:cubicBezTo>
                  <a:cubicBezTo>
                    <a:pt x="389" y="369"/>
                    <a:pt x="387" y="369"/>
                    <a:pt x="385" y="369"/>
                  </a:cubicBezTo>
                  <a:cubicBezTo>
                    <a:pt x="385" y="371"/>
                    <a:pt x="387" y="371"/>
                    <a:pt x="388" y="372"/>
                  </a:cubicBezTo>
                  <a:close/>
                  <a:moveTo>
                    <a:pt x="398" y="375"/>
                  </a:moveTo>
                  <a:cubicBezTo>
                    <a:pt x="400" y="375"/>
                    <a:pt x="403" y="375"/>
                    <a:pt x="405" y="375"/>
                  </a:cubicBezTo>
                  <a:cubicBezTo>
                    <a:pt x="406" y="374"/>
                    <a:pt x="407" y="372"/>
                    <a:pt x="408" y="370"/>
                  </a:cubicBezTo>
                  <a:cubicBezTo>
                    <a:pt x="402" y="368"/>
                    <a:pt x="399" y="370"/>
                    <a:pt x="398" y="375"/>
                  </a:cubicBezTo>
                  <a:close/>
                  <a:moveTo>
                    <a:pt x="411" y="375"/>
                  </a:moveTo>
                  <a:cubicBezTo>
                    <a:pt x="413" y="373"/>
                    <a:pt x="414" y="372"/>
                    <a:pt x="414" y="369"/>
                  </a:cubicBezTo>
                  <a:cubicBezTo>
                    <a:pt x="412" y="369"/>
                    <a:pt x="410" y="373"/>
                    <a:pt x="411" y="375"/>
                  </a:cubicBezTo>
                  <a:close/>
                  <a:moveTo>
                    <a:pt x="237" y="370"/>
                  </a:moveTo>
                  <a:cubicBezTo>
                    <a:pt x="234" y="368"/>
                    <a:pt x="232" y="373"/>
                    <a:pt x="230" y="371"/>
                  </a:cubicBezTo>
                  <a:cubicBezTo>
                    <a:pt x="237" y="379"/>
                    <a:pt x="247" y="384"/>
                    <a:pt x="256" y="390"/>
                  </a:cubicBezTo>
                  <a:cubicBezTo>
                    <a:pt x="259" y="389"/>
                    <a:pt x="260" y="386"/>
                    <a:pt x="264" y="385"/>
                  </a:cubicBezTo>
                  <a:cubicBezTo>
                    <a:pt x="257" y="381"/>
                    <a:pt x="245" y="374"/>
                    <a:pt x="237" y="370"/>
                  </a:cubicBezTo>
                  <a:close/>
                  <a:moveTo>
                    <a:pt x="374" y="375"/>
                  </a:moveTo>
                  <a:cubicBezTo>
                    <a:pt x="374" y="373"/>
                    <a:pt x="377" y="373"/>
                    <a:pt x="377" y="371"/>
                  </a:cubicBezTo>
                  <a:cubicBezTo>
                    <a:pt x="377" y="370"/>
                    <a:pt x="376" y="370"/>
                    <a:pt x="375" y="370"/>
                  </a:cubicBezTo>
                  <a:cubicBezTo>
                    <a:pt x="376" y="372"/>
                    <a:pt x="373" y="374"/>
                    <a:pt x="374" y="375"/>
                  </a:cubicBezTo>
                  <a:close/>
                  <a:moveTo>
                    <a:pt x="392" y="375"/>
                  </a:moveTo>
                  <a:cubicBezTo>
                    <a:pt x="394" y="374"/>
                    <a:pt x="396" y="373"/>
                    <a:pt x="396" y="370"/>
                  </a:cubicBezTo>
                  <a:cubicBezTo>
                    <a:pt x="393" y="369"/>
                    <a:pt x="392" y="372"/>
                    <a:pt x="392" y="375"/>
                  </a:cubicBezTo>
                  <a:close/>
                  <a:moveTo>
                    <a:pt x="453" y="374"/>
                  </a:moveTo>
                  <a:cubicBezTo>
                    <a:pt x="454" y="372"/>
                    <a:pt x="461" y="372"/>
                    <a:pt x="459" y="370"/>
                  </a:cubicBezTo>
                  <a:cubicBezTo>
                    <a:pt x="458" y="371"/>
                    <a:pt x="458" y="370"/>
                    <a:pt x="457" y="370"/>
                  </a:cubicBezTo>
                  <a:cubicBezTo>
                    <a:pt x="456" y="371"/>
                    <a:pt x="452" y="374"/>
                    <a:pt x="453" y="374"/>
                  </a:cubicBezTo>
                  <a:close/>
                  <a:moveTo>
                    <a:pt x="70" y="378"/>
                  </a:moveTo>
                  <a:cubicBezTo>
                    <a:pt x="67" y="375"/>
                    <a:pt x="66" y="372"/>
                    <a:pt x="62" y="370"/>
                  </a:cubicBezTo>
                  <a:cubicBezTo>
                    <a:pt x="63" y="374"/>
                    <a:pt x="66" y="378"/>
                    <a:pt x="70" y="378"/>
                  </a:cubicBezTo>
                  <a:close/>
                  <a:moveTo>
                    <a:pt x="101" y="391"/>
                  </a:moveTo>
                  <a:cubicBezTo>
                    <a:pt x="100" y="388"/>
                    <a:pt x="97" y="388"/>
                    <a:pt x="97" y="385"/>
                  </a:cubicBezTo>
                  <a:cubicBezTo>
                    <a:pt x="88" y="382"/>
                    <a:pt x="82" y="374"/>
                    <a:pt x="75" y="371"/>
                  </a:cubicBezTo>
                  <a:cubicBezTo>
                    <a:pt x="81" y="380"/>
                    <a:pt x="92" y="384"/>
                    <a:pt x="101" y="391"/>
                  </a:cubicBezTo>
                  <a:close/>
                  <a:moveTo>
                    <a:pt x="97" y="379"/>
                  </a:moveTo>
                  <a:cubicBezTo>
                    <a:pt x="96" y="375"/>
                    <a:pt x="94" y="372"/>
                    <a:pt x="91" y="371"/>
                  </a:cubicBezTo>
                  <a:cubicBezTo>
                    <a:pt x="92" y="375"/>
                    <a:pt x="95" y="376"/>
                    <a:pt x="97" y="379"/>
                  </a:cubicBezTo>
                  <a:close/>
                  <a:moveTo>
                    <a:pt x="333" y="373"/>
                  </a:moveTo>
                  <a:cubicBezTo>
                    <a:pt x="335" y="373"/>
                    <a:pt x="336" y="373"/>
                    <a:pt x="336" y="371"/>
                  </a:cubicBezTo>
                  <a:cubicBezTo>
                    <a:pt x="334" y="371"/>
                    <a:pt x="333" y="372"/>
                    <a:pt x="333" y="373"/>
                  </a:cubicBezTo>
                  <a:close/>
                  <a:moveTo>
                    <a:pt x="378" y="375"/>
                  </a:moveTo>
                  <a:cubicBezTo>
                    <a:pt x="379" y="376"/>
                    <a:pt x="383" y="376"/>
                    <a:pt x="383" y="375"/>
                  </a:cubicBezTo>
                  <a:cubicBezTo>
                    <a:pt x="382" y="374"/>
                    <a:pt x="381" y="373"/>
                    <a:pt x="380" y="372"/>
                  </a:cubicBezTo>
                  <a:cubicBezTo>
                    <a:pt x="379" y="373"/>
                    <a:pt x="378" y="374"/>
                    <a:pt x="378" y="375"/>
                  </a:cubicBezTo>
                  <a:close/>
                  <a:moveTo>
                    <a:pt x="181" y="383"/>
                  </a:moveTo>
                  <a:cubicBezTo>
                    <a:pt x="178" y="380"/>
                    <a:pt x="172" y="381"/>
                    <a:pt x="172" y="376"/>
                  </a:cubicBezTo>
                  <a:cubicBezTo>
                    <a:pt x="168" y="377"/>
                    <a:pt x="169" y="375"/>
                    <a:pt x="168" y="374"/>
                  </a:cubicBezTo>
                  <a:cubicBezTo>
                    <a:pt x="167" y="374"/>
                    <a:pt x="167" y="375"/>
                    <a:pt x="166" y="375"/>
                  </a:cubicBezTo>
                  <a:cubicBezTo>
                    <a:pt x="169" y="379"/>
                    <a:pt x="176" y="382"/>
                    <a:pt x="181" y="383"/>
                  </a:cubicBezTo>
                  <a:close/>
                  <a:moveTo>
                    <a:pt x="108" y="409"/>
                  </a:moveTo>
                  <a:cubicBezTo>
                    <a:pt x="105" y="389"/>
                    <a:pt x="84" y="386"/>
                    <a:pt x="71" y="376"/>
                  </a:cubicBezTo>
                  <a:cubicBezTo>
                    <a:pt x="80" y="390"/>
                    <a:pt x="96" y="398"/>
                    <a:pt x="108" y="409"/>
                  </a:cubicBezTo>
                  <a:close/>
                  <a:moveTo>
                    <a:pt x="439" y="381"/>
                  </a:moveTo>
                  <a:cubicBezTo>
                    <a:pt x="443" y="381"/>
                    <a:pt x="447" y="381"/>
                    <a:pt x="448" y="377"/>
                  </a:cubicBezTo>
                  <a:cubicBezTo>
                    <a:pt x="445" y="375"/>
                    <a:pt x="440" y="378"/>
                    <a:pt x="439" y="381"/>
                  </a:cubicBezTo>
                  <a:close/>
                  <a:moveTo>
                    <a:pt x="305" y="378"/>
                  </a:moveTo>
                  <a:cubicBezTo>
                    <a:pt x="307" y="378"/>
                    <a:pt x="308" y="378"/>
                    <a:pt x="309" y="377"/>
                  </a:cubicBezTo>
                  <a:cubicBezTo>
                    <a:pt x="307" y="377"/>
                    <a:pt x="305" y="375"/>
                    <a:pt x="305" y="378"/>
                  </a:cubicBezTo>
                  <a:close/>
                  <a:moveTo>
                    <a:pt x="347" y="378"/>
                  </a:moveTo>
                  <a:cubicBezTo>
                    <a:pt x="347" y="377"/>
                    <a:pt x="343" y="376"/>
                    <a:pt x="343" y="377"/>
                  </a:cubicBezTo>
                  <a:cubicBezTo>
                    <a:pt x="344" y="378"/>
                    <a:pt x="346" y="378"/>
                    <a:pt x="347" y="378"/>
                  </a:cubicBezTo>
                  <a:close/>
                  <a:moveTo>
                    <a:pt x="366" y="378"/>
                  </a:moveTo>
                  <a:cubicBezTo>
                    <a:pt x="364" y="379"/>
                    <a:pt x="364" y="378"/>
                    <a:pt x="363" y="378"/>
                  </a:cubicBezTo>
                  <a:cubicBezTo>
                    <a:pt x="363" y="381"/>
                    <a:pt x="365" y="380"/>
                    <a:pt x="366" y="378"/>
                  </a:cubicBezTo>
                  <a:close/>
                  <a:moveTo>
                    <a:pt x="413" y="379"/>
                  </a:moveTo>
                  <a:cubicBezTo>
                    <a:pt x="412" y="382"/>
                    <a:pt x="410" y="383"/>
                    <a:pt x="409" y="387"/>
                  </a:cubicBezTo>
                  <a:cubicBezTo>
                    <a:pt x="416" y="387"/>
                    <a:pt x="419" y="382"/>
                    <a:pt x="418" y="378"/>
                  </a:cubicBezTo>
                  <a:cubicBezTo>
                    <a:pt x="417" y="379"/>
                    <a:pt x="415" y="379"/>
                    <a:pt x="413" y="379"/>
                  </a:cubicBezTo>
                  <a:close/>
                  <a:moveTo>
                    <a:pt x="426" y="382"/>
                  </a:moveTo>
                  <a:cubicBezTo>
                    <a:pt x="427" y="380"/>
                    <a:pt x="429" y="381"/>
                    <a:pt x="430" y="379"/>
                  </a:cubicBezTo>
                  <a:cubicBezTo>
                    <a:pt x="430" y="379"/>
                    <a:pt x="430" y="378"/>
                    <a:pt x="430" y="378"/>
                  </a:cubicBezTo>
                  <a:cubicBezTo>
                    <a:pt x="429" y="379"/>
                    <a:pt x="424" y="380"/>
                    <a:pt x="426" y="382"/>
                  </a:cubicBezTo>
                  <a:close/>
                  <a:moveTo>
                    <a:pt x="311" y="382"/>
                  </a:moveTo>
                  <a:cubicBezTo>
                    <a:pt x="314" y="382"/>
                    <a:pt x="315" y="381"/>
                    <a:pt x="315" y="379"/>
                  </a:cubicBezTo>
                  <a:cubicBezTo>
                    <a:pt x="313" y="379"/>
                    <a:pt x="311" y="379"/>
                    <a:pt x="311" y="382"/>
                  </a:cubicBezTo>
                  <a:close/>
                  <a:moveTo>
                    <a:pt x="439" y="392"/>
                  </a:moveTo>
                  <a:cubicBezTo>
                    <a:pt x="444" y="391"/>
                    <a:pt x="452" y="389"/>
                    <a:pt x="457" y="386"/>
                  </a:cubicBezTo>
                  <a:cubicBezTo>
                    <a:pt x="457" y="383"/>
                    <a:pt x="458" y="381"/>
                    <a:pt x="459" y="379"/>
                  </a:cubicBezTo>
                  <a:cubicBezTo>
                    <a:pt x="450" y="380"/>
                    <a:pt x="442" y="386"/>
                    <a:pt x="439" y="392"/>
                  </a:cubicBezTo>
                  <a:close/>
                  <a:moveTo>
                    <a:pt x="323" y="384"/>
                  </a:moveTo>
                  <a:cubicBezTo>
                    <a:pt x="325" y="384"/>
                    <a:pt x="327" y="384"/>
                    <a:pt x="329" y="385"/>
                  </a:cubicBezTo>
                  <a:cubicBezTo>
                    <a:pt x="330" y="383"/>
                    <a:pt x="331" y="382"/>
                    <a:pt x="332" y="380"/>
                  </a:cubicBezTo>
                  <a:cubicBezTo>
                    <a:pt x="328" y="378"/>
                    <a:pt x="323" y="379"/>
                    <a:pt x="323" y="384"/>
                  </a:cubicBezTo>
                  <a:close/>
                  <a:moveTo>
                    <a:pt x="112" y="391"/>
                  </a:moveTo>
                  <a:cubicBezTo>
                    <a:pt x="108" y="388"/>
                    <a:pt x="107" y="382"/>
                    <a:pt x="102" y="380"/>
                  </a:cubicBezTo>
                  <a:cubicBezTo>
                    <a:pt x="102" y="386"/>
                    <a:pt x="108" y="391"/>
                    <a:pt x="112" y="391"/>
                  </a:cubicBezTo>
                  <a:close/>
                  <a:moveTo>
                    <a:pt x="139" y="401"/>
                  </a:moveTo>
                  <a:cubicBezTo>
                    <a:pt x="137" y="392"/>
                    <a:pt x="134" y="383"/>
                    <a:pt x="126" y="380"/>
                  </a:cubicBezTo>
                  <a:cubicBezTo>
                    <a:pt x="129" y="388"/>
                    <a:pt x="131" y="398"/>
                    <a:pt x="139" y="401"/>
                  </a:cubicBezTo>
                  <a:close/>
                  <a:moveTo>
                    <a:pt x="495" y="389"/>
                  </a:moveTo>
                  <a:cubicBezTo>
                    <a:pt x="481" y="399"/>
                    <a:pt x="465" y="410"/>
                    <a:pt x="445" y="416"/>
                  </a:cubicBezTo>
                  <a:cubicBezTo>
                    <a:pt x="458" y="418"/>
                    <a:pt x="469" y="415"/>
                    <a:pt x="479" y="409"/>
                  </a:cubicBezTo>
                  <a:cubicBezTo>
                    <a:pt x="479" y="406"/>
                    <a:pt x="481" y="405"/>
                    <a:pt x="483" y="404"/>
                  </a:cubicBezTo>
                  <a:cubicBezTo>
                    <a:pt x="501" y="401"/>
                    <a:pt x="514" y="389"/>
                    <a:pt x="527" y="380"/>
                  </a:cubicBezTo>
                  <a:cubicBezTo>
                    <a:pt x="516" y="383"/>
                    <a:pt x="507" y="387"/>
                    <a:pt x="495" y="389"/>
                  </a:cubicBezTo>
                  <a:close/>
                  <a:moveTo>
                    <a:pt x="350" y="386"/>
                  </a:moveTo>
                  <a:cubicBezTo>
                    <a:pt x="350" y="385"/>
                    <a:pt x="351" y="385"/>
                    <a:pt x="351" y="383"/>
                  </a:cubicBezTo>
                  <a:cubicBezTo>
                    <a:pt x="348" y="383"/>
                    <a:pt x="344" y="380"/>
                    <a:pt x="342" y="381"/>
                  </a:cubicBezTo>
                  <a:cubicBezTo>
                    <a:pt x="345" y="383"/>
                    <a:pt x="346" y="385"/>
                    <a:pt x="350" y="386"/>
                  </a:cubicBezTo>
                  <a:close/>
                  <a:moveTo>
                    <a:pt x="402" y="382"/>
                  </a:moveTo>
                  <a:cubicBezTo>
                    <a:pt x="402" y="382"/>
                    <a:pt x="402" y="381"/>
                    <a:pt x="403" y="381"/>
                  </a:cubicBezTo>
                  <a:cubicBezTo>
                    <a:pt x="402" y="381"/>
                    <a:pt x="401" y="381"/>
                    <a:pt x="400" y="381"/>
                  </a:cubicBezTo>
                  <a:cubicBezTo>
                    <a:pt x="400" y="382"/>
                    <a:pt x="401" y="383"/>
                    <a:pt x="402" y="382"/>
                  </a:cubicBezTo>
                  <a:close/>
                  <a:moveTo>
                    <a:pt x="386" y="387"/>
                  </a:moveTo>
                  <a:cubicBezTo>
                    <a:pt x="388" y="386"/>
                    <a:pt x="390" y="384"/>
                    <a:pt x="391" y="381"/>
                  </a:cubicBezTo>
                  <a:cubicBezTo>
                    <a:pt x="390" y="381"/>
                    <a:pt x="389" y="381"/>
                    <a:pt x="388" y="381"/>
                  </a:cubicBezTo>
                  <a:cubicBezTo>
                    <a:pt x="388" y="385"/>
                    <a:pt x="386" y="384"/>
                    <a:pt x="386" y="387"/>
                  </a:cubicBezTo>
                  <a:close/>
                  <a:moveTo>
                    <a:pt x="270" y="384"/>
                  </a:moveTo>
                  <a:cubicBezTo>
                    <a:pt x="271" y="386"/>
                    <a:pt x="274" y="386"/>
                    <a:pt x="276" y="387"/>
                  </a:cubicBezTo>
                  <a:cubicBezTo>
                    <a:pt x="277" y="386"/>
                    <a:pt x="278" y="386"/>
                    <a:pt x="278" y="384"/>
                  </a:cubicBezTo>
                  <a:cubicBezTo>
                    <a:pt x="275" y="381"/>
                    <a:pt x="273" y="382"/>
                    <a:pt x="270" y="384"/>
                  </a:cubicBezTo>
                  <a:close/>
                  <a:moveTo>
                    <a:pt x="374" y="385"/>
                  </a:moveTo>
                  <a:cubicBezTo>
                    <a:pt x="376" y="386"/>
                    <a:pt x="379" y="386"/>
                    <a:pt x="382" y="387"/>
                  </a:cubicBezTo>
                  <a:cubicBezTo>
                    <a:pt x="382" y="385"/>
                    <a:pt x="383" y="384"/>
                    <a:pt x="383" y="382"/>
                  </a:cubicBezTo>
                  <a:cubicBezTo>
                    <a:pt x="379" y="382"/>
                    <a:pt x="373" y="380"/>
                    <a:pt x="374" y="385"/>
                  </a:cubicBezTo>
                  <a:close/>
                  <a:moveTo>
                    <a:pt x="85" y="401"/>
                  </a:moveTo>
                  <a:cubicBezTo>
                    <a:pt x="80" y="394"/>
                    <a:pt x="74" y="385"/>
                    <a:pt x="66" y="383"/>
                  </a:cubicBezTo>
                  <a:cubicBezTo>
                    <a:pt x="72" y="389"/>
                    <a:pt x="77" y="399"/>
                    <a:pt x="85" y="401"/>
                  </a:cubicBezTo>
                  <a:close/>
                  <a:moveTo>
                    <a:pt x="391" y="388"/>
                  </a:moveTo>
                  <a:cubicBezTo>
                    <a:pt x="392" y="389"/>
                    <a:pt x="399" y="388"/>
                    <a:pt x="400" y="387"/>
                  </a:cubicBezTo>
                  <a:cubicBezTo>
                    <a:pt x="399" y="385"/>
                    <a:pt x="395" y="384"/>
                    <a:pt x="392" y="382"/>
                  </a:cubicBezTo>
                  <a:cubicBezTo>
                    <a:pt x="392" y="385"/>
                    <a:pt x="391" y="386"/>
                    <a:pt x="391" y="388"/>
                  </a:cubicBezTo>
                  <a:close/>
                  <a:moveTo>
                    <a:pt x="295" y="390"/>
                  </a:moveTo>
                  <a:cubicBezTo>
                    <a:pt x="295" y="388"/>
                    <a:pt x="296" y="388"/>
                    <a:pt x="296" y="386"/>
                  </a:cubicBezTo>
                  <a:cubicBezTo>
                    <a:pt x="293" y="385"/>
                    <a:pt x="293" y="387"/>
                    <a:pt x="290" y="387"/>
                  </a:cubicBezTo>
                  <a:cubicBezTo>
                    <a:pt x="291" y="389"/>
                    <a:pt x="292" y="390"/>
                    <a:pt x="295" y="390"/>
                  </a:cubicBezTo>
                  <a:close/>
                  <a:moveTo>
                    <a:pt x="295" y="383"/>
                  </a:moveTo>
                  <a:cubicBezTo>
                    <a:pt x="292" y="383"/>
                    <a:pt x="290" y="384"/>
                    <a:pt x="289" y="386"/>
                  </a:cubicBezTo>
                  <a:cubicBezTo>
                    <a:pt x="290" y="387"/>
                    <a:pt x="294" y="385"/>
                    <a:pt x="295" y="383"/>
                  </a:cubicBezTo>
                  <a:close/>
                  <a:moveTo>
                    <a:pt x="309" y="384"/>
                  </a:moveTo>
                  <a:cubicBezTo>
                    <a:pt x="308" y="386"/>
                    <a:pt x="313" y="387"/>
                    <a:pt x="313" y="384"/>
                  </a:cubicBezTo>
                  <a:cubicBezTo>
                    <a:pt x="312" y="383"/>
                    <a:pt x="310" y="383"/>
                    <a:pt x="309" y="384"/>
                  </a:cubicBezTo>
                  <a:close/>
                  <a:moveTo>
                    <a:pt x="337" y="385"/>
                  </a:moveTo>
                  <a:cubicBezTo>
                    <a:pt x="337" y="385"/>
                    <a:pt x="338" y="385"/>
                    <a:pt x="338" y="385"/>
                  </a:cubicBezTo>
                  <a:cubicBezTo>
                    <a:pt x="339" y="384"/>
                    <a:pt x="338" y="383"/>
                    <a:pt x="337" y="383"/>
                  </a:cubicBezTo>
                  <a:cubicBezTo>
                    <a:pt x="337" y="384"/>
                    <a:pt x="336" y="384"/>
                    <a:pt x="337" y="385"/>
                  </a:cubicBezTo>
                  <a:close/>
                  <a:moveTo>
                    <a:pt x="354" y="387"/>
                  </a:moveTo>
                  <a:cubicBezTo>
                    <a:pt x="354" y="386"/>
                    <a:pt x="358" y="385"/>
                    <a:pt x="355" y="384"/>
                  </a:cubicBezTo>
                  <a:cubicBezTo>
                    <a:pt x="355" y="385"/>
                    <a:pt x="352" y="386"/>
                    <a:pt x="354" y="387"/>
                  </a:cubicBezTo>
                  <a:close/>
                  <a:moveTo>
                    <a:pt x="161" y="389"/>
                  </a:moveTo>
                  <a:cubicBezTo>
                    <a:pt x="162" y="388"/>
                    <a:pt x="164" y="389"/>
                    <a:pt x="164" y="388"/>
                  </a:cubicBezTo>
                  <a:cubicBezTo>
                    <a:pt x="162" y="387"/>
                    <a:pt x="161" y="384"/>
                    <a:pt x="159" y="385"/>
                  </a:cubicBezTo>
                  <a:cubicBezTo>
                    <a:pt x="160" y="386"/>
                    <a:pt x="161" y="387"/>
                    <a:pt x="161" y="389"/>
                  </a:cubicBezTo>
                  <a:close/>
                  <a:moveTo>
                    <a:pt x="422" y="392"/>
                  </a:moveTo>
                  <a:cubicBezTo>
                    <a:pt x="429" y="394"/>
                    <a:pt x="432" y="390"/>
                    <a:pt x="437" y="389"/>
                  </a:cubicBezTo>
                  <a:cubicBezTo>
                    <a:pt x="436" y="387"/>
                    <a:pt x="440" y="385"/>
                    <a:pt x="437" y="385"/>
                  </a:cubicBezTo>
                  <a:cubicBezTo>
                    <a:pt x="431" y="387"/>
                    <a:pt x="425" y="386"/>
                    <a:pt x="422" y="392"/>
                  </a:cubicBezTo>
                  <a:close/>
                  <a:moveTo>
                    <a:pt x="479" y="387"/>
                  </a:moveTo>
                  <a:cubicBezTo>
                    <a:pt x="480" y="386"/>
                    <a:pt x="481" y="385"/>
                    <a:pt x="482" y="387"/>
                  </a:cubicBezTo>
                  <a:cubicBezTo>
                    <a:pt x="483" y="384"/>
                    <a:pt x="479" y="385"/>
                    <a:pt x="479" y="387"/>
                  </a:cubicBezTo>
                  <a:close/>
                  <a:moveTo>
                    <a:pt x="321" y="386"/>
                  </a:moveTo>
                  <a:cubicBezTo>
                    <a:pt x="318" y="389"/>
                    <a:pt x="328" y="390"/>
                    <a:pt x="328" y="387"/>
                  </a:cubicBezTo>
                  <a:cubicBezTo>
                    <a:pt x="325" y="387"/>
                    <a:pt x="323" y="384"/>
                    <a:pt x="321" y="386"/>
                  </a:cubicBezTo>
                  <a:close/>
                  <a:moveTo>
                    <a:pt x="358" y="388"/>
                  </a:moveTo>
                  <a:cubicBezTo>
                    <a:pt x="360" y="389"/>
                    <a:pt x="360" y="388"/>
                    <a:pt x="363" y="388"/>
                  </a:cubicBezTo>
                  <a:cubicBezTo>
                    <a:pt x="363" y="387"/>
                    <a:pt x="363" y="387"/>
                    <a:pt x="363" y="386"/>
                  </a:cubicBezTo>
                  <a:cubicBezTo>
                    <a:pt x="362" y="385"/>
                    <a:pt x="357" y="385"/>
                    <a:pt x="358" y="388"/>
                  </a:cubicBezTo>
                  <a:close/>
                  <a:moveTo>
                    <a:pt x="457" y="391"/>
                  </a:moveTo>
                  <a:cubicBezTo>
                    <a:pt x="462" y="391"/>
                    <a:pt x="463" y="388"/>
                    <a:pt x="466" y="386"/>
                  </a:cubicBezTo>
                  <a:cubicBezTo>
                    <a:pt x="463" y="388"/>
                    <a:pt x="459" y="388"/>
                    <a:pt x="457" y="391"/>
                  </a:cubicBezTo>
                  <a:close/>
                  <a:moveTo>
                    <a:pt x="260" y="392"/>
                  </a:moveTo>
                  <a:cubicBezTo>
                    <a:pt x="265" y="395"/>
                    <a:pt x="271" y="393"/>
                    <a:pt x="274" y="389"/>
                  </a:cubicBezTo>
                  <a:cubicBezTo>
                    <a:pt x="270" y="384"/>
                    <a:pt x="263" y="388"/>
                    <a:pt x="260" y="392"/>
                  </a:cubicBezTo>
                  <a:close/>
                  <a:moveTo>
                    <a:pt x="299" y="395"/>
                  </a:moveTo>
                  <a:cubicBezTo>
                    <a:pt x="300" y="393"/>
                    <a:pt x="301" y="390"/>
                    <a:pt x="304" y="390"/>
                  </a:cubicBezTo>
                  <a:cubicBezTo>
                    <a:pt x="304" y="388"/>
                    <a:pt x="302" y="387"/>
                    <a:pt x="300" y="387"/>
                  </a:cubicBezTo>
                  <a:cubicBezTo>
                    <a:pt x="300" y="389"/>
                    <a:pt x="295" y="393"/>
                    <a:pt x="299" y="395"/>
                  </a:cubicBezTo>
                  <a:close/>
                  <a:moveTo>
                    <a:pt x="44" y="389"/>
                  </a:moveTo>
                  <a:cubicBezTo>
                    <a:pt x="48" y="394"/>
                    <a:pt x="52" y="400"/>
                    <a:pt x="57" y="404"/>
                  </a:cubicBezTo>
                  <a:cubicBezTo>
                    <a:pt x="55" y="397"/>
                    <a:pt x="49" y="388"/>
                    <a:pt x="44" y="389"/>
                  </a:cubicBezTo>
                  <a:close/>
                  <a:moveTo>
                    <a:pt x="334" y="391"/>
                  </a:moveTo>
                  <a:cubicBezTo>
                    <a:pt x="337" y="390"/>
                    <a:pt x="344" y="393"/>
                    <a:pt x="347" y="392"/>
                  </a:cubicBezTo>
                  <a:cubicBezTo>
                    <a:pt x="347" y="387"/>
                    <a:pt x="339" y="390"/>
                    <a:pt x="335" y="388"/>
                  </a:cubicBezTo>
                  <a:cubicBezTo>
                    <a:pt x="335" y="389"/>
                    <a:pt x="334" y="390"/>
                    <a:pt x="334" y="391"/>
                  </a:cubicBezTo>
                  <a:close/>
                  <a:moveTo>
                    <a:pt x="72" y="403"/>
                  </a:moveTo>
                  <a:cubicBezTo>
                    <a:pt x="70" y="394"/>
                    <a:pt x="60" y="392"/>
                    <a:pt x="55" y="389"/>
                  </a:cubicBezTo>
                  <a:cubicBezTo>
                    <a:pt x="60" y="394"/>
                    <a:pt x="64" y="400"/>
                    <a:pt x="72" y="403"/>
                  </a:cubicBezTo>
                  <a:close/>
                  <a:moveTo>
                    <a:pt x="229" y="405"/>
                  </a:moveTo>
                  <a:cubicBezTo>
                    <a:pt x="217" y="402"/>
                    <a:pt x="208" y="393"/>
                    <a:pt x="198" y="390"/>
                  </a:cubicBezTo>
                  <a:cubicBezTo>
                    <a:pt x="208" y="395"/>
                    <a:pt x="217" y="405"/>
                    <a:pt x="229" y="405"/>
                  </a:cubicBezTo>
                  <a:close/>
                  <a:moveTo>
                    <a:pt x="236" y="391"/>
                  </a:moveTo>
                  <a:cubicBezTo>
                    <a:pt x="236" y="396"/>
                    <a:pt x="240" y="396"/>
                    <a:pt x="242" y="398"/>
                  </a:cubicBezTo>
                  <a:cubicBezTo>
                    <a:pt x="245" y="395"/>
                    <a:pt x="249" y="397"/>
                    <a:pt x="251" y="393"/>
                  </a:cubicBezTo>
                  <a:cubicBezTo>
                    <a:pt x="246" y="387"/>
                    <a:pt x="241" y="391"/>
                    <a:pt x="236" y="391"/>
                  </a:cubicBezTo>
                  <a:close/>
                  <a:moveTo>
                    <a:pt x="318" y="395"/>
                  </a:moveTo>
                  <a:cubicBezTo>
                    <a:pt x="315" y="396"/>
                    <a:pt x="312" y="398"/>
                    <a:pt x="312" y="402"/>
                  </a:cubicBezTo>
                  <a:cubicBezTo>
                    <a:pt x="315" y="403"/>
                    <a:pt x="317" y="403"/>
                    <a:pt x="320" y="404"/>
                  </a:cubicBezTo>
                  <a:cubicBezTo>
                    <a:pt x="322" y="400"/>
                    <a:pt x="325" y="396"/>
                    <a:pt x="326" y="391"/>
                  </a:cubicBezTo>
                  <a:cubicBezTo>
                    <a:pt x="323" y="391"/>
                    <a:pt x="321" y="390"/>
                    <a:pt x="318" y="390"/>
                  </a:cubicBezTo>
                  <a:cubicBezTo>
                    <a:pt x="317" y="391"/>
                    <a:pt x="318" y="393"/>
                    <a:pt x="318" y="395"/>
                  </a:cubicBezTo>
                  <a:close/>
                  <a:moveTo>
                    <a:pt x="302" y="399"/>
                  </a:moveTo>
                  <a:cubicBezTo>
                    <a:pt x="302" y="397"/>
                    <a:pt x="303" y="399"/>
                    <a:pt x="306" y="399"/>
                  </a:cubicBezTo>
                  <a:cubicBezTo>
                    <a:pt x="306" y="396"/>
                    <a:pt x="309" y="395"/>
                    <a:pt x="309" y="392"/>
                  </a:cubicBezTo>
                  <a:cubicBezTo>
                    <a:pt x="307" y="392"/>
                    <a:pt x="307" y="390"/>
                    <a:pt x="305" y="390"/>
                  </a:cubicBezTo>
                  <a:cubicBezTo>
                    <a:pt x="305" y="394"/>
                    <a:pt x="301" y="397"/>
                    <a:pt x="302" y="399"/>
                  </a:cubicBezTo>
                  <a:close/>
                  <a:moveTo>
                    <a:pt x="358" y="393"/>
                  </a:moveTo>
                  <a:cubicBezTo>
                    <a:pt x="358" y="392"/>
                    <a:pt x="358" y="391"/>
                    <a:pt x="358" y="390"/>
                  </a:cubicBezTo>
                  <a:cubicBezTo>
                    <a:pt x="358" y="390"/>
                    <a:pt x="357" y="390"/>
                    <a:pt x="356" y="390"/>
                  </a:cubicBezTo>
                  <a:cubicBezTo>
                    <a:pt x="356" y="392"/>
                    <a:pt x="357" y="393"/>
                    <a:pt x="358" y="393"/>
                  </a:cubicBezTo>
                  <a:close/>
                  <a:moveTo>
                    <a:pt x="367" y="396"/>
                  </a:moveTo>
                  <a:cubicBezTo>
                    <a:pt x="371" y="397"/>
                    <a:pt x="380" y="398"/>
                    <a:pt x="379" y="391"/>
                  </a:cubicBezTo>
                  <a:cubicBezTo>
                    <a:pt x="372" y="391"/>
                    <a:pt x="368" y="390"/>
                    <a:pt x="367" y="396"/>
                  </a:cubicBezTo>
                  <a:close/>
                  <a:moveTo>
                    <a:pt x="385" y="398"/>
                  </a:moveTo>
                  <a:cubicBezTo>
                    <a:pt x="389" y="398"/>
                    <a:pt x="396" y="396"/>
                    <a:pt x="398" y="392"/>
                  </a:cubicBezTo>
                  <a:cubicBezTo>
                    <a:pt x="391" y="390"/>
                    <a:pt x="386" y="391"/>
                    <a:pt x="385" y="398"/>
                  </a:cubicBezTo>
                  <a:close/>
                  <a:moveTo>
                    <a:pt x="446" y="406"/>
                  </a:moveTo>
                  <a:cubicBezTo>
                    <a:pt x="460" y="402"/>
                    <a:pt x="473" y="399"/>
                    <a:pt x="482" y="392"/>
                  </a:cubicBezTo>
                  <a:cubicBezTo>
                    <a:pt x="471" y="396"/>
                    <a:pt x="452" y="397"/>
                    <a:pt x="446" y="406"/>
                  </a:cubicBezTo>
                  <a:close/>
                  <a:moveTo>
                    <a:pt x="279" y="399"/>
                  </a:moveTo>
                  <a:cubicBezTo>
                    <a:pt x="283" y="400"/>
                    <a:pt x="284" y="399"/>
                    <a:pt x="287" y="401"/>
                  </a:cubicBezTo>
                  <a:cubicBezTo>
                    <a:pt x="290" y="401"/>
                    <a:pt x="290" y="398"/>
                    <a:pt x="292" y="396"/>
                  </a:cubicBezTo>
                  <a:cubicBezTo>
                    <a:pt x="288" y="396"/>
                    <a:pt x="286" y="393"/>
                    <a:pt x="282" y="393"/>
                  </a:cubicBezTo>
                  <a:cubicBezTo>
                    <a:pt x="282" y="396"/>
                    <a:pt x="279" y="396"/>
                    <a:pt x="279" y="399"/>
                  </a:cubicBezTo>
                  <a:close/>
                  <a:moveTo>
                    <a:pt x="332" y="393"/>
                  </a:moveTo>
                  <a:cubicBezTo>
                    <a:pt x="332" y="397"/>
                    <a:pt x="327" y="400"/>
                    <a:pt x="328" y="404"/>
                  </a:cubicBezTo>
                  <a:cubicBezTo>
                    <a:pt x="334" y="405"/>
                    <a:pt x="335" y="403"/>
                    <a:pt x="340" y="405"/>
                  </a:cubicBezTo>
                  <a:cubicBezTo>
                    <a:pt x="342" y="402"/>
                    <a:pt x="344" y="399"/>
                    <a:pt x="345" y="395"/>
                  </a:cubicBezTo>
                  <a:cubicBezTo>
                    <a:pt x="341" y="395"/>
                    <a:pt x="337" y="393"/>
                    <a:pt x="332" y="393"/>
                  </a:cubicBezTo>
                  <a:close/>
                  <a:moveTo>
                    <a:pt x="409" y="399"/>
                  </a:moveTo>
                  <a:cubicBezTo>
                    <a:pt x="413" y="398"/>
                    <a:pt x="424" y="399"/>
                    <a:pt x="427" y="395"/>
                  </a:cubicBezTo>
                  <a:cubicBezTo>
                    <a:pt x="421" y="395"/>
                    <a:pt x="410" y="394"/>
                    <a:pt x="409" y="399"/>
                  </a:cubicBezTo>
                  <a:close/>
                  <a:moveTo>
                    <a:pt x="114" y="400"/>
                  </a:moveTo>
                  <a:cubicBezTo>
                    <a:pt x="114" y="398"/>
                    <a:pt x="112" y="398"/>
                    <a:pt x="111" y="396"/>
                  </a:cubicBezTo>
                  <a:cubicBezTo>
                    <a:pt x="111" y="398"/>
                    <a:pt x="112" y="400"/>
                    <a:pt x="114" y="400"/>
                  </a:cubicBezTo>
                  <a:close/>
                  <a:moveTo>
                    <a:pt x="135" y="409"/>
                  </a:moveTo>
                  <a:cubicBezTo>
                    <a:pt x="132" y="404"/>
                    <a:pt x="130" y="398"/>
                    <a:pt x="124" y="396"/>
                  </a:cubicBezTo>
                  <a:cubicBezTo>
                    <a:pt x="126" y="402"/>
                    <a:pt x="130" y="406"/>
                    <a:pt x="135" y="409"/>
                  </a:cubicBezTo>
                  <a:close/>
                  <a:moveTo>
                    <a:pt x="166" y="423"/>
                  </a:moveTo>
                  <a:cubicBezTo>
                    <a:pt x="166" y="420"/>
                    <a:pt x="163" y="415"/>
                    <a:pt x="163" y="410"/>
                  </a:cubicBezTo>
                  <a:cubicBezTo>
                    <a:pt x="157" y="407"/>
                    <a:pt x="153" y="398"/>
                    <a:pt x="146" y="398"/>
                  </a:cubicBezTo>
                  <a:cubicBezTo>
                    <a:pt x="148" y="408"/>
                    <a:pt x="156" y="421"/>
                    <a:pt x="166" y="423"/>
                  </a:cubicBezTo>
                  <a:close/>
                  <a:moveTo>
                    <a:pt x="166" y="402"/>
                  </a:moveTo>
                  <a:cubicBezTo>
                    <a:pt x="166" y="399"/>
                    <a:pt x="166" y="397"/>
                    <a:pt x="164" y="397"/>
                  </a:cubicBezTo>
                  <a:cubicBezTo>
                    <a:pt x="165" y="399"/>
                    <a:pt x="164" y="402"/>
                    <a:pt x="166" y="402"/>
                  </a:cubicBezTo>
                  <a:close/>
                  <a:moveTo>
                    <a:pt x="294" y="401"/>
                  </a:moveTo>
                  <a:cubicBezTo>
                    <a:pt x="296" y="402"/>
                    <a:pt x="296" y="400"/>
                    <a:pt x="296" y="399"/>
                  </a:cubicBezTo>
                  <a:cubicBezTo>
                    <a:pt x="296" y="399"/>
                    <a:pt x="296" y="398"/>
                    <a:pt x="295" y="398"/>
                  </a:cubicBezTo>
                  <a:cubicBezTo>
                    <a:pt x="295" y="400"/>
                    <a:pt x="294" y="400"/>
                    <a:pt x="294" y="401"/>
                  </a:cubicBezTo>
                  <a:close/>
                  <a:moveTo>
                    <a:pt x="363" y="404"/>
                  </a:moveTo>
                  <a:cubicBezTo>
                    <a:pt x="367" y="405"/>
                    <a:pt x="374" y="404"/>
                    <a:pt x="375" y="399"/>
                  </a:cubicBezTo>
                  <a:cubicBezTo>
                    <a:pt x="370" y="399"/>
                    <a:pt x="363" y="397"/>
                    <a:pt x="363" y="404"/>
                  </a:cubicBezTo>
                  <a:close/>
                  <a:moveTo>
                    <a:pt x="114" y="421"/>
                  </a:moveTo>
                  <a:cubicBezTo>
                    <a:pt x="115" y="415"/>
                    <a:pt x="108" y="417"/>
                    <a:pt x="107" y="413"/>
                  </a:cubicBezTo>
                  <a:cubicBezTo>
                    <a:pt x="99" y="410"/>
                    <a:pt x="94" y="401"/>
                    <a:pt x="87" y="399"/>
                  </a:cubicBezTo>
                  <a:cubicBezTo>
                    <a:pt x="93" y="410"/>
                    <a:pt x="104" y="415"/>
                    <a:pt x="114" y="421"/>
                  </a:cubicBezTo>
                  <a:close/>
                  <a:moveTo>
                    <a:pt x="159" y="402"/>
                  </a:moveTo>
                  <a:cubicBezTo>
                    <a:pt x="160" y="401"/>
                    <a:pt x="159" y="399"/>
                    <a:pt x="157" y="399"/>
                  </a:cubicBezTo>
                  <a:cubicBezTo>
                    <a:pt x="158" y="400"/>
                    <a:pt x="158" y="401"/>
                    <a:pt x="159" y="402"/>
                  </a:cubicBezTo>
                  <a:close/>
                  <a:moveTo>
                    <a:pt x="65" y="403"/>
                  </a:moveTo>
                  <a:cubicBezTo>
                    <a:pt x="63" y="403"/>
                    <a:pt x="60" y="398"/>
                    <a:pt x="60" y="401"/>
                  </a:cubicBezTo>
                  <a:cubicBezTo>
                    <a:pt x="65" y="405"/>
                    <a:pt x="66" y="414"/>
                    <a:pt x="72" y="416"/>
                  </a:cubicBezTo>
                  <a:cubicBezTo>
                    <a:pt x="73" y="416"/>
                    <a:pt x="73" y="415"/>
                    <a:pt x="73" y="415"/>
                  </a:cubicBezTo>
                  <a:cubicBezTo>
                    <a:pt x="72" y="409"/>
                    <a:pt x="65" y="410"/>
                    <a:pt x="65" y="403"/>
                  </a:cubicBezTo>
                  <a:close/>
                  <a:moveTo>
                    <a:pt x="421" y="410"/>
                  </a:moveTo>
                  <a:cubicBezTo>
                    <a:pt x="431" y="408"/>
                    <a:pt x="438" y="404"/>
                    <a:pt x="445" y="399"/>
                  </a:cubicBezTo>
                  <a:cubicBezTo>
                    <a:pt x="436" y="400"/>
                    <a:pt x="422" y="399"/>
                    <a:pt x="421" y="410"/>
                  </a:cubicBezTo>
                  <a:close/>
                  <a:moveTo>
                    <a:pt x="299" y="402"/>
                  </a:moveTo>
                  <a:cubicBezTo>
                    <a:pt x="301" y="402"/>
                    <a:pt x="302" y="402"/>
                    <a:pt x="304" y="402"/>
                  </a:cubicBezTo>
                  <a:cubicBezTo>
                    <a:pt x="304" y="399"/>
                    <a:pt x="298" y="399"/>
                    <a:pt x="299" y="402"/>
                  </a:cubicBezTo>
                  <a:close/>
                  <a:moveTo>
                    <a:pt x="384" y="403"/>
                  </a:moveTo>
                  <a:cubicBezTo>
                    <a:pt x="385" y="404"/>
                    <a:pt x="387" y="403"/>
                    <a:pt x="388" y="404"/>
                  </a:cubicBezTo>
                  <a:cubicBezTo>
                    <a:pt x="387" y="401"/>
                    <a:pt x="392" y="404"/>
                    <a:pt x="392" y="401"/>
                  </a:cubicBezTo>
                  <a:cubicBezTo>
                    <a:pt x="388" y="401"/>
                    <a:pt x="386" y="401"/>
                    <a:pt x="384" y="403"/>
                  </a:cubicBezTo>
                  <a:close/>
                  <a:moveTo>
                    <a:pt x="195" y="422"/>
                  </a:moveTo>
                  <a:cubicBezTo>
                    <a:pt x="187" y="414"/>
                    <a:pt x="179" y="408"/>
                    <a:pt x="170" y="401"/>
                  </a:cubicBezTo>
                  <a:cubicBezTo>
                    <a:pt x="173" y="414"/>
                    <a:pt x="186" y="416"/>
                    <a:pt x="195" y="422"/>
                  </a:cubicBezTo>
                  <a:close/>
                  <a:moveTo>
                    <a:pt x="394" y="414"/>
                  </a:moveTo>
                  <a:cubicBezTo>
                    <a:pt x="402" y="414"/>
                    <a:pt x="408" y="412"/>
                    <a:pt x="416" y="412"/>
                  </a:cubicBezTo>
                  <a:cubicBezTo>
                    <a:pt x="416" y="409"/>
                    <a:pt x="418" y="406"/>
                    <a:pt x="419" y="403"/>
                  </a:cubicBezTo>
                  <a:cubicBezTo>
                    <a:pt x="409" y="406"/>
                    <a:pt x="400" y="406"/>
                    <a:pt x="394" y="414"/>
                  </a:cubicBezTo>
                  <a:close/>
                  <a:moveTo>
                    <a:pt x="267" y="407"/>
                  </a:moveTo>
                  <a:cubicBezTo>
                    <a:pt x="263" y="406"/>
                    <a:pt x="258" y="403"/>
                    <a:pt x="253" y="405"/>
                  </a:cubicBezTo>
                  <a:cubicBezTo>
                    <a:pt x="257" y="405"/>
                    <a:pt x="264" y="411"/>
                    <a:pt x="267" y="407"/>
                  </a:cubicBezTo>
                  <a:close/>
                  <a:moveTo>
                    <a:pt x="118" y="416"/>
                  </a:moveTo>
                  <a:cubicBezTo>
                    <a:pt x="118" y="410"/>
                    <a:pt x="114" y="408"/>
                    <a:pt x="111" y="405"/>
                  </a:cubicBezTo>
                  <a:cubicBezTo>
                    <a:pt x="113" y="409"/>
                    <a:pt x="113" y="415"/>
                    <a:pt x="118" y="416"/>
                  </a:cubicBezTo>
                  <a:close/>
                  <a:moveTo>
                    <a:pt x="308" y="407"/>
                  </a:moveTo>
                  <a:cubicBezTo>
                    <a:pt x="311" y="407"/>
                    <a:pt x="316" y="409"/>
                    <a:pt x="319" y="409"/>
                  </a:cubicBezTo>
                  <a:cubicBezTo>
                    <a:pt x="319" y="407"/>
                    <a:pt x="318" y="407"/>
                    <a:pt x="318" y="406"/>
                  </a:cubicBezTo>
                  <a:cubicBezTo>
                    <a:pt x="314" y="406"/>
                    <a:pt x="309" y="404"/>
                    <a:pt x="308" y="407"/>
                  </a:cubicBezTo>
                  <a:close/>
                  <a:moveTo>
                    <a:pt x="338" y="410"/>
                  </a:moveTo>
                  <a:cubicBezTo>
                    <a:pt x="339" y="409"/>
                    <a:pt x="340" y="408"/>
                    <a:pt x="340" y="407"/>
                  </a:cubicBezTo>
                  <a:cubicBezTo>
                    <a:pt x="336" y="408"/>
                    <a:pt x="332" y="406"/>
                    <a:pt x="330" y="408"/>
                  </a:cubicBezTo>
                  <a:cubicBezTo>
                    <a:pt x="333" y="408"/>
                    <a:pt x="335" y="410"/>
                    <a:pt x="338" y="410"/>
                  </a:cubicBezTo>
                  <a:close/>
                  <a:moveTo>
                    <a:pt x="346" y="410"/>
                  </a:moveTo>
                  <a:cubicBezTo>
                    <a:pt x="348" y="410"/>
                    <a:pt x="347" y="409"/>
                    <a:pt x="349" y="409"/>
                  </a:cubicBezTo>
                  <a:cubicBezTo>
                    <a:pt x="349" y="406"/>
                    <a:pt x="345" y="406"/>
                    <a:pt x="346" y="410"/>
                  </a:cubicBezTo>
                  <a:close/>
                  <a:moveTo>
                    <a:pt x="358" y="411"/>
                  </a:moveTo>
                  <a:cubicBezTo>
                    <a:pt x="363" y="410"/>
                    <a:pt x="371" y="412"/>
                    <a:pt x="371" y="407"/>
                  </a:cubicBezTo>
                  <a:cubicBezTo>
                    <a:pt x="367" y="408"/>
                    <a:pt x="361" y="408"/>
                    <a:pt x="358" y="411"/>
                  </a:cubicBezTo>
                  <a:close/>
                  <a:moveTo>
                    <a:pt x="144" y="414"/>
                  </a:moveTo>
                  <a:cubicBezTo>
                    <a:pt x="142" y="412"/>
                    <a:pt x="142" y="407"/>
                    <a:pt x="140" y="409"/>
                  </a:cubicBezTo>
                  <a:cubicBezTo>
                    <a:pt x="141" y="410"/>
                    <a:pt x="143" y="414"/>
                    <a:pt x="144" y="414"/>
                  </a:cubicBezTo>
                  <a:close/>
                  <a:moveTo>
                    <a:pt x="328" y="409"/>
                  </a:moveTo>
                  <a:cubicBezTo>
                    <a:pt x="326" y="409"/>
                    <a:pt x="325" y="409"/>
                    <a:pt x="323" y="408"/>
                  </a:cubicBezTo>
                  <a:cubicBezTo>
                    <a:pt x="323" y="410"/>
                    <a:pt x="327" y="410"/>
                    <a:pt x="328" y="409"/>
                  </a:cubicBezTo>
                  <a:close/>
                  <a:moveTo>
                    <a:pt x="146" y="439"/>
                  </a:moveTo>
                  <a:cubicBezTo>
                    <a:pt x="139" y="429"/>
                    <a:pt x="131" y="413"/>
                    <a:pt x="120" y="409"/>
                  </a:cubicBezTo>
                  <a:cubicBezTo>
                    <a:pt x="129" y="419"/>
                    <a:pt x="137" y="430"/>
                    <a:pt x="146" y="439"/>
                  </a:cubicBezTo>
                  <a:close/>
                  <a:moveTo>
                    <a:pt x="271" y="410"/>
                  </a:moveTo>
                  <a:cubicBezTo>
                    <a:pt x="272" y="410"/>
                    <a:pt x="273" y="410"/>
                    <a:pt x="273" y="410"/>
                  </a:cubicBezTo>
                  <a:cubicBezTo>
                    <a:pt x="274" y="408"/>
                    <a:pt x="270" y="408"/>
                    <a:pt x="271" y="410"/>
                  </a:cubicBezTo>
                  <a:close/>
                  <a:moveTo>
                    <a:pt x="298" y="412"/>
                  </a:moveTo>
                  <a:cubicBezTo>
                    <a:pt x="298" y="412"/>
                    <a:pt x="299" y="413"/>
                    <a:pt x="299" y="413"/>
                  </a:cubicBezTo>
                  <a:cubicBezTo>
                    <a:pt x="303" y="413"/>
                    <a:pt x="305" y="414"/>
                    <a:pt x="308" y="414"/>
                  </a:cubicBezTo>
                  <a:cubicBezTo>
                    <a:pt x="311" y="414"/>
                    <a:pt x="309" y="413"/>
                    <a:pt x="307" y="413"/>
                  </a:cubicBezTo>
                  <a:cubicBezTo>
                    <a:pt x="303" y="413"/>
                    <a:pt x="297" y="409"/>
                    <a:pt x="293" y="411"/>
                  </a:cubicBezTo>
                  <a:cubicBezTo>
                    <a:pt x="295" y="411"/>
                    <a:pt x="296" y="412"/>
                    <a:pt x="298" y="412"/>
                  </a:cubicBezTo>
                  <a:close/>
                  <a:moveTo>
                    <a:pt x="380" y="416"/>
                  </a:moveTo>
                  <a:cubicBezTo>
                    <a:pt x="382" y="416"/>
                    <a:pt x="384" y="415"/>
                    <a:pt x="386" y="414"/>
                  </a:cubicBezTo>
                  <a:cubicBezTo>
                    <a:pt x="384" y="413"/>
                    <a:pt x="379" y="414"/>
                    <a:pt x="380" y="416"/>
                  </a:cubicBezTo>
                  <a:close/>
                  <a:moveTo>
                    <a:pt x="76" y="418"/>
                  </a:moveTo>
                  <a:cubicBezTo>
                    <a:pt x="76" y="417"/>
                    <a:pt x="77" y="416"/>
                    <a:pt x="76" y="415"/>
                  </a:cubicBezTo>
                  <a:cubicBezTo>
                    <a:pt x="75" y="416"/>
                    <a:pt x="75" y="412"/>
                    <a:pt x="74" y="415"/>
                  </a:cubicBezTo>
                  <a:cubicBezTo>
                    <a:pt x="75" y="416"/>
                    <a:pt x="74" y="417"/>
                    <a:pt x="76" y="418"/>
                  </a:cubicBezTo>
                  <a:close/>
                  <a:moveTo>
                    <a:pt x="392" y="416"/>
                  </a:moveTo>
                  <a:cubicBezTo>
                    <a:pt x="393" y="416"/>
                    <a:pt x="394" y="417"/>
                    <a:pt x="394" y="417"/>
                  </a:cubicBezTo>
                  <a:cubicBezTo>
                    <a:pt x="394" y="416"/>
                    <a:pt x="395" y="416"/>
                    <a:pt x="395" y="415"/>
                  </a:cubicBezTo>
                  <a:cubicBezTo>
                    <a:pt x="393" y="415"/>
                    <a:pt x="393" y="416"/>
                    <a:pt x="392" y="416"/>
                  </a:cubicBezTo>
                  <a:close/>
                  <a:moveTo>
                    <a:pt x="374" y="418"/>
                  </a:moveTo>
                  <a:cubicBezTo>
                    <a:pt x="375" y="417"/>
                    <a:pt x="378" y="418"/>
                    <a:pt x="378" y="415"/>
                  </a:cubicBezTo>
                  <a:cubicBezTo>
                    <a:pt x="376" y="416"/>
                    <a:pt x="374" y="415"/>
                    <a:pt x="374" y="418"/>
                  </a:cubicBezTo>
                  <a:close/>
                  <a:moveTo>
                    <a:pt x="321" y="416"/>
                  </a:moveTo>
                  <a:cubicBezTo>
                    <a:pt x="320" y="416"/>
                    <a:pt x="320" y="417"/>
                    <a:pt x="321" y="417"/>
                  </a:cubicBezTo>
                  <a:cubicBezTo>
                    <a:pt x="324" y="417"/>
                    <a:pt x="331" y="418"/>
                    <a:pt x="330" y="416"/>
                  </a:cubicBezTo>
                  <a:cubicBezTo>
                    <a:pt x="327" y="417"/>
                    <a:pt x="326" y="416"/>
                    <a:pt x="323" y="416"/>
                  </a:cubicBezTo>
                  <a:cubicBezTo>
                    <a:pt x="322" y="416"/>
                    <a:pt x="321" y="416"/>
                    <a:pt x="321" y="416"/>
                  </a:cubicBezTo>
                  <a:close/>
                  <a:moveTo>
                    <a:pt x="83" y="421"/>
                  </a:moveTo>
                  <a:cubicBezTo>
                    <a:pt x="82" y="419"/>
                    <a:pt x="79" y="418"/>
                    <a:pt x="77" y="416"/>
                  </a:cubicBezTo>
                  <a:cubicBezTo>
                    <a:pt x="75" y="420"/>
                    <a:pt x="83" y="420"/>
                    <a:pt x="83" y="421"/>
                  </a:cubicBezTo>
                  <a:close/>
                  <a:moveTo>
                    <a:pt x="129" y="425"/>
                  </a:moveTo>
                  <a:cubicBezTo>
                    <a:pt x="126" y="424"/>
                    <a:pt x="124" y="418"/>
                    <a:pt x="121" y="418"/>
                  </a:cubicBezTo>
                  <a:cubicBezTo>
                    <a:pt x="122" y="422"/>
                    <a:pt x="127" y="424"/>
                    <a:pt x="129" y="425"/>
                  </a:cubicBezTo>
                  <a:close/>
                  <a:moveTo>
                    <a:pt x="417" y="421"/>
                  </a:moveTo>
                  <a:cubicBezTo>
                    <a:pt x="425" y="421"/>
                    <a:pt x="435" y="421"/>
                    <a:pt x="443" y="419"/>
                  </a:cubicBezTo>
                  <a:cubicBezTo>
                    <a:pt x="436" y="417"/>
                    <a:pt x="422" y="418"/>
                    <a:pt x="417" y="421"/>
                  </a:cubicBezTo>
                  <a:close/>
                  <a:moveTo>
                    <a:pt x="388" y="419"/>
                  </a:moveTo>
                  <a:cubicBezTo>
                    <a:pt x="388" y="417"/>
                    <a:pt x="385" y="419"/>
                    <a:pt x="384" y="418"/>
                  </a:cubicBezTo>
                  <a:cubicBezTo>
                    <a:pt x="383" y="420"/>
                    <a:pt x="386" y="419"/>
                    <a:pt x="388" y="419"/>
                  </a:cubicBezTo>
                  <a:close/>
                  <a:moveTo>
                    <a:pt x="160" y="426"/>
                  </a:moveTo>
                  <a:cubicBezTo>
                    <a:pt x="161" y="425"/>
                    <a:pt x="157" y="424"/>
                    <a:pt x="159" y="422"/>
                  </a:cubicBezTo>
                  <a:cubicBezTo>
                    <a:pt x="155" y="422"/>
                    <a:pt x="155" y="419"/>
                    <a:pt x="152" y="419"/>
                  </a:cubicBezTo>
                  <a:cubicBezTo>
                    <a:pt x="152" y="424"/>
                    <a:pt x="158" y="426"/>
                    <a:pt x="160" y="426"/>
                  </a:cubicBezTo>
                  <a:close/>
                  <a:moveTo>
                    <a:pt x="174" y="427"/>
                  </a:moveTo>
                  <a:cubicBezTo>
                    <a:pt x="182" y="430"/>
                    <a:pt x="188" y="435"/>
                    <a:pt x="196" y="438"/>
                  </a:cubicBezTo>
                  <a:cubicBezTo>
                    <a:pt x="188" y="432"/>
                    <a:pt x="181" y="425"/>
                    <a:pt x="173" y="419"/>
                  </a:cubicBezTo>
                  <a:cubicBezTo>
                    <a:pt x="173" y="422"/>
                    <a:pt x="174" y="425"/>
                    <a:pt x="174" y="427"/>
                  </a:cubicBezTo>
                  <a:close/>
                  <a:moveTo>
                    <a:pt x="347" y="422"/>
                  </a:moveTo>
                  <a:cubicBezTo>
                    <a:pt x="354" y="422"/>
                    <a:pt x="358" y="423"/>
                    <a:pt x="366" y="423"/>
                  </a:cubicBezTo>
                  <a:cubicBezTo>
                    <a:pt x="366" y="421"/>
                    <a:pt x="366" y="420"/>
                    <a:pt x="366" y="419"/>
                  </a:cubicBezTo>
                  <a:cubicBezTo>
                    <a:pt x="360" y="418"/>
                    <a:pt x="352" y="420"/>
                    <a:pt x="347" y="422"/>
                  </a:cubicBezTo>
                  <a:close/>
                  <a:moveTo>
                    <a:pt x="371" y="423"/>
                  </a:moveTo>
                  <a:cubicBezTo>
                    <a:pt x="372" y="421"/>
                    <a:pt x="378" y="423"/>
                    <a:pt x="378" y="421"/>
                  </a:cubicBezTo>
                  <a:cubicBezTo>
                    <a:pt x="375" y="421"/>
                    <a:pt x="371" y="419"/>
                    <a:pt x="371" y="423"/>
                  </a:cubicBezTo>
                  <a:close/>
                  <a:moveTo>
                    <a:pt x="89" y="426"/>
                  </a:moveTo>
                  <a:cubicBezTo>
                    <a:pt x="88" y="424"/>
                    <a:pt x="85" y="422"/>
                    <a:pt x="84" y="423"/>
                  </a:cubicBezTo>
                  <a:cubicBezTo>
                    <a:pt x="86" y="423"/>
                    <a:pt x="86" y="426"/>
                    <a:pt x="89" y="426"/>
                  </a:cubicBezTo>
                  <a:close/>
                  <a:moveTo>
                    <a:pt x="92" y="436"/>
                  </a:moveTo>
                  <a:cubicBezTo>
                    <a:pt x="88" y="431"/>
                    <a:pt x="81" y="425"/>
                    <a:pt x="75" y="424"/>
                  </a:cubicBezTo>
                  <a:cubicBezTo>
                    <a:pt x="80" y="428"/>
                    <a:pt x="88" y="435"/>
                    <a:pt x="92" y="436"/>
                  </a:cubicBezTo>
                  <a:close/>
                  <a:moveTo>
                    <a:pt x="119" y="426"/>
                  </a:moveTo>
                  <a:cubicBezTo>
                    <a:pt x="123" y="428"/>
                    <a:pt x="125" y="431"/>
                    <a:pt x="129" y="432"/>
                  </a:cubicBezTo>
                  <a:cubicBezTo>
                    <a:pt x="126" y="431"/>
                    <a:pt x="122" y="424"/>
                    <a:pt x="119" y="426"/>
                  </a:cubicBezTo>
                  <a:close/>
                  <a:moveTo>
                    <a:pt x="149" y="430"/>
                  </a:moveTo>
                  <a:cubicBezTo>
                    <a:pt x="148" y="429"/>
                    <a:pt x="146" y="425"/>
                    <a:pt x="145" y="426"/>
                  </a:cubicBezTo>
                  <a:cubicBezTo>
                    <a:pt x="147" y="427"/>
                    <a:pt x="146" y="430"/>
                    <a:pt x="149" y="430"/>
                  </a:cubicBezTo>
                  <a:close/>
                  <a:moveTo>
                    <a:pt x="169" y="472"/>
                  </a:moveTo>
                  <a:cubicBezTo>
                    <a:pt x="158" y="453"/>
                    <a:pt x="136" y="442"/>
                    <a:pt x="120" y="431"/>
                  </a:cubicBezTo>
                  <a:cubicBezTo>
                    <a:pt x="136" y="445"/>
                    <a:pt x="152" y="458"/>
                    <a:pt x="169" y="472"/>
                  </a:cubicBezTo>
                  <a:close/>
                  <a:moveTo>
                    <a:pt x="157" y="443"/>
                  </a:moveTo>
                  <a:cubicBezTo>
                    <a:pt x="157" y="438"/>
                    <a:pt x="151" y="436"/>
                    <a:pt x="152" y="432"/>
                  </a:cubicBezTo>
                  <a:cubicBezTo>
                    <a:pt x="151" y="432"/>
                    <a:pt x="150" y="432"/>
                    <a:pt x="149" y="432"/>
                  </a:cubicBezTo>
                  <a:cubicBezTo>
                    <a:pt x="151" y="436"/>
                    <a:pt x="154" y="439"/>
                    <a:pt x="157" y="443"/>
                  </a:cubicBezTo>
                  <a:close/>
                  <a:moveTo>
                    <a:pt x="176" y="464"/>
                  </a:moveTo>
                  <a:cubicBezTo>
                    <a:pt x="185" y="470"/>
                    <a:pt x="193" y="476"/>
                    <a:pt x="203" y="481"/>
                  </a:cubicBezTo>
                  <a:cubicBezTo>
                    <a:pt x="192" y="468"/>
                    <a:pt x="179" y="456"/>
                    <a:pt x="167" y="443"/>
                  </a:cubicBezTo>
                  <a:cubicBezTo>
                    <a:pt x="167" y="442"/>
                    <a:pt x="166" y="442"/>
                    <a:pt x="166" y="440"/>
                  </a:cubicBezTo>
                  <a:cubicBezTo>
                    <a:pt x="162" y="438"/>
                    <a:pt x="159" y="435"/>
                    <a:pt x="155" y="432"/>
                  </a:cubicBezTo>
                  <a:cubicBezTo>
                    <a:pt x="160" y="444"/>
                    <a:pt x="170" y="453"/>
                    <a:pt x="176" y="464"/>
                  </a:cubicBezTo>
                  <a:close/>
                  <a:moveTo>
                    <a:pt x="129" y="445"/>
                  </a:moveTo>
                  <a:cubicBezTo>
                    <a:pt x="125" y="440"/>
                    <a:pt x="119" y="436"/>
                    <a:pt x="113" y="433"/>
                  </a:cubicBezTo>
                  <a:cubicBezTo>
                    <a:pt x="117" y="438"/>
                    <a:pt x="123" y="442"/>
                    <a:pt x="129" y="445"/>
                  </a:cubicBezTo>
                  <a:close/>
                  <a:moveTo>
                    <a:pt x="185" y="449"/>
                  </a:moveTo>
                  <a:cubicBezTo>
                    <a:pt x="181" y="446"/>
                    <a:pt x="174" y="441"/>
                    <a:pt x="169" y="437"/>
                  </a:cubicBezTo>
                  <a:cubicBezTo>
                    <a:pt x="174" y="441"/>
                    <a:pt x="178" y="447"/>
                    <a:pt x="185" y="449"/>
                  </a:cubicBezTo>
                  <a:close/>
                  <a:moveTo>
                    <a:pt x="203" y="509"/>
                  </a:moveTo>
                  <a:cubicBezTo>
                    <a:pt x="200" y="508"/>
                    <a:pt x="199" y="504"/>
                    <a:pt x="196" y="502"/>
                  </a:cubicBezTo>
                  <a:cubicBezTo>
                    <a:pt x="186" y="494"/>
                    <a:pt x="173" y="489"/>
                    <a:pt x="168" y="480"/>
                  </a:cubicBezTo>
                  <a:cubicBezTo>
                    <a:pt x="156" y="471"/>
                    <a:pt x="140" y="459"/>
                    <a:pt x="128" y="449"/>
                  </a:cubicBezTo>
                  <a:cubicBezTo>
                    <a:pt x="124" y="447"/>
                    <a:pt x="117" y="439"/>
                    <a:pt x="115" y="440"/>
                  </a:cubicBezTo>
                  <a:cubicBezTo>
                    <a:pt x="115" y="440"/>
                    <a:pt x="115" y="440"/>
                    <a:pt x="115" y="440"/>
                  </a:cubicBezTo>
                  <a:cubicBezTo>
                    <a:pt x="119" y="445"/>
                    <a:pt x="125" y="449"/>
                    <a:pt x="130" y="454"/>
                  </a:cubicBezTo>
                  <a:cubicBezTo>
                    <a:pt x="134" y="457"/>
                    <a:pt x="139" y="461"/>
                    <a:pt x="143" y="464"/>
                  </a:cubicBezTo>
                  <a:cubicBezTo>
                    <a:pt x="151" y="472"/>
                    <a:pt x="161" y="478"/>
                    <a:pt x="168" y="486"/>
                  </a:cubicBezTo>
                  <a:cubicBezTo>
                    <a:pt x="170" y="488"/>
                    <a:pt x="171" y="491"/>
                    <a:pt x="173" y="492"/>
                  </a:cubicBezTo>
                  <a:cubicBezTo>
                    <a:pt x="179" y="497"/>
                    <a:pt x="186" y="501"/>
                    <a:pt x="193" y="505"/>
                  </a:cubicBezTo>
                  <a:cubicBezTo>
                    <a:pt x="200" y="509"/>
                    <a:pt x="207" y="513"/>
                    <a:pt x="214" y="518"/>
                  </a:cubicBezTo>
                  <a:cubicBezTo>
                    <a:pt x="212" y="513"/>
                    <a:pt x="206" y="512"/>
                    <a:pt x="203" y="509"/>
                  </a:cubicBezTo>
                  <a:close/>
                  <a:moveTo>
                    <a:pt x="162" y="448"/>
                  </a:moveTo>
                  <a:cubicBezTo>
                    <a:pt x="161" y="446"/>
                    <a:pt x="160" y="447"/>
                    <a:pt x="161" y="444"/>
                  </a:cubicBezTo>
                  <a:cubicBezTo>
                    <a:pt x="160" y="445"/>
                    <a:pt x="158" y="442"/>
                    <a:pt x="157" y="444"/>
                  </a:cubicBezTo>
                  <a:cubicBezTo>
                    <a:pt x="158" y="444"/>
                    <a:pt x="158" y="446"/>
                    <a:pt x="159" y="446"/>
                  </a:cubicBezTo>
                  <a:cubicBezTo>
                    <a:pt x="161" y="445"/>
                    <a:pt x="160" y="448"/>
                    <a:pt x="162" y="448"/>
                  </a:cubicBezTo>
                  <a:close/>
                  <a:moveTo>
                    <a:pt x="137" y="452"/>
                  </a:moveTo>
                  <a:cubicBezTo>
                    <a:pt x="138" y="450"/>
                    <a:pt x="134" y="448"/>
                    <a:pt x="134" y="449"/>
                  </a:cubicBezTo>
                  <a:cubicBezTo>
                    <a:pt x="135" y="450"/>
                    <a:pt x="136" y="451"/>
                    <a:pt x="137" y="452"/>
                  </a:cubicBezTo>
                  <a:close/>
                  <a:moveTo>
                    <a:pt x="142" y="455"/>
                  </a:moveTo>
                  <a:cubicBezTo>
                    <a:pt x="141" y="455"/>
                    <a:pt x="141" y="454"/>
                    <a:pt x="141" y="453"/>
                  </a:cubicBezTo>
                  <a:cubicBezTo>
                    <a:pt x="140" y="453"/>
                    <a:pt x="139" y="453"/>
                    <a:pt x="138" y="452"/>
                  </a:cubicBezTo>
                  <a:cubicBezTo>
                    <a:pt x="138" y="454"/>
                    <a:pt x="141" y="456"/>
                    <a:pt x="142" y="455"/>
                  </a:cubicBezTo>
                  <a:close/>
                  <a:moveTo>
                    <a:pt x="171" y="504"/>
                  </a:moveTo>
                  <a:cubicBezTo>
                    <a:pt x="165" y="499"/>
                    <a:pt x="160" y="495"/>
                    <a:pt x="155" y="491"/>
                  </a:cubicBezTo>
                  <a:cubicBezTo>
                    <a:pt x="155" y="490"/>
                    <a:pt x="155" y="490"/>
                    <a:pt x="155" y="489"/>
                  </a:cubicBezTo>
                  <a:cubicBezTo>
                    <a:pt x="154" y="489"/>
                    <a:pt x="154" y="490"/>
                    <a:pt x="153" y="490"/>
                  </a:cubicBezTo>
                  <a:cubicBezTo>
                    <a:pt x="149" y="483"/>
                    <a:pt x="141" y="479"/>
                    <a:pt x="134" y="474"/>
                  </a:cubicBezTo>
                  <a:cubicBezTo>
                    <a:pt x="144" y="486"/>
                    <a:pt x="159" y="496"/>
                    <a:pt x="171" y="504"/>
                  </a:cubicBezTo>
                  <a:close/>
                  <a:moveTo>
                    <a:pt x="204" y="501"/>
                  </a:moveTo>
                  <a:cubicBezTo>
                    <a:pt x="204" y="498"/>
                    <a:pt x="201" y="498"/>
                    <a:pt x="200" y="496"/>
                  </a:cubicBezTo>
                  <a:cubicBezTo>
                    <a:pt x="200" y="499"/>
                    <a:pt x="202" y="500"/>
                    <a:pt x="204" y="501"/>
                  </a:cubicBezTo>
                  <a:close/>
                  <a:moveTo>
                    <a:pt x="190" y="511"/>
                  </a:moveTo>
                  <a:cubicBezTo>
                    <a:pt x="186" y="508"/>
                    <a:pt x="183" y="505"/>
                    <a:pt x="177" y="503"/>
                  </a:cubicBezTo>
                  <a:cubicBezTo>
                    <a:pt x="175" y="503"/>
                    <a:pt x="172" y="498"/>
                    <a:pt x="172" y="500"/>
                  </a:cubicBezTo>
                  <a:cubicBezTo>
                    <a:pt x="177" y="504"/>
                    <a:pt x="183" y="511"/>
                    <a:pt x="190" y="511"/>
                  </a:cubicBezTo>
                  <a:close/>
                  <a:moveTo>
                    <a:pt x="233" y="539"/>
                  </a:moveTo>
                  <a:cubicBezTo>
                    <a:pt x="233" y="539"/>
                    <a:pt x="233" y="539"/>
                    <a:pt x="233" y="539"/>
                  </a:cubicBezTo>
                  <a:moveTo>
                    <a:pt x="250" y="554"/>
                  </a:moveTo>
                  <a:cubicBezTo>
                    <a:pt x="248" y="554"/>
                    <a:pt x="248" y="552"/>
                    <a:pt x="247" y="551"/>
                  </a:cubicBezTo>
                  <a:cubicBezTo>
                    <a:pt x="245" y="552"/>
                    <a:pt x="246" y="552"/>
                    <a:pt x="244" y="551"/>
                  </a:cubicBezTo>
                  <a:cubicBezTo>
                    <a:pt x="245" y="553"/>
                    <a:pt x="248" y="557"/>
                    <a:pt x="250" y="554"/>
                  </a:cubicBezTo>
                  <a:close/>
                </a:path>
              </a:pathLst>
            </a:custGeom>
            <a:solidFill>
              <a:srgbClr val="FFFFFF"/>
            </a:solidFill>
            <a:ln>
              <a:noFill/>
            </a:ln>
          </p:spPr>
          <p:txBody>
            <a:bodyPr anchor="ctr"/>
            <a:lstStyle/>
            <a:p>
              <a:pPr algn="ctr" defTabSz="1218804">
                <a:defRPr/>
              </a:pPr>
              <a:endParaRPr lang="zh-CN" altLang="zh-CN" sz="4799" kern="0" dirty="0">
                <a:solidFill>
                  <a:srgbClr val="FFFFFF"/>
                </a:solidFill>
                <a:effectLst>
                  <a:outerShdw blurRad="38100" dist="38100" dir="2700000" algn="tl">
                    <a:srgbClr val="000000">
                      <a:alpha val="43137"/>
                    </a:srgbClr>
                  </a:outerShdw>
                </a:effectLst>
                <a:latin typeface="方正静蕾简体"/>
                <a:ea typeface="方正静蕾简体"/>
                <a:cs typeface="+mn-ea"/>
                <a:sym typeface="+mn-lt"/>
              </a:endParaRPr>
            </a:p>
          </p:txBody>
        </p:sp>
      </p:grpSp>
      <p:pic>
        <p:nvPicPr>
          <p:cNvPr id="33" name="Picture 3" descr="C:\Users\ABC\Desktop\GR-010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38241" y="927225"/>
            <a:ext cx="939555" cy="50786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ABC\Desktop\GR-010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20355" y="1074880"/>
            <a:ext cx="5087664" cy="314272"/>
          </a:xfrm>
          <a:prstGeom prst="rect">
            <a:avLst/>
          </a:prstGeom>
          <a:noFill/>
          <a:extLst>
            <a:ext uri="{909E8E84-426E-40DD-AFC4-6F175D3DCCD1}">
              <a14:hiddenFill xmlns:a14="http://schemas.microsoft.com/office/drawing/2010/main">
                <a:solidFill>
                  <a:srgbClr val="FFFFFF"/>
                </a:solidFill>
              </a14:hiddenFill>
            </a:ext>
          </a:extLst>
        </p:spPr>
      </p:pic>
      <p:sp>
        <p:nvSpPr>
          <p:cNvPr id="35" name="文本框 34"/>
          <p:cNvSpPr txBox="1"/>
          <p:nvPr/>
        </p:nvSpPr>
        <p:spPr>
          <a:xfrm>
            <a:off x="4008312" y="534997"/>
            <a:ext cx="4935866" cy="646163"/>
          </a:xfrm>
          <a:prstGeom prst="rect">
            <a:avLst/>
          </a:prstGeom>
          <a:noFill/>
          <a:effectLst/>
        </p:spPr>
        <p:txBody>
          <a:bodyPr wrap="square" rtlCol="0">
            <a:spAutoFit/>
          </a:bodyPr>
          <a:lstStyle/>
          <a:p>
            <a:pPr defTabSz="914126"/>
            <a:r>
              <a:rPr lang="en-US" altLang="zh-CN" sz="3599" b="1">
                <a:solidFill>
                  <a:srgbClr val="FFFF00"/>
                </a:solidFill>
                <a:latin typeface="Arial" pitchFamily="34" charset="0"/>
                <a:ea typeface="方正静蕾简体"/>
                <a:cs typeface="Arial" pitchFamily="34" charset="0"/>
                <a:sym typeface="+mn-lt"/>
              </a:rPr>
              <a:t>NỘI DUNG BÀI HỌC</a:t>
            </a:r>
            <a:endParaRPr lang="zh-CN" altLang="en-US" sz="3599" b="1" dirty="0">
              <a:solidFill>
                <a:srgbClr val="FFFF00"/>
              </a:solidFill>
              <a:latin typeface="Arial" pitchFamily="34" charset="0"/>
              <a:ea typeface="方正静蕾简体"/>
              <a:cs typeface="Arial" pitchFamily="34" charset="0"/>
              <a:sym typeface="+mn-lt"/>
            </a:endParaRPr>
          </a:p>
        </p:txBody>
      </p:sp>
      <p:pic>
        <p:nvPicPr>
          <p:cNvPr id="36"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114315" y="2579686"/>
            <a:ext cx="2663602" cy="2979343"/>
          </a:xfrm>
          <a:prstGeom prst="rect">
            <a:avLst/>
          </a:prstGeom>
        </p:spPr>
      </p:pic>
      <p:sp>
        <p:nvSpPr>
          <p:cNvPr id="37" name="Rectangle 36"/>
          <p:cNvSpPr/>
          <p:nvPr/>
        </p:nvSpPr>
        <p:spPr>
          <a:xfrm>
            <a:off x="5037565" y="2273181"/>
            <a:ext cx="6897850" cy="584623"/>
          </a:xfrm>
          <a:prstGeom prst="rect">
            <a:avLst/>
          </a:prstGeom>
        </p:spPr>
        <p:txBody>
          <a:bodyPr wrap="none">
            <a:spAutoFit/>
          </a:bodyPr>
          <a:lstStyle/>
          <a:p>
            <a:pPr defTabSz="914126"/>
            <a:r>
              <a:rPr lang="en-US" altLang="en-US" sz="3199" b="1">
                <a:solidFill>
                  <a:prstClr val="white"/>
                </a:solidFill>
                <a:latin typeface="Arial" pitchFamily="34" charset="0"/>
                <a:ea typeface="方正静蕾简体"/>
                <a:cs typeface="Arial" pitchFamily="34" charset="0"/>
              </a:rPr>
              <a:t>1. </a:t>
            </a:r>
            <a:r>
              <a:rPr lang="en-US" sz="3199" b="1">
                <a:solidFill>
                  <a:prstClr val="white"/>
                </a:solidFill>
                <a:latin typeface="Arial" pitchFamily="34" charset="0"/>
                <a:ea typeface="方正静蕾简体"/>
                <a:cs typeface="Arial" pitchFamily="34" charset="0"/>
              </a:rPr>
              <a:t>Tìm kiếm thông tin trên internet </a:t>
            </a:r>
            <a:endParaRPr lang="en-US" altLang="en-US" sz="3199" b="1">
              <a:solidFill>
                <a:prstClr val="white"/>
              </a:solidFill>
              <a:latin typeface="Arial" pitchFamily="34" charset="0"/>
              <a:ea typeface="方正静蕾简体"/>
              <a:cs typeface="Arial" pitchFamily="34" charset="0"/>
            </a:endParaRPr>
          </a:p>
        </p:txBody>
      </p:sp>
      <p:sp>
        <p:nvSpPr>
          <p:cNvPr id="38" name="Rectangle 37"/>
          <p:cNvSpPr/>
          <p:nvPr/>
        </p:nvSpPr>
        <p:spPr>
          <a:xfrm>
            <a:off x="5073329" y="2983866"/>
            <a:ext cx="6602973" cy="1477712"/>
          </a:xfrm>
          <a:prstGeom prst="rect">
            <a:avLst/>
          </a:prstGeom>
        </p:spPr>
        <p:txBody>
          <a:bodyPr wrap="none">
            <a:spAutoFit/>
          </a:bodyPr>
          <a:lstStyle/>
          <a:p>
            <a:pPr defTabSz="914126">
              <a:lnSpc>
                <a:spcPct val="150000"/>
              </a:lnSpc>
            </a:pPr>
            <a:r>
              <a:rPr lang="en-US" altLang="en-US" sz="3199" b="1">
                <a:solidFill>
                  <a:prstClr val="white"/>
                </a:solidFill>
                <a:latin typeface="Arial" pitchFamily="34" charset="0"/>
                <a:ea typeface="方正静蕾简体"/>
                <a:cs typeface="Arial" pitchFamily="34" charset="0"/>
              </a:rPr>
              <a:t>2. </a:t>
            </a:r>
            <a:r>
              <a:rPr lang="en-US" sz="3199" b="1">
                <a:solidFill>
                  <a:prstClr val="white"/>
                </a:solidFill>
                <a:latin typeface="Arial" pitchFamily="34" charset="0"/>
                <a:ea typeface="方正静蕾简体"/>
                <a:cs typeface="Arial" pitchFamily="34" charset="0"/>
              </a:rPr>
              <a:t>Thực hành – Tìm kiếm và khai </a:t>
            </a:r>
          </a:p>
          <a:p>
            <a:pPr defTabSz="914126">
              <a:lnSpc>
                <a:spcPct val="150000"/>
              </a:lnSpc>
            </a:pPr>
            <a:r>
              <a:rPr lang="en-US" sz="3199" b="1">
                <a:solidFill>
                  <a:prstClr val="white"/>
                </a:solidFill>
                <a:latin typeface="Arial" pitchFamily="34" charset="0"/>
                <a:ea typeface="方正静蕾简体"/>
                <a:cs typeface="Arial" pitchFamily="34" charset="0"/>
              </a:rPr>
              <a:t>thác thông tin trên Internet</a:t>
            </a:r>
            <a:endParaRPr lang="en-US" altLang="en-US" sz="3199" b="1">
              <a:solidFill>
                <a:prstClr val="white"/>
              </a:solidFill>
              <a:latin typeface="Arial" pitchFamily="34" charset="0"/>
              <a:ea typeface="方正静蕾简体"/>
              <a:cs typeface="Arial" pitchFamily="34" charset="0"/>
            </a:endParaRPr>
          </a:p>
        </p:txBody>
      </p:sp>
    </p:spTree>
    <p:extLst>
      <p:ext uri="{BB962C8B-B14F-4D97-AF65-F5344CB8AC3E}">
        <p14:creationId xmlns:p14="http://schemas.microsoft.com/office/powerpoint/2010/main" val="3428964954"/>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16" presetClass="entr" presetSubtype="2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5"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ABC\Desktop\GR-010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49864" y="733540"/>
            <a:ext cx="939555" cy="5078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ABC\Desktop\GR-010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19374" y="784355"/>
            <a:ext cx="6400268" cy="434338"/>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18"/>
          <p:cNvSpPr txBox="1"/>
          <p:nvPr/>
        </p:nvSpPr>
        <p:spPr>
          <a:xfrm>
            <a:off x="2539636" y="323860"/>
            <a:ext cx="7526430" cy="584623"/>
          </a:xfrm>
          <a:prstGeom prst="rect">
            <a:avLst/>
          </a:prstGeom>
          <a:noFill/>
          <a:effectLst/>
        </p:spPr>
        <p:txBody>
          <a:bodyPr wrap="square" rtlCol="0">
            <a:spAutoFit/>
          </a:bodyPr>
          <a:lstStyle/>
          <a:p>
            <a:pPr defTabSz="914126"/>
            <a:r>
              <a:rPr lang="en-US" sz="3199" b="1">
                <a:solidFill>
                  <a:srgbClr val="FFFF00"/>
                </a:solidFill>
                <a:latin typeface="Arial" pitchFamily="34" charset="0"/>
                <a:ea typeface="方正静蕾简体"/>
                <a:cs typeface="Arial" pitchFamily="34" charset="0"/>
              </a:rPr>
              <a:t>1. Tìm kiếm thông tin trên Internet </a:t>
            </a:r>
            <a:endParaRPr lang="zh-CN" altLang="en-US" sz="3199" b="1" dirty="0">
              <a:solidFill>
                <a:srgbClr val="FFFF00"/>
              </a:solidFill>
              <a:latin typeface="Arial" pitchFamily="34" charset="0"/>
              <a:ea typeface="方正静蕾简体"/>
              <a:cs typeface="Arial" pitchFamily="34" charset="0"/>
              <a:sym typeface="+mn-lt"/>
            </a:endParaRPr>
          </a:p>
        </p:txBody>
      </p:sp>
      <p:sp>
        <p:nvSpPr>
          <p:cNvPr id="6" name="Rounded Rectangle 5"/>
          <p:cNvSpPr/>
          <p:nvPr/>
        </p:nvSpPr>
        <p:spPr>
          <a:xfrm>
            <a:off x="2136591" y="1341312"/>
            <a:ext cx="9286614" cy="2557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lnSpc>
                <a:spcPct val="150000"/>
              </a:lnSpc>
            </a:pPr>
            <a:r>
              <a:rPr lang="en-US" sz="2399" b="1">
                <a:solidFill>
                  <a:srgbClr val="002060"/>
                </a:solidFill>
                <a:latin typeface="Arial" pitchFamily="34" charset="0"/>
                <a:ea typeface="VNI-Times" pitchFamily="2" charset="0"/>
                <a:cs typeface="Arial" pitchFamily="34" charset="0"/>
              </a:rPr>
              <a:t>Câu 1</a:t>
            </a:r>
            <a:r>
              <a:rPr lang="en-US" sz="2399">
                <a:solidFill>
                  <a:srgbClr val="002060"/>
                </a:solidFill>
                <a:latin typeface="Arial" pitchFamily="34" charset="0"/>
                <a:ea typeface="VNI-Times" pitchFamily="2" charset="0"/>
                <a:cs typeface="Arial" pitchFamily="34" charset="0"/>
              </a:rPr>
              <a:t>: Em đã bao giờ tìm kiếm thông tin trên internet chưa? Em đã tìm gì? Kết quả có như em mong muốn không?</a:t>
            </a:r>
          </a:p>
          <a:p>
            <a:pPr algn="just" defTabSz="914126">
              <a:lnSpc>
                <a:spcPct val="150000"/>
              </a:lnSpc>
            </a:pPr>
            <a:r>
              <a:rPr lang="en-US" sz="2399" b="1">
                <a:solidFill>
                  <a:srgbClr val="002060"/>
                </a:solidFill>
                <a:latin typeface="Arial" pitchFamily="34" charset="0"/>
                <a:ea typeface="VNI-Times" pitchFamily="2" charset="0"/>
                <a:cs typeface="Arial" pitchFamily="34" charset="0"/>
              </a:rPr>
              <a:t>Câu 2</a:t>
            </a:r>
            <a:r>
              <a:rPr lang="en-US" sz="2399">
                <a:solidFill>
                  <a:srgbClr val="002060"/>
                </a:solidFill>
                <a:latin typeface="Arial" pitchFamily="34" charset="0"/>
                <a:ea typeface="VNI-Times" pitchFamily="2" charset="0"/>
                <a:cs typeface="Arial" pitchFamily="34" charset="0"/>
              </a:rPr>
              <a:t>: Em biết gì về máy tìm kiếm? Sử dụng máy tìm kiếm để tìm kiếm thông tin em thấy có thuận lợi và khó khăn gì?</a:t>
            </a:r>
            <a:endParaRPr lang="en-US" sz="2399" dirty="0">
              <a:solidFill>
                <a:srgbClr val="002060"/>
              </a:solidFill>
              <a:latin typeface="Arial" pitchFamily="34" charset="0"/>
              <a:ea typeface="VNI-Times" pitchFamily="2" charset="0"/>
              <a:cs typeface="Arial" pitchFamily="34" charset="0"/>
            </a:endParaRPr>
          </a:p>
        </p:txBody>
      </p:sp>
      <p:pic>
        <p:nvPicPr>
          <p:cNvPr id="27" name="Picture 2" descr="Kết quả hình ảnh cho học nhóm png">
            <a:extLst>
              <a:ext uri="{FF2B5EF4-FFF2-40B4-BE49-F238E27FC236}">
                <a16:creationId xmlns:a16="http://schemas.microsoft.com/office/drawing/2014/main" xmlns="" id="{26032403-52C7-4547-B2C6-D985DFDD49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125" y="3500989"/>
            <a:ext cx="11794994" cy="3184525"/>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p:cNvSpPr/>
          <p:nvPr/>
        </p:nvSpPr>
        <p:spPr>
          <a:xfrm>
            <a:off x="141432" y="317922"/>
            <a:ext cx="1995888" cy="1894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2799">
              <a:solidFill>
                <a:srgbClr val="002060"/>
              </a:solidFill>
              <a:latin typeface="Arial" pitchFamily="34" charset="0"/>
              <a:ea typeface="方正静蕾简体"/>
              <a:cs typeface="Arial" pitchFamily="34" charset="0"/>
            </a:endParaRPr>
          </a:p>
        </p:txBody>
      </p:sp>
      <p:sp>
        <p:nvSpPr>
          <p:cNvPr id="30" name="Rectangle 29"/>
          <p:cNvSpPr/>
          <p:nvPr/>
        </p:nvSpPr>
        <p:spPr>
          <a:xfrm>
            <a:off x="436997" y="369846"/>
            <a:ext cx="1404758" cy="830781"/>
          </a:xfrm>
          <a:prstGeom prst="rect">
            <a:avLst/>
          </a:prstGeom>
        </p:spPr>
        <p:txBody>
          <a:bodyPr wrap="square">
            <a:spAutoFit/>
          </a:bodyPr>
          <a:lstStyle/>
          <a:p>
            <a:pPr algn="ctr" defTabSz="914126"/>
            <a:r>
              <a:rPr lang="en-US" sz="2399" b="1">
                <a:solidFill>
                  <a:srgbClr val="002060"/>
                </a:solidFill>
                <a:latin typeface="Arial" pitchFamily="34" charset="0"/>
                <a:ea typeface="方正静蕾简体"/>
                <a:cs typeface="Arial" pitchFamily="34" charset="0"/>
              </a:rPr>
              <a:t>HĐ NHÓM</a:t>
            </a:r>
          </a:p>
        </p:txBody>
      </p:sp>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281" y="1182240"/>
            <a:ext cx="1062190" cy="865169"/>
          </a:xfrm>
          <a:prstGeom prst="rect">
            <a:avLst/>
          </a:prstGeom>
        </p:spPr>
      </p:pic>
    </p:spTree>
    <p:extLst>
      <p:ext uri="{BB962C8B-B14F-4D97-AF65-F5344CB8AC3E}">
        <p14:creationId xmlns:p14="http://schemas.microsoft.com/office/powerpoint/2010/main" val="1954497899"/>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par>
                                <p:cTn id="19" presetID="2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animBg="1"/>
      <p:bldP spid="29"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ABC\Desktop\GR-010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49864" y="733540"/>
            <a:ext cx="939555" cy="5078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ABC\Desktop\GR-010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19374" y="784355"/>
            <a:ext cx="6400268" cy="434338"/>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18"/>
          <p:cNvSpPr txBox="1"/>
          <p:nvPr/>
        </p:nvSpPr>
        <p:spPr>
          <a:xfrm>
            <a:off x="2539636" y="323860"/>
            <a:ext cx="7526430" cy="584623"/>
          </a:xfrm>
          <a:prstGeom prst="rect">
            <a:avLst/>
          </a:prstGeom>
          <a:noFill/>
          <a:effectLst/>
        </p:spPr>
        <p:txBody>
          <a:bodyPr wrap="square" rtlCol="0">
            <a:spAutoFit/>
          </a:bodyPr>
          <a:lstStyle/>
          <a:p>
            <a:pPr defTabSz="914126"/>
            <a:r>
              <a:rPr lang="en-US" sz="3199" b="1">
                <a:solidFill>
                  <a:srgbClr val="FFFF00"/>
                </a:solidFill>
                <a:latin typeface="Arial" pitchFamily="34" charset="0"/>
                <a:ea typeface="方正静蕾简体"/>
                <a:cs typeface="Arial" pitchFamily="34" charset="0"/>
              </a:rPr>
              <a:t>1. Tìm kiếm thông tin trên Internet </a:t>
            </a:r>
            <a:endParaRPr lang="zh-CN" altLang="en-US" sz="3199" b="1" dirty="0">
              <a:solidFill>
                <a:srgbClr val="FFFF00"/>
              </a:solidFill>
              <a:latin typeface="Arial" pitchFamily="34" charset="0"/>
              <a:ea typeface="方正静蕾简体"/>
              <a:cs typeface="Arial" pitchFamily="34" charset="0"/>
              <a:sym typeface="+mn-lt"/>
            </a:endParaRPr>
          </a:p>
        </p:txBody>
      </p:sp>
      <p:sp>
        <p:nvSpPr>
          <p:cNvPr id="6" name="Rounded Rectangle 5"/>
          <p:cNvSpPr/>
          <p:nvPr/>
        </p:nvSpPr>
        <p:spPr>
          <a:xfrm>
            <a:off x="2876545" y="1265302"/>
            <a:ext cx="8926667" cy="1155848"/>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lnSpc>
                <a:spcPct val="150000"/>
              </a:lnSpc>
            </a:pPr>
            <a:r>
              <a:rPr lang="nl-NL" sz="2399">
                <a:solidFill>
                  <a:srgbClr val="002060"/>
                </a:solidFill>
                <a:latin typeface="Arial" pitchFamily="34" charset="0"/>
                <a:ea typeface="方正静蕾简体"/>
                <a:cs typeface="Arial" pitchFamily="34" charset="0"/>
              </a:rPr>
              <a:t>Hầu hết HS đã từng tìm kiếm thông tin trên internet và tìm được thông tin mong muốn.</a:t>
            </a:r>
            <a:endParaRPr lang="en-US" sz="2399" dirty="0">
              <a:solidFill>
                <a:srgbClr val="002060"/>
              </a:solidFill>
              <a:latin typeface="Arial" pitchFamily="34" charset="0"/>
              <a:ea typeface="VNI-Times" pitchFamily="2" charset="0"/>
              <a:cs typeface="Arial" pitchFamily="34" charset="0"/>
            </a:endParaRPr>
          </a:p>
        </p:txBody>
      </p:sp>
      <p:sp>
        <p:nvSpPr>
          <p:cNvPr id="29" name="Oval 28"/>
          <p:cNvSpPr/>
          <p:nvPr/>
        </p:nvSpPr>
        <p:spPr>
          <a:xfrm>
            <a:off x="291745" y="312974"/>
            <a:ext cx="1995888" cy="1894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2799">
              <a:solidFill>
                <a:srgbClr val="002060"/>
              </a:solidFill>
              <a:latin typeface="Arial" pitchFamily="34" charset="0"/>
              <a:ea typeface="方正静蕾简体"/>
              <a:cs typeface="Arial" pitchFamily="34" charset="0"/>
            </a:endParaRPr>
          </a:p>
        </p:txBody>
      </p:sp>
      <p:sp>
        <p:nvSpPr>
          <p:cNvPr id="30" name="Rectangle 29"/>
          <p:cNvSpPr/>
          <p:nvPr/>
        </p:nvSpPr>
        <p:spPr>
          <a:xfrm>
            <a:off x="587140" y="387912"/>
            <a:ext cx="1404758" cy="830781"/>
          </a:xfrm>
          <a:prstGeom prst="rect">
            <a:avLst/>
          </a:prstGeom>
        </p:spPr>
        <p:txBody>
          <a:bodyPr wrap="square">
            <a:spAutoFit/>
          </a:bodyPr>
          <a:lstStyle/>
          <a:p>
            <a:pPr algn="ctr" defTabSz="914126"/>
            <a:r>
              <a:rPr lang="en-US" sz="2399" b="1">
                <a:solidFill>
                  <a:srgbClr val="002060"/>
                </a:solidFill>
                <a:latin typeface="Arial" pitchFamily="34" charset="0"/>
                <a:ea typeface="方正静蕾简体"/>
                <a:cs typeface="Arial" pitchFamily="34" charset="0"/>
              </a:rPr>
              <a:t>HĐ NHÓM</a:t>
            </a:r>
          </a:p>
        </p:txBody>
      </p: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424" y="1182240"/>
            <a:ext cx="1062190" cy="865169"/>
          </a:xfrm>
          <a:prstGeom prst="rect">
            <a:avLst/>
          </a:prstGeom>
        </p:spPr>
      </p:pic>
      <p:pic>
        <p:nvPicPr>
          <p:cNvPr id="12"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9662" y="4292872"/>
            <a:ext cx="2951309" cy="2377146"/>
          </a:xfrm>
          <a:prstGeom prst="rect">
            <a:avLst/>
          </a:prstGeom>
        </p:spPr>
      </p:pic>
      <p:sp>
        <p:nvSpPr>
          <p:cNvPr id="13" name="Rounded Rectangle 12"/>
          <p:cNvSpPr/>
          <p:nvPr/>
        </p:nvSpPr>
        <p:spPr>
          <a:xfrm>
            <a:off x="2895617" y="2637118"/>
            <a:ext cx="8907595" cy="1295807"/>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lnSpc>
                <a:spcPct val="150000"/>
              </a:lnSpc>
            </a:pPr>
            <a:r>
              <a:rPr lang="nl-NL" sz="2399">
                <a:solidFill>
                  <a:srgbClr val="002060"/>
                </a:solidFill>
                <a:latin typeface="Arial" pitchFamily="34" charset="0"/>
                <a:ea typeface="方正静蕾简体"/>
                <a:cs typeface="Arial" pitchFamily="34" charset="0"/>
              </a:rPr>
              <a:t>Máy tìm kiếm là một trang web đặc biệt hỗ trợ người sử dụng tìm kiếm thông tin nhanh, thuận tiện.</a:t>
            </a:r>
            <a:endParaRPr lang="en-US" sz="2399">
              <a:solidFill>
                <a:srgbClr val="002060"/>
              </a:solidFill>
              <a:latin typeface="Arial" pitchFamily="34" charset="0"/>
              <a:ea typeface="方正静蕾简体"/>
              <a:cs typeface="Arial" pitchFamily="34" charset="0"/>
            </a:endParaRPr>
          </a:p>
        </p:txBody>
      </p:sp>
      <p:sp>
        <p:nvSpPr>
          <p:cNvPr id="14" name="Rounded Rectangle 13"/>
          <p:cNvSpPr/>
          <p:nvPr/>
        </p:nvSpPr>
        <p:spPr>
          <a:xfrm>
            <a:off x="2970971" y="4085285"/>
            <a:ext cx="8832241" cy="2367264"/>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lnSpc>
                <a:spcPct val="150000"/>
              </a:lnSpc>
            </a:pPr>
            <a:r>
              <a:rPr lang="nl-NL" sz="2399">
                <a:solidFill>
                  <a:srgbClr val="002060"/>
                </a:solidFill>
                <a:latin typeface="Arial" pitchFamily="34" charset="0"/>
                <a:ea typeface="方正静蕾简体"/>
                <a:cs typeface="Arial" pitchFamily="34" charset="0"/>
              </a:rPr>
              <a:t>Những thuận lợi và khó khăn:</a:t>
            </a:r>
            <a:endParaRPr lang="en-US" sz="2399">
              <a:solidFill>
                <a:srgbClr val="002060"/>
              </a:solidFill>
              <a:latin typeface="Arial" pitchFamily="34" charset="0"/>
              <a:ea typeface="方正静蕾简体"/>
              <a:cs typeface="Arial" pitchFamily="34" charset="0"/>
            </a:endParaRPr>
          </a:p>
          <a:p>
            <a:pPr marL="342797" indent="-342797" defTabSz="914126">
              <a:lnSpc>
                <a:spcPct val="150000"/>
              </a:lnSpc>
              <a:buFont typeface="Wingdings" pitchFamily="2" charset="2"/>
              <a:buChar char="§"/>
            </a:pPr>
            <a:r>
              <a:rPr lang="nl-NL" sz="2399" i="1">
                <a:solidFill>
                  <a:srgbClr val="002060"/>
                </a:solidFill>
                <a:latin typeface="Arial" pitchFamily="34" charset="0"/>
                <a:ea typeface="方正静蕾简体"/>
                <a:cs typeface="Arial" pitchFamily="34" charset="0"/>
              </a:rPr>
              <a:t>Thuận lợi: Nhanh, nhiều thông tin.</a:t>
            </a:r>
            <a:endParaRPr lang="en-US" sz="2399" i="1">
              <a:solidFill>
                <a:srgbClr val="002060"/>
              </a:solidFill>
              <a:latin typeface="Arial" pitchFamily="34" charset="0"/>
              <a:ea typeface="方正静蕾简体"/>
              <a:cs typeface="Arial" pitchFamily="34" charset="0"/>
            </a:endParaRPr>
          </a:p>
          <a:p>
            <a:pPr marL="342797" indent="-342797" defTabSz="914126">
              <a:lnSpc>
                <a:spcPct val="150000"/>
              </a:lnSpc>
              <a:buFont typeface="Wingdings" pitchFamily="2" charset="2"/>
              <a:buChar char="§"/>
            </a:pPr>
            <a:r>
              <a:rPr lang="nl-NL" sz="2399" i="1">
                <a:solidFill>
                  <a:srgbClr val="002060"/>
                </a:solidFill>
                <a:latin typeface="Arial" pitchFamily="34" charset="0"/>
                <a:ea typeface="方正静蕾简体"/>
                <a:cs typeface="Arial" pitchFamily="34" charset="0"/>
              </a:rPr>
              <a:t>Khó khăn: phải chọn từ khóa phù hợp, phải sàng lọc, tổng hợp, kiểm tra độ tin cậy và đầy đủ của thông tin.</a:t>
            </a:r>
            <a:endParaRPr lang="en-US" sz="2399" i="1">
              <a:solidFill>
                <a:srgbClr val="002060"/>
              </a:solidFill>
              <a:latin typeface="Arial" pitchFamily="34" charset="0"/>
              <a:ea typeface="方正静蕾简体"/>
              <a:cs typeface="Arial" pitchFamily="34" charset="0"/>
            </a:endParaRPr>
          </a:p>
        </p:txBody>
      </p:sp>
    </p:spTree>
    <p:extLst>
      <p:ext uri="{BB962C8B-B14F-4D97-AF65-F5344CB8AC3E}">
        <p14:creationId xmlns:p14="http://schemas.microsoft.com/office/powerpoint/2010/main" val="3274856350"/>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animBg="1"/>
      <p:bldP spid="30" grpId="0"/>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0438" y="361887"/>
            <a:ext cx="3103936" cy="658471"/>
          </a:xfrm>
          <a:prstGeom prst="rect">
            <a:avLst/>
          </a:prstGeom>
          <a:noFill/>
        </p:spPr>
        <p:txBody>
          <a:bodyPr wrap="square" rtlCol="0">
            <a:spAutoFit/>
          </a:bodyPr>
          <a:lstStyle/>
          <a:p>
            <a:pPr algn="ctr" defTabSz="1218804">
              <a:lnSpc>
                <a:spcPct val="150000"/>
              </a:lnSpc>
            </a:pPr>
            <a:r>
              <a:rPr lang="en-US" altLang="zh-CN" sz="2799" b="1" i="1">
                <a:solidFill>
                  <a:srgbClr val="FFFF00"/>
                </a:solidFill>
                <a:latin typeface="Arial" pitchFamily="34" charset="0"/>
                <a:ea typeface="方正静蕾简体"/>
                <a:cs typeface="Arial" pitchFamily="34" charset="0"/>
                <a:sym typeface="+mn-lt"/>
              </a:rPr>
              <a:t>a. Máy tìm kiếm</a:t>
            </a:r>
            <a:endParaRPr lang="zh-CN" altLang="en-US" sz="2799" b="1" i="1" dirty="0">
              <a:solidFill>
                <a:srgbClr val="FFFF00"/>
              </a:solidFill>
              <a:latin typeface="Arial" pitchFamily="34" charset="0"/>
              <a:ea typeface="方正静蕾简体"/>
              <a:cs typeface="Arial" pitchFamily="34" charset="0"/>
              <a:sym typeface="+mn-lt"/>
            </a:endParaRPr>
          </a:p>
        </p:txBody>
      </p:sp>
      <p:sp>
        <p:nvSpPr>
          <p:cNvPr id="26" name="Rounded Rectangle 25"/>
          <p:cNvSpPr/>
          <p:nvPr/>
        </p:nvSpPr>
        <p:spPr>
          <a:xfrm>
            <a:off x="521872" y="1100360"/>
            <a:ext cx="8669666" cy="18247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lnSpc>
                <a:spcPct val="150000"/>
              </a:lnSpc>
              <a:tabLst>
                <a:tab pos="228531" algn="l"/>
                <a:tab pos="457063" algn="l"/>
                <a:tab pos="865880" algn="l"/>
                <a:tab pos="1028391" algn="l"/>
                <a:tab pos="1942517" algn="l"/>
                <a:tab pos="2628111" algn="l"/>
                <a:tab pos="2742377" algn="ctr"/>
                <a:tab pos="5484754" algn="r"/>
              </a:tabLst>
            </a:pPr>
            <a:r>
              <a:rPr lang="en-US" sz="2399">
                <a:solidFill>
                  <a:srgbClr val="0070C0"/>
                </a:solidFill>
                <a:latin typeface="Arial" pitchFamily="34" charset="0"/>
                <a:ea typeface="Times New Roman" panose="02020603050405020304" pitchFamily="18" charset="0"/>
                <a:cs typeface="Arial" pitchFamily="34" charset="0"/>
              </a:rPr>
              <a:t>Máy tìm kiếm là một trang web đặc biệt, giúp người sử dụng tìm kiếm thông tin trên internet một cách nhanh chóng, hiệu quả thông qua các từ khóa.</a:t>
            </a:r>
            <a:endParaRPr lang="en-US" sz="2399" dirty="0">
              <a:solidFill>
                <a:srgbClr val="0070C0"/>
              </a:solidFill>
              <a:latin typeface="Arial" pitchFamily="34" charset="0"/>
              <a:ea typeface="Times New Roman" panose="02020603050405020304" pitchFamily="18" charset="0"/>
              <a:cs typeface="Arial" pitchFamily="34" charset="0"/>
            </a:endParaRPr>
          </a:p>
        </p:txBody>
      </p:sp>
      <p:pic>
        <p:nvPicPr>
          <p:cNvPr id="41"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70268" y="211733"/>
            <a:ext cx="2587360" cy="2413582"/>
          </a:xfrm>
          <a:prstGeom prst="rect">
            <a:avLst/>
          </a:prstGeom>
        </p:spPr>
      </p:pic>
      <p:pic>
        <p:nvPicPr>
          <p:cNvPr id="4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21871" y="4289982"/>
            <a:ext cx="2492947" cy="2131469"/>
          </a:xfrm>
          <a:prstGeom prst="rect">
            <a:avLst/>
          </a:prstGeom>
        </p:spPr>
      </p:pic>
      <p:sp>
        <p:nvSpPr>
          <p:cNvPr id="43" name="Rounded Rectangle 42"/>
          <p:cNvSpPr/>
          <p:nvPr/>
        </p:nvSpPr>
        <p:spPr>
          <a:xfrm>
            <a:off x="523622" y="3418375"/>
            <a:ext cx="2930752" cy="791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b="1">
                <a:solidFill>
                  <a:srgbClr val="FF0000"/>
                </a:solidFill>
                <a:latin typeface="Arial" pitchFamily="34" charset="0"/>
                <a:ea typeface="方正静蕾简体"/>
                <a:cs typeface="Arial" pitchFamily="34" charset="0"/>
              </a:rPr>
              <a:t>Hoạt động cặp đôi</a:t>
            </a:r>
          </a:p>
        </p:txBody>
      </p:sp>
      <p:sp>
        <p:nvSpPr>
          <p:cNvPr id="46" name="Flowchart: Card 45"/>
          <p:cNvSpPr/>
          <p:nvPr/>
        </p:nvSpPr>
        <p:spPr>
          <a:xfrm>
            <a:off x="3576376" y="3357011"/>
            <a:ext cx="8206775" cy="3189569"/>
          </a:xfrm>
          <a:prstGeom prst="flowChartPunchedCar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6627" algn="just" defTabSz="914126">
              <a:lnSpc>
                <a:spcPct val="150000"/>
              </a:lnSpc>
              <a:spcBef>
                <a:spcPts val="600"/>
              </a:spcBef>
              <a:spcAft>
                <a:spcPts val="600"/>
              </a:spcAft>
            </a:pPr>
            <a:r>
              <a:rPr lang="vi-VN" sz="2399" b="1" u="sng">
                <a:solidFill>
                  <a:srgbClr val="002060"/>
                </a:solidFill>
                <a:latin typeface="Arial" pitchFamily="34" charset="0"/>
                <a:ea typeface="VNI-Times" pitchFamily="2" charset="0"/>
                <a:cs typeface="Arial" pitchFamily="34" charset="0"/>
              </a:rPr>
              <a:t>Câu 1</a:t>
            </a:r>
            <a:r>
              <a:rPr lang="vi-VN" sz="2399">
                <a:solidFill>
                  <a:srgbClr val="002060"/>
                </a:solidFill>
                <a:latin typeface="Arial" pitchFamily="34" charset="0"/>
                <a:ea typeface="VNI-Times" pitchFamily="2" charset="0"/>
                <a:cs typeface="Arial" pitchFamily="34" charset="0"/>
              </a:rPr>
              <a:t>:</a:t>
            </a:r>
            <a:r>
              <a:rPr lang="en-US" sz="2399">
                <a:solidFill>
                  <a:srgbClr val="002060"/>
                </a:solidFill>
                <a:latin typeface="Arial" pitchFamily="34" charset="0"/>
                <a:ea typeface="VNI-Times" pitchFamily="2" charset="0"/>
                <a:cs typeface="Arial" pitchFamily="34" charset="0"/>
              </a:rPr>
              <a:t> </a:t>
            </a:r>
            <a:r>
              <a:rPr lang="vi-VN" sz="2399">
                <a:solidFill>
                  <a:srgbClr val="002060"/>
                </a:solidFill>
                <a:latin typeface="Arial" pitchFamily="34" charset="0"/>
                <a:ea typeface="VNI-Times" pitchFamily="2" charset="0"/>
                <a:cs typeface="Arial" pitchFamily="34" charset="0"/>
              </a:rPr>
              <a:t>Em hãy kể tên một số máy tìm kiếm mà em biết?</a:t>
            </a:r>
            <a:endParaRPr lang="en-US" sz="2399">
              <a:solidFill>
                <a:srgbClr val="002060"/>
              </a:solidFill>
              <a:latin typeface="Arial" pitchFamily="34" charset="0"/>
              <a:ea typeface="VNI-Times" pitchFamily="2" charset="0"/>
              <a:cs typeface="Arial" pitchFamily="34" charset="0"/>
            </a:endParaRPr>
          </a:p>
          <a:p>
            <a:pPr indent="-226627" algn="just" defTabSz="914126">
              <a:lnSpc>
                <a:spcPct val="150000"/>
              </a:lnSpc>
              <a:spcBef>
                <a:spcPts val="600"/>
              </a:spcBef>
              <a:spcAft>
                <a:spcPts val="600"/>
              </a:spcAft>
            </a:pPr>
            <a:r>
              <a:rPr lang="vi-VN" sz="2399" b="1" u="sng">
                <a:solidFill>
                  <a:srgbClr val="002060"/>
                </a:solidFill>
                <a:latin typeface="Arial" pitchFamily="34" charset="0"/>
                <a:ea typeface="VNI-Times" pitchFamily="2" charset="0"/>
                <a:cs typeface="Arial" pitchFamily="34" charset="0"/>
              </a:rPr>
              <a:t>Câu 2</a:t>
            </a:r>
            <a:r>
              <a:rPr lang="vi-VN" sz="2399">
                <a:solidFill>
                  <a:srgbClr val="002060"/>
                </a:solidFill>
                <a:latin typeface="Arial" pitchFamily="34" charset="0"/>
                <a:ea typeface="VNI-Times" pitchFamily="2" charset="0"/>
                <a:cs typeface="Arial" pitchFamily="34" charset="0"/>
              </a:rPr>
              <a:t>: Một số lưu ý mà người sử dụng cần biết khi tìm kiếm thông tin là gì?</a:t>
            </a:r>
            <a:endParaRPr lang="en-US" sz="2399">
              <a:solidFill>
                <a:srgbClr val="002060"/>
              </a:solidFill>
              <a:latin typeface="Arial" pitchFamily="34" charset="0"/>
              <a:ea typeface="VNI-Times" pitchFamily="2" charset="0"/>
              <a:cs typeface="Arial" pitchFamily="34" charset="0"/>
            </a:endParaRPr>
          </a:p>
          <a:p>
            <a:pPr indent="-226627" algn="just" defTabSz="914126">
              <a:lnSpc>
                <a:spcPct val="150000"/>
              </a:lnSpc>
              <a:spcBef>
                <a:spcPts val="600"/>
              </a:spcBef>
              <a:spcAft>
                <a:spcPts val="600"/>
              </a:spcAft>
            </a:pPr>
            <a:r>
              <a:rPr lang="vi-VN" sz="2399" b="1" u="sng">
                <a:solidFill>
                  <a:srgbClr val="002060"/>
                </a:solidFill>
                <a:latin typeface="Arial" pitchFamily="34" charset="0"/>
                <a:ea typeface="VNI-Times" pitchFamily="2" charset="0"/>
                <a:cs typeface="Arial" pitchFamily="34" charset="0"/>
              </a:rPr>
              <a:t>Câu 3</a:t>
            </a:r>
            <a:r>
              <a:rPr lang="vi-VN" sz="2399" b="1">
                <a:solidFill>
                  <a:srgbClr val="002060"/>
                </a:solidFill>
                <a:latin typeface="Arial" pitchFamily="34" charset="0"/>
                <a:ea typeface="VNI-Times" pitchFamily="2" charset="0"/>
                <a:cs typeface="Arial" pitchFamily="34" charset="0"/>
              </a:rPr>
              <a:t>: </a:t>
            </a:r>
            <a:r>
              <a:rPr lang="vi-VN" sz="2399">
                <a:solidFill>
                  <a:srgbClr val="002060"/>
                </a:solidFill>
                <a:latin typeface="Arial" pitchFamily="34" charset="0"/>
                <a:ea typeface="VNI-Times" pitchFamily="2" charset="0"/>
                <a:cs typeface="Arial" pitchFamily="34" charset="0"/>
              </a:rPr>
              <a:t>Kết quả khi sử dụng máy tìm kiếm là gì?</a:t>
            </a:r>
            <a:endParaRPr lang="en-US" sz="2399" dirty="0">
              <a:solidFill>
                <a:srgbClr val="002060"/>
              </a:solidFill>
              <a:latin typeface="Arial" pitchFamily="34" charset="0"/>
              <a:ea typeface="VNI-Times" pitchFamily="2" charset="0"/>
              <a:cs typeface="Arial" pitchFamily="34" charset="0"/>
            </a:endParaRPr>
          </a:p>
        </p:txBody>
      </p:sp>
    </p:spTree>
    <p:extLst>
      <p:ext uri="{BB962C8B-B14F-4D97-AF65-F5344CB8AC3E}">
        <p14:creationId xmlns:p14="http://schemas.microsoft.com/office/powerpoint/2010/main" val="3351553360"/>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2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down)">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barn(inVertical)">
                                      <p:cBhvr>
                                        <p:cTn id="20" dur="500"/>
                                        <p:tgtEl>
                                          <p:spTgt spid="43"/>
                                        </p:tgtEl>
                                      </p:cBhvr>
                                    </p:animEffect>
                                  </p:childTnLst>
                                </p:cTn>
                              </p:par>
                              <p:par>
                                <p:cTn id="21" presetID="16" presetClass="entr" presetSubtype="21"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down)">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animBg="1"/>
      <p:bldP spid="43"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ABC\Desktop\GR-010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38241" y="764339"/>
            <a:ext cx="939555" cy="5078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ABC\Desktop\GR-010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0570" y="823056"/>
            <a:ext cx="6527449" cy="403210"/>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8"/>
          <p:cNvSpPr txBox="1"/>
          <p:nvPr/>
        </p:nvSpPr>
        <p:spPr>
          <a:xfrm>
            <a:off x="2424548" y="355681"/>
            <a:ext cx="7526430" cy="584623"/>
          </a:xfrm>
          <a:prstGeom prst="rect">
            <a:avLst/>
          </a:prstGeom>
          <a:noFill/>
          <a:effectLst/>
        </p:spPr>
        <p:txBody>
          <a:bodyPr wrap="square" rtlCol="0">
            <a:spAutoFit/>
          </a:bodyPr>
          <a:lstStyle/>
          <a:p>
            <a:pPr defTabSz="914126"/>
            <a:r>
              <a:rPr lang="en-US" sz="3199" b="1" dirty="0">
                <a:solidFill>
                  <a:srgbClr val="FFFF00"/>
                </a:solidFill>
                <a:latin typeface="Arial" pitchFamily="34" charset="0"/>
                <a:ea typeface="方正静蕾简体"/>
                <a:cs typeface="Arial" pitchFamily="34" charset="0"/>
              </a:rPr>
              <a:t>1. </a:t>
            </a:r>
            <a:r>
              <a:rPr lang="en-US" sz="3199" b="1" dirty="0" err="1">
                <a:solidFill>
                  <a:srgbClr val="FFFF00"/>
                </a:solidFill>
                <a:latin typeface="Arial" pitchFamily="34" charset="0"/>
                <a:ea typeface="方正静蕾简体"/>
                <a:cs typeface="Arial" pitchFamily="34" charset="0"/>
              </a:rPr>
              <a:t>Tìm</a:t>
            </a:r>
            <a:r>
              <a:rPr lang="en-US" sz="3199" b="1" dirty="0">
                <a:solidFill>
                  <a:srgbClr val="FFFF00"/>
                </a:solidFill>
                <a:latin typeface="Arial" pitchFamily="34" charset="0"/>
                <a:ea typeface="方正静蕾简体"/>
                <a:cs typeface="Arial" pitchFamily="34" charset="0"/>
              </a:rPr>
              <a:t> </a:t>
            </a:r>
            <a:r>
              <a:rPr lang="en-US" sz="3199" b="1" dirty="0" err="1">
                <a:solidFill>
                  <a:srgbClr val="FFFF00"/>
                </a:solidFill>
                <a:latin typeface="Arial" pitchFamily="34" charset="0"/>
                <a:ea typeface="方正静蕾简体"/>
                <a:cs typeface="Arial" pitchFamily="34" charset="0"/>
              </a:rPr>
              <a:t>kiếm</a:t>
            </a:r>
            <a:r>
              <a:rPr lang="en-US" sz="3199" b="1" dirty="0">
                <a:solidFill>
                  <a:srgbClr val="FFFF00"/>
                </a:solidFill>
                <a:latin typeface="Arial" pitchFamily="34" charset="0"/>
                <a:ea typeface="方正静蕾简体"/>
                <a:cs typeface="Arial" pitchFamily="34" charset="0"/>
              </a:rPr>
              <a:t> </a:t>
            </a:r>
            <a:r>
              <a:rPr lang="en-US" sz="3199" b="1" dirty="0" err="1">
                <a:solidFill>
                  <a:srgbClr val="FFFF00"/>
                </a:solidFill>
                <a:latin typeface="Arial" pitchFamily="34" charset="0"/>
                <a:ea typeface="方正静蕾简体"/>
                <a:cs typeface="Arial" pitchFamily="34" charset="0"/>
              </a:rPr>
              <a:t>thông</a:t>
            </a:r>
            <a:r>
              <a:rPr lang="en-US" sz="3199" b="1" dirty="0">
                <a:solidFill>
                  <a:srgbClr val="FFFF00"/>
                </a:solidFill>
                <a:latin typeface="Arial" pitchFamily="34" charset="0"/>
                <a:ea typeface="方正静蕾简体"/>
                <a:cs typeface="Arial" pitchFamily="34" charset="0"/>
              </a:rPr>
              <a:t> tin </a:t>
            </a:r>
            <a:r>
              <a:rPr lang="en-US" sz="3199" b="1" dirty="0" err="1">
                <a:solidFill>
                  <a:srgbClr val="FFFF00"/>
                </a:solidFill>
                <a:latin typeface="Arial" pitchFamily="34" charset="0"/>
                <a:ea typeface="方正静蕾简体"/>
                <a:cs typeface="Arial" pitchFamily="34" charset="0"/>
              </a:rPr>
              <a:t>trên</a:t>
            </a:r>
            <a:r>
              <a:rPr lang="en-US" sz="3199" b="1" dirty="0">
                <a:solidFill>
                  <a:srgbClr val="FFFF00"/>
                </a:solidFill>
                <a:latin typeface="Arial" pitchFamily="34" charset="0"/>
                <a:ea typeface="方正静蕾简体"/>
                <a:cs typeface="Arial" pitchFamily="34" charset="0"/>
              </a:rPr>
              <a:t> Internet </a:t>
            </a:r>
            <a:endParaRPr lang="zh-CN" altLang="en-US" sz="3199" b="1" dirty="0">
              <a:solidFill>
                <a:srgbClr val="FFFF00"/>
              </a:solidFill>
              <a:latin typeface="Arial" pitchFamily="34" charset="0"/>
              <a:ea typeface="方正静蕾简体"/>
              <a:cs typeface="Arial" pitchFamily="34" charset="0"/>
              <a:sym typeface="+mn-lt"/>
            </a:endParaRPr>
          </a:p>
        </p:txBody>
      </p:sp>
      <p:sp>
        <p:nvSpPr>
          <p:cNvPr id="16" name="Rectangle 15"/>
          <p:cNvSpPr/>
          <p:nvPr/>
        </p:nvSpPr>
        <p:spPr>
          <a:xfrm>
            <a:off x="480838" y="1272207"/>
            <a:ext cx="6094413" cy="2861577"/>
          </a:xfrm>
          <a:prstGeom prst="rect">
            <a:avLst/>
          </a:prstGeom>
        </p:spPr>
        <p:txBody>
          <a:bodyPr>
            <a:spAutoFit/>
          </a:bodyPr>
          <a:lstStyle/>
          <a:p>
            <a:pPr marL="342797" indent="-342797" defTabSz="914126">
              <a:lnSpc>
                <a:spcPct val="150000"/>
              </a:lnSpc>
              <a:buFont typeface="Wingdings" pitchFamily="2" charset="2"/>
              <a:buChar char="v"/>
            </a:pPr>
            <a:r>
              <a:rPr lang="en-US" sz="2399">
                <a:solidFill>
                  <a:prstClr val="white"/>
                </a:solidFill>
                <a:latin typeface="Arial" pitchFamily="34" charset="0"/>
                <a:ea typeface="Times New Roman" panose="02020603050405020304" pitchFamily="18" charset="0"/>
                <a:cs typeface="Arial" pitchFamily="34" charset="0"/>
              </a:rPr>
              <a:t>Có nhiều máy tìm kiếm như:</a:t>
            </a:r>
          </a:p>
          <a:p>
            <a:pPr marL="799860" lvl="1" indent="-342797" defTabSz="914126">
              <a:lnSpc>
                <a:spcPct val="150000"/>
              </a:lnSpc>
              <a:buFont typeface="Wingdings" pitchFamily="2" charset="2"/>
              <a:buChar char="§"/>
            </a:pPr>
            <a:r>
              <a:rPr lang="en-US" sz="2399" u="sng">
                <a:solidFill>
                  <a:prstClr val="white"/>
                </a:solidFill>
                <a:latin typeface="Arial" pitchFamily="34" charset="0"/>
                <a:ea typeface="Times New Roman" panose="02020603050405020304" pitchFamily="18" charset="0"/>
                <a:cs typeface="Arial" pitchFamily="34" charset="0"/>
                <a:hlinkClick r:id="rId5"/>
              </a:rPr>
              <a:t>www.yahoo.com</a:t>
            </a:r>
            <a:r>
              <a:rPr lang="en-US" sz="2399">
                <a:solidFill>
                  <a:prstClr val="white"/>
                </a:solidFill>
                <a:latin typeface="Arial" pitchFamily="34" charset="0"/>
                <a:ea typeface="Times New Roman" panose="02020603050405020304" pitchFamily="18" charset="0"/>
                <a:cs typeface="Arial" pitchFamily="34" charset="0"/>
              </a:rPr>
              <a:t>; </a:t>
            </a:r>
          </a:p>
          <a:p>
            <a:pPr marL="799860" lvl="1" indent="-342797" defTabSz="914126">
              <a:lnSpc>
                <a:spcPct val="150000"/>
              </a:lnSpc>
              <a:buFont typeface="Wingdings" pitchFamily="2" charset="2"/>
              <a:buChar char="§"/>
            </a:pPr>
            <a:r>
              <a:rPr lang="en-US" sz="2399" u="sng">
                <a:solidFill>
                  <a:prstClr val="white"/>
                </a:solidFill>
                <a:latin typeface="Arial" pitchFamily="34" charset="0"/>
                <a:ea typeface="Times New Roman" panose="02020603050405020304" pitchFamily="18" charset="0"/>
                <a:cs typeface="Arial" pitchFamily="34" charset="0"/>
                <a:hlinkClick r:id="rId6"/>
              </a:rPr>
              <a:t>www.google.com</a:t>
            </a:r>
            <a:r>
              <a:rPr lang="en-US" sz="2399">
                <a:solidFill>
                  <a:prstClr val="white"/>
                </a:solidFill>
                <a:latin typeface="Arial" pitchFamily="34" charset="0"/>
                <a:ea typeface="Times New Roman" panose="02020603050405020304" pitchFamily="18" charset="0"/>
                <a:cs typeface="Arial" pitchFamily="34" charset="0"/>
              </a:rPr>
              <a:t>; </a:t>
            </a:r>
          </a:p>
          <a:p>
            <a:pPr marL="799860" lvl="1" indent="-342797" defTabSz="914126">
              <a:lnSpc>
                <a:spcPct val="150000"/>
              </a:lnSpc>
              <a:buFont typeface="Wingdings" pitchFamily="2" charset="2"/>
              <a:buChar char="§"/>
            </a:pPr>
            <a:r>
              <a:rPr lang="en-US" sz="2399" u="sng">
                <a:solidFill>
                  <a:prstClr val="white"/>
                </a:solidFill>
                <a:latin typeface="Arial" pitchFamily="34" charset="0"/>
                <a:ea typeface="Times New Roman" panose="02020603050405020304" pitchFamily="18" charset="0"/>
                <a:cs typeface="Arial" pitchFamily="34" charset="0"/>
                <a:hlinkClick r:id="rId7"/>
              </a:rPr>
              <a:t>www.bing.com</a:t>
            </a:r>
            <a:r>
              <a:rPr lang="en-US" sz="2399">
                <a:solidFill>
                  <a:prstClr val="white"/>
                </a:solidFill>
                <a:latin typeface="Arial" pitchFamily="34" charset="0"/>
                <a:ea typeface="Times New Roman" panose="02020603050405020304" pitchFamily="18" charset="0"/>
                <a:cs typeface="Arial" pitchFamily="34" charset="0"/>
              </a:rPr>
              <a:t>; </a:t>
            </a:r>
          </a:p>
          <a:p>
            <a:pPr marL="799860" lvl="1" indent="-342797" defTabSz="914126">
              <a:lnSpc>
                <a:spcPct val="150000"/>
              </a:lnSpc>
              <a:buFont typeface="Wingdings" pitchFamily="2" charset="2"/>
              <a:buChar char="§"/>
            </a:pPr>
            <a:r>
              <a:rPr lang="en-US" sz="2399">
                <a:solidFill>
                  <a:prstClr val="white"/>
                </a:solidFill>
                <a:latin typeface="Arial" pitchFamily="34" charset="0"/>
                <a:ea typeface="Times New Roman" panose="02020603050405020304" pitchFamily="18" charset="0"/>
                <a:cs typeface="Arial" pitchFamily="34" charset="0"/>
              </a:rPr>
              <a:t>coccoc.com, …</a:t>
            </a:r>
            <a:endParaRPr lang="en-US" sz="2399">
              <a:solidFill>
                <a:prstClr val="white"/>
              </a:solidFill>
              <a:latin typeface="Arial" pitchFamily="34" charset="0"/>
              <a:ea typeface="方正静蕾简体"/>
              <a:cs typeface="Arial" pitchFamily="34" charset="0"/>
            </a:endParaRPr>
          </a:p>
        </p:txBody>
      </p:sp>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0142" y="1429556"/>
            <a:ext cx="4790836" cy="1273439"/>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90756" y="2908841"/>
            <a:ext cx="3794898" cy="1102504"/>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25646" y="2915739"/>
            <a:ext cx="3837296" cy="1106713"/>
          </a:xfrm>
          <a:prstGeom prst="rect">
            <a:avLst/>
          </a:prstGeom>
        </p:spPr>
      </p:pic>
      <p:sp>
        <p:nvSpPr>
          <p:cNvPr id="26" name="Rectangle 25"/>
          <p:cNvSpPr/>
          <p:nvPr/>
        </p:nvSpPr>
        <p:spPr>
          <a:xfrm>
            <a:off x="397061" y="4292870"/>
            <a:ext cx="10294463" cy="1131233"/>
          </a:xfrm>
          <a:prstGeom prst="rect">
            <a:avLst/>
          </a:prstGeom>
        </p:spPr>
        <p:txBody>
          <a:bodyPr wrap="square">
            <a:spAutoFit/>
          </a:bodyPr>
          <a:lstStyle/>
          <a:p>
            <a:pPr marL="342797" indent="-342797" algn="just" defTabSz="914126">
              <a:lnSpc>
                <a:spcPct val="150000"/>
              </a:lnSpc>
              <a:buFont typeface="Wingdings" pitchFamily="2" charset="2"/>
              <a:buChar char="v"/>
              <a:tabLst>
                <a:tab pos="228531" algn="l"/>
                <a:tab pos="457063" algn="l"/>
                <a:tab pos="865880" algn="l"/>
                <a:tab pos="1028391" algn="l"/>
                <a:tab pos="1942517" algn="l"/>
                <a:tab pos="2628111" algn="l"/>
                <a:tab pos="2742377" algn="ctr"/>
                <a:tab pos="5484754" algn="r"/>
              </a:tabLst>
            </a:pPr>
            <a:r>
              <a:rPr lang="en-US" sz="2399">
                <a:solidFill>
                  <a:prstClr val="white"/>
                </a:solidFill>
                <a:latin typeface="Arial" pitchFamily="34" charset="0"/>
                <a:ea typeface="Times New Roman" panose="02020603050405020304" pitchFamily="18" charset="0"/>
                <a:cs typeface="Arial" pitchFamily="34" charset="0"/>
              </a:rPr>
              <a:t>Nhờ máy tìm kiếm, người sử dụng dễ dàng tìm được thông tin dựa vào các từ khóa.</a:t>
            </a:r>
            <a:endParaRPr lang="en-US" sz="2399" dirty="0">
              <a:solidFill>
                <a:prstClr val="white"/>
              </a:solidFill>
              <a:latin typeface="Arial" pitchFamily="34" charset="0"/>
              <a:ea typeface="Times New Roman" panose="02020603050405020304" pitchFamily="18" charset="0"/>
              <a:cs typeface="Arial" pitchFamily="34" charset="0"/>
            </a:endParaRPr>
          </a:p>
        </p:txBody>
      </p:sp>
      <p:sp>
        <p:nvSpPr>
          <p:cNvPr id="27" name="Rectangle 26"/>
          <p:cNvSpPr/>
          <p:nvPr/>
        </p:nvSpPr>
        <p:spPr>
          <a:xfrm>
            <a:off x="397061" y="5470665"/>
            <a:ext cx="11530068" cy="577572"/>
          </a:xfrm>
          <a:prstGeom prst="rect">
            <a:avLst/>
          </a:prstGeom>
        </p:spPr>
        <p:txBody>
          <a:bodyPr wrap="square">
            <a:spAutoFit/>
          </a:bodyPr>
          <a:lstStyle/>
          <a:p>
            <a:pPr marL="342797" indent="-342797" defTabSz="914126">
              <a:lnSpc>
                <a:spcPct val="150000"/>
              </a:lnSpc>
              <a:buFont typeface="Wingdings" pitchFamily="2" charset="2"/>
              <a:buChar char="v"/>
            </a:pPr>
            <a:r>
              <a:rPr lang="en-US" sz="2399">
                <a:solidFill>
                  <a:prstClr val="white"/>
                </a:solidFill>
                <a:latin typeface="Arial" pitchFamily="34" charset="0"/>
                <a:ea typeface="Times New Roman" panose="02020603050405020304" pitchFamily="18" charset="0"/>
                <a:cs typeface="Arial" pitchFamily="34" charset="0"/>
              </a:rPr>
              <a:t>Kết quả tìm kiếm là danh sách liên kết </a:t>
            </a:r>
            <a:r>
              <a:rPr lang="en-US" sz="2399">
                <a:solidFill>
                  <a:prstClr val="white"/>
                </a:solidFill>
                <a:latin typeface="Arial" pitchFamily="34" charset="0"/>
                <a:ea typeface="方正静蕾简体"/>
                <a:cs typeface="Arial" pitchFamily="34" charset="0"/>
              </a:rPr>
              <a:t>trỏ đến các trang web có chứa từ khóa đó.</a:t>
            </a:r>
            <a:endParaRPr lang="en-US" sz="2399" dirty="0">
              <a:solidFill>
                <a:prstClr val="white"/>
              </a:solidFill>
              <a:latin typeface="Arial" pitchFamily="34" charset="0"/>
              <a:ea typeface="方正静蕾简体"/>
              <a:cs typeface="Arial" pitchFamily="34" charset="0"/>
            </a:endParaRPr>
          </a:p>
        </p:txBody>
      </p:sp>
    </p:spTree>
    <p:extLst>
      <p:ext uri="{BB962C8B-B14F-4D97-AF65-F5344CB8AC3E}">
        <p14:creationId xmlns:p14="http://schemas.microsoft.com/office/powerpoint/2010/main" val="3753794825"/>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22" presetClass="entr" presetSubtype="4"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par>
                                <p:cTn id="27" presetID="2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ABC\Desktop\GR-010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38241" y="764339"/>
            <a:ext cx="939555" cy="5078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ABC\Desktop\GR-010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0570" y="823056"/>
            <a:ext cx="6527449" cy="403210"/>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8"/>
          <p:cNvSpPr txBox="1"/>
          <p:nvPr/>
        </p:nvSpPr>
        <p:spPr>
          <a:xfrm>
            <a:off x="2424548" y="355681"/>
            <a:ext cx="7526430" cy="584623"/>
          </a:xfrm>
          <a:prstGeom prst="rect">
            <a:avLst/>
          </a:prstGeom>
          <a:noFill/>
          <a:effectLst/>
        </p:spPr>
        <p:txBody>
          <a:bodyPr wrap="square" rtlCol="0">
            <a:spAutoFit/>
          </a:bodyPr>
          <a:lstStyle/>
          <a:p>
            <a:pPr defTabSz="914126"/>
            <a:r>
              <a:rPr lang="en-US" sz="3199" b="1">
                <a:solidFill>
                  <a:srgbClr val="FFFF00"/>
                </a:solidFill>
                <a:latin typeface="Arial" pitchFamily="34" charset="0"/>
                <a:ea typeface="方正静蕾简体"/>
                <a:cs typeface="Arial" pitchFamily="34" charset="0"/>
              </a:rPr>
              <a:t>1. Tìm kiếm thông tin trên Internet </a:t>
            </a:r>
            <a:endParaRPr lang="zh-CN" altLang="en-US" sz="3199" b="1" dirty="0">
              <a:solidFill>
                <a:srgbClr val="FFFF00"/>
              </a:solidFill>
              <a:latin typeface="Arial" pitchFamily="34" charset="0"/>
              <a:ea typeface="方正静蕾简体"/>
              <a:cs typeface="Arial" pitchFamily="34" charset="0"/>
              <a:sym typeface="+mn-lt"/>
            </a:endParaRPr>
          </a:p>
        </p:txBody>
      </p:sp>
      <p:sp>
        <p:nvSpPr>
          <p:cNvPr id="16" name="文本框 1"/>
          <p:cNvSpPr txBox="1"/>
          <p:nvPr/>
        </p:nvSpPr>
        <p:spPr>
          <a:xfrm>
            <a:off x="0" y="1199276"/>
            <a:ext cx="3103936" cy="658663"/>
          </a:xfrm>
          <a:prstGeom prst="rect">
            <a:avLst/>
          </a:prstGeom>
          <a:noFill/>
        </p:spPr>
        <p:txBody>
          <a:bodyPr wrap="square" rtlCol="0">
            <a:spAutoFit/>
          </a:bodyPr>
          <a:lstStyle/>
          <a:p>
            <a:pPr algn="ctr" defTabSz="1218804">
              <a:lnSpc>
                <a:spcPct val="150000"/>
              </a:lnSpc>
            </a:pPr>
            <a:r>
              <a:rPr lang="en-US" altLang="zh-CN" sz="2799" b="1" i="1" u="sng">
                <a:solidFill>
                  <a:srgbClr val="FFFF00"/>
                </a:solidFill>
                <a:latin typeface="Arial" pitchFamily="34" charset="0"/>
                <a:ea typeface="方正静蕾简体"/>
                <a:cs typeface="Arial" pitchFamily="34" charset="0"/>
                <a:sym typeface="+mn-lt"/>
              </a:rPr>
              <a:t>Một số lưu ý</a:t>
            </a:r>
            <a:r>
              <a:rPr lang="en-US" altLang="zh-CN" sz="2799" b="1" i="1">
                <a:solidFill>
                  <a:srgbClr val="FFFF00"/>
                </a:solidFill>
                <a:latin typeface="Arial" pitchFamily="34" charset="0"/>
                <a:ea typeface="方正静蕾简体"/>
                <a:cs typeface="Arial" pitchFamily="34" charset="0"/>
                <a:sym typeface="+mn-lt"/>
              </a:rPr>
              <a:t>:</a:t>
            </a:r>
            <a:endParaRPr lang="zh-CN" altLang="en-US" sz="2799" b="1" i="1" dirty="0">
              <a:solidFill>
                <a:srgbClr val="FFFF00"/>
              </a:solidFill>
              <a:latin typeface="Arial" pitchFamily="34" charset="0"/>
              <a:ea typeface="方正静蕾简体"/>
              <a:cs typeface="Arial" pitchFamily="34" charset="0"/>
              <a:sym typeface="+mn-lt"/>
            </a:endParaRPr>
          </a:p>
        </p:txBody>
      </p:sp>
      <p:sp>
        <p:nvSpPr>
          <p:cNvPr id="5" name="Rectangle 4"/>
          <p:cNvSpPr/>
          <p:nvPr/>
        </p:nvSpPr>
        <p:spPr>
          <a:xfrm>
            <a:off x="559453" y="1989215"/>
            <a:ext cx="6400419" cy="4523137"/>
          </a:xfrm>
          <a:prstGeom prst="rect">
            <a:avLst/>
          </a:prstGeom>
        </p:spPr>
        <p:txBody>
          <a:bodyPr wrap="square">
            <a:spAutoFit/>
          </a:bodyPr>
          <a:lstStyle/>
          <a:p>
            <a:pPr marL="342797" indent="-342797" defTabSz="914126">
              <a:lnSpc>
                <a:spcPct val="150000"/>
              </a:lnSpc>
              <a:buFont typeface="Wingdings" pitchFamily="2" charset="2"/>
              <a:buChar char="Ø"/>
            </a:pPr>
            <a:r>
              <a:rPr lang="en-US" sz="2399">
                <a:solidFill>
                  <a:prstClr val="white"/>
                </a:solidFill>
                <a:latin typeface="Arial" pitchFamily="34" charset="0"/>
                <a:ea typeface="方正静蕾简体"/>
                <a:cs typeface="Arial" pitchFamily="34" charset="0"/>
              </a:rPr>
              <a:t>Internet là xa lộ thông tin giống nh</a:t>
            </a:r>
            <a:r>
              <a:rPr lang="vi-VN" sz="2399">
                <a:solidFill>
                  <a:prstClr val="white"/>
                </a:solidFill>
                <a:latin typeface="Arial" pitchFamily="34" charset="0"/>
                <a:ea typeface="方正静蕾简体"/>
                <a:cs typeface="Arial" pitchFamily="34" charset="0"/>
              </a:rPr>
              <a:t>ư</a:t>
            </a:r>
            <a:r>
              <a:rPr lang="en-US" sz="2399">
                <a:solidFill>
                  <a:prstClr val="white"/>
                </a:solidFill>
                <a:latin typeface="Arial" pitchFamily="34" charset="0"/>
                <a:ea typeface="方正静蕾简体"/>
                <a:cs typeface="Arial" pitchFamily="34" charset="0"/>
              </a:rPr>
              <a:t> con đ</a:t>
            </a:r>
            <a:r>
              <a:rPr lang="vi-VN" sz="2399">
                <a:solidFill>
                  <a:prstClr val="white"/>
                </a:solidFill>
                <a:latin typeface="Arial" pitchFamily="34" charset="0"/>
                <a:ea typeface="方正静蕾简体"/>
                <a:cs typeface="Arial" pitchFamily="34" charset="0"/>
              </a:rPr>
              <a:t>ư</a:t>
            </a:r>
            <a:r>
              <a:rPr lang="en-US" sz="2399">
                <a:solidFill>
                  <a:prstClr val="white"/>
                </a:solidFill>
                <a:latin typeface="Arial" pitchFamily="34" charset="0"/>
                <a:ea typeface="方正静蕾简体"/>
                <a:cs typeface="Arial" pitchFamily="34" charset="0"/>
              </a:rPr>
              <a:t>ờng cao tốc nên khi sử dụng phải tuân thủ một số qui định của pháp luật.</a:t>
            </a:r>
          </a:p>
          <a:p>
            <a:pPr marL="342797" indent="-342797" defTabSz="914126">
              <a:lnSpc>
                <a:spcPct val="150000"/>
              </a:lnSpc>
              <a:buFont typeface="Wingdings" pitchFamily="2" charset="2"/>
              <a:buChar char="Ø"/>
            </a:pPr>
            <a:r>
              <a:rPr lang="en-US" sz="2399">
                <a:solidFill>
                  <a:prstClr val="white"/>
                </a:solidFill>
                <a:latin typeface="Arial" pitchFamily="34" charset="0"/>
                <a:ea typeface="方正静蕾简体"/>
                <a:cs typeface="Arial" pitchFamily="34" charset="0"/>
              </a:rPr>
              <a:t>Trên Internet có thông tin bổ ích và có cả thông tin độc hại. Vì vậy em cần hỏi ý kiến bố mẹ tr</a:t>
            </a:r>
            <a:r>
              <a:rPr lang="vi-VN" sz="2399">
                <a:solidFill>
                  <a:prstClr val="white"/>
                </a:solidFill>
                <a:latin typeface="Arial" pitchFamily="34" charset="0"/>
                <a:ea typeface="方正静蕾简体"/>
                <a:cs typeface="Arial" pitchFamily="34" charset="0"/>
              </a:rPr>
              <a:t>ư</a:t>
            </a:r>
            <a:r>
              <a:rPr lang="en-US" sz="2399">
                <a:solidFill>
                  <a:prstClr val="white"/>
                </a:solidFill>
                <a:latin typeface="Arial" pitchFamily="34" charset="0"/>
                <a:ea typeface="方正静蕾简体"/>
                <a:cs typeface="Arial" pitchFamily="34" charset="0"/>
              </a:rPr>
              <a:t>ớc khi truy cập Internet.</a:t>
            </a:r>
          </a:p>
          <a:p>
            <a:pPr marL="342797" indent="-342797" defTabSz="914126">
              <a:lnSpc>
                <a:spcPct val="150000"/>
              </a:lnSpc>
              <a:buFont typeface="Wingdings" pitchFamily="2" charset="2"/>
              <a:buChar char="Ø"/>
            </a:pPr>
            <a:r>
              <a:rPr lang="en-US" sz="2399">
                <a:solidFill>
                  <a:prstClr val="white"/>
                </a:solidFill>
                <a:latin typeface="Arial" pitchFamily="34" charset="0"/>
                <a:ea typeface="方正静蕾简体"/>
                <a:cs typeface="Arial" pitchFamily="34" charset="0"/>
              </a:rPr>
              <a:t>Thận trọng khi chia sẻ thông tin cá nhân trên Internet.</a:t>
            </a:r>
            <a:endParaRPr lang="en-US" sz="2399" dirty="0">
              <a:solidFill>
                <a:prstClr val="white"/>
              </a:solidFill>
              <a:latin typeface="Arial" pitchFamily="34" charset="0"/>
              <a:ea typeface="方正静蕾简体"/>
              <a:cs typeface="Arial" pitchFamily="34" charset="0"/>
            </a:endParaRPr>
          </a:p>
        </p:txBody>
      </p:sp>
      <p:pic>
        <p:nvPicPr>
          <p:cNvPr id="19"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833575" y="1701259"/>
            <a:ext cx="5237533" cy="4967257"/>
          </a:xfrm>
          <a:prstGeom prst="rect">
            <a:avLst/>
          </a:prstGeom>
        </p:spPr>
      </p:pic>
    </p:spTree>
    <p:extLst>
      <p:ext uri="{BB962C8B-B14F-4D97-AF65-F5344CB8AC3E}">
        <p14:creationId xmlns:p14="http://schemas.microsoft.com/office/powerpoint/2010/main" val="749222069"/>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2.8"/>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heme/theme1.xml><?xml version="1.0" encoding="utf-8"?>
<a:theme xmlns:a="http://schemas.openxmlformats.org/drawingml/2006/main" name="第一PPT，www.1ppt.com">
  <a:themeElements>
    <a:clrScheme name="自定义 62">
      <a:dk1>
        <a:srgbClr val="333333"/>
      </a:dk1>
      <a:lt1>
        <a:sysClr val="window" lastClr="FFFFFF"/>
      </a:lt1>
      <a:dk2>
        <a:srgbClr val="333333"/>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46B699"/>
      </a:folHlink>
    </a:clrScheme>
    <a:fontScheme name="Temp">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1787</Words>
  <Application>Microsoft Office PowerPoint</Application>
  <PresentationFormat>Custom</PresentationFormat>
  <Paragraphs>180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HDLAPTOP</cp:lastModifiedBy>
  <cp:revision>3</cp:revision>
  <dcterms:created xsi:type="dcterms:W3CDTF">2021-09-29T09:25:59Z</dcterms:created>
  <dcterms:modified xsi:type="dcterms:W3CDTF">2021-10-10T02:24:11Z</dcterms:modified>
</cp:coreProperties>
</file>